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4" r:id="rId9"/>
    <p:sldId id="263" r:id="rId10"/>
    <p:sldId id="266" r:id="rId11"/>
    <p:sldId id="267" r:id="rId12"/>
    <p:sldId id="269" r:id="rId13"/>
    <p:sldId id="268" r:id="rId14"/>
    <p:sldId id="271" r:id="rId15"/>
    <p:sldId id="270" r:id="rId16"/>
    <p:sldId id="273" r:id="rId17"/>
    <p:sldId id="272" r:id="rId18"/>
    <p:sldId id="274" r:id="rId19"/>
    <p:sldId id="275" r:id="rId20"/>
    <p:sldId id="276" r:id="rId21"/>
  </p:sldIdLst>
  <p:sldSz cx="9144000" cy="6858000" type="screen4x3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993366"/>
    <a:srgbClr val="D600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737" autoAdjust="0"/>
  </p:normalViewPr>
  <p:slideViewPr>
    <p:cSldViewPr>
      <p:cViewPr>
        <p:scale>
          <a:sx n="78" d="100"/>
          <a:sy n="78" d="100"/>
        </p:scale>
        <p:origin x="-588" y="21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9F91BDC-D311-48EC-A965-6C0E2A73F5F8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A89008-ABBF-4B6D-B227-1B4E388A4D7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127933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375000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664477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179110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248898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972600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72801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298306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047071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704571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798268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780088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97969F-7339-4B48-AE7A-EE9F0CDEA41D}" type="datetimeFigureOut">
              <a:rPr lang="fr-FR" smtClean="0"/>
              <a:t>22/10/2012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489174-5877-4124-9671-1882663468A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600704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51520" y="0"/>
            <a:ext cx="9144000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i="1" dirty="0"/>
              <a:t>Géographie, Thème 1 introductif - Clés de lecture d'un monde complexe</a:t>
            </a:r>
            <a:r>
              <a:rPr lang="fr-FR" sz="2400" b="1" i="1" dirty="0" smtClean="0"/>
              <a:t>.</a:t>
            </a:r>
          </a:p>
          <a:p>
            <a:r>
              <a:rPr lang="fr-FR" sz="2800" dirty="0" smtClean="0"/>
              <a:t>	G1</a:t>
            </a:r>
            <a:r>
              <a:rPr lang="fr-FR" sz="2800" dirty="0"/>
              <a:t> : </a:t>
            </a:r>
            <a:r>
              <a:rPr lang="fr-FR" sz="2800" dirty="0" smtClean="0"/>
              <a:t>	Des </a:t>
            </a:r>
            <a:r>
              <a:rPr lang="fr-FR" sz="2800" dirty="0"/>
              <a:t>cartes pour </a:t>
            </a:r>
            <a:r>
              <a:rPr lang="fr-FR" sz="2800" dirty="0" smtClean="0"/>
              <a:t>comprendre </a:t>
            </a:r>
            <a:r>
              <a:rPr lang="fr-FR" sz="2800" dirty="0"/>
              <a:t>le monde.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07504" y="2060848"/>
            <a:ext cx="6130908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4000" dirty="0" smtClean="0"/>
              <a:t>Croquis de synthèse: </a:t>
            </a:r>
          </a:p>
          <a:p>
            <a:r>
              <a:rPr lang="fr-FR" sz="4400" b="1" dirty="0" smtClean="0"/>
              <a:t>	La complexité de 	l’organisation de 	l’espace mondial</a:t>
            </a:r>
            <a:endParaRPr lang="fr-FR" sz="4400" b="1" dirty="0"/>
          </a:p>
        </p:txBody>
      </p:sp>
      <p:pic>
        <p:nvPicPr>
          <p:cNvPr id="2050" name="Picture 2" descr="http://www.laprocure.com/cache/couvertures/9782724610239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32" y="1734144"/>
            <a:ext cx="3810000" cy="5124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02324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51520" y="116632"/>
            <a:ext cx="37840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800" dirty="0" smtClean="0"/>
              <a:t>4/ Réalisation du croquis</a:t>
            </a:r>
            <a:endParaRPr lang="fr-FR" sz="2800" dirty="0"/>
          </a:p>
        </p:txBody>
      </p:sp>
      <p:sp>
        <p:nvSpPr>
          <p:cNvPr id="7" name="Rectangle 6"/>
          <p:cNvSpPr/>
          <p:nvPr/>
        </p:nvSpPr>
        <p:spPr>
          <a:xfrm>
            <a:off x="2143544" y="873293"/>
            <a:ext cx="660648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 smtClean="0"/>
              <a:t>III. Approche </a:t>
            </a:r>
            <a:r>
              <a:rPr lang="fr-FR" b="1" u="sng" dirty="0"/>
              <a:t>géoéconomique : Un espace mondial inégalement mis en </a:t>
            </a:r>
            <a:r>
              <a:rPr lang="fr-FR" b="1" u="sng" dirty="0" smtClean="0"/>
              <a:t>réseau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  <a:r>
              <a:rPr lang="fr-FR" dirty="0" smtClean="0"/>
              <a:t>Triade </a:t>
            </a:r>
            <a:r>
              <a:rPr lang="fr-FR" dirty="0"/>
              <a:t>et ses périphéries au développement élevé : centres </a:t>
            </a:r>
            <a:r>
              <a:rPr lang="fr-FR" dirty="0" smtClean="0"/>
              <a:t>d’impulsion</a:t>
            </a:r>
            <a:endParaRPr lang="fr-FR" dirty="0"/>
          </a:p>
          <a:p>
            <a:r>
              <a:rPr lang="fr-FR" dirty="0"/>
              <a:t>  </a:t>
            </a:r>
          </a:p>
          <a:p>
            <a:r>
              <a:rPr lang="fr-FR" dirty="0"/>
              <a:t>Limite traditionnelle Nord / Sud de plus en plus contestable</a:t>
            </a:r>
          </a:p>
          <a:p>
            <a:r>
              <a:rPr lang="fr-FR" dirty="0"/>
              <a:t>  </a:t>
            </a:r>
          </a:p>
          <a:p>
            <a:r>
              <a:rPr lang="fr-FR" dirty="0"/>
              <a:t>Principaux pays émergents, membres du G20 (exceptés ceux du G7)</a:t>
            </a:r>
            <a:r>
              <a:rPr lang="fr-FR" i="1" dirty="0"/>
              <a:t> </a:t>
            </a:r>
            <a:r>
              <a:rPr lang="fr-FR" dirty="0"/>
              <a:t>militant pour un monde multipolaire </a:t>
            </a:r>
            <a:r>
              <a:rPr lang="fr-FR" i="1" dirty="0"/>
              <a:t>(Afrique du Sud, Arabie Saoudite, Argentine, Australie, Brésil, Chine, Corée du Sud, Inde, Indonésie, Mexique, Russie, Turquie</a:t>
            </a:r>
            <a:r>
              <a:rPr lang="fr-FR" i="1" dirty="0" smtClean="0"/>
              <a:t>) + NPIA et NZ</a:t>
            </a:r>
            <a:endParaRPr lang="fr-FR" dirty="0"/>
          </a:p>
          <a:p>
            <a:r>
              <a:rPr lang="fr-FR" dirty="0"/>
              <a:t>  </a:t>
            </a:r>
          </a:p>
          <a:p>
            <a:r>
              <a:rPr lang="fr-FR" dirty="0"/>
              <a:t>Pays au développement intermédiaire ou faible, périphéries plus ou moins marginalisées dans l’espace mondial</a:t>
            </a:r>
          </a:p>
        </p:txBody>
      </p:sp>
      <p:sp>
        <p:nvSpPr>
          <p:cNvPr id="8" name="Rectangle 7"/>
          <p:cNvSpPr/>
          <p:nvPr/>
        </p:nvSpPr>
        <p:spPr>
          <a:xfrm>
            <a:off x="487360" y="1809397"/>
            <a:ext cx="936104" cy="36004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Rectangle 8"/>
          <p:cNvSpPr/>
          <p:nvPr/>
        </p:nvSpPr>
        <p:spPr>
          <a:xfrm>
            <a:off x="487360" y="3256039"/>
            <a:ext cx="936104" cy="360040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9"/>
          <p:cNvSpPr/>
          <p:nvPr/>
        </p:nvSpPr>
        <p:spPr>
          <a:xfrm>
            <a:off x="487360" y="4545701"/>
            <a:ext cx="936104" cy="36004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2" name="Connecteur droit 11"/>
          <p:cNvCxnSpPr/>
          <p:nvPr/>
        </p:nvCxnSpPr>
        <p:spPr>
          <a:xfrm>
            <a:off x="487360" y="2745501"/>
            <a:ext cx="936104" cy="0"/>
          </a:xfrm>
          <a:prstGeom prst="line">
            <a:avLst/>
          </a:prstGeom>
          <a:ln w="635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64794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788"/>
          <p:cNvSpPr>
            <a:spLocks/>
          </p:cNvSpPr>
          <p:nvPr/>
        </p:nvSpPr>
        <p:spPr bwMode="auto">
          <a:xfrm>
            <a:off x="4862122" y="1757426"/>
            <a:ext cx="1346598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29 h 2317"/>
              <a:gd name="T4" fmla="*/ 80 w 1334"/>
              <a:gd name="T5" fmla="*/ 1997 h 2317"/>
              <a:gd name="T6" fmla="*/ 176 w 1334"/>
              <a:gd name="T7" fmla="*/ 2099 h 2317"/>
              <a:gd name="T8" fmla="*/ 342 w 1334"/>
              <a:gd name="T9" fmla="*/ 2243 h 2317"/>
              <a:gd name="T10" fmla="*/ 400 w 1334"/>
              <a:gd name="T11" fmla="*/ 2317 h 2317"/>
              <a:gd name="T12" fmla="*/ 624 w 1334"/>
              <a:gd name="T13" fmla="*/ 2285 h 2317"/>
              <a:gd name="T14" fmla="*/ 627 w 1334"/>
              <a:gd name="T15" fmla="*/ 2285 h 2317"/>
              <a:gd name="T16" fmla="*/ 634 w 1334"/>
              <a:gd name="T17" fmla="*/ 2115 h 2317"/>
              <a:gd name="T18" fmla="*/ 560 w 1334"/>
              <a:gd name="T19" fmla="*/ 2032 h 2317"/>
              <a:gd name="T20" fmla="*/ 694 w 1334"/>
              <a:gd name="T21" fmla="*/ 1779 h 2317"/>
              <a:gd name="T22" fmla="*/ 1037 w 1334"/>
              <a:gd name="T23" fmla="*/ 1475 h 2317"/>
              <a:gd name="T24" fmla="*/ 1094 w 1334"/>
              <a:gd name="T25" fmla="*/ 1161 h 2317"/>
              <a:gd name="T26" fmla="*/ 1120 w 1334"/>
              <a:gd name="T27" fmla="*/ 870 h 2317"/>
              <a:gd name="T28" fmla="*/ 1113 w 1334"/>
              <a:gd name="T29" fmla="*/ 813 h 2317"/>
              <a:gd name="T30" fmla="*/ 1101 w 1334"/>
              <a:gd name="T31" fmla="*/ 611 h 2317"/>
              <a:gd name="T32" fmla="*/ 1165 w 1334"/>
              <a:gd name="T33" fmla="*/ 422 h 2317"/>
              <a:gd name="T34" fmla="*/ 1318 w 1334"/>
              <a:gd name="T35" fmla="*/ 451 h 2317"/>
              <a:gd name="T36" fmla="*/ 1334 w 1334"/>
              <a:gd name="T37" fmla="*/ 416 h 2317"/>
              <a:gd name="T38" fmla="*/ 1181 w 1334"/>
              <a:gd name="T39" fmla="*/ 317 h 2317"/>
              <a:gd name="T40" fmla="*/ 931 w 1334"/>
              <a:gd name="T41" fmla="*/ 393 h 2317"/>
              <a:gd name="T42" fmla="*/ 698 w 1334"/>
              <a:gd name="T43" fmla="*/ 352 h 2317"/>
              <a:gd name="T44" fmla="*/ 589 w 1334"/>
              <a:gd name="T45" fmla="*/ 205 h 2317"/>
              <a:gd name="T46" fmla="*/ 480 w 1334"/>
              <a:gd name="T47" fmla="*/ 198 h 2317"/>
              <a:gd name="T48" fmla="*/ 576 w 1334"/>
              <a:gd name="T49" fmla="*/ 144 h 2317"/>
              <a:gd name="T50" fmla="*/ 454 w 1334"/>
              <a:gd name="T51" fmla="*/ 109 h 2317"/>
              <a:gd name="T52" fmla="*/ 326 w 1334"/>
              <a:gd name="T53" fmla="*/ 89 h 2317"/>
              <a:gd name="T54" fmla="*/ 205 w 1334"/>
              <a:gd name="T55" fmla="*/ 176 h 2317"/>
              <a:gd name="T56" fmla="*/ 7 w 1334"/>
              <a:gd name="T57" fmla="*/ 163 h 2317"/>
              <a:gd name="T58" fmla="*/ 135 w 1334"/>
              <a:gd name="T59" fmla="*/ 294 h 2317"/>
              <a:gd name="T60" fmla="*/ 301 w 1334"/>
              <a:gd name="T61" fmla="*/ 470 h 2317"/>
              <a:gd name="T62" fmla="*/ 381 w 1334"/>
              <a:gd name="T63" fmla="*/ 608 h 2317"/>
              <a:gd name="T64" fmla="*/ 397 w 1334"/>
              <a:gd name="T65" fmla="*/ 729 h 2317"/>
              <a:gd name="T66" fmla="*/ 323 w 1334"/>
              <a:gd name="T67" fmla="*/ 896 h 2317"/>
              <a:gd name="T68" fmla="*/ 365 w 1334"/>
              <a:gd name="T69" fmla="*/ 1129 h 2317"/>
              <a:gd name="T70" fmla="*/ 387 w 1334"/>
              <a:gd name="T71" fmla="*/ 1248 h 2317"/>
              <a:gd name="T72" fmla="*/ 496 w 1334"/>
              <a:gd name="T73" fmla="*/ 1350 h 2317"/>
              <a:gd name="T74" fmla="*/ 352 w 1334"/>
              <a:gd name="T75" fmla="*/ 1331 h 2317"/>
              <a:gd name="T76" fmla="*/ 333 w 1334"/>
              <a:gd name="T77" fmla="*/ 1440 h 2317"/>
              <a:gd name="T78" fmla="*/ 294 w 1334"/>
              <a:gd name="T79" fmla="*/ 1504 h 2317"/>
              <a:gd name="T80" fmla="*/ 221 w 1334"/>
              <a:gd name="T81" fmla="*/ 1529 h 2317"/>
              <a:gd name="T82" fmla="*/ 186 w 1334"/>
              <a:gd name="T83" fmla="*/ 1712 h 2317"/>
              <a:gd name="T84" fmla="*/ 106 w 1334"/>
              <a:gd name="T85" fmla="*/ 1645 h 2317"/>
              <a:gd name="T86" fmla="*/ 195 w 1334"/>
              <a:gd name="T87" fmla="*/ 1565 h 2317"/>
              <a:gd name="T88" fmla="*/ 64 w 1334"/>
              <a:gd name="T89" fmla="*/ 1533 h 2317"/>
              <a:gd name="T90" fmla="*/ 58 w 1334"/>
              <a:gd name="T91" fmla="*/ 1574 h 2317"/>
              <a:gd name="T92" fmla="*/ 99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4" y="1824"/>
                </a:moveTo>
                <a:lnTo>
                  <a:pt x="74" y="1856"/>
                </a:lnTo>
                <a:lnTo>
                  <a:pt x="58" y="1872"/>
                </a:lnTo>
                <a:lnTo>
                  <a:pt x="58" y="1869"/>
                </a:lnTo>
                <a:lnTo>
                  <a:pt x="67" y="1869"/>
                </a:lnTo>
                <a:lnTo>
                  <a:pt x="80" y="1929"/>
                </a:lnTo>
                <a:lnTo>
                  <a:pt x="80" y="1981"/>
                </a:lnTo>
                <a:lnTo>
                  <a:pt x="74" y="2029"/>
                </a:lnTo>
                <a:lnTo>
                  <a:pt x="80" y="1997"/>
                </a:lnTo>
                <a:lnTo>
                  <a:pt x="80" y="1993"/>
                </a:lnTo>
                <a:lnTo>
                  <a:pt x="170" y="2035"/>
                </a:lnTo>
                <a:lnTo>
                  <a:pt x="176" y="2099"/>
                </a:lnTo>
                <a:lnTo>
                  <a:pt x="243" y="2096"/>
                </a:lnTo>
                <a:lnTo>
                  <a:pt x="323" y="2157"/>
                </a:lnTo>
                <a:lnTo>
                  <a:pt x="342" y="2243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6" y="2275"/>
                </a:lnTo>
                <a:lnTo>
                  <a:pt x="611" y="2259"/>
                </a:lnTo>
                <a:lnTo>
                  <a:pt x="624" y="2285"/>
                </a:lnTo>
                <a:lnTo>
                  <a:pt x="627" y="2285"/>
                </a:lnTo>
                <a:lnTo>
                  <a:pt x="627" y="2278"/>
                </a:lnTo>
                <a:lnTo>
                  <a:pt x="627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4" y="2115"/>
                </a:lnTo>
                <a:lnTo>
                  <a:pt x="653" y="2051"/>
                </a:lnTo>
                <a:lnTo>
                  <a:pt x="653" y="2048"/>
                </a:lnTo>
                <a:lnTo>
                  <a:pt x="560" y="2032"/>
                </a:lnTo>
                <a:lnTo>
                  <a:pt x="605" y="1904"/>
                </a:lnTo>
                <a:lnTo>
                  <a:pt x="720" y="1827"/>
                </a:lnTo>
                <a:lnTo>
                  <a:pt x="694" y="1779"/>
                </a:lnTo>
                <a:lnTo>
                  <a:pt x="762" y="1625"/>
                </a:lnTo>
                <a:lnTo>
                  <a:pt x="918" y="1549"/>
                </a:lnTo>
                <a:lnTo>
                  <a:pt x="1037" y="1475"/>
                </a:lnTo>
                <a:lnTo>
                  <a:pt x="1014" y="1251"/>
                </a:lnTo>
                <a:lnTo>
                  <a:pt x="1056" y="1168"/>
                </a:lnTo>
                <a:lnTo>
                  <a:pt x="1094" y="1161"/>
                </a:lnTo>
                <a:lnTo>
                  <a:pt x="1161" y="992"/>
                </a:lnTo>
                <a:lnTo>
                  <a:pt x="1123" y="953"/>
                </a:lnTo>
                <a:lnTo>
                  <a:pt x="1120" y="870"/>
                </a:lnTo>
                <a:lnTo>
                  <a:pt x="1123" y="870"/>
                </a:lnTo>
                <a:lnTo>
                  <a:pt x="1123" y="873"/>
                </a:lnTo>
                <a:lnTo>
                  <a:pt x="1113" y="813"/>
                </a:lnTo>
                <a:lnTo>
                  <a:pt x="1008" y="752"/>
                </a:lnTo>
                <a:lnTo>
                  <a:pt x="1005" y="701"/>
                </a:lnTo>
                <a:lnTo>
                  <a:pt x="1101" y="611"/>
                </a:lnTo>
                <a:lnTo>
                  <a:pt x="1126" y="557"/>
                </a:lnTo>
                <a:lnTo>
                  <a:pt x="1120" y="451"/>
                </a:lnTo>
                <a:lnTo>
                  <a:pt x="1165" y="422"/>
                </a:lnTo>
                <a:lnTo>
                  <a:pt x="1267" y="467"/>
                </a:lnTo>
                <a:lnTo>
                  <a:pt x="1302" y="470"/>
                </a:lnTo>
                <a:lnTo>
                  <a:pt x="1318" y="451"/>
                </a:lnTo>
                <a:lnTo>
                  <a:pt x="1321" y="416"/>
                </a:lnTo>
                <a:lnTo>
                  <a:pt x="1328" y="413"/>
                </a:lnTo>
                <a:lnTo>
                  <a:pt x="1334" y="416"/>
                </a:lnTo>
                <a:lnTo>
                  <a:pt x="1296" y="406"/>
                </a:lnTo>
                <a:lnTo>
                  <a:pt x="1283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3"/>
                </a:lnTo>
                <a:lnTo>
                  <a:pt x="867" y="400"/>
                </a:lnTo>
                <a:lnTo>
                  <a:pt x="774" y="381"/>
                </a:lnTo>
                <a:lnTo>
                  <a:pt x="698" y="352"/>
                </a:lnTo>
                <a:lnTo>
                  <a:pt x="659" y="297"/>
                </a:lnTo>
                <a:lnTo>
                  <a:pt x="678" y="262"/>
                </a:lnTo>
                <a:lnTo>
                  <a:pt x="589" y="205"/>
                </a:lnTo>
                <a:lnTo>
                  <a:pt x="566" y="224"/>
                </a:lnTo>
                <a:lnTo>
                  <a:pt x="480" y="230"/>
                </a:lnTo>
                <a:lnTo>
                  <a:pt x="480" y="198"/>
                </a:lnTo>
                <a:lnTo>
                  <a:pt x="413" y="198"/>
                </a:lnTo>
                <a:lnTo>
                  <a:pt x="438" y="160"/>
                </a:lnTo>
                <a:lnTo>
                  <a:pt x="576" y="144"/>
                </a:lnTo>
                <a:lnTo>
                  <a:pt x="694" y="0"/>
                </a:lnTo>
                <a:lnTo>
                  <a:pt x="525" y="38"/>
                </a:lnTo>
                <a:lnTo>
                  <a:pt x="454" y="109"/>
                </a:lnTo>
                <a:lnTo>
                  <a:pt x="400" y="118"/>
                </a:lnTo>
                <a:lnTo>
                  <a:pt x="358" y="128"/>
                </a:lnTo>
                <a:lnTo>
                  <a:pt x="326" y="89"/>
                </a:lnTo>
                <a:lnTo>
                  <a:pt x="247" y="121"/>
                </a:lnTo>
                <a:lnTo>
                  <a:pt x="151" y="128"/>
                </a:lnTo>
                <a:lnTo>
                  <a:pt x="205" y="176"/>
                </a:lnTo>
                <a:lnTo>
                  <a:pt x="125" y="169"/>
                </a:lnTo>
                <a:lnTo>
                  <a:pt x="83" y="134"/>
                </a:lnTo>
                <a:lnTo>
                  <a:pt x="7" y="163"/>
                </a:lnTo>
                <a:lnTo>
                  <a:pt x="0" y="208"/>
                </a:lnTo>
                <a:lnTo>
                  <a:pt x="48" y="224"/>
                </a:lnTo>
                <a:lnTo>
                  <a:pt x="135" y="294"/>
                </a:lnTo>
                <a:lnTo>
                  <a:pt x="205" y="384"/>
                </a:lnTo>
                <a:lnTo>
                  <a:pt x="243" y="384"/>
                </a:lnTo>
                <a:lnTo>
                  <a:pt x="301" y="470"/>
                </a:lnTo>
                <a:lnTo>
                  <a:pt x="333" y="505"/>
                </a:lnTo>
                <a:lnTo>
                  <a:pt x="342" y="566"/>
                </a:lnTo>
                <a:lnTo>
                  <a:pt x="381" y="608"/>
                </a:lnTo>
                <a:lnTo>
                  <a:pt x="419" y="605"/>
                </a:lnTo>
                <a:lnTo>
                  <a:pt x="432" y="665"/>
                </a:lnTo>
                <a:lnTo>
                  <a:pt x="397" y="729"/>
                </a:lnTo>
                <a:lnTo>
                  <a:pt x="403" y="896"/>
                </a:lnTo>
                <a:lnTo>
                  <a:pt x="352" y="861"/>
                </a:lnTo>
                <a:lnTo>
                  <a:pt x="323" y="896"/>
                </a:lnTo>
                <a:lnTo>
                  <a:pt x="317" y="985"/>
                </a:lnTo>
                <a:lnTo>
                  <a:pt x="352" y="1062"/>
                </a:lnTo>
                <a:lnTo>
                  <a:pt x="365" y="1129"/>
                </a:lnTo>
                <a:lnTo>
                  <a:pt x="419" y="1158"/>
                </a:lnTo>
                <a:lnTo>
                  <a:pt x="368" y="1216"/>
                </a:lnTo>
                <a:lnTo>
                  <a:pt x="387" y="1248"/>
                </a:lnTo>
                <a:lnTo>
                  <a:pt x="534" y="1280"/>
                </a:lnTo>
                <a:lnTo>
                  <a:pt x="486" y="1296"/>
                </a:lnTo>
                <a:lnTo>
                  <a:pt x="496" y="1350"/>
                </a:lnTo>
                <a:lnTo>
                  <a:pt x="451" y="1299"/>
                </a:lnTo>
                <a:lnTo>
                  <a:pt x="352" y="1277"/>
                </a:lnTo>
                <a:lnTo>
                  <a:pt x="352" y="1331"/>
                </a:lnTo>
                <a:lnTo>
                  <a:pt x="381" y="1366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6" y="1507"/>
                </a:lnTo>
                <a:lnTo>
                  <a:pt x="294" y="1504"/>
                </a:lnTo>
                <a:lnTo>
                  <a:pt x="291" y="1558"/>
                </a:lnTo>
                <a:lnTo>
                  <a:pt x="272" y="1526"/>
                </a:lnTo>
                <a:lnTo>
                  <a:pt x="221" y="1529"/>
                </a:lnTo>
                <a:lnTo>
                  <a:pt x="253" y="1584"/>
                </a:lnTo>
                <a:lnTo>
                  <a:pt x="243" y="1641"/>
                </a:lnTo>
                <a:lnTo>
                  <a:pt x="186" y="1712"/>
                </a:lnTo>
                <a:lnTo>
                  <a:pt x="160" y="1670"/>
                </a:lnTo>
                <a:lnTo>
                  <a:pt x="106" y="1661"/>
                </a:lnTo>
                <a:lnTo>
                  <a:pt x="106" y="1645"/>
                </a:lnTo>
                <a:lnTo>
                  <a:pt x="195" y="1648"/>
                </a:lnTo>
                <a:lnTo>
                  <a:pt x="208" y="1606"/>
                </a:lnTo>
                <a:lnTo>
                  <a:pt x="195" y="1565"/>
                </a:lnTo>
                <a:lnTo>
                  <a:pt x="138" y="1568"/>
                </a:lnTo>
                <a:lnTo>
                  <a:pt x="64" y="1529"/>
                </a:lnTo>
                <a:lnTo>
                  <a:pt x="64" y="1533"/>
                </a:lnTo>
                <a:lnTo>
                  <a:pt x="64" y="1574"/>
                </a:lnTo>
                <a:lnTo>
                  <a:pt x="55" y="1574"/>
                </a:lnTo>
                <a:lnTo>
                  <a:pt x="58" y="1574"/>
                </a:lnTo>
                <a:lnTo>
                  <a:pt x="58" y="1577"/>
                </a:lnTo>
                <a:lnTo>
                  <a:pt x="67" y="1696"/>
                </a:lnTo>
                <a:lnTo>
                  <a:pt x="99" y="1705"/>
                </a:lnTo>
                <a:lnTo>
                  <a:pt x="80" y="1821"/>
                </a:lnTo>
                <a:lnTo>
                  <a:pt x="74" y="182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1787"/>
          <p:cNvSpPr>
            <a:spLocks/>
          </p:cNvSpPr>
          <p:nvPr/>
        </p:nvSpPr>
        <p:spPr bwMode="auto">
          <a:xfrm>
            <a:off x="4862122" y="1757426"/>
            <a:ext cx="1344077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30 h 2317"/>
              <a:gd name="T4" fmla="*/ 80 w 1334"/>
              <a:gd name="T5" fmla="*/ 1997 h 2317"/>
              <a:gd name="T6" fmla="*/ 175 w 1334"/>
              <a:gd name="T7" fmla="*/ 2100 h 2317"/>
              <a:gd name="T8" fmla="*/ 340 w 1334"/>
              <a:gd name="T9" fmla="*/ 2245 h 2317"/>
              <a:gd name="T10" fmla="*/ 400 w 1334"/>
              <a:gd name="T11" fmla="*/ 2317 h 2317"/>
              <a:gd name="T12" fmla="*/ 623 w 1334"/>
              <a:gd name="T13" fmla="*/ 2285 h 2317"/>
              <a:gd name="T14" fmla="*/ 626 w 1334"/>
              <a:gd name="T15" fmla="*/ 2285 h 2317"/>
              <a:gd name="T16" fmla="*/ 633 w 1334"/>
              <a:gd name="T17" fmla="*/ 2115 h 2317"/>
              <a:gd name="T18" fmla="*/ 561 w 1334"/>
              <a:gd name="T19" fmla="*/ 2032 h 2317"/>
              <a:gd name="T20" fmla="*/ 693 w 1334"/>
              <a:gd name="T21" fmla="*/ 1780 h 2317"/>
              <a:gd name="T22" fmla="*/ 1036 w 1334"/>
              <a:gd name="T23" fmla="*/ 1475 h 2317"/>
              <a:gd name="T24" fmla="*/ 1094 w 1334"/>
              <a:gd name="T25" fmla="*/ 1162 h 2317"/>
              <a:gd name="T26" fmla="*/ 1121 w 1334"/>
              <a:gd name="T27" fmla="*/ 870 h 2317"/>
              <a:gd name="T28" fmla="*/ 1114 w 1334"/>
              <a:gd name="T29" fmla="*/ 815 h 2317"/>
              <a:gd name="T30" fmla="*/ 1101 w 1334"/>
              <a:gd name="T31" fmla="*/ 612 h 2317"/>
              <a:gd name="T32" fmla="*/ 1166 w 1334"/>
              <a:gd name="T33" fmla="*/ 422 h 2317"/>
              <a:gd name="T34" fmla="*/ 1319 w 1334"/>
              <a:gd name="T35" fmla="*/ 452 h 2317"/>
              <a:gd name="T36" fmla="*/ 1334 w 1334"/>
              <a:gd name="T37" fmla="*/ 417 h 2317"/>
              <a:gd name="T38" fmla="*/ 1181 w 1334"/>
              <a:gd name="T39" fmla="*/ 317 h 2317"/>
              <a:gd name="T40" fmla="*/ 931 w 1334"/>
              <a:gd name="T41" fmla="*/ 395 h 2317"/>
              <a:gd name="T42" fmla="*/ 698 w 1334"/>
              <a:gd name="T43" fmla="*/ 352 h 2317"/>
              <a:gd name="T44" fmla="*/ 588 w 1334"/>
              <a:gd name="T45" fmla="*/ 205 h 2317"/>
              <a:gd name="T46" fmla="*/ 481 w 1334"/>
              <a:gd name="T47" fmla="*/ 200 h 2317"/>
              <a:gd name="T48" fmla="*/ 576 w 1334"/>
              <a:gd name="T49" fmla="*/ 145 h 2317"/>
              <a:gd name="T50" fmla="*/ 453 w 1334"/>
              <a:gd name="T51" fmla="*/ 110 h 2317"/>
              <a:gd name="T52" fmla="*/ 325 w 1334"/>
              <a:gd name="T53" fmla="*/ 90 h 2317"/>
              <a:gd name="T54" fmla="*/ 205 w 1334"/>
              <a:gd name="T55" fmla="*/ 177 h 2317"/>
              <a:gd name="T56" fmla="*/ 5 w 1334"/>
              <a:gd name="T57" fmla="*/ 165 h 2317"/>
              <a:gd name="T58" fmla="*/ 135 w 1334"/>
              <a:gd name="T59" fmla="*/ 295 h 2317"/>
              <a:gd name="T60" fmla="*/ 300 w 1334"/>
              <a:gd name="T61" fmla="*/ 470 h 2317"/>
              <a:gd name="T62" fmla="*/ 380 w 1334"/>
              <a:gd name="T63" fmla="*/ 610 h 2317"/>
              <a:gd name="T64" fmla="*/ 395 w 1334"/>
              <a:gd name="T65" fmla="*/ 730 h 2317"/>
              <a:gd name="T66" fmla="*/ 323 w 1334"/>
              <a:gd name="T67" fmla="*/ 897 h 2317"/>
              <a:gd name="T68" fmla="*/ 365 w 1334"/>
              <a:gd name="T69" fmla="*/ 1130 h 2317"/>
              <a:gd name="T70" fmla="*/ 385 w 1334"/>
              <a:gd name="T71" fmla="*/ 1250 h 2317"/>
              <a:gd name="T72" fmla="*/ 496 w 1334"/>
              <a:gd name="T73" fmla="*/ 1350 h 2317"/>
              <a:gd name="T74" fmla="*/ 350 w 1334"/>
              <a:gd name="T75" fmla="*/ 1332 h 2317"/>
              <a:gd name="T76" fmla="*/ 333 w 1334"/>
              <a:gd name="T77" fmla="*/ 1440 h 2317"/>
              <a:gd name="T78" fmla="*/ 293 w 1334"/>
              <a:gd name="T79" fmla="*/ 1505 h 2317"/>
              <a:gd name="T80" fmla="*/ 220 w 1334"/>
              <a:gd name="T81" fmla="*/ 1530 h 2317"/>
              <a:gd name="T82" fmla="*/ 185 w 1334"/>
              <a:gd name="T83" fmla="*/ 1712 h 2317"/>
              <a:gd name="T84" fmla="*/ 105 w 1334"/>
              <a:gd name="T85" fmla="*/ 1645 h 2317"/>
              <a:gd name="T86" fmla="*/ 195 w 1334"/>
              <a:gd name="T87" fmla="*/ 1565 h 2317"/>
              <a:gd name="T88" fmla="*/ 63 w 1334"/>
              <a:gd name="T89" fmla="*/ 1535 h 2317"/>
              <a:gd name="T90" fmla="*/ 58 w 1334"/>
              <a:gd name="T91" fmla="*/ 1575 h 2317"/>
              <a:gd name="T92" fmla="*/ 98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3" y="1825"/>
                </a:moveTo>
                <a:lnTo>
                  <a:pt x="73" y="1857"/>
                </a:lnTo>
                <a:lnTo>
                  <a:pt x="58" y="1872"/>
                </a:lnTo>
                <a:lnTo>
                  <a:pt x="58" y="1870"/>
                </a:lnTo>
                <a:lnTo>
                  <a:pt x="65" y="1870"/>
                </a:lnTo>
                <a:lnTo>
                  <a:pt x="80" y="1930"/>
                </a:lnTo>
                <a:lnTo>
                  <a:pt x="80" y="1982"/>
                </a:lnTo>
                <a:lnTo>
                  <a:pt x="73" y="2030"/>
                </a:lnTo>
                <a:lnTo>
                  <a:pt x="80" y="1997"/>
                </a:lnTo>
                <a:lnTo>
                  <a:pt x="80" y="1995"/>
                </a:lnTo>
                <a:lnTo>
                  <a:pt x="170" y="2035"/>
                </a:lnTo>
                <a:lnTo>
                  <a:pt x="175" y="2100"/>
                </a:lnTo>
                <a:lnTo>
                  <a:pt x="243" y="2097"/>
                </a:lnTo>
                <a:lnTo>
                  <a:pt x="323" y="2157"/>
                </a:lnTo>
                <a:lnTo>
                  <a:pt x="340" y="2245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5" y="2275"/>
                </a:lnTo>
                <a:lnTo>
                  <a:pt x="611" y="2260"/>
                </a:lnTo>
                <a:lnTo>
                  <a:pt x="623" y="2285"/>
                </a:lnTo>
                <a:lnTo>
                  <a:pt x="626" y="2285"/>
                </a:lnTo>
                <a:lnTo>
                  <a:pt x="626" y="2280"/>
                </a:lnTo>
                <a:lnTo>
                  <a:pt x="626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3" y="2115"/>
                </a:lnTo>
                <a:lnTo>
                  <a:pt x="653" y="2052"/>
                </a:lnTo>
                <a:lnTo>
                  <a:pt x="653" y="2050"/>
                </a:lnTo>
                <a:lnTo>
                  <a:pt x="561" y="2032"/>
                </a:lnTo>
                <a:lnTo>
                  <a:pt x="606" y="1905"/>
                </a:lnTo>
                <a:lnTo>
                  <a:pt x="721" y="1827"/>
                </a:lnTo>
                <a:lnTo>
                  <a:pt x="693" y="1780"/>
                </a:lnTo>
                <a:lnTo>
                  <a:pt x="761" y="1625"/>
                </a:lnTo>
                <a:lnTo>
                  <a:pt x="919" y="1550"/>
                </a:lnTo>
                <a:lnTo>
                  <a:pt x="1036" y="1475"/>
                </a:lnTo>
                <a:lnTo>
                  <a:pt x="1014" y="1252"/>
                </a:lnTo>
                <a:lnTo>
                  <a:pt x="1056" y="1170"/>
                </a:lnTo>
                <a:lnTo>
                  <a:pt x="1094" y="1162"/>
                </a:lnTo>
                <a:lnTo>
                  <a:pt x="1161" y="992"/>
                </a:lnTo>
                <a:lnTo>
                  <a:pt x="1124" y="955"/>
                </a:lnTo>
                <a:lnTo>
                  <a:pt x="1121" y="870"/>
                </a:lnTo>
                <a:lnTo>
                  <a:pt x="1124" y="870"/>
                </a:lnTo>
                <a:lnTo>
                  <a:pt x="1124" y="875"/>
                </a:lnTo>
                <a:lnTo>
                  <a:pt x="1114" y="815"/>
                </a:lnTo>
                <a:lnTo>
                  <a:pt x="1009" y="752"/>
                </a:lnTo>
                <a:lnTo>
                  <a:pt x="1006" y="702"/>
                </a:lnTo>
                <a:lnTo>
                  <a:pt x="1101" y="612"/>
                </a:lnTo>
                <a:lnTo>
                  <a:pt x="1126" y="557"/>
                </a:lnTo>
                <a:lnTo>
                  <a:pt x="1121" y="452"/>
                </a:lnTo>
                <a:lnTo>
                  <a:pt x="1166" y="422"/>
                </a:lnTo>
                <a:lnTo>
                  <a:pt x="1266" y="467"/>
                </a:lnTo>
                <a:lnTo>
                  <a:pt x="1301" y="470"/>
                </a:lnTo>
                <a:lnTo>
                  <a:pt x="1319" y="452"/>
                </a:lnTo>
                <a:lnTo>
                  <a:pt x="1321" y="417"/>
                </a:lnTo>
                <a:lnTo>
                  <a:pt x="1329" y="415"/>
                </a:lnTo>
                <a:lnTo>
                  <a:pt x="1334" y="417"/>
                </a:lnTo>
                <a:lnTo>
                  <a:pt x="1296" y="407"/>
                </a:lnTo>
                <a:lnTo>
                  <a:pt x="1284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5"/>
                </a:lnTo>
                <a:lnTo>
                  <a:pt x="866" y="400"/>
                </a:lnTo>
                <a:lnTo>
                  <a:pt x="773" y="382"/>
                </a:lnTo>
                <a:lnTo>
                  <a:pt x="698" y="352"/>
                </a:lnTo>
                <a:lnTo>
                  <a:pt x="658" y="297"/>
                </a:lnTo>
                <a:lnTo>
                  <a:pt x="678" y="262"/>
                </a:lnTo>
                <a:lnTo>
                  <a:pt x="588" y="205"/>
                </a:lnTo>
                <a:lnTo>
                  <a:pt x="566" y="225"/>
                </a:lnTo>
                <a:lnTo>
                  <a:pt x="481" y="230"/>
                </a:lnTo>
                <a:lnTo>
                  <a:pt x="481" y="200"/>
                </a:lnTo>
                <a:lnTo>
                  <a:pt x="413" y="200"/>
                </a:lnTo>
                <a:lnTo>
                  <a:pt x="438" y="160"/>
                </a:lnTo>
                <a:lnTo>
                  <a:pt x="576" y="145"/>
                </a:lnTo>
                <a:lnTo>
                  <a:pt x="693" y="0"/>
                </a:lnTo>
                <a:lnTo>
                  <a:pt x="526" y="40"/>
                </a:lnTo>
                <a:lnTo>
                  <a:pt x="453" y="110"/>
                </a:lnTo>
                <a:lnTo>
                  <a:pt x="400" y="120"/>
                </a:lnTo>
                <a:lnTo>
                  <a:pt x="358" y="130"/>
                </a:lnTo>
                <a:lnTo>
                  <a:pt x="325" y="90"/>
                </a:lnTo>
                <a:lnTo>
                  <a:pt x="245" y="122"/>
                </a:lnTo>
                <a:lnTo>
                  <a:pt x="150" y="130"/>
                </a:lnTo>
                <a:lnTo>
                  <a:pt x="205" y="177"/>
                </a:lnTo>
                <a:lnTo>
                  <a:pt x="125" y="170"/>
                </a:lnTo>
                <a:lnTo>
                  <a:pt x="83" y="135"/>
                </a:lnTo>
                <a:lnTo>
                  <a:pt x="5" y="165"/>
                </a:lnTo>
                <a:lnTo>
                  <a:pt x="0" y="210"/>
                </a:lnTo>
                <a:lnTo>
                  <a:pt x="48" y="225"/>
                </a:lnTo>
                <a:lnTo>
                  <a:pt x="135" y="295"/>
                </a:lnTo>
                <a:lnTo>
                  <a:pt x="205" y="385"/>
                </a:lnTo>
                <a:lnTo>
                  <a:pt x="243" y="385"/>
                </a:lnTo>
                <a:lnTo>
                  <a:pt x="300" y="470"/>
                </a:lnTo>
                <a:lnTo>
                  <a:pt x="333" y="505"/>
                </a:lnTo>
                <a:lnTo>
                  <a:pt x="340" y="567"/>
                </a:lnTo>
                <a:lnTo>
                  <a:pt x="380" y="610"/>
                </a:lnTo>
                <a:lnTo>
                  <a:pt x="418" y="605"/>
                </a:lnTo>
                <a:lnTo>
                  <a:pt x="430" y="665"/>
                </a:lnTo>
                <a:lnTo>
                  <a:pt x="395" y="730"/>
                </a:lnTo>
                <a:lnTo>
                  <a:pt x="403" y="897"/>
                </a:lnTo>
                <a:lnTo>
                  <a:pt x="350" y="862"/>
                </a:lnTo>
                <a:lnTo>
                  <a:pt x="323" y="897"/>
                </a:lnTo>
                <a:lnTo>
                  <a:pt x="315" y="985"/>
                </a:lnTo>
                <a:lnTo>
                  <a:pt x="350" y="1062"/>
                </a:lnTo>
                <a:lnTo>
                  <a:pt x="365" y="1130"/>
                </a:lnTo>
                <a:lnTo>
                  <a:pt x="418" y="1160"/>
                </a:lnTo>
                <a:lnTo>
                  <a:pt x="368" y="1217"/>
                </a:lnTo>
                <a:lnTo>
                  <a:pt x="385" y="1250"/>
                </a:lnTo>
                <a:lnTo>
                  <a:pt x="533" y="1280"/>
                </a:lnTo>
                <a:lnTo>
                  <a:pt x="486" y="1297"/>
                </a:lnTo>
                <a:lnTo>
                  <a:pt x="496" y="1350"/>
                </a:lnTo>
                <a:lnTo>
                  <a:pt x="451" y="1300"/>
                </a:lnTo>
                <a:lnTo>
                  <a:pt x="350" y="1277"/>
                </a:lnTo>
                <a:lnTo>
                  <a:pt x="350" y="1332"/>
                </a:lnTo>
                <a:lnTo>
                  <a:pt x="380" y="1367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5" y="1507"/>
                </a:lnTo>
                <a:lnTo>
                  <a:pt x="293" y="1505"/>
                </a:lnTo>
                <a:lnTo>
                  <a:pt x="290" y="1560"/>
                </a:lnTo>
                <a:lnTo>
                  <a:pt x="270" y="1527"/>
                </a:lnTo>
                <a:lnTo>
                  <a:pt x="220" y="1530"/>
                </a:lnTo>
                <a:lnTo>
                  <a:pt x="253" y="1585"/>
                </a:lnTo>
                <a:lnTo>
                  <a:pt x="243" y="1642"/>
                </a:lnTo>
                <a:lnTo>
                  <a:pt x="185" y="1712"/>
                </a:lnTo>
                <a:lnTo>
                  <a:pt x="160" y="1670"/>
                </a:lnTo>
                <a:lnTo>
                  <a:pt x="105" y="1662"/>
                </a:lnTo>
                <a:lnTo>
                  <a:pt x="105" y="1645"/>
                </a:lnTo>
                <a:lnTo>
                  <a:pt x="195" y="1650"/>
                </a:lnTo>
                <a:lnTo>
                  <a:pt x="208" y="1607"/>
                </a:lnTo>
                <a:lnTo>
                  <a:pt x="195" y="1565"/>
                </a:lnTo>
                <a:lnTo>
                  <a:pt x="138" y="1570"/>
                </a:lnTo>
                <a:lnTo>
                  <a:pt x="63" y="1530"/>
                </a:lnTo>
                <a:lnTo>
                  <a:pt x="63" y="1535"/>
                </a:lnTo>
                <a:lnTo>
                  <a:pt x="63" y="1575"/>
                </a:lnTo>
                <a:lnTo>
                  <a:pt x="55" y="1575"/>
                </a:lnTo>
                <a:lnTo>
                  <a:pt x="58" y="1575"/>
                </a:lnTo>
                <a:lnTo>
                  <a:pt x="58" y="1577"/>
                </a:lnTo>
                <a:lnTo>
                  <a:pt x="65" y="1697"/>
                </a:lnTo>
                <a:lnTo>
                  <a:pt x="98" y="1705"/>
                </a:lnTo>
                <a:lnTo>
                  <a:pt x="80" y="1822"/>
                </a:lnTo>
                <a:lnTo>
                  <a:pt x="73" y="18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786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1 h 448"/>
              <a:gd name="T2" fmla="*/ 4 w 535"/>
              <a:gd name="T3" fmla="*/ 221 h 448"/>
              <a:gd name="T4" fmla="*/ 52 w 535"/>
              <a:gd name="T5" fmla="*/ 307 h 448"/>
              <a:gd name="T6" fmla="*/ 52 w 535"/>
              <a:gd name="T7" fmla="*/ 365 h 448"/>
              <a:gd name="T8" fmla="*/ 109 w 535"/>
              <a:gd name="T9" fmla="*/ 448 h 448"/>
              <a:gd name="T10" fmla="*/ 160 w 535"/>
              <a:gd name="T11" fmla="*/ 406 h 448"/>
              <a:gd name="T12" fmla="*/ 324 w 535"/>
              <a:gd name="T13" fmla="*/ 400 h 448"/>
              <a:gd name="T14" fmla="*/ 535 w 535"/>
              <a:gd name="T15" fmla="*/ 176 h 448"/>
              <a:gd name="T16" fmla="*/ 503 w 535"/>
              <a:gd name="T17" fmla="*/ 169 h 448"/>
              <a:gd name="T18" fmla="*/ 496 w 535"/>
              <a:gd name="T19" fmla="*/ 179 h 448"/>
              <a:gd name="T20" fmla="*/ 474 w 535"/>
              <a:gd name="T21" fmla="*/ 176 h 448"/>
              <a:gd name="T22" fmla="*/ 461 w 535"/>
              <a:gd name="T23" fmla="*/ 147 h 448"/>
              <a:gd name="T24" fmla="*/ 483 w 535"/>
              <a:gd name="T25" fmla="*/ 137 h 448"/>
              <a:gd name="T26" fmla="*/ 471 w 535"/>
              <a:gd name="T27" fmla="*/ 19 h 448"/>
              <a:gd name="T28" fmla="*/ 397 w 535"/>
              <a:gd name="T29" fmla="*/ 3 h 448"/>
              <a:gd name="T30" fmla="*/ 394 w 535"/>
              <a:gd name="T31" fmla="*/ 0 h 448"/>
              <a:gd name="T32" fmla="*/ 394 w 535"/>
              <a:gd name="T33" fmla="*/ 3 h 448"/>
              <a:gd name="T34" fmla="*/ 298 w 535"/>
              <a:gd name="T35" fmla="*/ 86 h 448"/>
              <a:gd name="T36" fmla="*/ 224 w 535"/>
              <a:gd name="T37" fmla="*/ 102 h 448"/>
              <a:gd name="T38" fmla="*/ 180 w 535"/>
              <a:gd name="T39" fmla="*/ 134 h 448"/>
              <a:gd name="T40" fmla="*/ 116 w 535"/>
              <a:gd name="T41" fmla="*/ 137 h 448"/>
              <a:gd name="T42" fmla="*/ 116 w 535"/>
              <a:gd name="T43" fmla="*/ 185 h 448"/>
              <a:gd name="T44" fmla="*/ 90 w 535"/>
              <a:gd name="T45" fmla="*/ 198 h 448"/>
              <a:gd name="T46" fmla="*/ 0 w 535"/>
              <a:gd name="T47" fmla="*/ 21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1"/>
                </a:moveTo>
                <a:lnTo>
                  <a:pt x="4" y="221"/>
                </a:lnTo>
                <a:lnTo>
                  <a:pt x="52" y="307"/>
                </a:lnTo>
                <a:lnTo>
                  <a:pt x="52" y="365"/>
                </a:lnTo>
                <a:lnTo>
                  <a:pt x="109" y="448"/>
                </a:lnTo>
                <a:lnTo>
                  <a:pt x="160" y="406"/>
                </a:lnTo>
                <a:lnTo>
                  <a:pt x="324" y="400"/>
                </a:lnTo>
                <a:lnTo>
                  <a:pt x="535" y="176"/>
                </a:lnTo>
                <a:lnTo>
                  <a:pt x="503" y="169"/>
                </a:lnTo>
                <a:lnTo>
                  <a:pt x="496" y="179"/>
                </a:lnTo>
                <a:lnTo>
                  <a:pt x="474" y="176"/>
                </a:lnTo>
                <a:lnTo>
                  <a:pt x="461" y="147"/>
                </a:lnTo>
                <a:lnTo>
                  <a:pt x="483" y="137"/>
                </a:lnTo>
                <a:lnTo>
                  <a:pt x="471" y="19"/>
                </a:lnTo>
                <a:lnTo>
                  <a:pt x="397" y="3"/>
                </a:lnTo>
                <a:lnTo>
                  <a:pt x="394" y="0"/>
                </a:lnTo>
                <a:lnTo>
                  <a:pt x="394" y="3"/>
                </a:lnTo>
                <a:lnTo>
                  <a:pt x="298" y="86"/>
                </a:lnTo>
                <a:lnTo>
                  <a:pt x="224" y="102"/>
                </a:lnTo>
                <a:lnTo>
                  <a:pt x="180" y="134"/>
                </a:lnTo>
                <a:lnTo>
                  <a:pt x="116" y="137"/>
                </a:lnTo>
                <a:lnTo>
                  <a:pt x="116" y="185"/>
                </a:lnTo>
                <a:lnTo>
                  <a:pt x="90" y="198"/>
                </a:lnTo>
                <a:lnTo>
                  <a:pt x="0" y="21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785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0 h 448"/>
              <a:gd name="T2" fmla="*/ 5 w 535"/>
              <a:gd name="T3" fmla="*/ 220 h 448"/>
              <a:gd name="T4" fmla="*/ 53 w 535"/>
              <a:gd name="T5" fmla="*/ 308 h 448"/>
              <a:gd name="T6" fmla="*/ 53 w 535"/>
              <a:gd name="T7" fmla="*/ 365 h 448"/>
              <a:gd name="T8" fmla="*/ 110 w 535"/>
              <a:gd name="T9" fmla="*/ 448 h 448"/>
              <a:gd name="T10" fmla="*/ 160 w 535"/>
              <a:gd name="T11" fmla="*/ 405 h 448"/>
              <a:gd name="T12" fmla="*/ 325 w 535"/>
              <a:gd name="T13" fmla="*/ 400 h 448"/>
              <a:gd name="T14" fmla="*/ 535 w 535"/>
              <a:gd name="T15" fmla="*/ 175 h 448"/>
              <a:gd name="T16" fmla="*/ 505 w 535"/>
              <a:gd name="T17" fmla="*/ 170 h 448"/>
              <a:gd name="T18" fmla="*/ 498 w 535"/>
              <a:gd name="T19" fmla="*/ 180 h 448"/>
              <a:gd name="T20" fmla="*/ 475 w 535"/>
              <a:gd name="T21" fmla="*/ 175 h 448"/>
              <a:gd name="T22" fmla="*/ 463 w 535"/>
              <a:gd name="T23" fmla="*/ 148 h 448"/>
              <a:gd name="T24" fmla="*/ 485 w 535"/>
              <a:gd name="T25" fmla="*/ 138 h 448"/>
              <a:gd name="T26" fmla="*/ 473 w 535"/>
              <a:gd name="T27" fmla="*/ 20 h 448"/>
              <a:gd name="T28" fmla="*/ 398 w 535"/>
              <a:gd name="T29" fmla="*/ 3 h 448"/>
              <a:gd name="T30" fmla="*/ 395 w 535"/>
              <a:gd name="T31" fmla="*/ 0 h 448"/>
              <a:gd name="T32" fmla="*/ 395 w 535"/>
              <a:gd name="T33" fmla="*/ 3 h 448"/>
              <a:gd name="T34" fmla="*/ 300 w 535"/>
              <a:gd name="T35" fmla="*/ 85 h 448"/>
              <a:gd name="T36" fmla="*/ 225 w 535"/>
              <a:gd name="T37" fmla="*/ 103 h 448"/>
              <a:gd name="T38" fmla="*/ 180 w 535"/>
              <a:gd name="T39" fmla="*/ 135 h 448"/>
              <a:gd name="T40" fmla="*/ 118 w 535"/>
              <a:gd name="T41" fmla="*/ 138 h 448"/>
              <a:gd name="T42" fmla="*/ 118 w 535"/>
              <a:gd name="T43" fmla="*/ 185 h 448"/>
              <a:gd name="T44" fmla="*/ 90 w 535"/>
              <a:gd name="T45" fmla="*/ 198 h 448"/>
              <a:gd name="T46" fmla="*/ 0 w 535"/>
              <a:gd name="T47" fmla="*/ 21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0"/>
                </a:moveTo>
                <a:lnTo>
                  <a:pt x="5" y="220"/>
                </a:lnTo>
                <a:lnTo>
                  <a:pt x="53" y="308"/>
                </a:lnTo>
                <a:lnTo>
                  <a:pt x="53" y="365"/>
                </a:lnTo>
                <a:lnTo>
                  <a:pt x="110" y="448"/>
                </a:lnTo>
                <a:lnTo>
                  <a:pt x="160" y="405"/>
                </a:lnTo>
                <a:lnTo>
                  <a:pt x="325" y="400"/>
                </a:lnTo>
                <a:lnTo>
                  <a:pt x="535" y="175"/>
                </a:lnTo>
                <a:lnTo>
                  <a:pt x="505" y="170"/>
                </a:lnTo>
                <a:lnTo>
                  <a:pt x="498" y="180"/>
                </a:lnTo>
                <a:lnTo>
                  <a:pt x="475" y="175"/>
                </a:lnTo>
                <a:lnTo>
                  <a:pt x="463" y="148"/>
                </a:lnTo>
                <a:lnTo>
                  <a:pt x="485" y="138"/>
                </a:lnTo>
                <a:lnTo>
                  <a:pt x="473" y="20"/>
                </a:lnTo>
                <a:lnTo>
                  <a:pt x="398" y="3"/>
                </a:lnTo>
                <a:lnTo>
                  <a:pt x="395" y="0"/>
                </a:lnTo>
                <a:lnTo>
                  <a:pt x="395" y="3"/>
                </a:lnTo>
                <a:lnTo>
                  <a:pt x="300" y="85"/>
                </a:lnTo>
                <a:lnTo>
                  <a:pt x="225" y="103"/>
                </a:lnTo>
                <a:lnTo>
                  <a:pt x="180" y="135"/>
                </a:lnTo>
                <a:lnTo>
                  <a:pt x="118" y="138"/>
                </a:lnTo>
                <a:lnTo>
                  <a:pt x="118" y="185"/>
                </a:lnTo>
                <a:lnTo>
                  <a:pt x="90" y="198"/>
                </a:lnTo>
                <a:lnTo>
                  <a:pt x="0" y="2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784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4 w 340"/>
              <a:gd name="T1" fmla="*/ 579 h 582"/>
              <a:gd name="T2" fmla="*/ 84 w 340"/>
              <a:gd name="T3" fmla="*/ 544 h 582"/>
              <a:gd name="T4" fmla="*/ 157 w 340"/>
              <a:gd name="T5" fmla="*/ 512 h 582"/>
              <a:gd name="T6" fmla="*/ 154 w 340"/>
              <a:gd name="T7" fmla="*/ 316 h 582"/>
              <a:gd name="T8" fmla="*/ 269 w 340"/>
              <a:gd name="T9" fmla="*/ 246 h 582"/>
              <a:gd name="T10" fmla="*/ 340 w 340"/>
              <a:gd name="T11" fmla="*/ 166 h 582"/>
              <a:gd name="T12" fmla="*/ 314 w 340"/>
              <a:gd name="T13" fmla="*/ 0 h 582"/>
              <a:gd name="T14" fmla="*/ 314 w 340"/>
              <a:gd name="T15" fmla="*/ 12 h 582"/>
              <a:gd name="T16" fmla="*/ 253 w 340"/>
              <a:gd name="T17" fmla="*/ 73 h 582"/>
              <a:gd name="T18" fmla="*/ 183 w 340"/>
              <a:gd name="T19" fmla="*/ 70 h 582"/>
              <a:gd name="T20" fmla="*/ 132 w 340"/>
              <a:gd name="T21" fmla="*/ 54 h 582"/>
              <a:gd name="T22" fmla="*/ 132 w 340"/>
              <a:gd name="T23" fmla="*/ 51 h 582"/>
              <a:gd name="T24" fmla="*/ 125 w 340"/>
              <a:gd name="T25" fmla="*/ 51 h 582"/>
              <a:gd name="T26" fmla="*/ 125 w 340"/>
              <a:gd name="T27" fmla="*/ 134 h 582"/>
              <a:gd name="T28" fmla="*/ 167 w 340"/>
              <a:gd name="T29" fmla="*/ 198 h 582"/>
              <a:gd name="T30" fmla="*/ 132 w 340"/>
              <a:gd name="T31" fmla="*/ 220 h 582"/>
              <a:gd name="T32" fmla="*/ 61 w 340"/>
              <a:gd name="T33" fmla="*/ 140 h 582"/>
              <a:gd name="T34" fmla="*/ 87 w 340"/>
              <a:gd name="T35" fmla="*/ 9 h 582"/>
              <a:gd name="T36" fmla="*/ 61 w 340"/>
              <a:gd name="T37" fmla="*/ 140 h 582"/>
              <a:gd name="T38" fmla="*/ 13 w 340"/>
              <a:gd name="T39" fmla="*/ 156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6 h 582"/>
              <a:gd name="T50" fmla="*/ 23 w 340"/>
              <a:gd name="T51" fmla="*/ 422 h 582"/>
              <a:gd name="T52" fmla="*/ 20 w 340"/>
              <a:gd name="T53" fmla="*/ 422 h 582"/>
              <a:gd name="T54" fmla="*/ 32 w 340"/>
              <a:gd name="T55" fmla="*/ 540 h 582"/>
              <a:gd name="T56" fmla="*/ 52 w 340"/>
              <a:gd name="T57" fmla="*/ 566 h 582"/>
              <a:gd name="T58" fmla="*/ 45 w 340"/>
              <a:gd name="T59" fmla="*/ 582 h 582"/>
              <a:gd name="T60" fmla="*/ 52 w 340"/>
              <a:gd name="T61" fmla="*/ 572 h 582"/>
              <a:gd name="T62" fmla="*/ 84 w 340"/>
              <a:gd name="T63" fmla="*/ 579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4" y="579"/>
                </a:moveTo>
                <a:lnTo>
                  <a:pt x="84" y="544"/>
                </a:lnTo>
                <a:lnTo>
                  <a:pt x="157" y="512"/>
                </a:lnTo>
                <a:lnTo>
                  <a:pt x="154" y="316"/>
                </a:lnTo>
                <a:lnTo>
                  <a:pt x="269" y="246"/>
                </a:lnTo>
                <a:lnTo>
                  <a:pt x="340" y="166"/>
                </a:lnTo>
                <a:lnTo>
                  <a:pt x="314" y="0"/>
                </a:lnTo>
                <a:lnTo>
                  <a:pt x="314" y="12"/>
                </a:lnTo>
                <a:lnTo>
                  <a:pt x="253" y="73"/>
                </a:lnTo>
                <a:lnTo>
                  <a:pt x="183" y="70"/>
                </a:lnTo>
                <a:lnTo>
                  <a:pt x="132" y="54"/>
                </a:lnTo>
                <a:lnTo>
                  <a:pt x="132" y="51"/>
                </a:lnTo>
                <a:lnTo>
                  <a:pt x="125" y="51"/>
                </a:lnTo>
                <a:lnTo>
                  <a:pt x="125" y="134"/>
                </a:lnTo>
                <a:lnTo>
                  <a:pt x="167" y="198"/>
                </a:lnTo>
                <a:lnTo>
                  <a:pt x="132" y="220"/>
                </a:lnTo>
                <a:lnTo>
                  <a:pt x="61" y="140"/>
                </a:lnTo>
                <a:lnTo>
                  <a:pt x="87" y="9"/>
                </a:lnTo>
                <a:lnTo>
                  <a:pt x="61" y="140"/>
                </a:lnTo>
                <a:lnTo>
                  <a:pt x="13" y="156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6"/>
                </a:lnTo>
                <a:lnTo>
                  <a:pt x="23" y="422"/>
                </a:lnTo>
                <a:lnTo>
                  <a:pt x="20" y="422"/>
                </a:lnTo>
                <a:lnTo>
                  <a:pt x="32" y="540"/>
                </a:lnTo>
                <a:lnTo>
                  <a:pt x="52" y="566"/>
                </a:lnTo>
                <a:lnTo>
                  <a:pt x="45" y="582"/>
                </a:lnTo>
                <a:lnTo>
                  <a:pt x="52" y="572"/>
                </a:lnTo>
                <a:lnTo>
                  <a:pt x="84" y="57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783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3 w 340"/>
              <a:gd name="T1" fmla="*/ 577 h 582"/>
              <a:gd name="T2" fmla="*/ 83 w 340"/>
              <a:gd name="T3" fmla="*/ 542 h 582"/>
              <a:gd name="T4" fmla="*/ 158 w 340"/>
              <a:gd name="T5" fmla="*/ 512 h 582"/>
              <a:gd name="T6" fmla="*/ 153 w 340"/>
              <a:gd name="T7" fmla="*/ 315 h 582"/>
              <a:gd name="T8" fmla="*/ 268 w 340"/>
              <a:gd name="T9" fmla="*/ 245 h 582"/>
              <a:gd name="T10" fmla="*/ 340 w 340"/>
              <a:gd name="T11" fmla="*/ 165 h 582"/>
              <a:gd name="T12" fmla="*/ 313 w 340"/>
              <a:gd name="T13" fmla="*/ 0 h 582"/>
              <a:gd name="T14" fmla="*/ 313 w 340"/>
              <a:gd name="T15" fmla="*/ 12 h 582"/>
              <a:gd name="T16" fmla="*/ 253 w 340"/>
              <a:gd name="T17" fmla="*/ 72 h 582"/>
              <a:gd name="T18" fmla="*/ 183 w 340"/>
              <a:gd name="T19" fmla="*/ 70 h 582"/>
              <a:gd name="T20" fmla="*/ 133 w 340"/>
              <a:gd name="T21" fmla="*/ 52 h 582"/>
              <a:gd name="T22" fmla="*/ 133 w 340"/>
              <a:gd name="T23" fmla="*/ 50 h 582"/>
              <a:gd name="T24" fmla="*/ 125 w 340"/>
              <a:gd name="T25" fmla="*/ 50 h 582"/>
              <a:gd name="T26" fmla="*/ 125 w 340"/>
              <a:gd name="T27" fmla="*/ 132 h 582"/>
              <a:gd name="T28" fmla="*/ 168 w 340"/>
              <a:gd name="T29" fmla="*/ 197 h 582"/>
              <a:gd name="T30" fmla="*/ 133 w 340"/>
              <a:gd name="T31" fmla="*/ 220 h 582"/>
              <a:gd name="T32" fmla="*/ 60 w 340"/>
              <a:gd name="T33" fmla="*/ 140 h 582"/>
              <a:gd name="T34" fmla="*/ 88 w 340"/>
              <a:gd name="T35" fmla="*/ 7 h 582"/>
              <a:gd name="T36" fmla="*/ 60 w 340"/>
              <a:gd name="T37" fmla="*/ 140 h 582"/>
              <a:gd name="T38" fmla="*/ 13 w 340"/>
              <a:gd name="T39" fmla="*/ 155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5 h 582"/>
              <a:gd name="T50" fmla="*/ 23 w 340"/>
              <a:gd name="T51" fmla="*/ 422 h 582"/>
              <a:gd name="T52" fmla="*/ 20 w 340"/>
              <a:gd name="T53" fmla="*/ 422 h 582"/>
              <a:gd name="T54" fmla="*/ 33 w 340"/>
              <a:gd name="T55" fmla="*/ 540 h 582"/>
              <a:gd name="T56" fmla="*/ 53 w 340"/>
              <a:gd name="T57" fmla="*/ 565 h 582"/>
              <a:gd name="T58" fmla="*/ 45 w 340"/>
              <a:gd name="T59" fmla="*/ 582 h 582"/>
              <a:gd name="T60" fmla="*/ 53 w 340"/>
              <a:gd name="T61" fmla="*/ 572 h 582"/>
              <a:gd name="T62" fmla="*/ 83 w 340"/>
              <a:gd name="T63" fmla="*/ 577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3" y="577"/>
                </a:moveTo>
                <a:lnTo>
                  <a:pt x="83" y="542"/>
                </a:lnTo>
                <a:lnTo>
                  <a:pt x="158" y="512"/>
                </a:lnTo>
                <a:lnTo>
                  <a:pt x="153" y="315"/>
                </a:lnTo>
                <a:lnTo>
                  <a:pt x="268" y="245"/>
                </a:lnTo>
                <a:lnTo>
                  <a:pt x="340" y="165"/>
                </a:lnTo>
                <a:lnTo>
                  <a:pt x="313" y="0"/>
                </a:lnTo>
                <a:lnTo>
                  <a:pt x="313" y="12"/>
                </a:lnTo>
                <a:lnTo>
                  <a:pt x="253" y="72"/>
                </a:lnTo>
                <a:lnTo>
                  <a:pt x="183" y="70"/>
                </a:lnTo>
                <a:lnTo>
                  <a:pt x="133" y="52"/>
                </a:lnTo>
                <a:lnTo>
                  <a:pt x="133" y="50"/>
                </a:lnTo>
                <a:lnTo>
                  <a:pt x="125" y="50"/>
                </a:lnTo>
                <a:lnTo>
                  <a:pt x="125" y="132"/>
                </a:lnTo>
                <a:lnTo>
                  <a:pt x="168" y="197"/>
                </a:lnTo>
                <a:lnTo>
                  <a:pt x="133" y="220"/>
                </a:lnTo>
                <a:lnTo>
                  <a:pt x="60" y="140"/>
                </a:lnTo>
                <a:lnTo>
                  <a:pt x="88" y="7"/>
                </a:lnTo>
                <a:lnTo>
                  <a:pt x="60" y="140"/>
                </a:lnTo>
                <a:lnTo>
                  <a:pt x="13" y="155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5"/>
                </a:lnTo>
                <a:lnTo>
                  <a:pt x="23" y="422"/>
                </a:lnTo>
                <a:lnTo>
                  <a:pt x="20" y="422"/>
                </a:lnTo>
                <a:lnTo>
                  <a:pt x="33" y="540"/>
                </a:lnTo>
                <a:lnTo>
                  <a:pt x="53" y="565"/>
                </a:lnTo>
                <a:lnTo>
                  <a:pt x="45" y="582"/>
                </a:lnTo>
                <a:lnTo>
                  <a:pt x="53" y="572"/>
                </a:lnTo>
                <a:lnTo>
                  <a:pt x="83" y="57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1782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6 h 588"/>
              <a:gd name="T2" fmla="*/ 0 w 579"/>
              <a:gd name="T3" fmla="*/ 352 h 588"/>
              <a:gd name="T4" fmla="*/ 3 w 579"/>
              <a:gd name="T5" fmla="*/ 352 h 588"/>
              <a:gd name="T6" fmla="*/ 112 w 579"/>
              <a:gd name="T7" fmla="*/ 345 h 588"/>
              <a:gd name="T8" fmla="*/ 128 w 579"/>
              <a:gd name="T9" fmla="*/ 387 h 588"/>
              <a:gd name="T10" fmla="*/ 262 w 579"/>
              <a:gd name="T11" fmla="*/ 384 h 588"/>
              <a:gd name="T12" fmla="*/ 275 w 579"/>
              <a:gd name="T13" fmla="*/ 438 h 588"/>
              <a:gd name="T14" fmla="*/ 326 w 579"/>
              <a:gd name="T15" fmla="*/ 518 h 588"/>
              <a:gd name="T16" fmla="*/ 326 w 579"/>
              <a:gd name="T17" fmla="*/ 544 h 588"/>
              <a:gd name="T18" fmla="*/ 374 w 579"/>
              <a:gd name="T19" fmla="*/ 508 h 588"/>
              <a:gd name="T20" fmla="*/ 448 w 579"/>
              <a:gd name="T21" fmla="*/ 569 h 588"/>
              <a:gd name="T22" fmla="*/ 483 w 579"/>
              <a:gd name="T23" fmla="*/ 553 h 588"/>
              <a:gd name="T24" fmla="*/ 537 w 579"/>
              <a:gd name="T25" fmla="*/ 588 h 588"/>
              <a:gd name="T26" fmla="*/ 556 w 579"/>
              <a:gd name="T27" fmla="*/ 563 h 588"/>
              <a:gd name="T28" fmla="*/ 512 w 579"/>
              <a:gd name="T29" fmla="*/ 515 h 588"/>
              <a:gd name="T30" fmla="*/ 521 w 579"/>
              <a:gd name="T31" fmla="*/ 428 h 588"/>
              <a:gd name="T32" fmla="*/ 572 w 579"/>
              <a:gd name="T33" fmla="*/ 422 h 588"/>
              <a:gd name="T34" fmla="*/ 575 w 579"/>
              <a:gd name="T35" fmla="*/ 422 h 588"/>
              <a:gd name="T36" fmla="*/ 528 w 579"/>
              <a:gd name="T37" fmla="*/ 345 h 588"/>
              <a:gd name="T38" fmla="*/ 556 w 579"/>
              <a:gd name="T39" fmla="*/ 300 h 588"/>
              <a:gd name="T40" fmla="*/ 556 w 579"/>
              <a:gd name="T41" fmla="*/ 297 h 588"/>
              <a:gd name="T42" fmla="*/ 553 w 579"/>
              <a:gd name="T43" fmla="*/ 297 h 588"/>
              <a:gd name="T44" fmla="*/ 540 w 579"/>
              <a:gd name="T45" fmla="*/ 262 h 588"/>
              <a:gd name="T46" fmla="*/ 537 w 579"/>
              <a:gd name="T47" fmla="*/ 262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2 h 588"/>
              <a:gd name="T54" fmla="*/ 553 w 579"/>
              <a:gd name="T55" fmla="*/ 153 h 588"/>
              <a:gd name="T56" fmla="*/ 579 w 579"/>
              <a:gd name="T57" fmla="*/ 124 h 588"/>
              <a:gd name="T58" fmla="*/ 572 w 579"/>
              <a:gd name="T59" fmla="*/ 51 h 588"/>
              <a:gd name="T60" fmla="*/ 419 w 579"/>
              <a:gd name="T61" fmla="*/ 0 h 588"/>
              <a:gd name="T62" fmla="*/ 326 w 579"/>
              <a:gd name="T63" fmla="*/ 38 h 588"/>
              <a:gd name="T64" fmla="*/ 249 w 579"/>
              <a:gd name="T65" fmla="*/ 22 h 588"/>
              <a:gd name="T66" fmla="*/ 195 w 579"/>
              <a:gd name="T67" fmla="*/ 60 h 588"/>
              <a:gd name="T68" fmla="*/ 198 w 579"/>
              <a:gd name="T69" fmla="*/ 57 h 588"/>
              <a:gd name="T70" fmla="*/ 166 w 579"/>
              <a:gd name="T71" fmla="*/ 86 h 588"/>
              <a:gd name="T72" fmla="*/ 172 w 579"/>
              <a:gd name="T73" fmla="*/ 160 h 588"/>
              <a:gd name="T74" fmla="*/ 128 w 579"/>
              <a:gd name="T75" fmla="*/ 182 h 588"/>
              <a:gd name="T76" fmla="*/ 131 w 579"/>
              <a:gd name="T77" fmla="*/ 256 h 588"/>
              <a:gd name="T78" fmla="*/ 35 w 579"/>
              <a:gd name="T79" fmla="*/ 291 h 588"/>
              <a:gd name="T80" fmla="*/ 0 w 579"/>
              <a:gd name="T81" fmla="*/ 326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6"/>
                </a:moveTo>
                <a:lnTo>
                  <a:pt x="0" y="352"/>
                </a:lnTo>
                <a:lnTo>
                  <a:pt x="3" y="352"/>
                </a:lnTo>
                <a:lnTo>
                  <a:pt x="112" y="345"/>
                </a:lnTo>
                <a:lnTo>
                  <a:pt x="128" y="387"/>
                </a:lnTo>
                <a:lnTo>
                  <a:pt x="262" y="384"/>
                </a:lnTo>
                <a:lnTo>
                  <a:pt x="275" y="438"/>
                </a:lnTo>
                <a:lnTo>
                  <a:pt x="326" y="518"/>
                </a:lnTo>
                <a:lnTo>
                  <a:pt x="326" y="544"/>
                </a:lnTo>
                <a:lnTo>
                  <a:pt x="374" y="508"/>
                </a:lnTo>
                <a:lnTo>
                  <a:pt x="448" y="569"/>
                </a:lnTo>
                <a:lnTo>
                  <a:pt x="483" y="553"/>
                </a:lnTo>
                <a:lnTo>
                  <a:pt x="537" y="588"/>
                </a:lnTo>
                <a:lnTo>
                  <a:pt x="556" y="563"/>
                </a:lnTo>
                <a:lnTo>
                  <a:pt x="512" y="515"/>
                </a:lnTo>
                <a:lnTo>
                  <a:pt x="521" y="428"/>
                </a:lnTo>
                <a:lnTo>
                  <a:pt x="572" y="422"/>
                </a:lnTo>
                <a:lnTo>
                  <a:pt x="575" y="422"/>
                </a:lnTo>
                <a:lnTo>
                  <a:pt x="528" y="345"/>
                </a:lnTo>
                <a:lnTo>
                  <a:pt x="556" y="300"/>
                </a:lnTo>
                <a:lnTo>
                  <a:pt x="556" y="297"/>
                </a:lnTo>
                <a:lnTo>
                  <a:pt x="553" y="297"/>
                </a:lnTo>
                <a:lnTo>
                  <a:pt x="540" y="262"/>
                </a:lnTo>
                <a:lnTo>
                  <a:pt x="537" y="262"/>
                </a:lnTo>
                <a:lnTo>
                  <a:pt x="534" y="243"/>
                </a:lnTo>
                <a:lnTo>
                  <a:pt x="537" y="195"/>
                </a:lnTo>
                <a:lnTo>
                  <a:pt x="537" y="192"/>
                </a:lnTo>
                <a:lnTo>
                  <a:pt x="553" y="153"/>
                </a:lnTo>
                <a:lnTo>
                  <a:pt x="579" y="124"/>
                </a:lnTo>
                <a:lnTo>
                  <a:pt x="572" y="51"/>
                </a:lnTo>
                <a:lnTo>
                  <a:pt x="419" y="0"/>
                </a:lnTo>
                <a:lnTo>
                  <a:pt x="326" y="38"/>
                </a:lnTo>
                <a:lnTo>
                  <a:pt x="249" y="22"/>
                </a:lnTo>
                <a:lnTo>
                  <a:pt x="195" y="60"/>
                </a:lnTo>
                <a:lnTo>
                  <a:pt x="198" y="57"/>
                </a:lnTo>
                <a:lnTo>
                  <a:pt x="166" y="86"/>
                </a:lnTo>
                <a:lnTo>
                  <a:pt x="172" y="160"/>
                </a:lnTo>
                <a:lnTo>
                  <a:pt x="128" y="182"/>
                </a:lnTo>
                <a:lnTo>
                  <a:pt x="131" y="256"/>
                </a:lnTo>
                <a:lnTo>
                  <a:pt x="35" y="291"/>
                </a:lnTo>
                <a:lnTo>
                  <a:pt x="0" y="3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781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8 h 588"/>
              <a:gd name="T2" fmla="*/ 0 w 579"/>
              <a:gd name="T3" fmla="*/ 353 h 588"/>
              <a:gd name="T4" fmla="*/ 2 w 579"/>
              <a:gd name="T5" fmla="*/ 353 h 588"/>
              <a:gd name="T6" fmla="*/ 112 w 579"/>
              <a:gd name="T7" fmla="*/ 345 h 588"/>
              <a:gd name="T8" fmla="*/ 127 w 579"/>
              <a:gd name="T9" fmla="*/ 388 h 588"/>
              <a:gd name="T10" fmla="*/ 262 w 579"/>
              <a:gd name="T11" fmla="*/ 385 h 588"/>
              <a:gd name="T12" fmla="*/ 275 w 579"/>
              <a:gd name="T13" fmla="*/ 438 h 588"/>
              <a:gd name="T14" fmla="*/ 327 w 579"/>
              <a:gd name="T15" fmla="*/ 518 h 588"/>
              <a:gd name="T16" fmla="*/ 327 w 579"/>
              <a:gd name="T17" fmla="*/ 545 h 588"/>
              <a:gd name="T18" fmla="*/ 374 w 579"/>
              <a:gd name="T19" fmla="*/ 508 h 588"/>
              <a:gd name="T20" fmla="*/ 447 w 579"/>
              <a:gd name="T21" fmla="*/ 570 h 588"/>
              <a:gd name="T22" fmla="*/ 482 w 579"/>
              <a:gd name="T23" fmla="*/ 553 h 588"/>
              <a:gd name="T24" fmla="*/ 537 w 579"/>
              <a:gd name="T25" fmla="*/ 588 h 588"/>
              <a:gd name="T26" fmla="*/ 557 w 579"/>
              <a:gd name="T27" fmla="*/ 563 h 588"/>
              <a:gd name="T28" fmla="*/ 512 w 579"/>
              <a:gd name="T29" fmla="*/ 515 h 588"/>
              <a:gd name="T30" fmla="*/ 522 w 579"/>
              <a:gd name="T31" fmla="*/ 428 h 588"/>
              <a:gd name="T32" fmla="*/ 572 w 579"/>
              <a:gd name="T33" fmla="*/ 423 h 588"/>
              <a:gd name="T34" fmla="*/ 574 w 579"/>
              <a:gd name="T35" fmla="*/ 423 h 588"/>
              <a:gd name="T36" fmla="*/ 527 w 579"/>
              <a:gd name="T37" fmla="*/ 345 h 588"/>
              <a:gd name="T38" fmla="*/ 557 w 579"/>
              <a:gd name="T39" fmla="*/ 300 h 588"/>
              <a:gd name="T40" fmla="*/ 557 w 579"/>
              <a:gd name="T41" fmla="*/ 298 h 588"/>
              <a:gd name="T42" fmla="*/ 552 w 579"/>
              <a:gd name="T43" fmla="*/ 298 h 588"/>
              <a:gd name="T44" fmla="*/ 539 w 579"/>
              <a:gd name="T45" fmla="*/ 263 h 588"/>
              <a:gd name="T46" fmla="*/ 537 w 579"/>
              <a:gd name="T47" fmla="*/ 263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3 h 588"/>
              <a:gd name="T54" fmla="*/ 552 w 579"/>
              <a:gd name="T55" fmla="*/ 153 h 588"/>
              <a:gd name="T56" fmla="*/ 579 w 579"/>
              <a:gd name="T57" fmla="*/ 125 h 588"/>
              <a:gd name="T58" fmla="*/ 572 w 579"/>
              <a:gd name="T59" fmla="*/ 53 h 588"/>
              <a:gd name="T60" fmla="*/ 419 w 579"/>
              <a:gd name="T61" fmla="*/ 0 h 588"/>
              <a:gd name="T62" fmla="*/ 327 w 579"/>
              <a:gd name="T63" fmla="*/ 38 h 588"/>
              <a:gd name="T64" fmla="*/ 250 w 579"/>
              <a:gd name="T65" fmla="*/ 23 h 588"/>
              <a:gd name="T66" fmla="*/ 195 w 579"/>
              <a:gd name="T67" fmla="*/ 60 h 588"/>
              <a:gd name="T68" fmla="*/ 197 w 579"/>
              <a:gd name="T69" fmla="*/ 58 h 588"/>
              <a:gd name="T70" fmla="*/ 167 w 579"/>
              <a:gd name="T71" fmla="*/ 88 h 588"/>
              <a:gd name="T72" fmla="*/ 172 w 579"/>
              <a:gd name="T73" fmla="*/ 160 h 588"/>
              <a:gd name="T74" fmla="*/ 127 w 579"/>
              <a:gd name="T75" fmla="*/ 183 h 588"/>
              <a:gd name="T76" fmla="*/ 132 w 579"/>
              <a:gd name="T77" fmla="*/ 258 h 588"/>
              <a:gd name="T78" fmla="*/ 35 w 579"/>
              <a:gd name="T79" fmla="*/ 293 h 588"/>
              <a:gd name="T80" fmla="*/ 0 w 579"/>
              <a:gd name="T81" fmla="*/ 328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8"/>
                </a:moveTo>
                <a:lnTo>
                  <a:pt x="0" y="353"/>
                </a:lnTo>
                <a:lnTo>
                  <a:pt x="2" y="353"/>
                </a:lnTo>
                <a:lnTo>
                  <a:pt x="112" y="345"/>
                </a:lnTo>
                <a:lnTo>
                  <a:pt x="127" y="388"/>
                </a:lnTo>
                <a:lnTo>
                  <a:pt x="262" y="385"/>
                </a:lnTo>
                <a:lnTo>
                  <a:pt x="275" y="438"/>
                </a:lnTo>
                <a:lnTo>
                  <a:pt x="327" y="518"/>
                </a:lnTo>
                <a:lnTo>
                  <a:pt x="327" y="545"/>
                </a:lnTo>
                <a:lnTo>
                  <a:pt x="374" y="508"/>
                </a:lnTo>
                <a:lnTo>
                  <a:pt x="447" y="570"/>
                </a:lnTo>
                <a:lnTo>
                  <a:pt x="482" y="553"/>
                </a:lnTo>
                <a:lnTo>
                  <a:pt x="537" y="588"/>
                </a:lnTo>
                <a:lnTo>
                  <a:pt x="557" y="563"/>
                </a:lnTo>
                <a:lnTo>
                  <a:pt x="512" y="515"/>
                </a:lnTo>
                <a:lnTo>
                  <a:pt x="522" y="428"/>
                </a:lnTo>
                <a:lnTo>
                  <a:pt x="572" y="423"/>
                </a:lnTo>
                <a:lnTo>
                  <a:pt x="574" y="423"/>
                </a:lnTo>
                <a:lnTo>
                  <a:pt x="527" y="345"/>
                </a:lnTo>
                <a:lnTo>
                  <a:pt x="557" y="300"/>
                </a:lnTo>
                <a:lnTo>
                  <a:pt x="557" y="298"/>
                </a:lnTo>
                <a:lnTo>
                  <a:pt x="552" y="298"/>
                </a:lnTo>
                <a:lnTo>
                  <a:pt x="539" y="263"/>
                </a:lnTo>
                <a:lnTo>
                  <a:pt x="537" y="263"/>
                </a:lnTo>
                <a:lnTo>
                  <a:pt x="534" y="243"/>
                </a:lnTo>
                <a:lnTo>
                  <a:pt x="537" y="195"/>
                </a:lnTo>
                <a:lnTo>
                  <a:pt x="537" y="193"/>
                </a:lnTo>
                <a:lnTo>
                  <a:pt x="552" y="153"/>
                </a:lnTo>
                <a:lnTo>
                  <a:pt x="579" y="125"/>
                </a:lnTo>
                <a:lnTo>
                  <a:pt x="572" y="53"/>
                </a:lnTo>
                <a:lnTo>
                  <a:pt x="419" y="0"/>
                </a:lnTo>
                <a:lnTo>
                  <a:pt x="327" y="38"/>
                </a:lnTo>
                <a:lnTo>
                  <a:pt x="250" y="23"/>
                </a:lnTo>
                <a:lnTo>
                  <a:pt x="195" y="60"/>
                </a:lnTo>
                <a:lnTo>
                  <a:pt x="197" y="58"/>
                </a:lnTo>
                <a:lnTo>
                  <a:pt x="167" y="88"/>
                </a:lnTo>
                <a:lnTo>
                  <a:pt x="172" y="160"/>
                </a:lnTo>
                <a:lnTo>
                  <a:pt x="127" y="183"/>
                </a:lnTo>
                <a:lnTo>
                  <a:pt x="132" y="258"/>
                </a:lnTo>
                <a:lnTo>
                  <a:pt x="35" y="293"/>
                </a:lnTo>
                <a:lnTo>
                  <a:pt x="0" y="3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1780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8 h 627"/>
              <a:gd name="T4" fmla="*/ 413 w 503"/>
              <a:gd name="T5" fmla="*/ 0 h 627"/>
              <a:gd name="T6" fmla="*/ 349 w 503"/>
              <a:gd name="T7" fmla="*/ 54 h 627"/>
              <a:gd name="T8" fmla="*/ 269 w 503"/>
              <a:gd name="T9" fmla="*/ 48 h 627"/>
              <a:gd name="T10" fmla="*/ 167 w 503"/>
              <a:gd name="T11" fmla="*/ 54 h 627"/>
              <a:gd name="T12" fmla="*/ 90 w 503"/>
              <a:gd name="T13" fmla="*/ 61 h 627"/>
              <a:gd name="T14" fmla="*/ 87 w 503"/>
              <a:gd name="T15" fmla="*/ 54 h 627"/>
              <a:gd name="T16" fmla="*/ 87 w 503"/>
              <a:gd name="T17" fmla="*/ 42 h 627"/>
              <a:gd name="T18" fmla="*/ 87 w 503"/>
              <a:gd name="T19" fmla="*/ 54 h 627"/>
              <a:gd name="T20" fmla="*/ 90 w 503"/>
              <a:gd name="T21" fmla="*/ 58 h 627"/>
              <a:gd name="T22" fmla="*/ 39 w 503"/>
              <a:gd name="T23" fmla="*/ 138 h 627"/>
              <a:gd name="T24" fmla="*/ 52 w 503"/>
              <a:gd name="T25" fmla="*/ 249 h 627"/>
              <a:gd name="T26" fmla="*/ 0 w 503"/>
              <a:gd name="T27" fmla="*/ 304 h 627"/>
              <a:gd name="T28" fmla="*/ 10 w 503"/>
              <a:gd name="T29" fmla="*/ 416 h 627"/>
              <a:gd name="T30" fmla="*/ 29 w 503"/>
              <a:gd name="T31" fmla="*/ 416 h 627"/>
              <a:gd name="T32" fmla="*/ 109 w 503"/>
              <a:gd name="T33" fmla="*/ 505 h 627"/>
              <a:gd name="T34" fmla="*/ 116 w 503"/>
              <a:gd name="T35" fmla="*/ 573 h 627"/>
              <a:gd name="T36" fmla="*/ 272 w 503"/>
              <a:gd name="T37" fmla="*/ 627 h 627"/>
              <a:gd name="T38" fmla="*/ 384 w 503"/>
              <a:gd name="T39" fmla="*/ 624 h 627"/>
              <a:gd name="T40" fmla="*/ 445 w 503"/>
              <a:gd name="T41" fmla="*/ 585 h 627"/>
              <a:gd name="T42" fmla="*/ 355 w 503"/>
              <a:gd name="T43" fmla="*/ 473 h 627"/>
              <a:gd name="T44" fmla="*/ 464 w 503"/>
              <a:gd name="T45" fmla="*/ 281 h 627"/>
              <a:gd name="T46" fmla="*/ 461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8"/>
                </a:lnTo>
                <a:lnTo>
                  <a:pt x="413" y="0"/>
                </a:lnTo>
                <a:lnTo>
                  <a:pt x="349" y="54"/>
                </a:lnTo>
                <a:lnTo>
                  <a:pt x="269" y="48"/>
                </a:lnTo>
                <a:lnTo>
                  <a:pt x="167" y="54"/>
                </a:lnTo>
                <a:lnTo>
                  <a:pt x="90" y="61"/>
                </a:lnTo>
                <a:lnTo>
                  <a:pt x="87" y="54"/>
                </a:lnTo>
                <a:lnTo>
                  <a:pt x="87" y="42"/>
                </a:lnTo>
                <a:lnTo>
                  <a:pt x="87" y="54"/>
                </a:lnTo>
                <a:lnTo>
                  <a:pt x="90" y="58"/>
                </a:lnTo>
                <a:lnTo>
                  <a:pt x="39" y="138"/>
                </a:lnTo>
                <a:lnTo>
                  <a:pt x="52" y="249"/>
                </a:lnTo>
                <a:lnTo>
                  <a:pt x="0" y="304"/>
                </a:lnTo>
                <a:lnTo>
                  <a:pt x="10" y="416"/>
                </a:lnTo>
                <a:lnTo>
                  <a:pt x="29" y="416"/>
                </a:lnTo>
                <a:lnTo>
                  <a:pt x="109" y="505"/>
                </a:lnTo>
                <a:lnTo>
                  <a:pt x="116" y="573"/>
                </a:lnTo>
                <a:lnTo>
                  <a:pt x="272" y="627"/>
                </a:lnTo>
                <a:lnTo>
                  <a:pt x="384" y="624"/>
                </a:lnTo>
                <a:lnTo>
                  <a:pt x="445" y="585"/>
                </a:lnTo>
                <a:lnTo>
                  <a:pt x="355" y="473"/>
                </a:lnTo>
                <a:lnTo>
                  <a:pt x="464" y="281"/>
                </a:lnTo>
                <a:lnTo>
                  <a:pt x="461" y="205"/>
                </a:lnTo>
                <a:lnTo>
                  <a:pt x="503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1779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7 h 627"/>
              <a:gd name="T4" fmla="*/ 413 w 503"/>
              <a:gd name="T5" fmla="*/ 0 h 627"/>
              <a:gd name="T6" fmla="*/ 350 w 503"/>
              <a:gd name="T7" fmla="*/ 55 h 627"/>
              <a:gd name="T8" fmla="*/ 270 w 503"/>
              <a:gd name="T9" fmla="*/ 47 h 627"/>
              <a:gd name="T10" fmla="*/ 168 w 503"/>
              <a:gd name="T11" fmla="*/ 55 h 627"/>
              <a:gd name="T12" fmla="*/ 90 w 503"/>
              <a:gd name="T13" fmla="*/ 60 h 627"/>
              <a:gd name="T14" fmla="*/ 88 w 503"/>
              <a:gd name="T15" fmla="*/ 55 h 627"/>
              <a:gd name="T16" fmla="*/ 88 w 503"/>
              <a:gd name="T17" fmla="*/ 42 h 627"/>
              <a:gd name="T18" fmla="*/ 88 w 503"/>
              <a:gd name="T19" fmla="*/ 55 h 627"/>
              <a:gd name="T20" fmla="*/ 90 w 503"/>
              <a:gd name="T21" fmla="*/ 57 h 627"/>
              <a:gd name="T22" fmla="*/ 40 w 503"/>
              <a:gd name="T23" fmla="*/ 137 h 627"/>
              <a:gd name="T24" fmla="*/ 53 w 503"/>
              <a:gd name="T25" fmla="*/ 250 h 627"/>
              <a:gd name="T26" fmla="*/ 0 w 503"/>
              <a:gd name="T27" fmla="*/ 305 h 627"/>
              <a:gd name="T28" fmla="*/ 10 w 503"/>
              <a:gd name="T29" fmla="*/ 415 h 627"/>
              <a:gd name="T30" fmla="*/ 30 w 503"/>
              <a:gd name="T31" fmla="*/ 415 h 627"/>
              <a:gd name="T32" fmla="*/ 110 w 503"/>
              <a:gd name="T33" fmla="*/ 505 h 627"/>
              <a:gd name="T34" fmla="*/ 118 w 503"/>
              <a:gd name="T35" fmla="*/ 572 h 627"/>
              <a:gd name="T36" fmla="*/ 273 w 503"/>
              <a:gd name="T37" fmla="*/ 627 h 627"/>
              <a:gd name="T38" fmla="*/ 385 w 503"/>
              <a:gd name="T39" fmla="*/ 625 h 627"/>
              <a:gd name="T40" fmla="*/ 445 w 503"/>
              <a:gd name="T41" fmla="*/ 585 h 627"/>
              <a:gd name="T42" fmla="*/ 355 w 503"/>
              <a:gd name="T43" fmla="*/ 472 h 627"/>
              <a:gd name="T44" fmla="*/ 465 w 503"/>
              <a:gd name="T45" fmla="*/ 280 h 627"/>
              <a:gd name="T46" fmla="*/ 463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7"/>
                </a:lnTo>
                <a:lnTo>
                  <a:pt x="413" y="0"/>
                </a:lnTo>
                <a:lnTo>
                  <a:pt x="350" y="55"/>
                </a:lnTo>
                <a:lnTo>
                  <a:pt x="270" y="47"/>
                </a:lnTo>
                <a:lnTo>
                  <a:pt x="168" y="55"/>
                </a:lnTo>
                <a:lnTo>
                  <a:pt x="90" y="60"/>
                </a:lnTo>
                <a:lnTo>
                  <a:pt x="88" y="55"/>
                </a:lnTo>
                <a:lnTo>
                  <a:pt x="88" y="42"/>
                </a:lnTo>
                <a:lnTo>
                  <a:pt x="88" y="55"/>
                </a:lnTo>
                <a:lnTo>
                  <a:pt x="90" y="57"/>
                </a:lnTo>
                <a:lnTo>
                  <a:pt x="40" y="137"/>
                </a:lnTo>
                <a:lnTo>
                  <a:pt x="53" y="250"/>
                </a:lnTo>
                <a:lnTo>
                  <a:pt x="0" y="305"/>
                </a:lnTo>
                <a:lnTo>
                  <a:pt x="10" y="415"/>
                </a:lnTo>
                <a:lnTo>
                  <a:pt x="30" y="415"/>
                </a:lnTo>
                <a:lnTo>
                  <a:pt x="110" y="505"/>
                </a:lnTo>
                <a:lnTo>
                  <a:pt x="118" y="572"/>
                </a:lnTo>
                <a:lnTo>
                  <a:pt x="273" y="627"/>
                </a:lnTo>
                <a:lnTo>
                  <a:pt x="385" y="625"/>
                </a:lnTo>
                <a:lnTo>
                  <a:pt x="445" y="585"/>
                </a:lnTo>
                <a:lnTo>
                  <a:pt x="355" y="472"/>
                </a:lnTo>
                <a:lnTo>
                  <a:pt x="465" y="280"/>
                </a:lnTo>
                <a:lnTo>
                  <a:pt x="463" y="205"/>
                </a:lnTo>
                <a:lnTo>
                  <a:pt x="503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1778"/>
          <p:cNvSpPr>
            <a:spLocks/>
          </p:cNvSpPr>
          <p:nvPr/>
        </p:nvSpPr>
        <p:spPr bwMode="auto">
          <a:xfrm>
            <a:off x="5426987" y="3242719"/>
            <a:ext cx="529561" cy="741385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60 h 736"/>
              <a:gd name="T4" fmla="*/ 45 w 525"/>
              <a:gd name="T5" fmla="*/ 432 h 736"/>
              <a:gd name="T6" fmla="*/ 160 w 525"/>
              <a:gd name="T7" fmla="*/ 355 h 736"/>
              <a:gd name="T8" fmla="*/ 134 w 525"/>
              <a:gd name="T9" fmla="*/ 307 h 736"/>
              <a:gd name="T10" fmla="*/ 202 w 525"/>
              <a:gd name="T11" fmla="*/ 153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4 h 736"/>
              <a:gd name="T20" fmla="*/ 509 w 525"/>
              <a:gd name="T21" fmla="*/ 157 h 736"/>
              <a:gd name="T22" fmla="*/ 509 w 525"/>
              <a:gd name="T23" fmla="*/ 291 h 736"/>
              <a:gd name="T24" fmla="*/ 422 w 525"/>
              <a:gd name="T25" fmla="*/ 416 h 736"/>
              <a:gd name="T26" fmla="*/ 429 w 525"/>
              <a:gd name="T27" fmla="*/ 525 h 736"/>
              <a:gd name="T28" fmla="*/ 464 w 525"/>
              <a:gd name="T29" fmla="*/ 502 h 736"/>
              <a:gd name="T30" fmla="*/ 425 w 525"/>
              <a:gd name="T31" fmla="*/ 525 h 736"/>
              <a:gd name="T32" fmla="*/ 281 w 525"/>
              <a:gd name="T33" fmla="*/ 537 h 736"/>
              <a:gd name="T34" fmla="*/ 272 w 525"/>
              <a:gd name="T35" fmla="*/ 592 h 736"/>
              <a:gd name="T36" fmla="*/ 326 w 525"/>
              <a:gd name="T37" fmla="*/ 662 h 736"/>
              <a:gd name="T38" fmla="*/ 393 w 525"/>
              <a:gd name="T39" fmla="*/ 643 h 736"/>
              <a:gd name="T40" fmla="*/ 326 w 525"/>
              <a:gd name="T41" fmla="*/ 662 h 736"/>
              <a:gd name="T42" fmla="*/ 256 w 525"/>
              <a:gd name="T43" fmla="*/ 729 h 736"/>
              <a:gd name="T44" fmla="*/ 253 w 525"/>
              <a:gd name="T45" fmla="*/ 736 h 736"/>
              <a:gd name="T46" fmla="*/ 163 w 525"/>
              <a:gd name="T47" fmla="*/ 643 h 736"/>
              <a:gd name="T48" fmla="*/ 202 w 525"/>
              <a:gd name="T49" fmla="*/ 585 h 736"/>
              <a:gd name="T50" fmla="*/ 160 w 525"/>
              <a:gd name="T51" fmla="*/ 515 h 736"/>
              <a:gd name="T52" fmla="*/ 96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60"/>
                </a:lnTo>
                <a:lnTo>
                  <a:pt x="45" y="432"/>
                </a:lnTo>
                <a:lnTo>
                  <a:pt x="160" y="355"/>
                </a:lnTo>
                <a:lnTo>
                  <a:pt x="134" y="307"/>
                </a:lnTo>
                <a:lnTo>
                  <a:pt x="202" y="153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4"/>
                </a:lnTo>
                <a:lnTo>
                  <a:pt x="509" y="157"/>
                </a:lnTo>
                <a:lnTo>
                  <a:pt x="509" y="291"/>
                </a:lnTo>
                <a:lnTo>
                  <a:pt x="422" y="416"/>
                </a:lnTo>
                <a:lnTo>
                  <a:pt x="429" y="525"/>
                </a:lnTo>
                <a:lnTo>
                  <a:pt x="464" y="502"/>
                </a:lnTo>
                <a:lnTo>
                  <a:pt x="425" y="525"/>
                </a:lnTo>
                <a:lnTo>
                  <a:pt x="281" y="537"/>
                </a:lnTo>
                <a:lnTo>
                  <a:pt x="272" y="592"/>
                </a:lnTo>
                <a:lnTo>
                  <a:pt x="326" y="662"/>
                </a:lnTo>
                <a:lnTo>
                  <a:pt x="393" y="643"/>
                </a:lnTo>
                <a:lnTo>
                  <a:pt x="326" y="662"/>
                </a:lnTo>
                <a:lnTo>
                  <a:pt x="256" y="729"/>
                </a:lnTo>
                <a:lnTo>
                  <a:pt x="253" y="736"/>
                </a:lnTo>
                <a:lnTo>
                  <a:pt x="163" y="643"/>
                </a:lnTo>
                <a:lnTo>
                  <a:pt x="202" y="585"/>
                </a:lnTo>
                <a:lnTo>
                  <a:pt x="160" y="515"/>
                </a:lnTo>
                <a:lnTo>
                  <a:pt x="96" y="576"/>
                </a:lnTo>
                <a:lnTo>
                  <a:pt x="93" y="579"/>
                </a:lnTo>
                <a:lnTo>
                  <a:pt x="93" y="57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1777"/>
          <p:cNvSpPr>
            <a:spLocks/>
          </p:cNvSpPr>
          <p:nvPr/>
        </p:nvSpPr>
        <p:spPr bwMode="auto">
          <a:xfrm>
            <a:off x="5426987" y="3242719"/>
            <a:ext cx="529561" cy="743906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59 h 736"/>
              <a:gd name="T4" fmla="*/ 45 w 525"/>
              <a:gd name="T5" fmla="*/ 432 h 736"/>
              <a:gd name="T6" fmla="*/ 160 w 525"/>
              <a:gd name="T7" fmla="*/ 354 h 736"/>
              <a:gd name="T8" fmla="*/ 133 w 525"/>
              <a:gd name="T9" fmla="*/ 307 h 736"/>
              <a:gd name="T10" fmla="*/ 200 w 525"/>
              <a:gd name="T11" fmla="*/ 152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5 h 736"/>
              <a:gd name="T20" fmla="*/ 508 w 525"/>
              <a:gd name="T21" fmla="*/ 157 h 736"/>
              <a:gd name="T22" fmla="*/ 508 w 525"/>
              <a:gd name="T23" fmla="*/ 292 h 736"/>
              <a:gd name="T24" fmla="*/ 420 w 525"/>
              <a:gd name="T25" fmla="*/ 417 h 736"/>
              <a:gd name="T26" fmla="*/ 428 w 525"/>
              <a:gd name="T27" fmla="*/ 524 h 736"/>
              <a:gd name="T28" fmla="*/ 463 w 525"/>
              <a:gd name="T29" fmla="*/ 501 h 736"/>
              <a:gd name="T30" fmla="*/ 425 w 525"/>
              <a:gd name="T31" fmla="*/ 524 h 736"/>
              <a:gd name="T32" fmla="*/ 280 w 525"/>
              <a:gd name="T33" fmla="*/ 536 h 736"/>
              <a:gd name="T34" fmla="*/ 270 w 525"/>
              <a:gd name="T35" fmla="*/ 591 h 736"/>
              <a:gd name="T36" fmla="*/ 325 w 525"/>
              <a:gd name="T37" fmla="*/ 661 h 736"/>
              <a:gd name="T38" fmla="*/ 393 w 525"/>
              <a:gd name="T39" fmla="*/ 641 h 736"/>
              <a:gd name="T40" fmla="*/ 325 w 525"/>
              <a:gd name="T41" fmla="*/ 661 h 736"/>
              <a:gd name="T42" fmla="*/ 255 w 525"/>
              <a:gd name="T43" fmla="*/ 729 h 736"/>
              <a:gd name="T44" fmla="*/ 253 w 525"/>
              <a:gd name="T45" fmla="*/ 736 h 736"/>
              <a:gd name="T46" fmla="*/ 163 w 525"/>
              <a:gd name="T47" fmla="*/ 641 h 736"/>
              <a:gd name="T48" fmla="*/ 200 w 525"/>
              <a:gd name="T49" fmla="*/ 584 h 736"/>
              <a:gd name="T50" fmla="*/ 160 w 525"/>
              <a:gd name="T51" fmla="*/ 514 h 736"/>
              <a:gd name="T52" fmla="*/ 95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59"/>
                </a:lnTo>
                <a:lnTo>
                  <a:pt x="45" y="432"/>
                </a:lnTo>
                <a:lnTo>
                  <a:pt x="160" y="354"/>
                </a:lnTo>
                <a:lnTo>
                  <a:pt x="133" y="307"/>
                </a:lnTo>
                <a:lnTo>
                  <a:pt x="200" y="152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5"/>
                </a:lnTo>
                <a:lnTo>
                  <a:pt x="508" y="157"/>
                </a:lnTo>
                <a:lnTo>
                  <a:pt x="508" y="292"/>
                </a:lnTo>
                <a:lnTo>
                  <a:pt x="420" y="417"/>
                </a:lnTo>
                <a:lnTo>
                  <a:pt x="428" y="524"/>
                </a:lnTo>
                <a:lnTo>
                  <a:pt x="463" y="501"/>
                </a:lnTo>
                <a:lnTo>
                  <a:pt x="425" y="524"/>
                </a:lnTo>
                <a:lnTo>
                  <a:pt x="280" y="536"/>
                </a:lnTo>
                <a:lnTo>
                  <a:pt x="270" y="591"/>
                </a:lnTo>
                <a:lnTo>
                  <a:pt x="325" y="661"/>
                </a:lnTo>
                <a:lnTo>
                  <a:pt x="393" y="641"/>
                </a:lnTo>
                <a:lnTo>
                  <a:pt x="325" y="661"/>
                </a:lnTo>
                <a:lnTo>
                  <a:pt x="255" y="729"/>
                </a:lnTo>
                <a:lnTo>
                  <a:pt x="253" y="736"/>
                </a:lnTo>
                <a:lnTo>
                  <a:pt x="163" y="641"/>
                </a:lnTo>
                <a:lnTo>
                  <a:pt x="200" y="584"/>
                </a:lnTo>
                <a:lnTo>
                  <a:pt x="160" y="514"/>
                </a:lnTo>
                <a:lnTo>
                  <a:pt x="95" y="576"/>
                </a:lnTo>
                <a:lnTo>
                  <a:pt x="93" y="579"/>
                </a:lnTo>
                <a:lnTo>
                  <a:pt x="93" y="57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1776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7 w 144"/>
              <a:gd name="T5" fmla="*/ 103 h 103"/>
              <a:gd name="T6" fmla="*/ 80 w 144"/>
              <a:gd name="T7" fmla="*/ 99 h 103"/>
              <a:gd name="T8" fmla="*/ 87 w 144"/>
              <a:gd name="T9" fmla="*/ 48 h 103"/>
              <a:gd name="T10" fmla="*/ 131 w 144"/>
              <a:gd name="T11" fmla="*/ 51 h 103"/>
              <a:gd name="T12" fmla="*/ 138 w 144"/>
              <a:gd name="T13" fmla="*/ 48 h 103"/>
              <a:gd name="T14" fmla="*/ 144 w 144"/>
              <a:gd name="T15" fmla="*/ 13 h 103"/>
              <a:gd name="T16" fmla="*/ 141 w 144"/>
              <a:gd name="T17" fmla="*/ 10 h 103"/>
              <a:gd name="T18" fmla="*/ 93 w 144"/>
              <a:gd name="T19" fmla="*/ 0 h 103"/>
              <a:gd name="T20" fmla="*/ 87 w 144"/>
              <a:gd name="T21" fmla="*/ 0 h 103"/>
              <a:gd name="T22" fmla="*/ 90 w 144"/>
              <a:gd name="T23" fmla="*/ 0 h 103"/>
              <a:gd name="T24" fmla="*/ 64 w 144"/>
              <a:gd name="T25" fmla="*/ 26 h 103"/>
              <a:gd name="T26" fmla="*/ 0 w 144"/>
              <a:gd name="T27" fmla="*/ 32 h 103"/>
              <a:gd name="T28" fmla="*/ 0 w 144"/>
              <a:gd name="T29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80" y="99"/>
                </a:lnTo>
                <a:lnTo>
                  <a:pt x="87" y="48"/>
                </a:lnTo>
                <a:lnTo>
                  <a:pt x="131" y="51"/>
                </a:lnTo>
                <a:lnTo>
                  <a:pt x="138" y="48"/>
                </a:lnTo>
                <a:lnTo>
                  <a:pt x="144" y="13"/>
                </a:lnTo>
                <a:lnTo>
                  <a:pt x="141" y="10"/>
                </a:lnTo>
                <a:lnTo>
                  <a:pt x="93" y="0"/>
                </a:lnTo>
                <a:lnTo>
                  <a:pt x="87" y="0"/>
                </a:lnTo>
                <a:lnTo>
                  <a:pt x="90" y="0"/>
                </a:lnTo>
                <a:lnTo>
                  <a:pt x="64" y="26"/>
                </a:lnTo>
                <a:lnTo>
                  <a:pt x="0" y="32"/>
                </a:lnTo>
                <a:lnTo>
                  <a:pt x="0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1775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9 w 144"/>
              <a:gd name="T5" fmla="*/ 98 h 103"/>
              <a:gd name="T6" fmla="*/ 87 w 144"/>
              <a:gd name="T7" fmla="*/ 48 h 103"/>
              <a:gd name="T8" fmla="*/ 129 w 144"/>
              <a:gd name="T9" fmla="*/ 50 h 103"/>
              <a:gd name="T10" fmla="*/ 137 w 144"/>
              <a:gd name="T11" fmla="*/ 48 h 103"/>
              <a:gd name="T12" fmla="*/ 144 w 144"/>
              <a:gd name="T13" fmla="*/ 13 h 103"/>
              <a:gd name="T14" fmla="*/ 139 w 144"/>
              <a:gd name="T15" fmla="*/ 10 h 103"/>
              <a:gd name="T16" fmla="*/ 92 w 144"/>
              <a:gd name="T17" fmla="*/ 0 h 103"/>
              <a:gd name="T18" fmla="*/ 87 w 144"/>
              <a:gd name="T19" fmla="*/ 0 h 103"/>
              <a:gd name="T20" fmla="*/ 89 w 144"/>
              <a:gd name="T21" fmla="*/ 0 h 103"/>
              <a:gd name="T22" fmla="*/ 65 w 144"/>
              <a:gd name="T23" fmla="*/ 25 h 103"/>
              <a:gd name="T24" fmla="*/ 0 w 144"/>
              <a:gd name="T25" fmla="*/ 33 h 103"/>
              <a:gd name="T26" fmla="*/ 0 w 144"/>
              <a:gd name="T27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79" y="98"/>
                </a:lnTo>
                <a:lnTo>
                  <a:pt x="87" y="48"/>
                </a:lnTo>
                <a:lnTo>
                  <a:pt x="129" y="50"/>
                </a:lnTo>
                <a:lnTo>
                  <a:pt x="137" y="48"/>
                </a:lnTo>
                <a:lnTo>
                  <a:pt x="144" y="13"/>
                </a:lnTo>
                <a:lnTo>
                  <a:pt x="139" y="10"/>
                </a:lnTo>
                <a:lnTo>
                  <a:pt x="92" y="0"/>
                </a:lnTo>
                <a:lnTo>
                  <a:pt x="87" y="0"/>
                </a:lnTo>
                <a:lnTo>
                  <a:pt x="89" y="0"/>
                </a:lnTo>
                <a:lnTo>
                  <a:pt x="65" y="25"/>
                </a:lnTo>
                <a:lnTo>
                  <a:pt x="0" y="33"/>
                </a:lnTo>
                <a:lnTo>
                  <a:pt x="0" y="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1774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7 w 250"/>
              <a:gd name="T1" fmla="*/ 0 h 317"/>
              <a:gd name="T2" fmla="*/ 148 w 250"/>
              <a:gd name="T3" fmla="*/ 3 h 317"/>
              <a:gd name="T4" fmla="*/ 132 w 250"/>
              <a:gd name="T5" fmla="*/ 32 h 317"/>
              <a:gd name="T6" fmla="*/ 90 w 250"/>
              <a:gd name="T7" fmla="*/ 48 h 317"/>
              <a:gd name="T8" fmla="*/ 71 w 250"/>
              <a:gd name="T9" fmla="*/ 16 h 317"/>
              <a:gd name="T10" fmla="*/ 58 w 250"/>
              <a:gd name="T11" fmla="*/ 54 h 317"/>
              <a:gd name="T12" fmla="*/ 0 w 250"/>
              <a:gd name="T13" fmla="*/ 58 h 317"/>
              <a:gd name="T14" fmla="*/ 7 w 250"/>
              <a:gd name="T15" fmla="*/ 83 h 317"/>
              <a:gd name="T16" fmla="*/ 52 w 250"/>
              <a:gd name="T17" fmla="*/ 102 h 317"/>
              <a:gd name="T18" fmla="*/ 42 w 250"/>
              <a:gd name="T19" fmla="*/ 166 h 317"/>
              <a:gd name="T20" fmla="*/ 7 w 250"/>
              <a:gd name="T21" fmla="*/ 221 h 317"/>
              <a:gd name="T22" fmla="*/ 10 w 250"/>
              <a:gd name="T23" fmla="*/ 221 h 317"/>
              <a:gd name="T24" fmla="*/ 10 w 250"/>
              <a:gd name="T25" fmla="*/ 243 h 317"/>
              <a:gd name="T26" fmla="*/ 112 w 250"/>
              <a:gd name="T27" fmla="*/ 294 h 317"/>
              <a:gd name="T28" fmla="*/ 106 w 250"/>
              <a:gd name="T29" fmla="*/ 317 h 317"/>
              <a:gd name="T30" fmla="*/ 122 w 250"/>
              <a:gd name="T31" fmla="*/ 275 h 317"/>
              <a:gd name="T32" fmla="*/ 215 w 250"/>
              <a:gd name="T33" fmla="*/ 288 h 317"/>
              <a:gd name="T34" fmla="*/ 228 w 250"/>
              <a:gd name="T35" fmla="*/ 272 h 317"/>
              <a:gd name="T36" fmla="*/ 212 w 250"/>
              <a:gd name="T37" fmla="*/ 253 h 317"/>
              <a:gd name="T38" fmla="*/ 237 w 250"/>
              <a:gd name="T39" fmla="*/ 208 h 317"/>
              <a:gd name="T40" fmla="*/ 215 w 250"/>
              <a:gd name="T41" fmla="*/ 170 h 317"/>
              <a:gd name="T42" fmla="*/ 250 w 250"/>
              <a:gd name="T43" fmla="*/ 141 h 317"/>
              <a:gd name="T44" fmla="*/ 247 w 250"/>
              <a:gd name="T45" fmla="*/ 102 h 317"/>
              <a:gd name="T46" fmla="*/ 218 w 250"/>
              <a:gd name="T47" fmla="*/ 80 h 317"/>
              <a:gd name="T48" fmla="*/ 176 w 250"/>
              <a:gd name="T49" fmla="*/ 32 h 317"/>
              <a:gd name="T50" fmla="*/ 173 w 250"/>
              <a:gd name="T51" fmla="*/ 3 h 317"/>
              <a:gd name="T52" fmla="*/ 167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7" y="0"/>
                </a:moveTo>
                <a:lnTo>
                  <a:pt x="148" y="3"/>
                </a:lnTo>
                <a:lnTo>
                  <a:pt x="132" y="32"/>
                </a:lnTo>
                <a:lnTo>
                  <a:pt x="90" y="48"/>
                </a:lnTo>
                <a:lnTo>
                  <a:pt x="71" y="16"/>
                </a:lnTo>
                <a:lnTo>
                  <a:pt x="58" y="54"/>
                </a:lnTo>
                <a:lnTo>
                  <a:pt x="0" y="58"/>
                </a:lnTo>
                <a:lnTo>
                  <a:pt x="7" y="83"/>
                </a:lnTo>
                <a:lnTo>
                  <a:pt x="52" y="102"/>
                </a:lnTo>
                <a:lnTo>
                  <a:pt x="42" y="166"/>
                </a:lnTo>
                <a:lnTo>
                  <a:pt x="7" y="221"/>
                </a:lnTo>
                <a:lnTo>
                  <a:pt x="10" y="221"/>
                </a:lnTo>
                <a:lnTo>
                  <a:pt x="10" y="243"/>
                </a:lnTo>
                <a:lnTo>
                  <a:pt x="112" y="294"/>
                </a:lnTo>
                <a:lnTo>
                  <a:pt x="106" y="317"/>
                </a:lnTo>
                <a:lnTo>
                  <a:pt x="122" y="275"/>
                </a:lnTo>
                <a:lnTo>
                  <a:pt x="215" y="288"/>
                </a:lnTo>
                <a:lnTo>
                  <a:pt x="228" y="272"/>
                </a:lnTo>
                <a:lnTo>
                  <a:pt x="212" y="253"/>
                </a:lnTo>
                <a:lnTo>
                  <a:pt x="237" y="208"/>
                </a:lnTo>
                <a:lnTo>
                  <a:pt x="215" y="170"/>
                </a:lnTo>
                <a:lnTo>
                  <a:pt x="250" y="141"/>
                </a:lnTo>
                <a:lnTo>
                  <a:pt x="247" y="102"/>
                </a:lnTo>
                <a:lnTo>
                  <a:pt x="218" y="80"/>
                </a:lnTo>
                <a:lnTo>
                  <a:pt x="176" y="32"/>
                </a:lnTo>
                <a:lnTo>
                  <a:pt x="173" y="3"/>
                </a:lnTo>
                <a:lnTo>
                  <a:pt x="16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1773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5 w 250"/>
              <a:gd name="T1" fmla="*/ 0 h 317"/>
              <a:gd name="T2" fmla="*/ 148 w 250"/>
              <a:gd name="T3" fmla="*/ 2 h 317"/>
              <a:gd name="T4" fmla="*/ 130 w 250"/>
              <a:gd name="T5" fmla="*/ 32 h 317"/>
              <a:gd name="T6" fmla="*/ 90 w 250"/>
              <a:gd name="T7" fmla="*/ 47 h 317"/>
              <a:gd name="T8" fmla="*/ 70 w 250"/>
              <a:gd name="T9" fmla="*/ 15 h 317"/>
              <a:gd name="T10" fmla="*/ 58 w 250"/>
              <a:gd name="T11" fmla="*/ 55 h 317"/>
              <a:gd name="T12" fmla="*/ 0 w 250"/>
              <a:gd name="T13" fmla="*/ 57 h 317"/>
              <a:gd name="T14" fmla="*/ 5 w 250"/>
              <a:gd name="T15" fmla="*/ 82 h 317"/>
              <a:gd name="T16" fmla="*/ 50 w 250"/>
              <a:gd name="T17" fmla="*/ 102 h 317"/>
              <a:gd name="T18" fmla="*/ 40 w 250"/>
              <a:gd name="T19" fmla="*/ 165 h 317"/>
              <a:gd name="T20" fmla="*/ 5 w 250"/>
              <a:gd name="T21" fmla="*/ 220 h 317"/>
              <a:gd name="T22" fmla="*/ 10 w 250"/>
              <a:gd name="T23" fmla="*/ 220 h 317"/>
              <a:gd name="T24" fmla="*/ 10 w 250"/>
              <a:gd name="T25" fmla="*/ 242 h 317"/>
              <a:gd name="T26" fmla="*/ 110 w 250"/>
              <a:gd name="T27" fmla="*/ 295 h 317"/>
              <a:gd name="T28" fmla="*/ 105 w 250"/>
              <a:gd name="T29" fmla="*/ 317 h 317"/>
              <a:gd name="T30" fmla="*/ 120 w 250"/>
              <a:gd name="T31" fmla="*/ 275 h 317"/>
              <a:gd name="T32" fmla="*/ 215 w 250"/>
              <a:gd name="T33" fmla="*/ 287 h 317"/>
              <a:gd name="T34" fmla="*/ 228 w 250"/>
              <a:gd name="T35" fmla="*/ 272 h 317"/>
              <a:gd name="T36" fmla="*/ 210 w 250"/>
              <a:gd name="T37" fmla="*/ 252 h 317"/>
              <a:gd name="T38" fmla="*/ 235 w 250"/>
              <a:gd name="T39" fmla="*/ 207 h 317"/>
              <a:gd name="T40" fmla="*/ 215 w 250"/>
              <a:gd name="T41" fmla="*/ 170 h 317"/>
              <a:gd name="T42" fmla="*/ 250 w 250"/>
              <a:gd name="T43" fmla="*/ 140 h 317"/>
              <a:gd name="T44" fmla="*/ 245 w 250"/>
              <a:gd name="T45" fmla="*/ 102 h 317"/>
              <a:gd name="T46" fmla="*/ 218 w 250"/>
              <a:gd name="T47" fmla="*/ 80 h 317"/>
              <a:gd name="T48" fmla="*/ 175 w 250"/>
              <a:gd name="T49" fmla="*/ 32 h 317"/>
              <a:gd name="T50" fmla="*/ 173 w 250"/>
              <a:gd name="T51" fmla="*/ 2 h 317"/>
              <a:gd name="T52" fmla="*/ 165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5" y="0"/>
                </a:moveTo>
                <a:lnTo>
                  <a:pt x="148" y="2"/>
                </a:lnTo>
                <a:lnTo>
                  <a:pt x="130" y="32"/>
                </a:lnTo>
                <a:lnTo>
                  <a:pt x="90" y="47"/>
                </a:lnTo>
                <a:lnTo>
                  <a:pt x="70" y="15"/>
                </a:lnTo>
                <a:lnTo>
                  <a:pt x="58" y="55"/>
                </a:lnTo>
                <a:lnTo>
                  <a:pt x="0" y="57"/>
                </a:lnTo>
                <a:lnTo>
                  <a:pt x="5" y="82"/>
                </a:lnTo>
                <a:lnTo>
                  <a:pt x="50" y="102"/>
                </a:lnTo>
                <a:lnTo>
                  <a:pt x="40" y="165"/>
                </a:lnTo>
                <a:lnTo>
                  <a:pt x="5" y="220"/>
                </a:lnTo>
                <a:lnTo>
                  <a:pt x="10" y="220"/>
                </a:lnTo>
                <a:lnTo>
                  <a:pt x="10" y="242"/>
                </a:lnTo>
                <a:lnTo>
                  <a:pt x="110" y="295"/>
                </a:lnTo>
                <a:lnTo>
                  <a:pt x="105" y="317"/>
                </a:lnTo>
                <a:lnTo>
                  <a:pt x="120" y="275"/>
                </a:lnTo>
                <a:lnTo>
                  <a:pt x="215" y="287"/>
                </a:lnTo>
                <a:lnTo>
                  <a:pt x="228" y="272"/>
                </a:lnTo>
                <a:lnTo>
                  <a:pt x="210" y="252"/>
                </a:lnTo>
                <a:lnTo>
                  <a:pt x="235" y="207"/>
                </a:lnTo>
                <a:lnTo>
                  <a:pt x="215" y="170"/>
                </a:lnTo>
                <a:lnTo>
                  <a:pt x="250" y="140"/>
                </a:lnTo>
                <a:lnTo>
                  <a:pt x="245" y="102"/>
                </a:lnTo>
                <a:lnTo>
                  <a:pt x="218" y="80"/>
                </a:lnTo>
                <a:lnTo>
                  <a:pt x="175" y="32"/>
                </a:lnTo>
                <a:lnTo>
                  <a:pt x="173" y="2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772"/>
          <p:cNvSpPr>
            <a:spLocks/>
          </p:cNvSpPr>
          <p:nvPr/>
        </p:nvSpPr>
        <p:spPr bwMode="auto">
          <a:xfrm>
            <a:off x="4458647" y="3870627"/>
            <a:ext cx="93304" cy="93304"/>
          </a:xfrm>
          <a:custGeom>
            <a:avLst/>
            <a:gdLst>
              <a:gd name="T0" fmla="*/ 48 w 93"/>
              <a:gd name="T1" fmla="*/ 0 h 92"/>
              <a:gd name="T2" fmla="*/ 36 w 93"/>
              <a:gd name="T3" fmla="*/ 3 h 92"/>
              <a:gd name="T4" fmla="*/ 0 w 93"/>
              <a:gd name="T5" fmla="*/ 6 h 92"/>
              <a:gd name="T6" fmla="*/ 7 w 93"/>
              <a:gd name="T7" fmla="*/ 6 h 92"/>
              <a:gd name="T8" fmla="*/ 13 w 93"/>
              <a:gd name="T9" fmla="*/ 9 h 92"/>
              <a:gd name="T10" fmla="*/ 16 w 93"/>
              <a:gd name="T11" fmla="*/ 38 h 92"/>
              <a:gd name="T12" fmla="*/ 58 w 93"/>
              <a:gd name="T13" fmla="*/ 86 h 92"/>
              <a:gd name="T14" fmla="*/ 68 w 93"/>
              <a:gd name="T15" fmla="*/ 92 h 92"/>
              <a:gd name="T16" fmla="*/ 93 w 93"/>
              <a:gd name="T17" fmla="*/ 70 h 92"/>
              <a:gd name="T18" fmla="*/ 93 w 93"/>
              <a:gd name="T19" fmla="*/ 64 h 92"/>
              <a:gd name="T20" fmla="*/ 84 w 93"/>
              <a:gd name="T21" fmla="*/ 38 h 92"/>
              <a:gd name="T22" fmla="*/ 42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6" y="3"/>
                </a:lnTo>
                <a:lnTo>
                  <a:pt x="0" y="6"/>
                </a:lnTo>
                <a:lnTo>
                  <a:pt x="7" y="6"/>
                </a:lnTo>
                <a:lnTo>
                  <a:pt x="13" y="9"/>
                </a:lnTo>
                <a:lnTo>
                  <a:pt x="16" y="38"/>
                </a:lnTo>
                <a:lnTo>
                  <a:pt x="58" y="86"/>
                </a:lnTo>
                <a:lnTo>
                  <a:pt x="68" y="92"/>
                </a:lnTo>
                <a:lnTo>
                  <a:pt x="93" y="70"/>
                </a:lnTo>
                <a:lnTo>
                  <a:pt x="93" y="64"/>
                </a:lnTo>
                <a:lnTo>
                  <a:pt x="84" y="38"/>
                </a:lnTo>
                <a:lnTo>
                  <a:pt x="42" y="0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771"/>
          <p:cNvSpPr>
            <a:spLocks/>
          </p:cNvSpPr>
          <p:nvPr/>
        </p:nvSpPr>
        <p:spPr bwMode="auto">
          <a:xfrm>
            <a:off x="4458647" y="3870627"/>
            <a:ext cx="93304" cy="90782"/>
          </a:xfrm>
          <a:custGeom>
            <a:avLst/>
            <a:gdLst>
              <a:gd name="T0" fmla="*/ 48 w 93"/>
              <a:gd name="T1" fmla="*/ 0 h 92"/>
              <a:gd name="T2" fmla="*/ 35 w 93"/>
              <a:gd name="T3" fmla="*/ 3 h 92"/>
              <a:gd name="T4" fmla="*/ 0 w 93"/>
              <a:gd name="T5" fmla="*/ 5 h 92"/>
              <a:gd name="T6" fmla="*/ 5 w 93"/>
              <a:gd name="T7" fmla="*/ 5 h 92"/>
              <a:gd name="T8" fmla="*/ 13 w 93"/>
              <a:gd name="T9" fmla="*/ 8 h 92"/>
              <a:gd name="T10" fmla="*/ 15 w 93"/>
              <a:gd name="T11" fmla="*/ 38 h 92"/>
              <a:gd name="T12" fmla="*/ 58 w 93"/>
              <a:gd name="T13" fmla="*/ 87 h 92"/>
              <a:gd name="T14" fmla="*/ 68 w 93"/>
              <a:gd name="T15" fmla="*/ 92 h 92"/>
              <a:gd name="T16" fmla="*/ 93 w 93"/>
              <a:gd name="T17" fmla="*/ 72 h 92"/>
              <a:gd name="T18" fmla="*/ 93 w 93"/>
              <a:gd name="T19" fmla="*/ 64 h 92"/>
              <a:gd name="T20" fmla="*/ 83 w 93"/>
              <a:gd name="T21" fmla="*/ 38 h 92"/>
              <a:gd name="T22" fmla="*/ 40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5" y="3"/>
                </a:lnTo>
                <a:lnTo>
                  <a:pt x="0" y="5"/>
                </a:lnTo>
                <a:lnTo>
                  <a:pt x="5" y="5"/>
                </a:lnTo>
                <a:lnTo>
                  <a:pt x="13" y="8"/>
                </a:lnTo>
                <a:lnTo>
                  <a:pt x="15" y="38"/>
                </a:lnTo>
                <a:lnTo>
                  <a:pt x="58" y="87"/>
                </a:lnTo>
                <a:lnTo>
                  <a:pt x="68" y="92"/>
                </a:lnTo>
                <a:lnTo>
                  <a:pt x="93" y="72"/>
                </a:lnTo>
                <a:lnTo>
                  <a:pt x="93" y="64"/>
                </a:lnTo>
                <a:lnTo>
                  <a:pt x="83" y="38"/>
                </a:lnTo>
                <a:lnTo>
                  <a:pt x="40" y="0"/>
                </a:lnTo>
                <a:lnTo>
                  <a:pt x="4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70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6 h 243"/>
              <a:gd name="T2" fmla="*/ 96 w 265"/>
              <a:gd name="T3" fmla="*/ 16 h 243"/>
              <a:gd name="T4" fmla="*/ 16 w 265"/>
              <a:gd name="T5" fmla="*/ 0 h 243"/>
              <a:gd name="T6" fmla="*/ 3 w 265"/>
              <a:gd name="T7" fmla="*/ 38 h 243"/>
              <a:gd name="T8" fmla="*/ 61 w 265"/>
              <a:gd name="T9" fmla="*/ 61 h 243"/>
              <a:gd name="T10" fmla="*/ 0 w 265"/>
              <a:gd name="T11" fmla="*/ 189 h 243"/>
              <a:gd name="T12" fmla="*/ 38 w 265"/>
              <a:gd name="T13" fmla="*/ 243 h 243"/>
              <a:gd name="T14" fmla="*/ 109 w 265"/>
              <a:gd name="T15" fmla="*/ 224 h 243"/>
              <a:gd name="T16" fmla="*/ 141 w 265"/>
              <a:gd name="T17" fmla="*/ 233 h 243"/>
              <a:gd name="T18" fmla="*/ 211 w 265"/>
              <a:gd name="T19" fmla="*/ 208 h 243"/>
              <a:gd name="T20" fmla="*/ 211 w 265"/>
              <a:gd name="T21" fmla="*/ 147 h 243"/>
              <a:gd name="T22" fmla="*/ 259 w 265"/>
              <a:gd name="T23" fmla="*/ 112 h 243"/>
              <a:gd name="T24" fmla="*/ 265 w 265"/>
              <a:gd name="T25" fmla="*/ 89 h 243"/>
              <a:gd name="T26" fmla="*/ 163 w 265"/>
              <a:gd name="T27" fmla="*/ 38 h 243"/>
              <a:gd name="T28" fmla="*/ 163 w 265"/>
              <a:gd name="T29" fmla="*/ 16 h 243"/>
              <a:gd name="T30" fmla="*/ 160 w 265"/>
              <a:gd name="T31" fmla="*/ 1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6"/>
                </a:moveTo>
                <a:lnTo>
                  <a:pt x="96" y="16"/>
                </a:lnTo>
                <a:lnTo>
                  <a:pt x="16" y="0"/>
                </a:lnTo>
                <a:lnTo>
                  <a:pt x="3" y="38"/>
                </a:lnTo>
                <a:lnTo>
                  <a:pt x="61" y="61"/>
                </a:lnTo>
                <a:lnTo>
                  <a:pt x="0" y="189"/>
                </a:lnTo>
                <a:lnTo>
                  <a:pt x="38" y="243"/>
                </a:lnTo>
                <a:lnTo>
                  <a:pt x="109" y="224"/>
                </a:lnTo>
                <a:lnTo>
                  <a:pt x="141" y="233"/>
                </a:lnTo>
                <a:lnTo>
                  <a:pt x="211" y="208"/>
                </a:lnTo>
                <a:lnTo>
                  <a:pt x="211" y="147"/>
                </a:lnTo>
                <a:lnTo>
                  <a:pt x="259" y="112"/>
                </a:lnTo>
                <a:lnTo>
                  <a:pt x="265" y="89"/>
                </a:lnTo>
                <a:lnTo>
                  <a:pt x="163" y="38"/>
                </a:lnTo>
                <a:lnTo>
                  <a:pt x="163" y="16"/>
                </a:lnTo>
                <a:lnTo>
                  <a:pt x="160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769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5 h 243"/>
              <a:gd name="T2" fmla="*/ 98 w 265"/>
              <a:gd name="T3" fmla="*/ 15 h 243"/>
              <a:gd name="T4" fmla="*/ 18 w 265"/>
              <a:gd name="T5" fmla="*/ 0 h 243"/>
              <a:gd name="T6" fmla="*/ 5 w 265"/>
              <a:gd name="T7" fmla="*/ 38 h 243"/>
              <a:gd name="T8" fmla="*/ 63 w 265"/>
              <a:gd name="T9" fmla="*/ 60 h 243"/>
              <a:gd name="T10" fmla="*/ 0 w 265"/>
              <a:gd name="T11" fmla="*/ 190 h 243"/>
              <a:gd name="T12" fmla="*/ 40 w 265"/>
              <a:gd name="T13" fmla="*/ 243 h 243"/>
              <a:gd name="T14" fmla="*/ 110 w 265"/>
              <a:gd name="T15" fmla="*/ 225 h 243"/>
              <a:gd name="T16" fmla="*/ 143 w 265"/>
              <a:gd name="T17" fmla="*/ 233 h 243"/>
              <a:gd name="T18" fmla="*/ 213 w 265"/>
              <a:gd name="T19" fmla="*/ 208 h 243"/>
              <a:gd name="T20" fmla="*/ 213 w 265"/>
              <a:gd name="T21" fmla="*/ 148 h 243"/>
              <a:gd name="T22" fmla="*/ 260 w 265"/>
              <a:gd name="T23" fmla="*/ 113 h 243"/>
              <a:gd name="T24" fmla="*/ 265 w 265"/>
              <a:gd name="T25" fmla="*/ 90 h 243"/>
              <a:gd name="T26" fmla="*/ 165 w 265"/>
              <a:gd name="T27" fmla="*/ 38 h 243"/>
              <a:gd name="T28" fmla="*/ 165 w 265"/>
              <a:gd name="T29" fmla="*/ 15 h 243"/>
              <a:gd name="T30" fmla="*/ 160 w 265"/>
              <a:gd name="T31" fmla="*/ 1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5"/>
                </a:moveTo>
                <a:lnTo>
                  <a:pt x="98" y="15"/>
                </a:lnTo>
                <a:lnTo>
                  <a:pt x="18" y="0"/>
                </a:lnTo>
                <a:lnTo>
                  <a:pt x="5" y="38"/>
                </a:lnTo>
                <a:lnTo>
                  <a:pt x="63" y="60"/>
                </a:lnTo>
                <a:lnTo>
                  <a:pt x="0" y="190"/>
                </a:lnTo>
                <a:lnTo>
                  <a:pt x="40" y="243"/>
                </a:lnTo>
                <a:lnTo>
                  <a:pt x="110" y="225"/>
                </a:lnTo>
                <a:lnTo>
                  <a:pt x="143" y="233"/>
                </a:lnTo>
                <a:lnTo>
                  <a:pt x="213" y="208"/>
                </a:lnTo>
                <a:lnTo>
                  <a:pt x="213" y="148"/>
                </a:lnTo>
                <a:lnTo>
                  <a:pt x="260" y="113"/>
                </a:lnTo>
                <a:lnTo>
                  <a:pt x="265" y="90"/>
                </a:lnTo>
                <a:lnTo>
                  <a:pt x="165" y="38"/>
                </a:lnTo>
                <a:lnTo>
                  <a:pt x="165" y="15"/>
                </a:lnTo>
                <a:lnTo>
                  <a:pt x="16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768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1 h 2061"/>
              <a:gd name="T2" fmla="*/ 4364 w 4706"/>
              <a:gd name="T3" fmla="*/ 336 h 2061"/>
              <a:gd name="T4" fmla="*/ 4108 w 4706"/>
              <a:gd name="T5" fmla="*/ 323 h 2061"/>
              <a:gd name="T6" fmla="*/ 3573 w 4706"/>
              <a:gd name="T7" fmla="*/ 61 h 2061"/>
              <a:gd name="T8" fmla="*/ 3097 w 4706"/>
              <a:gd name="T9" fmla="*/ 0 h 2061"/>
              <a:gd name="T10" fmla="*/ 2966 w 4706"/>
              <a:gd name="T11" fmla="*/ 64 h 2061"/>
              <a:gd name="T12" fmla="*/ 3135 w 4706"/>
              <a:gd name="T13" fmla="*/ 118 h 2061"/>
              <a:gd name="T14" fmla="*/ 2665 w 4706"/>
              <a:gd name="T15" fmla="*/ 166 h 2061"/>
              <a:gd name="T16" fmla="*/ 2422 w 4706"/>
              <a:gd name="T17" fmla="*/ 413 h 2061"/>
              <a:gd name="T18" fmla="*/ 2268 w 4706"/>
              <a:gd name="T19" fmla="*/ 582 h 2061"/>
              <a:gd name="T20" fmla="*/ 2080 w 4706"/>
              <a:gd name="T21" fmla="*/ 771 h 2061"/>
              <a:gd name="T22" fmla="*/ 1872 w 4706"/>
              <a:gd name="T23" fmla="*/ 726 h 2061"/>
              <a:gd name="T24" fmla="*/ 1507 w 4706"/>
              <a:gd name="T25" fmla="*/ 685 h 2061"/>
              <a:gd name="T26" fmla="*/ 1075 w 4706"/>
              <a:gd name="T27" fmla="*/ 877 h 2061"/>
              <a:gd name="T28" fmla="*/ 384 w 4706"/>
              <a:gd name="T29" fmla="*/ 787 h 2061"/>
              <a:gd name="T30" fmla="*/ 0 w 4706"/>
              <a:gd name="T31" fmla="*/ 883 h 2061"/>
              <a:gd name="T32" fmla="*/ 295 w 4706"/>
              <a:gd name="T33" fmla="*/ 918 h 2061"/>
              <a:gd name="T34" fmla="*/ 467 w 4706"/>
              <a:gd name="T35" fmla="*/ 1049 h 2061"/>
              <a:gd name="T36" fmla="*/ 605 w 4706"/>
              <a:gd name="T37" fmla="*/ 1312 h 2061"/>
              <a:gd name="T38" fmla="*/ 822 w 4706"/>
              <a:gd name="T39" fmla="*/ 1481 h 2061"/>
              <a:gd name="T40" fmla="*/ 1005 w 4706"/>
              <a:gd name="T41" fmla="*/ 1833 h 2061"/>
              <a:gd name="T42" fmla="*/ 1392 w 4706"/>
              <a:gd name="T43" fmla="*/ 2061 h 2061"/>
              <a:gd name="T44" fmla="*/ 1625 w 4706"/>
              <a:gd name="T45" fmla="*/ 1725 h 2061"/>
              <a:gd name="T46" fmla="*/ 1980 w 4706"/>
              <a:gd name="T47" fmla="*/ 1398 h 2061"/>
              <a:gd name="T48" fmla="*/ 2102 w 4706"/>
              <a:gd name="T49" fmla="*/ 1139 h 2061"/>
              <a:gd name="T50" fmla="*/ 2169 w 4706"/>
              <a:gd name="T51" fmla="*/ 1027 h 2061"/>
              <a:gd name="T52" fmla="*/ 2163 w 4706"/>
              <a:gd name="T53" fmla="*/ 803 h 2061"/>
              <a:gd name="T54" fmla="*/ 2259 w 4706"/>
              <a:gd name="T55" fmla="*/ 672 h 2061"/>
              <a:gd name="T56" fmla="*/ 2566 w 4706"/>
              <a:gd name="T57" fmla="*/ 640 h 2061"/>
              <a:gd name="T58" fmla="*/ 2774 w 4706"/>
              <a:gd name="T59" fmla="*/ 393 h 2061"/>
              <a:gd name="T60" fmla="*/ 2825 w 4706"/>
              <a:gd name="T61" fmla="*/ 675 h 2061"/>
              <a:gd name="T62" fmla="*/ 2783 w 4706"/>
              <a:gd name="T63" fmla="*/ 854 h 2061"/>
              <a:gd name="T64" fmla="*/ 2822 w 4706"/>
              <a:gd name="T65" fmla="*/ 931 h 2061"/>
              <a:gd name="T66" fmla="*/ 3026 w 4706"/>
              <a:gd name="T67" fmla="*/ 1155 h 2061"/>
              <a:gd name="T68" fmla="*/ 3186 w 4706"/>
              <a:gd name="T69" fmla="*/ 1373 h 2061"/>
              <a:gd name="T70" fmla="*/ 3177 w 4706"/>
              <a:gd name="T71" fmla="*/ 1472 h 2061"/>
              <a:gd name="T72" fmla="*/ 3295 w 4706"/>
              <a:gd name="T73" fmla="*/ 1414 h 2061"/>
              <a:gd name="T74" fmla="*/ 3372 w 4706"/>
              <a:gd name="T75" fmla="*/ 1481 h 2061"/>
              <a:gd name="T76" fmla="*/ 3497 w 4706"/>
              <a:gd name="T77" fmla="*/ 1555 h 2061"/>
              <a:gd name="T78" fmla="*/ 3705 w 4706"/>
              <a:gd name="T79" fmla="*/ 1385 h 2061"/>
              <a:gd name="T80" fmla="*/ 3781 w 4706"/>
              <a:gd name="T81" fmla="*/ 1229 h 2061"/>
              <a:gd name="T82" fmla="*/ 3557 w 4706"/>
              <a:gd name="T83" fmla="*/ 1142 h 2061"/>
              <a:gd name="T84" fmla="*/ 3586 w 4706"/>
              <a:gd name="T85" fmla="*/ 1040 h 2061"/>
              <a:gd name="T86" fmla="*/ 3865 w 4706"/>
              <a:gd name="T87" fmla="*/ 1049 h 2061"/>
              <a:gd name="T88" fmla="*/ 4012 w 4706"/>
              <a:gd name="T89" fmla="*/ 1107 h 2061"/>
              <a:gd name="T90" fmla="*/ 4111 w 4706"/>
              <a:gd name="T91" fmla="*/ 1001 h 2061"/>
              <a:gd name="T92" fmla="*/ 4127 w 4706"/>
              <a:gd name="T93" fmla="*/ 822 h 2061"/>
              <a:gd name="T94" fmla="*/ 4312 w 4706"/>
              <a:gd name="T95" fmla="*/ 755 h 2061"/>
              <a:gd name="T96" fmla="*/ 4402 w 4706"/>
              <a:gd name="T97" fmla="*/ 656 h 2061"/>
              <a:gd name="T98" fmla="*/ 4655 w 4706"/>
              <a:gd name="T99" fmla="*/ 541 h 2061"/>
              <a:gd name="T100" fmla="*/ 4706 w 4706"/>
              <a:gd name="T101" fmla="*/ 467 h 2061"/>
              <a:gd name="T102" fmla="*/ 4607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7" y="169"/>
                </a:lnTo>
                <a:lnTo>
                  <a:pt x="4485" y="214"/>
                </a:lnTo>
                <a:lnTo>
                  <a:pt x="4488" y="291"/>
                </a:lnTo>
                <a:lnTo>
                  <a:pt x="4453" y="310"/>
                </a:lnTo>
                <a:lnTo>
                  <a:pt x="4428" y="304"/>
                </a:lnTo>
                <a:lnTo>
                  <a:pt x="4399" y="336"/>
                </a:lnTo>
                <a:lnTo>
                  <a:pt x="4364" y="336"/>
                </a:lnTo>
                <a:lnTo>
                  <a:pt x="4293" y="368"/>
                </a:lnTo>
                <a:lnTo>
                  <a:pt x="4194" y="368"/>
                </a:lnTo>
                <a:lnTo>
                  <a:pt x="4140" y="368"/>
                </a:lnTo>
                <a:lnTo>
                  <a:pt x="4108" y="323"/>
                </a:lnTo>
                <a:lnTo>
                  <a:pt x="4037" y="323"/>
                </a:lnTo>
                <a:lnTo>
                  <a:pt x="3778" y="272"/>
                </a:lnTo>
                <a:lnTo>
                  <a:pt x="3778" y="240"/>
                </a:lnTo>
                <a:lnTo>
                  <a:pt x="3573" y="61"/>
                </a:lnTo>
                <a:lnTo>
                  <a:pt x="3509" y="32"/>
                </a:lnTo>
                <a:lnTo>
                  <a:pt x="3311" y="41"/>
                </a:lnTo>
                <a:lnTo>
                  <a:pt x="3202" y="41"/>
                </a:lnTo>
                <a:lnTo>
                  <a:pt x="3097" y="0"/>
                </a:lnTo>
                <a:lnTo>
                  <a:pt x="3062" y="22"/>
                </a:lnTo>
                <a:lnTo>
                  <a:pt x="2966" y="22"/>
                </a:lnTo>
                <a:lnTo>
                  <a:pt x="2879" y="77"/>
                </a:lnTo>
                <a:lnTo>
                  <a:pt x="2966" y="64"/>
                </a:lnTo>
                <a:lnTo>
                  <a:pt x="3030" y="80"/>
                </a:lnTo>
                <a:lnTo>
                  <a:pt x="3071" y="51"/>
                </a:lnTo>
                <a:lnTo>
                  <a:pt x="3170" y="77"/>
                </a:lnTo>
                <a:lnTo>
                  <a:pt x="3135" y="118"/>
                </a:lnTo>
                <a:lnTo>
                  <a:pt x="2982" y="115"/>
                </a:lnTo>
                <a:lnTo>
                  <a:pt x="2825" y="150"/>
                </a:lnTo>
                <a:lnTo>
                  <a:pt x="2767" y="128"/>
                </a:lnTo>
                <a:lnTo>
                  <a:pt x="2665" y="166"/>
                </a:lnTo>
                <a:lnTo>
                  <a:pt x="2620" y="240"/>
                </a:lnTo>
                <a:lnTo>
                  <a:pt x="2495" y="294"/>
                </a:lnTo>
                <a:lnTo>
                  <a:pt x="2495" y="352"/>
                </a:lnTo>
                <a:lnTo>
                  <a:pt x="2422" y="413"/>
                </a:lnTo>
                <a:lnTo>
                  <a:pt x="2403" y="457"/>
                </a:lnTo>
                <a:lnTo>
                  <a:pt x="2329" y="496"/>
                </a:lnTo>
                <a:lnTo>
                  <a:pt x="2326" y="550"/>
                </a:lnTo>
                <a:lnTo>
                  <a:pt x="2268" y="582"/>
                </a:lnTo>
                <a:lnTo>
                  <a:pt x="2195" y="598"/>
                </a:lnTo>
                <a:lnTo>
                  <a:pt x="2195" y="621"/>
                </a:lnTo>
                <a:lnTo>
                  <a:pt x="2092" y="691"/>
                </a:lnTo>
                <a:lnTo>
                  <a:pt x="2080" y="771"/>
                </a:lnTo>
                <a:lnTo>
                  <a:pt x="2060" y="793"/>
                </a:lnTo>
                <a:lnTo>
                  <a:pt x="1977" y="793"/>
                </a:lnTo>
                <a:lnTo>
                  <a:pt x="1920" y="752"/>
                </a:lnTo>
                <a:lnTo>
                  <a:pt x="1872" y="726"/>
                </a:lnTo>
                <a:lnTo>
                  <a:pt x="1827" y="653"/>
                </a:lnTo>
                <a:lnTo>
                  <a:pt x="1747" y="646"/>
                </a:lnTo>
                <a:lnTo>
                  <a:pt x="1680" y="617"/>
                </a:lnTo>
                <a:lnTo>
                  <a:pt x="1507" y="685"/>
                </a:lnTo>
                <a:lnTo>
                  <a:pt x="1302" y="742"/>
                </a:lnTo>
                <a:lnTo>
                  <a:pt x="1248" y="809"/>
                </a:lnTo>
                <a:lnTo>
                  <a:pt x="1181" y="870"/>
                </a:lnTo>
                <a:lnTo>
                  <a:pt x="1075" y="877"/>
                </a:lnTo>
                <a:lnTo>
                  <a:pt x="816" y="819"/>
                </a:lnTo>
                <a:lnTo>
                  <a:pt x="714" y="803"/>
                </a:lnTo>
                <a:lnTo>
                  <a:pt x="615" y="774"/>
                </a:lnTo>
                <a:lnTo>
                  <a:pt x="384" y="787"/>
                </a:lnTo>
                <a:lnTo>
                  <a:pt x="183" y="755"/>
                </a:lnTo>
                <a:lnTo>
                  <a:pt x="125" y="771"/>
                </a:lnTo>
                <a:lnTo>
                  <a:pt x="26" y="822"/>
                </a:lnTo>
                <a:lnTo>
                  <a:pt x="0" y="883"/>
                </a:lnTo>
                <a:lnTo>
                  <a:pt x="45" y="861"/>
                </a:lnTo>
                <a:lnTo>
                  <a:pt x="77" y="861"/>
                </a:lnTo>
                <a:lnTo>
                  <a:pt x="231" y="941"/>
                </a:lnTo>
                <a:lnTo>
                  <a:pt x="295" y="918"/>
                </a:lnTo>
                <a:lnTo>
                  <a:pt x="381" y="976"/>
                </a:lnTo>
                <a:lnTo>
                  <a:pt x="426" y="976"/>
                </a:lnTo>
                <a:lnTo>
                  <a:pt x="400" y="1030"/>
                </a:lnTo>
                <a:lnTo>
                  <a:pt x="467" y="1049"/>
                </a:lnTo>
                <a:lnTo>
                  <a:pt x="483" y="1133"/>
                </a:lnTo>
                <a:lnTo>
                  <a:pt x="512" y="1187"/>
                </a:lnTo>
                <a:lnTo>
                  <a:pt x="589" y="1206"/>
                </a:lnTo>
                <a:lnTo>
                  <a:pt x="605" y="1312"/>
                </a:lnTo>
                <a:lnTo>
                  <a:pt x="650" y="1325"/>
                </a:lnTo>
                <a:lnTo>
                  <a:pt x="656" y="1360"/>
                </a:lnTo>
                <a:lnTo>
                  <a:pt x="781" y="1481"/>
                </a:lnTo>
                <a:lnTo>
                  <a:pt x="822" y="1481"/>
                </a:lnTo>
                <a:lnTo>
                  <a:pt x="838" y="1565"/>
                </a:lnTo>
                <a:lnTo>
                  <a:pt x="870" y="1641"/>
                </a:lnTo>
                <a:lnTo>
                  <a:pt x="883" y="1712"/>
                </a:lnTo>
                <a:lnTo>
                  <a:pt x="1005" y="1833"/>
                </a:lnTo>
                <a:lnTo>
                  <a:pt x="1123" y="1849"/>
                </a:lnTo>
                <a:lnTo>
                  <a:pt x="1174" y="1920"/>
                </a:lnTo>
                <a:lnTo>
                  <a:pt x="1251" y="2019"/>
                </a:lnTo>
                <a:lnTo>
                  <a:pt x="1392" y="2061"/>
                </a:lnTo>
                <a:lnTo>
                  <a:pt x="1478" y="1955"/>
                </a:lnTo>
                <a:lnTo>
                  <a:pt x="1529" y="1862"/>
                </a:lnTo>
                <a:lnTo>
                  <a:pt x="1542" y="1801"/>
                </a:lnTo>
                <a:lnTo>
                  <a:pt x="1625" y="1725"/>
                </a:lnTo>
                <a:lnTo>
                  <a:pt x="1670" y="1625"/>
                </a:lnTo>
                <a:lnTo>
                  <a:pt x="1808" y="1609"/>
                </a:lnTo>
                <a:lnTo>
                  <a:pt x="1907" y="1437"/>
                </a:lnTo>
                <a:lnTo>
                  <a:pt x="1980" y="1398"/>
                </a:lnTo>
                <a:lnTo>
                  <a:pt x="2000" y="1341"/>
                </a:lnTo>
                <a:lnTo>
                  <a:pt x="2067" y="1325"/>
                </a:lnTo>
                <a:lnTo>
                  <a:pt x="2067" y="1193"/>
                </a:lnTo>
                <a:lnTo>
                  <a:pt x="2102" y="1139"/>
                </a:lnTo>
                <a:lnTo>
                  <a:pt x="2166" y="1120"/>
                </a:lnTo>
                <a:lnTo>
                  <a:pt x="2166" y="1088"/>
                </a:lnTo>
                <a:lnTo>
                  <a:pt x="2134" y="1053"/>
                </a:lnTo>
                <a:lnTo>
                  <a:pt x="2169" y="1027"/>
                </a:lnTo>
                <a:lnTo>
                  <a:pt x="2166" y="912"/>
                </a:lnTo>
                <a:lnTo>
                  <a:pt x="2118" y="912"/>
                </a:lnTo>
                <a:lnTo>
                  <a:pt x="2115" y="832"/>
                </a:lnTo>
                <a:lnTo>
                  <a:pt x="2163" y="803"/>
                </a:lnTo>
                <a:lnTo>
                  <a:pt x="2182" y="758"/>
                </a:lnTo>
                <a:lnTo>
                  <a:pt x="2166" y="733"/>
                </a:lnTo>
                <a:lnTo>
                  <a:pt x="2166" y="701"/>
                </a:lnTo>
                <a:lnTo>
                  <a:pt x="2259" y="672"/>
                </a:lnTo>
                <a:lnTo>
                  <a:pt x="2339" y="707"/>
                </a:lnTo>
                <a:lnTo>
                  <a:pt x="2367" y="704"/>
                </a:lnTo>
                <a:lnTo>
                  <a:pt x="2422" y="601"/>
                </a:lnTo>
                <a:lnTo>
                  <a:pt x="2566" y="640"/>
                </a:lnTo>
                <a:lnTo>
                  <a:pt x="2604" y="576"/>
                </a:lnTo>
                <a:lnTo>
                  <a:pt x="2563" y="496"/>
                </a:lnTo>
                <a:lnTo>
                  <a:pt x="2582" y="397"/>
                </a:lnTo>
                <a:lnTo>
                  <a:pt x="2774" y="393"/>
                </a:lnTo>
                <a:lnTo>
                  <a:pt x="2803" y="432"/>
                </a:lnTo>
                <a:lnTo>
                  <a:pt x="2841" y="448"/>
                </a:lnTo>
                <a:lnTo>
                  <a:pt x="2882" y="563"/>
                </a:lnTo>
                <a:lnTo>
                  <a:pt x="2825" y="675"/>
                </a:lnTo>
                <a:lnTo>
                  <a:pt x="2847" y="717"/>
                </a:lnTo>
                <a:lnTo>
                  <a:pt x="2793" y="784"/>
                </a:lnTo>
                <a:lnTo>
                  <a:pt x="2806" y="845"/>
                </a:lnTo>
                <a:lnTo>
                  <a:pt x="2783" y="854"/>
                </a:lnTo>
                <a:lnTo>
                  <a:pt x="2755" y="838"/>
                </a:lnTo>
                <a:lnTo>
                  <a:pt x="2630" y="857"/>
                </a:lnTo>
                <a:lnTo>
                  <a:pt x="2665" y="893"/>
                </a:lnTo>
                <a:lnTo>
                  <a:pt x="2822" y="931"/>
                </a:lnTo>
                <a:lnTo>
                  <a:pt x="2879" y="998"/>
                </a:lnTo>
                <a:lnTo>
                  <a:pt x="2914" y="1072"/>
                </a:lnTo>
                <a:lnTo>
                  <a:pt x="2959" y="1078"/>
                </a:lnTo>
                <a:lnTo>
                  <a:pt x="3026" y="1155"/>
                </a:lnTo>
                <a:lnTo>
                  <a:pt x="3071" y="1155"/>
                </a:lnTo>
                <a:lnTo>
                  <a:pt x="3100" y="1254"/>
                </a:lnTo>
                <a:lnTo>
                  <a:pt x="3186" y="1325"/>
                </a:lnTo>
                <a:lnTo>
                  <a:pt x="3186" y="1373"/>
                </a:lnTo>
                <a:lnTo>
                  <a:pt x="3142" y="1344"/>
                </a:lnTo>
                <a:lnTo>
                  <a:pt x="3135" y="1360"/>
                </a:lnTo>
                <a:lnTo>
                  <a:pt x="3158" y="1411"/>
                </a:lnTo>
                <a:lnTo>
                  <a:pt x="3177" y="1472"/>
                </a:lnTo>
                <a:lnTo>
                  <a:pt x="3244" y="1465"/>
                </a:lnTo>
                <a:lnTo>
                  <a:pt x="3209" y="1408"/>
                </a:lnTo>
                <a:lnTo>
                  <a:pt x="3250" y="1373"/>
                </a:lnTo>
                <a:lnTo>
                  <a:pt x="3295" y="1414"/>
                </a:lnTo>
                <a:lnTo>
                  <a:pt x="3327" y="1414"/>
                </a:lnTo>
                <a:lnTo>
                  <a:pt x="3330" y="1331"/>
                </a:lnTo>
                <a:lnTo>
                  <a:pt x="3372" y="1379"/>
                </a:lnTo>
                <a:lnTo>
                  <a:pt x="3372" y="1481"/>
                </a:lnTo>
                <a:lnTo>
                  <a:pt x="3413" y="1533"/>
                </a:lnTo>
                <a:lnTo>
                  <a:pt x="3391" y="1574"/>
                </a:lnTo>
                <a:lnTo>
                  <a:pt x="3477" y="1584"/>
                </a:lnTo>
                <a:lnTo>
                  <a:pt x="3497" y="1555"/>
                </a:lnTo>
                <a:lnTo>
                  <a:pt x="3532" y="1549"/>
                </a:lnTo>
                <a:lnTo>
                  <a:pt x="3545" y="1465"/>
                </a:lnTo>
                <a:lnTo>
                  <a:pt x="3625" y="1449"/>
                </a:lnTo>
                <a:lnTo>
                  <a:pt x="3705" y="1385"/>
                </a:lnTo>
                <a:lnTo>
                  <a:pt x="3666" y="1341"/>
                </a:lnTo>
                <a:lnTo>
                  <a:pt x="3673" y="1305"/>
                </a:lnTo>
                <a:lnTo>
                  <a:pt x="3727" y="1309"/>
                </a:lnTo>
                <a:lnTo>
                  <a:pt x="3781" y="1229"/>
                </a:lnTo>
                <a:lnTo>
                  <a:pt x="3791" y="1168"/>
                </a:lnTo>
                <a:lnTo>
                  <a:pt x="3708" y="1177"/>
                </a:lnTo>
                <a:lnTo>
                  <a:pt x="3653" y="1142"/>
                </a:lnTo>
                <a:lnTo>
                  <a:pt x="3557" y="1142"/>
                </a:lnTo>
                <a:lnTo>
                  <a:pt x="3529" y="1120"/>
                </a:lnTo>
                <a:lnTo>
                  <a:pt x="3452" y="1091"/>
                </a:lnTo>
                <a:lnTo>
                  <a:pt x="3468" y="1069"/>
                </a:lnTo>
                <a:lnTo>
                  <a:pt x="3586" y="1040"/>
                </a:lnTo>
                <a:lnTo>
                  <a:pt x="3657" y="963"/>
                </a:lnTo>
                <a:lnTo>
                  <a:pt x="3724" y="925"/>
                </a:lnTo>
                <a:lnTo>
                  <a:pt x="3865" y="1017"/>
                </a:lnTo>
                <a:lnTo>
                  <a:pt x="3865" y="1049"/>
                </a:lnTo>
                <a:lnTo>
                  <a:pt x="3925" y="1091"/>
                </a:lnTo>
                <a:lnTo>
                  <a:pt x="3925" y="1142"/>
                </a:lnTo>
                <a:lnTo>
                  <a:pt x="4018" y="1149"/>
                </a:lnTo>
                <a:lnTo>
                  <a:pt x="4012" y="1107"/>
                </a:lnTo>
                <a:lnTo>
                  <a:pt x="3983" y="1069"/>
                </a:lnTo>
                <a:lnTo>
                  <a:pt x="4040" y="1046"/>
                </a:lnTo>
                <a:lnTo>
                  <a:pt x="4117" y="1062"/>
                </a:lnTo>
                <a:lnTo>
                  <a:pt x="4111" y="1001"/>
                </a:lnTo>
                <a:lnTo>
                  <a:pt x="4012" y="992"/>
                </a:lnTo>
                <a:lnTo>
                  <a:pt x="4098" y="877"/>
                </a:lnTo>
                <a:lnTo>
                  <a:pt x="4066" y="832"/>
                </a:lnTo>
                <a:lnTo>
                  <a:pt x="4127" y="822"/>
                </a:lnTo>
                <a:lnTo>
                  <a:pt x="4152" y="803"/>
                </a:lnTo>
                <a:lnTo>
                  <a:pt x="4197" y="806"/>
                </a:lnTo>
                <a:lnTo>
                  <a:pt x="4245" y="758"/>
                </a:lnTo>
                <a:lnTo>
                  <a:pt x="4312" y="755"/>
                </a:lnTo>
                <a:lnTo>
                  <a:pt x="4335" y="675"/>
                </a:lnTo>
                <a:lnTo>
                  <a:pt x="4328" y="653"/>
                </a:lnTo>
                <a:lnTo>
                  <a:pt x="4367" y="640"/>
                </a:lnTo>
                <a:lnTo>
                  <a:pt x="4402" y="656"/>
                </a:lnTo>
                <a:lnTo>
                  <a:pt x="4594" y="649"/>
                </a:lnTo>
                <a:lnTo>
                  <a:pt x="4619" y="598"/>
                </a:lnTo>
                <a:lnTo>
                  <a:pt x="4655" y="576"/>
                </a:lnTo>
                <a:lnTo>
                  <a:pt x="4655" y="541"/>
                </a:lnTo>
                <a:lnTo>
                  <a:pt x="4616" y="525"/>
                </a:lnTo>
                <a:lnTo>
                  <a:pt x="4619" y="489"/>
                </a:lnTo>
                <a:lnTo>
                  <a:pt x="4664" y="496"/>
                </a:lnTo>
                <a:lnTo>
                  <a:pt x="4706" y="467"/>
                </a:lnTo>
                <a:lnTo>
                  <a:pt x="4661" y="429"/>
                </a:lnTo>
                <a:lnTo>
                  <a:pt x="4629" y="422"/>
                </a:lnTo>
                <a:lnTo>
                  <a:pt x="4664" y="345"/>
                </a:lnTo>
                <a:lnTo>
                  <a:pt x="4607" y="265"/>
                </a:lnTo>
                <a:lnTo>
                  <a:pt x="4571" y="265"/>
                </a:lnTo>
                <a:lnTo>
                  <a:pt x="4530" y="246"/>
                </a:lnTo>
                <a:lnTo>
                  <a:pt x="4552" y="185"/>
                </a:lnTo>
                <a:lnTo>
                  <a:pt x="4603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1767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1766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1765"/>
          <p:cNvSpPr>
            <a:spLocks/>
          </p:cNvSpPr>
          <p:nvPr/>
        </p:nvSpPr>
        <p:spPr bwMode="auto">
          <a:xfrm>
            <a:off x="4398126" y="2251683"/>
            <a:ext cx="65565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4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4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1764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1763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1 w 170"/>
              <a:gd name="T1" fmla="*/ 12 h 140"/>
              <a:gd name="T2" fmla="*/ 96 w 170"/>
              <a:gd name="T3" fmla="*/ 35 h 140"/>
              <a:gd name="T4" fmla="*/ 84 w 170"/>
              <a:gd name="T5" fmla="*/ 0 h 140"/>
              <a:gd name="T6" fmla="*/ 39 w 170"/>
              <a:gd name="T7" fmla="*/ 32 h 140"/>
              <a:gd name="T8" fmla="*/ 39 w 170"/>
              <a:gd name="T9" fmla="*/ 67 h 140"/>
              <a:gd name="T10" fmla="*/ 0 w 170"/>
              <a:gd name="T11" fmla="*/ 118 h 140"/>
              <a:gd name="T12" fmla="*/ 4 w 170"/>
              <a:gd name="T13" fmla="*/ 137 h 140"/>
              <a:gd name="T14" fmla="*/ 122 w 170"/>
              <a:gd name="T15" fmla="*/ 140 h 140"/>
              <a:gd name="T16" fmla="*/ 116 w 170"/>
              <a:gd name="T17" fmla="*/ 105 h 140"/>
              <a:gd name="T18" fmla="*/ 170 w 170"/>
              <a:gd name="T19" fmla="*/ 51 h 140"/>
              <a:gd name="T20" fmla="*/ 141 w 170"/>
              <a:gd name="T21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1" y="12"/>
                </a:moveTo>
                <a:lnTo>
                  <a:pt x="96" y="35"/>
                </a:lnTo>
                <a:lnTo>
                  <a:pt x="84" y="0"/>
                </a:lnTo>
                <a:lnTo>
                  <a:pt x="39" y="32"/>
                </a:lnTo>
                <a:lnTo>
                  <a:pt x="39" y="67"/>
                </a:lnTo>
                <a:lnTo>
                  <a:pt x="0" y="118"/>
                </a:lnTo>
                <a:lnTo>
                  <a:pt x="4" y="137"/>
                </a:lnTo>
                <a:lnTo>
                  <a:pt x="122" y="140"/>
                </a:lnTo>
                <a:lnTo>
                  <a:pt x="116" y="105"/>
                </a:lnTo>
                <a:lnTo>
                  <a:pt x="170" y="51"/>
                </a:lnTo>
                <a:lnTo>
                  <a:pt x="14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1762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" name="Freeform 1761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7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" name="Freeform 1760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" name="Freeform 1759"/>
          <p:cNvSpPr>
            <a:spLocks/>
          </p:cNvSpPr>
          <p:nvPr/>
        </p:nvSpPr>
        <p:spPr bwMode="auto">
          <a:xfrm>
            <a:off x="4266996" y="2455943"/>
            <a:ext cx="58000" cy="75652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9 h 74"/>
              <a:gd name="T4" fmla="*/ 28 w 57"/>
              <a:gd name="T5" fmla="*/ 67 h 74"/>
              <a:gd name="T6" fmla="*/ 3 w 57"/>
              <a:gd name="T7" fmla="*/ 74 h 74"/>
              <a:gd name="T8" fmla="*/ 0 w 57"/>
              <a:gd name="T9" fmla="*/ 19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9"/>
                </a:lnTo>
                <a:lnTo>
                  <a:pt x="28" y="67"/>
                </a:lnTo>
                <a:lnTo>
                  <a:pt x="3" y="74"/>
                </a:lnTo>
                <a:lnTo>
                  <a:pt x="0" y="19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" name="Freeform 1758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" name="Freeform 1757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4 w 58"/>
              <a:gd name="T5" fmla="*/ 64 h 67"/>
              <a:gd name="T6" fmla="*/ 16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4" y="64"/>
                </a:lnTo>
                <a:lnTo>
                  <a:pt x="16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" name="Freeform 1756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" name="Freeform 1755"/>
          <p:cNvSpPr>
            <a:spLocks/>
          </p:cNvSpPr>
          <p:nvPr/>
        </p:nvSpPr>
        <p:spPr bwMode="auto">
          <a:xfrm>
            <a:off x="3898825" y="2559333"/>
            <a:ext cx="360607" cy="297563"/>
          </a:xfrm>
          <a:custGeom>
            <a:avLst/>
            <a:gdLst>
              <a:gd name="T0" fmla="*/ 352 w 358"/>
              <a:gd name="T1" fmla="*/ 0 h 295"/>
              <a:gd name="T2" fmla="*/ 278 w 358"/>
              <a:gd name="T3" fmla="*/ 16 h 295"/>
              <a:gd name="T4" fmla="*/ 256 w 358"/>
              <a:gd name="T5" fmla="*/ 74 h 295"/>
              <a:gd name="T6" fmla="*/ 118 w 358"/>
              <a:gd name="T7" fmla="*/ 122 h 295"/>
              <a:gd name="T8" fmla="*/ 102 w 358"/>
              <a:gd name="T9" fmla="*/ 96 h 295"/>
              <a:gd name="T10" fmla="*/ 54 w 358"/>
              <a:gd name="T11" fmla="*/ 93 h 295"/>
              <a:gd name="T12" fmla="*/ 54 w 358"/>
              <a:gd name="T13" fmla="*/ 141 h 295"/>
              <a:gd name="T14" fmla="*/ 26 w 358"/>
              <a:gd name="T15" fmla="*/ 164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7 h 295"/>
              <a:gd name="T22" fmla="*/ 58 w 358"/>
              <a:gd name="T23" fmla="*/ 266 h 295"/>
              <a:gd name="T24" fmla="*/ 99 w 358"/>
              <a:gd name="T25" fmla="*/ 244 h 295"/>
              <a:gd name="T26" fmla="*/ 106 w 358"/>
              <a:gd name="T27" fmla="*/ 282 h 295"/>
              <a:gd name="T28" fmla="*/ 137 w 358"/>
              <a:gd name="T29" fmla="*/ 295 h 295"/>
              <a:gd name="T30" fmla="*/ 176 w 358"/>
              <a:gd name="T31" fmla="*/ 279 h 295"/>
              <a:gd name="T32" fmla="*/ 160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9 w 358"/>
              <a:gd name="T39" fmla="*/ 112 h 295"/>
              <a:gd name="T40" fmla="*/ 329 w 358"/>
              <a:gd name="T41" fmla="*/ 74 h 295"/>
              <a:gd name="T42" fmla="*/ 358 w 358"/>
              <a:gd name="T43" fmla="*/ 39 h 295"/>
              <a:gd name="T44" fmla="*/ 352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2" y="0"/>
                </a:moveTo>
                <a:lnTo>
                  <a:pt x="278" y="16"/>
                </a:lnTo>
                <a:lnTo>
                  <a:pt x="256" y="74"/>
                </a:lnTo>
                <a:lnTo>
                  <a:pt x="118" y="122"/>
                </a:lnTo>
                <a:lnTo>
                  <a:pt x="102" y="96"/>
                </a:lnTo>
                <a:lnTo>
                  <a:pt x="54" y="93"/>
                </a:lnTo>
                <a:lnTo>
                  <a:pt x="54" y="141"/>
                </a:lnTo>
                <a:lnTo>
                  <a:pt x="26" y="164"/>
                </a:lnTo>
                <a:lnTo>
                  <a:pt x="0" y="218"/>
                </a:lnTo>
                <a:lnTo>
                  <a:pt x="35" y="218"/>
                </a:lnTo>
                <a:lnTo>
                  <a:pt x="35" y="247"/>
                </a:lnTo>
                <a:lnTo>
                  <a:pt x="58" y="266"/>
                </a:lnTo>
                <a:lnTo>
                  <a:pt x="99" y="244"/>
                </a:lnTo>
                <a:lnTo>
                  <a:pt x="106" y="282"/>
                </a:lnTo>
                <a:lnTo>
                  <a:pt x="137" y="295"/>
                </a:lnTo>
                <a:lnTo>
                  <a:pt x="176" y="279"/>
                </a:lnTo>
                <a:lnTo>
                  <a:pt x="160" y="218"/>
                </a:lnTo>
                <a:lnTo>
                  <a:pt x="211" y="208"/>
                </a:lnTo>
                <a:lnTo>
                  <a:pt x="256" y="218"/>
                </a:lnTo>
                <a:lnTo>
                  <a:pt x="329" y="112"/>
                </a:lnTo>
                <a:lnTo>
                  <a:pt x="329" y="74"/>
                </a:lnTo>
                <a:lnTo>
                  <a:pt x="358" y="39"/>
                </a:lnTo>
                <a:lnTo>
                  <a:pt x="3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1754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1753"/>
          <p:cNvSpPr>
            <a:spLocks/>
          </p:cNvSpPr>
          <p:nvPr/>
        </p:nvSpPr>
        <p:spPr bwMode="auto">
          <a:xfrm>
            <a:off x="4289693" y="2561855"/>
            <a:ext cx="93303" cy="75652"/>
          </a:xfrm>
          <a:custGeom>
            <a:avLst/>
            <a:gdLst>
              <a:gd name="T0" fmla="*/ 86 w 93"/>
              <a:gd name="T1" fmla="*/ 0 h 76"/>
              <a:gd name="T2" fmla="*/ 16 w 93"/>
              <a:gd name="T3" fmla="*/ 16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8 h 76"/>
              <a:gd name="T10" fmla="*/ 86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6" y="0"/>
                </a:moveTo>
                <a:lnTo>
                  <a:pt x="16" y="16"/>
                </a:lnTo>
                <a:lnTo>
                  <a:pt x="0" y="64"/>
                </a:lnTo>
                <a:lnTo>
                  <a:pt x="35" y="76"/>
                </a:lnTo>
                <a:lnTo>
                  <a:pt x="93" y="38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752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751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750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7 h 64"/>
              <a:gd name="T2" fmla="*/ 55 w 144"/>
              <a:gd name="T3" fmla="*/ 0 h 64"/>
              <a:gd name="T4" fmla="*/ 77 w 144"/>
              <a:gd name="T5" fmla="*/ 12 h 64"/>
              <a:gd name="T6" fmla="*/ 144 w 144"/>
              <a:gd name="T7" fmla="*/ 22 h 64"/>
              <a:gd name="T8" fmla="*/ 144 w 144"/>
              <a:gd name="T9" fmla="*/ 64 h 64"/>
              <a:gd name="T10" fmla="*/ 89 w 144"/>
              <a:gd name="T11" fmla="*/ 42 h 64"/>
              <a:gd name="T12" fmla="*/ 37 w 144"/>
              <a:gd name="T13" fmla="*/ 47 h 64"/>
              <a:gd name="T14" fmla="*/ 0 w 144"/>
              <a:gd name="T15" fmla="*/ 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7"/>
                </a:moveTo>
                <a:lnTo>
                  <a:pt x="55" y="0"/>
                </a:lnTo>
                <a:lnTo>
                  <a:pt x="77" y="12"/>
                </a:lnTo>
                <a:lnTo>
                  <a:pt x="144" y="22"/>
                </a:lnTo>
                <a:lnTo>
                  <a:pt x="144" y="64"/>
                </a:lnTo>
                <a:lnTo>
                  <a:pt x="89" y="42"/>
                </a:lnTo>
                <a:lnTo>
                  <a:pt x="37" y="47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749"/>
          <p:cNvSpPr>
            <a:spLocks/>
          </p:cNvSpPr>
          <p:nvPr/>
        </p:nvSpPr>
        <p:spPr bwMode="auto">
          <a:xfrm>
            <a:off x="3354134" y="2993068"/>
            <a:ext cx="115999" cy="128608"/>
          </a:xfrm>
          <a:custGeom>
            <a:avLst/>
            <a:gdLst>
              <a:gd name="T0" fmla="*/ 13 w 116"/>
              <a:gd name="T1" fmla="*/ 0 h 128"/>
              <a:gd name="T2" fmla="*/ 77 w 116"/>
              <a:gd name="T3" fmla="*/ 4 h 128"/>
              <a:gd name="T4" fmla="*/ 116 w 116"/>
              <a:gd name="T5" fmla="*/ 23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80 h 128"/>
              <a:gd name="T18" fmla="*/ 0 w 116"/>
              <a:gd name="T19" fmla="*/ 64 h 128"/>
              <a:gd name="T20" fmla="*/ 13 w 116"/>
              <a:gd name="T21" fmla="*/ 36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7" y="4"/>
                </a:lnTo>
                <a:lnTo>
                  <a:pt x="116" y="23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80"/>
                </a:lnTo>
                <a:lnTo>
                  <a:pt x="0" y="64"/>
                </a:lnTo>
                <a:lnTo>
                  <a:pt x="13" y="36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74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747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46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745"/>
          <p:cNvSpPr>
            <a:spLocks/>
          </p:cNvSpPr>
          <p:nvPr/>
        </p:nvSpPr>
        <p:spPr bwMode="auto">
          <a:xfrm>
            <a:off x="2456402" y="2355074"/>
            <a:ext cx="47913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5 w 48"/>
              <a:gd name="T5" fmla="*/ 22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5" y="22"/>
                </a:lnTo>
                <a:lnTo>
                  <a:pt x="10" y="3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744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1743"/>
          <p:cNvSpPr>
            <a:spLocks/>
          </p:cNvSpPr>
          <p:nvPr/>
        </p:nvSpPr>
        <p:spPr bwMode="auto">
          <a:xfrm>
            <a:off x="2436229" y="2438290"/>
            <a:ext cx="100869" cy="186607"/>
          </a:xfrm>
          <a:custGeom>
            <a:avLst/>
            <a:gdLst>
              <a:gd name="T0" fmla="*/ 38 w 99"/>
              <a:gd name="T1" fmla="*/ 0 h 186"/>
              <a:gd name="T2" fmla="*/ 67 w 99"/>
              <a:gd name="T3" fmla="*/ 26 h 186"/>
              <a:gd name="T4" fmla="*/ 99 w 99"/>
              <a:gd name="T5" fmla="*/ 32 h 186"/>
              <a:gd name="T6" fmla="*/ 86 w 99"/>
              <a:gd name="T7" fmla="*/ 125 h 186"/>
              <a:gd name="T8" fmla="*/ 51 w 99"/>
              <a:gd name="T9" fmla="*/ 147 h 186"/>
              <a:gd name="T10" fmla="*/ 41 w 99"/>
              <a:gd name="T11" fmla="*/ 186 h 186"/>
              <a:gd name="T12" fmla="*/ 12 w 99"/>
              <a:gd name="T13" fmla="*/ 176 h 186"/>
              <a:gd name="T14" fmla="*/ 12 w 99"/>
              <a:gd name="T15" fmla="*/ 118 h 186"/>
              <a:gd name="T16" fmla="*/ 0 w 99"/>
              <a:gd name="T17" fmla="*/ 83 h 186"/>
              <a:gd name="T18" fmla="*/ 0 w 99"/>
              <a:gd name="T19" fmla="*/ 77 h 186"/>
              <a:gd name="T20" fmla="*/ 3 w 99"/>
              <a:gd name="T21" fmla="*/ 70 h 186"/>
              <a:gd name="T22" fmla="*/ 12 w 99"/>
              <a:gd name="T23" fmla="*/ 54 h 186"/>
              <a:gd name="T24" fmla="*/ 19 w 99"/>
              <a:gd name="T25" fmla="*/ 38 h 186"/>
              <a:gd name="T26" fmla="*/ 22 w 99"/>
              <a:gd name="T27" fmla="*/ 26 h 186"/>
              <a:gd name="T28" fmla="*/ 32 w 99"/>
              <a:gd name="T29" fmla="*/ 13 h 186"/>
              <a:gd name="T30" fmla="*/ 35 w 99"/>
              <a:gd name="T31" fmla="*/ 3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7" y="26"/>
                </a:lnTo>
                <a:lnTo>
                  <a:pt x="99" y="32"/>
                </a:lnTo>
                <a:lnTo>
                  <a:pt x="86" y="125"/>
                </a:lnTo>
                <a:lnTo>
                  <a:pt x="51" y="147"/>
                </a:lnTo>
                <a:lnTo>
                  <a:pt x="41" y="186"/>
                </a:lnTo>
                <a:lnTo>
                  <a:pt x="12" y="176"/>
                </a:lnTo>
                <a:lnTo>
                  <a:pt x="12" y="118"/>
                </a:lnTo>
                <a:lnTo>
                  <a:pt x="0" y="83"/>
                </a:lnTo>
                <a:lnTo>
                  <a:pt x="0" y="77"/>
                </a:lnTo>
                <a:lnTo>
                  <a:pt x="3" y="70"/>
                </a:lnTo>
                <a:lnTo>
                  <a:pt x="12" y="54"/>
                </a:lnTo>
                <a:lnTo>
                  <a:pt x="19" y="38"/>
                </a:lnTo>
                <a:lnTo>
                  <a:pt x="22" y="26"/>
                </a:lnTo>
                <a:lnTo>
                  <a:pt x="32" y="13"/>
                </a:lnTo>
                <a:lnTo>
                  <a:pt x="35" y="3"/>
                </a:lnTo>
                <a:lnTo>
                  <a:pt x="3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1742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1741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29 w 45"/>
              <a:gd name="T5" fmla="*/ 55 h 55"/>
              <a:gd name="T6" fmla="*/ 6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29" y="55"/>
                </a:lnTo>
                <a:lnTo>
                  <a:pt x="6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1740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1739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1738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1737"/>
          <p:cNvSpPr>
            <a:spLocks/>
          </p:cNvSpPr>
          <p:nvPr/>
        </p:nvSpPr>
        <p:spPr bwMode="auto">
          <a:xfrm>
            <a:off x="2375707" y="2771157"/>
            <a:ext cx="22696" cy="25217"/>
          </a:xfrm>
          <a:custGeom>
            <a:avLst/>
            <a:gdLst>
              <a:gd name="T0" fmla="*/ 13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3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3" y="0"/>
                </a:moveTo>
                <a:lnTo>
                  <a:pt x="0" y="25"/>
                </a:lnTo>
                <a:lnTo>
                  <a:pt x="23" y="25"/>
                </a:lnTo>
                <a:lnTo>
                  <a:pt x="1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1736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1735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17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17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17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17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17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17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17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17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17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17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17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1723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4 w 160"/>
              <a:gd name="T3" fmla="*/ 0 h 282"/>
              <a:gd name="T4" fmla="*/ 122 w 160"/>
              <a:gd name="T5" fmla="*/ 67 h 282"/>
              <a:gd name="T6" fmla="*/ 132 w 160"/>
              <a:gd name="T7" fmla="*/ 115 h 282"/>
              <a:gd name="T8" fmla="*/ 144 w 160"/>
              <a:gd name="T9" fmla="*/ 166 h 282"/>
              <a:gd name="T10" fmla="*/ 125 w 160"/>
              <a:gd name="T11" fmla="*/ 189 h 282"/>
              <a:gd name="T12" fmla="*/ 160 w 160"/>
              <a:gd name="T13" fmla="*/ 195 h 282"/>
              <a:gd name="T14" fmla="*/ 160 w 160"/>
              <a:gd name="T15" fmla="*/ 243 h 282"/>
              <a:gd name="T16" fmla="*/ 87 w 160"/>
              <a:gd name="T17" fmla="*/ 266 h 282"/>
              <a:gd name="T18" fmla="*/ 39 w 160"/>
              <a:gd name="T19" fmla="*/ 275 h 282"/>
              <a:gd name="T20" fmla="*/ 4 w 160"/>
              <a:gd name="T21" fmla="*/ 282 h 282"/>
              <a:gd name="T22" fmla="*/ 0 w 160"/>
              <a:gd name="T23" fmla="*/ 256 h 282"/>
              <a:gd name="T24" fmla="*/ 39 w 160"/>
              <a:gd name="T25" fmla="*/ 234 h 282"/>
              <a:gd name="T26" fmla="*/ 20 w 160"/>
              <a:gd name="T27" fmla="*/ 214 h 282"/>
              <a:gd name="T28" fmla="*/ 23 w 160"/>
              <a:gd name="T29" fmla="*/ 186 h 282"/>
              <a:gd name="T30" fmla="*/ 55 w 160"/>
              <a:gd name="T31" fmla="*/ 170 h 282"/>
              <a:gd name="T32" fmla="*/ 61 w 160"/>
              <a:gd name="T33" fmla="*/ 74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4" y="0"/>
                </a:lnTo>
                <a:lnTo>
                  <a:pt x="122" y="67"/>
                </a:lnTo>
                <a:lnTo>
                  <a:pt x="132" y="115"/>
                </a:lnTo>
                <a:lnTo>
                  <a:pt x="144" y="166"/>
                </a:lnTo>
                <a:lnTo>
                  <a:pt x="125" y="189"/>
                </a:lnTo>
                <a:lnTo>
                  <a:pt x="160" y="195"/>
                </a:lnTo>
                <a:lnTo>
                  <a:pt x="160" y="243"/>
                </a:lnTo>
                <a:lnTo>
                  <a:pt x="87" y="266"/>
                </a:lnTo>
                <a:lnTo>
                  <a:pt x="39" y="275"/>
                </a:lnTo>
                <a:lnTo>
                  <a:pt x="4" y="282"/>
                </a:lnTo>
                <a:lnTo>
                  <a:pt x="0" y="256"/>
                </a:lnTo>
                <a:lnTo>
                  <a:pt x="39" y="234"/>
                </a:lnTo>
                <a:lnTo>
                  <a:pt x="20" y="214"/>
                </a:lnTo>
                <a:lnTo>
                  <a:pt x="23" y="186"/>
                </a:lnTo>
                <a:lnTo>
                  <a:pt x="55" y="170"/>
                </a:lnTo>
                <a:lnTo>
                  <a:pt x="61" y="74"/>
                </a:lnTo>
                <a:lnTo>
                  <a:pt x="9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17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1721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7 w 90"/>
              <a:gd name="T1" fmla="*/ 0 h 103"/>
              <a:gd name="T2" fmla="*/ 90 w 90"/>
              <a:gd name="T3" fmla="*/ 45 h 103"/>
              <a:gd name="T4" fmla="*/ 77 w 90"/>
              <a:gd name="T5" fmla="*/ 71 h 103"/>
              <a:gd name="T6" fmla="*/ 55 w 90"/>
              <a:gd name="T7" fmla="*/ 103 h 103"/>
              <a:gd name="T8" fmla="*/ 3 w 90"/>
              <a:gd name="T9" fmla="*/ 103 h 103"/>
              <a:gd name="T10" fmla="*/ 0 w 90"/>
              <a:gd name="T11" fmla="*/ 48 h 103"/>
              <a:gd name="T12" fmla="*/ 26 w 90"/>
              <a:gd name="T13" fmla="*/ 13 h 103"/>
              <a:gd name="T14" fmla="*/ 77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7" y="0"/>
                </a:moveTo>
                <a:lnTo>
                  <a:pt x="90" y="45"/>
                </a:lnTo>
                <a:lnTo>
                  <a:pt x="77" y="71"/>
                </a:lnTo>
                <a:lnTo>
                  <a:pt x="55" y="103"/>
                </a:lnTo>
                <a:lnTo>
                  <a:pt x="3" y="103"/>
                </a:lnTo>
                <a:lnTo>
                  <a:pt x="0" y="48"/>
                </a:lnTo>
                <a:lnTo>
                  <a:pt x="26" y="13"/>
                </a:lnTo>
                <a:lnTo>
                  <a:pt x="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1720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1719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1718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1717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1716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1715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1714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1713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1712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1711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1710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1709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1708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1707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1706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1705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1704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1703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1702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1701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1700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1699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1698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1697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1696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1695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1694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1693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1692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1691"/>
          <p:cNvSpPr>
            <a:spLocks/>
          </p:cNvSpPr>
          <p:nvPr/>
        </p:nvSpPr>
        <p:spPr bwMode="auto">
          <a:xfrm>
            <a:off x="7484709" y="2771157"/>
            <a:ext cx="345476" cy="337910"/>
          </a:xfrm>
          <a:custGeom>
            <a:avLst/>
            <a:gdLst>
              <a:gd name="T0" fmla="*/ 67 w 342"/>
              <a:gd name="T1" fmla="*/ 0 h 336"/>
              <a:gd name="T2" fmla="*/ 96 w 342"/>
              <a:gd name="T3" fmla="*/ 48 h 336"/>
              <a:gd name="T4" fmla="*/ 179 w 342"/>
              <a:gd name="T5" fmla="*/ 32 h 336"/>
              <a:gd name="T6" fmla="*/ 217 w 342"/>
              <a:gd name="T7" fmla="*/ 64 h 336"/>
              <a:gd name="T8" fmla="*/ 249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4 w 342"/>
              <a:gd name="T17" fmla="*/ 300 h 336"/>
              <a:gd name="T18" fmla="*/ 208 w 342"/>
              <a:gd name="T19" fmla="*/ 336 h 336"/>
              <a:gd name="T20" fmla="*/ 160 w 342"/>
              <a:gd name="T21" fmla="*/ 336 h 336"/>
              <a:gd name="T22" fmla="*/ 112 w 342"/>
              <a:gd name="T23" fmla="*/ 313 h 336"/>
              <a:gd name="T24" fmla="*/ 115 w 342"/>
              <a:gd name="T25" fmla="*/ 284 h 336"/>
              <a:gd name="T26" fmla="*/ 0 w 342"/>
              <a:gd name="T27" fmla="*/ 89 h 336"/>
              <a:gd name="T28" fmla="*/ 25 w 342"/>
              <a:gd name="T29" fmla="*/ 16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6" y="48"/>
                </a:lnTo>
                <a:lnTo>
                  <a:pt x="179" y="32"/>
                </a:lnTo>
                <a:lnTo>
                  <a:pt x="217" y="64"/>
                </a:lnTo>
                <a:lnTo>
                  <a:pt x="249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4" y="300"/>
                </a:lnTo>
                <a:lnTo>
                  <a:pt x="208" y="336"/>
                </a:lnTo>
                <a:lnTo>
                  <a:pt x="160" y="336"/>
                </a:lnTo>
                <a:lnTo>
                  <a:pt x="112" y="313"/>
                </a:lnTo>
                <a:lnTo>
                  <a:pt x="115" y="284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1690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1689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1688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1687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1686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1685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1684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1683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168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1681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1680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1679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1678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1677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1676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1675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1674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1673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167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1671"/>
          <p:cNvSpPr>
            <a:spLocks/>
          </p:cNvSpPr>
          <p:nvPr/>
        </p:nvSpPr>
        <p:spPr bwMode="auto">
          <a:xfrm>
            <a:off x="7694013" y="1631340"/>
            <a:ext cx="269823" cy="615299"/>
          </a:xfrm>
          <a:custGeom>
            <a:avLst/>
            <a:gdLst>
              <a:gd name="T0" fmla="*/ 131 w 268"/>
              <a:gd name="T1" fmla="*/ 80 h 611"/>
              <a:gd name="T2" fmla="*/ 169 w 268"/>
              <a:gd name="T3" fmla="*/ 90 h 611"/>
              <a:gd name="T4" fmla="*/ 246 w 268"/>
              <a:gd name="T5" fmla="*/ 0 h 611"/>
              <a:gd name="T6" fmla="*/ 268 w 268"/>
              <a:gd name="T7" fmla="*/ 3 h 611"/>
              <a:gd name="T8" fmla="*/ 252 w 268"/>
              <a:gd name="T9" fmla="*/ 42 h 611"/>
              <a:gd name="T10" fmla="*/ 252 w 268"/>
              <a:gd name="T11" fmla="*/ 106 h 611"/>
              <a:gd name="T12" fmla="*/ 204 w 268"/>
              <a:gd name="T13" fmla="*/ 141 h 611"/>
              <a:gd name="T14" fmla="*/ 185 w 268"/>
              <a:gd name="T15" fmla="*/ 202 h 611"/>
              <a:gd name="T16" fmla="*/ 240 w 268"/>
              <a:gd name="T17" fmla="*/ 218 h 611"/>
              <a:gd name="T18" fmla="*/ 246 w 268"/>
              <a:gd name="T19" fmla="*/ 282 h 611"/>
              <a:gd name="T20" fmla="*/ 217 w 268"/>
              <a:gd name="T21" fmla="*/ 323 h 611"/>
              <a:gd name="T22" fmla="*/ 224 w 268"/>
              <a:gd name="T23" fmla="*/ 387 h 611"/>
              <a:gd name="T24" fmla="*/ 153 w 268"/>
              <a:gd name="T25" fmla="*/ 387 h 611"/>
              <a:gd name="T26" fmla="*/ 96 w 268"/>
              <a:gd name="T27" fmla="*/ 509 h 611"/>
              <a:gd name="T28" fmla="*/ 108 w 268"/>
              <a:gd name="T29" fmla="*/ 547 h 611"/>
              <a:gd name="T30" fmla="*/ 45 w 268"/>
              <a:gd name="T31" fmla="*/ 573 h 611"/>
              <a:gd name="T32" fmla="*/ 16 w 268"/>
              <a:gd name="T33" fmla="*/ 611 h 611"/>
              <a:gd name="T34" fmla="*/ 0 w 268"/>
              <a:gd name="T35" fmla="*/ 528 h 611"/>
              <a:gd name="T36" fmla="*/ 41 w 268"/>
              <a:gd name="T37" fmla="*/ 518 h 611"/>
              <a:gd name="T38" fmla="*/ 51 w 268"/>
              <a:gd name="T39" fmla="*/ 458 h 611"/>
              <a:gd name="T40" fmla="*/ 32 w 268"/>
              <a:gd name="T41" fmla="*/ 458 h 611"/>
              <a:gd name="T42" fmla="*/ 0 w 268"/>
              <a:gd name="T43" fmla="*/ 374 h 611"/>
              <a:gd name="T44" fmla="*/ 45 w 268"/>
              <a:gd name="T45" fmla="*/ 320 h 611"/>
              <a:gd name="T46" fmla="*/ 38 w 268"/>
              <a:gd name="T47" fmla="*/ 278 h 611"/>
              <a:gd name="T48" fmla="*/ 131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1" y="80"/>
                </a:moveTo>
                <a:lnTo>
                  <a:pt x="169" y="90"/>
                </a:lnTo>
                <a:lnTo>
                  <a:pt x="246" y="0"/>
                </a:lnTo>
                <a:lnTo>
                  <a:pt x="268" y="3"/>
                </a:lnTo>
                <a:lnTo>
                  <a:pt x="252" y="42"/>
                </a:lnTo>
                <a:lnTo>
                  <a:pt x="252" y="106"/>
                </a:lnTo>
                <a:lnTo>
                  <a:pt x="204" y="141"/>
                </a:lnTo>
                <a:lnTo>
                  <a:pt x="185" y="202"/>
                </a:lnTo>
                <a:lnTo>
                  <a:pt x="240" y="218"/>
                </a:lnTo>
                <a:lnTo>
                  <a:pt x="246" y="282"/>
                </a:lnTo>
                <a:lnTo>
                  <a:pt x="217" y="323"/>
                </a:lnTo>
                <a:lnTo>
                  <a:pt x="224" y="387"/>
                </a:lnTo>
                <a:lnTo>
                  <a:pt x="153" y="387"/>
                </a:lnTo>
                <a:lnTo>
                  <a:pt x="96" y="509"/>
                </a:lnTo>
                <a:lnTo>
                  <a:pt x="108" y="547"/>
                </a:lnTo>
                <a:lnTo>
                  <a:pt x="45" y="573"/>
                </a:lnTo>
                <a:lnTo>
                  <a:pt x="16" y="611"/>
                </a:lnTo>
                <a:lnTo>
                  <a:pt x="0" y="528"/>
                </a:lnTo>
                <a:lnTo>
                  <a:pt x="41" y="518"/>
                </a:lnTo>
                <a:lnTo>
                  <a:pt x="51" y="458"/>
                </a:lnTo>
                <a:lnTo>
                  <a:pt x="32" y="458"/>
                </a:lnTo>
                <a:lnTo>
                  <a:pt x="0" y="374"/>
                </a:lnTo>
                <a:lnTo>
                  <a:pt x="45" y="320"/>
                </a:lnTo>
                <a:lnTo>
                  <a:pt x="38" y="278"/>
                </a:lnTo>
                <a:lnTo>
                  <a:pt x="131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1670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1669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5" name="Freeform 1668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6" name="Freeform 1667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7" name="Freeform 1666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8" name="Freeform 1665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9" name="Freeform 1664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0" name="Freeform 1663"/>
          <p:cNvSpPr>
            <a:spLocks/>
          </p:cNvSpPr>
          <p:nvPr/>
        </p:nvSpPr>
        <p:spPr bwMode="auto">
          <a:xfrm>
            <a:off x="7890707" y="1290909"/>
            <a:ext cx="30261" cy="65565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5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5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1" name="Freeform 166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2" name="Freeform 166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3" name="Freeform 166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4" name="Freeform 165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5" name="Freeform 165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6" name="Freeform 165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7" name="Freeform 165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8" name="Freeform 165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9" name="Freeform 165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0" name="Freeform 165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1" name="Freeform 165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2" name="Freeform 1651"/>
          <p:cNvSpPr>
            <a:spLocks/>
          </p:cNvSpPr>
          <p:nvPr/>
        </p:nvSpPr>
        <p:spPr bwMode="auto">
          <a:xfrm>
            <a:off x="5500117" y="3762193"/>
            <a:ext cx="237042" cy="373214"/>
          </a:xfrm>
          <a:custGeom>
            <a:avLst/>
            <a:gdLst>
              <a:gd name="T0" fmla="*/ 144 w 236"/>
              <a:gd name="T1" fmla="*/ 368 h 371"/>
              <a:gd name="T2" fmla="*/ 172 w 236"/>
              <a:gd name="T3" fmla="*/ 371 h 371"/>
              <a:gd name="T4" fmla="*/ 236 w 236"/>
              <a:gd name="T5" fmla="*/ 317 h 371"/>
              <a:gd name="T6" fmla="*/ 182 w 236"/>
              <a:gd name="T7" fmla="*/ 230 h 371"/>
              <a:gd name="T8" fmla="*/ 89 w 236"/>
              <a:gd name="T9" fmla="*/ 128 h 371"/>
              <a:gd name="T10" fmla="*/ 128 w 236"/>
              <a:gd name="T11" fmla="*/ 70 h 371"/>
              <a:gd name="T12" fmla="*/ 86 w 236"/>
              <a:gd name="T13" fmla="*/ 0 h 371"/>
              <a:gd name="T14" fmla="*/ 22 w 236"/>
              <a:gd name="T15" fmla="*/ 61 h 371"/>
              <a:gd name="T16" fmla="*/ 0 w 236"/>
              <a:gd name="T17" fmla="*/ 128 h 371"/>
              <a:gd name="T18" fmla="*/ 22 w 236"/>
              <a:gd name="T19" fmla="*/ 160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8"/>
                </a:moveTo>
                <a:lnTo>
                  <a:pt x="172" y="371"/>
                </a:lnTo>
                <a:lnTo>
                  <a:pt x="236" y="317"/>
                </a:lnTo>
                <a:lnTo>
                  <a:pt x="182" y="230"/>
                </a:lnTo>
                <a:lnTo>
                  <a:pt x="89" y="128"/>
                </a:lnTo>
                <a:lnTo>
                  <a:pt x="128" y="70"/>
                </a:lnTo>
                <a:lnTo>
                  <a:pt x="86" y="0"/>
                </a:lnTo>
                <a:lnTo>
                  <a:pt x="22" y="61"/>
                </a:lnTo>
                <a:lnTo>
                  <a:pt x="0" y="128"/>
                </a:lnTo>
                <a:lnTo>
                  <a:pt x="22" y="160"/>
                </a:lnTo>
                <a:lnTo>
                  <a:pt x="57" y="256"/>
                </a:lnTo>
                <a:lnTo>
                  <a:pt x="112" y="291"/>
                </a:lnTo>
                <a:lnTo>
                  <a:pt x="144" y="36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3" name="Freeform 1650"/>
          <p:cNvSpPr>
            <a:spLocks/>
          </p:cNvSpPr>
          <p:nvPr/>
        </p:nvSpPr>
        <p:spPr bwMode="auto">
          <a:xfrm>
            <a:off x="5500117" y="3762193"/>
            <a:ext cx="239562" cy="375735"/>
          </a:xfrm>
          <a:custGeom>
            <a:avLst/>
            <a:gdLst>
              <a:gd name="T0" fmla="*/ 144 w 236"/>
              <a:gd name="T1" fmla="*/ 366 h 371"/>
              <a:gd name="T2" fmla="*/ 171 w 236"/>
              <a:gd name="T3" fmla="*/ 371 h 371"/>
              <a:gd name="T4" fmla="*/ 236 w 236"/>
              <a:gd name="T5" fmla="*/ 316 h 371"/>
              <a:gd name="T6" fmla="*/ 181 w 236"/>
              <a:gd name="T7" fmla="*/ 229 h 371"/>
              <a:gd name="T8" fmla="*/ 89 w 236"/>
              <a:gd name="T9" fmla="*/ 127 h 371"/>
              <a:gd name="T10" fmla="*/ 127 w 236"/>
              <a:gd name="T11" fmla="*/ 70 h 371"/>
              <a:gd name="T12" fmla="*/ 87 w 236"/>
              <a:gd name="T13" fmla="*/ 0 h 371"/>
              <a:gd name="T14" fmla="*/ 22 w 236"/>
              <a:gd name="T15" fmla="*/ 62 h 371"/>
              <a:gd name="T16" fmla="*/ 0 w 236"/>
              <a:gd name="T17" fmla="*/ 127 h 371"/>
              <a:gd name="T18" fmla="*/ 22 w 236"/>
              <a:gd name="T19" fmla="*/ 159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6"/>
                </a:moveTo>
                <a:lnTo>
                  <a:pt x="171" y="371"/>
                </a:lnTo>
                <a:lnTo>
                  <a:pt x="236" y="316"/>
                </a:lnTo>
                <a:lnTo>
                  <a:pt x="181" y="229"/>
                </a:lnTo>
                <a:lnTo>
                  <a:pt x="89" y="127"/>
                </a:lnTo>
                <a:lnTo>
                  <a:pt x="127" y="70"/>
                </a:lnTo>
                <a:lnTo>
                  <a:pt x="87" y="0"/>
                </a:lnTo>
                <a:lnTo>
                  <a:pt x="22" y="62"/>
                </a:lnTo>
                <a:lnTo>
                  <a:pt x="0" y="127"/>
                </a:lnTo>
                <a:lnTo>
                  <a:pt x="22" y="159"/>
                </a:lnTo>
                <a:lnTo>
                  <a:pt x="57" y="256"/>
                </a:lnTo>
                <a:lnTo>
                  <a:pt x="112" y="291"/>
                </a:lnTo>
                <a:lnTo>
                  <a:pt x="144" y="366"/>
                </a:lnTo>
              </a:path>
            </a:pathLst>
          </a:custGeom>
          <a:solidFill>
            <a:schemeClr val="bg2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4" name="Freeform 1649"/>
          <p:cNvSpPr>
            <a:spLocks/>
          </p:cNvSpPr>
          <p:nvPr/>
        </p:nvSpPr>
        <p:spPr bwMode="auto">
          <a:xfrm>
            <a:off x="3288570" y="2266813"/>
            <a:ext cx="292519" cy="209303"/>
          </a:xfrm>
          <a:custGeom>
            <a:avLst/>
            <a:gdLst>
              <a:gd name="T0" fmla="*/ 291 w 291"/>
              <a:gd name="T1" fmla="*/ 0 h 208"/>
              <a:gd name="T2" fmla="*/ 282 w 291"/>
              <a:gd name="T3" fmla="*/ 87 h 208"/>
              <a:gd name="T4" fmla="*/ 240 w 291"/>
              <a:gd name="T5" fmla="*/ 74 h 208"/>
              <a:gd name="T6" fmla="*/ 176 w 291"/>
              <a:gd name="T7" fmla="*/ 90 h 208"/>
              <a:gd name="T8" fmla="*/ 144 w 291"/>
              <a:gd name="T9" fmla="*/ 151 h 208"/>
              <a:gd name="T10" fmla="*/ 119 w 291"/>
              <a:gd name="T11" fmla="*/ 208 h 208"/>
              <a:gd name="T12" fmla="*/ 68 w 291"/>
              <a:gd name="T13" fmla="*/ 208 h 208"/>
              <a:gd name="T14" fmla="*/ 36 w 291"/>
              <a:gd name="T15" fmla="*/ 183 h 208"/>
              <a:gd name="T16" fmla="*/ 128 w 291"/>
              <a:gd name="T17" fmla="*/ 122 h 208"/>
              <a:gd name="T18" fmla="*/ 39 w 291"/>
              <a:gd name="T19" fmla="*/ 109 h 208"/>
              <a:gd name="T20" fmla="*/ 0 w 291"/>
              <a:gd name="T21" fmla="*/ 74 h 208"/>
              <a:gd name="T22" fmla="*/ 68 w 291"/>
              <a:gd name="T23" fmla="*/ 48 h 208"/>
              <a:gd name="T24" fmla="*/ 109 w 291"/>
              <a:gd name="T25" fmla="*/ 61 h 208"/>
              <a:gd name="T26" fmla="*/ 151 w 291"/>
              <a:gd name="T27" fmla="*/ 71 h 208"/>
              <a:gd name="T28" fmla="*/ 189 w 291"/>
              <a:gd name="T29" fmla="*/ 61 h 208"/>
              <a:gd name="T30" fmla="*/ 202 w 291"/>
              <a:gd name="T31" fmla="*/ 23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2" y="87"/>
                </a:lnTo>
                <a:lnTo>
                  <a:pt x="240" y="74"/>
                </a:lnTo>
                <a:lnTo>
                  <a:pt x="176" y="90"/>
                </a:lnTo>
                <a:lnTo>
                  <a:pt x="144" y="151"/>
                </a:lnTo>
                <a:lnTo>
                  <a:pt x="119" y="208"/>
                </a:lnTo>
                <a:lnTo>
                  <a:pt x="68" y="208"/>
                </a:lnTo>
                <a:lnTo>
                  <a:pt x="36" y="183"/>
                </a:lnTo>
                <a:lnTo>
                  <a:pt x="128" y="122"/>
                </a:lnTo>
                <a:lnTo>
                  <a:pt x="39" y="109"/>
                </a:lnTo>
                <a:lnTo>
                  <a:pt x="0" y="74"/>
                </a:lnTo>
                <a:lnTo>
                  <a:pt x="68" y="48"/>
                </a:lnTo>
                <a:lnTo>
                  <a:pt x="109" y="61"/>
                </a:lnTo>
                <a:lnTo>
                  <a:pt x="151" y="71"/>
                </a:lnTo>
                <a:lnTo>
                  <a:pt x="189" y="61"/>
                </a:lnTo>
                <a:lnTo>
                  <a:pt x="202" y="23"/>
                </a:lnTo>
                <a:lnTo>
                  <a:pt x="29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5" name="Freeform 1648"/>
          <p:cNvSpPr>
            <a:spLocks/>
          </p:cNvSpPr>
          <p:nvPr/>
        </p:nvSpPr>
        <p:spPr bwMode="auto">
          <a:xfrm>
            <a:off x="3288570" y="2266813"/>
            <a:ext cx="295042" cy="211824"/>
          </a:xfrm>
          <a:custGeom>
            <a:avLst/>
            <a:gdLst>
              <a:gd name="T0" fmla="*/ 291 w 291"/>
              <a:gd name="T1" fmla="*/ 0 h 208"/>
              <a:gd name="T2" fmla="*/ 281 w 291"/>
              <a:gd name="T3" fmla="*/ 87 h 208"/>
              <a:gd name="T4" fmla="*/ 239 w 291"/>
              <a:gd name="T5" fmla="*/ 74 h 208"/>
              <a:gd name="T6" fmla="*/ 177 w 291"/>
              <a:gd name="T7" fmla="*/ 89 h 208"/>
              <a:gd name="T8" fmla="*/ 144 w 291"/>
              <a:gd name="T9" fmla="*/ 151 h 208"/>
              <a:gd name="T10" fmla="*/ 119 w 291"/>
              <a:gd name="T11" fmla="*/ 208 h 208"/>
              <a:gd name="T12" fmla="*/ 70 w 291"/>
              <a:gd name="T13" fmla="*/ 208 h 208"/>
              <a:gd name="T14" fmla="*/ 37 w 291"/>
              <a:gd name="T15" fmla="*/ 183 h 208"/>
              <a:gd name="T16" fmla="*/ 129 w 291"/>
              <a:gd name="T17" fmla="*/ 121 h 208"/>
              <a:gd name="T18" fmla="*/ 40 w 291"/>
              <a:gd name="T19" fmla="*/ 109 h 208"/>
              <a:gd name="T20" fmla="*/ 0 w 291"/>
              <a:gd name="T21" fmla="*/ 74 h 208"/>
              <a:gd name="T22" fmla="*/ 70 w 291"/>
              <a:gd name="T23" fmla="*/ 50 h 208"/>
              <a:gd name="T24" fmla="*/ 109 w 291"/>
              <a:gd name="T25" fmla="*/ 62 h 208"/>
              <a:gd name="T26" fmla="*/ 152 w 291"/>
              <a:gd name="T27" fmla="*/ 72 h 208"/>
              <a:gd name="T28" fmla="*/ 189 w 291"/>
              <a:gd name="T29" fmla="*/ 62 h 208"/>
              <a:gd name="T30" fmla="*/ 201 w 291"/>
              <a:gd name="T31" fmla="*/ 25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1" y="87"/>
                </a:lnTo>
                <a:lnTo>
                  <a:pt x="239" y="74"/>
                </a:lnTo>
                <a:lnTo>
                  <a:pt x="177" y="89"/>
                </a:lnTo>
                <a:lnTo>
                  <a:pt x="144" y="151"/>
                </a:lnTo>
                <a:lnTo>
                  <a:pt x="119" y="208"/>
                </a:lnTo>
                <a:lnTo>
                  <a:pt x="70" y="208"/>
                </a:lnTo>
                <a:lnTo>
                  <a:pt x="37" y="183"/>
                </a:lnTo>
                <a:lnTo>
                  <a:pt x="129" y="121"/>
                </a:lnTo>
                <a:lnTo>
                  <a:pt x="40" y="109"/>
                </a:lnTo>
                <a:lnTo>
                  <a:pt x="0" y="74"/>
                </a:lnTo>
                <a:lnTo>
                  <a:pt x="70" y="50"/>
                </a:lnTo>
                <a:lnTo>
                  <a:pt x="109" y="62"/>
                </a:lnTo>
                <a:lnTo>
                  <a:pt x="152" y="72"/>
                </a:lnTo>
                <a:lnTo>
                  <a:pt x="189" y="62"/>
                </a:lnTo>
                <a:lnTo>
                  <a:pt x="201" y="25"/>
                </a:lnTo>
                <a:lnTo>
                  <a:pt x="29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647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6 w 284"/>
              <a:gd name="T1" fmla="*/ 83 h 281"/>
              <a:gd name="T2" fmla="*/ 19 w 284"/>
              <a:gd name="T3" fmla="*/ 83 h 281"/>
              <a:gd name="T4" fmla="*/ 73 w 284"/>
              <a:gd name="T5" fmla="*/ 86 h 281"/>
              <a:gd name="T6" fmla="*/ 121 w 284"/>
              <a:gd name="T7" fmla="*/ 153 h 281"/>
              <a:gd name="T8" fmla="*/ 195 w 284"/>
              <a:gd name="T9" fmla="*/ 214 h 281"/>
              <a:gd name="T10" fmla="*/ 207 w 284"/>
              <a:gd name="T11" fmla="*/ 281 h 281"/>
              <a:gd name="T12" fmla="*/ 230 w 284"/>
              <a:gd name="T13" fmla="*/ 265 h 281"/>
              <a:gd name="T14" fmla="*/ 243 w 284"/>
              <a:gd name="T15" fmla="*/ 230 h 281"/>
              <a:gd name="T16" fmla="*/ 255 w 284"/>
              <a:gd name="T17" fmla="*/ 227 h 281"/>
              <a:gd name="T18" fmla="*/ 275 w 284"/>
              <a:gd name="T19" fmla="*/ 237 h 281"/>
              <a:gd name="T20" fmla="*/ 284 w 284"/>
              <a:gd name="T21" fmla="*/ 227 h 281"/>
              <a:gd name="T22" fmla="*/ 249 w 284"/>
              <a:gd name="T23" fmla="*/ 185 h 281"/>
              <a:gd name="T24" fmla="*/ 188 w 284"/>
              <a:gd name="T25" fmla="*/ 141 h 281"/>
              <a:gd name="T26" fmla="*/ 159 w 284"/>
              <a:gd name="T27" fmla="*/ 99 h 281"/>
              <a:gd name="T28" fmla="*/ 195 w 284"/>
              <a:gd name="T29" fmla="*/ 67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5 w 284"/>
              <a:gd name="T37" fmla="*/ 67 h 281"/>
              <a:gd name="T38" fmla="*/ 191 w 284"/>
              <a:gd name="T39" fmla="*/ 35 h 281"/>
              <a:gd name="T40" fmla="*/ 211 w 284"/>
              <a:gd name="T41" fmla="*/ 32 h 281"/>
              <a:gd name="T42" fmla="*/ 191 w 284"/>
              <a:gd name="T43" fmla="*/ 35 h 281"/>
              <a:gd name="T44" fmla="*/ 134 w 284"/>
              <a:gd name="T45" fmla="*/ 3 h 281"/>
              <a:gd name="T46" fmla="*/ 89 w 284"/>
              <a:gd name="T47" fmla="*/ 0 h 281"/>
              <a:gd name="T48" fmla="*/ 25 w 284"/>
              <a:gd name="T49" fmla="*/ 19 h 281"/>
              <a:gd name="T50" fmla="*/ 25 w 284"/>
              <a:gd name="T51" fmla="*/ 16 h 281"/>
              <a:gd name="T52" fmla="*/ 25 w 284"/>
              <a:gd name="T53" fmla="*/ 19 h 281"/>
              <a:gd name="T54" fmla="*/ 0 w 284"/>
              <a:gd name="T55" fmla="*/ 64 h 281"/>
              <a:gd name="T56" fmla="*/ 16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6" y="83"/>
                </a:moveTo>
                <a:lnTo>
                  <a:pt x="19" y="83"/>
                </a:lnTo>
                <a:lnTo>
                  <a:pt x="73" y="86"/>
                </a:lnTo>
                <a:lnTo>
                  <a:pt x="121" y="153"/>
                </a:lnTo>
                <a:lnTo>
                  <a:pt x="195" y="214"/>
                </a:lnTo>
                <a:lnTo>
                  <a:pt x="207" y="281"/>
                </a:lnTo>
                <a:lnTo>
                  <a:pt x="230" y="265"/>
                </a:lnTo>
                <a:lnTo>
                  <a:pt x="243" y="230"/>
                </a:lnTo>
                <a:lnTo>
                  <a:pt x="255" y="227"/>
                </a:lnTo>
                <a:lnTo>
                  <a:pt x="275" y="237"/>
                </a:lnTo>
                <a:lnTo>
                  <a:pt x="284" y="227"/>
                </a:lnTo>
                <a:lnTo>
                  <a:pt x="249" y="185"/>
                </a:lnTo>
                <a:lnTo>
                  <a:pt x="188" y="141"/>
                </a:lnTo>
                <a:lnTo>
                  <a:pt x="159" y="99"/>
                </a:lnTo>
                <a:lnTo>
                  <a:pt x="195" y="67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5" y="67"/>
                </a:lnTo>
                <a:lnTo>
                  <a:pt x="191" y="35"/>
                </a:lnTo>
                <a:lnTo>
                  <a:pt x="211" y="32"/>
                </a:lnTo>
                <a:lnTo>
                  <a:pt x="191" y="35"/>
                </a:lnTo>
                <a:lnTo>
                  <a:pt x="134" y="3"/>
                </a:lnTo>
                <a:lnTo>
                  <a:pt x="89" y="0"/>
                </a:lnTo>
                <a:lnTo>
                  <a:pt x="25" y="19"/>
                </a:lnTo>
                <a:lnTo>
                  <a:pt x="25" y="16"/>
                </a:lnTo>
                <a:lnTo>
                  <a:pt x="25" y="19"/>
                </a:lnTo>
                <a:lnTo>
                  <a:pt x="0" y="64"/>
                </a:lnTo>
                <a:lnTo>
                  <a:pt x="16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646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7 w 284"/>
              <a:gd name="T1" fmla="*/ 83 h 281"/>
              <a:gd name="T2" fmla="*/ 20 w 284"/>
              <a:gd name="T3" fmla="*/ 83 h 281"/>
              <a:gd name="T4" fmla="*/ 75 w 284"/>
              <a:gd name="T5" fmla="*/ 85 h 281"/>
              <a:gd name="T6" fmla="*/ 122 w 284"/>
              <a:gd name="T7" fmla="*/ 153 h 281"/>
              <a:gd name="T8" fmla="*/ 194 w 284"/>
              <a:gd name="T9" fmla="*/ 213 h 281"/>
              <a:gd name="T10" fmla="*/ 207 w 284"/>
              <a:gd name="T11" fmla="*/ 281 h 281"/>
              <a:gd name="T12" fmla="*/ 229 w 284"/>
              <a:gd name="T13" fmla="*/ 266 h 281"/>
              <a:gd name="T14" fmla="*/ 244 w 284"/>
              <a:gd name="T15" fmla="*/ 231 h 281"/>
              <a:gd name="T16" fmla="*/ 254 w 284"/>
              <a:gd name="T17" fmla="*/ 226 h 281"/>
              <a:gd name="T18" fmla="*/ 274 w 284"/>
              <a:gd name="T19" fmla="*/ 236 h 281"/>
              <a:gd name="T20" fmla="*/ 284 w 284"/>
              <a:gd name="T21" fmla="*/ 226 h 281"/>
              <a:gd name="T22" fmla="*/ 249 w 284"/>
              <a:gd name="T23" fmla="*/ 186 h 281"/>
              <a:gd name="T24" fmla="*/ 189 w 284"/>
              <a:gd name="T25" fmla="*/ 141 h 281"/>
              <a:gd name="T26" fmla="*/ 159 w 284"/>
              <a:gd name="T27" fmla="*/ 98 h 281"/>
              <a:gd name="T28" fmla="*/ 194 w 284"/>
              <a:gd name="T29" fmla="*/ 65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4 w 284"/>
              <a:gd name="T37" fmla="*/ 65 h 281"/>
              <a:gd name="T38" fmla="*/ 192 w 284"/>
              <a:gd name="T39" fmla="*/ 35 h 281"/>
              <a:gd name="T40" fmla="*/ 212 w 284"/>
              <a:gd name="T41" fmla="*/ 30 h 281"/>
              <a:gd name="T42" fmla="*/ 192 w 284"/>
              <a:gd name="T43" fmla="*/ 35 h 281"/>
              <a:gd name="T44" fmla="*/ 135 w 284"/>
              <a:gd name="T45" fmla="*/ 3 h 281"/>
              <a:gd name="T46" fmla="*/ 90 w 284"/>
              <a:gd name="T47" fmla="*/ 0 h 281"/>
              <a:gd name="T48" fmla="*/ 25 w 284"/>
              <a:gd name="T49" fmla="*/ 18 h 281"/>
              <a:gd name="T50" fmla="*/ 25 w 284"/>
              <a:gd name="T51" fmla="*/ 15 h 281"/>
              <a:gd name="T52" fmla="*/ 25 w 284"/>
              <a:gd name="T53" fmla="*/ 18 h 281"/>
              <a:gd name="T54" fmla="*/ 0 w 284"/>
              <a:gd name="T55" fmla="*/ 63 h 281"/>
              <a:gd name="T56" fmla="*/ 17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7" y="83"/>
                </a:moveTo>
                <a:lnTo>
                  <a:pt x="20" y="83"/>
                </a:lnTo>
                <a:lnTo>
                  <a:pt x="75" y="85"/>
                </a:lnTo>
                <a:lnTo>
                  <a:pt x="122" y="153"/>
                </a:lnTo>
                <a:lnTo>
                  <a:pt x="194" y="213"/>
                </a:lnTo>
                <a:lnTo>
                  <a:pt x="207" y="281"/>
                </a:lnTo>
                <a:lnTo>
                  <a:pt x="229" y="266"/>
                </a:lnTo>
                <a:lnTo>
                  <a:pt x="244" y="231"/>
                </a:lnTo>
                <a:lnTo>
                  <a:pt x="254" y="226"/>
                </a:lnTo>
                <a:lnTo>
                  <a:pt x="274" y="236"/>
                </a:lnTo>
                <a:lnTo>
                  <a:pt x="284" y="226"/>
                </a:lnTo>
                <a:lnTo>
                  <a:pt x="249" y="186"/>
                </a:lnTo>
                <a:lnTo>
                  <a:pt x="189" y="141"/>
                </a:lnTo>
                <a:lnTo>
                  <a:pt x="159" y="98"/>
                </a:lnTo>
                <a:lnTo>
                  <a:pt x="194" y="65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4" y="65"/>
                </a:lnTo>
                <a:lnTo>
                  <a:pt x="192" y="35"/>
                </a:lnTo>
                <a:lnTo>
                  <a:pt x="212" y="30"/>
                </a:lnTo>
                <a:lnTo>
                  <a:pt x="192" y="35"/>
                </a:lnTo>
                <a:lnTo>
                  <a:pt x="135" y="3"/>
                </a:lnTo>
                <a:lnTo>
                  <a:pt x="90" y="0"/>
                </a:lnTo>
                <a:lnTo>
                  <a:pt x="25" y="18"/>
                </a:lnTo>
                <a:lnTo>
                  <a:pt x="25" y="15"/>
                </a:lnTo>
                <a:lnTo>
                  <a:pt x="25" y="18"/>
                </a:lnTo>
                <a:lnTo>
                  <a:pt x="0" y="63"/>
                </a:lnTo>
                <a:lnTo>
                  <a:pt x="17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645"/>
          <p:cNvSpPr>
            <a:spLocks/>
          </p:cNvSpPr>
          <p:nvPr/>
        </p:nvSpPr>
        <p:spPr bwMode="auto">
          <a:xfrm>
            <a:off x="4715862" y="4132885"/>
            <a:ext cx="35304" cy="5043"/>
          </a:xfrm>
          <a:custGeom>
            <a:avLst/>
            <a:gdLst>
              <a:gd name="T0" fmla="*/ 0 w 35"/>
              <a:gd name="T1" fmla="*/ 3 h 3"/>
              <a:gd name="T2" fmla="*/ 15 w 35"/>
              <a:gd name="T3" fmla="*/ 3 h 3"/>
              <a:gd name="T4" fmla="*/ 25 w 35"/>
              <a:gd name="T5" fmla="*/ 3 h 3"/>
              <a:gd name="T6" fmla="*/ 30 w 35"/>
              <a:gd name="T7" fmla="*/ 0 h 3"/>
              <a:gd name="T8" fmla="*/ 35 w 35"/>
              <a:gd name="T9" fmla="*/ 0 h 3"/>
              <a:gd name="T10" fmla="*/ 25 w 35"/>
              <a:gd name="T11" fmla="*/ 3 h 3"/>
              <a:gd name="T12" fmla="*/ 15 w 35"/>
              <a:gd name="T13" fmla="*/ 3 h 3"/>
              <a:gd name="T14" fmla="*/ 0 w 35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3">
                <a:moveTo>
                  <a:pt x="0" y="3"/>
                </a:moveTo>
                <a:lnTo>
                  <a:pt x="15" y="3"/>
                </a:lnTo>
                <a:lnTo>
                  <a:pt x="25" y="3"/>
                </a:lnTo>
                <a:lnTo>
                  <a:pt x="30" y="0"/>
                </a:lnTo>
                <a:lnTo>
                  <a:pt x="35" y="0"/>
                </a:lnTo>
                <a:lnTo>
                  <a:pt x="25" y="3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644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3 h 212"/>
              <a:gd name="T4" fmla="*/ 224 w 317"/>
              <a:gd name="T5" fmla="*/ 0 h 212"/>
              <a:gd name="T6" fmla="*/ 93 w 317"/>
              <a:gd name="T7" fmla="*/ 64 h 212"/>
              <a:gd name="T8" fmla="*/ 96 w 317"/>
              <a:gd name="T9" fmla="*/ 90 h 212"/>
              <a:gd name="T10" fmla="*/ 0 w 317"/>
              <a:gd name="T11" fmla="*/ 170 h 212"/>
              <a:gd name="T12" fmla="*/ 0 w 317"/>
              <a:gd name="T13" fmla="*/ 176 h 212"/>
              <a:gd name="T14" fmla="*/ 61 w 317"/>
              <a:gd name="T15" fmla="*/ 212 h 212"/>
              <a:gd name="T16" fmla="*/ 67 w 317"/>
              <a:gd name="T17" fmla="*/ 189 h 212"/>
              <a:gd name="T18" fmla="*/ 243 w 317"/>
              <a:gd name="T19" fmla="*/ 141 h 212"/>
              <a:gd name="T20" fmla="*/ 256 w 317"/>
              <a:gd name="T21" fmla="*/ 106 h 212"/>
              <a:gd name="T22" fmla="*/ 317 w 317"/>
              <a:gd name="T23" fmla="*/ 71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3"/>
                </a:lnTo>
                <a:lnTo>
                  <a:pt x="224" y="0"/>
                </a:lnTo>
                <a:lnTo>
                  <a:pt x="93" y="64"/>
                </a:lnTo>
                <a:lnTo>
                  <a:pt x="96" y="90"/>
                </a:lnTo>
                <a:lnTo>
                  <a:pt x="0" y="170"/>
                </a:lnTo>
                <a:lnTo>
                  <a:pt x="0" y="176"/>
                </a:lnTo>
                <a:lnTo>
                  <a:pt x="61" y="212"/>
                </a:lnTo>
                <a:lnTo>
                  <a:pt x="67" y="189"/>
                </a:lnTo>
                <a:lnTo>
                  <a:pt x="243" y="141"/>
                </a:lnTo>
                <a:lnTo>
                  <a:pt x="256" y="106"/>
                </a:lnTo>
                <a:lnTo>
                  <a:pt x="317" y="71"/>
                </a:lnTo>
                <a:lnTo>
                  <a:pt x="317" y="1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643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2 h 212"/>
              <a:gd name="T4" fmla="*/ 222 w 317"/>
              <a:gd name="T5" fmla="*/ 0 h 212"/>
              <a:gd name="T6" fmla="*/ 92 w 317"/>
              <a:gd name="T7" fmla="*/ 65 h 212"/>
              <a:gd name="T8" fmla="*/ 95 w 317"/>
              <a:gd name="T9" fmla="*/ 90 h 212"/>
              <a:gd name="T10" fmla="*/ 0 w 317"/>
              <a:gd name="T11" fmla="*/ 170 h 212"/>
              <a:gd name="T12" fmla="*/ 0 w 317"/>
              <a:gd name="T13" fmla="*/ 175 h 212"/>
              <a:gd name="T14" fmla="*/ 60 w 317"/>
              <a:gd name="T15" fmla="*/ 212 h 212"/>
              <a:gd name="T16" fmla="*/ 67 w 317"/>
              <a:gd name="T17" fmla="*/ 190 h 212"/>
              <a:gd name="T18" fmla="*/ 242 w 317"/>
              <a:gd name="T19" fmla="*/ 140 h 212"/>
              <a:gd name="T20" fmla="*/ 255 w 317"/>
              <a:gd name="T21" fmla="*/ 105 h 212"/>
              <a:gd name="T22" fmla="*/ 317 w 317"/>
              <a:gd name="T23" fmla="*/ 70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2"/>
                </a:lnTo>
                <a:lnTo>
                  <a:pt x="222" y="0"/>
                </a:lnTo>
                <a:lnTo>
                  <a:pt x="92" y="65"/>
                </a:lnTo>
                <a:lnTo>
                  <a:pt x="95" y="90"/>
                </a:lnTo>
                <a:lnTo>
                  <a:pt x="0" y="170"/>
                </a:lnTo>
                <a:lnTo>
                  <a:pt x="0" y="175"/>
                </a:lnTo>
                <a:lnTo>
                  <a:pt x="60" y="212"/>
                </a:lnTo>
                <a:lnTo>
                  <a:pt x="67" y="190"/>
                </a:lnTo>
                <a:lnTo>
                  <a:pt x="242" y="140"/>
                </a:lnTo>
                <a:lnTo>
                  <a:pt x="255" y="105"/>
                </a:lnTo>
                <a:lnTo>
                  <a:pt x="317" y="70"/>
                </a:lnTo>
                <a:lnTo>
                  <a:pt x="317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642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641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640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639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638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637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636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635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6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6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6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chemeClr val="tx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6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6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6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6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6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6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6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6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623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622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621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620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619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618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617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616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615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614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613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612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611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610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609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608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607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606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605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604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3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02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01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00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599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598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597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596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595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594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593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59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59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59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58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58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58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58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58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58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58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58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581"/>
          <p:cNvSpPr>
            <a:spLocks/>
          </p:cNvSpPr>
          <p:nvPr/>
        </p:nvSpPr>
        <p:spPr bwMode="auto">
          <a:xfrm>
            <a:off x="4498994" y="3807584"/>
            <a:ext cx="103391" cy="131129"/>
          </a:xfrm>
          <a:custGeom>
            <a:avLst/>
            <a:gdLst>
              <a:gd name="T0" fmla="*/ 80 w 102"/>
              <a:gd name="T1" fmla="*/ 0 h 131"/>
              <a:gd name="T2" fmla="*/ 58 w 102"/>
              <a:gd name="T3" fmla="*/ 9 h 131"/>
              <a:gd name="T4" fmla="*/ 0 w 102"/>
              <a:gd name="T5" fmla="*/ 61 h 131"/>
              <a:gd name="T6" fmla="*/ 42 w 102"/>
              <a:gd name="T7" fmla="*/ 99 h 131"/>
              <a:gd name="T8" fmla="*/ 51 w 102"/>
              <a:gd name="T9" fmla="*/ 131 h 131"/>
              <a:gd name="T10" fmla="*/ 64 w 102"/>
              <a:gd name="T11" fmla="*/ 89 h 131"/>
              <a:gd name="T12" fmla="*/ 102 w 102"/>
              <a:gd name="T13" fmla="*/ 38 h 131"/>
              <a:gd name="T14" fmla="*/ 83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58" y="9"/>
                </a:lnTo>
                <a:lnTo>
                  <a:pt x="0" y="61"/>
                </a:lnTo>
                <a:lnTo>
                  <a:pt x="42" y="99"/>
                </a:lnTo>
                <a:lnTo>
                  <a:pt x="51" y="131"/>
                </a:lnTo>
                <a:lnTo>
                  <a:pt x="64" y="89"/>
                </a:lnTo>
                <a:lnTo>
                  <a:pt x="102" y="38"/>
                </a:lnTo>
                <a:lnTo>
                  <a:pt x="83" y="0"/>
                </a:lnTo>
                <a:lnTo>
                  <a:pt x="8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580"/>
          <p:cNvSpPr>
            <a:spLocks/>
          </p:cNvSpPr>
          <p:nvPr/>
        </p:nvSpPr>
        <p:spPr bwMode="auto">
          <a:xfrm>
            <a:off x="4498994" y="3807584"/>
            <a:ext cx="103391" cy="133650"/>
          </a:xfrm>
          <a:custGeom>
            <a:avLst/>
            <a:gdLst>
              <a:gd name="T0" fmla="*/ 80 w 102"/>
              <a:gd name="T1" fmla="*/ 0 h 131"/>
              <a:gd name="T2" fmla="*/ 60 w 102"/>
              <a:gd name="T3" fmla="*/ 10 h 131"/>
              <a:gd name="T4" fmla="*/ 0 w 102"/>
              <a:gd name="T5" fmla="*/ 62 h 131"/>
              <a:gd name="T6" fmla="*/ 42 w 102"/>
              <a:gd name="T7" fmla="*/ 99 h 131"/>
              <a:gd name="T8" fmla="*/ 52 w 102"/>
              <a:gd name="T9" fmla="*/ 131 h 131"/>
              <a:gd name="T10" fmla="*/ 65 w 102"/>
              <a:gd name="T11" fmla="*/ 89 h 131"/>
              <a:gd name="T12" fmla="*/ 102 w 102"/>
              <a:gd name="T13" fmla="*/ 37 h 131"/>
              <a:gd name="T14" fmla="*/ 85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60" y="10"/>
                </a:lnTo>
                <a:lnTo>
                  <a:pt x="0" y="62"/>
                </a:lnTo>
                <a:lnTo>
                  <a:pt x="42" y="99"/>
                </a:lnTo>
                <a:lnTo>
                  <a:pt x="52" y="131"/>
                </a:lnTo>
                <a:lnTo>
                  <a:pt x="65" y="89"/>
                </a:lnTo>
                <a:lnTo>
                  <a:pt x="102" y="37"/>
                </a:lnTo>
                <a:lnTo>
                  <a:pt x="85" y="0"/>
                </a:lnTo>
                <a:lnTo>
                  <a:pt x="8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579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2 h 38"/>
              <a:gd name="T4" fmla="*/ 19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2"/>
                </a:lnTo>
                <a:lnTo>
                  <a:pt x="19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578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0 h 38"/>
              <a:gd name="T4" fmla="*/ 18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0"/>
                </a:lnTo>
                <a:lnTo>
                  <a:pt x="18" y="38"/>
                </a:lnTo>
                <a:lnTo>
                  <a:pt x="2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1577"/>
          <p:cNvSpPr>
            <a:spLocks noChangeShapeType="1"/>
          </p:cNvSpPr>
          <p:nvPr/>
        </p:nvSpPr>
        <p:spPr bwMode="auto">
          <a:xfrm>
            <a:off x="4506560" y="3863062"/>
            <a:ext cx="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576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575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8 w 204"/>
              <a:gd name="T1" fmla="*/ 48 h 262"/>
              <a:gd name="T2" fmla="*/ 140 w 204"/>
              <a:gd name="T3" fmla="*/ 60 h 262"/>
              <a:gd name="T4" fmla="*/ 89 w 204"/>
              <a:gd name="T5" fmla="*/ 16 h 262"/>
              <a:gd name="T6" fmla="*/ 92 w 204"/>
              <a:gd name="T7" fmla="*/ 9 h 262"/>
              <a:gd name="T8" fmla="*/ 54 w 204"/>
              <a:gd name="T9" fmla="*/ 0 h 262"/>
              <a:gd name="T10" fmla="*/ 41 w 204"/>
              <a:gd name="T11" fmla="*/ 35 h 262"/>
              <a:gd name="T12" fmla="*/ 35 w 204"/>
              <a:gd name="T13" fmla="*/ 35 h 262"/>
              <a:gd name="T14" fmla="*/ 38 w 204"/>
              <a:gd name="T15" fmla="*/ 35 h 262"/>
              <a:gd name="T16" fmla="*/ 57 w 204"/>
              <a:gd name="T17" fmla="*/ 73 h 262"/>
              <a:gd name="T18" fmla="*/ 19 w 204"/>
              <a:gd name="T19" fmla="*/ 124 h 262"/>
              <a:gd name="T20" fmla="*/ 6 w 204"/>
              <a:gd name="T21" fmla="*/ 166 h 262"/>
              <a:gd name="T22" fmla="*/ 6 w 204"/>
              <a:gd name="T23" fmla="*/ 160 h 262"/>
              <a:gd name="T24" fmla="*/ 6 w 204"/>
              <a:gd name="T25" fmla="*/ 166 h 262"/>
              <a:gd name="T26" fmla="*/ 0 w 204"/>
              <a:gd name="T27" fmla="*/ 204 h 262"/>
              <a:gd name="T28" fmla="*/ 3 w 204"/>
              <a:gd name="T29" fmla="*/ 243 h 262"/>
              <a:gd name="T30" fmla="*/ 0 w 204"/>
              <a:gd name="T31" fmla="*/ 243 h 262"/>
              <a:gd name="T32" fmla="*/ 3 w 204"/>
              <a:gd name="T33" fmla="*/ 246 h 262"/>
              <a:gd name="T34" fmla="*/ 57 w 204"/>
              <a:gd name="T35" fmla="*/ 262 h 262"/>
              <a:gd name="T36" fmla="*/ 128 w 204"/>
              <a:gd name="T37" fmla="*/ 256 h 262"/>
              <a:gd name="T38" fmla="*/ 137 w 204"/>
              <a:gd name="T39" fmla="*/ 240 h 262"/>
              <a:gd name="T40" fmla="*/ 137 w 204"/>
              <a:gd name="T41" fmla="*/ 208 h 262"/>
              <a:gd name="T42" fmla="*/ 195 w 204"/>
              <a:gd name="T43" fmla="*/ 185 h 262"/>
              <a:gd name="T44" fmla="*/ 204 w 204"/>
              <a:gd name="T45" fmla="*/ 118 h 262"/>
              <a:gd name="T46" fmla="*/ 192 w 204"/>
              <a:gd name="T47" fmla="*/ 54 h 262"/>
              <a:gd name="T48" fmla="*/ 188 w 204"/>
              <a:gd name="T49" fmla="*/ 4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8" y="48"/>
                </a:moveTo>
                <a:lnTo>
                  <a:pt x="140" y="60"/>
                </a:lnTo>
                <a:lnTo>
                  <a:pt x="89" y="16"/>
                </a:lnTo>
                <a:lnTo>
                  <a:pt x="92" y="9"/>
                </a:lnTo>
                <a:lnTo>
                  <a:pt x="54" y="0"/>
                </a:lnTo>
                <a:lnTo>
                  <a:pt x="41" y="35"/>
                </a:lnTo>
                <a:lnTo>
                  <a:pt x="35" y="35"/>
                </a:lnTo>
                <a:lnTo>
                  <a:pt x="38" y="35"/>
                </a:lnTo>
                <a:lnTo>
                  <a:pt x="57" y="73"/>
                </a:lnTo>
                <a:lnTo>
                  <a:pt x="19" y="124"/>
                </a:lnTo>
                <a:lnTo>
                  <a:pt x="6" y="166"/>
                </a:lnTo>
                <a:lnTo>
                  <a:pt x="6" y="160"/>
                </a:lnTo>
                <a:lnTo>
                  <a:pt x="6" y="166"/>
                </a:lnTo>
                <a:lnTo>
                  <a:pt x="0" y="204"/>
                </a:lnTo>
                <a:lnTo>
                  <a:pt x="3" y="243"/>
                </a:lnTo>
                <a:lnTo>
                  <a:pt x="0" y="243"/>
                </a:lnTo>
                <a:lnTo>
                  <a:pt x="3" y="246"/>
                </a:lnTo>
                <a:lnTo>
                  <a:pt x="57" y="262"/>
                </a:lnTo>
                <a:lnTo>
                  <a:pt x="128" y="256"/>
                </a:lnTo>
                <a:lnTo>
                  <a:pt x="137" y="240"/>
                </a:lnTo>
                <a:lnTo>
                  <a:pt x="137" y="208"/>
                </a:lnTo>
                <a:lnTo>
                  <a:pt x="195" y="185"/>
                </a:lnTo>
                <a:lnTo>
                  <a:pt x="204" y="118"/>
                </a:lnTo>
                <a:lnTo>
                  <a:pt x="192" y="54"/>
                </a:lnTo>
                <a:lnTo>
                  <a:pt x="188" y="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574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9 w 204"/>
              <a:gd name="T1" fmla="*/ 47 h 262"/>
              <a:gd name="T2" fmla="*/ 139 w 204"/>
              <a:gd name="T3" fmla="*/ 60 h 262"/>
              <a:gd name="T4" fmla="*/ 90 w 204"/>
              <a:gd name="T5" fmla="*/ 17 h 262"/>
              <a:gd name="T6" fmla="*/ 92 w 204"/>
              <a:gd name="T7" fmla="*/ 10 h 262"/>
              <a:gd name="T8" fmla="*/ 55 w 204"/>
              <a:gd name="T9" fmla="*/ 0 h 262"/>
              <a:gd name="T10" fmla="*/ 42 w 204"/>
              <a:gd name="T11" fmla="*/ 35 h 262"/>
              <a:gd name="T12" fmla="*/ 35 w 204"/>
              <a:gd name="T13" fmla="*/ 35 h 262"/>
              <a:gd name="T14" fmla="*/ 40 w 204"/>
              <a:gd name="T15" fmla="*/ 35 h 262"/>
              <a:gd name="T16" fmla="*/ 57 w 204"/>
              <a:gd name="T17" fmla="*/ 72 h 262"/>
              <a:gd name="T18" fmla="*/ 20 w 204"/>
              <a:gd name="T19" fmla="*/ 125 h 262"/>
              <a:gd name="T20" fmla="*/ 7 w 204"/>
              <a:gd name="T21" fmla="*/ 167 h 262"/>
              <a:gd name="T22" fmla="*/ 7 w 204"/>
              <a:gd name="T23" fmla="*/ 160 h 262"/>
              <a:gd name="T24" fmla="*/ 7 w 204"/>
              <a:gd name="T25" fmla="*/ 167 h 262"/>
              <a:gd name="T26" fmla="*/ 0 w 204"/>
              <a:gd name="T27" fmla="*/ 205 h 262"/>
              <a:gd name="T28" fmla="*/ 5 w 204"/>
              <a:gd name="T29" fmla="*/ 242 h 262"/>
              <a:gd name="T30" fmla="*/ 0 w 204"/>
              <a:gd name="T31" fmla="*/ 242 h 262"/>
              <a:gd name="T32" fmla="*/ 5 w 204"/>
              <a:gd name="T33" fmla="*/ 247 h 262"/>
              <a:gd name="T34" fmla="*/ 57 w 204"/>
              <a:gd name="T35" fmla="*/ 262 h 262"/>
              <a:gd name="T36" fmla="*/ 129 w 204"/>
              <a:gd name="T37" fmla="*/ 257 h 262"/>
              <a:gd name="T38" fmla="*/ 137 w 204"/>
              <a:gd name="T39" fmla="*/ 240 h 262"/>
              <a:gd name="T40" fmla="*/ 137 w 204"/>
              <a:gd name="T41" fmla="*/ 207 h 262"/>
              <a:gd name="T42" fmla="*/ 194 w 204"/>
              <a:gd name="T43" fmla="*/ 185 h 262"/>
              <a:gd name="T44" fmla="*/ 204 w 204"/>
              <a:gd name="T45" fmla="*/ 117 h 262"/>
              <a:gd name="T46" fmla="*/ 192 w 204"/>
              <a:gd name="T47" fmla="*/ 55 h 262"/>
              <a:gd name="T48" fmla="*/ 189 w 204"/>
              <a:gd name="T49" fmla="*/ 4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9" y="47"/>
                </a:moveTo>
                <a:lnTo>
                  <a:pt x="139" y="60"/>
                </a:lnTo>
                <a:lnTo>
                  <a:pt x="90" y="17"/>
                </a:lnTo>
                <a:lnTo>
                  <a:pt x="92" y="10"/>
                </a:lnTo>
                <a:lnTo>
                  <a:pt x="55" y="0"/>
                </a:lnTo>
                <a:lnTo>
                  <a:pt x="42" y="35"/>
                </a:lnTo>
                <a:lnTo>
                  <a:pt x="35" y="35"/>
                </a:lnTo>
                <a:lnTo>
                  <a:pt x="40" y="35"/>
                </a:lnTo>
                <a:lnTo>
                  <a:pt x="57" y="72"/>
                </a:lnTo>
                <a:lnTo>
                  <a:pt x="20" y="125"/>
                </a:lnTo>
                <a:lnTo>
                  <a:pt x="7" y="167"/>
                </a:lnTo>
                <a:lnTo>
                  <a:pt x="7" y="160"/>
                </a:lnTo>
                <a:lnTo>
                  <a:pt x="7" y="167"/>
                </a:lnTo>
                <a:lnTo>
                  <a:pt x="0" y="205"/>
                </a:lnTo>
                <a:lnTo>
                  <a:pt x="5" y="242"/>
                </a:lnTo>
                <a:lnTo>
                  <a:pt x="0" y="242"/>
                </a:lnTo>
                <a:lnTo>
                  <a:pt x="5" y="247"/>
                </a:lnTo>
                <a:lnTo>
                  <a:pt x="57" y="262"/>
                </a:lnTo>
                <a:lnTo>
                  <a:pt x="129" y="257"/>
                </a:lnTo>
                <a:lnTo>
                  <a:pt x="137" y="240"/>
                </a:lnTo>
                <a:lnTo>
                  <a:pt x="137" y="207"/>
                </a:lnTo>
                <a:lnTo>
                  <a:pt x="194" y="185"/>
                </a:lnTo>
                <a:lnTo>
                  <a:pt x="204" y="117"/>
                </a:lnTo>
                <a:lnTo>
                  <a:pt x="192" y="55"/>
                </a:lnTo>
                <a:lnTo>
                  <a:pt x="189" y="4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573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572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48 h 67"/>
              <a:gd name="T4" fmla="*/ 22 w 86"/>
              <a:gd name="T5" fmla="*/ 67 h 67"/>
              <a:gd name="T6" fmla="*/ 0 w 86"/>
              <a:gd name="T7" fmla="*/ 29 h 67"/>
              <a:gd name="T8" fmla="*/ 35 w 86"/>
              <a:gd name="T9" fmla="*/ 0 h 67"/>
              <a:gd name="T10" fmla="*/ 32 w 86"/>
              <a:gd name="T11" fmla="*/ 0 h 67"/>
              <a:gd name="T12" fmla="*/ 35 w 86"/>
              <a:gd name="T13" fmla="*/ 3 h 67"/>
              <a:gd name="T14" fmla="*/ 83 w 86"/>
              <a:gd name="T15" fmla="*/ 19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48"/>
                </a:lnTo>
                <a:lnTo>
                  <a:pt x="22" y="67"/>
                </a:lnTo>
                <a:lnTo>
                  <a:pt x="0" y="29"/>
                </a:lnTo>
                <a:lnTo>
                  <a:pt x="35" y="0"/>
                </a:lnTo>
                <a:lnTo>
                  <a:pt x="32" y="0"/>
                </a:lnTo>
                <a:lnTo>
                  <a:pt x="35" y="3"/>
                </a:lnTo>
                <a:lnTo>
                  <a:pt x="83" y="19"/>
                </a:lnTo>
                <a:lnTo>
                  <a:pt x="86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571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50 h 67"/>
              <a:gd name="T4" fmla="*/ 20 w 86"/>
              <a:gd name="T5" fmla="*/ 67 h 67"/>
              <a:gd name="T6" fmla="*/ 0 w 86"/>
              <a:gd name="T7" fmla="*/ 30 h 67"/>
              <a:gd name="T8" fmla="*/ 35 w 86"/>
              <a:gd name="T9" fmla="*/ 0 h 67"/>
              <a:gd name="T10" fmla="*/ 30 w 86"/>
              <a:gd name="T11" fmla="*/ 0 h 67"/>
              <a:gd name="T12" fmla="*/ 35 w 86"/>
              <a:gd name="T13" fmla="*/ 5 h 67"/>
              <a:gd name="T14" fmla="*/ 83 w 86"/>
              <a:gd name="T15" fmla="*/ 20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50"/>
                </a:lnTo>
                <a:lnTo>
                  <a:pt x="20" y="67"/>
                </a:lnTo>
                <a:lnTo>
                  <a:pt x="0" y="30"/>
                </a:lnTo>
                <a:lnTo>
                  <a:pt x="35" y="0"/>
                </a:lnTo>
                <a:lnTo>
                  <a:pt x="30" y="0"/>
                </a:lnTo>
                <a:lnTo>
                  <a:pt x="35" y="5"/>
                </a:lnTo>
                <a:lnTo>
                  <a:pt x="83" y="20"/>
                </a:lnTo>
                <a:lnTo>
                  <a:pt x="86" y="2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570"/>
          <p:cNvSpPr>
            <a:spLocks/>
          </p:cNvSpPr>
          <p:nvPr/>
        </p:nvSpPr>
        <p:spPr bwMode="auto">
          <a:xfrm>
            <a:off x="4594820" y="4011843"/>
            <a:ext cx="184086" cy="90782"/>
          </a:xfrm>
          <a:custGeom>
            <a:avLst/>
            <a:gdLst>
              <a:gd name="T0" fmla="*/ 89 w 182"/>
              <a:gd name="T1" fmla="*/ 0 h 90"/>
              <a:gd name="T2" fmla="*/ 166 w 182"/>
              <a:gd name="T3" fmla="*/ 7 h 90"/>
              <a:gd name="T4" fmla="*/ 182 w 182"/>
              <a:gd name="T5" fmla="*/ 16 h 90"/>
              <a:gd name="T6" fmla="*/ 172 w 182"/>
              <a:gd name="T7" fmla="*/ 77 h 90"/>
              <a:gd name="T8" fmla="*/ 108 w 182"/>
              <a:gd name="T9" fmla="*/ 90 h 90"/>
              <a:gd name="T10" fmla="*/ 51 w 182"/>
              <a:gd name="T11" fmla="*/ 58 h 90"/>
              <a:gd name="T12" fmla="*/ 6 w 182"/>
              <a:gd name="T13" fmla="*/ 55 h 90"/>
              <a:gd name="T14" fmla="*/ 6 w 182"/>
              <a:gd name="T15" fmla="*/ 32 h 90"/>
              <a:gd name="T16" fmla="*/ 3 w 182"/>
              <a:gd name="T17" fmla="*/ 26 h 90"/>
              <a:gd name="T18" fmla="*/ 0 w 182"/>
              <a:gd name="T19" fmla="*/ 23 h 90"/>
              <a:gd name="T20" fmla="*/ 9 w 182"/>
              <a:gd name="T21" fmla="*/ 26 h 90"/>
              <a:gd name="T22" fmla="*/ 80 w 182"/>
              <a:gd name="T23" fmla="*/ 20 h 90"/>
              <a:gd name="T24" fmla="*/ 89 w 182"/>
              <a:gd name="T25" fmla="*/ 4 h 90"/>
              <a:gd name="T26" fmla="*/ 89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9" y="0"/>
                </a:moveTo>
                <a:lnTo>
                  <a:pt x="166" y="7"/>
                </a:lnTo>
                <a:lnTo>
                  <a:pt x="182" y="16"/>
                </a:lnTo>
                <a:lnTo>
                  <a:pt x="172" y="77"/>
                </a:lnTo>
                <a:lnTo>
                  <a:pt x="108" y="90"/>
                </a:lnTo>
                <a:lnTo>
                  <a:pt x="51" y="58"/>
                </a:lnTo>
                <a:lnTo>
                  <a:pt x="6" y="55"/>
                </a:lnTo>
                <a:lnTo>
                  <a:pt x="6" y="32"/>
                </a:lnTo>
                <a:lnTo>
                  <a:pt x="3" y="26"/>
                </a:lnTo>
                <a:lnTo>
                  <a:pt x="0" y="23"/>
                </a:lnTo>
                <a:lnTo>
                  <a:pt x="9" y="26"/>
                </a:lnTo>
                <a:lnTo>
                  <a:pt x="80" y="20"/>
                </a:lnTo>
                <a:lnTo>
                  <a:pt x="89" y="4"/>
                </a:lnTo>
                <a:lnTo>
                  <a:pt x="8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569"/>
          <p:cNvSpPr>
            <a:spLocks/>
          </p:cNvSpPr>
          <p:nvPr/>
        </p:nvSpPr>
        <p:spPr bwMode="auto">
          <a:xfrm>
            <a:off x="4594820" y="4011843"/>
            <a:ext cx="181564" cy="90782"/>
          </a:xfrm>
          <a:custGeom>
            <a:avLst/>
            <a:gdLst>
              <a:gd name="T0" fmla="*/ 88 w 182"/>
              <a:gd name="T1" fmla="*/ 0 h 90"/>
              <a:gd name="T2" fmla="*/ 167 w 182"/>
              <a:gd name="T3" fmla="*/ 5 h 90"/>
              <a:gd name="T4" fmla="*/ 182 w 182"/>
              <a:gd name="T5" fmla="*/ 15 h 90"/>
              <a:gd name="T6" fmla="*/ 172 w 182"/>
              <a:gd name="T7" fmla="*/ 75 h 90"/>
              <a:gd name="T8" fmla="*/ 109 w 182"/>
              <a:gd name="T9" fmla="*/ 90 h 90"/>
              <a:gd name="T10" fmla="*/ 51 w 182"/>
              <a:gd name="T11" fmla="*/ 58 h 90"/>
              <a:gd name="T12" fmla="*/ 5 w 182"/>
              <a:gd name="T13" fmla="*/ 55 h 90"/>
              <a:gd name="T14" fmla="*/ 5 w 182"/>
              <a:gd name="T15" fmla="*/ 30 h 90"/>
              <a:gd name="T16" fmla="*/ 3 w 182"/>
              <a:gd name="T17" fmla="*/ 25 h 90"/>
              <a:gd name="T18" fmla="*/ 0 w 182"/>
              <a:gd name="T19" fmla="*/ 23 h 90"/>
              <a:gd name="T20" fmla="*/ 8 w 182"/>
              <a:gd name="T21" fmla="*/ 25 h 90"/>
              <a:gd name="T22" fmla="*/ 81 w 182"/>
              <a:gd name="T23" fmla="*/ 20 h 90"/>
              <a:gd name="T24" fmla="*/ 88 w 182"/>
              <a:gd name="T25" fmla="*/ 3 h 90"/>
              <a:gd name="T26" fmla="*/ 88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8" y="0"/>
                </a:moveTo>
                <a:lnTo>
                  <a:pt x="167" y="5"/>
                </a:lnTo>
                <a:lnTo>
                  <a:pt x="182" y="15"/>
                </a:lnTo>
                <a:lnTo>
                  <a:pt x="172" y="75"/>
                </a:lnTo>
                <a:lnTo>
                  <a:pt x="109" y="90"/>
                </a:lnTo>
                <a:lnTo>
                  <a:pt x="51" y="58"/>
                </a:lnTo>
                <a:lnTo>
                  <a:pt x="5" y="55"/>
                </a:lnTo>
                <a:lnTo>
                  <a:pt x="5" y="30"/>
                </a:lnTo>
                <a:lnTo>
                  <a:pt x="3" y="25"/>
                </a:lnTo>
                <a:lnTo>
                  <a:pt x="0" y="23"/>
                </a:lnTo>
                <a:lnTo>
                  <a:pt x="8" y="25"/>
                </a:lnTo>
                <a:lnTo>
                  <a:pt x="81" y="20"/>
                </a:lnTo>
                <a:lnTo>
                  <a:pt x="88" y="3"/>
                </a:lnTo>
                <a:lnTo>
                  <a:pt x="8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568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6 h 74"/>
              <a:gd name="T4" fmla="*/ 93 w 135"/>
              <a:gd name="T5" fmla="*/ 70 h 74"/>
              <a:gd name="T6" fmla="*/ 90 w 135"/>
              <a:gd name="T7" fmla="*/ 74 h 74"/>
              <a:gd name="T8" fmla="*/ 93 w 135"/>
              <a:gd name="T9" fmla="*/ 70 h 74"/>
              <a:gd name="T10" fmla="*/ 77 w 135"/>
              <a:gd name="T11" fmla="*/ 61 h 74"/>
              <a:gd name="T12" fmla="*/ 0 w 135"/>
              <a:gd name="T13" fmla="*/ 54 h 74"/>
              <a:gd name="T14" fmla="*/ 0 w 135"/>
              <a:gd name="T15" fmla="*/ 26 h 74"/>
              <a:gd name="T16" fmla="*/ 58 w 135"/>
              <a:gd name="T17" fmla="*/ 3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6"/>
                </a:lnTo>
                <a:lnTo>
                  <a:pt x="93" y="70"/>
                </a:lnTo>
                <a:lnTo>
                  <a:pt x="90" y="74"/>
                </a:lnTo>
                <a:lnTo>
                  <a:pt x="93" y="70"/>
                </a:lnTo>
                <a:lnTo>
                  <a:pt x="77" y="61"/>
                </a:lnTo>
                <a:lnTo>
                  <a:pt x="0" y="54"/>
                </a:lnTo>
                <a:lnTo>
                  <a:pt x="0" y="26"/>
                </a:lnTo>
                <a:lnTo>
                  <a:pt x="58" y="3"/>
                </a:lnTo>
                <a:lnTo>
                  <a:pt x="5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567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5 h 74"/>
              <a:gd name="T4" fmla="*/ 93 w 135"/>
              <a:gd name="T5" fmla="*/ 69 h 74"/>
              <a:gd name="T6" fmla="*/ 90 w 135"/>
              <a:gd name="T7" fmla="*/ 74 h 74"/>
              <a:gd name="T8" fmla="*/ 93 w 135"/>
              <a:gd name="T9" fmla="*/ 69 h 74"/>
              <a:gd name="T10" fmla="*/ 78 w 135"/>
              <a:gd name="T11" fmla="*/ 59 h 74"/>
              <a:gd name="T12" fmla="*/ 0 w 135"/>
              <a:gd name="T13" fmla="*/ 54 h 74"/>
              <a:gd name="T14" fmla="*/ 0 w 135"/>
              <a:gd name="T15" fmla="*/ 25 h 74"/>
              <a:gd name="T16" fmla="*/ 58 w 135"/>
              <a:gd name="T17" fmla="*/ 2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5"/>
                </a:lnTo>
                <a:lnTo>
                  <a:pt x="93" y="69"/>
                </a:lnTo>
                <a:lnTo>
                  <a:pt x="90" y="74"/>
                </a:lnTo>
                <a:lnTo>
                  <a:pt x="93" y="69"/>
                </a:lnTo>
                <a:lnTo>
                  <a:pt x="78" y="59"/>
                </a:lnTo>
                <a:lnTo>
                  <a:pt x="0" y="54"/>
                </a:lnTo>
                <a:lnTo>
                  <a:pt x="0" y="25"/>
                </a:lnTo>
                <a:lnTo>
                  <a:pt x="58" y="2"/>
                </a:lnTo>
                <a:lnTo>
                  <a:pt x="5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566"/>
          <p:cNvSpPr>
            <a:spLocks/>
          </p:cNvSpPr>
          <p:nvPr/>
        </p:nvSpPr>
        <p:spPr bwMode="auto">
          <a:xfrm>
            <a:off x="4736036" y="3797498"/>
            <a:ext cx="191651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3 h 192"/>
              <a:gd name="T4" fmla="*/ 4 w 189"/>
              <a:gd name="T5" fmla="*/ 29 h 192"/>
              <a:gd name="T6" fmla="*/ 16 w 189"/>
              <a:gd name="T7" fmla="*/ 93 h 192"/>
              <a:gd name="T8" fmla="*/ 7 w 189"/>
              <a:gd name="T9" fmla="*/ 157 h 192"/>
              <a:gd name="T10" fmla="*/ 84 w 189"/>
              <a:gd name="T11" fmla="*/ 183 h 192"/>
              <a:gd name="T12" fmla="*/ 84 w 189"/>
              <a:gd name="T13" fmla="*/ 186 h 192"/>
              <a:gd name="T14" fmla="*/ 148 w 189"/>
              <a:gd name="T15" fmla="*/ 192 h 192"/>
              <a:gd name="T16" fmla="*/ 189 w 189"/>
              <a:gd name="T17" fmla="*/ 151 h 192"/>
              <a:gd name="T18" fmla="*/ 157 w 189"/>
              <a:gd name="T19" fmla="*/ 71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3"/>
                </a:lnTo>
                <a:lnTo>
                  <a:pt x="4" y="29"/>
                </a:lnTo>
                <a:lnTo>
                  <a:pt x="16" y="93"/>
                </a:lnTo>
                <a:lnTo>
                  <a:pt x="7" y="157"/>
                </a:lnTo>
                <a:lnTo>
                  <a:pt x="84" y="183"/>
                </a:lnTo>
                <a:lnTo>
                  <a:pt x="84" y="186"/>
                </a:lnTo>
                <a:lnTo>
                  <a:pt x="148" y="192"/>
                </a:lnTo>
                <a:lnTo>
                  <a:pt x="189" y="151"/>
                </a:lnTo>
                <a:lnTo>
                  <a:pt x="157" y="71"/>
                </a:lnTo>
                <a:lnTo>
                  <a:pt x="164" y="35"/>
                </a:lnTo>
                <a:lnTo>
                  <a:pt x="10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565"/>
          <p:cNvSpPr>
            <a:spLocks/>
          </p:cNvSpPr>
          <p:nvPr/>
        </p:nvSpPr>
        <p:spPr bwMode="auto">
          <a:xfrm>
            <a:off x="4736036" y="3797498"/>
            <a:ext cx="189130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2 h 192"/>
              <a:gd name="T4" fmla="*/ 3 w 189"/>
              <a:gd name="T5" fmla="*/ 30 h 192"/>
              <a:gd name="T6" fmla="*/ 15 w 189"/>
              <a:gd name="T7" fmla="*/ 92 h 192"/>
              <a:gd name="T8" fmla="*/ 5 w 189"/>
              <a:gd name="T9" fmla="*/ 157 h 192"/>
              <a:gd name="T10" fmla="*/ 83 w 189"/>
              <a:gd name="T11" fmla="*/ 182 h 192"/>
              <a:gd name="T12" fmla="*/ 83 w 189"/>
              <a:gd name="T13" fmla="*/ 187 h 192"/>
              <a:gd name="T14" fmla="*/ 149 w 189"/>
              <a:gd name="T15" fmla="*/ 192 h 192"/>
              <a:gd name="T16" fmla="*/ 189 w 189"/>
              <a:gd name="T17" fmla="*/ 152 h 192"/>
              <a:gd name="T18" fmla="*/ 156 w 189"/>
              <a:gd name="T19" fmla="*/ 72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2"/>
                </a:lnTo>
                <a:lnTo>
                  <a:pt x="3" y="30"/>
                </a:lnTo>
                <a:lnTo>
                  <a:pt x="15" y="92"/>
                </a:lnTo>
                <a:lnTo>
                  <a:pt x="5" y="157"/>
                </a:lnTo>
                <a:lnTo>
                  <a:pt x="83" y="182"/>
                </a:lnTo>
                <a:lnTo>
                  <a:pt x="83" y="187"/>
                </a:lnTo>
                <a:lnTo>
                  <a:pt x="149" y="192"/>
                </a:lnTo>
                <a:lnTo>
                  <a:pt x="189" y="152"/>
                </a:lnTo>
                <a:lnTo>
                  <a:pt x="156" y="72"/>
                </a:lnTo>
                <a:lnTo>
                  <a:pt x="164" y="35"/>
                </a:lnTo>
                <a:lnTo>
                  <a:pt x="103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564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6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5 h 61"/>
              <a:gd name="T8" fmla="*/ 3 w 105"/>
              <a:gd name="T9" fmla="*/ 41 h 61"/>
              <a:gd name="T10" fmla="*/ 0 w 105"/>
              <a:gd name="T11" fmla="*/ 45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6"/>
                </a:moveTo>
                <a:lnTo>
                  <a:pt x="105" y="61"/>
                </a:lnTo>
                <a:lnTo>
                  <a:pt x="38" y="61"/>
                </a:lnTo>
                <a:lnTo>
                  <a:pt x="0" y="45"/>
                </a:lnTo>
                <a:lnTo>
                  <a:pt x="3" y="41"/>
                </a:lnTo>
                <a:lnTo>
                  <a:pt x="0" y="45"/>
                </a:lnTo>
                <a:lnTo>
                  <a:pt x="3" y="41"/>
                </a:lnTo>
                <a:lnTo>
                  <a:pt x="45" y="0"/>
                </a:lnTo>
                <a:lnTo>
                  <a:pt x="105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1563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5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6 h 61"/>
              <a:gd name="T8" fmla="*/ 3 w 105"/>
              <a:gd name="T9" fmla="*/ 41 h 61"/>
              <a:gd name="T10" fmla="*/ 0 w 105"/>
              <a:gd name="T11" fmla="*/ 46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5"/>
                </a:moveTo>
                <a:lnTo>
                  <a:pt x="105" y="61"/>
                </a:lnTo>
                <a:lnTo>
                  <a:pt x="38" y="61"/>
                </a:lnTo>
                <a:lnTo>
                  <a:pt x="0" y="46"/>
                </a:lnTo>
                <a:lnTo>
                  <a:pt x="3" y="41"/>
                </a:lnTo>
                <a:lnTo>
                  <a:pt x="0" y="46"/>
                </a:lnTo>
                <a:lnTo>
                  <a:pt x="3" y="41"/>
                </a:lnTo>
                <a:lnTo>
                  <a:pt x="45" y="0"/>
                </a:lnTo>
                <a:lnTo>
                  <a:pt x="105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1562"/>
          <p:cNvSpPr>
            <a:spLocks/>
          </p:cNvSpPr>
          <p:nvPr/>
        </p:nvSpPr>
        <p:spPr bwMode="auto">
          <a:xfrm>
            <a:off x="4773863" y="4026973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1561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9 h 86"/>
              <a:gd name="T2" fmla="*/ 99 w 118"/>
              <a:gd name="T3" fmla="*/ 86 h 86"/>
              <a:gd name="T4" fmla="*/ 48 w 118"/>
              <a:gd name="T5" fmla="*/ 73 h 86"/>
              <a:gd name="T6" fmla="*/ 0 w 118"/>
              <a:gd name="T7" fmla="*/ 57 h 86"/>
              <a:gd name="T8" fmla="*/ 6 w 118"/>
              <a:gd name="T9" fmla="*/ 57 h 86"/>
              <a:gd name="T10" fmla="*/ 13 w 118"/>
              <a:gd name="T11" fmla="*/ 0 h 86"/>
              <a:gd name="T12" fmla="*/ 51 w 118"/>
              <a:gd name="T13" fmla="*/ 16 h 86"/>
              <a:gd name="T14" fmla="*/ 115 w 118"/>
              <a:gd name="T15" fmla="*/ 16 h 86"/>
              <a:gd name="T16" fmla="*/ 118 w 118"/>
              <a:gd name="T17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9"/>
                </a:moveTo>
                <a:lnTo>
                  <a:pt x="99" y="86"/>
                </a:lnTo>
                <a:lnTo>
                  <a:pt x="48" y="73"/>
                </a:lnTo>
                <a:lnTo>
                  <a:pt x="0" y="57"/>
                </a:lnTo>
                <a:lnTo>
                  <a:pt x="6" y="57"/>
                </a:lnTo>
                <a:lnTo>
                  <a:pt x="13" y="0"/>
                </a:lnTo>
                <a:lnTo>
                  <a:pt x="51" y="16"/>
                </a:lnTo>
                <a:lnTo>
                  <a:pt x="115" y="16"/>
                </a:lnTo>
                <a:lnTo>
                  <a:pt x="118" y="1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1560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8 h 86"/>
              <a:gd name="T2" fmla="*/ 100 w 118"/>
              <a:gd name="T3" fmla="*/ 86 h 86"/>
              <a:gd name="T4" fmla="*/ 48 w 118"/>
              <a:gd name="T5" fmla="*/ 73 h 86"/>
              <a:gd name="T6" fmla="*/ 0 w 118"/>
              <a:gd name="T7" fmla="*/ 56 h 86"/>
              <a:gd name="T8" fmla="*/ 5 w 118"/>
              <a:gd name="T9" fmla="*/ 56 h 86"/>
              <a:gd name="T10" fmla="*/ 13 w 118"/>
              <a:gd name="T11" fmla="*/ 0 h 86"/>
              <a:gd name="T12" fmla="*/ 50 w 118"/>
              <a:gd name="T13" fmla="*/ 15 h 86"/>
              <a:gd name="T14" fmla="*/ 115 w 118"/>
              <a:gd name="T15" fmla="*/ 15 h 86"/>
              <a:gd name="T16" fmla="*/ 118 w 118"/>
              <a:gd name="T17" fmla="*/ 1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8"/>
                </a:moveTo>
                <a:lnTo>
                  <a:pt x="100" y="86"/>
                </a:lnTo>
                <a:lnTo>
                  <a:pt x="48" y="73"/>
                </a:lnTo>
                <a:lnTo>
                  <a:pt x="0" y="56"/>
                </a:lnTo>
                <a:lnTo>
                  <a:pt x="5" y="56"/>
                </a:lnTo>
                <a:lnTo>
                  <a:pt x="13" y="0"/>
                </a:lnTo>
                <a:lnTo>
                  <a:pt x="50" y="15"/>
                </a:lnTo>
                <a:lnTo>
                  <a:pt x="115" y="15"/>
                </a:lnTo>
                <a:lnTo>
                  <a:pt x="11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1559"/>
          <p:cNvSpPr>
            <a:spLocks/>
          </p:cNvSpPr>
          <p:nvPr/>
        </p:nvSpPr>
        <p:spPr bwMode="auto">
          <a:xfrm>
            <a:off x="4703254" y="4087494"/>
            <a:ext cx="103390" cy="50434"/>
          </a:xfrm>
          <a:custGeom>
            <a:avLst/>
            <a:gdLst>
              <a:gd name="T0" fmla="*/ 96 w 103"/>
              <a:gd name="T1" fmla="*/ 23 h 51"/>
              <a:gd name="T2" fmla="*/ 77 w 103"/>
              <a:gd name="T3" fmla="*/ 42 h 51"/>
              <a:gd name="T4" fmla="*/ 13 w 103"/>
              <a:gd name="T5" fmla="*/ 51 h 51"/>
              <a:gd name="T6" fmla="*/ 4 w 103"/>
              <a:gd name="T7" fmla="*/ 45 h 51"/>
              <a:gd name="T8" fmla="*/ 0 w 103"/>
              <a:gd name="T9" fmla="*/ 13 h 51"/>
              <a:gd name="T10" fmla="*/ 64 w 103"/>
              <a:gd name="T11" fmla="*/ 0 h 51"/>
              <a:gd name="T12" fmla="*/ 58 w 103"/>
              <a:gd name="T13" fmla="*/ 0 h 51"/>
              <a:gd name="T14" fmla="*/ 103 w 103"/>
              <a:gd name="T15" fmla="*/ 16 h 51"/>
              <a:gd name="T16" fmla="*/ 96 w 103"/>
              <a:gd name="T17" fmla="*/ 2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6" y="23"/>
                </a:moveTo>
                <a:lnTo>
                  <a:pt x="77" y="42"/>
                </a:lnTo>
                <a:lnTo>
                  <a:pt x="13" y="51"/>
                </a:lnTo>
                <a:lnTo>
                  <a:pt x="4" y="45"/>
                </a:lnTo>
                <a:lnTo>
                  <a:pt x="0" y="13"/>
                </a:lnTo>
                <a:lnTo>
                  <a:pt x="64" y="0"/>
                </a:lnTo>
                <a:lnTo>
                  <a:pt x="58" y="0"/>
                </a:lnTo>
                <a:lnTo>
                  <a:pt x="103" y="16"/>
                </a:lnTo>
                <a:lnTo>
                  <a:pt x="96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5" name="Freeform 1558"/>
          <p:cNvSpPr>
            <a:spLocks/>
          </p:cNvSpPr>
          <p:nvPr/>
        </p:nvSpPr>
        <p:spPr bwMode="auto">
          <a:xfrm>
            <a:off x="4703254" y="4087494"/>
            <a:ext cx="103390" cy="52957"/>
          </a:xfrm>
          <a:custGeom>
            <a:avLst/>
            <a:gdLst>
              <a:gd name="T0" fmla="*/ 95 w 103"/>
              <a:gd name="T1" fmla="*/ 24 h 51"/>
              <a:gd name="T2" fmla="*/ 78 w 103"/>
              <a:gd name="T3" fmla="*/ 41 h 51"/>
              <a:gd name="T4" fmla="*/ 13 w 103"/>
              <a:gd name="T5" fmla="*/ 51 h 51"/>
              <a:gd name="T6" fmla="*/ 3 w 103"/>
              <a:gd name="T7" fmla="*/ 44 h 51"/>
              <a:gd name="T8" fmla="*/ 0 w 103"/>
              <a:gd name="T9" fmla="*/ 15 h 51"/>
              <a:gd name="T10" fmla="*/ 63 w 103"/>
              <a:gd name="T11" fmla="*/ 0 h 51"/>
              <a:gd name="T12" fmla="*/ 58 w 103"/>
              <a:gd name="T13" fmla="*/ 0 h 51"/>
              <a:gd name="T14" fmla="*/ 103 w 103"/>
              <a:gd name="T15" fmla="*/ 17 h 51"/>
              <a:gd name="T16" fmla="*/ 95 w 103"/>
              <a:gd name="T17" fmla="*/ 2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5" y="24"/>
                </a:moveTo>
                <a:lnTo>
                  <a:pt x="78" y="41"/>
                </a:lnTo>
                <a:lnTo>
                  <a:pt x="13" y="51"/>
                </a:lnTo>
                <a:lnTo>
                  <a:pt x="3" y="44"/>
                </a:lnTo>
                <a:lnTo>
                  <a:pt x="0" y="15"/>
                </a:lnTo>
                <a:lnTo>
                  <a:pt x="63" y="0"/>
                </a:lnTo>
                <a:lnTo>
                  <a:pt x="58" y="0"/>
                </a:lnTo>
                <a:lnTo>
                  <a:pt x="103" y="17"/>
                </a:lnTo>
                <a:lnTo>
                  <a:pt x="95" y="2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6" name="Freeform 1557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2 h 58"/>
              <a:gd name="T4" fmla="*/ 51 w 51"/>
              <a:gd name="T5" fmla="*/ 3 h 58"/>
              <a:gd name="T6" fmla="*/ 7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2"/>
                </a:lnTo>
                <a:lnTo>
                  <a:pt x="51" y="3"/>
                </a:lnTo>
                <a:lnTo>
                  <a:pt x="7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7" name="Freeform 1556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3 h 58"/>
              <a:gd name="T4" fmla="*/ 51 w 51"/>
              <a:gd name="T5" fmla="*/ 3 h 58"/>
              <a:gd name="T6" fmla="*/ 8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3"/>
                </a:lnTo>
                <a:lnTo>
                  <a:pt x="51" y="3"/>
                </a:lnTo>
                <a:lnTo>
                  <a:pt x="8" y="0"/>
                </a:lnTo>
                <a:lnTo>
                  <a:pt x="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8" name="Freeform 1555"/>
          <p:cNvSpPr>
            <a:spLocks/>
          </p:cNvSpPr>
          <p:nvPr/>
        </p:nvSpPr>
        <p:spPr bwMode="auto">
          <a:xfrm>
            <a:off x="4804123" y="4221146"/>
            <a:ext cx="55478" cy="68086"/>
          </a:xfrm>
          <a:custGeom>
            <a:avLst/>
            <a:gdLst>
              <a:gd name="T0" fmla="*/ 0 w 54"/>
              <a:gd name="T1" fmla="*/ 4 h 68"/>
              <a:gd name="T2" fmla="*/ 25 w 54"/>
              <a:gd name="T3" fmla="*/ 61 h 68"/>
              <a:gd name="T4" fmla="*/ 25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4"/>
                </a:moveTo>
                <a:lnTo>
                  <a:pt x="25" y="61"/>
                </a:lnTo>
                <a:lnTo>
                  <a:pt x="25" y="68"/>
                </a:lnTo>
                <a:lnTo>
                  <a:pt x="54" y="58"/>
                </a:lnTo>
                <a:lnTo>
                  <a:pt x="28" y="0"/>
                </a:lnTo>
                <a:lnTo>
                  <a:pt x="0" y="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9" name="Freeform 1554"/>
          <p:cNvSpPr>
            <a:spLocks/>
          </p:cNvSpPr>
          <p:nvPr/>
        </p:nvSpPr>
        <p:spPr bwMode="auto">
          <a:xfrm>
            <a:off x="4804123" y="4221146"/>
            <a:ext cx="52955" cy="68086"/>
          </a:xfrm>
          <a:custGeom>
            <a:avLst/>
            <a:gdLst>
              <a:gd name="T0" fmla="*/ 0 w 54"/>
              <a:gd name="T1" fmla="*/ 3 h 68"/>
              <a:gd name="T2" fmla="*/ 26 w 54"/>
              <a:gd name="T3" fmla="*/ 60 h 68"/>
              <a:gd name="T4" fmla="*/ 26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3"/>
                </a:moveTo>
                <a:lnTo>
                  <a:pt x="26" y="60"/>
                </a:lnTo>
                <a:lnTo>
                  <a:pt x="26" y="68"/>
                </a:lnTo>
                <a:lnTo>
                  <a:pt x="54" y="58"/>
                </a:lnTo>
                <a:lnTo>
                  <a:pt x="28" y="0"/>
                </a:lnTo>
                <a:lnTo>
                  <a:pt x="0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0" name="Freeform 1553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6 h 58"/>
              <a:gd name="T2" fmla="*/ 42 w 67"/>
              <a:gd name="T3" fmla="*/ 0 h 58"/>
              <a:gd name="T4" fmla="*/ 67 w 67"/>
              <a:gd name="T5" fmla="*/ 23 h 58"/>
              <a:gd name="T6" fmla="*/ 16 w 67"/>
              <a:gd name="T7" fmla="*/ 58 h 58"/>
              <a:gd name="T8" fmla="*/ 0 w 67"/>
              <a:gd name="T9" fmla="*/ 2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6"/>
                </a:moveTo>
                <a:lnTo>
                  <a:pt x="42" y="0"/>
                </a:lnTo>
                <a:lnTo>
                  <a:pt x="67" y="23"/>
                </a:lnTo>
                <a:lnTo>
                  <a:pt x="16" y="58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1" name="Freeform 1552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5 h 58"/>
              <a:gd name="T2" fmla="*/ 42 w 67"/>
              <a:gd name="T3" fmla="*/ 0 h 58"/>
              <a:gd name="T4" fmla="*/ 67 w 67"/>
              <a:gd name="T5" fmla="*/ 23 h 58"/>
              <a:gd name="T6" fmla="*/ 15 w 67"/>
              <a:gd name="T7" fmla="*/ 58 h 58"/>
              <a:gd name="T8" fmla="*/ 0 w 67"/>
              <a:gd name="T9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5"/>
                </a:moveTo>
                <a:lnTo>
                  <a:pt x="42" y="0"/>
                </a:lnTo>
                <a:lnTo>
                  <a:pt x="67" y="23"/>
                </a:lnTo>
                <a:lnTo>
                  <a:pt x="15" y="58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2" name="Freeform 1551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7 w 115"/>
              <a:gd name="T3" fmla="*/ 103 h 122"/>
              <a:gd name="T4" fmla="*/ 35 w 115"/>
              <a:gd name="T5" fmla="*/ 99 h 122"/>
              <a:gd name="T6" fmla="*/ 45 w 115"/>
              <a:gd name="T7" fmla="*/ 122 h 122"/>
              <a:gd name="T8" fmla="*/ 87 w 115"/>
              <a:gd name="T9" fmla="*/ 96 h 122"/>
              <a:gd name="T10" fmla="*/ 112 w 115"/>
              <a:gd name="T11" fmla="*/ 119 h 122"/>
              <a:gd name="T12" fmla="*/ 109 w 115"/>
              <a:gd name="T13" fmla="*/ 122 h 122"/>
              <a:gd name="T14" fmla="*/ 112 w 115"/>
              <a:gd name="T15" fmla="*/ 122 h 122"/>
              <a:gd name="T16" fmla="*/ 115 w 115"/>
              <a:gd name="T17" fmla="*/ 39 h 122"/>
              <a:gd name="T18" fmla="*/ 64 w 115"/>
              <a:gd name="T19" fmla="*/ 0 h 122"/>
              <a:gd name="T20" fmla="*/ 61 w 115"/>
              <a:gd name="T21" fmla="*/ 0 h 122"/>
              <a:gd name="T22" fmla="*/ 58 w 115"/>
              <a:gd name="T23" fmla="*/ 32 h 122"/>
              <a:gd name="T24" fmla="*/ 51 w 115"/>
              <a:gd name="T25" fmla="*/ 35 h 122"/>
              <a:gd name="T26" fmla="*/ 48 w 115"/>
              <a:gd name="T27" fmla="*/ 64 h 122"/>
              <a:gd name="T28" fmla="*/ 0 w 115"/>
              <a:gd name="T29" fmla="*/ 87 h 122"/>
              <a:gd name="T30" fmla="*/ 0 w 115"/>
              <a:gd name="T31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7" y="103"/>
                </a:lnTo>
                <a:lnTo>
                  <a:pt x="35" y="99"/>
                </a:lnTo>
                <a:lnTo>
                  <a:pt x="45" y="122"/>
                </a:lnTo>
                <a:lnTo>
                  <a:pt x="87" y="96"/>
                </a:lnTo>
                <a:lnTo>
                  <a:pt x="112" y="119"/>
                </a:lnTo>
                <a:lnTo>
                  <a:pt x="109" y="122"/>
                </a:lnTo>
                <a:lnTo>
                  <a:pt x="112" y="122"/>
                </a:lnTo>
                <a:lnTo>
                  <a:pt x="115" y="39"/>
                </a:lnTo>
                <a:lnTo>
                  <a:pt x="64" y="0"/>
                </a:lnTo>
                <a:lnTo>
                  <a:pt x="61" y="0"/>
                </a:lnTo>
                <a:lnTo>
                  <a:pt x="58" y="32"/>
                </a:lnTo>
                <a:lnTo>
                  <a:pt x="51" y="35"/>
                </a:lnTo>
                <a:lnTo>
                  <a:pt x="48" y="64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3" name="Freeform 1550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8 w 115"/>
              <a:gd name="T3" fmla="*/ 102 h 122"/>
              <a:gd name="T4" fmla="*/ 35 w 115"/>
              <a:gd name="T5" fmla="*/ 100 h 122"/>
              <a:gd name="T6" fmla="*/ 45 w 115"/>
              <a:gd name="T7" fmla="*/ 122 h 122"/>
              <a:gd name="T8" fmla="*/ 88 w 115"/>
              <a:gd name="T9" fmla="*/ 97 h 122"/>
              <a:gd name="T10" fmla="*/ 113 w 115"/>
              <a:gd name="T11" fmla="*/ 120 h 122"/>
              <a:gd name="T12" fmla="*/ 110 w 115"/>
              <a:gd name="T13" fmla="*/ 122 h 122"/>
              <a:gd name="T14" fmla="*/ 113 w 115"/>
              <a:gd name="T15" fmla="*/ 122 h 122"/>
              <a:gd name="T16" fmla="*/ 115 w 115"/>
              <a:gd name="T17" fmla="*/ 40 h 122"/>
              <a:gd name="T18" fmla="*/ 65 w 115"/>
              <a:gd name="T19" fmla="*/ 0 h 122"/>
              <a:gd name="T20" fmla="*/ 60 w 115"/>
              <a:gd name="T21" fmla="*/ 0 h 122"/>
              <a:gd name="T22" fmla="*/ 58 w 115"/>
              <a:gd name="T23" fmla="*/ 32 h 122"/>
              <a:gd name="T24" fmla="*/ 50 w 115"/>
              <a:gd name="T25" fmla="*/ 35 h 122"/>
              <a:gd name="T26" fmla="*/ 48 w 115"/>
              <a:gd name="T27" fmla="*/ 65 h 122"/>
              <a:gd name="T28" fmla="*/ 0 w 115"/>
              <a:gd name="T29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8" y="102"/>
                </a:lnTo>
                <a:lnTo>
                  <a:pt x="35" y="100"/>
                </a:lnTo>
                <a:lnTo>
                  <a:pt x="45" y="122"/>
                </a:lnTo>
                <a:lnTo>
                  <a:pt x="88" y="97"/>
                </a:lnTo>
                <a:lnTo>
                  <a:pt x="113" y="120"/>
                </a:lnTo>
                <a:lnTo>
                  <a:pt x="110" y="122"/>
                </a:lnTo>
                <a:lnTo>
                  <a:pt x="113" y="122"/>
                </a:lnTo>
                <a:lnTo>
                  <a:pt x="115" y="40"/>
                </a:lnTo>
                <a:lnTo>
                  <a:pt x="65" y="0"/>
                </a:lnTo>
                <a:lnTo>
                  <a:pt x="60" y="0"/>
                </a:lnTo>
                <a:lnTo>
                  <a:pt x="58" y="32"/>
                </a:lnTo>
                <a:lnTo>
                  <a:pt x="50" y="35"/>
                </a:lnTo>
                <a:lnTo>
                  <a:pt x="48" y="65"/>
                </a:lnTo>
                <a:lnTo>
                  <a:pt x="0" y="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4" name="Freeform 1549"/>
          <p:cNvSpPr>
            <a:spLocks/>
          </p:cNvSpPr>
          <p:nvPr/>
        </p:nvSpPr>
        <p:spPr bwMode="auto">
          <a:xfrm>
            <a:off x="4980643" y="4203493"/>
            <a:ext cx="47912" cy="68087"/>
          </a:xfrm>
          <a:custGeom>
            <a:avLst/>
            <a:gdLst>
              <a:gd name="T0" fmla="*/ 3 w 48"/>
              <a:gd name="T1" fmla="*/ 58 h 68"/>
              <a:gd name="T2" fmla="*/ 16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19 w 48"/>
              <a:gd name="T9" fmla="*/ 10 h 68"/>
              <a:gd name="T10" fmla="*/ 0 w 48"/>
              <a:gd name="T11" fmla="*/ 20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6" y="68"/>
                </a:lnTo>
                <a:lnTo>
                  <a:pt x="48" y="29"/>
                </a:lnTo>
                <a:lnTo>
                  <a:pt x="38" y="0"/>
                </a:lnTo>
                <a:lnTo>
                  <a:pt x="19" y="10"/>
                </a:lnTo>
                <a:lnTo>
                  <a:pt x="0" y="20"/>
                </a:lnTo>
                <a:lnTo>
                  <a:pt x="3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5" name="Freeform 1548"/>
          <p:cNvSpPr>
            <a:spLocks/>
          </p:cNvSpPr>
          <p:nvPr/>
        </p:nvSpPr>
        <p:spPr bwMode="auto">
          <a:xfrm>
            <a:off x="4980643" y="4203493"/>
            <a:ext cx="47912" cy="70608"/>
          </a:xfrm>
          <a:custGeom>
            <a:avLst/>
            <a:gdLst>
              <a:gd name="T0" fmla="*/ 3 w 48"/>
              <a:gd name="T1" fmla="*/ 58 h 68"/>
              <a:gd name="T2" fmla="*/ 18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20 w 48"/>
              <a:gd name="T9" fmla="*/ 10 h 68"/>
              <a:gd name="T10" fmla="*/ 0 w 48"/>
              <a:gd name="T11" fmla="*/ 19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8" y="68"/>
                </a:lnTo>
                <a:lnTo>
                  <a:pt x="48" y="29"/>
                </a:lnTo>
                <a:lnTo>
                  <a:pt x="38" y="0"/>
                </a:lnTo>
                <a:lnTo>
                  <a:pt x="20" y="10"/>
                </a:lnTo>
                <a:lnTo>
                  <a:pt x="0" y="19"/>
                </a:lnTo>
                <a:lnTo>
                  <a:pt x="3" y="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6" name="Freeform 1547"/>
          <p:cNvSpPr>
            <a:spLocks/>
          </p:cNvSpPr>
          <p:nvPr/>
        </p:nvSpPr>
        <p:spPr bwMode="auto">
          <a:xfrm>
            <a:off x="4910035" y="4155582"/>
            <a:ext cx="113477" cy="105912"/>
          </a:xfrm>
          <a:custGeom>
            <a:avLst/>
            <a:gdLst>
              <a:gd name="T0" fmla="*/ 74 w 112"/>
              <a:gd name="T1" fmla="*/ 106 h 106"/>
              <a:gd name="T2" fmla="*/ 71 w 112"/>
              <a:gd name="T3" fmla="*/ 68 h 106"/>
              <a:gd name="T4" fmla="*/ 109 w 112"/>
              <a:gd name="T5" fmla="*/ 48 h 106"/>
              <a:gd name="T6" fmla="*/ 112 w 112"/>
              <a:gd name="T7" fmla="*/ 64 h 106"/>
              <a:gd name="T8" fmla="*/ 106 w 112"/>
              <a:gd name="T9" fmla="*/ 0 h 106"/>
              <a:gd name="T10" fmla="*/ 3 w 112"/>
              <a:gd name="T11" fmla="*/ 13 h 106"/>
              <a:gd name="T12" fmla="*/ 3 w 112"/>
              <a:gd name="T13" fmla="*/ 16 h 106"/>
              <a:gd name="T14" fmla="*/ 0 w 112"/>
              <a:gd name="T15" fmla="*/ 74 h 106"/>
              <a:gd name="T16" fmla="*/ 7 w 112"/>
              <a:gd name="T17" fmla="*/ 80 h 106"/>
              <a:gd name="T18" fmla="*/ 74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4" y="106"/>
                </a:moveTo>
                <a:lnTo>
                  <a:pt x="71" y="68"/>
                </a:lnTo>
                <a:lnTo>
                  <a:pt x="109" y="48"/>
                </a:lnTo>
                <a:lnTo>
                  <a:pt x="112" y="64"/>
                </a:lnTo>
                <a:lnTo>
                  <a:pt x="106" y="0"/>
                </a:lnTo>
                <a:lnTo>
                  <a:pt x="3" y="13"/>
                </a:lnTo>
                <a:lnTo>
                  <a:pt x="3" y="16"/>
                </a:lnTo>
                <a:lnTo>
                  <a:pt x="0" y="74"/>
                </a:lnTo>
                <a:lnTo>
                  <a:pt x="7" y="80"/>
                </a:lnTo>
                <a:lnTo>
                  <a:pt x="74" y="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7" name="Freeform 1546"/>
          <p:cNvSpPr>
            <a:spLocks/>
          </p:cNvSpPr>
          <p:nvPr/>
        </p:nvSpPr>
        <p:spPr bwMode="auto">
          <a:xfrm>
            <a:off x="4910035" y="4155582"/>
            <a:ext cx="113477" cy="108433"/>
          </a:xfrm>
          <a:custGeom>
            <a:avLst/>
            <a:gdLst>
              <a:gd name="T0" fmla="*/ 72 w 112"/>
              <a:gd name="T1" fmla="*/ 106 h 106"/>
              <a:gd name="T2" fmla="*/ 70 w 112"/>
              <a:gd name="T3" fmla="*/ 67 h 106"/>
              <a:gd name="T4" fmla="*/ 107 w 112"/>
              <a:gd name="T5" fmla="*/ 47 h 106"/>
              <a:gd name="T6" fmla="*/ 112 w 112"/>
              <a:gd name="T7" fmla="*/ 64 h 106"/>
              <a:gd name="T8" fmla="*/ 105 w 112"/>
              <a:gd name="T9" fmla="*/ 0 h 106"/>
              <a:gd name="T10" fmla="*/ 2 w 112"/>
              <a:gd name="T11" fmla="*/ 12 h 106"/>
              <a:gd name="T12" fmla="*/ 2 w 112"/>
              <a:gd name="T13" fmla="*/ 17 h 106"/>
              <a:gd name="T14" fmla="*/ 0 w 112"/>
              <a:gd name="T15" fmla="*/ 74 h 106"/>
              <a:gd name="T16" fmla="*/ 7 w 112"/>
              <a:gd name="T17" fmla="*/ 79 h 106"/>
              <a:gd name="T18" fmla="*/ 72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2" y="106"/>
                </a:moveTo>
                <a:lnTo>
                  <a:pt x="70" y="67"/>
                </a:lnTo>
                <a:lnTo>
                  <a:pt x="107" y="47"/>
                </a:lnTo>
                <a:lnTo>
                  <a:pt x="112" y="64"/>
                </a:lnTo>
                <a:lnTo>
                  <a:pt x="105" y="0"/>
                </a:lnTo>
                <a:lnTo>
                  <a:pt x="2" y="12"/>
                </a:lnTo>
                <a:lnTo>
                  <a:pt x="2" y="17"/>
                </a:lnTo>
                <a:lnTo>
                  <a:pt x="0" y="74"/>
                </a:lnTo>
                <a:lnTo>
                  <a:pt x="7" y="79"/>
                </a:lnTo>
                <a:lnTo>
                  <a:pt x="72" y="10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8" name="Freeform 1545"/>
          <p:cNvSpPr>
            <a:spLocks/>
          </p:cNvSpPr>
          <p:nvPr/>
        </p:nvSpPr>
        <p:spPr bwMode="auto">
          <a:xfrm>
            <a:off x="4907513" y="4236277"/>
            <a:ext cx="2523" cy="7564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3 w 3"/>
              <a:gd name="T5" fmla="*/ 5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7"/>
                </a:ln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9" name="Freeform 1544"/>
          <p:cNvSpPr>
            <a:spLocks/>
          </p:cNvSpPr>
          <p:nvPr/>
        </p:nvSpPr>
        <p:spPr bwMode="auto">
          <a:xfrm>
            <a:off x="4857078" y="4047147"/>
            <a:ext cx="163912" cy="126086"/>
          </a:xfrm>
          <a:custGeom>
            <a:avLst/>
            <a:gdLst>
              <a:gd name="T0" fmla="*/ 157 w 163"/>
              <a:gd name="T1" fmla="*/ 121 h 124"/>
              <a:gd name="T2" fmla="*/ 154 w 163"/>
              <a:gd name="T3" fmla="*/ 96 h 124"/>
              <a:gd name="T4" fmla="*/ 163 w 163"/>
              <a:gd name="T5" fmla="*/ 73 h 124"/>
              <a:gd name="T6" fmla="*/ 154 w 163"/>
              <a:gd name="T7" fmla="*/ 67 h 124"/>
              <a:gd name="T8" fmla="*/ 122 w 163"/>
              <a:gd name="T9" fmla="*/ 48 h 124"/>
              <a:gd name="T10" fmla="*/ 90 w 163"/>
              <a:gd name="T11" fmla="*/ 35 h 124"/>
              <a:gd name="T12" fmla="*/ 90 w 163"/>
              <a:gd name="T13" fmla="*/ 0 h 124"/>
              <a:gd name="T14" fmla="*/ 22 w 163"/>
              <a:gd name="T15" fmla="*/ 0 h 124"/>
              <a:gd name="T16" fmla="*/ 22 w 163"/>
              <a:gd name="T17" fmla="*/ 3 h 124"/>
              <a:gd name="T18" fmla="*/ 3 w 163"/>
              <a:gd name="T19" fmla="*/ 70 h 124"/>
              <a:gd name="T20" fmla="*/ 0 w 163"/>
              <a:gd name="T21" fmla="*/ 67 h 124"/>
              <a:gd name="T22" fmla="*/ 3 w 163"/>
              <a:gd name="T23" fmla="*/ 70 h 124"/>
              <a:gd name="T24" fmla="*/ 0 w 163"/>
              <a:gd name="T25" fmla="*/ 73 h 124"/>
              <a:gd name="T26" fmla="*/ 3 w 163"/>
              <a:gd name="T27" fmla="*/ 73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21 h 124"/>
              <a:gd name="T34" fmla="*/ 157 w 163"/>
              <a:gd name="T35" fmla="*/ 108 h 124"/>
              <a:gd name="T36" fmla="*/ 157 w 163"/>
              <a:gd name="T37" fmla="*/ 12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7" y="121"/>
                </a:moveTo>
                <a:lnTo>
                  <a:pt x="154" y="96"/>
                </a:lnTo>
                <a:lnTo>
                  <a:pt x="163" y="73"/>
                </a:lnTo>
                <a:lnTo>
                  <a:pt x="154" y="67"/>
                </a:lnTo>
                <a:lnTo>
                  <a:pt x="122" y="48"/>
                </a:lnTo>
                <a:lnTo>
                  <a:pt x="90" y="35"/>
                </a:lnTo>
                <a:lnTo>
                  <a:pt x="90" y="0"/>
                </a:lnTo>
                <a:lnTo>
                  <a:pt x="22" y="0"/>
                </a:lnTo>
                <a:lnTo>
                  <a:pt x="22" y="3"/>
                </a:lnTo>
                <a:lnTo>
                  <a:pt x="3" y="70"/>
                </a:lnTo>
                <a:lnTo>
                  <a:pt x="0" y="67"/>
                </a:lnTo>
                <a:lnTo>
                  <a:pt x="3" y="70"/>
                </a:lnTo>
                <a:lnTo>
                  <a:pt x="0" y="73"/>
                </a:lnTo>
                <a:lnTo>
                  <a:pt x="3" y="73"/>
                </a:lnTo>
                <a:lnTo>
                  <a:pt x="54" y="112"/>
                </a:lnTo>
                <a:lnTo>
                  <a:pt x="54" y="124"/>
                </a:lnTo>
                <a:lnTo>
                  <a:pt x="54" y="121"/>
                </a:lnTo>
                <a:lnTo>
                  <a:pt x="157" y="108"/>
                </a:lnTo>
                <a:lnTo>
                  <a:pt x="157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0" name="Freeform 1543"/>
          <p:cNvSpPr>
            <a:spLocks/>
          </p:cNvSpPr>
          <p:nvPr/>
        </p:nvSpPr>
        <p:spPr bwMode="auto">
          <a:xfrm>
            <a:off x="4857078" y="4047147"/>
            <a:ext cx="166433" cy="126086"/>
          </a:xfrm>
          <a:custGeom>
            <a:avLst/>
            <a:gdLst>
              <a:gd name="T0" fmla="*/ 156 w 163"/>
              <a:gd name="T1" fmla="*/ 119 h 124"/>
              <a:gd name="T2" fmla="*/ 153 w 163"/>
              <a:gd name="T3" fmla="*/ 94 h 124"/>
              <a:gd name="T4" fmla="*/ 163 w 163"/>
              <a:gd name="T5" fmla="*/ 72 h 124"/>
              <a:gd name="T6" fmla="*/ 153 w 163"/>
              <a:gd name="T7" fmla="*/ 67 h 124"/>
              <a:gd name="T8" fmla="*/ 121 w 163"/>
              <a:gd name="T9" fmla="*/ 47 h 124"/>
              <a:gd name="T10" fmla="*/ 89 w 163"/>
              <a:gd name="T11" fmla="*/ 35 h 124"/>
              <a:gd name="T12" fmla="*/ 89 w 163"/>
              <a:gd name="T13" fmla="*/ 0 h 124"/>
              <a:gd name="T14" fmla="*/ 22 w 163"/>
              <a:gd name="T15" fmla="*/ 0 h 124"/>
              <a:gd name="T16" fmla="*/ 22 w 163"/>
              <a:gd name="T17" fmla="*/ 2 h 124"/>
              <a:gd name="T18" fmla="*/ 5 w 163"/>
              <a:gd name="T19" fmla="*/ 69 h 124"/>
              <a:gd name="T20" fmla="*/ 0 w 163"/>
              <a:gd name="T21" fmla="*/ 67 h 124"/>
              <a:gd name="T22" fmla="*/ 5 w 163"/>
              <a:gd name="T23" fmla="*/ 69 h 124"/>
              <a:gd name="T24" fmla="*/ 0 w 163"/>
              <a:gd name="T25" fmla="*/ 72 h 124"/>
              <a:gd name="T26" fmla="*/ 5 w 163"/>
              <a:gd name="T27" fmla="*/ 72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19 h 124"/>
              <a:gd name="T34" fmla="*/ 156 w 163"/>
              <a:gd name="T35" fmla="*/ 107 h 124"/>
              <a:gd name="T36" fmla="*/ 156 w 163"/>
              <a:gd name="T37" fmla="*/ 1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6" y="119"/>
                </a:moveTo>
                <a:lnTo>
                  <a:pt x="153" y="94"/>
                </a:lnTo>
                <a:lnTo>
                  <a:pt x="163" y="72"/>
                </a:lnTo>
                <a:lnTo>
                  <a:pt x="153" y="67"/>
                </a:lnTo>
                <a:lnTo>
                  <a:pt x="121" y="47"/>
                </a:lnTo>
                <a:lnTo>
                  <a:pt x="89" y="35"/>
                </a:lnTo>
                <a:lnTo>
                  <a:pt x="89" y="0"/>
                </a:lnTo>
                <a:lnTo>
                  <a:pt x="22" y="0"/>
                </a:lnTo>
                <a:lnTo>
                  <a:pt x="22" y="2"/>
                </a:lnTo>
                <a:lnTo>
                  <a:pt x="5" y="69"/>
                </a:lnTo>
                <a:lnTo>
                  <a:pt x="0" y="67"/>
                </a:lnTo>
                <a:lnTo>
                  <a:pt x="5" y="69"/>
                </a:lnTo>
                <a:lnTo>
                  <a:pt x="0" y="72"/>
                </a:lnTo>
                <a:lnTo>
                  <a:pt x="5" y="72"/>
                </a:lnTo>
                <a:lnTo>
                  <a:pt x="54" y="112"/>
                </a:lnTo>
                <a:lnTo>
                  <a:pt x="54" y="124"/>
                </a:lnTo>
                <a:lnTo>
                  <a:pt x="54" y="119"/>
                </a:lnTo>
                <a:lnTo>
                  <a:pt x="156" y="107"/>
                </a:lnTo>
                <a:lnTo>
                  <a:pt x="156" y="119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1" name="Freeform 1542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3 w 57"/>
              <a:gd name="T1" fmla="*/ 0 h 60"/>
              <a:gd name="T2" fmla="*/ 35 w 57"/>
              <a:gd name="T3" fmla="*/ 6 h 60"/>
              <a:gd name="T4" fmla="*/ 54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3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3" y="0"/>
                </a:moveTo>
                <a:lnTo>
                  <a:pt x="35" y="6"/>
                </a:lnTo>
                <a:lnTo>
                  <a:pt x="54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2" name="Freeform 1541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5 w 57"/>
              <a:gd name="T1" fmla="*/ 0 h 60"/>
              <a:gd name="T2" fmla="*/ 35 w 57"/>
              <a:gd name="T3" fmla="*/ 5 h 60"/>
              <a:gd name="T4" fmla="*/ 55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5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5" y="0"/>
                </a:moveTo>
                <a:lnTo>
                  <a:pt x="35" y="5"/>
                </a:lnTo>
                <a:lnTo>
                  <a:pt x="55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FF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3" name="Freeform 1540"/>
          <p:cNvSpPr>
            <a:spLocks/>
          </p:cNvSpPr>
          <p:nvPr/>
        </p:nvSpPr>
        <p:spPr bwMode="auto">
          <a:xfrm>
            <a:off x="4867165" y="3643672"/>
            <a:ext cx="73131" cy="60521"/>
          </a:xfrm>
          <a:custGeom>
            <a:avLst/>
            <a:gdLst>
              <a:gd name="T0" fmla="*/ 51 w 73"/>
              <a:gd name="T1" fmla="*/ 0 h 60"/>
              <a:gd name="T2" fmla="*/ 9 w 73"/>
              <a:gd name="T3" fmla="*/ 38 h 60"/>
              <a:gd name="T4" fmla="*/ 0 w 73"/>
              <a:gd name="T5" fmla="*/ 57 h 60"/>
              <a:gd name="T6" fmla="*/ 6 w 73"/>
              <a:gd name="T7" fmla="*/ 57 h 60"/>
              <a:gd name="T8" fmla="*/ 73 w 73"/>
              <a:gd name="T9" fmla="*/ 60 h 60"/>
              <a:gd name="T10" fmla="*/ 60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9" y="38"/>
                </a:lnTo>
                <a:lnTo>
                  <a:pt x="0" y="57"/>
                </a:lnTo>
                <a:lnTo>
                  <a:pt x="6" y="57"/>
                </a:lnTo>
                <a:lnTo>
                  <a:pt x="73" y="60"/>
                </a:lnTo>
                <a:lnTo>
                  <a:pt x="60" y="0"/>
                </a:lnTo>
                <a:lnTo>
                  <a:pt x="5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4" name="Freeform 1539"/>
          <p:cNvSpPr>
            <a:spLocks/>
          </p:cNvSpPr>
          <p:nvPr/>
        </p:nvSpPr>
        <p:spPr bwMode="auto">
          <a:xfrm>
            <a:off x="4867165" y="3643672"/>
            <a:ext cx="75652" cy="60521"/>
          </a:xfrm>
          <a:custGeom>
            <a:avLst/>
            <a:gdLst>
              <a:gd name="T0" fmla="*/ 51 w 73"/>
              <a:gd name="T1" fmla="*/ 0 h 60"/>
              <a:gd name="T2" fmla="*/ 10 w 73"/>
              <a:gd name="T3" fmla="*/ 38 h 60"/>
              <a:gd name="T4" fmla="*/ 0 w 73"/>
              <a:gd name="T5" fmla="*/ 58 h 60"/>
              <a:gd name="T6" fmla="*/ 7 w 73"/>
              <a:gd name="T7" fmla="*/ 58 h 60"/>
              <a:gd name="T8" fmla="*/ 73 w 73"/>
              <a:gd name="T9" fmla="*/ 60 h 60"/>
              <a:gd name="T10" fmla="*/ 58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10" y="38"/>
                </a:lnTo>
                <a:lnTo>
                  <a:pt x="0" y="58"/>
                </a:lnTo>
                <a:lnTo>
                  <a:pt x="7" y="58"/>
                </a:lnTo>
                <a:lnTo>
                  <a:pt x="73" y="60"/>
                </a:lnTo>
                <a:lnTo>
                  <a:pt x="58" y="0"/>
                </a:lnTo>
                <a:lnTo>
                  <a:pt x="51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5" name="Freeform 1538"/>
          <p:cNvSpPr>
            <a:spLocks/>
          </p:cNvSpPr>
          <p:nvPr/>
        </p:nvSpPr>
        <p:spPr bwMode="auto">
          <a:xfrm>
            <a:off x="4857078" y="3689063"/>
            <a:ext cx="83218" cy="68087"/>
          </a:xfrm>
          <a:custGeom>
            <a:avLst/>
            <a:gdLst>
              <a:gd name="T0" fmla="*/ 16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6 h 68"/>
              <a:gd name="T8" fmla="*/ 16 w 83"/>
              <a:gd name="T9" fmla="*/ 13 h 68"/>
              <a:gd name="T10" fmla="*/ 10 w 83"/>
              <a:gd name="T11" fmla="*/ 13 h 68"/>
              <a:gd name="T12" fmla="*/ 16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6" y="0"/>
                </a:moveTo>
                <a:lnTo>
                  <a:pt x="0" y="48"/>
                </a:lnTo>
                <a:lnTo>
                  <a:pt x="83" y="68"/>
                </a:lnTo>
                <a:lnTo>
                  <a:pt x="83" y="16"/>
                </a:lnTo>
                <a:lnTo>
                  <a:pt x="16" y="13"/>
                </a:lnTo>
                <a:lnTo>
                  <a:pt x="10" y="13"/>
                </a:lnTo>
                <a:lnTo>
                  <a:pt x="1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6" name="Freeform 1537"/>
          <p:cNvSpPr>
            <a:spLocks/>
          </p:cNvSpPr>
          <p:nvPr/>
        </p:nvSpPr>
        <p:spPr bwMode="auto">
          <a:xfrm>
            <a:off x="4857078" y="3689063"/>
            <a:ext cx="85738" cy="68087"/>
          </a:xfrm>
          <a:custGeom>
            <a:avLst/>
            <a:gdLst>
              <a:gd name="T0" fmla="*/ 17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5 h 68"/>
              <a:gd name="T8" fmla="*/ 17 w 83"/>
              <a:gd name="T9" fmla="*/ 13 h 68"/>
              <a:gd name="T10" fmla="*/ 10 w 83"/>
              <a:gd name="T11" fmla="*/ 13 h 68"/>
              <a:gd name="T12" fmla="*/ 17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7" y="0"/>
                </a:moveTo>
                <a:lnTo>
                  <a:pt x="0" y="48"/>
                </a:lnTo>
                <a:lnTo>
                  <a:pt x="83" y="68"/>
                </a:lnTo>
                <a:lnTo>
                  <a:pt x="83" y="15"/>
                </a:lnTo>
                <a:lnTo>
                  <a:pt x="17" y="13"/>
                </a:lnTo>
                <a:lnTo>
                  <a:pt x="10" y="13"/>
                </a:lnTo>
                <a:lnTo>
                  <a:pt x="17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7" name="Freeform 1536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29 w 109"/>
              <a:gd name="T1" fmla="*/ 0 h 112"/>
              <a:gd name="T2" fmla="*/ 7 w 109"/>
              <a:gd name="T3" fmla="*/ 73 h 112"/>
              <a:gd name="T4" fmla="*/ 0 w 109"/>
              <a:gd name="T5" fmla="*/ 76 h 112"/>
              <a:gd name="T6" fmla="*/ 7 w 109"/>
              <a:gd name="T7" fmla="*/ 73 h 112"/>
              <a:gd name="T8" fmla="*/ 68 w 109"/>
              <a:gd name="T9" fmla="*/ 108 h 112"/>
              <a:gd name="T10" fmla="*/ 68 w 109"/>
              <a:gd name="T11" fmla="*/ 112 h 112"/>
              <a:gd name="T12" fmla="*/ 93 w 109"/>
              <a:gd name="T13" fmla="*/ 102 h 112"/>
              <a:gd name="T14" fmla="*/ 103 w 109"/>
              <a:gd name="T15" fmla="*/ 80 h 112"/>
              <a:gd name="T16" fmla="*/ 109 w 109"/>
              <a:gd name="T17" fmla="*/ 32 h 112"/>
              <a:gd name="T18" fmla="*/ 26 w 109"/>
              <a:gd name="T19" fmla="*/ 12 h 112"/>
              <a:gd name="T20" fmla="*/ 29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29" y="0"/>
                </a:moveTo>
                <a:lnTo>
                  <a:pt x="7" y="73"/>
                </a:lnTo>
                <a:lnTo>
                  <a:pt x="0" y="76"/>
                </a:lnTo>
                <a:lnTo>
                  <a:pt x="7" y="73"/>
                </a:lnTo>
                <a:lnTo>
                  <a:pt x="68" y="108"/>
                </a:lnTo>
                <a:lnTo>
                  <a:pt x="68" y="112"/>
                </a:lnTo>
                <a:lnTo>
                  <a:pt x="93" y="102"/>
                </a:lnTo>
                <a:lnTo>
                  <a:pt x="103" y="80"/>
                </a:lnTo>
                <a:lnTo>
                  <a:pt x="109" y="32"/>
                </a:lnTo>
                <a:lnTo>
                  <a:pt x="26" y="12"/>
                </a:lnTo>
                <a:lnTo>
                  <a:pt x="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8" name="Freeform 1535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30 w 109"/>
              <a:gd name="T1" fmla="*/ 0 h 112"/>
              <a:gd name="T2" fmla="*/ 7 w 109"/>
              <a:gd name="T3" fmla="*/ 72 h 112"/>
              <a:gd name="T4" fmla="*/ 0 w 109"/>
              <a:gd name="T5" fmla="*/ 75 h 112"/>
              <a:gd name="T6" fmla="*/ 7 w 109"/>
              <a:gd name="T7" fmla="*/ 72 h 112"/>
              <a:gd name="T8" fmla="*/ 67 w 109"/>
              <a:gd name="T9" fmla="*/ 107 h 112"/>
              <a:gd name="T10" fmla="*/ 67 w 109"/>
              <a:gd name="T11" fmla="*/ 112 h 112"/>
              <a:gd name="T12" fmla="*/ 92 w 109"/>
              <a:gd name="T13" fmla="*/ 102 h 112"/>
              <a:gd name="T14" fmla="*/ 102 w 109"/>
              <a:gd name="T15" fmla="*/ 80 h 112"/>
              <a:gd name="T16" fmla="*/ 109 w 109"/>
              <a:gd name="T17" fmla="*/ 32 h 112"/>
              <a:gd name="T18" fmla="*/ 25 w 109"/>
              <a:gd name="T19" fmla="*/ 12 h 112"/>
              <a:gd name="T20" fmla="*/ 30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30" y="0"/>
                </a:moveTo>
                <a:lnTo>
                  <a:pt x="7" y="72"/>
                </a:lnTo>
                <a:lnTo>
                  <a:pt x="0" y="75"/>
                </a:lnTo>
                <a:lnTo>
                  <a:pt x="7" y="72"/>
                </a:lnTo>
                <a:lnTo>
                  <a:pt x="67" y="107"/>
                </a:lnTo>
                <a:lnTo>
                  <a:pt x="67" y="112"/>
                </a:lnTo>
                <a:lnTo>
                  <a:pt x="92" y="102"/>
                </a:lnTo>
                <a:lnTo>
                  <a:pt x="102" y="80"/>
                </a:lnTo>
                <a:lnTo>
                  <a:pt x="109" y="32"/>
                </a:lnTo>
                <a:lnTo>
                  <a:pt x="25" y="12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9" name="Freeform 1534"/>
          <p:cNvSpPr>
            <a:spLocks/>
          </p:cNvSpPr>
          <p:nvPr/>
        </p:nvSpPr>
        <p:spPr bwMode="auto">
          <a:xfrm>
            <a:off x="4892383" y="3769758"/>
            <a:ext cx="146260" cy="158869"/>
          </a:xfrm>
          <a:custGeom>
            <a:avLst/>
            <a:gdLst>
              <a:gd name="T0" fmla="*/ 48 w 144"/>
              <a:gd name="T1" fmla="*/ 0 h 157"/>
              <a:gd name="T2" fmla="*/ 138 w 144"/>
              <a:gd name="T3" fmla="*/ 42 h 157"/>
              <a:gd name="T4" fmla="*/ 144 w 144"/>
              <a:gd name="T5" fmla="*/ 106 h 157"/>
              <a:gd name="T6" fmla="*/ 23 w 144"/>
              <a:gd name="T7" fmla="*/ 157 h 157"/>
              <a:gd name="T8" fmla="*/ 0 w 144"/>
              <a:gd name="T9" fmla="*/ 100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6 h 157"/>
              <a:gd name="T16" fmla="*/ 48 w 144"/>
              <a:gd name="T17" fmla="*/ 4 h 157"/>
              <a:gd name="T18" fmla="*/ 48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48" y="0"/>
                </a:moveTo>
                <a:lnTo>
                  <a:pt x="138" y="42"/>
                </a:lnTo>
                <a:lnTo>
                  <a:pt x="144" y="106"/>
                </a:lnTo>
                <a:lnTo>
                  <a:pt x="23" y="157"/>
                </a:lnTo>
                <a:lnTo>
                  <a:pt x="0" y="100"/>
                </a:lnTo>
                <a:lnTo>
                  <a:pt x="7" y="68"/>
                </a:lnTo>
                <a:lnTo>
                  <a:pt x="32" y="58"/>
                </a:lnTo>
                <a:lnTo>
                  <a:pt x="42" y="36"/>
                </a:lnTo>
                <a:lnTo>
                  <a:pt x="48" y="4"/>
                </a:lnTo>
                <a:lnTo>
                  <a:pt x="4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0" name="Freeform 1533"/>
          <p:cNvSpPr>
            <a:spLocks/>
          </p:cNvSpPr>
          <p:nvPr/>
        </p:nvSpPr>
        <p:spPr bwMode="auto">
          <a:xfrm>
            <a:off x="4892383" y="3769758"/>
            <a:ext cx="146260" cy="156347"/>
          </a:xfrm>
          <a:custGeom>
            <a:avLst/>
            <a:gdLst>
              <a:gd name="T0" fmla="*/ 50 w 144"/>
              <a:gd name="T1" fmla="*/ 0 h 157"/>
              <a:gd name="T2" fmla="*/ 139 w 144"/>
              <a:gd name="T3" fmla="*/ 41 h 157"/>
              <a:gd name="T4" fmla="*/ 144 w 144"/>
              <a:gd name="T5" fmla="*/ 106 h 157"/>
              <a:gd name="T6" fmla="*/ 25 w 144"/>
              <a:gd name="T7" fmla="*/ 157 h 157"/>
              <a:gd name="T8" fmla="*/ 0 w 144"/>
              <a:gd name="T9" fmla="*/ 101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5 h 157"/>
              <a:gd name="T16" fmla="*/ 50 w 144"/>
              <a:gd name="T17" fmla="*/ 3 h 157"/>
              <a:gd name="T18" fmla="*/ 50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50" y="0"/>
                </a:moveTo>
                <a:lnTo>
                  <a:pt x="139" y="41"/>
                </a:lnTo>
                <a:lnTo>
                  <a:pt x="144" y="106"/>
                </a:lnTo>
                <a:lnTo>
                  <a:pt x="25" y="157"/>
                </a:lnTo>
                <a:lnTo>
                  <a:pt x="0" y="101"/>
                </a:lnTo>
                <a:lnTo>
                  <a:pt x="7" y="68"/>
                </a:lnTo>
                <a:lnTo>
                  <a:pt x="32" y="58"/>
                </a:lnTo>
                <a:lnTo>
                  <a:pt x="42" y="35"/>
                </a:lnTo>
                <a:lnTo>
                  <a:pt x="50" y="3"/>
                </a:lnTo>
                <a:lnTo>
                  <a:pt x="5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1" name="Freeform 1532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1 w 323"/>
              <a:gd name="T1" fmla="*/ 246 h 246"/>
              <a:gd name="T2" fmla="*/ 160 w 323"/>
              <a:gd name="T3" fmla="*/ 208 h 246"/>
              <a:gd name="T4" fmla="*/ 221 w 323"/>
              <a:gd name="T5" fmla="*/ 195 h 246"/>
              <a:gd name="T6" fmla="*/ 208 w 323"/>
              <a:gd name="T7" fmla="*/ 233 h 246"/>
              <a:gd name="T8" fmla="*/ 263 w 323"/>
              <a:gd name="T9" fmla="*/ 240 h 246"/>
              <a:gd name="T10" fmla="*/ 269 w 323"/>
              <a:gd name="T11" fmla="*/ 198 h 246"/>
              <a:gd name="T12" fmla="*/ 263 w 323"/>
              <a:gd name="T13" fmla="*/ 176 h 246"/>
              <a:gd name="T14" fmla="*/ 323 w 323"/>
              <a:gd name="T15" fmla="*/ 147 h 246"/>
              <a:gd name="T16" fmla="*/ 304 w 323"/>
              <a:gd name="T17" fmla="*/ 61 h 246"/>
              <a:gd name="T18" fmla="*/ 224 w 323"/>
              <a:gd name="T19" fmla="*/ 0 h 246"/>
              <a:gd name="T20" fmla="*/ 157 w 323"/>
              <a:gd name="T21" fmla="*/ 3 h 246"/>
              <a:gd name="T22" fmla="*/ 36 w 323"/>
              <a:gd name="T23" fmla="*/ 54 h 246"/>
              <a:gd name="T24" fmla="*/ 45 w 323"/>
              <a:gd name="T25" fmla="*/ 77 h 246"/>
              <a:gd name="T26" fmla="*/ 4 w 323"/>
              <a:gd name="T27" fmla="*/ 118 h 246"/>
              <a:gd name="T28" fmla="*/ 0 w 323"/>
              <a:gd name="T29" fmla="*/ 118 h 246"/>
              <a:gd name="T30" fmla="*/ 0 w 323"/>
              <a:gd name="T31" fmla="*/ 169 h 246"/>
              <a:gd name="T32" fmla="*/ 4 w 323"/>
              <a:gd name="T33" fmla="*/ 173 h 246"/>
              <a:gd name="T34" fmla="*/ 68 w 323"/>
              <a:gd name="T35" fmla="*/ 173 h 246"/>
              <a:gd name="T36" fmla="*/ 71 w 323"/>
              <a:gd name="T37" fmla="*/ 173 h 246"/>
              <a:gd name="T38" fmla="*/ 103 w 323"/>
              <a:gd name="T39" fmla="*/ 179 h 246"/>
              <a:gd name="T40" fmla="*/ 122 w 323"/>
              <a:gd name="T41" fmla="*/ 211 h 246"/>
              <a:gd name="T42" fmla="*/ 125 w 323"/>
              <a:gd name="T43" fmla="*/ 233 h 246"/>
              <a:gd name="T44" fmla="*/ 132 w 323"/>
              <a:gd name="T45" fmla="*/ 240 h 246"/>
              <a:gd name="T46" fmla="*/ 141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1" y="246"/>
                </a:moveTo>
                <a:lnTo>
                  <a:pt x="160" y="208"/>
                </a:lnTo>
                <a:lnTo>
                  <a:pt x="221" y="195"/>
                </a:lnTo>
                <a:lnTo>
                  <a:pt x="208" y="233"/>
                </a:lnTo>
                <a:lnTo>
                  <a:pt x="263" y="240"/>
                </a:lnTo>
                <a:lnTo>
                  <a:pt x="269" y="198"/>
                </a:lnTo>
                <a:lnTo>
                  <a:pt x="263" y="176"/>
                </a:lnTo>
                <a:lnTo>
                  <a:pt x="323" y="147"/>
                </a:lnTo>
                <a:lnTo>
                  <a:pt x="304" y="61"/>
                </a:lnTo>
                <a:lnTo>
                  <a:pt x="224" y="0"/>
                </a:lnTo>
                <a:lnTo>
                  <a:pt x="157" y="3"/>
                </a:lnTo>
                <a:lnTo>
                  <a:pt x="36" y="54"/>
                </a:lnTo>
                <a:lnTo>
                  <a:pt x="45" y="77"/>
                </a:lnTo>
                <a:lnTo>
                  <a:pt x="4" y="118"/>
                </a:lnTo>
                <a:lnTo>
                  <a:pt x="0" y="118"/>
                </a:lnTo>
                <a:lnTo>
                  <a:pt x="0" y="169"/>
                </a:lnTo>
                <a:lnTo>
                  <a:pt x="4" y="173"/>
                </a:lnTo>
                <a:lnTo>
                  <a:pt x="68" y="173"/>
                </a:lnTo>
                <a:lnTo>
                  <a:pt x="71" y="173"/>
                </a:lnTo>
                <a:lnTo>
                  <a:pt x="103" y="179"/>
                </a:lnTo>
                <a:lnTo>
                  <a:pt x="122" y="211"/>
                </a:lnTo>
                <a:lnTo>
                  <a:pt x="125" y="233"/>
                </a:lnTo>
                <a:lnTo>
                  <a:pt x="132" y="240"/>
                </a:lnTo>
                <a:lnTo>
                  <a:pt x="141" y="24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2" name="Freeform 1531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3 w 323"/>
              <a:gd name="T1" fmla="*/ 246 h 246"/>
              <a:gd name="T2" fmla="*/ 160 w 323"/>
              <a:gd name="T3" fmla="*/ 208 h 246"/>
              <a:gd name="T4" fmla="*/ 223 w 323"/>
              <a:gd name="T5" fmla="*/ 196 h 246"/>
              <a:gd name="T6" fmla="*/ 208 w 323"/>
              <a:gd name="T7" fmla="*/ 233 h 246"/>
              <a:gd name="T8" fmla="*/ 263 w 323"/>
              <a:gd name="T9" fmla="*/ 241 h 246"/>
              <a:gd name="T10" fmla="*/ 270 w 323"/>
              <a:gd name="T11" fmla="*/ 198 h 246"/>
              <a:gd name="T12" fmla="*/ 263 w 323"/>
              <a:gd name="T13" fmla="*/ 176 h 246"/>
              <a:gd name="T14" fmla="*/ 323 w 323"/>
              <a:gd name="T15" fmla="*/ 148 h 246"/>
              <a:gd name="T16" fmla="*/ 305 w 323"/>
              <a:gd name="T17" fmla="*/ 60 h 246"/>
              <a:gd name="T18" fmla="*/ 225 w 323"/>
              <a:gd name="T19" fmla="*/ 0 h 246"/>
              <a:gd name="T20" fmla="*/ 158 w 323"/>
              <a:gd name="T21" fmla="*/ 3 h 246"/>
              <a:gd name="T22" fmla="*/ 38 w 323"/>
              <a:gd name="T23" fmla="*/ 53 h 246"/>
              <a:gd name="T24" fmla="*/ 45 w 323"/>
              <a:gd name="T25" fmla="*/ 78 h 246"/>
              <a:gd name="T26" fmla="*/ 5 w 323"/>
              <a:gd name="T27" fmla="*/ 118 h 246"/>
              <a:gd name="T28" fmla="*/ 0 w 323"/>
              <a:gd name="T29" fmla="*/ 118 h 246"/>
              <a:gd name="T30" fmla="*/ 0 w 323"/>
              <a:gd name="T31" fmla="*/ 168 h 246"/>
              <a:gd name="T32" fmla="*/ 5 w 323"/>
              <a:gd name="T33" fmla="*/ 173 h 246"/>
              <a:gd name="T34" fmla="*/ 68 w 323"/>
              <a:gd name="T35" fmla="*/ 173 h 246"/>
              <a:gd name="T36" fmla="*/ 73 w 323"/>
              <a:gd name="T37" fmla="*/ 173 h 246"/>
              <a:gd name="T38" fmla="*/ 103 w 323"/>
              <a:gd name="T39" fmla="*/ 178 h 246"/>
              <a:gd name="T40" fmla="*/ 123 w 323"/>
              <a:gd name="T41" fmla="*/ 211 h 246"/>
              <a:gd name="T42" fmla="*/ 125 w 323"/>
              <a:gd name="T43" fmla="*/ 233 h 246"/>
              <a:gd name="T44" fmla="*/ 133 w 323"/>
              <a:gd name="T45" fmla="*/ 241 h 246"/>
              <a:gd name="T46" fmla="*/ 143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3" y="246"/>
                </a:moveTo>
                <a:lnTo>
                  <a:pt x="160" y="208"/>
                </a:lnTo>
                <a:lnTo>
                  <a:pt x="223" y="196"/>
                </a:lnTo>
                <a:lnTo>
                  <a:pt x="208" y="233"/>
                </a:lnTo>
                <a:lnTo>
                  <a:pt x="263" y="241"/>
                </a:lnTo>
                <a:lnTo>
                  <a:pt x="270" y="198"/>
                </a:lnTo>
                <a:lnTo>
                  <a:pt x="263" y="176"/>
                </a:lnTo>
                <a:lnTo>
                  <a:pt x="323" y="148"/>
                </a:lnTo>
                <a:lnTo>
                  <a:pt x="305" y="60"/>
                </a:lnTo>
                <a:lnTo>
                  <a:pt x="225" y="0"/>
                </a:lnTo>
                <a:lnTo>
                  <a:pt x="158" y="3"/>
                </a:lnTo>
                <a:lnTo>
                  <a:pt x="38" y="53"/>
                </a:lnTo>
                <a:lnTo>
                  <a:pt x="45" y="78"/>
                </a:lnTo>
                <a:lnTo>
                  <a:pt x="5" y="118"/>
                </a:lnTo>
                <a:lnTo>
                  <a:pt x="0" y="118"/>
                </a:lnTo>
                <a:lnTo>
                  <a:pt x="0" y="168"/>
                </a:lnTo>
                <a:lnTo>
                  <a:pt x="5" y="173"/>
                </a:lnTo>
                <a:lnTo>
                  <a:pt x="68" y="173"/>
                </a:lnTo>
                <a:lnTo>
                  <a:pt x="73" y="173"/>
                </a:lnTo>
                <a:lnTo>
                  <a:pt x="103" y="178"/>
                </a:lnTo>
                <a:lnTo>
                  <a:pt x="123" y="211"/>
                </a:lnTo>
                <a:lnTo>
                  <a:pt x="125" y="233"/>
                </a:lnTo>
                <a:lnTo>
                  <a:pt x="133" y="241"/>
                </a:lnTo>
                <a:lnTo>
                  <a:pt x="143" y="2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3" name="Freeform 1530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4" name="Freeform 1529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6 w 189"/>
              <a:gd name="T1" fmla="*/ 51 h 365"/>
              <a:gd name="T2" fmla="*/ 189 w 189"/>
              <a:gd name="T3" fmla="*/ 54 h 365"/>
              <a:gd name="T4" fmla="*/ 176 w 189"/>
              <a:gd name="T5" fmla="*/ 0 h 365"/>
              <a:gd name="T6" fmla="*/ 148 w 189"/>
              <a:gd name="T7" fmla="*/ 3 h 365"/>
              <a:gd name="T8" fmla="*/ 45 w 189"/>
              <a:gd name="T9" fmla="*/ 157 h 365"/>
              <a:gd name="T10" fmla="*/ 39 w 189"/>
              <a:gd name="T11" fmla="*/ 208 h 365"/>
              <a:gd name="T12" fmla="*/ 0 w 189"/>
              <a:gd name="T13" fmla="*/ 278 h 365"/>
              <a:gd name="T14" fmla="*/ 20 w 189"/>
              <a:gd name="T15" fmla="*/ 294 h 365"/>
              <a:gd name="T16" fmla="*/ 36 w 189"/>
              <a:gd name="T17" fmla="*/ 365 h 365"/>
              <a:gd name="T18" fmla="*/ 100 w 189"/>
              <a:gd name="T19" fmla="*/ 355 h 365"/>
              <a:gd name="T20" fmla="*/ 116 w 189"/>
              <a:gd name="T21" fmla="*/ 259 h 365"/>
              <a:gd name="T22" fmla="*/ 141 w 189"/>
              <a:gd name="T23" fmla="*/ 253 h 365"/>
              <a:gd name="T24" fmla="*/ 141 w 189"/>
              <a:gd name="T25" fmla="*/ 224 h 365"/>
              <a:gd name="T26" fmla="*/ 125 w 189"/>
              <a:gd name="T27" fmla="*/ 201 h 365"/>
              <a:gd name="T28" fmla="*/ 141 w 189"/>
              <a:gd name="T29" fmla="*/ 150 h 365"/>
              <a:gd name="T30" fmla="*/ 186 w 189"/>
              <a:gd name="T31" fmla="*/ 5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6" y="51"/>
                </a:moveTo>
                <a:lnTo>
                  <a:pt x="189" y="54"/>
                </a:lnTo>
                <a:lnTo>
                  <a:pt x="176" y="0"/>
                </a:lnTo>
                <a:lnTo>
                  <a:pt x="148" y="3"/>
                </a:lnTo>
                <a:lnTo>
                  <a:pt x="45" y="157"/>
                </a:lnTo>
                <a:lnTo>
                  <a:pt x="39" y="208"/>
                </a:lnTo>
                <a:lnTo>
                  <a:pt x="0" y="278"/>
                </a:lnTo>
                <a:lnTo>
                  <a:pt x="20" y="294"/>
                </a:lnTo>
                <a:lnTo>
                  <a:pt x="36" y="365"/>
                </a:lnTo>
                <a:lnTo>
                  <a:pt x="100" y="355"/>
                </a:lnTo>
                <a:lnTo>
                  <a:pt x="116" y="259"/>
                </a:lnTo>
                <a:lnTo>
                  <a:pt x="141" y="253"/>
                </a:lnTo>
                <a:lnTo>
                  <a:pt x="141" y="224"/>
                </a:lnTo>
                <a:lnTo>
                  <a:pt x="125" y="201"/>
                </a:lnTo>
                <a:lnTo>
                  <a:pt x="141" y="150"/>
                </a:lnTo>
                <a:lnTo>
                  <a:pt x="186" y="5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5" name="Freeform 1528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4 w 189"/>
              <a:gd name="T1" fmla="*/ 53 h 365"/>
              <a:gd name="T2" fmla="*/ 189 w 189"/>
              <a:gd name="T3" fmla="*/ 55 h 365"/>
              <a:gd name="T4" fmla="*/ 174 w 189"/>
              <a:gd name="T5" fmla="*/ 0 h 365"/>
              <a:gd name="T6" fmla="*/ 147 w 189"/>
              <a:gd name="T7" fmla="*/ 3 h 365"/>
              <a:gd name="T8" fmla="*/ 45 w 189"/>
              <a:gd name="T9" fmla="*/ 158 h 365"/>
              <a:gd name="T10" fmla="*/ 40 w 189"/>
              <a:gd name="T11" fmla="*/ 208 h 365"/>
              <a:gd name="T12" fmla="*/ 0 w 189"/>
              <a:gd name="T13" fmla="*/ 278 h 365"/>
              <a:gd name="T14" fmla="*/ 20 w 189"/>
              <a:gd name="T15" fmla="*/ 295 h 365"/>
              <a:gd name="T16" fmla="*/ 35 w 189"/>
              <a:gd name="T17" fmla="*/ 365 h 365"/>
              <a:gd name="T18" fmla="*/ 99 w 189"/>
              <a:gd name="T19" fmla="*/ 355 h 365"/>
              <a:gd name="T20" fmla="*/ 114 w 189"/>
              <a:gd name="T21" fmla="*/ 260 h 365"/>
              <a:gd name="T22" fmla="*/ 139 w 189"/>
              <a:gd name="T23" fmla="*/ 253 h 365"/>
              <a:gd name="T24" fmla="*/ 139 w 189"/>
              <a:gd name="T25" fmla="*/ 225 h 365"/>
              <a:gd name="T26" fmla="*/ 124 w 189"/>
              <a:gd name="T27" fmla="*/ 203 h 365"/>
              <a:gd name="T28" fmla="*/ 139 w 189"/>
              <a:gd name="T29" fmla="*/ 150 h 365"/>
              <a:gd name="T30" fmla="*/ 184 w 189"/>
              <a:gd name="T31" fmla="*/ 5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4" y="53"/>
                </a:moveTo>
                <a:lnTo>
                  <a:pt x="189" y="55"/>
                </a:lnTo>
                <a:lnTo>
                  <a:pt x="174" y="0"/>
                </a:lnTo>
                <a:lnTo>
                  <a:pt x="147" y="3"/>
                </a:lnTo>
                <a:lnTo>
                  <a:pt x="45" y="158"/>
                </a:lnTo>
                <a:lnTo>
                  <a:pt x="40" y="208"/>
                </a:lnTo>
                <a:lnTo>
                  <a:pt x="0" y="278"/>
                </a:lnTo>
                <a:lnTo>
                  <a:pt x="20" y="295"/>
                </a:lnTo>
                <a:lnTo>
                  <a:pt x="35" y="365"/>
                </a:lnTo>
                <a:lnTo>
                  <a:pt x="99" y="355"/>
                </a:lnTo>
                <a:lnTo>
                  <a:pt x="114" y="260"/>
                </a:lnTo>
                <a:lnTo>
                  <a:pt x="139" y="253"/>
                </a:lnTo>
                <a:lnTo>
                  <a:pt x="139" y="225"/>
                </a:lnTo>
                <a:lnTo>
                  <a:pt x="124" y="203"/>
                </a:lnTo>
                <a:lnTo>
                  <a:pt x="139" y="150"/>
                </a:lnTo>
                <a:lnTo>
                  <a:pt x="184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6" name="Freeform 1527"/>
          <p:cNvSpPr>
            <a:spLocks/>
          </p:cNvSpPr>
          <p:nvPr/>
        </p:nvSpPr>
        <p:spPr bwMode="auto">
          <a:xfrm>
            <a:off x="4597342" y="3285588"/>
            <a:ext cx="327823" cy="400954"/>
          </a:xfrm>
          <a:custGeom>
            <a:avLst/>
            <a:gdLst>
              <a:gd name="T0" fmla="*/ 326 w 326"/>
              <a:gd name="T1" fmla="*/ 16 h 397"/>
              <a:gd name="T2" fmla="*/ 291 w 326"/>
              <a:gd name="T3" fmla="*/ 0 h 397"/>
              <a:gd name="T4" fmla="*/ 208 w 326"/>
              <a:gd name="T5" fmla="*/ 36 h 397"/>
              <a:gd name="T6" fmla="*/ 211 w 326"/>
              <a:gd name="T7" fmla="*/ 64 h 397"/>
              <a:gd name="T8" fmla="*/ 173 w 326"/>
              <a:gd name="T9" fmla="*/ 77 h 397"/>
              <a:gd name="T10" fmla="*/ 109 w 326"/>
              <a:gd name="T11" fmla="*/ 157 h 397"/>
              <a:gd name="T12" fmla="*/ 93 w 326"/>
              <a:gd name="T13" fmla="*/ 215 h 397"/>
              <a:gd name="T14" fmla="*/ 35 w 326"/>
              <a:gd name="T15" fmla="*/ 256 h 397"/>
              <a:gd name="T16" fmla="*/ 0 w 326"/>
              <a:gd name="T17" fmla="*/ 330 h 397"/>
              <a:gd name="T18" fmla="*/ 16 w 326"/>
              <a:gd name="T19" fmla="*/ 346 h 397"/>
              <a:gd name="T20" fmla="*/ 0 w 326"/>
              <a:gd name="T21" fmla="*/ 391 h 397"/>
              <a:gd name="T22" fmla="*/ 70 w 326"/>
              <a:gd name="T23" fmla="*/ 394 h 397"/>
              <a:gd name="T24" fmla="*/ 73 w 326"/>
              <a:gd name="T25" fmla="*/ 397 h 397"/>
              <a:gd name="T26" fmla="*/ 112 w 326"/>
              <a:gd name="T27" fmla="*/ 327 h 397"/>
              <a:gd name="T28" fmla="*/ 118 w 326"/>
              <a:gd name="T29" fmla="*/ 276 h 397"/>
              <a:gd name="T30" fmla="*/ 221 w 326"/>
              <a:gd name="T31" fmla="*/ 122 h 397"/>
              <a:gd name="T32" fmla="*/ 246 w 326"/>
              <a:gd name="T33" fmla="*/ 119 h 397"/>
              <a:gd name="T34" fmla="*/ 256 w 326"/>
              <a:gd name="T35" fmla="*/ 112 h 397"/>
              <a:gd name="T36" fmla="*/ 259 w 326"/>
              <a:gd name="T37" fmla="*/ 103 h 397"/>
              <a:gd name="T38" fmla="*/ 265 w 326"/>
              <a:gd name="T39" fmla="*/ 93 h 397"/>
              <a:gd name="T40" fmla="*/ 269 w 326"/>
              <a:gd name="T41" fmla="*/ 80 h 397"/>
              <a:gd name="T42" fmla="*/ 278 w 326"/>
              <a:gd name="T43" fmla="*/ 71 h 397"/>
              <a:gd name="T44" fmla="*/ 281 w 326"/>
              <a:gd name="T45" fmla="*/ 61 h 397"/>
              <a:gd name="T46" fmla="*/ 285 w 326"/>
              <a:gd name="T47" fmla="*/ 55 h 397"/>
              <a:gd name="T48" fmla="*/ 285 w 326"/>
              <a:gd name="T49" fmla="*/ 52 h 397"/>
              <a:gd name="T50" fmla="*/ 326 w 326"/>
              <a:gd name="T51" fmla="*/ 61 h 397"/>
              <a:gd name="T52" fmla="*/ 326 w 326"/>
              <a:gd name="T53" fmla="*/ 20 h 397"/>
              <a:gd name="T54" fmla="*/ 326 w 326"/>
              <a:gd name="T55" fmla="*/ 1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6"/>
                </a:moveTo>
                <a:lnTo>
                  <a:pt x="291" y="0"/>
                </a:lnTo>
                <a:lnTo>
                  <a:pt x="208" y="36"/>
                </a:lnTo>
                <a:lnTo>
                  <a:pt x="211" y="64"/>
                </a:lnTo>
                <a:lnTo>
                  <a:pt x="173" y="77"/>
                </a:lnTo>
                <a:lnTo>
                  <a:pt x="109" y="157"/>
                </a:lnTo>
                <a:lnTo>
                  <a:pt x="93" y="215"/>
                </a:lnTo>
                <a:lnTo>
                  <a:pt x="35" y="256"/>
                </a:lnTo>
                <a:lnTo>
                  <a:pt x="0" y="330"/>
                </a:lnTo>
                <a:lnTo>
                  <a:pt x="16" y="346"/>
                </a:lnTo>
                <a:lnTo>
                  <a:pt x="0" y="391"/>
                </a:lnTo>
                <a:lnTo>
                  <a:pt x="70" y="394"/>
                </a:lnTo>
                <a:lnTo>
                  <a:pt x="73" y="397"/>
                </a:lnTo>
                <a:lnTo>
                  <a:pt x="112" y="327"/>
                </a:lnTo>
                <a:lnTo>
                  <a:pt x="118" y="276"/>
                </a:lnTo>
                <a:lnTo>
                  <a:pt x="221" y="122"/>
                </a:lnTo>
                <a:lnTo>
                  <a:pt x="246" y="119"/>
                </a:lnTo>
                <a:lnTo>
                  <a:pt x="256" y="112"/>
                </a:lnTo>
                <a:lnTo>
                  <a:pt x="259" y="103"/>
                </a:lnTo>
                <a:lnTo>
                  <a:pt x="265" y="93"/>
                </a:lnTo>
                <a:lnTo>
                  <a:pt x="269" y="80"/>
                </a:lnTo>
                <a:lnTo>
                  <a:pt x="278" y="71"/>
                </a:lnTo>
                <a:lnTo>
                  <a:pt x="281" y="61"/>
                </a:lnTo>
                <a:lnTo>
                  <a:pt x="285" y="55"/>
                </a:lnTo>
                <a:lnTo>
                  <a:pt x="285" y="52"/>
                </a:lnTo>
                <a:lnTo>
                  <a:pt x="326" y="61"/>
                </a:lnTo>
                <a:lnTo>
                  <a:pt x="326" y="20"/>
                </a:lnTo>
                <a:lnTo>
                  <a:pt x="326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7" name="Freeform 1526"/>
          <p:cNvSpPr>
            <a:spLocks/>
          </p:cNvSpPr>
          <p:nvPr/>
        </p:nvSpPr>
        <p:spPr bwMode="auto">
          <a:xfrm>
            <a:off x="4597342" y="3285588"/>
            <a:ext cx="327823" cy="398432"/>
          </a:xfrm>
          <a:custGeom>
            <a:avLst/>
            <a:gdLst>
              <a:gd name="T0" fmla="*/ 326 w 326"/>
              <a:gd name="T1" fmla="*/ 15 h 397"/>
              <a:gd name="T2" fmla="*/ 291 w 326"/>
              <a:gd name="T3" fmla="*/ 0 h 397"/>
              <a:gd name="T4" fmla="*/ 208 w 326"/>
              <a:gd name="T5" fmla="*/ 35 h 397"/>
              <a:gd name="T6" fmla="*/ 211 w 326"/>
              <a:gd name="T7" fmla="*/ 63 h 397"/>
              <a:gd name="T8" fmla="*/ 173 w 326"/>
              <a:gd name="T9" fmla="*/ 75 h 397"/>
              <a:gd name="T10" fmla="*/ 108 w 326"/>
              <a:gd name="T11" fmla="*/ 156 h 397"/>
              <a:gd name="T12" fmla="*/ 93 w 326"/>
              <a:gd name="T13" fmla="*/ 216 h 397"/>
              <a:gd name="T14" fmla="*/ 35 w 326"/>
              <a:gd name="T15" fmla="*/ 256 h 397"/>
              <a:gd name="T16" fmla="*/ 0 w 326"/>
              <a:gd name="T17" fmla="*/ 332 h 397"/>
              <a:gd name="T18" fmla="*/ 15 w 326"/>
              <a:gd name="T19" fmla="*/ 347 h 397"/>
              <a:gd name="T20" fmla="*/ 0 w 326"/>
              <a:gd name="T21" fmla="*/ 392 h 397"/>
              <a:gd name="T22" fmla="*/ 70 w 326"/>
              <a:gd name="T23" fmla="*/ 394 h 397"/>
              <a:gd name="T24" fmla="*/ 73 w 326"/>
              <a:gd name="T25" fmla="*/ 397 h 397"/>
              <a:gd name="T26" fmla="*/ 113 w 326"/>
              <a:gd name="T27" fmla="*/ 327 h 397"/>
              <a:gd name="T28" fmla="*/ 118 w 326"/>
              <a:gd name="T29" fmla="*/ 276 h 397"/>
              <a:gd name="T30" fmla="*/ 221 w 326"/>
              <a:gd name="T31" fmla="*/ 121 h 397"/>
              <a:gd name="T32" fmla="*/ 246 w 326"/>
              <a:gd name="T33" fmla="*/ 118 h 397"/>
              <a:gd name="T34" fmla="*/ 256 w 326"/>
              <a:gd name="T35" fmla="*/ 111 h 397"/>
              <a:gd name="T36" fmla="*/ 258 w 326"/>
              <a:gd name="T37" fmla="*/ 103 h 397"/>
              <a:gd name="T38" fmla="*/ 266 w 326"/>
              <a:gd name="T39" fmla="*/ 93 h 397"/>
              <a:gd name="T40" fmla="*/ 268 w 326"/>
              <a:gd name="T41" fmla="*/ 80 h 397"/>
              <a:gd name="T42" fmla="*/ 278 w 326"/>
              <a:gd name="T43" fmla="*/ 70 h 397"/>
              <a:gd name="T44" fmla="*/ 281 w 326"/>
              <a:gd name="T45" fmla="*/ 60 h 397"/>
              <a:gd name="T46" fmla="*/ 286 w 326"/>
              <a:gd name="T47" fmla="*/ 55 h 397"/>
              <a:gd name="T48" fmla="*/ 286 w 326"/>
              <a:gd name="T49" fmla="*/ 50 h 397"/>
              <a:gd name="T50" fmla="*/ 326 w 326"/>
              <a:gd name="T51" fmla="*/ 60 h 397"/>
              <a:gd name="T52" fmla="*/ 326 w 326"/>
              <a:gd name="T53" fmla="*/ 20 h 397"/>
              <a:gd name="T54" fmla="*/ 326 w 326"/>
              <a:gd name="T55" fmla="*/ 15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5"/>
                </a:moveTo>
                <a:lnTo>
                  <a:pt x="291" y="0"/>
                </a:lnTo>
                <a:lnTo>
                  <a:pt x="208" y="35"/>
                </a:lnTo>
                <a:lnTo>
                  <a:pt x="211" y="63"/>
                </a:lnTo>
                <a:lnTo>
                  <a:pt x="173" y="75"/>
                </a:lnTo>
                <a:lnTo>
                  <a:pt x="108" y="156"/>
                </a:lnTo>
                <a:lnTo>
                  <a:pt x="93" y="216"/>
                </a:lnTo>
                <a:lnTo>
                  <a:pt x="35" y="256"/>
                </a:lnTo>
                <a:lnTo>
                  <a:pt x="0" y="332"/>
                </a:lnTo>
                <a:lnTo>
                  <a:pt x="15" y="347"/>
                </a:lnTo>
                <a:lnTo>
                  <a:pt x="0" y="392"/>
                </a:lnTo>
                <a:lnTo>
                  <a:pt x="70" y="394"/>
                </a:lnTo>
                <a:lnTo>
                  <a:pt x="73" y="397"/>
                </a:lnTo>
                <a:lnTo>
                  <a:pt x="113" y="327"/>
                </a:lnTo>
                <a:lnTo>
                  <a:pt x="118" y="276"/>
                </a:lnTo>
                <a:lnTo>
                  <a:pt x="221" y="121"/>
                </a:lnTo>
                <a:lnTo>
                  <a:pt x="246" y="118"/>
                </a:lnTo>
                <a:lnTo>
                  <a:pt x="256" y="111"/>
                </a:lnTo>
                <a:lnTo>
                  <a:pt x="258" y="103"/>
                </a:lnTo>
                <a:lnTo>
                  <a:pt x="266" y="93"/>
                </a:lnTo>
                <a:lnTo>
                  <a:pt x="268" y="80"/>
                </a:lnTo>
                <a:lnTo>
                  <a:pt x="278" y="70"/>
                </a:lnTo>
                <a:lnTo>
                  <a:pt x="281" y="60"/>
                </a:lnTo>
                <a:lnTo>
                  <a:pt x="286" y="55"/>
                </a:lnTo>
                <a:lnTo>
                  <a:pt x="286" y="50"/>
                </a:lnTo>
                <a:lnTo>
                  <a:pt x="326" y="60"/>
                </a:lnTo>
                <a:lnTo>
                  <a:pt x="326" y="20"/>
                </a:lnTo>
                <a:lnTo>
                  <a:pt x="326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8" name="Freeform 1525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6 w 115"/>
              <a:gd name="T1" fmla="*/ 121 h 297"/>
              <a:gd name="T2" fmla="*/ 39 w 115"/>
              <a:gd name="T3" fmla="*/ 134 h 297"/>
              <a:gd name="T4" fmla="*/ 13 w 115"/>
              <a:gd name="T5" fmla="*/ 249 h 297"/>
              <a:gd name="T6" fmla="*/ 35 w 115"/>
              <a:gd name="T7" fmla="*/ 297 h 297"/>
              <a:gd name="T8" fmla="*/ 90 w 115"/>
              <a:gd name="T9" fmla="*/ 256 h 297"/>
              <a:gd name="T10" fmla="*/ 90 w 115"/>
              <a:gd name="T11" fmla="*/ 259 h 297"/>
              <a:gd name="T12" fmla="*/ 96 w 115"/>
              <a:gd name="T13" fmla="*/ 256 h 297"/>
              <a:gd name="T14" fmla="*/ 115 w 115"/>
              <a:gd name="T15" fmla="*/ 140 h 297"/>
              <a:gd name="T16" fmla="*/ 83 w 115"/>
              <a:gd name="T17" fmla="*/ 131 h 297"/>
              <a:gd name="T18" fmla="*/ 74 w 115"/>
              <a:gd name="T19" fmla="*/ 12 h 297"/>
              <a:gd name="T20" fmla="*/ 74 w 115"/>
              <a:gd name="T21" fmla="*/ 9 h 297"/>
              <a:gd name="T22" fmla="*/ 71 w 115"/>
              <a:gd name="T23" fmla="*/ 9 h 297"/>
              <a:gd name="T24" fmla="*/ 39 w 115"/>
              <a:gd name="T25" fmla="*/ 0 h 297"/>
              <a:gd name="T26" fmla="*/ 39 w 115"/>
              <a:gd name="T27" fmla="*/ 3 h 297"/>
              <a:gd name="T28" fmla="*/ 35 w 115"/>
              <a:gd name="T29" fmla="*/ 9 h 297"/>
              <a:gd name="T30" fmla="*/ 32 w 115"/>
              <a:gd name="T31" fmla="*/ 19 h 297"/>
              <a:gd name="T32" fmla="*/ 23 w 115"/>
              <a:gd name="T33" fmla="*/ 28 h 297"/>
              <a:gd name="T34" fmla="*/ 19 w 115"/>
              <a:gd name="T35" fmla="*/ 41 h 297"/>
              <a:gd name="T36" fmla="*/ 13 w 115"/>
              <a:gd name="T37" fmla="*/ 51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6 w 115"/>
              <a:gd name="T45" fmla="*/ 1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6" y="121"/>
                </a:moveTo>
                <a:lnTo>
                  <a:pt x="39" y="134"/>
                </a:lnTo>
                <a:lnTo>
                  <a:pt x="13" y="249"/>
                </a:lnTo>
                <a:lnTo>
                  <a:pt x="35" y="297"/>
                </a:lnTo>
                <a:lnTo>
                  <a:pt x="90" y="256"/>
                </a:lnTo>
                <a:lnTo>
                  <a:pt x="90" y="259"/>
                </a:lnTo>
                <a:lnTo>
                  <a:pt x="96" y="256"/>
                </a:lnTo>
                <a:lnTo>
                  <a:pt x="115" y="140"/>
                </a:lnTo>
                <a:lnTo>
                  <a:pt x="83" y="131"/>
                </a:lnTo>
                <a:lnTo>
                  <a:pt x="74" y="12"/>
                </a:lnTo>
                <a:lnTo>
                  <a:pt x="74" y="9"/>
                </a:lnTo>
                <a:lnTo>
                  <a:pt x="71" y="9"/>
                </a:lnTo>
                <a:lnTo>
                  <a:pt x="39" y="0"/>
                </a:lnTo>
                <a:lnTo>
                  <a:pt x="39" y="3"/>
                </a:lnTo>
                <a:lnTo>
                  <a:pt x="35" y="9"/>
                </a:lnTo>
                <a:lnTo>
                  <a:pt x="32" y="19"/>
                </a:lnTo>
                <a:lnTo>
                  <a:pt x="23" y="28"/>
                </a:lnTo>
                <a:lnTo>
                  <a:pt x="19" y="41"/>
                </a:lnTo>
                <a:lnTo>
                  <a:pt x="13" y="51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6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8 w 115"/>
              <a:gd name="T1" fmla="*/ 122 h 297"/>
              <a:gd name="T2" fmla="*/ 40 w 115"/>
              <a:gd name="T3" fmla="*/ 135 h 297"/>
              <a:gd name="T4" fmla="*/ 13 w 115"/>
              <a:gd name="T5" fmla="*/ 250 h 297"/>
              <a:gd name="T6" fmla="*/ 35 w 115"/>
              <a:gd name="T7" fmla="*/ 297 h 297"/>
              <a:gd name="T8" fmla="*/ 90 w 115"/>
              <a:gd name="T9" fmla="*/ 257 h 297"/>
              <a:gd name="T10" fmla="*/ 90 w 115"/>
              <a:gd name="T11" fmla="*/ 260 h 297"/>
              <a:gd name="T12" fmla="*/ 98 w 115"/>
              <a:gd name="T13" fmla="*/ 257 h 297"/>
              <a:gd name="T14" fmla="*/ 115 w 115"/>
              <a:gd name="T15" fmla="*/ 140 h 297"/>
              <a:gd name="T16" fmla="*/ 83 w 115"/>
              <a:gd name="T17" fmla="*/ 132 h 297"/>
              <a:gd name="T18" fmla="*/ 75 w 115"/>
              <a:gd name="T19" fmla="*/ 12 h 297"/>
              <a:gd name="T20" fmla="*/ 75 w 115"/>
              <a:gd name="T21" fmla="*/ 10 h 297"/>
              <a:gd name="T22" fmla="*/ 73 w 115"/>
              <a:gd name="T23" fmla="*/ 10 h 297"/>
              <a:gd name="T24" fmla="*/ 40 w 115"/>
              <a:gd name="T25" fmla="*/ 0 h 297"/>
              <a:gd name="T26" fmla="*/ 40 w 115"/>
              <a:gd name="T27" fmla="*/ 5 h 297"/>
              <a:gd name="T28" fmla="*/ 35 w 115"/>
              <a:gd name="T29" fmla="*/ 10 h 297"/>
              <a:gd name="T30" fmla="*/ 33 w 115"/>
              <a:gd name="T31" fmla="*/ 20 h 297"/>
              <a:gd name="T32" fmla="*/ 23 w 115"/>
              <a:gd name="T33" fmla="*/ 30 h 297"/>
              <a:gd name="T34" fmla="*/ 20 w 115"/>
              <a:gd name="T35" fmla="*/ 42 h 297"/>
              <a:gd name="T36" fmla="*/ 13 w 115"/>
              <a:gd name="T37" fmla="*/ 52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8 w 115"/>
              <a:gd name="T45" fmla="*/ 12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8" y="122"/>
                </a:moveTo>
                <a:lnTo>
                  <a:pt x="40" y="135"/>
                </a:lnTo>
                <a:lnTo>
                  <a:pt x="13" y="250"/>
                </a:lnTo>
                <a:lnTo>
                  <a:pt x="35" y="297"/>
                </a:lnTo>
                <a:lnTo>
                  <a:pt x="90" y="257"/>
                </a:lnTo>
                <a:lnTo>
                  <a:pt x="90" y="260"/>
                </a:lnTo>
                <a:lnTo>
                  <a:pt x="98" y="257"/>
                </a:lnTo>
                <a:lnTo>
                  <a:pt x="115" y="140"/>
                </a:lnTo>
                <a:lnTo>
                  <a:pt x="83" y="132"/>
                </a:lnTo>
                <a:lnTo>
                  <a:pt x="75" y="12"/>
                </a:lnTo>
                <a:lnTo>
                  <a:pt x="75" y="10"/>
                </a:lnTo>
                <a:lnTo>
                  <a:pt x="73" y="10"/>
                </a:lnTo>
                <a:lnTo>
                  <a:pt x="40" y="0"/>
                </a:lnTo>
                <a:lnTo>
                  <a:pt x="40" y="5"/>
                </a:lnTo>
                <a:lnTo>
                  <a:pt x="35" y="10"/>
                </a:lnTo>
                <a:lnTo>
                  <a:pt x="33" y="20"/>
                </a:lnTo>
                <a:lnTo>
                  <a:pt x="23" y="30"/>
                </a:lnTo>
                <a:lnTo>
                  <a:pt x="20" y="42"/>
                </a:lnTo>
                <a:lnTo>
                  <a:pt x="13" y="52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8" y="122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0" name="Freeform 1523"/>
          <p:cNvSpPr>
            <a:spLocks/>
          </p:cNvSpPr>
          <p:nvPr/>
        </p:nvSpPr>
        <p:spPr bwMode="auto">
          <a:xfrm>
            <a:off x="4831861" y="3457065"/>
            <a:ext cx="25217" cy="52957"/>
          </a:xfrm>
          <a:custGeom>
            <a:avLst/>
            <a:gdLst>
              <a:gd name="T0" fmla="*/ 0 w 26"/>
              <a:gd name="T1" fmla="*/ 54 h 54"/>
              <a:gd name="T2" fmla="*/ 26 w 26"/>
              <a:gd name="T3" fmla="*/ 0 h 54"/>
              <a:gd name="T4" fmla="*/ 0 w 26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26" y="0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1" name="Freeform 15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2" name="Freeform 1521"/>
          <p:cNvSpPr>
            <a:spLocks/>
          </p:cNvSpPr>
          <p:nvPr/>
        </p:nvSpPr>
        <p:spPr bwMode="auto">
          <a:xfrm>
            <a:off x="4244302" y="3701672"/>
            <a:ext cx="57999" cy="70608"/>
          </a:xfrm>
          <a:custGeom>
            <a:avLst/>
            <a:gdLst>
              <a:gd name="T0" fmla="*/ 45 w 58"/>
              <a:gd name="T1" fmla="*/ 0 h 71"/>
              <a:gd name="T2" fmla="*/ 58 w 58"/>
              <a:gd name="T3" fmla="*/ 46 h 71"/>
              <a:gd name="T4" fmla="*/ 45 w 58"/>
              <a:gd name="T5" fmla="*/ 71 h 71"/>
              <a:gd name="T6" fmla="*/ 10 w 58"/>
              <a:gd name="T7" fmla="*/ 46 h 71"/>
              <a:gd name="T8" fmla="*/ 0 w 58"/>
              <a:gd name="T9" fmla="*/ 15 h 71"/>
              <a:gd name="T10" fmla="*/ 0 w 58"/>
              <a:gd name="T11" fmla="*/ 13 h 71"/>
              <a:gd name="T12" fmla="*/ 45 w 58"/>
              <a:gd name="T13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71">
                <a:moveTo>
                  <a:pt x="45" y="0"/>
                </a:moveTo>
                <a:lnTo>
                  <a:pt x="58" y="46"/>
                </a:lnTo>
                <a:lnTo>
                  <a:pt x="45" y="71"/>
                </a:lnTo>
                <a:lnTo>
                  <a:pt x="10" y="46"/>
                </a:lnTo>
                <a:lnTo>
                  <a:pt x="0" y="15"/>
                </a:lnTo>
                <a:lnTo>
                  <a:pt x="0" y="13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3" name="Freeform 1520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3 w 77"/>
              <a:gd name="T5" fmla="*/ 90 h 90"/>
              <a:gd name="T6" fmla="*/ 0 w 77"/>
              <a:gd name="T7" fmla="*/ 35 h 90"/>
              <a:gd name="T8" fmla="*/ 26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2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3" y="90"/>
                </a:lnTo>
                <a:lnTo>
                  <a:pt x="0" y="35"/>
                </a:lnTo>
                <a:lnTo>
                  <a:pt x="26" y="0"/>
                </a:lnTo>
                <a:lnTo>
                  <a:pt x="32" y="0"/>
                </a:lnTo>
                <a:lnTo>
                  <a:pt x="32" y="3"/>
                </a:lnTo>
                <a:lnTo>
                  <a:pt x="42" y="32"/>
                </a:lnTo>
                <a:lnTo>
                  <a:pt x="77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4" name="Freeform 1519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5 w 77"/>
              <a:gd name="T5" fmla="*/ 90 h 90"/>
              <a:gd name="T6" fmla="*/ 0 w 77"/>
              <a:gd name="T7" fmla="*/ 35 h 90"/>
              <a:gd name="T8" fmla="*/ 27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3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5" y="90"/>
                </a:lnTo>
                <a:lnTo>
                  <a:pt x="0" y="35"/>
                </a:lnTo>
                <a:lnTo>
                  <a:pt x="27" y="0"/>
                </a:lnTo>
                <a:lnTo>
                  <a:pt x="32" y="0"/>
                </a:lnTo>
                <a:lnTo>
                  <a:pt x="32" y="3"/>
                </a:lnTo>
                <a:lnTo>
                  <a:pt x="42" y="33"/>
                </a:lnTo>
                <a:lnTo>
                  <a:pt x="77" y="5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5" name="Freeform 1518"/>
          <p:cNvSpPr>
            <a:spLocks/>
          </p:cNvSpPr>
          <p:nvPr/>
        </p:nvSpPr>
        <p:spPr bwMode="auto">
          <a:xfrm>
            <a:off x="5265597" y="4037060"/>
            <a:ext cx="229477" cy="113478"/>
          </a:xfrm>
          <a:custGeom>
            <a:avLst/>
            <a:gdLst>
              <a:gd name="T0" fmla="*/ 0 w 227"/>
              <a:gd name="T1" fmla="*/ 58 h 112"/>
              <a:gd name="T2" fmla="*/ 3 w 227"/>
              <a:gd name="T3" fmla="*/ 58 h 112"/>
              <a:gd name="T4" fmla="*/ 48 w 227"/>
              <a:gd name="T5" fmla="*/ 106 h 112"/>
              <a:gd name="T6" fmla="*/ 102 w 227"/>
              <a:gd name="T7" fmla="*/ 112 h 112"/>
              <a:gd name="T8" fmla="*/ 227 w 227"/>
              <a:gd name="T9" fmla="*/ 29 h 112"/>
              <a:gd name="T10" fmla="*/ 211 w 227"/>
              <a:gd name="T11" fmla="*/ 0 h 112"/>
              <a:gd name="T12" fmla="*/ 26 w 227"/>
              <a:gd name="T13" fmla="*/ 16 h 112"/>
              <a:gd name="T14" fmla="*/ 0 w 227"/>
              <a:gd name="T15" fmla="*/ 5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8"/>
                </a:moveTo>
                <a:lnTo>
                  <a:pt x="3" y="58"/>
                </a:lnTo>
                <a:lnTo>
                  <a:pt x="48" y="106"/>
                </a:lnTo>
                <a:lnTo>
                  <a:pt x="102" y="112"/>
                </a:lnTo>
                <a:lnTo>
                  <a:pt x="227" y="29"/>
                </a:lnTo>
                <a:lnTo>
                  <a:pt x="211" y="0"/>
                </a:lnTo>
                <a:lnTo>
                  <a:pt x="26" y="16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6" name="Freeform 1517"/>
          <p:cNvSpPr>
            <a:spLocks/>
          </p:cNvSpPr>
          <p:nvPr/>
        </p:nvSpPr>
        <p:spPr bwMode="auto">
          <a:xfrm>
            <a:off x="5265597" y="4037060"/>
            <a:ext cx="226955" cy="113478"/>
          </a:xfrm>
          <a:custGeom>
            <a:avLst/>
            <a:gdLst>
              <a:gd name="T0" fmla="*/ 0 w 227"/>
              <a:gd name="T1" fmla="*/ 57 h 112"/>
              <a:gd name="T2" fmla="*/ 3 w 227"/>
              <a:gd name="T3" fmla="*/ 57 h 112"/>
              <a:gd name="T4" fmla="*/ 48 w 227"/>
              <a:gd name="T5" fmla="*/ 105 h 112"/>
              <a:gd name="T6" fmla="*/ 101 w 227"/>
              <a:gd name="T7" fmla="*/ 112 h 112"/>
              <a:gd name="T8" fmla="*/ 227 w 227"/>
              <a:gd name="T9" fmla="*/ 30 h 112"/>
              <a:gd name="T10" fmla="*/ 212 w 227"/>
              <a:gd name="T11" fmla="*/ 0 h 112"/>
              <a:gd name="T12" fmla="*/ 25 w 227"/>
              <a:gd name="T13" fmla="*/ 15 h 112"/>
              <a:gd name="T14" fmla="*/ 0 w 227"/>
              <a:gd name="T15" fmla="*/ 5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7"/>
                </a:moveTo>
                <a:lnTo>
                  <a:pt x="3" y="57"/>
                </a:lnTo>
                <a:lnTo>
                  <a:pt x="48" y="105"/>
                </a:lnTo>
                <a:lnTo>
                  <a:pt x="101" y="112"/>
                </a:lnTo>
                <a:lnTo>
                  <a:pt x="227" y="30"/>
                </a:lnTo>
                <a:lnTo>
                  <a:pt x="212" y="0"/>
                </a:lnTo>
                <a:lnTo>
                  <a:pt x="25" y="15"/>
                </a:lnTo>
                <a:lnTo>
                  <a:pt x="0" y="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7" name="Freeform 1516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8 w 157"/>
              <a:gd name="T1" fmla="*/ 0 h 131"/>
              <a:gd name="T2" fmla="*/ 157 w 157"/>
              <a:gd name="T3" fmla="*/ 125 h 131"/>
              <a:gd name="T4" fmla="*/ 48 w 157"/>
              <a:gd name="T5" fmla="*/ 131 h 131"/>
              <a:gd name="T6" fmla="*/ 0 w 157"/>
              <a:gd name="T7" fmla="*/ 93 h 131"/>
              <a:gd name="T8" fmla="*/ 3 w 157"/>
              <a:gd name="T9" fmla="*/ 93 h 131"/>
              <a:gd name="T10" fmla="*/ 128 w 157"/>
              <a:gd name="T11" fmla="*/ 10 h 131"/>
              <a:gd name="T12" fmla="*/ 125 w 157"/>
              <a:gd name="T13" fmla="*/ 7 h 131"/>
              <a:gd name="T14" fmla="*/ 128 w 157"/>
              <a:gd name="T15" fmla="*/ 7 h 131"/>
              <a:gd name="T16" fmla="*/ 128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8" y="0"/>
                </a:moveTo>
                <a:lnTo>
                  <a:pt x="157" y="125"/>
                </a:lnTo>
                <a:lnTo>
                  <a:pt x="48" y="131"/>
                </a:lnTo>
                <a:lnTo>
                  <a:pt x="0" y="93"/>
                </a:lnTo>
                <a:lnTo>
                  <a:pt x="3" y="93"/>
                </a:lnTo>
                <a:lnTo>
                  <a:pt x="128" y="10"/>
                </a:lnTo>
                <a:lnTo>
                  <a:pt x="125" y="7"/>
                </a:lnTo>
                <a:lnTo>
                  <a:pt x="128" y="7"/>
                </a:lnTo>
                <a:lnTo>
                  <a:pt x="1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8" name="Freeform 1515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7 w 157"/>
              <a:gd name="T1" fmla="*/ 0 h 131"/>
              <a:gd name="T2" fmla="*/ 157 w 157"/>
              <a:gd name="T3" fmla="*/ 126 h 131"/>
              <a:gd name="T4" fmla="*/ 47 w 157"/>
              <a:gd name="T5" fmla="*/ 131 h 131"/>
              <a:gd name="T6" fmla="*/ 0 w 157"/>
              <a:gd name="T7" fmla="*/ 93 h 131"/>
              <a:gd name="T8" fmla="*/ 2 w 157"/>
              <a:gd name="T9" fmla="*/ 93 h 131"/>
              <a:gd name="T10" fmla="*/ 127 w 157"/>
              <a:gd name="T11" fmla="*/ 10 h 131"/>
              <a:gd name="T12" fmla="*/ 125 w 157"/>
              <a:gd name="T13" fmla="*/ 5 h 131"/>
              <a:gd name="T14" fmla="*/ 127 w 157"/>
              <a:gd name="T15" fmla="*/ 5 h 131"/>
              <a:gd name="T16" fmla="*/ 127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7" y="0"/>
                </a:moveTo>
                <a:lnTo>
                  <a:pt x="157" y="126"/>
                </a:lnTo>
                <a:lnTo>
                  <a:pt x="47" y="131"/>
                </a:lnTo>
                <a:lnTo>
                  <a:pt x="0" y="93"/>
                </a:lnTo>
                <a:lnTo>
                  <a:pt x="2" y="93"/>
                </a:lnTo>
                <a:lnTo>
                  <a:pt x="127" y="10"/>
                </a:lnTo>
                <a:lnTo>
                  <a:pt x="125" y="5"/>
                </a:lnTo>
                <a:lnTo>
                  <a:pt x="127" y="5"/>
                </a:lnTo>
                <a:lnTo>
                  <a:pt x="12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9" name="Freeform 1514"/>
          <p:cNvSpPr>
            <a:spLocks/>
          </p:cNvSpPr>
          <p:nvPr/>
        </p:nvSpPr>
        <p:spPr bwMode="auto">
          <a:xfrm>
            <a:off x="5492552" y="4016886"/>
            <a:ext cx="186607" cy="163913"/>
          </a:xfrm>
          <a:custGeom>
            <a:avLst/>
            <a:gdLst>
              <a:gd name="T0" fmla="*/ 0 w 186"/>
              <a:gd name="T1" fmla="*/ 45 h 163"/>
              <a:gd name="T2" fmla="*/ 64 w 186"/>
              <a:gd name="T3" fmla="*/ 0 h 163"/>
              <a:gd name="T4" fmla="*/ 64 w 186"/>
              <a:gd name="T5" fmla="*/ 3 h 163"/>
              <a:gd name="T6" fmla="*/ 119 w 186"/>
              <a:gd name="T7" fmla="*/ 38 h 163"/>
              <a:gd name="T8" fmla="*/ 151 w 186"/>
              <a:gd name="T9" fmla="*/ 115 h 163"/>
              <a:gd name="T10" fmla="*/ 179 w 186"/>
              <a:gd name="T11" fmla="*/ 118 h 163"/>
              <a:gd name="T12" fmla="*/ 182 w 186"/>
              <a:gd name="T13" fmla="*/ 115 h 163"/>
              <a:gd name="T14" fmla="*/ 182 w 186"/>
              <a:gd name="T15" fmla="*/ 118 h 163"/>
              <a:gd name="T16" fmla="*/ 186 w 186"/>
              <a:gd name="T17" fmla="*/ 141 h 163"/>
              <a:gd name="T18" fmla="*/ 141 w 186"/>
              <a:gd name="T19" fmla="*/ 163 h 163"/>
              <a:gd name="T20" fmla="*/ 29 w 186"/>
              <a:gd name="T21" fmla="*/ 157 h 163"/>
              <a:gd name="T22" fmla="*/ 0 w 186"/>
              <a:gd name="T23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5"/>
                </a:moveTo>
                <a:lnTo>
                  <a:pt x="64" y="0"/>
                </a:lnTo>
                <a:lnTo>
                  <a:pt x="64" y="3"/>
                </a:lnTo>
                <a:lnTo>
                  <a:pt x="119" y="38"/>
                </a:lnTo>
                <a:lnTo>
                  <a:pt x="151" y="115"/>
                </a:lnTo>
                <a:lnTo>
                  <a:pt x="179" y="118"/>
                </a:lnTo>
                <a:lnTo>
                  <a:pt x="182" y="115"/>
                </a:lnTo>
                <a:lnTo>
                  <a:pt x="182" y="118"/>
                </a:lnTo>
                <a:lnTo>
                  <a:pt x="186" y="141"/>
                </a:lnTo>
                <a:lnTo>
                  <a:pt x="141" y="163"/>
                </a:lnTo>
                <a:lnTo>
                  <a:pt x="29" y="157"/>
                </a:lnTo>
                <a:lnTo>
                  <a:pt x="0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0" name="Freeform 1513"/>
          <p:cNvSpPr>
            <a:spLocks/>
          </p:cNvSpPr>
          <p:nvPr/>
        </p:nvSpPr>
        <p:spPr bwMode="auto">
          <a:xfrm>
            <a:off x="5492552" y="4016886"/>
            <a:ext cx="189130" cy="166433"/>
          </a:xfrm>
          <a:custGeom>
            <a:avLst/>
            <a:gdLst>
              <a:gd name="T0" fmla="*/ 0 w 186"/>
              <a:gd name="T1" fmla="*/ 44 h 163"/>
              <a:gd name="T2" fmla="*/ 64 w 186"/>
              <a:gd name="T3" fmla="*/ 0 h 163"/>
              <a:gd name="T4" fmla="*/ 64 w 186"/>
              <a:gd name="T5" fmla="*/ 5 h 163"/>
              <a:gd name="T6" fmla="*/ 119 w 186"/>
              <a:gd name="T7" fmla="*/ 40 h 163"/>
              <a:gd name="T8" fmla="*/ 151 w 186"/>
              <a:gd name="T9" fmla="*/ 114 h 163"/>
              <a:gd name="T10" fmla="*/ 179 w 186"/>
              <a:gd name="T11" fmla="*/ 119 h 163"/>
              <a:gd name="T12" fmla="*/ 181 w 186"/>
              <a:gd name="T13" fmla="*/ 114 h 163"/>
              <a:gd name="T14" fmla="*/ 181 w 186"/>
              <a:gd name="T15" fmla="*/ 119 h 163"/>
              <a:gd name="T16" fmla="*/ 186 w 186"/>
              <a:gd name="T17" fmla="*/ 141 h 163"/>
              <a:gd name="T18" fmla="*/ 141 w 186"/>
              <a:gd name="T19" fmla="*/ 163 h 163"/>
              <a:gd name="T20" fmla="*/ 30 w 186"/>
              <a:gd name="T21" fmla="*/ 156 h 163"/>
              <a:gd name="T22" fmla="*/ 0 w 186"/>
              <a:gd name="T23" fmla="*/ 4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4"/>
                </a:moveTo>
                <a:lnTo>
                  <a:pt x="64" y="0"/>
                </a:lnTo>
                <a:lnTo>
                  <a:pt x="64" y="5"/>
                </a:lnTo>
                <a:lnTo>
                  <a:pt x="119" y="40"/>
                </a:lnTo>
                <a:lnTo>
                  <a:pt x="151" y="114"/>
                </a:lnTo>
                <a:lnTo>
                  <a:pt x="179" y="119"/>
                </a:lnTo>
                <a:lnTo>
                  <a:pt x="181" y="114"/>
                </a:lnTo>
                <a:lnTo>
                  <a:pt x="181" y="119"/>
                </a:lnTo>
                <a:lnTo>
                  <a:pt x="186" y="141"/>
                </a:lnTo>
                <a:lnTo>
                  <a:pt x="141" y="163"/>
                </a:lnTo>
                <a:lnTo>
                  <a:pt x="30" y="156"/>
                </a:lnTo>
                <a:lnTo>
                  <a:pt x="0" y="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1" name="Freeform 1512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7 w 236"/>
              <a:gd name="T1" fmla="*/ 208 h 208"/>
              <a:gd name="T2" fmla="*/ 73 w 236"/>
              <a:gd name="T3" fmla="*/ 195 h 208"/>
              <a:gd name="T4" fmla="*/ 124 w 236"/>
              <a:gd name="T5" fmla="*/ 186 h 208"/>
              <a:gd name="T6" fmla="*/ 166 w 236"/>
              <a:gd name="T7" fmla="*/ 189 h 208"/>
              <a:gd name="T8" fmla="*/ 201 w 236"/>
              <a:gd name="T9" fmla="*/ 150 h 208"/>
              <a:gd name="T10" fmla="*/ 211 w 236"/>
              <a:gd name="T11" fmla="*/ 67 h 208"/>
              <a:gd name="T12" fmla="*/ 236 w 236"/>
              <a:gd name="T13" fmla="*/ 45 h 208"/>
              <a:gd name="T14" fmla="*/ 195 w 236"/>
              <a:gd name="T15" fmla="*/ 0 h 208"/>
              <a:gd name="T16" fmla="*/ 73 w 236"/>
              <a:gd name="T17" fmla="*/ 35 h 208"/>
              <a:gd name="T18" fmla="*/ 3 w 236"/>
              <a:gd name="T19" fmla="*/ 102 h 208"/>
              <a:gd name="T20" fmla="*/ 0 w 236"/>
              <a:gd name="T21" fmla="*/ 109 h 208"/>
              <a:gd name="T22" fmla="*/ 3 w 236"/>
              <a:gd name="T23" fmla="*/ 118 h 208"/>
              <a:gd name="T24" fmla="*/ 57 w 236"/>
              <a:gd name="T25" fmla="*/ 205 h 208"/>
              <a:gd name="T26" fmla="*/ 54 w 236"/>
              <a:gd name="T27" fmla="*/ 205 h 208"/>
              <a:gd name="T28" fmla="*/ 57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7" y="208"/>
                </a:moveTo>
                <a:lnTo>
                  <a:pt x="73" y="195"/>
                </a:lnTo>
                <a:lnTo>
                  <a:pt x="124" y="186"/>
                </a:lnTo>
                <a:lnTo>
                  <a:pt x="166" y="189"/>
                </a:lnTo>
                <a:lnTo>
                  <a:pt x="201" y="150"/>
                </a:lnTo>
                <a:lnTo>
                  <a:pt x="211" y="67"/>
                </a:lnTo>
                <a:lnTo>
                  <a:pt x="236" y="45"/>
                </a:lnTo>
                <a:lnTo>
                  <a:pt x="195" y="0"/>
                </a:lnTo>
                <a:lnTo>
                  <a:pt x="73" y="35"/>
                </a:lnTo>
                <a:lnTo>
                  <a:pt x="3" y="102"/>
                </a:lnTo>
                <a:lnTo>
                  <a:pt x="0" y="109"/>
                </a:lnTo>
                <a:lnTo>
                  <a:pt x="3" y="118"/>
                </a:lnTo>
                <a:lnTo>
                  <a:pt x="57" y="205"/>
                </a:lnTo>
                <a:lnTo>
                  <a:pt x="54" y="205"/>
                </a:lnTo>
                <a:lnTo>
                  <a:pt x="57" y="20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2" name="Freeform 1511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8 w 236"/>
              <a:gd name="T1" fmla="*/ 208 h 208"/>
              <a:gd name="T2" fmla="*/ 73 w 236"/>
              <a:gd name="T3" fmla="*/ 195 h 208"/>
              <a:gd name="T4" fmla="*/ 123 w 236"/>
              <a:gd name="T5" fmla="*/ 185 h 208"/>
              <a:gd name="T6" fmla="*/ 166 w 236"/>
              <a:gd name="T7" fmla="*/ 190 h 208"/>
              <a:gd name="T8" fmla="*/ 201 w 236"/>
              <a:gd name="T9" fmla="*/ 150 h 208"/>
              <a:gd name="T10" fmla="*/ 211 w 236"/>
              <a:gd name="T11" fmla="*/ 68 h 208"/>
              <a:gd name="T12" fmla="*/ 236 w 236"/>
              <a:gd name="T13" fmla="*/ 45 h 208"/>
              <a:gd name="T14" fmla="*/ 196 w 236"/>
              <a:gd name="T15" fmla="*/ 0 h 208"/>
              <a:gd name="T16" fmla="*/ 73 w 236"/>
              <a:gd name="T17" fmla="*/ 35 h 208"/>
              <a:gd name="T18" fmla="*/ 3 w 236"/>
              <a:gd name="T19" fmla="*/ 103 h 208"/>
              <a:gd name="T20" fmla="*/ 0 w 236"/>
              <a:gd name="T21" fmla="*/ 110 h 208"/>
              <a:gd name="T22" fmla="*/ 3 w 236"/>
              <a:gd name="T23" fmla="*/ 118 h 208"/>
              <a:gd name="T24" fmla="*/ 58 w 236"/>
              <a:gd name="T25" fmla="*/ 205 h 208"/>
              <a:gd name="T26" fmla="*/ 53 w 236"/>
              <a:gd name="T27" fmla="*/ 205 h 208"/>
              <a:gd name="T28" fmla="*/ 58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8" y="208"/>
                </a:moveTo>
                <a:lnTo>
                  <a:pt x="73" y="195"/>
                </a:lnTo>
                <a:lnTo>
                  <a:pt x="123" y="185"/>
                </a:lnTo>
                <a:lnTo>
                  <a:pt x="166" y="190"/>
                </a:lnTo>
                <a:lnTo>
                  <a:pt x="201" y="150"/>
                </a:lnTo>
                <a:lnTo>
                  <a:pt x="211" y="68"/>
                </a:lnTo>
                <a:lnTo>
                  <a:pt x="236" y="45"/>
                </a:lnTo>
                <a:lnTo>
                  <a:pt x="196" y="0"/>
                </a:lnTo>
                <a:lnTo>
                  <a:pt x="73" y="35"/>
                </a:lnTo>
                <a:lnTo>
                  <a:pt x="3" y="103"/>
                </a:lnTo>
                <a:lnTo>
                  <a:pt x="0" y="110"/>
                </a:lnTo>
                <a:lnTo>
                  <a:pt x="3" y="118"/>
                </a:lnTo>
                <a:lnTo>
                  <a:pt x="58" y="205"/>
                </a:lnTo>
                <a:lnTo>
                  <a:pt x="53" y="205"/>
                </a:lnTo>
                <a:lnTo>
                  <a:pt x="58" y="2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3" name="Freeform 1510"/>
          <p:cNvSpPr>
            <a:spLocks/>
          </p:cNvSpPr>
          <p:nvPr/>
        </p:nvSpPr>
        <p:spPr bwMode="auto">
          <a:xfrm>
            <a:off x="5699332" y="3739497"/>
            <a:ext cx="257215" cy="184086"/>
          </a:xfrm>
          <a:custGeom>
            <a:avLst/>
            <a:gdLst>
              <a:gd name="T0" fmla="*/ 54 w 256"/>
              <a:gd name="T1" fmla="*/ 169 h 182"/>
              <a:gd name="T2" fmla="*/ 0 w 256"/>
              <a:gd name="T3" fmla="*/ 99 h 182"/>
              <a:gd name="T4" fmla="*/ 9 w 256"/>
              <a:gd name="T5" fmla="*/ 44 h 182"/>
              <a:gd name="T6" fmla="*/ 153 w 256"/>
              <a:gd name="T7" fmla="*/ 32 h 182"/>
              <a:gd name="T8" fmla="*/ 208 w 256"/>
              <a:gd name="T9" fmla="*/ 0 h 182"/>
              <a:gd name="T10" fmla="*/ 227 w 256"/>
              <a:gd name="T11" fmla="*/ 16 h 182"/>
              <a:gd name="T12" fmla="*/ 227 w 256"/>
              <a:gd name="T13" fmla="*/ 70 h 182"/>
              <a:gd name="T14" fmla="*/ 256 w 256"/>
              <a:gd name="T15" fmla="*/ 102 h 182"/>
              <a:gd name="T16" fmla="*/ 256 w 256"/>
              <a:gd name="T17" fmla="*/ 153 h 182"/>
              <a:gd name="T18" fmla="*/ 217 w 256"/>
              <a:gd name="T19" fmla="*/ 182 h 182"/>
              <a:gd name="T20" fmla="*/ 211 w 256"/>
              <a:gd name="T21" fmla="*/ 182 h 182"/>
              <a:gd name="T22" fmla="*/ 217 w 256"/>
              <a:gd name="T23" fmla="*/ 179 h 182"/>
              <a:gd name="T24" fmla="*/ 176 w 256"/>
              <a:gd name="T25" fmla="*/ 134 h 182"/>
              <a:gd name="T26" fmla="*/ 54 w 256"/>
              <a:gd name="T27" fmla="*/ 16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4" y="169"/>
                </a:moveTo>
                <a:lnTo>
                  <a:pt x="0" y="99"/>
                </a:lnTo>
                <a:lnTo>
                  <a:pt x="9" y="44"/>
                </a:lnTo>
                <a:lnTo>
                  <a:pt x="153" y="32"/>
                </a:lnTo>
                <a:lnTo>
                  <a:pt x="208" y="0"/>
                </a:lnTo>
                <a:lnTo>
                  <a:pt x="227" y="16"/>
                </a:lnTo>
                <a:lnTo>
                  <a:pt x="227" y="70"/>
                </a:lnTo>
                <a:lnTo>
                  <a:pt x="256" y="102"/>
                </a:lnTo>
                <a:lnTo>
                  <a:pt x="256" y="153"/>
                </a:lnTo>
                <a:lnTo>
                  <a:pt x="217" y="182"/>
                </a:lnTo>
                <a:lnTo>
                  <a:pt x="211" y="182"/>
                </a:lnTo>
                <a:lnTo>
                  <a:pt x="217" y="179"/>
                </a:lnTo>
                <a:lnTo>
                  <a:pt x="176" y="134"/>
                </a:lnTo>
                <a:lnTo>
                  <a:pt x="54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4" name="Freeform 1509"/>
          <p:cNvSpPr>
            <a:spLocks/>
          </p:cNvSpPr>
          <p:nvPr/>
        </p:nvSpPr>
        <p:spPr bwMode="auto">
          <a:xfrm>
            <a:off x="5699332" y="3739497"/>
            <a:ext cx="259738" cy="184086"/>
          </a:xfrm>
          <a:custGeom>
            <a:avLst/>
            <a:gdLst>
              <a:gd name="T0" fmla="*/ 55 w 256"/>
              <a:gd name="T1" fmla="*/ 170 h 182"/>
              <a:gd name="T2" fmla="*/ 0 w 256"/>
              <a:gd name="T3" fmla="*/ 100 h 182"/>
              <a:gd name="T4" fmla="*/ 10 w 256"/>
              <a:gd name="T5" fmla="*/ 45 h 182"/>
              <a:gd name="T6" fmla="*/ 154 w 256"/>
              <a:gd name="T7" fmla="*/ 32 h 182"/>
              <a:gd name="T8" fmla="*/ 209 w 256"/>
              <a:gd name="T9" fmla="*/ 0 h 182"/>
              <a:gd name="T10" fmla="*/ 226 w 256"/>
              <a:gd name="T11" fmla="*/ 17 h 182"/>
              <a:gd name="T12" fmla="*/ 226 w 256"/>
              <a:gd name="T13" fmla="*/ 70 h 182"/>
              <a:gd name="T14" fmla="*/ 256 w 256"/>
              <a:gd name="T15" fmla="*/ 102 h 182"/>
              <a:gd name="T16" fmla="*/ 256 w 256"/>
              <a:gd name="T17" fmla="*/ 155 h 182"/>
              <a:gd name="T18" fmla="*/ 216 w 256"/>
              <a:gd name="T19" fmla="*/ 182 h 182"/>
              <a:gd name="T20" fmla="*/ 211 w 256"/>
              <a:gd name="T21" fmla="*/ 182 h 182"/>
              <a:gd name="T22" fmla="*/ 216 w 256"/>
              <a:gd name="T23" fmla="*/ 180 h 182"/>
              <a:gd name="T24" fmla="*/ 176 w 256"/>
              <a:gd name="T25" fmla="*/ 135 h 182"/>
              <a:gd name="T26" fmla="*/ 55 w 256"/>
              <a:gd name="T27" fmla="*/ 1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5" y="170"/>
                </a:moveTo>
                <a:lnTo>
                  <a:pt x="0" y="100"/>
                </a:lnTo>
                <a:lnTo>
                  <a:pt x="10" y="45"/>
                </a:lnTo>
                <a:lnTo>
                  <a:pt x="154" y="32"/>
                </a:lnTo>
                <a:lnTo>
                  <a:pt x="209" y="0"/>
                </a:lnTo>
                <a:lnTo>
                  <a:pt x="226" y="17"/>
                </a:lnTo>
                <a:lnTo>
                  <a:pt x="226" y="70"/>
                </a:lnTo>
                <a:lnTo>
                  <a:pt x="256" y="102"/>
                </a:lnTo>
                <a:lnTo>
                  <a:pt x="256" y="155"/>
                </a:lnTo>
                <a:lnTo>
                  <a:pt x="216" y="182"/>
                </a:lnTo>
                <a:lnTo>
                  <a:pt x="211" y="182"/>
                </a:lnTo>
                <a:lnTo>
                  <a:pt x="216" y="180"/>
                </a:lnTo>
                <a:lnTo>
                  <a:pt x="176" y="135"/>
                </a:lnTo>
                <a:lnTo>
                  <a:pt x="55" y="17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5" name="Freeform 1508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1 h 307"/>
              <a:gd name="T4" fmla="*/ 87 w 179"/>
              <a:gd name="T5" fmla="*/ 0 h 307"/>
              <a:gd name="T6" fmla="*/ 131 w 179"/>
              <a:gd name="T7" fmla="*/ 28 h 307"/>
              <a:gd name="T8" fmla="*/ 131 w 179"/>
              <a:gd name="T9" fmla="*/ 137 h 307"/>
              <a:gd name="T10" fmla="*/ 103 w 179"/>
              <a:gd name="T11" fmla="*/ 166 h 307"/>
              <a:gd name="T12" fmla="*/ 122 w 179"/>
              <a:gd name="T13" fmla="*/ 204 h 307"/>
              <a:gd name="T14" fmla="*/ 179 w 179"/>
              <a:gd name="T15" fmla="*/ 236 h 307"/>
              <a:gd name="T16" fmla="*/ 106 w 179"/>
              <a:gd name="T17" fmla="*/ 307 h 307"/>
              <a:gd name="T18" fmla="*/ 77 w 179"/>
              <a:gd name="T19" fmla="*/ 278 h 307"/>
              <a:gd name="T20" fmla="*/ 77 w 179"/>
              <a:gd name="T21" fmla="*/ 224 h 307"/>
              <a:gd name="T22" fmla="*/ 58 w 179"/>
              <a:gd name="T23" fmla="*/ 208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1"/>
                </a:lnTo>
                <a:lnTo>
                  <a:pt x="87" y="0"/>
                </a:lnTo>
                <a:lnTo>
                  <a:pt x="131" y="28"/>
                </a:lnTo>
                <a:lnTo>
                  <a:pt x="131" y="137"/>
                </a:lnTo>
                <a:lnTo>
                  <a:pt x="103" y="166"/>
                </a:lnTo>
                <a:lnTo>
                  <a:pt x="122" y="204"/>
                </a:lnTo>
                <a:lnTo>
                  <a:pt x="179" y="236"/>
                </a:lnTo>
                <a:lnTo>
                  <a:pt x="106" y="307"/>
                </a:lnTo>
                <a:lnTo>
                  <a:pt x="77" y="278"/>
                </a:lnTo>
                <a:lnTo>
                  <a:pt x="77" y="224"/>
                </a:lnTo>
                <a:lnTo>
                  <a:pt x="58" y="208"/>
                </a:lnTo>
                <a:lnTo>
                  <a:pt x="7" y="2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6" name="Freeform 1507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2 h 307"/>
              <a:gd name="T4" fmla="*/ 87 w 179"/>
              <a:gd name="T5" fmla="*/ 0 h 307"/>
              <a:gd name="T6" fmla="*/ 132 w 179"/>
              <a:gd name="T7" fmla="*/ 27 h 307"/>
              <a:gd name="T8" fmla="*/ 132 w 179"/>
              <a:gd name="T9" fmla="*/ 137 h 307"/>
              <a:gd name="T10" fmla="*/ 104 w 179"/>
              <a:gd name="T11" fmla="*/ 167 h 307"/>
              <a:gd name="T12" fmla="*/ 122 w 179"/>
              <a:gd name="T13" fmla="*/ 205 h 307"/>
              <a:gd name="T14" fmla="*/ 179 w 179"/>
              <a:gd name="T15" fmla="*/ 237 h 307"/>
              <a:gd name="T16" fmla="*/ 107 w 179"/>
              <a:gd name="T17" fmla="*/ 307 h 307"/>
              <a:gd name="T18" fmla="*/ 77 w 179"/>
              <a:gd name="T19" fmla="*/ 277 h 307"/>
              <a:gd name="T20" fmla="*/ 77 w 179"/>
              <a:gd name="T21" fmla="*/ 225 h 307"/>
              <a:gd name="T22" fmla="*/ 60 w 179"/>
              <a:gd name="T23" fmla="*/ 207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2"/>
                </a:lnTo>
                <a:lnTo>
                  <a:pt x="87" y="0"/>
                </a:lnTo>
                <a:lnTo>
                  <a:pt x="132" y="27"/>
                </a:lnTo>
                <a:lnTo>
                  <a:pt x="132" y="137"/>
                </a:lnTo>
                <a:lnTo>
                  <a:pt x="104" y="167"/>
                </a:lnTo>
                <a:lnTo>
                  <a:pt x="122" y="205"/>
                </a:lnTo>
                <a:lnTo>
                  <a:pt x="179" y="237"/>
                </a:lnTo>
                <a:lnTo>
                  <a:pt x="107" y="307"/>
                </a:lnTo>
                <a:lnTo>
                  <a:pt x="77" y="277"/>
                </a:lnTo>
                <a:lnTo>
                  <a:pt x="77" y="225"/>
                </a:lnTo>
                <a:lnTo>
                  <a:pt x="60" y="207"/>
                </a:lnTo>
                <a:lnTo>
                  <a:pt x="7" y="2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7" name="Freeform 1506"/>
          <p:cNvSpPr>
            <a:spLocks/>
          </p:cNvSpPr>
          <p:nvPr/>
        </p:nvSpPr>
        <p:spPr bwMode="auto">
          <a:xfrm>
            <a:off x="5848115" y="3772280"/>
            <a:ext cx="247128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3 h 419"/>
              <a:gd name="T4" fmla="*/ 186 w 246"/>
              <a:gd name="T5" fmla="*/ 86 h 419"/>
              <a:gd name="T6" fmla="*/ 246 w 246"/>
              <a:gd name="T7" fmla="*/ 246 h 419"/>
              <a:gd name="T8" fmla="*/ 134 w 246"/>
              <a:gd name="T9" fmla="*/ 419 h 419"/>
              <a:gd name="T10" fmla="*/ 58 w 246"/>
              <a:gd name="T11" fmla="*/ 390 h 419"/>
              <a:gd name="T12" fmla="*/ 29 w 246"/>
              <a:gd name="T13" fmla="*/ 329 h 419"/>
              <a:gd name="T14" fmla="*/ 0 w 246"/>
              <a:gd name="T15" fmla="*/ 291 h 419"/>
              <a:gd name="T16" fmla="*/ 35 w 246"/>
              <a:gd name="T17" fmla="*/ 252 h 419"/>
              <a:gd name="T18" fmla="*/ 45 w 246"/>
              <a:gd name="T19" fmla="*/ 169 h 419"/>
              <a:gd name="T20" fmla="*/ 70 w 246"/>
              <a:gd name="T21" fmla="*/ 147 h 419"/>
              <a:gd name="T22" fmla="*/ 64 w 246"/>
              <a:gd name="T23" fmla="*/ 150 h 419"/>
              <a:gd name="T24" fmla="*/ 70 w 246"/>
              <a:gd name="T25" fmla="*/ 150 h 419"/>
              <a:gd name="T26" fmla="*/ 109 w 246"/>
              <a:gd name="T27" fmla="*/ 121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3"/>
                </a:lnTo>
                <a:lnTo>
                  <a:pt x="186" y="86"/>
                </a:lnTo>
                <a:lnTo>
                  <a:pt x="246" y="246"/>
                </a:lnTo>
                <a:lnTo>
                  <a:pt x="134" y="419"/>
                </a:lnTo>
                <a:lnTo>
                  <a:pt x="58" y="390"/>
                </a:lnTo>
                <a:lnTo>
                  <a:pt x="29" y="329"/>
                </a:lnTo>
                <a:lnTo>
                  <a:pt x="0" y="291"/>
                </a:lnTo>
                <a:lnTo>
                  <a:pt x="35" y="252"/>
                </a:lnTo>
                <a:lnTo>
                  <a:pt x="45" y="169"/>
                </a:lnTo>
                <a:lnTo>
                  <a:pt x="70" y="147"/>
                </a:lnTo>
                <a:lnTo>
                  <a:pt x="64" y="150"/>
                </a:lnTo>
                <a:lnTo>
                  <a:pt x="70" y="150"/>
                </a:lnTo>
                <a:lnTo>
                  <a:pt x="109" y="121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8" name="Freeform 1505"/>
          <p:cNvSpPr>
            <a:spLocks/>
          </p:cNvSpPr>
          <p:nvPr/>
        </p:nvSpPr>
        <p:spPr bwMode="auto">
          <a:xfrm>
            <a:off x="5848115" y="3772280"/>
            <a:ext cx="249649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2 h 419"/>
              <a:gd name="T4" fmla="*/ 186 w 246"/>
              <a:gd name="T5" fmla="*/ 87 h 419"/>
              <a:gd name="T6" fmla="*/ 246 w 246"/>
              <a:gd name="T7" fmla="*/ 247 h 419"/>
              <a:gd name="T8" fmla="*/ 134 w 246"/>
              <a:gd name="T9" fmla="*/ 419 h 419"/>
              <a:gd name="T10" fmla="*/ 57 w 246"/>
              <a:gd name="T11" fmla="*/ 389 h 419"/>
              <a:gd name="T12" fmla="*/ 30 w 246"/>
              <a:gd name="T13" fmla="*/ 329 h 419"/>
              <a:gd name="T14" fmla="*/ 0 w 246"/>
              <a:gd name="T15" fmla="*/ 292 h 419"/>
              <a:gd name="T16" fmla="*/ 35 w 246"/>
              <a:gd name="T17" fmla="*/ 252 h 419"/>
              <a:gd name="T18" fmla="*/ 45 w 246"/>
              <a:gd name="T19" fmla="*/ 170 h 419"/>
              <a:gd name="T20" fmla="*/ 70 w 246"/>
              <a:gd name="T21" fmla="*/ 147 h 419"/>
              <a:gd name="T22" fmla="*/ 65 w 246"/>
              <a:gd name="T23" fmla="*/ 150 h 419"/>
              <a:gd name="T24" fmla="*/ 70 w 246"/>
              <a:gd name="T25" fmla="*/ 150 h 419"/>
              <a:gd name="T26" fmla="*/ 109 w 246"/>
              <a:gd name="T27" fmla="*/ 122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2"/>
                </a:lnTo>
                <a:lnTo>
                  <a:pt x="186" y="87"/>
                </a:lnTo>
                <a:lnTo>
                  <a:pt x="246" y="247"/>
                </a:lnTo>
                <a:lnTo>
                  <a:pt x="134" y="419"/>
                </a:lnTo>
                <a:lnTo>
                  <a:pt x="57" y="389"/>
                </a:lnTo>
                <a:lnTo>
                  <a:pt x="30" y="329"/>
                </a:lnTo>
                <a:lnTo>
                  <a:pt x="0" y="292"/>
                </a:lnTo>
                <a:lnTo>
                  <a:pt x="35" y="252"/>
                </a:lnTo>
                <a:lnTo>
                  <a:pt x="45" y="170"/>
                </a:lnTo>
                <a:lnTo>
                  <a:pt x="70" y="147"/>
                </a:lnTo>
                <a:lnTo>
                  <a:pt x="65" y="150"/>
                </a:lnTo>
                <a:lnTo>
                  <a:pt x="70" y="150"/>
                </a:lnTo>
                <a:lnTo>
                  <a:pt x="109" y="122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9" name="Freeform 1504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4 w 441"/>
              <a:gd name="T7" fmla="*/ 76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1 h 249"/>
              <a:gd name="T14" fmla="*/ 76 w 441"/>
              <a:gd name="T15" fmla="*/ 249 h 249"/>
              <a:gd name="T16" fmla="*/ 153 w 441"/>
              <a:gd name="T17" fmla="*/ 233 h 249"/>
              <a:gd name="T18" fmla="*/ 249 w 441"/>
              <a:gd name="T19" fmla="*/ 208 h 249"/>
              <a:gd name="T20" fmla="*/ 249 w 441"/>
              <a:gd name="T21" fmla="*/ 217 h 249"/>
              <a:gd name="T22" fmla="*/ 377 w 441"/>
              <a:gd name="T23" fmla="*/ 169 h 249"/>
              <a:gd name="T24" fmla="*/ 441 w 441"/>
              <a:gd name="T25" fmla="*/ 131 h 249"/>
              <a:gd name="T26" fmla="*/ 415 w 441"/>
              <a:gd name="T27" fmla="*/ 83 h 249"/>
              <a:gd name="T28" fmla="*/ 412 w 441"/>
              <a:gd name="T29" fmla="*/ 41 h 249"/>
              <a:gd name="T30" fmla="*/ 364 w 441"/>
              <a:gd name="T31" fmla="*/ 6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4" y="76"/>
                </a:lnTo>
                <a:lnTo>
                  <a:pt x="38" y="92"/>
                </a:lnTo>
                <a:lnTo>
                  <a:pt x="0" y="137"/>
                </a:lnTo>
                <a:lnTo>
                  <a:pt x="3" y="201"/>
                </a:lnTo>
                <a:lnTo>
                  <a:pt x="76" y="249"/>
                </a:lnTo>
                <a:lnTo>
                  <a:pt x="153" y="233"/>
                </a:lnTo>
                <a:lnTo>
                  <a:pt x="249" y="208"/>
                </a:lnTo>
                <a:lnTo>
                  <a:pt x="249" y="217"/>
                </a:lnTo>
                <a:lnTo>
                  <a:pt x="377" y="169"/>
                </a:lnTo>
                <a:lnTo>
                  <a:pt x="441" y="131"/>
                </a:lnTo>
                <a:lnTo>
                  <a:pt x="415" y="83"/>
                </a:lnTo>
                <a:lnTo>
                  <a:pt x="412" y="41"/>
                </a:lnTo>
                <a:lnTo>
                  <a:pt x="364" y="6"/>
                </a:lnTo>
                <a:lnTo>
                  <a:pt x="313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0" name="Freeform 1503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3 w 441"/>
              <a:gd name="T7" fmla="*/ 77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2 h 249"/>
              <a:gd name="T14" fmla="*/ 75 w 441"/>
              <a:gd name="T15" fmla="*/ 249 h 249"/>
              <a:gd name="T16" fmla="*/ 153 w 441"/>
              <a:gd name="T17" fmla="*/ 234 h 249"/>
              <a:gd name="T18" fmla="*/ 248 w 441"/>
              <a:gd name="T19" fmla="*/ 209 h 249"/>
              <a:gd name="T20" fmla="*/ 248 w 441"/>
              <a:gd name="T21" fmla="*/ 217 h 249"/>
              <a:gd name="T22" fmla="*/ 376 w 441"/>
              <a:gd name="T23" fmla="*/ 169 h 249"/>
              <a:gd name="T24" fmla="*/ 441 w 441"/>
              <a:gd name="T25" fmla="*/ 132 h 249"/>
              <a:gd name="T26" fmla="*/ 416 w 441"/>
              <a:gd name="T27" fmla="*/ 85 h 249"/>
              <a:gd name="T28" fmla="*/ 411 w 441"/>
              <a:gd name="T29" fmla="*/ 42 h 249"/>
              <a:gd name="T30" fmla="*/ 363 w 441"/>
              <a:gd name="T31" fmla="*/ 7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3" y="77"/>
                </a:lnTo>
                <a:lnTo>
                  <a:pt x="38" y="92"/>
                </a:lnTo>
                <a:lnTo>
                  <a:pt x="0" y="137"/>
                </a:lnTo>
                <a:lnTo>
                  <a:pt x="3" y="202"/>
                </a:lnTo>
                <a:lnTo>
                  <a:pt x="75" y="249"/>
                </a:lnTo>
                <a:lnTo>
                  <a:pt x="153" y="234"/>
                </a:lnTo>
                <a:lnTo>
                  <a:pt x="248" y="209"/>
                </a:lnTo>
                <a:lnTo>
                  <a:pt x="248" y="217"/>
                </a:lnTo>
                <a:lnTo>
                  <a:pt x="376" y="169"/>
                </a:lnTo>
                <a:lnTo>
                  <a:pt x="441" y="132"/>
                </a:lnTo>
                <a:lnTo>
                  <a:pt x="416" y="85"/>
                </a:lnTo>
                <a:lnTo>
                  <a:pt x="411" y="42"/>
                </a:lnTo>
                <a:lnTo>
                  <a:pt x="363" y="7"/>
                </a:lnTo>
                <a:lnTo>
                  <a:pt x="3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1" name="Freeform 1502"/>
          <p:cNvSpPr>
            <a:spLocks/>
          </p:cNvSpPr>
          <p:nvPr/>
        </p:nvSpPr>
        <p:spPr bwMode="auto">
          <a:xfrm>
            <a:off x="5384118" y="4062277"/>
            <a:ext cx="703559" cy="363127"/>
          </a:xfrm>
          <a:custGeom>
            <a:avLst/>
            <a:gdLst>
              <a:gd name="T0" fmla="*/ 256 w 698"/>
              <a:gd name="T1" fmla="*/ 361 h 361"/>
              <a:gd name="T2" fmla="*/ 256 w 698"/>
              <a:gd name="T3" fmla="*/ 355 h 361"/>
              <a:gd name="T4" fmla="*/ 432 w 698"/>
              <a:gd name="T5" fmla="*/ 361 h 361"/>
              <a:gd name="T6" fmla="*/ 464 w 698"/>
              <a:gd name="T7" fmla="*/ 320 h 361"/>
              <a:gd name="T8" fmla="*/ 538 w 698"/>
              <a:gd name="T9" fmla="*/ 345 h 361"/>
              <a:gd name="T10" fmla="*/ 627 w 698"/>
              <a:gd name="T11" fmla="*/ 262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9 w 698"/>
              <a:gd name="T19" fmla="*/ 179 h 361"/>
              <a:gd name="T20" fmla="*/ 675 w 698"/>
              <a:gd name="T21" fmla="*/ 131 h 361"/>
              <a:gd name="T22" fmla="*/ 602 w 698"/>
              <a:gd name="T23" fmla="*/ 128 h 361"/>
              <a:gd name="T24" fmla="*/ 595 w 698"/>
              <a:gd name="T25" fmla="*/ 131 h 361"/>
              <a:gd name="T26" fmla="*/ 519 w 698"/>
              <a:gd name="T27" fmla="*/ 102 h 361"/>
              <a:gd name="T28" fmla="*/ 490 w 698"/>
              <a:gd name="T29" fmla="*/ 41 h 361"/>
              <a:gd name="T30" fmla="*/ 461 w 698"/>
              <a:gd name="T31" fmla="*/ 3 h 361"/>
              <a:gd name="T32" fmla="*/ 419 w 698"/>
              <a:gd name="T33" fmla="*/ 0 h 361"/>
              <a:gd name="T34" fmla="*/ 368 w 698"/>
              <a:gd name="T35" fmla="*/ 9 h 361"/>
              <a:gd name="T36" fmla="*/ 352 w 698"/>
              <a:gd name="T37" fmla="*/ 22 h 361"/>
              <a:gd name="T38" fmla="*/ 349 w 698"/>
              <a:gd name="T39" fmla="*/ 19 h 361"/>
              <a:gd name="T40" fmla="*/ 288 w 698"/>
              <a:gd name="T41" fmla="*/ 73 h 361"/>
              <a:gd name="T42" fmla="*/ 291 w 698"/>
              <a:gd name="T43" fmla="*/ 70 h 361"/>
              <a:gd name="T44" fmla="*/ 291 w 698"/>
              <a:gd name="T45" fmla="*/ 73 h 361"/>
              <a:gd name="T46" fmla="*/ 295 w 698"/>
              <a:gd name="T47" fmla="*/ 96 h 361"/>
              <a:gd name="T48" fmla="*/ 250 w 698"/>
              <a:gd name="T49" fmla="*/ 118 h 361"/>
              <a:gd name="T50" fmla="*/ 138 w 698"/>
              <a:gd name="T51" fmla="*/ 112 h 361"/>
              <a:gd name="T52" fmla="*/ 138 w 698"/>
              <a:gd name="T53" fmla="*/ 118 h 361"/>
              <a:gd name="T54" fmla="*/ 29 w 698"/>
              <a:gd name="T55" fmla="*/ 124 h 361"/>
              <a:gd name="T56" fmla="*/ 0 w 698"/>
              <a:gd name="T57" fmla="*/ 102 h 361"/>
              <a:gd name="T58" fmla="*/ 29 w 698"/>
              <a:gd name="T59" fmla="*/ 121 h 361"/>
              <a:gd name="T60" fmla="*/ 32 w 698"/>
              <a:gd name="T61" fmla="*/ 163 h 361"/>
              <a:gd name="T62" fmla="*/ 58 w 698"/>
              <a:gd name="T63" fmla="*/ 211 h 361"/>
              <a:gd name="T64" fmla="*/ 55 w 698"/>
              <a:gd name="T65" fmla="*/ 211 h 361"/>
              <a:gd name="T66" fmla="*/ 58 w 698"/>
              <a:gd name="T67" fmla="*/ 214 h 361"/>
              <a:gd name="T68" fmla="*/ 125 w 698"/>
              <a:gd name="T69" fmla="*/ 230 h 361"/>
              <a:gd name="T70" fmla="*/ 128 w 698"/>
              <a:gd name="T71" fmla="*/ 281 h 361"/>
              <a:gd name="T72" fmla="*/ 151 w 698"/>
              <a:gd name="T73" fmla="*/ 281 h 361"/>
              <a:gd name="T74" fmla="*/ 256 w 698"/>
              <a:gd name="T75" fmla="*/ 355 h 361"/>
              <a:gd name="T76" fmla="*/ 256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6" y="361"/>
                </a:moveTo>
                <a:lnTo>
                  <a:pt x="256" y="355"/>
                </a:lnTo>
                <a:lnTo>
                  <a:pt x="432" y="361"/>
                </a:lnTo>
                <a:lnTo>
                  <a:pt x="464" y="320"/>
                </a:lnTo>
                <a:lnTo>
                  <a:pt x="538" y="345"/>
                </a:lnTo>
                <a:lnTo>
                  <a:pt x="627" y="262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9" y="179"/>
                </a:lnTo>
                <a:lnTo>
                  <a:pt x="675" y="131"/>
                </a:lnTo>
                <a:lnTo>
                  <a:pt x="602" y="128"/>
                </a:lnTo>
                <a:lnTo>
                  <a:pt x="595" y="131"/>
                </a:lnTo>
                <a:lnTo>
                  <a:pt x="519" y="102"/>
                </a:lnTo>
                <a:lnTo>
                  <a:pt x="490" y="41"/>
                </a:lnTo>
                <a:lnTo>
                  <a:pt x="461" y="3"/>
                </a:lnTo>
                <a:lnTo>
                  <a:pt x="419" y="0"/>
                </a:lnTo>
                <a:lnTo>
                  <a:pt x="368" y="9"/>
                </a:lnTo>
                <a:lnTo>
                  <a:pt x="352" y="22"/>
                </a:lnTo>
                <a:lnTo>
                  <a:pt x="349" y="19"/>
                </a:lnTo>
                <a:lnTo>
                  <a:pt x="288" y="73"/>
                </a:lnTo>
                <a:lnTo>
                  <a:pt x="291" y="70"/>
                </a:lnTo>
                <a:lnTo>
                  <a:pt x="291" y="73"/>
                </a:lnTo>
                <a:lnTo>
                  <a:pt x="295" y="96"/>
                </a:lnTo>
                <a:lnTo>
                  <a:pt x="250" y="118"/>
                </a:lnTo>
                <a:lnTo>
                  <a:pt x="138" y="112"/>
                </a:lnTo>
                <a:lnTo>
                  <a:pt x="138" y="118"/>
                </a:lnTo>
                <a:lnTo>
                  <a:pt x="29" y="124"/>
                </a:lnTo>
                <a:lnTo>
                  <a:pt x="0" y="102"/>
                </a:lnTo>
                <a:lnTo>
                  <a:pt x="29" y="121"/>
                </a:lnTo>
                <a:lnTo>
                  <a:pt x="32" y="163"/>
                </a:lnTo>
                <a:lnTo>
                  <a:pt x="58" y="211"/>
                </a:lnTo>
                <a:lnTo>
                  <a:pt x="55" y="211"/>
                </a:lnTo>
                <a:lnTo>
                  <a:pt x="58" y="214"/>
                </a:lnTo>
                <a:lnTo>
                  <a:pt x="125" y="230"/>
                </a:lnTo>
                <a:lnTo>
                  <a:pt x="128" y="281"/>
                </a:lnTo>
                <a:lnTo>
                  <a:pt x="151" y="281"/>
                </a:lnTo>
                <a:lnTo>
                  <a:pt x="256" y="355"/>
                </a:lnTo>
                <a:lnTo>
                  <a:pt x="256" y="36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2" name="Freeform 1501"/>
          <p:cNvSpPr>
            <a:spLocks/>
          </p:cNvSpPr>
          <p:nvPr/>
        </p:nvSpPr>
        <p:spPr bwMode="auto">
          <a:xfrm>
            <a:off x="5384118" y="4062277"/>
            <a:ext cx="703559" cy="365650"/>
          </a:xfrm>
          <a:custGeom>
            <a:avLst/>
            <a:gdLst>
              <a:gd name="T0" fmla="*/ 255 w 698"/>
              <a:gd name="T1" fmla="*/ 361 h 361"/>
              <a:gd name="T2" fmla="*/ 255 w 698"/>
              <a:gd name="T3" fmla="*/ 354 h 361"/>
              <a:gd name="T4" fmla="*/ 433 w 698"/>
              <a:gd name="T5" fmla="*/ 361 h 361"/>
              <a:gd name="T6" fmla="*/ 463 w 698"/>
              <a:gd name="T7" fmla="*/ 319 h 361"/>
              <a:gd name="T8" fmla="*/ 538 w 698"/>
              <a:gd name="T9" fmla="*/ 344 h 361"/>
              <a:gd name="T10" fmla="*/ 628 w 698"/>
              <a:gd name="T11" fmla="*/ 261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8 w 698"/>
              <a:gd name="T19" fmla="*/ 179 h 361"/>
              <a:gd name="T20" fmla="*/ 675 w 698"/>
              <a:gd name="T21" fmla="*/ 132 h 361"/>
              <a:gd name="T22" fmla="*/ 603 w 698"/>
              <a:gd name="T23" fmla="*/ 129 h 361"/>
              <a:gd name="T24" fmla="*/ 595 w 698"/>
              <a:gd name="T25" fmla="*/ 132 h 361"/>
              <a:gd name="T26" fmla="*/ 518 w 698"/>
              <a:gd name="T27" fmla="*/ 102 h 361"/>
              <a:gd name="T28" fmla="*/ 490 w 698"/>
              <a:gd name="T29" fmla="*/ 42 h 361"/>
              <a:gd name="T30" fmla="*/ 460 w 698"/>
              <a:gd name="T31" fmla="*/ 5 h 361"/>
              <a:gd name="T32" fmla="*/ 418 w 698"/>
              <a:gd name="T33" fmla="*/ 0 h 361"/>
              <a:gd name="T34" fmla="*/ 368 w 698"/>
              <a:gd name="T35" fmla="*/ 10 h 361"/>
              <a:gd name="T36" fmla="*/ 353 w 698"/>
              <a:gd name="T37" fmla="*/ 22 h 361"/>
              <a:gd name="T38" fmla="*/ 348 w 698"/>
              <a:gd name="T39" fmla="*/ 20 h 361"/>
              <a:gd name="T40" fmla="*/ 288 w 698"/>
              <a:gd name="T41" fmla="*/ 75 h 361"/>
              <a:gd name="T42" fmla="*/ 290 w 698"/>
              <a:gd name="T43" fmla="*/ 70 h 361"/>
              <a:gd name="T44" fmla="*/ 290 w 698"/>
              <a:gd name="T45" fmla="*/ 75 h 361"/>
              <a:gd name="T46" fmla="*/ 295 w 698"/>
              <a:gd name="T47" fmla="*/ 97 h 361"/>
              <a:gd name="T48" fmla="*/ 250 w 698"/>
              <a:gd name="T49" fmla="*/ 120 h 361"/>
              <a:gd name="T50" fmla="*/ 138 w 698"/>
              <a:gd name="T51" fmla="*/ 112 h 361"/>
              <a:gd name="T52" fmla="*/ 138 w 698"/>
              <a:gd name="T53" fmla="*/ 120 h 361"/>
              <a:gd name="T54" fmla="*/ 28 w 698"/>
              <a:gd name="T55" fmla="*/ 124 h 361"/>
              <a:gd name="T56" fmla="*/ 0 w 698"/>
              <a:gd name="T57" fmla="*/ 102 h 361"/>
              <a:gd name="T58" fmla="*/ 28 w 698"/>
              <a:gd name="T59" fmla="*/ 122 h 361"/>
              <a:gd name="T60" fmla="*/ 33 w 698"/>
              <a:gd name="T61" fmla="*/ 164 h 361"/>
              <a:gd name="T62" fmla="*/ 58 w 698"/>
              <a:gd name="T63" fmla="*/ 212 h 361"/>
              <a:gd name="T64" fmla="*/ 55 w 698"/>
              <a:gd name="T65" fmla="*/ 212 h 361"/>
              <a:gd name="T66" fmla="*/ 58 w 698"/>
              <a:gd name="T67" fmla="*/ 214 h 361"/>
              <a:gd name="T68" fmla="*/ 125 w 698"/>
              <a:gd name="T69" fmla="*/ 229 h 361"/>
              <a:gd name="T70" fmla="*/ 128 w 698"/>
              <a:gd name="T71" fmla="*/ 281 h 361"/>
              <a:gd name="T72" fmla="*/ 150 w 698"/>
              <a:gd name="T73" fmla="*/ 281 h 361"/>
              <a:gd name="T74" fmla="*/ 255 w 698"/>
              <a:gd name="T75" fmla="*/ 354 h 361"/>
              <a:gd name="T76" fmla="*/ 255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5" y="361"/>
                </a:moveTo>
                <a:lnTo>
                  <a:pt x="255" y="354"/>
                </a:lnTo>
                <a:lnTo>
                  <a:pt x="433" y="361"/>
                </a:lnTo>
                <a:lnTo>
                  <a:pt x="463" y="319"/>
                </a:lnTo>
                <a:lnTo>
                  <a:pt x="538" y="344"/>
                </a:lnTo>
                <a:lnTo>
                  <a:pt x="628" y="261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8" y="179"/>
                </a:lnTo>
                <a:lnTo>
                  <a:pt x="675" y="132"/>
                </a:lnTo>
                <a:lnTo>
                  <a:pt x="603" y="129"/>
                </a:lnTo>
                <a:lnTo>
                  <a:pt x="595" y="132"/>
                </a:lnTo>
                <a:lnTo>
                  <a:pt x="518" y="102"/>
                </a:lnTo>
                <a:lnTo>
                  <a:pt x="490" y="42"/>
                </a:lnTo>
                <a:lnTo>
                  <a:pt x="460" y="5"/>
                </a:lnTo>
                <a:lnTo>
                  <a:pt x="418" y="0"/>
                </a:lnTo>
                <a:lnTo>
                  <a:pt x="368" y="10"/>
                </a:lnTo>
                <a:lnTo>
                  <a:pt x="353" y="22"/>
                </a:lnTo>
                <a:lnTo>
                  <a:pt x="348" y="20"/>
                </a:lnTo>
                <a:lnTo>
                  <a:pt x="288" y="75"/>
                </a:lnTo>
                <a:lnTo>
                  <a:pt x="290" y="70"/>
                </a:lnTo>
                <a:lnTo>
                  <a:pt x="290" y="75"/>
                </a:lnTo>
                <a:lnTo>
                  <a:pt x="295" y="97"/>
                </a:lnTo>
                <a:lnTo>
                  <a:pt x="250" y="120"/>
                </a:lnTo>
                <a:lnTo>
                  <a:pt x="138" y="112"/>
                </a:lnTo>
                <a:lnTo>
                  <a:pt x="138" y="120"/>
                </a:lnTo>
                <a:lnTo>
                  <a:pt x="28" y="124"/>
                </a:lnTo>
                <a:lnTo>
                  <a:pt x="0" y="102"/>
                </a:lnTo>
                <a:lnTo>
                  <a:pt x="28" y="122"/>
                </a:lnTo>
                <a:lnTo>
                  <a:pt x="33" y="164"/>
                </a:lnTo>
                <a:lnTo>
                  <a:pt x="58" y="212"/>
                </a:lnTo>
                <a:lnTo>
                  <a:pt x="55" y="212"/>
                </a:lnTo>
                <a:lnTo>
                  <a:pt x="58" y="214"/>
                </a:lnTo>
                <a:lnTo>
                  <a:pt x="125" y="229"/>
                </a:lnTo>
                <a:lnTo>
                  <a:pt x="128" y="281"/>
                </a:lnTo>
                <a:lnTo>
                  <a:pt x="150" y="281"/>
                </a:lnTo>
                <a:lnTo>
                  <a:pt x="255" y="354"/>
                </a:lnTo>
                <a:lnTo>
                  <a:pt x="255" y="36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3" name="Freeform 1500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4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2 w 55"/>
              <a:gd name="T7" fmla="*/ 7 h 55"/>
              <a:gd name="T8" fmla="*/ 4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4" y="0"/>
                </a:moveTo>
                <a:lnTo>
                  <a:pt x="0" y="45"/>
                </a:lnTo>
                <a:lnTo>
                  <a:pt x="55" y="55"/>
                </a:lnTo>
                <a:lnTo>
                  <a:pt x="52" y="7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4" name="Freeform 1499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5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3 w 55"/>
              <a:gd name="T7" fmla="*/ 8 h 55"/>
              <a:gd name="T8" fmla="*/ 5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" y="0"/>
                </a:moveTo>
                <a:lnTo>
                  <a:pt x="0" y="45"/>
                </a:lnTo>
                <a:lnTo>
                  <a:pt x="55" y="55"/>
                </a:lnTo>
                <a:lnTo>
                  <a:pt x="53" y="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5" name="Freeform 1498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2 w 80"/>
              <a:gd name="T3" fmla="*/ 10 h 134"/>
              <a:gd name="T4" fmla="*/ 0 w 80"/>
              <a:gd name="T5" fmla="*/ 51 h 134"/>
              <a:gd name="T6" fmla="*/ 19 w 80"/>
              <a:gd name="T7" fmla="*/ 93 h 134"/>
              <a:gd name="T8" fmla="*/ 35 w 80"/>
              <a:gd name="T9" fmla="*/ 134 h 134"/>
              <a:gd name="T10" fmla="*/ 38 w 80"/>
              <a:gd name="T11" fmla="*/ 131 h 134"/>
              <a:gd name="T12" fmla="*/ 38 w 80"/>
              <a:gd name="T13" fmla="*/ 134 h 134"/>
              <a:gd name="T14" fmla="*/ 80 w 80"/>
              <a:gd name="T15" fmla="*/ 29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2" y="10"/>
                </a:lnTo>
                <a:lnTo>
                  <a:pt x="0" y="51"/>
                </a:lnTo>
                <a:lnTo>
                  <a:pt x="19" y="93"/>
                </a:lnTo>
                <a:lnTo>
                  <a:pt x="35" y="134"/>
                </a:lnTo>
                <a:lnTo>
                  <a:pt x="38" y="131"/>
                </a:lnTo>
                <a:lnTo>
                  <a:pt x="38" y="134"/>
                </a:lnTo>
                <a:lnTo>
                  <a:pt x="80" y="29"/>
                </a:lnTo>
                <a:lnTo>
                  <a:pt x="80" y="10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6" name="Freeform 1497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3 w 80"/>
              <a:gd name="T3" fmla="*/ 10 h 134"/>
              <a:gd name="T4" fmla="*/ 0 w 80"/>
              <a:gd name="T5" fmla="*/ 50 h 134"/>
              <a:gd name="T6" fmla="*/ 20 w 80"/>
              <a:gd name="T7" fmla="*/ 92 h 134"/>
              <a:gd name="T8" fmla="*/ 35 w 80"/>
              <a:gd name="T9" fmla="*/ 134 h 134"/>
              <a:gd name="T10" fmla="*/ 38 w 80"/>
              <a:gd name="T11" fmla="*/ 129 h 134"/>
              <a:gd name="T12" fmla="*/ 38 w 80"/>
              <a:gd name="T13" fmla="*/ 134 h 134"/>
              <a:gd name="T14" fmla="*/ 80 w 80"/>
              <a:gd name="T15" fmla="*/ 30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3" y="10"/>
                </a:lnTo>
                <a:lnTo>
                  <a:pt x="0" y="50"/>
                </a:lnTo>
                <a:lnTo>
                  <a:pt x="20" y="92"/>
                </a:lnTo>
                <a:lnTo>
                  <a:pt x="35" y="134"/>
                </a:lnTo>
                <a:lnTo>
                  <a:pt x="38" y="129"/>
                </a:lnTo>
                <a:lnTo>
                  <a:pt x="38" y="134"/>
                </a:lnTo>
                <a:lnTo>
                  <a:pt x="80" y="30"/>
                </a:lnTo>
                <a:lnTo>
                  <a:pt x="80" y="10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7" name="Freeform 1496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6 w 137"/>
              <a:gd name="T1" fmla="*/ 39 h 135"/>
              <a:gd name="T2" fmla="*/ 0 w 137"/>
              <a:gd name="T3" fmla="*/ 80 h 135"/>
              <a:gd name="T4" fmla="*/ 48 w 137"/>
              <a:gd name="T5" fmla="*/ 87 h 135"/>
              <a:gd name="T6" fmla="*/ 51 w 137"/>
              <a:gd name="T7" fmla="*/ 135 h 135"/>
              <a:gd name="T8" fmla="*/ 48 w 137"/>
              <a:gd name="T9" fmla="*/ 135 h 135"/>
              <a:gd name="T10" fmla="*/ 51 w 137"/>
              <a:gd name="T11" fmla="*/ 135 h 135"/>
              <a:gd name="T12" fmla="*/ 118 w 137"/>
              <a:gd name="T13" fmla="*/ 125 h 135"/>
              <a:gd name="T14" fmla="*/ 137 w 137"/>
              <a:gd name="T15" fmla="*/ 51 h 135"/>
              <a:gd name="T16" fmla="*/ 137 w 137"/>
              <a:gd name="T17" fmla="*/ 0 h 135"/>
              <a:gd name="T18" fmla="*/ 124 w 137"/>
              <a:gd name="T19" fmla="*/ 0 h 135"/>
              <a:gd name="T20" fmla="*/ 6 w 137"/>
              <a:gd name="T21" fmla="*/ 48 h 135"/>
              <a:gd name="T22" fmla="*/ 6 w 137"/>
              <a:gd name="T23" fmla="*/ 3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6" y="39"/>
                </a:moveTo>
                <a:lnTo>
                  <a:pt x="0" y="80"/>
                </a:lnTo>
                <a:lnTo>
                  <a:pt x="48" y="87"/>
                </a:lnTo>
                <a:lnTo>
                  <a:pt x="51" y="135"/>
                </a:lnTo>
                <a:lnTo>
                  <a:pt x="48" y="135"/>
                </a:lnTo>
                <a:lnTo>
                  <a:pt x="51" y="135"/>
                </a:lnTo>
                <a:lnTo>
                  <a:pt x="118" y="125"/>
                </a:lnTo>
                <a:lnTo>
                  <a:pt x="137" y="51"/>
                </a:lnTo>
                <a:lnTo>
                  <a:pt x="137" y="0"/>
                </a:lnTo>
                <a:lnTo>
                  <a:pt x="124" y="0"/>
                </a:lnTo>
                <a:lnTo>
                  <a:pt x="6" y="48"/>
                </a:lnTo>
                <a:lnTo>
                  <a:pt x="6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8" name="Freeform 1495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5 w 137"/>
              <a:gd name="T1" fmla="*/ 40 h 135"/>
              <a:gd name="T2" fmla="*/ 0 w 137"/>
              <a:gd name="T3" fmla="*/ 80 h 135"/>
              <a:gd name="T4" fmla="*/ 47 w 137"/>
              <a:gd name="T5" fmla="*/ 88 h 135"/>
              <a:gd name="T6" fmla="*/ 50 w 137"/>
              <a:gd name="T7" fmla="*/ 135 h 135"/>
              <a:gd name="T8" fmla="*/ 47 w 137"/>
              <a:gd name="T9" fmla="*/ 135 h 135"/>
              <a:gd name="T10" fmla="*/ 50 w 137"/>
              <a:gd name="T11" fmla="*/ 135 h 135"/>
              <a:gd name="T12" fmla="*/ 117 w 137"/>
              <a:gd name="T13" fmla="*/ 125 h 135"/>
              <a:gd name="T14" fmla="*/ 137 w 137"/>
              <a:gd name="T15" fmla="*/ 50 h 135"/>
              <a:gd name="T16" fmla="*/ 137 w 137"/>
              <a:gd name="T17" fmla="*/ 0 h 135"/>
              <a:gd name="T18" fmla="*/ 122 w 137"/>
              <a:gd name="T19" fmla="*/ 0 h 135"/>
              <a:gd name="T20" fmla="*/ 5 w 137"/>
              <a:gd name="T21" fmla="*/ 48 h 135"/>
              <a:gd name="T22" fmla="*/ 5 w 137"/>
              <a:gd name="T23" fmla="*/ 4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5" y="40"/>
                </a:moveTo>
                <a:lnTo>
                  <a:pt x="0" y="80"/>
                </a:lnTo>
                <a:lnTo>
                  <a:pt x="47" y="88"/>
                </a:lnTo>
                <a:lnTo>
                  <a:pt x="50" y="135"/>
                </a:lnTo>
                <a:lnTo>
                  <a:pt x="47" y="135"/>
                </a:lnTo>
                <a:lnTo>
                  <a:pt x="50" y="135"/>
                </a:lnTo>
                <a:lnTo>
                  <a:pt x="117" y="125"/>
                </a:lnTo>
                <a:lnTo>
                  <a:pt x="137" y="50"/>
                </a:lnTo>
                <a:lnTo>
                  <a:pt x="137" y="0"/>
                </a:lnTo>
                <a:lnTo>
                  <a:pt x="122" y="0"/>
                </a:lnTo>
                <a:lnTo>
                  <a:pt x="5" y="48"/>
                </a:lnTo>
                <a:lnTo>
                  <a:pt x="5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9" name="Freeform 1494"/>
          <p:cNvSpPr>
            <a:spLocks/>
          </p:cNvSpPr>
          <p:nvPr/>
        </p:nvSpPr>
        <p:spPr bwMode="auto">
          <a:xfrm>
            <a:off x="5245423" y="4571664"/>
            <a:ext cx="0" cy="7566"/>
          </a:xfrm>
          <a:custGeom>
            <a:avLst/>
            <a:gdLst>
              <a:gd name="T0" fmla="*/ 7 h 7"/>
              <a:gd name="T1" fmla="*/ 3 h 7"/>
              <a:gd name="T2" fmla="*/ 0 h 7"/>
              <a:gd name="T3" fmla="*/ 7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7"/>
                </a:moveTo>
                <a:lnTo>
                  <a:pt x="0" y="3"/>
                </a:lnTo>
                <a:lnTo>
                  <a:pt x="0" y="0"/>
                </a:lnTo>
                <a:lnTo>
                  <a:pt x="0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0" name="Freeform 1493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4 h 170"/>
              <a:gd name="T2" fmla="*/ 3 w 134"/>
              <a:gd name="T3" fmla="*/ 170 h 170"/>
              <a:gd name="T4" fmla="*/ 10 w 134"/>
              <a:gd name="T5" fmla="*/ 170 h 170"/>
              <a:gd name="T6" fmla="*/ 48 w 134"/>
              <a:gd name="T7" fmla="*/ 147 h 170"/>
              <a:gd name="T8" fmla="*/ 86 w 134"/>
              <a:gd name="T9" fmla="*/ 144 h 170"/>
              <a:gd name="T10" fmla="*/ 83 w 134"/>
              <a:gd name="T11" fmla="*/ 77 h 170"/>
              <a:gd name="T12" fmla="*/ 134 w 134"/>
              <a:gd name="T13" fmla="*/ 32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29 h 170"/>
              <a:gd name="T22" fmla="*/ 0 w 134"/>
              <a:gd name="T2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4"/>
                </a:moveTo>
                <a:lnTo>
                  <a:pt x="3" y="170"/>
                </a:lnTo>
                <a:lnTo>
                  <a:pt x="10" y="170"/>
                </a:lnTo>
                <a:lnTo>
                  <a:pt x="48" y="147"/>
                </a:lnTo>
                <a:lnTo>
                  <a:pt x="86" y="144"/>
                </a:lnTo>
                <a:lnTo>
                  <a:pt x="83" y="77"/>
                </a:lnTo>
                <a:lnTo>
                  <a:pt x="134" y="32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29"/>
                </a:lnTo>
                <a:lnTo>
                  <a:pt x="0" y="1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1" name="Freeform 1492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5 h 170"/>
              <a:gd name="T2" fmla="*/ 2 w 134"/>
              <a:gd name="T3" fmla="*/ 170 h 170"/>
              <a:gd name="T4" fmla="*/ 10 w 134"/>
              <a:gd name="T5" fmla="*/ 170 h 170"/>
              <a:gd name="T6" fmla="*/ 47 w 134"/>
              <a:gd name="T7" fmla="*/ 148 h 170"/>
              <a:gd name="T8" fmla="*/ 87 w 134"/>
              <a:gd name="T9" fmla="*/ 145 h 170"/>
              <a:gd name="T10" fmla="*/ 82 w 134"/>
              <a:gd name="T11" fmla="*/ 78 h 170"/>
              <a:gd name="T12" fmla="*/ 134 w 134"/>
              <a:gd name="T13" fmla="*/ 33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30 h 170"/>
              <a:gd name="T22" fmla="*/ 0 w 134"/>
              <a:gd name="T23" fmla="*/ 13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5"/>
                </a:moveTo>
                <a:lnTo>
                  <a:pt x="2" y="170"/>
                </a:lnTo>
                <a:lnTo>
                  <a:pt x="10" y="170"/>
                </a:lnTo>
                <a:lnTo>
                  <a:pt x="47" y="148"/>
                </a:lnTo>
                <a:lnTo>
                  <a:pt x="87" y="145"/>
                </a:lnTo>
                <a:lnTo>
                  <a:pt x="82" y="78"/>
                </a:lnTo>
                <a:lnTo>
                  <a:pt x="134" y="33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30"/>
                </a:lnTo>
                <a:lnTo>
                  <a:pt x="0" y="1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2" name="Freeform 1491"/>
          <p:cNvSpPr>
            <a:spLocks/>
          </p:cNvSpPr>
          <p:nvPr/>
        </p:nvSpPr>
        <p:spPr bwMode="auto">
          <a:xfrm>
            <a:off x="5346292" y="4276624"/>
            <a:ext cx="297563" cy="199215"/>
          </a:xfrm>
          <a:custGeom>
            <a:avLst/>
            <a:gdLst>
              <a:gd name="T0" fmla="*/ 282 w 294"/>
              <a:gd name="T1" fmla="*/ 169 h 198"/>
              <a:gd name="T2" fmla="*/ 294 w 294"/>
              <a:gd name="T3" fmla="*/ 150 h 198"/>
              <a:gd name="T4" fmla="*/ 294 w 294"/>
              <a:gd name="T5" fmla="*/ 144 h 198"/>
              <a:gd name="T6" fmla="*/ 189 w 294"/>
              <a:gd name="T7" fmla="*/ 70 h 198"/>
              <a:gd name="T8" fmla="*/ 166 w 294"/>
              <a:gd name="T9" fmla="*/ 70 h 198"/>
              <a:gd name="T10" fmla="*/ 163 w 294"/>
              <a:gd name="T11" fmla="*/ 19 h 198"/>
              <a:gd name="T12" fmla="*/ 96 w 294"/>
              <a:gd name="T13" fmla="*/ 3 h 198"/>
              <a:gd name="T14" fmla="*/ 93 w 294"/>
              <a:gd name="T15" fmla="*/ 0 h 198"/>
              <a:gd name="T16" fmla="*/ 96 w 294"/>
              <a:gd name="T17" fmla="*/ 0 h 198"/>
              <a:gd name="T18" fmla="*/ 32 w 294"/>
              <a:gd name="T19" fmla="*/ 38 h 198"/>
              <a:gd name="T20" fmla="*/ 0 w 294"/>
              <a:gd name="T21" fmla="*/ 51 h 198"/>
              <a:gd name="T22" fmla="*/ 22 w 294"/>
              <a:gd name="T23" fmla="*/ 38 h 198"/>
              <a:gd name="T24" fmla="*/ 35 w 294"/>
              <a:gd name="T25" fmla="*/ 38 h 198"/>
              <a:gd name="T26" fmla="*/ 35 w 294"/>
              <a:gd name="T27" fmla="*/ 89 h 198"/>
              <a:gd name="T28" fmla="*/ 16 w 294"/>
              <a:gd name="T29" fmla="*/ 163 h 198"/>
              <a:gd name="T30" fmla="*/ 10 w 294"/>
              <a:gd name="T31" fmla="*/ 163 h 198"/>
              <a:gd name="T32" fmla="*/ 16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9 h 198"/>
              <a:gd name="T42" fmla="*/ 282 w 294"/>
              <a:gd name="T43" fmla="*/ 16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2" y="169"/>
                </a:moveTo>
                <a:lnTo>
                  <a:pt x="294" y="150"/>
                </a:lnTo>
                <a:lnTo>
                  <a:pt x="294" y="144"/>
                </a:lnTo>
                <a:lnTo>
                  <a:pt x="189" y="70"/>
                </a:lnTo>
                <a:lnTo>
                  <a:pt x="166" y="70"/>
                </a:lnTo>
                <a:lnTo>
                  <a:pt x="163" y="19"/>
                </a:lnTo>
                <a:lnTo>
                  <a:pt x="96" y="3"/>
                </a:lnTo>
                <a:lnTo>
                  <a:pt x="93" y="0"/>
                </a:lnTo>
                <a:lnTo>
                  <a:pt x="96" y="0"/>
                </a:lnTo>
                <a:lnTo>
                  <a:pt x="32" y="38"/>
                </a:lnTo>
                <a:lnTo>
                  <a:pt x="0" y="51"/>
                </a:lnTo>
                <a:lnTo>
                  <a:pt x="22" y="38"/>
                </a:lnTo>
                <a:lnTo>
                  <a:pt x="35" y="38"/>
                </a:lnTo>
                <a:lnTo>
                  <a:pt x="35" y="89"/>
                </a:lnTo>
                <a:lnTo>
                  <a:pt x="16" y="163"/>
                </a:lnTo>
                <a:lnTo>
                  <a:pt x="10" y="163"/>
                </a:lnTo>
                <a:lnTo>
                  <a:pt x="16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9"/>
                </a:lnTo>
                <a:lnTo>
                  <a:pt x="282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3" name="Freeform 1490"/>
          <p:cNvSpPr>
            <a:spLocks/>
          </p:cNvSpPr>
          <p:nvPr/>
        </p:nvSpPr>
        <p:spPr bwMode="auto">
          <a:xfrm>
            <a:off x="5346292" y="4276624"/>
            <a:ext cx="295042" cy="199215"/>
          </a:xfrm>
          <a:custGeom>
            <a:avLst/>
            <a:gdLst>
              <a:gd name="T0" fmla="*/ 281 w 294"/>
              <a:gd name="T1" fmla="*/ 168 h 198"/>
              <a:gd name="T2" fmla="*/ 294 w 294"/>
              <a:gd name="T3" fmla="*/ 150 h 198"/>
              <a:gd name="T4" fmla="*/ 294 w 294"/>
              <a:gd name="T5" fmla="*/ 143 h 198"/>
              <a:gd name="T6" fmla="*/ 188 w 294"/>
              <a:gd name="T7" fmla="*/ 70 h 198"/>
              <a:gd name="T8" fmla="*/ 166 w 294"/>
              <a:gd name="T9" fmla="*/ 70 h 198"/>
              <a:gd name="T10" fmla="*/ 163 w 294"/>
              <a:gd name="T11" fmla="*/ 18 h 198"/>
              <a:gd name="T12" fmla="*/ 95 w 294"/>
              <a:gd name="T13" fmla="*/ 3 h 198"/>
              <a:gd name="T14" fmla="*/ 93 w 294"/>
              <a:gd name="T15" fmla="*/ 0 h 198"/>
              <a:gd name="T16" fmla="*/ 95 w 294"/>
              <a:gd name="T17" fmla="*/ 0 h 198"/>
              <a:gd name="T18" fmla="*/ 30 w 294"/>
              <a:gd name="T19" fmla="*/ 38 h 198"/>
              <a:gd name="T20" fmla="*/ 0 w 294"/>
              <a:gd name="T21" fmla="*/ 50 h 198"/>
              <a:gd name="T22" fmla="*/ 20 w 294"/>
              <a:gd name="T23" fmla="*/ 38 h 198"/>
              <a:gd name="T24" fmla="*/ 35 w 294"/>
              <a:gd name="T25" fmla="*/ 38 h 198"/>
              <a:gd name="T26" fmla="*/ 35 w 294"/>
              <a:gd name="T27" fmla="*/ 88 h 198"/>
              <a:gd name="T28" fmla="*/ 15 w 294"/>
              <a:gd name="T29" fmla="*/ 163 h 198"/>
              <a:gd name="T30" fmla="*/ 10 w 294"/>
              <a:gd name="T31" fmla="*/ 163 h 198"/>
              <a:gd name="T32" fmla="*/ 15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8 h 198"/>
              <a:gd name="T42" fmla="*/ 281 w 294"/>
              <a:gd name="T4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1" y="168"/>
                </a:moveTo>
                <a:lnTo>
                  <a:pt x="294" y="150"/>
                </a:lnTo>
                <a:lnTo>
                  <a:pt x="294" y="143"/>
                </a:lnTo>
                <a:lnTo>
                  <a:pt x="188" y="70"/>
                </a:lnTo>
                <a:lnTo>
                  <a:pt x="166" y="70"/>
                </a:lnTo>
                <a:lnTo>
                  <a:pt x="163" y="18"/>
                </a:lnTo>
                <a:lnTo>
                  <a:pt x="95" y="3"/>
                </a:lnTo>
                <a:lnTo>
                  <a:pt x="93" y="0"/>
                </a:lnTo>
                <a:lnTo>
                  <a:pt x="95" y="0"/>
                </a:lnTo>
                <a:lnTo>
                  <a:pt x="30" y="38"/>
                </a:lnTo>
                <a:lnTo>
                  <a:pt x="0" y="50"/>
                </a:lnTo>
                <a:lnTo>
                  <a:pt x="20" y="38"/>
                </a:lnTo>
                <a:lnTo>
                  <a:pt x="35" y="38"/>
                </a:lnTo>
                <a:lnTo>
                  <a:pt x="35" y="88"/>
                </a:lnTo>
                <a:lnTo>
                  <a:pt x="15" y="163"/>
                </a:lnTo>
                <a:lnTo>
                  <a:pt x="10" y="163"/>
                </a:lnTo>
                <a:lnTo>
                  <a:pt x="15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8"/>
                </a:lnTo>
                <a:lnTo>
                  <a:pt x="281" y="16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4" name="Freeform 1489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9 h 45"/>
              <a:gd name="T2" fmla="*/ 70 w 86"/>
              <a:gd name="T3" fmla="*/ 16 h 45"/>
              <a:gd name="T4" fmla="*/ 77 w 86"/>
              <a:gd name="T5" fmla="*/ 0 h 45"/>
              <a:gd name="T6" fmla="*/ 74 w 86"/>
              <a:gd name="T7" fmla="*/ 9 h 45"/>
              <a:gd name="T8" fmla="*/ 3 w 86"/>
              <a:gd name="T9" fmla="*/ 9 h 45"/>
              <a:gd name="T10" fmla="*/ 0 w 86"/>
              <a:gd name="T11" fmla="*/ 9 h 45"/>
              <a:gd name="T12" fmla="*/ 0 w 86"/>
              <a:gd name="T13" fmla="*/ 16 h 45"/>
              <a:gd name="T14" fmla="*/ 32 w 86"/>
              <a:gd name="T15" fmla="*/ 45 h 45"/>
              <a:gd name="T16" fmla="*/ 86 w 86"/>
              <a:gd name="T17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9"/>
                </a:moveTo>
                <a:lnTo>
                  <a:pt x="70" y="16"/>
                </a:lnTo>
                <a:lnTo>
                  <a:pt x="77" y="0"/>
                </a:lnTo>
                <a:lnTo>
                  <a:pt x="74" y="9"/>
                </a:lnTo>
                <a:lnTo>
                  <a:pt x="3" y="9"/>
                </a:lnTo>
                <a:lnTo>
                  <a:pt x="0" y="9"/>
                </a:lnTo>
                <a:lnTo>
                  <a:pt x="0" y="16"/>
                </a:lnTo>
                <a:lnTo>
                  <a:pt x="32" y="45"/>
                </a:lnTo>
                <a:lnTo>
                  <a:pt x="86" y="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5" name="Freeform 1488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8 h 45"/>
              <a:gd name="T2" fmla="*/ 71 w 86"/>
              <a:gd name="T3" fmla="*/ 15 h 45"/>
              <a:gd name="T4" fmla="*/ 78 w 86"/>
              <a:gd name="T5" fmla="*/ 0 h 45"/>
              <a:gd name="T6" fmla="*/ 73 w 86"/>
              <a:gd name="T7" fmla="*/ 8 h 45"/>
              <a:gd name="T8" fmla="*/ 3 w 86"/>
              <a:gd name="T9" fmla="*/ 8 h 45"/>
              <a:gd name="T10" fmla="*/ 0 w 86"/>
              <a:gd name="T11" fmla="*/ 8 h 45"/>
              <a:gd name="T12" fmla="*/ 0 w 86"/>
              <a:gd name="T13" fmla="*/ 15 h 45"/>
              <a:gd name="T14" fmla="*/ 33 w 86"/>
              <a:gd name="T15" fmla="*/ 45 h 45"/>
              <a:gd name="T16" fmla="*/ 86 w 86"/>
              <a:gd name="T17" fmla="*/ 2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8"/>
                </a:moveTo>
                <a:lnTo>
                  <a:pt x="71" y="15"/>
                </a:lnTo>
                <a:lnTo>
                  <a:pt x="78" y="0"/>
                </a:lnTo>
                <a:lnTo>
                  <a:pt x="73" y="8"/>
                </a:lnTo>
                <a:lnTo>
                  <a:pt x="3" y="8"/>
                </a:lnTo>
                <a:lnTo>
                  <a:pt x="0" y="8"/>
                </a:lnTo>
                <a:lnTo>
                  <a:pt x="0" y="15"/>
                </a:lnTo>
                <a:lnTo>
                  <a:pt x="33" y="45"/>
                </a:lnTo>
                <a:lnTo>
                  <a:pt x="86" y="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6" name="Freeform 1487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2 h 45"/>
              <a:gd name="T2" fmla="*/ 13 w 45"/>
              <a:gd name="T3" fmla="*/ 0 h 45"/>
              <a:gd name="T4" fmla="*/ 0 w 45"/>
              <a:gd name="T5" fmla="*/ 23 h 45"/>
              <a:gd name="T6" fmla="*/ 16 w 45"/>
              <a:gd name="T7" fmla="*/ 45 h 45"/>
              <a:gd name="T8" fmla="*/ 45 w 4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2"/>
                </a:moveTo>
                <a:lnTo>
                  <a:pt x="13" y="0"/>
                </a:lnTo>
                <a:lnTo>
                  <a:pt x="0" y="23"/>
                </a:lnTo>
                <a:lnTo>
                  <a:pt x="16" y="45"/>
                </a:lnTo>
                <a:lnTo>
                  <a:pt x="45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7" name="Freeform 1486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3 h 45"/>
              <a:gd name="T2" fmla="*/ 13 w 45"/>
              <a:gd name="T3" fmla="*/ 0 h 45"/>
              <a:gd name="T4" fmla="*/ 0 w 45"/>
              <a:gd name="T5" fmla="*/ 23 h 45"/>
              <a:gd name="T6" fmla="*/ 18 w 45"/>
              <a:gd name="T7" fmla="*/ 45 h 45"/>
              <a:gd name="T8" fmla="*/ 45 w 45"/>
              <a:gd name="T9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3"/>
                </a:moveTo>
                <a:lnTo>
                  <a:pt x="13" y="0"/>
                </a:lnTo>
                <a:lnTo>
                  <a:pt x="0" y="23"/>
                </a:lnTo>
                <a:lnTo>
                  <a:pt x="18" y="45"/>
                </a:lnTo>
                <a:lnTo>
                  <a:pt x="45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8" name="Freeform 1485"/>
          <p:cNvSpPr>
            <a:spLocks/>
          </p:cNvSpPr>
          <p:nvPr/>
        </p:nvSpPr>
        <p:spPr bwMode="auto">
          <a:xfrm>
            <a:off x="5734637" y="4430448"/>
            <a:ext cx="173999" cy="123565"/>
          </a:xfrm>
          <a:custGeom>
            <a:avLst/>
            <a:gdLst>
              <a:gd name="T0" fmla="*/ 173 w 173"/>
              <a:gd name="T1" fmla="*/ 39 h 122"/>
              <a:gd name="T2" fmla="*/ 125 w 173"/>
              <a:gd name="T3" fmla="*/ 0 h 122"/>
              <a:gd name="T4" fmla="*/ 70 w 173"/>
              <a:gd name="T5" fmla="*/ 74 h 122"/>
              <a:gd name="T6" fmla="*/ 35 w 173"/>
              <a:gd name="T7" fmla="*/ 74 h 122"/>
              <a:gd name="T8" fmla="*/ 26 w 173"/>
              <a:gd name="T9" fmla="*/ 61 h 122"/>
              <a:gd name="T10" fmla="*/ 32 w 173"/>
              <a:gd name="T11" fmla="*/ 74 h 122"/>
              <a:gd name="T12" fmla="*/ 3 w 173"/>
              <a:gd name="T13" fmla="*/ 77 h 122"/>
              <a:gd name="T14" fmla="*/ 0 w 173"/>
              <a:gd name="T15" fmla="*/ 84 h 122"/>
              <a:gd name="T16" fmla="*/ 10 w 173"/>
              <a:gd name="T17" fmla="*/ 122 h 122"/>
              <a:gd name="T18" fmla="*/ 102 w 173"/>
              <a:gd name="T19" fmla="*/ 122 h 122"/>
              <a:gd name="T20" fmla="*/ 173 w 173"/>
              <a:gd name="T21" fmla="*/ 3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39"/>
                </a:moveTo>
                <a:lnTo>
                  <a:pt x="125" y="0"/>
                </a:lnTo>
                <a:lnTo>
                  <a:pt x="70" y="74"/>
                </a:lnTo>
                <a:lnTo>
                  <a:pt x="35" y="74"/>
                </a:lnTo>
                <a:lnTo>
                  <a:pt x="26" y="61"/>
                </a:lnTo>
                <a:lnTo>
                  <a:pt x="32" y="74"/>
                </a:lnTo>
                <a:lnTo>
                  <a:pt x="3" y="77"/>
                </a:lnTo>
                <a:lnTo>
                  <a:pt x="0" y="84"/>
                </a:lnTo>
                <a:lnTo>
                  <a:pt x="10" y="122"/>
                </a:lnTo>
                <a:lnTo>
                  <a:pt x="102" y="122"/>
                </a:lnTo>
                <a:lnTo>
                  <a:pt x="173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9" name="Freeform 1484"/>
          <p:cNvSpPr>
            <a:spLocks/>
          </p:cNvSpPr>
          <p:nvPr/>
        </p:nvSpPr>
        <p:spPr bwMode="auto">
          <a:xfrm>
            <a:off x="5734637" y="4430448"/>
            <a:ext cx="176520" cy="123565"/>
          </a:xfrm>
          <a:custGeom>
            <a:avLst/>
            <a:gdLst>
              <a:gd name="T0" fmla="*/ 173 w 173"/>
              <a:gd name="T1" fmla="*/ 40 h 122"/>
              <a:gd name="T2" fmla="*/ 124 w 173"/>
              <a:gd name="T3" fmla="*/ 0 h 122"/>
              <a:gd name="T4" fmla="*/ 69 w 173"/>
              <a:gd name="T5" fmla="*/ 75 h 122"/>
              <a:gd name="T6" fmla="*/ 35 w 173"/>
              <a:gd name="T7" fmla="*/ 75 h 122"/>
              <a:gd name="T8" fmla="*/ 27 w 173"/>
              <a:gd name="T9" fmla="*/ 60 h 122"/>
              <a:gd name="T10" fmla="*/ 32 w 173"/>
              <a:gd name="T11" fmla="*/ 75 h 122"/>
              <a:gd name="T12" fmla="*/ 5 w 173"/>
              <a:gd name="T13" fmla="*/ 77 h 122"/>
              <a:gd name="T14" fmla="*/ 0 w 173"/>
              <a:gd name="T15" fmla="*/ 85 h 122"/>
              <a:gd name="T16" fmla="*/ 10 w 173"/>
              <a:gd name="T17" fmla="*/ 122 h 122"/>
              <a:gd name="T18" fmla="*/ 101 w 173"/>
              <a:gd name="T19" fmla="*/ 122 h 122"/>
              <a:gd name="T20" fmla="*/ 173 w 173"/>
              <a:gd name="T21" fmla="*/ 4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40"/>
                </a:moveTo>
                <a:lnTo>
                  <a:pt x="124" y="0"/>
                </a:lnTo>
                <a:lnTo>
                  <a:pt x="69" y="75"/>
                </a:lnTo>
                <a:lnTo>
                  <a:pt x="35" y="75"/>
                </a:lnTo>
                <a:lnTo>
                  <a:pt x="27" y="60"/>
                </a:lnTo>
                <a:lnTo>
                  <a:pt x="32" y="75"/>
                </a:lnTo>
                <a:lnTo>
                  <a:pt x="5" y="77"/>
                </a:lnTo>
                <a:lnTo>
                  <a:pt x="0" y="85"/>
                </a:lnTo>
                <a:lnTo>
                  <a:pt x="10" y="122"/>
                </a:lnTo>
                <a:lnTo>
                  <a:pt x="101" y="122"/>
                </a:lnTo>
                <a:lnTo>
                  <a:pt x="173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0" name="Freeform 1483"/>
          <p:cNvSpPr>
            <a:spLocks/>
          </p:cNvSpPr>
          <p:nvPr/>
        </p:nvSpPr>
        <p:spPr bwMode="auto">
          <a:xfrm>
            <a:off x="5790114" y="4470796"/>
            <a:ext cx="252172" cy="426171"/>
          </a:xfrm>
          <a:custGeom>
            <a:avLst/>
            <a:gdLst>
              <a:gd name="T0" fmla="*/ 45 w 250"/>
              <a:gd name="T1" fmla="*/ 422 h 422"/>
              <a:gd name="T2" fmla="*/ 122 w 250"/>
              <a:gd name="T3" fmla="*/ 352 h 422"/>
              <a:gd name="T4" fmla="*/ 112 w 250"/>
              <a:gd name="T5" fmla="*/ 317 h 422"/>
              <a:gd name="T6" fmla="*/ 183 w 250"/>
              <a:gd name="T7" fmla="*/ 227 h 422"/>
              <a:gd name="T8" fmla="*/ 250 w 250"/>
              <a:gd name="T9" fmla="*/ 102 h 422"/>
              <a:gd name="T10" fmla="*/ 244 w 250"/>
              <a:gd name="T11" fmla="*/ 45 h 422"/>
              <a:gd name="T12" fmla="*/ 164 w 250"/>
              <a:gd name="T13" fmla="*/ 6 h 422"/>
              <a:gd name="T14" fmla="*/ 122 w 250"/>
              <a:gd name="T15" fmla="*/ 0 h 422"/>
              <a:gd name="T16" fmla="*/ 119 w 250"/>
              <a:gd name="T17" fmla="*/ 0 h 422"/>
              <a:gd name="T18" fmla="*/ 64 w 250"/>
              <a:gd name="T19" fmla="*/ 67 h 422"/>
              <a:gd name="T20" fmla="*/ 64 w 250"/>
              <a:gd name="T21" fmla="*/ 70 h 422"/>
              <a:gd name="T22" fmla="*/ 103 w 250"/>
              <a:gd name="T23" fmla="*/ 86 h 422"/>
              <a:gd name="T24" fmla="*/ 106 w 250"/>
              <a:gd name="T25" fmla="*/ 99 h 422"/>
              <a:gd name="T26" fmla="*/ 103 w 250"/>
              <a:gd name="T27" fmla="*/ 157 h 422"/>
              <a:gd name="T28" fmla="*/ 52 w 250"/>
              <a:gd name="T29" fmla="*/ 243 h 422"/>
              <a:gd name="T30" fmla="*/ 58 w 250"/>
              <a:gd name="T31" fmla="*/ 288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2" y="352"/>
                </a:lnTo>
                <a:lnTo>
                  <a:pt x="112" y="317"/>
                </a:lnTo>
                <a:lnTo>
                  <a:pt x="183" y="227"/>
                </a:lnTo>
                <a:lnTo>
                  <a:pt x="250" y="102"/>
                </a:lnTo>
                <a:lnTo>
                  <a:pt x="244" y="45"/>
                </a:lnTo>
                <a:lnTo>
                  <a:pt x="164" y="6"/>
                </a:lnTo>
                <a:lnTo>
                  <a:pt x="122" y="0"/>
                </a:lnTo>
                <a:lnTo>
                  <a:pt x="119" y="0"/>
                </a:lnTo>
                <a:lnTo>
                  <a:pt x="64" y="67"/>
                </a:lnTo>
                <a:lnTo>
                  <a:pt x="64" y="70"/>
                </a:lnTo>
                <a:lnTo>
                  <a:pt x="103" y="86"/>
                </a:lnTo>
                <a:lnTo>
                  <a:pt x="106" y="99"/>
                </a:lnTo>
                <a:lnTo>
                  <a:pt x="103" y="157"/>
                </a:lnTo>
                <a:lnTo>
                  <a:pt x="52" y="243"/>
                </a:lnTo>
                <a:lnTo>
                  <a:pt x="58" y="288"/>
                </a:lnTo>
                <a:lnTo>
                  <a:pt x="0" y="339"/>
                </a:lnTo>
                <a:lnTo>
                  <a:pt x="45" y="4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1" name="Freeform 1482"/>
          <p:cNvSpPr>
            <a:spLocks/>
          </p:cNvSpPr>
          <p:nvPr/>
        </p:nvSpPr>
        <p:spPr bwMode="auto">
          <a:xfrm>
            <a:off x="5790114" y="4470796"/>
            <a:ext cx="252172" cy="423649"/>
          </a:xfrm>
          <a:custGeom>
            <a:avLst/>
            <a:gdLst>
              <a:gd name="T0" fmla="*/ 45 w 250"/>
              <a:gd name="T1" fmla="*/ 422 h 422"/>
              <a:gd name="T2" fmla="*/ 123 w 250"/>
              <a:gd name="T3" fmla="*/ 352 h 422"/>
              <a:gd name="T4" fmla="*/ 113 w 250"/>
              <a:gd name="T5" fmla="*/ 317 h 422"/>
              <a:gd name="T6" fmla="*/ 183 w 250"/>
              <a:gd name="T7" fmla="*/ 226 h 422"/>
              <a:gd name="T8" fmla="*/ 250 w 250"/>
              <a:gd name="T9" fmla="*/ 100 h 422"/>
              <a:gd name="T10" fmla="*/ 245 w 250"/>
              <a:gd name="T11" fmla="*/ 45 h 422"/>
              <a:gd name="T12" fmla="*/ 165 w 250"/>
              <a:gd name="T13" fmla="*/ 5 h 422"/>
              <a:gd name="T14" fmla="*/ 123 w 250"/>
              <a:gd name="T15" fmla="*/ 0 h 422"/>
              <a:gd name="T16" fmla="*/ 120 w 250"/>
              <a:gd name="T17" fmla="*/ 0 h 422"/>
              <a:gd name="T18" fmla="*/ 65 w 250"/>
              <a:gd name="T19" fmla="*/ 65 h 422"/>
              <a:gd name="T20" fmla="*/ 65 w 250"/>
              <a:gd name="T21" fmla="*/ 70 h 422"/>
              <a:gd name="T22" fmla="*/ 103 w 250"/>
              <a:gd name="T23" fmla="*/ 85 h 422"/>
              <a:gd name="T24" fmla="*/ 105 w 250"/>
              <a:gd name="T25" fmla="*/ 98 h 422"/>
              <a:gd name="T26" fmla="*/ 103 w 250"/>
              <a:gd name="T27" fmla="*/ 156 h 422"/>
              <a:gd name="T28" fmla="*/ 53 w 250"/>
              <a:gd name="T29" fmla="*/ 244 h 422"/>
              <a:gd name="T30" fmla="*/ 58 w 250"/>
              <a:gd name="T31" fmla="*/ 289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3" y="352"/>
                </a:lnTo>
                <a:lnTo>
                  <a:pt x="113" y="317"/>
                </a:lnTo>
                <a:lnTo>
                  <a:pt x="183" y="226"/>
                </a:lnTo>
                <a:lnTo>
                  <a:pt x="250" y="100"/>
                </a:lnTo>
                <a:lnTo>
                  <a:pt x="245" y="45"/>
                </a:lnTo>
                <a:lnTo>
                  <a:pt x="165" y="5"/>
                </a:lnTo>
                <a:lnTo>
                  <a:pt x="123" y="0"/>
                </a:lnTo>
                <a:lnTo>
                  <a:pt x="120" y="0"/>
                </a:lnTo>
                <a:lnTo>
                  <a:pt x="65" y="65"/>
                </a:lnTo>
                <a:lnTo>
                  <a:pt x="65" y="70"/>
                </a:lnTo>
                <a:lnTo>
                  <a:pt x="103" y="85"/>
                </a:lnTo>
                <a:lnTo>
                  <a:pt x="105" y="98"/>
                </a:lnTo>
                <a:lnTo>
                  <a:pt x="103" y="156"/>
                </a:lnTo>
                <a:lnTo>
                  <a:pt x="53" y="244"/>
                </a:lnTo>
                <a:lnTo>
                  <a:pt x="58" y="289"/>
                </a:lnTo>
                <a:lnTo>
                  <a:pt x="0" y="339"/>
                </a:lnTo>
                <a:lnTo>
                  <a:pt x="45" y="4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2" name="Freeform 1481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1 w 368"/>
              <a:gd name="T5" fmla="*/ 218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58 h 259"/>
              <a:gd name="T14" fmla="*/ 345 w 368"/>
              <a:gd name="T15" fmla="*/ 80 h 259"/>
              <a:gd name="T16" fmla="*/ 300 w 368"/>
              <a:gd name="T17" fmla="*/ 0 h 259"/>
              <a:gd name="T18" fmla="*/ 297 w 368"/>
              <a:gd name="T19" fmla="*/ 0 h 259"/>
              <a:gd name="T20" fmla="*/ 172 w 368"/>
              <a:gd name="T21" fmla="*/ 42 h 259"/>
              <a:gd name="T22" fmla="*/ 157 w 368"/>
              <a:gd name="T23" fmla="*/ 103 h 259"/>
              <a:gd name="T24" fmla="*/ 35 w 368"/>
              <a:gd name="T25" fmla="*/ 93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1" y="218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58"/>
                </a:lnTo>
                <a:lnTo>
                  <a:pt x="345" y="80"/>
                </a:lnTo>
                <a:lnTo>
                  <a:pt x="300" y="0"/>
                </a:lnTo>
                <a:lnTo>
                  <a:pt x="297" y="0"/>
                </a:lnTo>
                <a:lnTo>
                  <a:pt x="172" y="42"/>
                </a:lnTo>
                <a:lnTo>
                  <a:pt x="157" y="103"/>
                </a:lnTo>
                <a:lnTo>
                  <a:pt x="35" y="93"/>
                </a:lnTo>
                <a:lnTo>
                  <a:pt x="0" y="1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3" name="Freeform 1480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0 w 368"/>
              <a:gd name="T5" fmla="*/ 219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60 h 259"/>
              <a:gd name="T14" fmla="*/ 345 w 368"/>
              <a:gd name="T15" fmla="*/ 80 h 259"/>
              <a:gd name="T16" fmla="*/ 300 w 368"/>
              <a:gd name="T17" fmla="*/ 0 h 259"/>
              <a:gd name="T18" fmla="*/ 298 w 368"/>
              <a:gd name="T19" fmla="*/ 0 h 259"/>
              <a:gd name="T20" fmla="*/ 173 w 368"/>
              <a:gd name="T21" fmla="*/ 42 h 259"/>
              <a:gd name="T22" fmla="*/ 158 w 368"/>
              <a:gd name="T23" fmla="*/ 105 h 259"/>
              <a:gd name="T24" fmla="*/ 35 w 368"/>
              <a:gd name="T25" fmla="*/ 95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0" y="219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60"/>
                </a:lnTo>
                <a:lnTo>
                  <a:pt x="345" y="80"/>
                </a:lnTo>
                <a:lnTo>
                  <a:pt x="300" y="0"/>
                </a:lnTo>
                <a:lnTo>
                  <a:pt x="298" y="0"/>
                </a:lnTo>
                <a:lnTo>
                  <a:pt x="173" y="42"/>
                </a:lnTo>
                <a:lnTo>
                  <a:pt x="158" y="105"/>
                </a:lnTo>
                <a:lnTo>
                  <a:pt x="35" y="95"/>
                </a:lnTo>
                <a:lnTo>
                  <a:pt x="0" y="1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4" name="Freeform 1479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7 h 490"/>
              <a:gd name="T2" fmla="*/ 7 w 640"/>
              <a:gd name="T3" fmla="*/ 180 h 490"/>
              <a:gd name="T4" fmla="*/ 58 w 640"/>
              <a:gd name="T5" fmla="*/ 234 h 490"/>
              <a:gd name="T6" fmla="*/ 64 w 640"/>
              <a:gd name="T7" fmla="*/ 269 h 490"/>
              <a:gd name="T8" fmla="*/ 128 w 640"/>
              <a:gd name="T9" fmla="*/ 311 h 490"/>
              <a:gd name="T10" fmla="*/ 234 w 640"/>
              <a:gd name="T11" fmla="*/ 490 h 490"/>
              <a:gd name="T12" fmla="*/ 234 w 640"/>
              <a:gd name="T13" fmla="*/ 487 h 490"/>
              <a:gd name="T14" fmla="*/ 269 w 640"/>
              <a:gd name="T15" fmla="*/ 458 h 490"/>
              <a:gd name="T16" fmla="*/ 391 w 640"/>
              <a:gd name="T17" fmla="*/ 468 h 490"/>
              <a:gd name="T18" fmla="*/ 406 w 640"/>
              <a:gd name="T19" fmla="*/ 407 h 490"/>
              <a:gd name="T20" fmla="*/ 531 w 640"/>
              <a:gd name="T21" fmla="*/ 365 h 490"/>
              <a:gd name="T22" fmla="*/ 534 w 640"/>
              <a:gd name="T23" fmla="*/ 365 h 490"/>
              <a:gd name="T24" fmla="*/ 534 w 640"/>
              <a:gd name="T25" fmla="*/ 362 h 490"/>
              <a:gd name="T26" fmla="*/ 592 w 640"/>
              <a:gd name="T27" fmla="*/ 311 h 490"/>
              <a:gd name="T28" fmla="*/ 586 w 640"/>
              <a:gd name="T29" fmla="*/ 266 h 490"/>
              <a:gd name="T30" fmla="*/ 637 w 640"/>
              <a:gd name="T31" fmla="*/ 180 h 490"/>
              <a:gd name="T32" fmla="*/ 640 w 640"/>
              <a:gd name="T33" fmla="*/ 122 h 490"/>
              <a:gd name="T34" fmla="*/ 637 w 640"/>
              <a:gd name="T35" fmla="*/ 109 h 490"/>
              <a:gd name="T36" fmla="*/ 598 w 640"/>
              <a:gd name="T37" fmla="*/ 93 h 490"/>
              <a:gd name="T38" fmla="*/ 598 w 640"/>
              <a:gd name="T39" fmla="*/ 90 h 490"/>
              <a:gd name="T40" fmla="*/ 582 w 640"/>
              <a:gd name="T41" fmla="*/ 106 h 490"/>
              <a:gd name="T42" fmla="*/ 490 w 640"/>
              <a:gd name="T43" fmla="*/ 106 h 490"/>
              <a:gd name="T44" fmla="*/ 480 w 640"/>
              <a:gd name="T45" fmla="*/ 68 h 490"/>
              <a:gd name="T46" fmla="*/ 483 w 640"/>
              <a:gd name="T47" fmla="*/ 61 h 490"/>
              <a:gd name="T48" fmla="*/ 467 w 640"/>
              <a:gd name="T49" fmla="*/ 39 h 490"/>
              <a:gd name="T50" fmla="*/ 458 w 640"/>
              <a:gd name="T51" fmla="*/ 61 h 490"/>
              <a:gd name="T52" fmla="*/ 387 w 640"/>
              <a:gd name="T53" fmla="*/ 20 h 490"/>
              <a:gd name="T54" fmla="*/ 333 w 640"/>
              <a:gd name="T55" fmla="*/ 36 h 490"/>
              <a:gd name="T56" fmla="*/ 301 w 640"/>
              <a:gd name="T57" fmla="*/ 7 h 490"/>
              <a:gd name="T58" fmla="*/ 301 w 640"/>
              <a:gd name="T59" fmla="*/ 0 h 490"/>
              <a:gd name="T60" fmla="*/ 221 w 640"/>
              <a:gd name="T61" fmla="*/ 29 h 490"/>
              <a:gd name="T62" fmla="*/ 128 w 640"/>
              <a:gd name="T63" fmla="*/ 29 h 490"/>
              <a:gd name="T64" fmla="*/ 80 w 640"/>
              <a:gd name="T65" fmla="*/ 71 h 490"/>
              <a:gd name="T66" fmla="*/ 83 w 640"/>
              <a:gd name="T67" fmla="*/ 138 h 490"/>
              <a:gd name="T68" fmla="*/ 45 w 640"/>
              <a:gd name="T69" fmla="*/ 141 h 490"/>
              <a:gd name="T70" fmla="*/ 7 w 640"/>
              <a:gd name="T71" fmla="*/ 164 h 490"/>
              <a:gd name="T72" fmla="*/ 0 w 640"/>
              <a:gd name="T73" fmla="*/ 164 h 490"/>
              <a:gd name="T74" fmla="*/ 0 w 640"/>
              <a:gd name="T75" fmla="*/ 157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7"/>
                </a:moveTo>
                <a:lnTo>
                  <a:pt x="7" y="180"/>
                </a:lnTo>
                <a:lnTo>
                  <a:pt x="58" y="234"/>
                </a:lnTo>
                <a:lnTo>
                  <a:pt x="64" y="269"/>
                </a:lnTo>
                <a:lnTo>
                  <a:pt x="128" y="311"/>
                </a:lnTo>
                <a:lnTo>
                  <a:pt x="234" y="490"/>
                </a:lnTo>
                <a:lnTo>
                  <a:pt x="234" y="487"/>
                </a:lnTo>
                <a:lnTo>
                  <a:pt x="269" y="458"/>
                </a:lnTo>
                <a:lnTo>
                  <a:pt x="391" y="468"/>
                </a:lnTo>
                <a:lnTo>
                  <a:pt x="406" y="407"/>
                </a:lnTo>
                <a:lnTo>
                  <a:pt x="531" y="365"/>
                </a:lnTo>
                <a:lnTo>
                  <a:pt x="534" y="365"/>
                </a:lnTo>
                <a:lnTo>
                  <a:pt x="534" y="362"/>
                </a:lnTo>
                <a:lnTo>
                  <a:pt x="592" y="311"/>
                </a:lnTo>
                <a:lnTo>
                  <a:pt x="586" y="266"/>
                </a:lnTo>
                <a:lnTo>
                  <a:pt x="637" y="180"/>
                </a:lnTo>
                <a:lnTo>
                  <a:pt x="640" y="122"/>
                </a:lnTo>
                <a:lnTo>
                  <a:pt x="637" y="109"/>
                </a:lnTo>
                <a:lnTo>
                  <a:pt x="598" y="93"/>
                </a:lnTo>
                <a:lnTo>
                  <a:pt x="598" y="90"/>
                </a:lnTo>
                <a:lnTo>
                  <a:pt x="582" y="106"/>
                </a:lnTo>
                <a:lnTo>
                  <a:pt x="490" y="106"/>
                </a:lnTo>
                <a:lnTo>
                  <a:pt x="480" y="68"/>
                </a:lnTo>
                <a:lnTo>
                  <a:pt x="483" y="61"/>
                </a:lnTo>
                <a:lnTo>
                  <a:pt x="467" y="39"/>
                </a:lnTo>
                <a:lnTo>
                  <a:pt x="458" y="61"/>
                </a:lnTo>
                <a:lnTo>
                  <a:pt x="387" y="20"/>
                </a:lnTo>
                <a:lnTo>
                  <a:pt x="333" y="36"/>
                </a:lnTo>
                <a:lnTo>
                  <a:pt x="301" y="7"/>
                </a:lnTo>
                <a:lnTo>
                  <a:pt x="301" y="0"/>
                </a:lnTo>
                <a:lnTo>
                  <a:pt x="221" y="29"/>
                </a:lnTo>
                <a:lnTo>
                  <a:pt x="128" y="29"/>
                </a:lnTo>
                <a:lnTo>
                  <a:pt x="80" y="71"/>
                </a:lnTo>
                <a:lnTo>
                  <a:pt x="83" y="138"/>
                </a:lnTo>
                <a:lnTo>
                  <a:pt x="45" y="141"/>
                </a:lnTo>
                <a:lnTo>
                  <a:pt x="7" y="164"/>
                </a:lnTo>
                <a:lnTo>
                  <a:pt x="0" y="164"/>
                </a:lnTo>
                <a:lnTo>
                  <a:pt x="0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5" name="Freeform 1478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8 h 490"/>
              <a:gd name="T2" fmla="*/ 8 w 640"/>
              <a:gd name="T3" fmla="*/ 180 h 490"/>
              <a:gd name="T4" fmla="*/ 60 w 640"/>
              <a:gd name="T5" fmla="*/ 235 h 490"/>
              <a:gd name="T6" fmla="*/ 65 w 640"/>
              <a:gd name="T7" fmla="*/ 270 h 490"/>
              <a:gd name="T8" fmla="*/ 130 w 640"/>
              <a:gd name="T9" fmla="*/ 313 h 490"/>
              <a:gd name="T10" fmla="*/ 235 w 640"/>
              <a:gd name="T11" fmla="*/ 490 h 490"/>
              <a:gd name="T12" fmla="*/ 235 w 640"/>
              <a:gd name="T13" fmla="*/ 488 h 490"/>
              <a:gd name="T14" fmla="*/ 270 w 640"/>
              <a:gd name="T15" fmla="*/ 460 h 490"/>
              <a:gd name="T16" fmla="*/ 393 w 640"/>
              <a:gd name="T17" fmla="*/ 470 h 490"/>
              <a:gd name="T18" fmla="*/ 408 w 640"/>
              <a:gd name="T19" fmla="*/ 408 h 490"/>
              <a:gd name="T20" fmla="*/ 533 w 640"/>
              <a:gd name="T21" fmla="*/ 365 h 490"/>
              <a:gd name="T22" fmla="*/ 535 w 640"/>
              <a:gd name="T23" fmla="*/ 365 h 490"/>
              <a:gd name="T24" fmla="*/ 535 w 640"/>
              <a:gd name="T25" fmla="*/ 363 h 490"/>
              <a:gd name="T26" fmla="*/ 593 w 640"/>
              <a:gd name="T27" fmla="*/ 313 h 490"/>
              <a:gd name="T28" fmla="*/ 588 w 640"/>
              <a:gd name="T29" fmla="*/ 268 h 490"/>
              <a:gd name="T30" fmla="*/ 638 w 640"/>
              <a:gd name="T31" fmla="*/ 180 h 490"/>
              <a:gd name="T32" fmla="*/ 640 w 640"/>
              <a:gd name="T33" fmla="*/ 123 h 490"/>
              <a:gd name="T34" fmla="*/ 638 w 640"/>
              <a:gd name="T35" fmla="*/ 110 h 490"/>
              <a:gd name="T36" fmla="*/ 600 w 640"/>
              <a:gd name="T37" fmla="*/ 95 h 490"/>
              <a:gd name="T38" fmla="*/ 600 w 640"/>
              <a:gd name="T39" fmla="*/ 90 h 490"/>
              <a:gd name="T40" fmla="*/ 583 w 640"/>
              <a:gd name="T41" fmla="*/ 108 h 490"/>
              <a:gd name="T42" fmla="*/ 490 w 640"/>
              <a:gd name="T43" fmla="*/ 108 h 490"/>
              <a:gd name="T44" fmla="*/ 480 w 640"/>
              <a:gd name="T45" fmla="*/ 70 h 490"/>
              <a:gd name="T46" fmla="*/ 485 w 640"/>
              <a:gd name="T47" fmla="*/ 63 h 490"/>
              <a:gd name="T48" fmla="*/ 468 w 640"/>
              <a:gd name="T49" fmla="*/ 40 h 490"/>
              <a:gd name="T50" fmla="*/ 460 w 640"/>
              <a:gd name="T51" fmla="*/ 63 h 490"/>
              <a:gd name="T52" fmla="*/ 388 w 640"/>
              <a:gd name="T53" fmla="*/ 20 h 490"/>
              <a:gd name="T54" fmla="*/ 335 w 640"/>
              <a:gd name="T55" fmla="*/ 38 h 490"/>
              <a:gd name="T56" fmla="*/ 303 w 640"/>
              <a:gd name="T57" fmla="*/ 8 h 490"/>
              <a:gd name="T58" fmla="*/ 303 w 640"/>
              <a:gd name="T59" fmla="*/ 0 h 490"/>
              <a:gd name="T60" fmla="*/ 223 w 640"/>
              <a:gd name="T61" fmla="*/ 30 h 490"/>
              <a:gd name="T62" fmla="*/ 130 w 640"/>
              <a:gd name="T63" fmla="*/ 30 h 490"/>
              <a:gd name="T64" fmla="*/ 80 w 640"/>
              <a:gd name="T65" fmla="*/ 73 h 490"/>
              <a:gd name="T66" fmla="*/ 85 w 640"/>
              <a:gd name="T67" fmla="*/ 140 h 490"/>
              <a:gd name="T68" fmla="*/ 45 w 640"/>
              <a:gd name="T69" fmla="*/ 143 h 490"/>
              <a:gd name="T70" fmla="*/ 8 w 640"/>
              <a:gd name="T71" fmla="*/ 165 h 490"/>
              <a:gd name="T72" fmla="*/ 0 w 640"/>
              <a:gd name="T73" fmla="*/ 165 h 490"/>
              <a:gd name="T74" fmla="*/ 0 w 640"/>
              <a:gd name="T75" fmla="*/ 158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8"/>
                </a:moveTo>
                <a:lnTo>
                  <a:pt x="8" y="180"/>
                </a:lnTo>
                <a:lnTo>
                  <a:pt x="60" y="235"/>
                </a:lnTo>
                <a:lnTo>
                  <a:pt x="65" y="270"/>
                </a:lnTo>
                <a:lnTo>
                  <a:pt x="130" y="313"/>
                </a:lnTo>
                <a:lnTo>
                  <a:pt x="235" y="490"/>
                </a:lnTo>
                <a:lnTo>
                  <a:pt x="235" y="488"/>
                </a:lnTo>
                <a:lnTo>
                  <a:pt x="270" y="460"/>
                </a:lnTo>
                <a:lnTo>
                  <a:pt x="393" y="470"/>
                </a:lnTo>
                <a:lnTo>
                  <a:pt x="408" y="408"/>
                </a:lnTo>
                <a:lnTo>
                  <a:pt x="533" y="365"/>
                </a:lnTo>
                <a:lnTo>
                  <a:pt x="535" y="365"/>
                </a:lnTo>
                <a:lnTo>
                  <a:pt x="535" y="363"/>
                </a:lnTo>
                <a:lnTo>
                  <a:pt x="593" y="313"/>
                </a:lnTo>
                <a:lnTo>
                  <a:pt x="588" y="268"/>
                </a:lnTo>
                <a:lnTo>
                  <a:pt x="638" y="180"/>
                </a:lnTo>
                <a:lnTo>
                  <a:pt x="640" y="123"/>
                </a:lnTo>
                <a:lnTo>
                  <a:pt x="638" y="110"/>
                </a:lnTo>
                <a:lnTo>
                  <a:pt x="600" y="95"/>
                </a:lnTo>
                <a:lnTo>
                  <a:pt x="600" y="90"/>
                </a:lnTo>
                <a:lnTo>
                  <a:pt x="583" y="108"/>
                </a:lnTo>
                <a:lnTo>
                  <a:pt x="490" y="108"/>
                </a:lnTo>
                <a:lnTo>
                  <a:pt x="480" y="70"/>
                </a:lnTo>
                <a:lnTo>
                  <a:pt x="485" y="63"/>
                </a:lnTo>
                <a:lnTo>
                  <a:pt x="468" y="40"/>
                </a:lnTo>
                <a:lnTo>
                  <a:pt x="460" y="63"/>
                </a:lnTo>
                <a:lnTo>
                  <a:pt x="388" y="20"/>
                </a:lnTo>
                <a:lnTo>
                  <a:pt x="335" y="38"/>
                </a:lnTo>
                <a:lnTo>
                  <a:pt x="303" y="8"/>
                </a:lnTo>
                <a:lnTo>
                  <a:pt x="303" y="0"/>
                </a:lnTo>
                <a:lnTo>
                  <a:pt x="223" y="30"/>
                </a:lnTo>
                <a:lnTo>
                  <a:pt x="130" y="30"/>
                </a:lnTo>
                <a:lnTo>
                  <a:pt x="80" y="73"/>
                </a:lnTo>
                <a:lnTo>
                  <a:pt x="85" y="140"/>
                </a:lnTo>
                <a:lnTo>
                  <a:pt x="45" y="143"/>
                </a:lnTo>
                <a:lnTo>
                  <a:pt x="8" y="165"/>
                </a:lnTo>
                <a:lnTo>
                  <a:pt x="0" y="165"/>
                </a:lnTo>
                <a:lnTo>
                  <a:pt x="0" y="1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6" name="Freeform 1477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6 h 512"/>
              <a:gd name="T4" fmla="*/ 275 w 275"/>
              <a:gd name="T5" fmla="*/ 409 h 512"/>
              <a:gd name="T6" fmla="*/ 268 w 275"/>
              <a:gd name="T7" fmla="*/ 345 h 512"/>
              <a:gd name="T8" fmla="*/ 227 w 275"/>
              <a:gd name="T9" fmla="*/ 345 h 512"/>
              <a:gd name="T10" fmla="*/ 208 w 275"/>
              <a:gd name="T11" fmla="*/ 278 h 512"/>
              <a:gd name="T12" fmla="*/ 233 w 275"/>
              <a:gd name="T13" fmla="*/ 240 h 512"/>
              <a:gd name="T14" fmla="*/ 182 w 275"/>
              <a:gd name="T15" fmla="*/ 131 h 512"/>
              <a:gd name="T16" fmla="*/ 153 w 275"/>
              <a:gd name="T17" fmla="*/ 128 h 512"/>
              <a:gd name="T18" fmla="*/ 109 w 275"/>
              <a:gd name="T19" fmla="*/ 35 h 512"/>
              <a:gd name="T20" fmla="*/ 121 w 275"/>
              <a:gd name="T21" fmla="*/ 0 h 512"/>
              <a:gd name="T22" fmla="*/ 77 w 275"/>
              <a:gd name="T23" fmla="*/ 6 h 512"/>
              <a:gd name="T24" fmla="*/ 45 w 275"/>
              <a:gd name="T25" fmla="*/ 83 h 512"/>
              <a:gd name="T26" fmla="*/ 105 w 275"/>
              <a:gd name="T27" fmla="*/ 243 h 512"/>
              <a:gd name="T28" fmla="*/ 0 w 275"/>
              <a:gd name="T29" fmla="*/ 413 h 512"/>
              <a:gd name="T30" fmla="*/ 73 w 275"/>
              <a:gd name="T31" fmla="*/ 416 h 512"/>
              <a:gd name="T32" fmla="*/ 67 w 275"/>
              <a:gd name="T33" fmla="*/ 464 h 512"/>
              <a:gd name="T34" fmla="*/ 93 w 275"/>
              <a:gd name="T35" fmla="*/ 509 h 512"/>
              <a:gd name="T36" fmla="*/ 96 w 275"/>
              <a:gd name="T37" fmla="*/ 509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6"/>
                </a:lnTo>
                <a:lnTo>
                  <a:pt x="275" y="409"/>
                </a:lnTo>
                <a:lnTo>
                  <a:pt x="268" y="345"/>
                </a:lnTo>
                <a:lnTo>
                  <a:pt x="227" y="345"/>
                </a:lnTo>
                <a:lnTo>
                  <a:pt x="208" y="278"/>
                </a:lnTo>
                <a:lnTo>
                  <a:pt x="233" y="240"/>
                </a:lnTo>
                <a:lnTo>
                  <a:pt x="182" y="131"/>
                </a:lnTo>
                <a:lnTo>
                  <a:pt x="153" y="128"/>
                </a:lnTo>
                <a:lnTo>
                  <a:pt x="109" y="35"/>
                </a:lnTo>
                <a:lnTo>
                  <a:pt x="121" y="0"/>
                </a:lnTo>
                <a:lnTo>
                  <a:pt x="77" y="6"/>
                </a:lnTo>
                <a:lnTo>
                  <a:pt x="45" y="83"/>
                </a:lnTo>
                <a:lnTo>
                  <a:pt x="105" y="243"/>
                </a:lnTo>
                <a:lnTo>
                  <a:pt x="0" y="413"/>
                </a:lnTo>
                <a:lnTo>
                  <a:pt x="73" y="416"/>
                </a:lnTo>
                <a:lnTo>
                  <a:pt x="67" y="464"/>
                </a:lnTo>
                <a:lnTo>
                  <a:pt x="93" y="509"/>
                </a:lnTo>
                <a:lnTo>
                  <a:pt x="96" y="509"/>
                </a:lnTo>
                <a:lnTo>
                  <a:pt x="93" y="5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7" name="Freeform 1476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7 h 512"/>
              <a:gd name="T4" fmla="*/ 275 w 275"/>
              <a:gd name="T5" fmla="*/ 410 h 512"/>
              <a:gd name="T6" fmla="*/ 268 w 275"/>
              <a:gd name="T7" fmla="*/ 345 h 512"/>
              <a:gd name="T8" fmla="*/ 225 w 275"/>
              <a:gd name="T9" fmla="*/ 345 h 512"/>
              <a:gd name="T10" fmla="*/ 208 w 275"/>
              <a:gd name="T11" fmla="*/ 280 h 512"/>
              <a:gd name="T12" fmla="*/ 233 w 275"/>
              <a:gd name="T13" fmla="*/ 240 h 512"/>
              <a:gd name="T14" fmla="*/ 180 w 275"/>
              <a:gd name="T15" fmla="*/ 132 h 512"/>
              <a:gd name="T16" fmla="*/ 153 w 275"/>
              <a:gd name="T17" fmla="*/ 130 h 512"/>
              <a:gd name="T18" fmla="*/ 108 w 275"/>
              <a:gd name="T19" fmla="*/ 35 h 512"/>
              <a:gd name="T20" fmla="*/ 120 w 275"/>
              <a:gd name="T21" fmla="*/ 0 h 512"/>
              <a:gd name="T22" fmla="*/ 75 w 275"/>
              <a:gd name="T23" fmla="*/ 7 h 512"/>
              <a:gd name="T24" fmla="*/ 45 w 275"/>
              <a:gd name="T25" fmla="*/ 85 h 512"/>
              <a:gd name="T26" fmla="*/ 105 w 275"/>
              <a:gd name="T27" fmla="*/ 245 h 512"/>
              <a:gd name="T28" fmla="*/ 0 w 275"/>
              <a:gd name="T29" fmla="*/ 415 h 512"/>
              <a:gd name="T30" fmla="*/ 73 w 275"/>
              <a:gd name="T31" fmla="*/ 417 h 512"/>
              <a:gd name="T32" fmla="*/ 65 w 275"/>
              <a:gd name="T33" fmla="*/ 465 h 512"/>
              <a:gd name="T34" fmla="*/ 93 w 275"/>
              <a:gd name="T35" fmla="*/ 510 h 512"/>
              <a:gd name="T36" fmla="*/ 95 w 275"/>
              <a:gd name="T37" fmla="*/ 510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7"/>
                </a:lnTo>
                <a:lnTo>
                  <a:pt x="275" y="410"/>
                </a:lnTo>
                <a:lnTo>
                  <a:pt x="268" y="345"/>
                </a:lnTo>
                <a:lnTo>
                  <a:pt x="225" y="345"/>
                </a:lnTo>
                <a:lnTo>
                  <a:pt x="208" y="280"/>
                </a:lnTo>
                <a:lnTo>
                  <a:pt x="233" y="240"/>
                </a:lnTo>
                <a:lnTo>
                  <a:pt x="180" y="132"/>
                </a:lnTo>
                <a:lnTo>
                  <a:pt x="153" y="130"/>
                </a:lnTo>
                <a:lnTo>
                  <a:pt x="108" y="35"/>
                </a:lnTo>
                <a:lnTo>
                  <a:pt x="120" y="0"/>
                </a:lnTo>
                <a:lnTo>
                  <a:pt x="75" y="7"/>
                </a:lnTo>
                <a:lnTo>
                  <a:pt x="45" y="85"/>
                </a:lnTo>
                <a:lnTo>
                  <a:pt x="105" y="245"/>
                </a:lnTo>
                <a:lnTo>
                  <a:pt x="0" y="415"/>
                </a:lnTo>
                <a:lnTo>
                  <a:pt x="73" y="417"/>
                </a:lnTo>
                <a:lnTo>
                  <a:pt x="65" y="465"/>
                </a:lnTo>
                <a:lnTo>
                  <a:pt x="93" y="510"/>
                </a:lnTo>
                <a:lnTo>
                  <a:pt x="95" y="510"/>
                </a:lnTo>
                <a:lnTo>
                  <a:pt x="93" y="51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8" name="Freeform 1475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6 w 764"/>
              <a:gd name="T1" fmla="*/ 739 h 874"/>
              <a:gd name="T2" fmla="*/ 201 w 764"/>
              <a:gd name="T3" fmla="*/ 723 h 874"/>
              <a:gd name="T4" fmla="*/ 223 w 764"/>
              <a:gd name="T5" fmla="*/ 771 h 874"/>
              <a:gd name="T6" fmla="*/ 271 w 764"/>
              <a:gd name="T7" fmla="*/ 759 h 874"/>
              <a:gd name="T8" fmla="*/ 287 w 764"/>
              <a:gd name="T9" fmla="*/ 711 h 874"/>
              <a:gd name="T10" fmla="*/ 339 w 764"/>
              <a:gd name="T11" fmla="*/ 746 h 874"/>
              <a:gd name="T12" fmla="*/ 451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8 w 764"/>
              <a:gd name="T19" fmla="*/ 717 h 874"/>
              <a:gd name="T20" fmla="*/ 626 w 764"/>
              <a:gd name="T21" fmla="*/ 637 h 874"/>
              <a:gd name="T22" fmla="*/ 611 w 764"/>
              <a:gd name="T23" fmla="*/ 509 h 874"/>
              <a:gd name="T24" fmla="*/ 572 w 764"/>
              <a:gd name="T25" fmla="*/ 275 h 874"/>
              <a:gd name="T26" fmla="*/ 575 w 764"/>
              <a:gd name="T27" fmla="*/ 272 h 874"/>
              <a:gd name="T28" fmla="*/ 572 w 764"/>
              <a:gd name="T29" fmla="*/ 269 h 874"/>
              <a:gd name="T30" fmla="*/ 438 w 764"/>
              <a:gd name="T31" fmla="*/ 240 h 874"/>
              <a:gd name="T32" fmla="*/ 438 w 764"/>
              <a:gd name="T33" fmla="*/ 208 h 874"/>
              <a:gd name="T34" fmla="*/ 499 w 764"/>
              <a:gd name="T35" fmla="*/ 183 h 874"/>
              <a:gd name="T36" fmla="*/ 499 w 764"/>
              <a:gd name="T37" fmla="*/ 151 h 874"/>
              <a:gd name="T38" fmla="*/ 524 w 764"/>
              <a:gd name="T39" fmla="*/ 128 h 874"/>
              <a:gd name="T40" fmla="*/ 540 w 764"/>
              <a:gd name="T41" fmla="*/ 167 h 874"/>
              <a:gd name="T42" fmla="*/ 588 w 764"/>
              <a:gd name="T43" fmla="*/ 167 h 874"/>
              <a:gd name="T44" fmla="*/ 598 w 764"/>
              <a:gd name="T45" fmla="*/ 170 h 874"/>
              <a:gd name="T46" fmla="*/ 591 w 764"/>
              <a:gd name="T47" fmla="*/ 157 h 874"/>
              <a:gd name="T48" fmla="*/ 607 w 764"/>
              <a:gd name="T49" fmla="*/ 163 h 874"/>
              <a:gd name="T50" fmla="*/ 607 w 764"/>
              <a:gd name="T51" fmla="*/ 157 h 874"/>
              <a:gd name="T52" fmla="*/ 559 w 764"/>
              <a:gd name="T53" fmla="*/ 58 h 874"/>
              <a:gd name="T54" fmla="*/ 518 w 764"/>
              <a:gd name="T55" fmla="*/ 51 h 874"/>
              <a:gd name="T56" fmla="*/ 483 w 764"/>
              <a:gd name="T57" fmla="*/ 0 h 874"/>
              <a:gd name="T58" fmla="*/ 435 w 764"/>
              <a:gd name="T59" fmla="*/ 10 h 874"/>
              <a:gd name="T60" fmla="*/ 409 w 764"/>
              <a:gd name="T61" fmla="*/ 112 h 874"/>
              <a:gd name="T62" fmla="*/ 435 w 764"/>
              <a:gd name="T63" fmla="*/ 122 h 874"/>
              <a:gd name="T64" fmla="*/ 403 w 764"/>
              <a:gd name="T65" fmla="*/ 202 h 874"/>
              <a:gd name="T66" fmla="*/ 367 w 764"/>
              <a:gd name="T67" fmla="*/ 199 h 874"/>
              <a:gd name="T68" fmla="*/ 361 w 764"/>
              <a:gd name="T69" fmla="*/ 234 h 874"/>
              <a:gd name="T70" fmla="*/ 387 w 764"/>
              <a:gd name="T71" fmla="*/ 240 h 874"/>
              <a:gd name="T72" fmla="*/ 380 w 764"/>
              <a:gd name="T73" fmla="*/ 288 h 874"/>
              <a:gd name="T74" fmla="*/ 326 w 764"/>
              <a:gd name="T75" fmla="*/ 320 h 874"/>
              <a:gd name="T76" fmla="*/ 252 w 764"/>
              <a:gd name="T77" fmla="*/ 378 h 874"/>
              <a:gd name="T78" fmla="*/ 220 w 764"/>
              <a:gd name="T79" fmla="*/ 339 h 874"/>
              <a:gd name="T80" fmla="*/ 195 w 764"/>
              <a:gd name="T81" fmla="*/ 362 h 874"/>
              <a:gd name="T82" fmla="*/ 172 w 764"/>
              <a:gd name="T83" fmla="*/ 362 h 874"/>
              <a:gd name="T84" fmla="*/ 143 w 764"/>
              <a:gd name="T85" fmla="*/ 330 h 874"/>
              <a:gd name="T86" fmla="*/ 153 w 764"/>
              <a:gd name="T87" fmla="*/ 285 h 874"/>
              <a:gd name="T88" fmla="*/ 105 w 764"/>
              <a:gd name="T89" fmla="*/ 243 h 874"/>
              <a:gd name="T90" fmla="*/ 64 w 764"/>
              <a:gd name="T91" fmla="*/ 275 h 874"/>
              <a:gd name="T92" fmla="*/ 16 w 764"/>
              <a:gd name="T93" fmla="*/ 330 h 874"/>
              <a:gd name="T94" fmla="*/ 12 w 764"/>
              <a:gd name="T95" fmla="*/ 339 h 874"/>
              <a:gd name="T96" fmla="*/ 0 w 764"/>
              <a:gd name="T97" fmla="*/ 365 h 874"/>
              <a:gd name="T98" fmla="*/ 44 w 764"/>
              <a:gd name="T99" fmla="*/ 458 h 874"/>
              <a:gd name="T100" fmla="*/ 73 w 764"/>
              <a:gd name="T101" fmla="*/ 461 h 874"/>
              <a:gd name="T102" fmla="*/ 124 w 764"/>
              <a:gd name="T103" fmla="*/ 570 h 874"/>
              <a:gd name="T104" fmla="*/ 99 w 764"/>
              <a:gd name="T105" fmla="*/ 608 h 874"/>
              <a:gd name="T106" fmla="*/ 118 w 764"/>
              <a:gd name="T107" fmla="*/ 675 h 874"/>
              <a:gd name="T108" fmla="*/ 159 w 764"/>
              <a:gd name="T109" fmla="*/ 675 h 874"/>
              <a:gd name="T110" fmla="*/ 166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6" y="739"/>
                </a:moveTo>
                <a:lnTo>
                  <a:pt x="201" y="723"/>
                </a:lnTo>
                <a:lnTo>
                  <a:pt x="223" y="771"/>
                </a:lnTo>
                <a:lnTo>
                  <a:pt x="271" y="759"/>
                </a:lnTo>
                <a:lnTo>
                  <a:pt x="287" y="711"/>
                </a:lnTo>
                <a:lnTo>
                  <a:pt x="339" y="746"/>
                </a:lnTo>
                <a:lnTo>
                  <a:pt x="451" y="797"/>
                </a:lnTo>
                <a:lnTo>
                  <a:pt x="764" y="874"/>
                </a:lnTo>
                <a:lnTo>
                  <a:pt x="764" y="794"/>
                </a:lnTo>
                <a:lnTo>
                  <a:pt x="738" y="717"/>
                </a:lnTo>
                <a:lnTo>
                  <a:pt x="626" y="637"/>
                </a:lnTo>
                <a:lnTo>
                  <a:pt x="611" y="509"/>
                </a:lnTo>
                <a:lnTo>
                  <a:pt x="572" y="275"/>
                </a:lnTo>
                <a:lnTo>
                  <a:pt x="575" y="272"/>
                </a:lnTo>
                <a:lnTo>
                  <a:pt x="572" y="269"/>
                </a:lnTo>
                <a:lnTo>
                  <a:pt x="438" y="240"/>
                </a:lnTo>
                <a:lnTo>
                  <a:pt x="438" y="208"/>
                </a:lnTo>
                <a:lnTo>
                  <a:pt x="499" y="183"/>
                </a:lnTo>
                <a:lnTo>
                  <a:pt x="499" y="151"/>
                </a:lnTo>
                <a:lnTo>
                  <a:pt x="524" y="128"/>
                </a:lnTo>
                <a:lnTo>
                  <a:pt x="540" y="167"/>
                </a:lnTo>
                <a:lnTo>
                  <a:pt x="588" y="167"/>
                </a:lnTo>
                <a:lnTo>
                  <a:pt x="598" y="170"/>
                </a:lnTo>
                <a:lnTo>
                  <a:pt x="591" y="157"/>
                </a:lnTo>
                <a:lnTo>
                  <a:pt x="607" y="163"/>
                </a:lnTo>
                <a:lnTo>
                  <a:pt x="607" y="157"/>
                </a:lnTo>
                <a:lnTo>
                  <a:pt x="559" y="58"/>
                </a:lnTo>
                <a:lnTo>
                  <a:pt x="518" y="51"/>
                </a:lnTo>
                <a:lnTo>
                  <a:pt x="483" y="0"/>
                </a:lnTo>
                <a:lnTo>
                  <a:pt x="435" y="10"/>
                </a:lnTo>
                <a:lnTo>
                  <a:pt x="409" y="112"/>
                </a:lnTo>
                <a:lnTo>
                  <a:pt x="435" y="122"/>
                </a:lnTo>
                <a:lnTo>
                  <a:pt x="403" y="202"/>
                </a:lnTo>
                <a:lnTo>
                  <a:pt x="367" y="199"/>
                </a:lnTo>
                <a:lnTo>
                  <a:pt x="361" y="234"/>
                </a:lnTo>
                <a:lnTo>
                  <a:pt x="387" y="240"/>
                </a:lnTo>
                <a:lnTo>
                  <a:pt x="380" y="288"/>
                </a:lnTo>
                <a:lnTo>
                  <a:pt x="326" y="320"/>
                </a:lnTo>
                <a:lnTo>
                  <a:pt x="252" y="378"/>
                </a:lnTo>
                <a:lnTo>
                  <a:pt x="220" y="339"/>
                </a:lnTo>
                <a:lnTo>
                  <a:pt x="195" y="362"/>
                </a:lnTo>
                <a:lnTo>
                  <a:pt x="172" y="362"/>
                </a:lnTo>
                <a:lnTo>
                  <a:pt x="143" y="330"/>
                </a:lnTo>
                <a:lnTo>
                  <a:pt x="153" y="285"/>
                </a:lnTo>
                <a:lnTo>
                  <a:pt x="105" y="243"/>
                </a:lnTo>
                <a:lnTo>
                  <a:pt x="64" y="275"/>
                </a:lnTo>
                <a:lnTo>
                  <a:pt x="16" y="330"/>
                </a:lnTo>
                <a:lnTo>
                  <a:pt x="12" y="339"/>
                </a:lnTo>
                <a:lnTo>
                  <a:pt x="0" y="365"/>
                </a:lnTo>
                <a:lnTo>
                  <a:pt x="44" y="458"/>
                </a:lnTo>
                <a:lnTo>
                  <a:pt x="73" y="461"/>
                </a:lnTo>
                <a:lnTo>
                  <a:pt x="124" y="570"/>
                </a:lnTo>
                <a:lnTo>
                  <a:pt x="99" y="608"/>
                </a:lnTo>
                <a:lnTo>
                  <a:pt x="118" y="675"/>
                </a:lnTo>
                <a:lnTo>
                  <a:pt x="159" y="675"/>
                </a:lnTo>
                <a:lnTo>
                  <a:pt x="166" y="7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9" name="Freeform 1474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7 w 764"/>
              <a:gd name="T1" fmla="*/ 739 h 874"/>
              <a:gd name="T2" fmla="*/ 202 w 764"/>
              <a:gd name="T3" fmla="*/ 724 h 874"/>
              <a:gd name="T4" fmla="*/ 222 w 764"/>
              <a:gd name="T5" fmla="*/ 772 h 874"/>
              <a:gd name="T6" fmla="*/ 272 w 764"/>
              <a:gd name="T7" fmla="*/ 759 h 874"/>
              <a:gd name="T8" fmla="*/ 287 w 764"/>
              <a:gd name="T9" fmla="*/ 712 h 874"/>
              <a:gd name="T10" fmla="*/ 340 w 764"/>
              <a:gd name="T11" fmla="*/ 747 h 874"/>
              <a:gd name="T12" fmla="*/ 452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7 w 764"/>
              <a:gd name="T19" fmla="*/ 717 h 874"/>
              <a:gd name="T20" fmla="*/ 627 w 764"/>
              <a:gd name="T21" fmla="*/ 637 h 874"/>
              <a:gd name="T22" fmla="*/ 612 w 764"/>
              <a:gd name="T23" fmla="*/ 509 h 874"/>
              <a:gd name="T24" fmla="*/ 572 w 764"/>
              <a:gd name="T25" fmla="*/ 275 h 874"/>
              <a:gd name="T26" fmla="*/ 574 w 764"/>
              <a:gd name="T27" fmla="*/ 272 h 874"/>
              <a:gd name="T28" fmla="*/ 572 w 764"/>
              <a:gd name="T29" fmla="*/ 270 h 874"/>
              <a:gd name="T30" fmla="*/ 437 w 764"/>
              <a:gd name="T31" fmla="*/ 240 h 874"/>
              <a:gd name="T32" fmla="*/ 437 w 764"/>
              <a:gd name="T33" fmla="*/ 210 h 874"/>
              <a:gd name="T34" fmla="*/ 499 w 764"/>
              <a:gd name="T35" fmla="*/ 185 h 874"/>
              <a:gd name="T36" fmla="*/ 499 w 764"/>
              <a:gd name="T37" fmla="*/ 152 h 874"/>
              <a:gd name="T38" fmla="*/ 524 w 764"/>
              <a:gd name="T39" fmla="*/ 130 h 874"/>
              <a:gd name="T40" fmla="*/ 539 w 764"/>
              <a:gd name="T41" fmla="*/ 167 h 874"/>
              <a:gd name="T42" fmla="*/ 587 w 764"/>
              <a:gd name="T43" fmla="*/ 167 h 874"/>
              <a:gd name="T44" fmla="*/ 597 w 764"/>
              <a:gd name="T45" fmla="*/ 170 h 874"/>
              <a:gd name="T46" fmla="*/ 592 w 764"/>
              <a:gd name="T47" fmla="*/ 157 h 874"/>
              <a:gd name="T48" fmla="*/ 607 w 764"/>
              <a:gd name="T49" fmla="*/ 165 h 874"/>
              <a:gd name="T50" fmla="*/ 607 w 764"/>
              <a:gd name="T51" fmla="*/ 157 h 874"/>
              <a:gd name="T52" fmla="*/ 559 w 764"/>
              <a:gd name="T53" fmla="*/ 60 h 874"/>
              <a:gd name="T54" fmla="*/ 517 w 764"/>
              <a:gd name="T55" fmla="*/ 52 h 874"/>
              <a:gd name="T56" fmla="*/ 482 w 764"/>
              <a:gd name="T57" fmla="*/ 0 h 874"/>
              <a:gd name="T58" fmla="*/ 434 w 764"/>
              <a:gd name="T59" fmla="*/ 10 h 874"/>
              <a:gd name="T60" fmla="*/ 409 w 764"/>
              <a:gd name="T61" fmla="*/ 112 h 874"/>
              <a:gd name="T62" fmla="*/ 434 w 764"/>
              <a:gd name="T63" fmla="*/ 122 h 874"/>
              <a:gd name="T64" fmla="*/ 402 w 764"/>
              <a:gd name="T65" fmla="*/ 202 h 874"/>
              <a:gd name="T66" fmla="*/ 367 w 764"/>
              <a:gd name="T67" fmla="*/ 200 h 874"/>
              <a:gd name="T68" fmla="*/ 362 w 764"/>
              <a:gd name="T69" fmla="*/ 235 h 874"/>
              <a:gd name="T70" fmla="*/ 387 w 764"/>
              <a:gd name="T71" fmla="*/ 240 h 874"/>
              <a:gd name="T72" fmla="*/ 380 w 764"/>
              <a:gd name="T73" fmla="*/ 290 h 874"/>
              <a:gd name="T74" fmla="*/ 327 w 764"/>
              <a:gd name="T75" fmla="*/ 320 h 874"/>
              <a:gd name="T76" fmla="*/ 252 w 764"/>
              <a:gd name="T77" fmla="*/ 380 h 874"/>
              <a:gd name="T78" fmla="*/ 220 w 764"/>
              <a:gd name="T79" fmla="*/ 340 h 874"/>
              <a:gd name="T80" fmla="*/ 195 w 764"/>
              <a:gd name="T81" fmla="*/ 362 h 874"/>
              <a:gd name="T82" fmla="*/ 172 w 764"/>
              <a:gd name="T83" fmla="*/ 362 h 874"/>
              <a:gd name="T84" fmla="*/ 142 w 764"/>
              <a:gd name="T85" fmla="*/ 330 h 874"/>
              <a:gd name="T86" fmla="*/ 152 w 764"/>
              <a:gd name="T87" fmla="*/ 285 h 874"/>
              <a:gd name="T88" fmla="*/ 105 w 764"/>
              <a:gd name="T89" fmla="*/ 245 h 874"/>
              <a:gd name="T90" fmla="*/ 65 w 764"/>
              <a:gd name="T91" fmla="*/ 275 h 874"/>
              <a:gd name="T92" fmla="*/ 17 w 764"/>
              <a:gd name="T93" fmla="*/ 330 h 874"/>
              <a:gd name="T94" fmla="*/ 12 w 764"/>
              <a:gd name="T95" fmla="*/ 340 h 874"/>
              <a:gd name="T96" fmla="*/ 0 w 764"/>
              <a:gd name="T97" fmla="*/ 365 h 874"/>
              <a:gd name="T98" fmla="*/ 45 w 764"/>
              <a:gd name="T99" fmla="*/ 459 h 874"/>
              <a:gd name="T100" fmla="*/ 72 w 764"/>
              <a:gd name="T101" fmla="*/ 462 h 874"/>
              <a:gd name="T102" fmla="*/ 125 w 764"/>
              <a:gd name="T103" fmla="*/ 569 h 874"/>
              <a:gd name="T104" fmla="*/ 100 w 764"/>
              <a:gd name="T105" fmla="*/ 609 h 874"/>
              <a:gd name="T106" fmla="*/ 117 w 764"/>
              <a:gd name="T107" fmla="*/ 674 h 874"/>
              <a:gd name="T108" fmla="*/ 160 w 764"/>
              <a:gd name="T109" fmla="*/ 674 h 874"/>
              <a:gd name="T110" fmla="*/ 167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7" y="739"/>
                </a:moveTo>
                <a:lnTo>
                  <a:pt x="202" y="724"/>
                </a:lnTo>
                <a:lnTo>
                  <a:pt x="222" y="772"/>
                </a:lnTo>
                <a:lnTo>
                  <a:pt x="272" y="759"/>
                </a:lnTo>
                <a:lnTo>
                  <a:pt x="287" y="712"/>
                </a:lnTo>
                <a:lnTo>
                  <a:pt x="340" y="747"/>
                </a:lnTo>
                <a:lnTo>
                  <a:pt x="452" y="797"/>
                </a:lnTo>
                <a:lnTo>
                  <a:pt x="764" y="874"/>
                </a:lnTo>
                <a:lnTo>
                  <a:pt x="764" y="794"/>
                </a:lnTo>
                <a:lnTo>
                  <a:pt x="737" y="717"/>
                </a:lnTo>
                <a:lnTo>
                  <a:pt x="627" y="637"/>
                </a:lnTo>
                <a:lnTo>
                  <a:pt x="612" y="509"/>
                </a:lnTo>
                <a:lnTo>
                  <a:pt x="572" y="275"/>
                </a:lnTo>
                <a:lnTo>
                  <a:pt x="574" y="272"/>
                </a:lnTo>
                <a:lnTo>
                  <a:pt x="572" y="270"/>
                </a:lnTo>
                <a:lnTo>
                  <a:pt x="437" y="240"/>
                </a:lnTo>
                <a:lnTo>
                  <a:pt x="437" y="210"/>
                </a:lnTo>
                <a:lnTo>
                  <a:pt x="499" y="185"/>
                </a:lnTo>
                <a:lnTo>
                  <a:pt x="499" y="152"/>
                </a:lnTo>
                <a:lnTo>
                  <a:pt x="524" y="130"/>
                </a:lnTo>
                <a:lnTo>
                  <a:pt x="539" y="167"/>
                </a:lnTo>
                <a:lnTo>
                  <a:pt x="587" y="167"/>
                </a:lnTo>
                <a:lnTo>
                  <a:pt x="597" y="170"/>
                </a:lnTo>
                <a:lnTo>
                  <a:pt x="592" y="157"/>
                </a:lnTo>
                <a:lnTo>
                  <a:pt x="607" y="165"/>
                </a:lnTo>
                <a:lnTo>
                  <a:pt x="607" y="157"/>
                </a:lnTo>
                <a:lnTo>
                  <a:pt x="559" y="60"/>
                </a:lnTo>
                <a:lnTo>
                  <a:pt x="517" y="52"/>
                </a:lnTo>
                <a:lnTo>
                  <a:pt x="482" y="0"/>
                </a:lnTo>
                <a:lnTo>
                  <a:pt x="434" y="10"/>
                </a:lnTo>
                <a:lnTo>
                  <a:pt x="409" y="112"/>
                </a:lnTo>
                <a:lnTo>
                  <a:pt x="434" y="122"/>
                </a:lnTo>
                <a:lnTo>
                  <a:pt x="402" y="202"/>
                </a:lnTo>
                <a:lnTo>
                  <a:pt x="367" y="200"/>
                </a:lnTo>
                <a:lnTo>
                  <a:pt x="362" y="235"/>
                </a:lnTo>
                <a:lnTo>
                  <a:pt x="387" y="240"/>
                </a:lnTo>
                <a:lnTo>
                  <a:pt x="380" y="290"/>
                </a:lnTo>
                <a:lnTo>
                  <a:pt x="327" y="320"/>
                </a:lnTo>
                <a:lnTo>
                  <a:pt x="252" y="380"/>
                </a:lnTo>
                <a:lnTo>
                  <a:pt x="220" y="340"/>
                </a:lnTo>
                <a:lnTo>
                  <a:pt x="195" y="362"/>
                </a:lnTo>
                <a:lnTo>
                  <a:pt x="172" y="362"/>
                </a:lnTo>
                <a:lnTo>
                  <a:pt x="142" y="330"/>
                </a:lnTo>
                <a:lnTo>
                  <a:pt x="152" y="285"/>
                </a:lnTo>
                <a:lnTo>
                  <a:pt x="105" y="245"/>
                </a:lnTo>
                <a:lnTo>
                  <a:pt x="65" y="275"/>
                </a:lnTo>
                <a:lnTo>
                  <a:pt x="17" y="330"/>
                </a:lnTo>
                <a:lnTo>
                  <a:pt x="12" y="340"/>
                </a:lnTo>
                <a:lnTo>
                  <a:pt x="0" y="365"/>
                </a:lnTo>
                <a:lnTo>
                  <a:pt x="45" y="459"/>
                </a:lnTo>
                <a:lnTo>
                  <a:pt x="72" y="462"/>
                </a:lnTo>
                <a:lnTo>
                  <a:pt x="125" y="569"/>
                </a:lnTo>
                <a:lnTo>
                  <a:pt x="100" y="609"/>
                </a:lnTo>
                <a:lnTo>
                  <a:pt x="117" y="674"/>
                </a:lnTo>
                <a:lnTo>
                  <a:pt x="160" y="674"/>
                </a:lnTo>
                <a:lnTo>
                  <a:pt x="167" y="739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0" name="Freeform 1473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5 h 144"/>
              <a:gd name="T2" fmla="*/ 141 w 167"/>
              <a:gd name="T3" fmla="*/ 0 h 144"/>
              <a:gd name="T4" fmla="*/ 167 w 167"/>
              <a:gd name="T5" fmla="*/ 6 h 144"/>
              <a:gd name="T6" fmla="*/ 160 w 167"/>
              <a:gd name="T7" fmla="*/ 54 h 144"/>
              <a:gd name="T8" fmla="*/ 106 w 167"/>
              <a:gd name="T9" fmla="*/ 86 h 144"/>
              <a:gd name="T10" fmla="*/ 32 w 167"/>
              <a:gd name="T11" fmla="*/ 144 h 144"/>
              <a:gd name="T12" fmla="*/ 0 w 167"/>
              <a:gd name="T13" fmla="*/ 105 h 144"/>
              <a:gd name="T14" fmla="*/ 0 w 167"/>
              <a:gd name="T15" fmla="*/ 109 h 144"/>
              <a:gd name="T16" fmla="*/ 0 w 167"/>
              <a:gd name="T17" fmla="*/ 10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5"/>
                </a:moveTo>
                <a:lnTo>
                  <a:pt x="141" y="0"/>
                </a:lnTo>
                <a:lnTo>
                  <a:pt x="167" y="6"/>
                </a:lnTo>
                <a:lnTo>
                  <a:pt x="160" y="54"/>
                </a:lnTo>
                <a:lnTo>
                  <a:pt x="106" y="86"/>
                </a:lnTo>
                <a:lnTo>
                  <a:pt x="32" y="144"/>
                </a:lnTo>
                <a:lnTo>
                  <a:pt x="0" y="105"/>
                </a:lnTo>
                <a:lnTo>
                  <a:pt x="0" y="109"/>
                </a:lnTo>
                <a:lnTo>
                  <a:pt x="0" y="10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1" name="Freeform 1472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4 h 144"/>
              <a:gd name="T2" fmla="*/ 142 w 167"/>
              <a:gd name="T3" fmla="*/ 0 h 144"/>
              <a:gd name="T4" fmla="*/ 167 w 167"/>
              <a:gd name="T5" fmla="*/ 5 h 144"/>
              <a:gd name="T6" fmla="*/ 160 w 167"/>
              <a:gd name="T7" fmla="*/ 55 h 144"/>
              <a:gd name="T8" fmla="*/ 107 w 167"/>
              <a:gd name="T9" fmla="*/ 84 h 144"/>
              <a:gd name="T10" fmla="*/ 32 w 167"/>
              <a:gd name="T11" fmla="*/ 144 h 144"/>
              <a:gd name="T12" fmla="*/ 0 w 167"/>
              <a:gd name="T13" fmla="*/ 104 h 144"/>
              <a:gd name="T14" fmla="*/ 0 w 167"/>
              <a:gd name="T15" fmla="*/ 109 h 144"/>
              <a:gd name="T16" fmla="*/ 0 w 167"/>
              <a:gd name="T1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4"/>
                </a:moveTo>
                <a:lnTo>
                  <a:pt x="142" y="0"/>
                </a:lnTo>
                <a:lnTo>
                  <a:pt x="167" y="5"/>
                </a:lnTo>
                <a:lnTo>
                  <a:pt x="160" y="55"/>
                </a:lnTo>
                <a:lnTo>
                  <a:pt x="107" y="84"/>
                </a:lnTo>
                <a:lnTo>
                  <a:pt x="32" y="144"/>
                </a:lnTo>
                <a:lnTo>
                  <a:pt x="0" y="104"/>
                </a:lnTo>
                <a:lnTo>
                  <a:pt x="0" y="109"/>
                </a:lnTo>
                <a:lnTo>
                  <a:pt x="0" y="1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2" name="Freeform 1471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7 h 90"/>
              <a:gd name="T2" fmla="*/ 7 w 68"/>
              <a:gd name="T3" fmla="*/ 55 h 90"/>
              <a:gd name="T4" fmla="*/ 42 w 68"/>
              <a:gd name="T5" fmla="*/ 0 h 90"/>
              <a:gd name="T6" fmla="*/ 68 w 68"/>
              <a:gd name="T7" fmla="*/ 10 h 90"/>
              <a:gd name="T8" fmla="*/ 36 w 68"/>
              <a:gd name="T9" fmla="*/ 90 h 90"/>
              <a:gd name="T10" fmla="*/ 7 w 68"/>
              <a:gd name="T11" fmla="*/ 87 h 90"/>
              <a:gd name="T12" fmla="*/ 0 w 68"/>
              <a:gd name="T13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7"/>
                </a:moveTo>
                <a:lnTo>
                  <a:pt x="7" y="55"/>
                </a:lnTo>
                <a:lnTo>
                  <a:pt x="42" y="0"/>
                </a:lnTo>
                <a:lnTo>
                  <a:pt x="68" y="10"/>
                </a:lnTo>
                <a:lnTo>
                  <a:pt x="36" y="90"/>
                </a:lnTo>
                <a:lnTo>
                  <a:pt x="7" y="87"/>
                </a:lnTo>
                <a:lnTo>
                  <a:pt x="0" y="8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3" name="Freeform 1470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8 h 90"/>
              <a:gd name="T2" fmla="*/ 8 w 68"/>
              <a:gd name="T3" fmla="*/ 55 h 90"/>
              <a:gd name="T4" fmla="*/ 43 w 68"/>
              <a:gd name="T5" fmla="*/ 0 h 90"/>
              <a:gd name="T6" fmla="*/ 68 w 68"/>
              <a:gd name="T7" fmla="*/ 10 h 90"/>
              <a:gd name="T8" fmla="*/ 35 w 68"/>
              <a:gd name="T9" fmla="*/ 90 h 90"/>
              <a:gd name="T10" fmla="*/ 8 w 68"/>
              <a:gd name="T11" fmla="*/ 88 h 90"/>
              <a:gd name="T12" fmla="*/ 0 w 68"/>
              <a:gd name="T1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8"/>
                </a:moveTo>
                <a:lnTo>
                  <a:pt x="8" y="55"/>
                </a:lnTo>
                <a:lnTo>
                  <a:pt x="43" y="0"/>
                </a:lnTo>
                <a:lnTo>
                  <a:pt x="68" y="10"/>
                </a:lnTo>
                <a:lnTo>
                  <a:pt x="35" y="90"/>
                </a:lnTo>
                <a:lnTo>
                  <a:pt x="8" y="88"/>
                </a:lnTo>
                <a:lnTo>
                  <a:pt x="0" y="8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4" name="Freeform 1469"/>
          <p:cNvSpPr>
            <a:spLocks/>
          </p:cNvSpPr>
          <p:nvPr/>
        </p:nvSpPr>
        <p:spPr bwMode="auto">
          <a:xfrm>
            <a:off x="6541586" y="3573064"/>
            <a:ext cx="171477" cy="146260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7 h 144"/>
              <a:gd name="T4" fmla="*/ 153 w 169"/>
              <a:gd name="T5" fmla="*/ 29 h 144"/>
              <a:gd name="T6" fmla="*/ 160 w 169"/>
              <a:gd name="T7" fmla="*/ 42 h 144"/>
              <a:gd name="T8" fmla="*/ 150 w 169"/>
              <a:gd name="T9" fmla="*/ 39 h 144"/>
              <a:gd name="T10" fmla="*/ 102 w 169"/>
              <a:gd name="T11" fmla="*/ 39 h 144"/>
              <a:gd name="T12" fmla="*/ 86 w 169"/>
              <a:gd name="T13" fmla="*/ 0 h 144"/>
              <a:gd name="T14" fmla="*/ 61 w 169"/>
              <a:gd name="T15" fmla="*/ 23 h 144"/>
              <a:gd name="T16" fmla="*/ 61 w 169"/>
              <a:gd name="T17" fmla="*/ 55 h 144"/>
              <a:gd name="T18" fmla="*/ 0 w 169"/>
              <a:gd name="T19" fmla="*/ 80 h 144"/>
              <a:gd name="T20" fmla="*/ 0 w 169"/>
              <a:gd name="T21" fmla="*/ 112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7"/>
                </a:lnTo>
                <a:lnTo>
                  <a:pt x="153" y="29"/>
                </a:lnTo>
                <a:lnTo>
                  <a:pt x="160" y="42"/>
                </a:lnTo>
                <a:lnTo>
                  <a:pt x="150" y="39"/>
                </a:lnTo>
                <a:lnTo>
                  <a:pt x="102" y="39"/>
                </a:lnTo>
                <a:lnTo>
                  <a:pt x="86" y="0"/>
                </a:lnTo>
                <a:lnTo>
                  <a:pt x="61" y="23"/>
                </a:lnTo>
                <a:lnTo>
                  <a:pt x="61" y="55"/>
                </a:lnTo>
                <a:lnTo>
                  <a:pt x="0" y="80"/>
                </a:lnTo>
                <a:lnTo>
                  <a:pt x="0" y="112"/>
                </a:lnTo>
                <a:lnTo>
                  <a:pt x="134" y="141"/>
                </a:lnTo>
                <a:lnTo>
                  <a:pt x="137" y="1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5" name="Freeform 1468"/>
          <p:cNvSpPr>
            <a:spLocks/>
          </p:cNvSpPr>
          <p:nvPr/>
        </p:nvSpPr>
        <p:spPr bwMode="auto">
          <a:xfrm>
            <a:off x="6541586" y="3573064"/>
            <a:ext cx="171477" cy="143739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6 h 144"/>
              <a:gd name="T4" fmla="*/ 154 w 169"/>
              <a:gd name="T5" fmla="*/ 28 h 144"/>
              <a:gd name="T6" fmla="*/ 159 w 169"/>
              <a:gd name="T7" fmla="*/ 40 h 144"/>
              <a:gd name="T8" fmla="*/ 149 w 169"/>
              <a:gd name="T9" fmla="*/ 38 h 144"/>
              <a:gd name="T10" fmla="*/ 102 w 169"/>
              <a:gd name="T11" fmla="*/ 38 h 144"/>
              <a:gd name="T12" fmla="*/ 87 w 169"/>
              <a:gd name="T13" fmla="*/ 0 h 144"/>
              <a:gd name="T14" fmla="*/ 62 w 169"/>
              <a:gd name="T15" fmla="*/ 23 h 144"/>
              <a:gd name="T16" fmla="*/ 62 w 169"/>
              <a:gd name="T17" fmla="*/ 56 h 144"/>
              <a:gd name="T18" fmla="*/ 0 w 169"/>
              <a:gd name="T19" fmla="*/ 81 h 144"/>
              <a:gd name="T20" fmla="*/ 0 w 169"/>
              <a:gd name="T21" fmla="*/ 111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6"/>
                </a:lnTo>
                <a:lnTo>
                  <a:pt x="154" y="28"/>
                </a:lnTo>
                <a:lnTo>
                  <a:pt x="159" y="40"/>
                </a:lnTo>
                <a:lnTo>
                  <a:pt x="149" y="38"/>
                </a:lnTo>
                <a:lnTo>
                  <a:pt x="102" y="38"/>
                </a:lnTo>
                <a:lnTo>
                  <a:pt x="87" y="0"/>
                </a:lnTo>
                <a:lnTo>
                  <a:pt x="62" y="23"/>
                </a:lnTo>
                <a:lnTo>
                  <a:pt x="62" y="56"/>
                </a:lnTo>
                <a:lnTo>
                  <a:pt x="0" y="81"/>
                </a:lnTo>
                <a:lnTo>
                  <a:pt x="0" y="111"/>
                </a:lnTo>
                <a:lnTo>
                  <a:pt x="134" y="141"/>
                </a:lnTo>
                <a:lnTo>
                  <a:pt x="137" y="1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6" name="Freeform 1467"/>
          <p:cNvSpPr>
            <a:spLocks/>
          </p:cNvSpPr>
          <p:nvPr/>
        </p:nvSpPr>
        <p:spPr bwMode="auto">
          <a:xfrm>
            <a:off x="6586977" y="3320892"/>
            <a:ext cx="675821" cy="302606"/>
          </a:xfrm>
          <a:custGeom>
            <a:avLst/>
            <a:gdLst>
              <a:gd name="T0" fmla="*/ 124 w 671"/>
              <a:gd name="T1" fmla="*/ 284 h 300"/>
              <a:gd name="T2" fmla="*/ 153 w 671"/>
              <a:gd name="T3" fmla="*/ 284 h 300"/>
              <a:gd name="T4" fmla="*/ 249 w 671"/>
              <a:gd name="T5" fmla="*/ 300 h 300"/>
              <a:gd name="T6" fmla="*/ 271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3 w 671"/>
              <a:gd name="T13" fmla="*/ 204 h 300"/>
              <a:gd name="T14" fmla="*/ 671 w 671"/>
              <a:gd name="T15" fmla="*/ 153 h 300"/>
              <a:gd name="T16" fmla="*/ 655 w 671"/>
              <a:gd name="T17" fmla="*/ 137 h 300"/>
              <a:gd name="T18" fmla="*/ 540 w 671"/>
              <a:gd name="T19" fmla="*/ 134 h 300"/>
              <a:gd name="T20" fmla="*/ 508 w 671"/>
              <a:gd name="T21" fmla="*/ 118 h 300"/>
              <a:gd name="T22" fmla="*/ 451 w 671"/>
              <a:gd name="T23" fmla="*/ 153 h 300"/>
              <a:gd name="T24" fmla="*/ 380 w 671"/>
              <a:gd name="T25" fmla="*/ 134 h 300"/>
              <a:gd name="T26" fmla="*/ 351 w 671"/>
              <a:gd name="T27" fmla="*/ 163 h 300"/>
              <a:gd name="T28" fmla="*/ 287 w 671"/>
              <a:gd name="T29" fmla="*/ 128 h 300"/>
              <a:gd name="T30" fmla="*/ 281 w 671"/>
              <a:gd name="T31" fmla="*/ 83 h 300"/>
              <a:gd name="T32" fmla="*/ 310 w 671"/>
              <a:gd name="T33" fmla="*/ 57 h 300"/>
              <a:gd name="T34" fmla="*/ 259 w 671"/>
              <a:gd name="T35" fmla="*/ 0 h 300"/>
              <a:gd name="T36" fmla="*/ 150 w 671"/>
              <a:gd name="T37" fmla="*/ 92 h 300"/>
              <a:gd name="T38" fmla="*/ 41 w 671"/>
              <a:gd name="T39" fmla="*/ 83 h 300"/>
              <a:gd name="T40" fmla="*/ 0 w 671"/>
              <a:gd name="T41" fmla="*/ 121 h 300"/>
              <a:gd name="T42" fmla="*/ 35 w 671"/>
              <a:gd name="T43" fmla="*/ 172 h 300"/>
              <a:gd name="T44" fmla="*/ 76 w 671"/>
              <a:gd name="T45" fmla="*/ 179 h 300"/>
              <a:gd name="T46" fmla="*/ 124 w 671"/>
              <a:gd name="T47" fmla="*/ 278 h 300"/>
              <a:gd name="T48" fmla="*/ 124 w 671"/>
              <a:gd name="T4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4" y="284"/>
                </a:moveTo>
                <a:lnTo>
                  <a:pt x="153" y="284"/>
                </a:lnTo>
                <a:lnTo>
                  <a:pt x="249" y="300"/>
                </a:lnTo>
                <a:lnTo>
                  <a:pt x="271" y="265"/>
                </a:lnTo>
                <a:lnTo>
                  <a:pt x="409" y="268"/>
                </a:lnTo>
                <a:lnTo>
                  <a:pt x="419" y="243"/>
                </a:lnTo>
                <a:lnTo>
                  <a:pt x="403" y="204"/>
                </a:lnTo>
                <a:lnTo>
                  <a:pt x="671" y="153"/>
                </a:lnTo>
                <a:lnTo>
                  <a:pt x="655" y="137"/>
                </a:lnTo>
                <a:lnTo>
                  <a:pt x="540" y="134"/>
                </a:lnTo>
                <a:lnTo>
                  <a:pt x="508" y="118"/>
                </a:lnTo>
                <a:lnTo>
                  <a:pt x="451" y="153"/>
                </a:lnTo>
                <a:lnTo>
                  <a:pt x="380" y="134"/>
                </a:lnTo>
                <a:lnTo>
                  <a:pt x="351" y="163"/>
                </a:lnTo>
                <a:lnTo>
                  <a:pt x="287" y="128"/>
                </a:lnTo>
                <a:lnTo>
                  <a:pt x="281" y="83"/>
                </a:lnTo>
                <a:lnTo>
                  <a:pt x="310" y="57"/>
                </a:lnTo>
                <a:lnTo>
                  <a:pt x="259" y="0"/>
                </a:lnTo>
                <a:lnTo>
                  <a:pt x="150" y="92"/>
                </a:lnTo>
                <a:lnTo>
                  <a:pt x="41" y="83"/>
                </a:lnTo>
                <a:lnTo>
                  <a:pt x="0" y="121"/>
                </a:lnTo>
                <a:lnTo>
                  <a:pt x="35" y="172"/>
                </a:lnTo>
                <a:lnTo>
                  <a:pt x="76" y="179"/>
                </a:lnTo>
                <a:lnTo>
                  <a:pt x="124" y="278"/>
                </a:lnTo>
                <a:lnTo>
                  <a:pt x="124" y="2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7" name="Freeform 1466"/>
          <p:cNvSpPr>
            <a:spLocks/>
          </p:cNvSpPr>
          <p:nvPr/>
        </p:nvSpPr>
        <p:spPr bwMode="auto">
          <a:xfrm>
            <a:off x="6586977" y="3320892"/>
            <a:ext cx="678343" cy="302606"/>
          </a:xfrm>
          <a:custGeom>
            <a:avLst/>
            <a:gdLst>
              <a:gd name="T0" fmla="*/ 125 w 671"/>
              <a:gd name="T1" fmla="*/ 285 h 300"/>
              <a:gd name="T2" fmla="*/ 155 w 671"/>
              <a:gd name="T3" fmla="*/ 285 h 300"/>
              <a:gd name="T4" fmla="*/ 249 w 671"/>
              <a:gd name="T5" fmla="*/ 300 h 300"/>
              <a:gd name="T6" fmla="*/ 272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4 w 671"/>
              <a:gd name="T13" fmla="*/ 205 h 300"/>
              <a:gd name="T14" fmla="*/ 671 w 671"/>
              <a:gd name="T15" fmla="*/ 153 h 300"/>
              <a:gd name="T16" fmla="*/ 654 w 671"/>
              <a:gd name="T17" fmla="*/ 138 h 300"/>
              <a:gd name="T18" fmla="*/ 539 w 671"/>
              <a:gd name="T19" fmla="*/ 135 h 300"/>
              <a:gd name="T20" fmla="*/ 509 w 671"/>
              <a:gd name="T21" fmla="*/ 118 h 300"/>
              <a:gd name="T22" fmla="*/ 451 w 671"/>
              <a:gd name="T23" fmla="*/ 153 h 300"/>
              <a:gd name="T24" fmla="*/ 379 w 671"/>
              <a:gd name="T25" fmla="*/ 135 h 300"/>
              <a:gd name="T26" fmla="*/ 352 w 671"/>
              <a:gd name="T27" fmla="*/ 163 h 300"/>
              <a:gd name="T28" fmla="*/ 287 w 671"/>
              <a:gd name="T29" fmla="*/ 128 h 300"/>
              <a:gd name="T30" fmla="*/ 282 w 671"/>
              <a:gd name="T31" fmla="*/ 83 h 300"/>
              <a:gd name="T32" fmla="*/ 309 w 671"/>
              <a:gd name="T33" fmla="*/ 58 h 300"/>
              <a:gd name="T34" fmla="*/ 259 w 671"/>
              <a:gd name="T35" fmla="*/ 0 h 300"/>
              <a:gd name="T36" fmla="*/ 150 w 671"/>
              <a:gd name="T37" fmla="*/ 93 h 300"/>
              <a:gd name="T38" fmla="*/ 42 w 671"/>
              <a:gd name="T39" fmla="*/ 83 h 300"/>
              <a:gd name="T40" fmla="*/ 0 w 671"/>
              <a:gd name="T41" fmla="*/ 120 h 300"/>
              <a:gd name="T42" fmla="*/ 35 w 671"/>
              <a:gd name="T43" fmla="*/ 173 h 300"/>
              <a:gd name="T44" fmla="*/ 77 w 671"/>
              <a:gd name="T45" fmla="*/ 180 h 300"/>
              <a:gd name="T46" fmla="*/ 125 w 671"/>
              <a:gd name="T47" fmla="*/ 278 h 300"/>
              <a:gd name="T48" fmla="*/ 125 w 671"/>
              <a:gd name="T49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5" y="285"/>
                </a:moveTo>
                <a:lnTo>
                  <a:pt x="155" y="285"/>
                </a:lnTo>
                <a:lnTo>
                  <a:pt x="249" y="300"/>
                </a:lnTo>
                <a:lnTo>
                  <a:pt x="272" y="265"/>
                </a:lnTo>
                <a:lnTo>
                  <a:pt x="409" y="268"/>
                </a:lnTo>
                <a:lnTo>
                  <a:pt x="419" y="243"/>
                </a:lnTo>
                <a:lnTo>
                  <a:pt x="404" y="205"/>
                </a:lnTo>
                <a:lnTo>
                  <a:pt x="671" y="153"/>
                </a:lnTo>
                <a:lnTo>
                  <a:pt x="654" y="138"/>
                </a:lnTo>
                <a:lnTo>
                  <a:pt x="539" y="135"/>
                </a:lnTo>
                <a:lnTo>
                  <a:pt x="509" y="118"/>
                </a:lnTo>
                <a:lnTo>
                  <a:pt x="451" y="153"/>
                </a:lnTo>
                <a:lnTo>
                  <a:pt x="379" y="135"/>
                </a:lnTo>
                <a:lnTo>
                  <a:pt x="352" y="163"/>
                </a:lnTo>
                <a:lnTo>
                  <a:pt x="287" y="128"/>
                </a:lnTo>
                <a:lnTo>
                  <a:pt x="282" y="83"/>
                </a:lnTo>
                <a:lnTo>
                  <a:pt x="309" y="58"/>
                </a:lnTo>
                <a:lnTo>
                  <a:pt x="259" y="0"/>
                </a:lnTo>
                <a:lnTo>
                  <a:pt x="150" y="93"/>
                </a:lnTo>
                <a:lnTo>
                  <a:pt x="42" y="83"/>
                </a:lnTo>
                <a:lnTo>
                  <a:pt x="0" y="120"/>
                </a:lnTo>
                <a:lnTo>
                  <a:pt x="35" y="173"/>
                </a:lnTo>
                <a:lnTo>
                  <a:pt x="77" y="180"/>
                </a:lnTo>
                <a:lnTo>
                  <a:pt x="125" y="278"/>
                </a:lnTo>
                <a:lnTo>
                  <a:pt x="125" y="28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8" name="Freeform 1465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18 h 237"/>
              <a:gd name="T4" fmla="*/ 445 w 582"/>
              <a:gd name="T5" fmla="*/ 195 h 237"/>
              <a:gd name="T6" fmla="*/ 496 w 582"/>
              <a:gd name="T7" fmla="*/ 170 h 237"/>
              <a:gd name="T8" fmla="*/ 569 w 582"/>
              <a:gd name="T9" fmla="*/ 144 h 237"/>
              <a:gd name="T10" fmla="*/ 582 w 582"/>
              <a:gd name="T11" fmla="*/ 131 h 237"/>
              <a:gd name="T12" fmla="*/ 579 w 582"/>
              <a:gd name="T13" fmla="*/ 54 h 237"/>
              <a:gd name="T14" fmla="*/ 579 w 582"/>
              <a:gd name="T15" fmla="*/ 51 h 237"/>
              <a:gd name="T16" fmla="*/ 573 w 582"/>
              <a:gd name="T17" fmla="*/ 51 h 237"/>
              <a:gd name="T18" fmla="*/ 528 w 582"/>
              <a:gd name="T19" fmla="*/ 102 h 237"/>
              <a:gd name="T20" fmla="*/ 493 w 582"/>
              <a:gd name="T21" fmla="*/ 102 h 237"/>
              <a:gd name="T22" fmla="*/ 429 w 582"/>
              <a:gd name="T23" fmla="*/ 166 h 237"/>
              <a:gd name="T24" fmla="*/ 381 w 582"/>
              <a:gd name="T25" fmla="*/ 166 h 237"/>
              <a:gd name="T26" fmla="*/ 253 w 582"/>
              <a:gd name="T27" fmla="*/ 150 h 237"/>
              <a:gd name="T28" fmla="*/ 323 w 582"/>
              <a:gd name="T29" fmla="*/ 90 h 237"/>
              <a:gd name="T30" fmla="*/ 323 w 582"/>
              <a:gd name="T31" fmla="*/ 67 h 237"/>
              <a:gd name="T32" fmla="*/ 326 w 582"/>
              <a:gd name="T33" fmla="*/ 67 h 237"/>
              <a:gd name="T34" fmla="*/ 323 w 582"/>
              <a:gd name="T35" fmla="*/ 64 h 237"/>
              <a:gd name="T36" fmla="*/ 288 w 582"/>
              <a:gd name="T37" fmla="*/ 48 h 237"/>
              <a:gd name="T38" fmla="*/ 285 w 582"/>
              <a:gd name="T39" fmla="*/ 0 h 237"/>
              <a:gd name="T40" fmla="*/ 131 w 582"/>
              <a:gd name="T41" fmla="*/ 64 h 237"/>
              <a:gd name="T42" fmla="*/ 96 w 582"/>
              <a:gd name="T43" fmla="*/ 118 h 237"/>
              <a:gd name="T44" fmla="*/ 29 w 582"/>
              <a:gd name="T45" fmla="*/ 131 h 237"/>
              <a:gd name="T46" fmla="*/ 0 w 582"/>
              <a:gd name="T47" fmla="*/ 157 h 237"/>
              <a:gd name="T48" fmla="*/ 6 w 582"/>
              <a:gd name="T49" fmla="*/ 202 h 237"/>
              <a:gd name="T50" fmla="*/ 70 w 582"/>
              <a:gd name="T51" fmla="*/ 237 h 237"/>
              <a:gd name="T52" fmla="*/ 99 w 582"/>
              <a:gd name="T53" fmla="*/ 208 h 237"/>
              <a:gd name="T54" fmla="*/ 170 w 582"/>
              <a:gd name="T55" fmla="*/ 227 h 237"/>
              <a:gd name="T56" fmla="*/ 227 w 582"/>
              <a:gd name="T57" fmla="*/ 192 h 237"/>
              <a:gd name="T58" fmla="*/ 259 w 582"/>
              <a:gd name="T59" fmla="*/ 208 h 237"/>
              <a:gd name="T60" fmla="*/ 374 w 582"/>
              <a:gd name="T61" fmla="*/ 211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18"/>
                </a:lnTo>
                <a:lnTo>
                  <a:pt x="445" y="195"/>
                </a:lnTo>
                <a:lnTo>
                  <a:pt x="496" y="170"/>
                </a:lnTo>
                <a:lnTo>
                  <a:pt x="569" y="144"/>
                </a:lnTo>
                <a:lnTo>
                  <a:pt x="582" y="131"/>
                </a:lnTo>
                <a:lnTo>
                  <a:pt x="579" y="54"/>
                </a:lnTo>
                <a:lnTo>
                  <a:pt x="579" y="51"/>
                </a:lnTo>
                <a:lnTo>
                  <a:pt x="573" y="51"/>
                </a:lnTo>
                <a:lnTo>
                  <a:pt x="528" y="102"/>
                </a:lnTo>
                <a:lnTo>
                  <a:pt x="493" y="102"/>
                </a:lnTo>
                <a:lnTo>
                  <a:pt x="429" y="166"/>
                </a:lnTo>
                <a:lnTo>
                  <a:pt x="381" y="166"/>
                </a:lnTo>
                <a:lnTo>
                  <a:pt x="253" y="150"/>
                </a:lnTo>
                <a:lnTo>
                  <a:pt x="323" y="90"/>
                </a:lnTo>
                <a:lnTo>
                  <a:pt x="323" y="67"/>
                </a:lnTo>
                <a:lnTo>
                  <a:pt x="326" y="67"/>
                </a:lnTo>
                <a:lnTo>
                  <a:pt x="323" y="64"/>
                </a:lnTo>
                <a:lnTo>
                  <a:pt x="288" y="48"/>
                </a:lnTo>
                <a:lnTo>
                  <a:pt x="285" y="0"/>
                </a:lnTo>
                <a:lnTo>
                  <a:pt x="131" y="64"/>
                </a:lnTo>
                <a:lnTo>
                  <a:pt x="96" y="118"/>
                </a:lnTo>
                <a:lnTo>
                  <a:pt x="29" y="131"/>
                </a:lnTo>
                <a:lnTo>
                  <a:pt x="0" y="157"/>
                </a:lnTo>
                <a:lnTo>
                  <a:pt x="6" y="202"/>
                </a:lnTo>
                <a:lnTo>
                  <a:pt x="70" y="237"/>
                </a:lnTo>
                <a:lnTo>
                  <a:pt x="99" y="208"/>
                </a:lnTo>
                <a:lnTo>
                  <a:pt x="170" y="227"/>
                </a:lnTo>
                <a:lnTo>
                  <a:pt x="227" y="192"/>
                </a:lnTo>
                <a:lnTo>
                  <a:pt x="259" y="208"/>
                </a:lnTo>
                <a:lnTo>
                  <a:pt x="374" y="211"/>
                </a:lnTo>
                <a:lnTo>
                  <a:pt x="390" y="22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9" name="Freeform 1464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20 h 237"/>
              <a:gd name="T4" fmla="*/ 445 w 582"/>
              <a:gd name="T5" fmla="*/ 195 h 237"/>
              <a:gd name="T6" fmla="*/ 495 w 582"/>
              <a:gd name="T7" fmla="*/ 170 h 237"/>
              <a:gd name="T8" fmla="*/ 567 w 582"/>
              <a:gd name="T9" fmla="*/ 145 h 237"/>
              <a:gd name="T10" fmla="*/ 582 w 582"/>
              <a:gd name="T11" fmla="*/ 132 h 237"/>
              <a:gd name="T12" fmla="*/ 577 w 582"/>
              <a:gd name="T13" fmla="*/ 55 h 237"/>
              <a:gd name="T14" fmla="*/ 577 w 582"/>
              <a:gd name="T15" fmla="*/ 52 h 237"/>
              <a:gd name="T16" fmla="*/ 572 w 582"/>
              <a:gd name="T17" fmla="*/ 52 h 237"/>
              <a:gd name="T18" fmla="*/ 527 w 582"/>
              <a:gd name="T19" fmla="*/ 102 h 237"/>
              <a:gd name="T20" fmla="*/ 492 w 582"/>
              <a:gd name="T21" fmla="*/ 102 h 237"/>
              <a:gd name="T22" fmla="*/ 427 w 582"/>
              <a:gd name="T23" fmla="*/ 167 h 237"/>
              <a:gd name="T24" fmla="*/ 380 w 582"/>
              <a:gd name="T25" fmla="*/ 167 h 237"/>
              <a:gd name="T26" fmla="*/ 252 w 582"/>
              <a:gd name="T27" fmla="*/ 150 h 237"/>
              <a:gd name="T28" fmla="*/ 322 w 582"/>
              <a:gd name="T29" fmla="*/ 90 h 237"/>
              <a:gd name="T30" fmla="*/ 322 w 582"/>
              <a:gd name="T31" fmla="*/ 67 h 237"/>
              <a:gd name="T32" fmla="*/ 325 w 582"/>
              <a:gd name="T33" fmla="*/ 67 h 237"/>
              <a:gd name="T34" fmla="*/ 322 w 582"/>
              <a:gd name="T35" fmla="*/ 65 h 237"/>
              <a:gd name="T36" fmla="*/ 287 w 582"/>
              <a:gd name="T37" fmla="*/ 50 h 237"/>
              <a:gd name="T38" fmla="*/ 285 w 582"/>
              <a:gd name="T39" fmla="*/ 0 h 237"/>
              <a:gd name="T40" fmla="*/ 130 w 582"/>
              <a:gd name="T41" fmla="*/ 65 h 237"/>
              <a:gd name="T42" fmla="*/ 95 w 582"/>
              <a:gd name="T43" fmla="*/ 120 h 237"/>
              <a:gd name="T44" fmla="*/ 27 w 582"/>
              <a:gd name="T45" fmla="*/ 132 h 237"/>
              <a:gd name="T46" fmla="*/ 0 w 582"/>
              <a:gd name="T47" fmla="*/ 157 h 237"/>
              <a:gd name="T48" fmla="*/ 5 w 582"/>
              <a:gd name="T49" fmla="*/ 202 h 237"/>
              <a:gd name="T50" fmla="*/ 70 w 582"/>
              <a:gd name="T51" fmla="*/ 237 h 237"/>
              <a:gd name="T52" fmla="*/ 97 w 582"/>
              <a:gd name="T53" fmla="*/ 210 h 237"/>
              <a:gd name="T54" fmla="*/ 170 w 582"/>
              <a:gd name="T55" fmla="*/ 227 h 237"/>
              <a:gd name="T56" fmla="*/ 227 w 582"/>
              <a:gd name="T57" fmla="*/ 192 h 237"/>
              <a:gd name="T58" fmla="*/ 257 w 582"/>
              <a:gd name="T59" fmla="*/ 210 h 237"/>
              <a:gd name="T60" fmla="*/ 372 w 582"/>
              <a:gd name="T61" fmla="*/ 212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20"/>
                </a:lnTo>
                <a:lnTo>
                  <a:pt x="445" y="195"/>
                </a:lnTo>
                <a:lnTo>
                  <a:pt x="495" y="170"/>
                </a:lnTo>
                <a:lnTo>
                  <a:pt x="567" y="145"/>
                </a:lnTo>
                <a:lnTo>
                  <a:pt x="582" y="132"/>
                </a:lnTo>
                <a:lnTo>
                  <a:pt x="577" y="55"/>
                </a:lnTo>
                <a:lnTo>
                  <a:pt x="577" y="52"/>
                </a:lnTo>
                <a:lnTo>
                  <a:pt x="572" y="52"/>
                </a:lnTo>
                <a:lnTo>
                  <a:pt x="527" y="102"/>
                </a:lnTo>
                <a:lnTo>
                  <a:pt x="492" y="102"/>
                </a:lnTo>
                <a:lnTo>
                  <a:pt x="427" y="167"/>
                </a:lnTo>
                <a:lnTo>
                  <a:pt x="380" y="167"/>
                </a:lnTo>
                <a:lnTo>
                  <a:pt x="252" y="150"/>
                </a:lnTo>
                <a:lnTo>
                  <a:pt x="322" y="90"/>
                </a:lnTo>
                <a:lnTo>
                  <a:pt x="322" y="67"/>
                </a:lnTo>
                <a:lnTo>
                  <a:pt x="325" y="67"/>
                </a:lnTo>
                <a:lnTo>
                  <a:pt x="322" y="65"/>
                </a:lnTo>
                <a:lnTo>
                  <a:pt x="287" y="50"/>
                </a:lnTo>
                <a:lnTo>
                  <a:pt x="285" y="0"/>
                </a:lnTo>
                <a:lnTo>
                  <a:pt x="130" y="65"/>
                </a:lnTo>
                <a:lnTo>
                  <a:pt x="95" y="120"/>
                </a:lnTo>
                <a:lnTo>
                  <a:pt x="27" y="132"/>
                </a:lnTo>
                <a:lnTo>
                  <a:pt x="0" y="157"/>
                </a:lnTo>
                <a:lnTo>
                  <a:pt x="5" y="202"/>
                </a:lnTo>
                <a:lnTo>
                  <a:pt x="70" y="237"/>
                </a:lnTo>
                <a:lnTo>
                  <a:pt x="97" y="210"/>
                </a:lnTo>
                <a:lnTo>
                  <a:pt x="170" y="227"/>
                </a:lnTo>
                <a:lnTo>
                  <a:pt x="227" y="192"/>
                </a:lnTo>
                <a:lnTo>
                  <a:pt x="257" y="210"/>
                </a:lnTo>
                <a:lnTo>
                  <a:pt x="372" y="212"/>
                </a:lnTo>
                <a:lnTo>
                  <a:pt x="390" y="2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0" name="Freeform 1463"/>
          <p:cNvSpPr>
            <a:spLocks/>
          </p:cNvSpPr>
          <p:nvPr/>
        </p:nvSpPr>
        <p:spPr bwMode="auto">
          <a:xfrm>
            <a:off x="7434275" y="3298197"/>
            <a:ext cx="15130" cy="17651"/>
          </a:xfrm>
          <a:custGeom>
            <a:avLst/>
            <a:gdLst>
              <a:gd name="T0" fmla="*/ 16 w 16"/>
              <a:gd name="T1" fmla="*/ 0 h 19"/>
              <a:gd name="T2" fmla="*/ 0 w 16"/>
              <a:gd name="T3" fmla="*/ 19 h 19"/>
              <a:gd name="T4" fmla="*/ 16 w 16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9">
                <a:moveTo>
                  <a:pt x="16" y="0"/>
                </a:moveTo>
                <a:lnTo>
                  <a:pt x="0" y="19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1" name="Freeform 1462"/>
          <p:cNvSpPr>
            <a:spLocks/>
          </p:cNvSpPr>
          <p:nvPr/>
        </p:nvSpPr>
        <p:spPr bwMode="auto">
          <a:xfrm>
            <a:off x="7177060" y="3336022"/>
            <a:ext cx="20174" cy="17653"/>
          </a:xfrm>
          <a:custGeom>
            <a:avLst/>
            <a:gdLst>
              <a:gd name="T0" fmla="*/ 0 w 19"/>
              <a:gd name="T1" fmla="*/ 16 h 16"/>
              <a:gd name="T2" fmla="*/ 19 w 19"/>
              <a:gd name="T3" fmla="*/ 0 h 16"/>
              <a:gd name="T4" fmla="*/ 0 w 19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6">
                <a:moveTo>
                  <a:pt x="0" y="16"/>
                </a:moveTo>
                <a:lnTo>
                  <a:pt x="19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2" name="Freeform 1461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2 w 135"/>
              <a:gd name="T3" fmla="*/ 131 h 153"/>
              <a:gd name="T4" fmla="*/ 135 w 135"/>
              <a:gd name="T5" fmla="*/ 80 h 153"/>
              <a:gd name="T6" fmla="*/ 84 w 135"/>
              <a:gd name="T7" fmla="*/ 28 h 153"/>
              <a:gd name="T8" fmla="*/ 64 w 135"/>
              <a:gd name="T9" fmla="*/ 0 h 153"/>
              <a:gd name="T10" fmla="*/ 26 w 135"/>
              <a:gd name="T11" fmla="*/ 3 h 153"/>
              <a:gd name="T12" fmla="*/ 0 w 135"/>
              <a:gd name="T13" fmla="*/ 89 h 153"/>
              <a:gd name="T14" fmla="*/ 7 w 135"/>
              <a:gd name="T15" fmla="*/ 86 h 153"/>
              <a:gd name="T16" fmla="*/ 10 w 135"/>
              <a:gd name="T17" fmla="*/ 134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2" y="131"/>
                </a:lnTo>
                <a:lnTo>
                  <a:pt x="135" y="80"/>
                </a:lnTo>
                <a:lnTo>
                  <a:pt x="84" y="28"/>
                </a:lnTo>
                <a:lnTo>
                  <a:pt x="64" y="0"/>
                </a:lnTo>
                <a:lnTo>
                  <a:pt x="26" y="3"/>
                </a:lnTo>
                <a:lnTo>
                  <a:pt x="0" y="89"/>
                </a:lnTo>
                <a:lnTo>
                  <a:pt x="7" y="86"/>
                </a:lnTo>
                <a:lnTo>
                  <a:pt x="10" y="134"/>
                </a:lnTo>
                <a:lnTo>
                  <a:pt x="45" y="150"/>
                </a:lnTo>
                <a:lnTo>
                  <a:pt x="48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3" name="Freeform 1460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3 w 135"/>
              <a:gd name="T3" fmla="*/ 130 h 153"/>
              <a:gd name="T4" fmla="*/ 135 w 135"/>
              <a:gd name="T5" fmla="*/ 80 h 153"/>
              <a:gd name="T6" fmla="*/ 85 w 135"/>
              <a:gd name="T7" fmla="*/ 28 h 153"/>
              <a:gd name="T8" fmla="*/ 65 w 135"/>
              <a:gd name="T9" fmla="*/ 0 h 153"/>
              <a:gd name="T10" fmla="*/ 25 w 135"/>
              <a:gd name="T11" fmla="*/ 3 h 153"/>
              <a:gd name="T12" fmla="*/ 0 w 135"/>
              <a:gd name="T13" fmla="*/ 90 h 153"/>
              <a:gd name="T14" fmla="*/ 8 w 135"/>
              <a:gd name="T15" fmla="*/ 85 h 153"/>
              <a:gd name="T16" fmla="*/ 10 w 135"/>
              <a:gd name="T17" fmla="*/ 135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3" y="130"/>
                </a:lnTo>
                <a:lnTo>
                  <a:pt x="135" y="80"/>
                </a:lnTo>
                <a:lnTo>
                  <a:pt x="85" y="28"/>
                </a:lnTo>
                <a:lnTo>
                  <a:pt x="65" y="0"/>
                </a:lnTo>
                <a:lnTo>
                  <a:pt x="25" y="3"/>
                </a:lnTo>
                <a:lnTo>
                  <a:pt x="0" y="90"/>
                </a:lnTo>
                <a:lnTo>
                  <a:pt x="8" y="85"/>
                </a:lnTo>
                <a:lnTo>
                  <a:pt x="10" y="135"/>
                </a:lnTo>
                <a:lnTo>
                  <a:pt x="45" y="150"/>
                </a:lnTo>
                <a:lnTo>
                  <a:pt x="48" y="1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4" name="Freeform 1459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6 w 336"/>
              <a:gd name="T1" fmla="*/ 157 h 208"/>
              <a:gd name="T2" fmla="*/ 0 w 336"/>
              <a:gd name="T3" fmla="*/ 87 h 208"/>
              <a:gd name="T4" fmla="*/ 48 w 336"/>
              <a:gd name="T5" fmla="*/ 87 h 208"/>
              <a:gd name="T6" fmla="*/ 77 w 336"/>
              <a:gd name="T7" fmla="*/ 58 h 208"/>
              <a:gd name="T8" fmla="*/ 112 w 336"/>
              <a:gd name="T9" fmla="*/ 58 h 208"/>
              <a:gd name="T10" fmla="*/ 134 w 336"/>
              <a:gd name="T11" fmla="*/ 74 h 208"/>
              <a:gd name="T12" fmla="*/ 272 w 336"/>
              <a:gd name="T13" fmla="*/ 0 h 208"/>
              <a:gd name="T14" fmla="*/ 336 w 336"/>
              <a:gd name="T15" fmla="*/ 3 h 208"/>
              <a:gd name="T16" fmla="*/ 310 w 336"/>
              <a:gd name="T17" fmla="*/ 80 h 208"/>
              <a:gd name="T18" fmla="*/ 317 w 336"/>
              <a:gd name="T19" fmla="*/ 77 h 208"/>
              <a:gd name="T20" fmla="*/ 163 w 336"/>
              <a:gd name="T21" fmla="*/ 141 h 208"/>
              <a:gd name="T22" fmla="*/ 128 w 336"/>
              <a:gd name="T23" fmla="*/ 195 h 208"/>
              <a:gd name="T24" fmla="*/ 61 w 336"/>
              <a:gd name="T25" fmla="*/ 208 h 208"/>
              <a:gd name="T26" fmla="*/ 10 w 336"/>
              <a:gd name="T27" fmla="*/ 151 h 208"/>
              <a:gd name="T28" fmla="*/ 6 w 336"/>
              <a:gd name="T29" fmla="*/ 15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6" y="157"/>
                </a:moveTo>
                <a:lnTo>
                  <a:pt x="0" y="87"/>
                </a:lnTo>
                <a:lnTo>
                  <a:pt x="48" y="87"/>
                </a:lnTo>
                <a:lnTo>
                  <a:pt x="77" y="58"/>
                </a:lnTo>
                <a:lnTo>
                  <a:pt x="112" y="58"/>
                </a:lnTo>
                <a:lnTo>
                  <a:pt x="134" y="74"/>
                </a:lnTo>
                <a:lnTo>
                  <a:pt x="272" y="0"/>
                </a:lnTo>
                <a:lnTo>
                  <a:pt x="336" y="3"/>
                </a:lnTo>
                <a:lnTo>
                  <a:pt x="310" y="80"/>
                </a:lnTo>
                <a:lnTo>
                  <a:pt x="317" y="77"/>
                </a:lnTo>
                <a:lnTo>
                  <a:pt x="163" y="141"/>
                </a:lnTo>
                <a:lnTo>
                  <a:pt x="128" y="195"/>
                </a:lnTo>
                <a:lnTo>
                  <a:pt x="61" y="208"/>
                </a:lnTo>
                <a:lnTo>
                  <a:pt x="10" y="151"/>
                </a:lnTo>
                <a:lnTo>
                  <a:pt x="6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5" name="Freeform 1458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5 w 336"/>
              <a:gd name="T1" fmla="*/ 155 h 208"/>
              <a:gd name="T2" fmla="*/ 0 w 336"/>
              <a:gd name="T3" fmla="*/ 85 h 208"/>
              <a:gd name="T4" fmla="*/ 48 w 336"/>
              <a:gd name="T5" fmla="*/ 85 h 208"/>
              <a:gd name="T6" fmla="*/ 78 w 336"/>
              <a:gd name="T7" fmla="*/ 58 h 208"/>
              <a:gd name="T8" fmla="*/ 113 w 336"/>
              <a:gd name="T9" fmla="*/ 58 h 208"/>
              <a:gd name="T10" fmla="*/ 135 w 336"/>
              <a:gd name="T11" fmla="*/ 73 h 208"/>
              <a:gd name="T12" fmla="*/ 273 w 336"/>
              <a:gd name="T13" fmla="*/ 0 h 208"/>
              <a:gd name="T14" fmla="*/ 336 w 336"/>
              <a:gd name="T15" fmla="*/ 3 h 208"/>
              <a:gd name="T16" fmla="*/ 311 w 336"/>
              <a:gd name="T17" fmla="*/ 80 h 208"/>
              <a:gd name="T18" fmla="*/ 318 w 336"/>
              <a:gd name="T19" fmla="*/ 75 h 208"/>
              <a:gd name="T20" fmla="*/ 163 w 336"/>
              <a:gd name="T21" fmla="*/ 140 h 208"/>
              <a:gd name="T22" fmla="*/ 128 w 336"/>
              <a:gd name="T23" fmla="*/ 195 h 208"/>
              <a:gd name="T24" fmla="*/ 60 w 336"/>
              <a:gd name="T25" fmla="*/ 208 h 208"/>
              <a:gd name="T26" fmla="*/ 10 w 336"/>
              <a:gd name="T27" fmla="*/ 150 h 208"/>
              <a:gd name="T28" fmla="*/ 5 w 336"/>
              <a:gd name="T29" fmla="*/ 15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5" y="155"/>
                </a:moveTo>
                <a:lnTo>
                  <a:pt x="0" y="85"/>
                </a:lnTo>
                <a:lnTo>
                  <a:pt x="48" y="85"/>
                </a:lnTo>
                <a:lnTo>
                  <a:pt x="78" y="58"/>
                </a:lnTo>
                <a:lnTo>
                  <a:pt x="113" y="58"/>
                </a:lnTo>
                <a:lnTo>
                  <a:pt x="135" y="73"/>
                </a:lnTo>
                <a:lnTo>
                  <a:pt x="273" y="0"/>
                </a:lnTo>
                <a:lnTo>
                  <a:pt x="336" y="3"/>
                </a:lnTo>
                <a:lnTo>
                  <a:pt x="311" y="80"/>
                </a:lnTo>
                <a:lnTo>
                  <a:pt x="318" y="75"/>
                </a:lnTo>
                <a:lnTo>
                  <a:pt x="163" y="140"/>
                </a:lnTo>
                <a:lnTo>
                  <a:pt x="128" y="195"/>
                </a:lnTo>
                <a:lnTo>
                  <a:pt x="60" y="208"/>
                </a:lnTo>
                <a:lnTo>
                  <a:pt x="10" y="150"/>
                </a:lnTo>
                <a:lnTo>
                  <a:pt x="5" y="1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6" name="Freeform 1457"/>
          <p:cNvSpPr>
            <a:spLocks/>
          </p:cNvSpPr>
          <p:nvPr/>
        </p:nvSpPr>
        <p:spPr bwMode="auto">
          <a:xfrm>
            <a:off x="6836628" y="3053590"/>
            <a:ext cx="506865" cy="204260"/>
          </a:xfrm>
          <a:custGeom>
            <a:avLst/>
            <a:gdLst>
              <a:gd name="T0" fmla="*/ 448 w 502"/>
              <a:gd name="T1" fmla="*/ 186 h 202"/>
              <a:gd name="T2" fmla="*/ 502 w 502"/>
              <a:gd name="T3" fmla="*/ 163 h 202"/>
              <a:gd name="T4" fmla="*/ 448 w 502"/>
              <a:gd name="T5" fmla="*/ 64 h 202"/>
              <a:gd name="T6" fmla="*/ 422 w 502"/>
              <a:gd name="T7" fmla="*/ 16 h 202"/>
              <a:gd name="T8" fmla="*/ 349 w 502"/>
              <a:gd name="T9" fmla="*/ 0 h 202"/>
              <a:gd name="T10" fmla="*/ 297 w 502"/>
              <a:gd name="T11" fmla="*/ 22 h 202"/>
              <a:gd name="T12" fmla="*/ 259 w 502"/>
              <a:gd name="T13" fmla="*/ 54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8 w 502"/>
              <a:gd name="T21" fmla="*/ 74 h 202"/>
              <a:gd name="T22" fmla="*/ 0 w 502"/>
              <a:gd name="T23" fmla="*/ 134 h 202"/>
              <a:gd name="T24" fmla="*/ 9 w 502"/>
              <a:gd name="T25" fmla="*/ 202 h 202"/>
              <a:gd name="T26" fmla="*/ 51 w 502"/>
              <a:gd name="T27" fmla="*/ 202 h 202"/>
              <a:gd name="T28" fmla="*/ 80 w 502"/>
              <a:gd name="T29" fmla="*/ 173 h 202"/>
              <a:gd name="T30" fmla="*/ 115 w 502"/>
              <a:gd name="T31" fmla="*/ 173 h 202"/>
              <a:gd name="T32" fmla="*/ 137 w 502"/>
              <a:gd name="T33" fmla="*/ 189 h 202"/>
              <a:gd name="T34" fmla="*/ 275 w 502"/>
              <a:gd name="T35" fmla="*/ 115 h 202"/>
              <a:gd name="T36" fmla="*/ 339 w 502"/>
              <a:gd name="T37" fmla="*/ 118 h 202"/>
              <a:gd name="T38" fmla="*/ 329 w 502"/>
              <a:gd name="T39" fmla="*/ 144 h 202"/>
              <a:gd name="T40" fmla="*/ 339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8 w 502"/>
              <a:gd name="T47" fmla="*/ 18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8" y="186"/>
                </a:moveTo>
                <a:lnTo>
                  <a:pt x="502" y="163"/>
                </a:lnTo>
                <a:lnTo>
                  <a:pt x="448" y="64"/>
                </a:lnTo>
                <a:lnTo>
                  <a:pt x="422" y="16"/>
                </a:lnTo>
                <a:lnTo>
                  <a:pt x="349" y="0"/>
                </a:lnTo>
                <a:lnTo>
                  <a:pt x="297" y="22"/>
                </a:lnTo>
                <a:lnTo>
                  <a:pt x="259" y="54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8" y="74"/>
                </a:lnTo>
                <a:lnTo>
                  <a:pt x="0" y="134"/>
                </a:lnTo>
                <a:lnTo>
                  <a:pt x="9" y="202"/>
                </a:lnTo>
                <a:lnTo>
                  <a:pt x="51" y="202"/>
                </a:lnTo>
                <a:lnTo>
                  <a:pt x="80" y="173"/>
                </a:lnTo>
                <a:lnTo>
                  <a:pt x="115" y="173"/>
                </a:lnTo>
                <a:lnTo>
                  <a:pt x="137" y="189"/>
                </a:lnTo>
                <a:lnTo>
                  <a:pt x="275" y="115"/>
                </a:lnTo>
                <a:lnTo>
                  <a:pt x="339" y="118"/>
                </a:lnTo>
                <a:lnTo>
                  <a:pt x="329" y="144"/>
                </a:lnTo>
                <a:lnTo>
                  <a:pt x="339" y="109"/>
                </a:lnTo>
                <a:lnTo>
                  <a:pt x="377" y="106"/>
                </a:lnTo>
                <a:lnTo>
                  <a:pt x="397" y="134"/>
                </a:lnTo>
                <a:lnTo>
                  <a:pt x="448" y="18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7" name="Freeform 1456"/>
          <p:cNvSpPr>
            <a:spLocks/>
          </p:cNvSpPr>
          <p:nvPr/>
        </p:nvSpPr>
        <p:spPr bwMode="auto">
          <a:xfrm>
            <a:off x="6836628" y="3053590"/>
            <a:ext cx="506865" cy="201737"/>
          </a:xfrm>
          <a:custGeom>
            <a:avLst/>
            <a:gdLst>
              <a:gd name="T0" fmla="*/ 447 w 502"/>
              <a:gd name="T1" fmla="*/ 187 h 202"/>
              <a:gd name="T2" fmla="*/ 502 w 502"/>
              <a:gd name="T3" fmla="*/ 164 h 202"/>
              <a:gd name="T4" fmla="*/ 447 w 502"/>
              <a:gd name="T5" fmla="*/ 63 h 202"/>
              <a:gd name="T6" fmla="*/ 422 w 502"/>
              <a:gd name="T7" fmla="*/ 15 h 202"/>
              <a:gd name="T8" fmla="*/ 347 w 502"/>
              <a:gd name="T9" fmla="*/ 0 h 202"/>
              <a:gd name="T10" fmla="*/ 297 w 502"/>
              <a:gd name="T11" fmla="*/ 20 h 202"/>
              <a:gd name="T12" fmla="*/ 257 w 502"/>
              <a:gd name="T13" fmla="*/ 53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7 w 502"/>
              <a:gd name="T21" fmla="*/ 73 h 202"/>
              <a:gd name="T22" fmla="*/ 0 w 502"/>
              <a:gd name="T23" fmla="*/ 134 h 202"/>
              <a:gd name="T24" fmla="*/ 7 w 502"/>
              <a:gd name="T25" fmla="*/ 202 h 202"/>
              <a:gd name="T26" fmla="*/ 50 w 502"/>
              <a:gd name="T27" fmla="*/ 202 h 202"/>
              <a:gd name="T28" fmla="*/ 80 w 502"/>
              <a:gd name="T29" fmla="*/ 174 h 202"/>
              <a:gd name="T30" fmla="*/ 115 w 502"/>
              <a:gd name="T31" fmla="*/ 174 h 202"/>
              <a:gd name="T32" fmla="*/ 137 w 502"/>
              <a:gd name="T33" fmla="*/ 189 h 202"/>
              <a:gd name="T34" fmla="*/ 275 w 502"/>
              <a:gd name="T35" fmla="*/ 116 h 202"/>
              <a:gd name="T36" fmla="*/ 337 w 502"/>
              <a:gd name="T37" fmla="*/ 119 h 202"/>
              <a:gd name="T38" fmla="*/ 327 w 502"/>
              <a:gd name="T39" fmla="*/ 144 h 202"/>
              <a:gd name="T40" fmla="*/ 337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7 w 502"/>
              <a:gd name="T47" fmla="*/ 18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7" y="187"/>
                </a:moveTo>
                <a:lnTo>
                  <a:pt x="502" y="164"/>
                </a:lnTo>
                <a:lnTo>
                  <a:pt x="447" y="63"/>
                </a:lnTo>
                <a:lnTo>
                  <a:pt x="422" y="15"/>
                </a:lnTo>
                <a:lnTo>
                  <a:pt x="347" y="0"/>
                </a:lnTo>
                <a:lnTo>
                  <a:pt x="297" y="20"/>
                </a:lnTo>
                <a:lnTo>
                  <a:pt x="257" y="53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7" y="73"/>
                </a:lnTo>
                <a:lnTo>
                  <a:pt x="0" y="134"/>
                </a:lnTo>
                <a:lnTo>
                  <a:pt x="7" y="202"/>
                </a:lnTo>
                <a:lnTo>
                  <a:pt x="50" y="202"/>
                </a:lnTo>
                <a:lnTo>
                  <a:pt x="80" y="174"/>
                </a:lnTo>
                <a:lnTo>
                  <a:pt x="115" y="174"/>
                </a:lnTo>
                <a:lnTo>
                  <a:pt x="137" y="189"/>
                </a:lnTo>
                <a:lnTo>
                  <a:pt x="275" y="116"/>
                </a:lnTo>
                <a:lnTo>
                  <a:pt x="337" y="119"/>
                </a:lnTo>
                <a:lnTo>
                  <a:pt x="327" y="144"/>
                </a:lnTo>
                <a:lnTo>
                  <a:pt x="337" y="109"/>
                </a:lnTo>
                <a:lnTo>
                  <a:pt x="377" y="106"/>
                </a:lnTo>
                <a:lnTo>
                  <a:pt x="397" y="134"/>
                </a:lnTo>
                <a:lnTo>
                  <a:pt x="447" y="1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8" name="Freeform 1455"/>
          <p:cNvSpPr>
            <a:spLocks/>
          </p:cNvSpPr>
          <p:nvPr/>
        </p:nvSpPr>
        <p:spPr bwMode="auto">
          <a:xfrm>
            <a:off x="7520013" y="2912373"/>
            <a:ext cx="65565" cy="58000"/>
          </a:xfrm>
          <a:custGeom>
            <a:avLst/>
            <a:gdLst>
              <a:gd name="T0" fmla="*/ 29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5 h 58"/>
              <a:gd name="T8" fmla="*/ 29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29" y="58"/>
                </a:moveTo>
                <a:lnTo>
                  <a:pt x="0" y="7"/>
                </a:lnTo>
                <a:lnTo>
                  <a:pt x="32" y="0"/>
                </a:lnTo>
                <a:lnTo>
                  <a:pt x="64" y="45"/>
                </a:lnTo>
                <a:lnTo>
                  <a:pt x="29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9" name="Freeform 1454"/>
          <p:cNvSpPr>
            <a:spLocks/>
          </p:cNvSpPr>
          <p:nvPr/>
        </p:nvSpPr>
        <p:spPr bwMode="auto">
          <a:xfrm>
            <a:off x="7520013" y="2912373"/>
            <a:ext cx="65565" cy="60521"/>
          </a:xfrm>
          <a:custGeom>
            <a:avLst/>
            <a:gdLst>
              <a:gd name="T0" fmla="*/ 30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4 h 58"/>
              <a:gd name="T8" fmla="*/ 30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30" y="58"/>
                </a:moveTo>
                <a:lnTo>
                  <a:pt x="0" y="7"/>
                </a:lnTo>
                <a:lnTo>
                  <a:pt x="32" y="0"/>
                </a:lnTo>
                <a:lnTo>
                  <a:pt x="64" y="44"/>
                </a:lnTo>
                <a:lnTo>
                  <a:pt x="30" y="5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0" name="Freeform 1453"/>
          <p:cNvSpPr>
            <a:spLocks/>
          </p:cNvSpPr>
          <p:nvPr/>
        </p:nvSpPr>
        <p:spPr bwMode="auto">
          <a:xfrm>
            <a:off x="7444362" y="3265414"/>
            <a:ext cx="141216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2 h 125"/>
              <a:gd name="T4" fmla="*/ 103 w 141"/>
              <a:gd name="T5" fmla="*/ 55 h 125"/>
              <a:gd name="T6" fmla="*/ 141 w 141"/>
              <a:gd name="T7" fmla="*/ 32 h 125"/>
              <a:gd name="T8" fmla="*/ 119 w 141"/>
              <a:gd name="T9" fmla="*/ 0 h 125"/>
              <a:gd name="T10" fmla="*/ 71 w 141"/>
              <a:gd name="T11" fmla="*/ 19 h 125"/>
              <a:gd name="T12" fmla="*/ 10 w 141"/>
              <a:gd name="T13" fmla="*/ 32 h 125"/>
              <a:gd name="T14" fmla="*/ 10 w 141"/>
              <a:gd name="T15" fmla="*/ 35 h 125"/>
              <a:gd name="T16" fmla="*/ 13 w 141"/>
              <a:gd name="T17" fmla="*/ 112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2"/>
                </a:lnTo>
                <a:lnTo>
                  <a:pt x="103" y="55"/>
                </a:lnTo>
                <a:lnTo>
                  <a:pt x="141" y="32"/>
                </a:lnTo>
                <a:lnTo>
                  <a:pt x="119" y="0"/>
                </a:lnTo>
                <a:lnTo>
                  <a:pt x="71" y="19"/>
                </a:lnTo>
                <a:lnTo>
                  <a:pt x="10" y="32"/>
                </a:lnTo>
                <a:lnTo>
                  <a:pt x="10" y="35"/>
                </a:lnTo>
                <a:lnTo>
                  <a:pt x="13" y="112"/>
                </a:lnTo>
                <a:lnTo>
                  <a:pt x="0" y="125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1" name="Freeform 1452"/>
          <p:cNvSpPr>
            <a:spLocks/>
          </p:cNvSpPr>
          <p:nvPr/>
        </p:nvSpPr>
        <p:spPr bwMode="auto">
          <a:xfrm>
            <a:off x="7444362" y="3265414"/>
            <a:ext cx="143739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3 h 125"/>
              <a:gd name="T4" fmla="*/ 104 w 141"/>
              <a:gd name="T5" fmla="*/ 55 h 125"/>
              <a:gd name="T6" fmla="*/ 141 w 141"/>
              <a:gd name="T7" fmla="*/ 33 h 125"/>
              <a:gd name="T8" fmla="*/ 119 w 141"/>
              <a:gd name="T9" fmla="*/ 0 h 125"/>
              <a:gd name="T10" fmla="*/ 72 w 141"/>
              <a:gd name="T11" fmla="*/ 20 h 125"/>
              <a:gd name="T12" fmla="*/ 10 w 141"/>
              <a:gd name="T13" fmla="*/ 33 h 125"/>
              <a:gd name="T14" fmla="*/ 10 w 141"/>
              <a:gd name="T15" fmla="*/ 35 h 125"/>
              <a:gd name="T16" fmla="*/ 15 w 141"/>
              <a:gd name="T17" fmla="*/ 113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3"/>
                </a:lnTo>
                <a:lnTo>
                  <a:pt x="104" y="55"/>
                </a:lnTo>
                <a:lnTo>
                  <a:pt x="141" y="33"/>
                </a:lnTo>
                <a:lnTo>
                  <a:pt x="119" y="0"/>
                </a:lnTo>
                <a:lnTo>
                  <a:pt x="72" y="20"/>
                </a:lnTo>
                <a:lnTo>
                  <a:pt x="10" y="33"/>
                </a:lnTo>
                <a:lnTo>
                  <a:pt x="10" y="35"/>
                </a:lnTo>
                <a:lnTo>
                  <a:pt x="15" y="113"/>
                </a:lnTo>
                <a:lnTo>
                  <a:pt x="0" y="1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2" name="Freeform 1451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7 w 185"/>
              <a:gd name="T1" fmla="*/ 0 h 297"/>
              <a:gd name="T2" fmla="*/ 96 w 185"/>
              <a:gd name="T3" fmla="*/ 48 h 297"/>
              <a:gd name="T4" fmla="*/ 112 w 185"/>
              <a:gd name="T5" fmla="*/ 41 h 297"/>
              <a:gd name="T6" fmla="*/ 112 w 185"/>
              <a:gd name="T7" fmla="*/ 48 h 297"/>
              <a:gd name="T8" fmla="*/ 163 w 185"/>
              <a:gd name="T9" fmla="*/ 192 h 297"/>
              <a:gd name="T10" fmla="*/ 150 w 185"/>
              <a:gd name="T11" fmla="*/ 233 h 297"/>
              <a:gd name="T12" fmla="*/ 185 w 185"/>
              <a:gd name="T13" fmla="*/ 262 h 297"/>
              <a:gd name="T14" fmla="*/ 182 w 185"/>
              <a:gd name="T15" fmla="*/ 297 h 297"/>
              <a:gd name="T16" fmla="*/ 115 w 185"/>
              <a:gd name="T17" fmla="*/ 284 h 297"/>
              <a:gd name="T18" fmla="*/ 64 w 185"/>
              <a:gd name="T19" fmla="*/ 195 h 297"/>
              <a:gd name="T20" fmla="*/ 64 w 185"/>
              <a:gd name="T21" fmla="*/ 198 h 297"/>
              <a:gd name="T22" fmla="*/ 99 w 185"/>
              <a:gd name="T23" fmla="*/ 185 h 297"/>
              <a:gd name="T24" fmla="*/ 67 w 185"/>
              <a:gd name="T25" fmla="*/ 140 h 297"/>
              <a:gd name="T26" fmla="*/ 35 w 185"/>
              <a:gd name="T27" fmla="*/ 147 h 297"/>
              <a:gd name="T28" fmla="*/ 0 w 185"/>
              <a:gd name="T29" fmla="*/ 89 h 297"/>
              <a:gd name="T30" fmla="*/ 25 w 185"/>
              <a:gd name="T31" fmla="*/ 16 h 297"/>
              <a:gd name="T32" fmla="*/ 67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7" y="0"/>
                </a:moveTo>
                <a:lnTo>
                  <a:pt x="96" y="48"/>
                </a:lnTo>
                <a:lnTo>
                  <a:pt x="112" y="41"/>
                </a:lnTo>
                <a:lnTo>
                  <a:pt x="112" y="48"/>
                </a:lnTo>
                <a:lnTo>
                  <a:pt x="163" y="192"/>
                </a:lnTo>
                <a:lnTo>
                  <a:pt x="150" y="233"/>
                </a:lnTo>
                <a:lnTo>
                  <a:pt x="185" y="262"/>
                </a:lnTo>
                <a:lnTo>
                  <a:pt x="182" y="297"/>
                </a:lnTo>
                <a:lnTo>
                  <a:pt x="115" y="284"/>
                </a:lnTo>
                <a:lnTo>
                  <a:pt x="64" y="195"/>
                </a:lnTo>
                <a:lnTo>
                  <a:pt x="64" y="198"/>
                </a:lnTo>
                <a:lnTo>
                  <a:pt x="99" y="185"/>
                </a:lnTo>
                <a:lnTo>
                  <a:pt x="67" y="140"/>
                </a:lnTo>
                <a:lnTo>
                  <a:pt x="35" y="147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3" name="Freeform 1450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8 w 185"/>
              <a:gd name="T1" fmla="*/ 0 h 297"/>
              <a:gd name="T2" fmla="*/ 95 w 185"/>
              <a:gd name="T3" fmla="*/ 50 h 297"/>
              <a:gd name="T4" fmla="*/ 113 w 185"/>
              <a:gd name="T5" fmla="*/ 42 h 297"/>
              <a:gd name="T6" fmla="*/ 113 w 185"/>
              <a:gd name="T7" fmla="*/ 50 h 297"/>
              <a:gd name="T8" fmla="*/ 163 w 185"/>
              <a:gd name="T9" fmla="*/ 192 h 297"/>
              <a:gd name="T10" fmla="*/ 150 w 185"/>
              <a:gd name="T11" fmla="*/ 235 h 297"/>
              <a:gd name="T12" fmla="*/ 185 w 185"/>
              <a:gd name="T13" fmla="*/ 262 h 297"/>
              <a:gd name="T14" fmla="*/ 183 w 185"/>
              <a:gd name="T15" fmla="*/ 297 h 297"/>
              <a:gd name="T16" fmla="*/ 115 w 185"/>
              <a:gd name="T17" fmla="*/ 285 h 297"/>
              <a:gd name="T18" fmla="*/ 65 w 185"/>
              <a:gd name="T19" fmla="*/ 195 h 297"/>
              <a:gd name="T20" fmla="*/ 65 w 185"/>
              <a:gd name="T21" fmla="*/ 200 h 297"/>
              <a:gd name="T22" fmla="*/ 100 w 185"/>
              <a:gd name="T23" fmla="*/ 185 h 297"/>
              <a:gd name="T24" fmla="*/ 68 w 185"/>
              <a:gd name="T25" fmla="*/ 140 h 297"/>
              <a:gd name="T26" fmla="*/ 35 w 185"/>
              <a:gd name="T27" fmla="*/ 147 h 297"/>
              <a:gd name="T28" fmla="*/ 0 w 185"/>
              <a:gd name="T29" fmla="*/ 90 h 297"/>
              <a:gd name="T30" fmla="*/ 25 w 185"/>
              <a:gd name="T31" fmla="*/ 17 h 297"/>
              <a:gd name="T32" fmla="*/ 68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8" y="0"/>
                </a:moveTo>
                <a:lnTo>
                  <a:pt x="95" y="50"/>
                </a:lnTo>
                <a:lnTo>
                  <a:pt x="113" y="42"/>
                </a:lnTo>
                <a:lnTo>
                  <a:pt x="113" y="50"/>
                </a:lnTo>
                <a:lnTo>
                  <a:pt x="163" y="192"/>
                </a:lnTo>
                <a:lnTo>
                  <a:pt x="150" y="235"/>
                </a:lnTo>
                <a:lnTo>
                  <a:pt x="185" y="262"/>
                </a:lnTo>
                <a:lnTo>
                  <a:pt x="183" y="297"/>
                </a:lnTo>
                <a:lnTo>
                  <a:pt x="115" y="285"/>
                </a:lnTo>
                <a:lnTo>
                  <a:pt x="65" y="195"/>
                </a:lnTo>
                <a:lnTo>
                  <a:pt x="65" y="200"/>
                </a:lnTo>
                <a:lnTo>
                  <a:pt x="100" y="185"/>
                </a:lnTo>
                <a:lnTo>
                  <a:pt x="68" y="140"/>
                </a:lnTo>
                <a:lnTo>
                  <a:pt x="35" y="147"/>
                </a:lnTo>
                <a:lnTo>
                  <a:pt x="0" y="90"/>
                </a:lnTo>
                <a:lnTo>
                  <a:pt x="25" y="17"/>
                </a:lnTo>
                <a:lnTo>
                  <a:pt x="6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4" name="Freeform 1449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4 w 112"/>
              <a:gd name="T1" fmla="*/ 83 h 83"/>
              <a:gd name="T2" fmla="*/ 7 w 112"/>
              <a:gd name="T3" fmla="*/ 77 h 83"/>
              <a:gd name="T4" fmla="*/ 112 w 112"/>
              <a:gd name="T5" fmla="*/ 61 h 83"/>
              <a:gd name="T6" fmla="*/ 80 w 112"/>
              <a:gd name="T7" fmla="*/ 6 h 83"/>
              <a:gd name="T8" fmla="*/ 4 w 112"/>
              <a:gd name="T9" fmla="*/ 0 h 83"/>
              <a:gd name="T10" fmla="*/ 0 w 112"/>
              <a:gd name="T11" fmla="*/ 0 h 83"/>
              <a:gd name="T12" fmla="*/ 4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4" y="83"/>
                </a:moveTo>
                <a:lnTo>
                  <a:pt x="7" y="77"/>
                </a:lnTo>
                <a:lnTo>
                  <a:pt x="112" y="61"/>
                </a:lnTo>
                <a:lnTo>
                  <a:pt x="80" y="6"/>
                </a:lnTo>
                <a:lnTo>
                  <a:pt x="4" y="0"/>
                </a:lnTo>
                <a:lnTo>
                  <a:pt x="0" y="0"/>
                </a:lnTo>
                <a:lnTo>
                  <a:pt x="4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5" name="Freeform 1448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5 w 112"/>
              <a:gd name="T1" fmla="*/ 83 h 83"/>
              <a:gd name="T2" fmla="*/ 7 w 112"/>
              <a:gd name="T3" fmla="*/ 78 h 83"/>
              <a:gd name="T4" fmla="*/ 112 w 112"/>
              <a:gd name="T5" fmla="*/ 63 h 83"/>
              <a:gd name="T6" fmla="*/ 80 w 112"/>
              <a:gd name="T7" fmla="*/ 8 h 83"/>
              <a:gd name="T8" fmla="*/ 5 w 112"/>
              <a:gd name="T9" fmla="*/ 0 h 83"/>
              <a:gd name="T10" fmla="*/ 0 w 112"/>
              <a:gd name="T11" fmla="*/ 0 h 83"/>
              <a:gd name="T12" fmla="*/ 5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5" y="83"/>
                </a:moveTo>
                <a:lnTo>
                  <a:pt x="7" y="78"/>
                </a:lnTo>
                <a:lnTo>
                  <a:pt x="112" y="63"/>
                </a:lnTo>
                <a:lnTo>
                  <a:pt x="80" y="8"/>
                </a:lnTo>
                <a:lnTo>
                  <a:pt x="5" y="0"/>
                </a:lnTo>
                <a:lnTo>
                  <a:pt x="0" y="0"/>
                </a:lnTo>
                <a:lnTo>
                  <a:pt x="5" y="8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6" name="Freeform 1447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50 w 259"/>
              <a:gd name="T1" fmla="*/ 188 h 188"/>
              <a:gd name="T2" fmla="*/ 150 w 259"/>
              <a:gd name="T3" fmla="*/ 172 h 188"/>
              <a:gd name="T4" fmla="*/ 195 w 259"/>
              <a:gd name="T5" fmla="*/ 176 h 188"/>
              <a:gd name="T6" fmla="*/ 221 w 259"/>
              <a:gd name="T7" fmla="*/ 137 h 188"/>
              <a:gd name="T8" fmla="*/ 217 w 259"/>
              <a:gd name="T9" fmla="*/ 54 h 188"/>
              <a:gd name="T10" fmla="*/ 221 w 259"/>
              <a:gd name="T11" fmla="*/ 54 h 188"/>
              <a:gd name="T12" fmla="*/ 259 w 259"/>
              <a:gd name="T13" fmla="*/ 57 h 188"/>
              <a:gd name="T14" fmla="*/ 195 w 259"/>
              <a:gd name="T15" fmla="*/ 51 h 188"/>
              <a:gd name="T16" fmla="*/ 182 w 259"/>
              <a:gd name="T17" fmla="*/ 76 h 188"/>
              <a:gd name="T18" fmla="*/ 115 w 259"/>
              <a:gd name="T19" fmla="*/ 25 h 188"/>
              <a:gd name="T20" fmla="*/ 35 w 259"/>
              <a:gd name="T21" fmla="*/ 3 h 188"/>
              <a:gd name="T22" fmla="*/ 29 w 259"/>
              <a:gd name="T23" fmla="*/ 0 h 188"/>
              <a:gd name="T24" fmla="*/ 22 w 259"/>
              <a:gd name="T25" fmla="*/ 3 h 188"/>
              <a:gd name="T26" fmla="*/ 19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6 h 188"/>
              <a:gd name="T34" fmla="*/ 147 w 259"/>
              <a:gd name="T35" fmla="*/ 188 h 188"/>
              <a:gd name="T36" fmla="*/ 150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50" y="188"/>
                </a:moveTo>
                <a:lnTo>
                  <a:pt x="150" y="172"/>
                </a:lnTo>
                <a:lnTo>
                  <a:pt x="195" y="176"/>
                </a:lnTo>
                <a:lnTo>
                  <a:pt x="221" y="137"/>
                </a:lnTo>
                <a:lnTo>
                  <a:pt x="217" y="54"/>
                </a:lnTo>
                <a:lnTo>
                  <a:pt x="221" y="54"/>
                </a:lnTo>
                <a:lnTo>
                  <a:pt x="259" y="57"/>
                </a:lnTo>
                <a:lnTo>
                  <a:pt x="195" y="51"/>
                </a:lnTo>
                <a:lnTo>
                  <a:pt x="182" y="76"/>
                </a:lnTo>
                <a:lnTo>
                  <a:pt x="115" y="25"/>
                </a:lnTo>
                <a:lnTo>
                  <a:pt x="35" y="3"/>
                </a:lnTo>
                <a:lnTo>
                  <a:pt x="29" y="0"/>
                </a:lnTo>
                <a:lnTo>
                  <a:pt x="22" y="3"/>
                </a:lnTo>
                <a:lnTo>
                  <a:pt x="19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6"/>
                </a:lnTo>
                <a:lnTo>
                  <a:pt x="147" y="188"/>
                </a:lnTo>
                <a:lnTo>
                  <a:pt x="150" y="18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7" name="Freeform 1446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49 w 259"/>
              <a:gd name="T1" fmla="*/ 188 h 188"/>
              <a:gd name="T2" fmla="*/ 149 w 259"/>
              <a:gd name="T3" fmla="*/ 170 h 188"/>
              <a:gd name="T4" fmla="*/ 194 w 259"/>
              <a:gd name="T5" fmla="*/ 175 h 188"/>
              <a:gd name="T6" fmla="*/ 222 w 259"/>
              <a:gd name="T7" fmla="*/ 135 h 188"/>
              <a:gd name="T8" fmla="*/ 217 w 259"/>
              <a:gd name="T9" fmla="*/ 53 h 188"/>
              <a:gd name="T10" fmla="*/ 222 w 259"/>
              <a:gd name="T11" fmla="*/ 53 h 188"/>
              <a:gd name="T12" fmla="*/ 259 w 259"/>
              <a:gd name="T13" fmla="*/ 55 h 188"/>
              <a:gd name="T14" fmla="*/ 194 w 259"/>
              <a:gd name="T15" fmla="*/ 50 h 188"/>
              <a:gd name="T16" fmla="*/ 182 w 259"/>
              <a:gd name="T17" fmla="*/ 75 h 188"/>
              <a:gd name="T18" fmla="*/ 115 w 259"/>
              <a:gd name="T19" fmla="*/ 25 h 188"/>
              <a:gd name="T20" fmla="*/ 35 w 259"/>
              <a:gd name="T21" fmla="*/ 3 h 188"/>
              <a:gd name="T22" fmla="*/ 30 w 259"/>
              <a:gd name="T23" fmla="*/ 0 h 188"/>
              <a:gd name="T24" fmla="*/ 22 w 259"/>
              <a:gd name="T25" fmla="*/ 3 h 188"/>
              <a:gd name="T26" fmla="*/ 20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5 h 188"/>
              <a:gd name="T34" fmla="*/ 147 w 259"/>
              <a:gd name="T35" fmla="*/ 188 h 188"/>
              <a:gd name="T36" fmla="*/ 149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49" y="188"/>
                </a:moveTo>
                <a:lnTo>
                  <a:pt x="149" y="170"/>
                </a:lnTo>
                <a:lnTo>
                  <a:pt x="194" y="175"/>
                </a:lnTo>
                <a:lnTo>
                  <a:pt x="222" y="135"/>
                </a:lnTo>
                <a:lnTo>
                  <a:pt x="217" y="53"/>
                </a:lnTo>
                <a:lnTo>
                  <a:pt x="222" y="53"/>
                </a:lnTo>
                <a:lnTo>
                  <a:pt x="259" y="55"/>
                </a:lnTo>
                <a:lnTo>
                  <a:pt x="194" y="50"/>
                </a:lnTo>
                <a:lnTo>
                  <a:pt x="182" y="75"/>
                </a:lnTo>
                <a:lnTo>
                  <a:pt x="115" y="25"/>
                </a:lnTo>
                <a:lnTo>
                  <a:pt x="35" y="3"/>
                </a:lnTo>
                <a:lnTo>
                  <a:pt x="30" y="0"/>
                </a:lnTo>
                <a:lnTo>
                  <a:pt x="22" y="3"/>
                </a:lnTo>
                <a:lnTo>
                  <a:pt x="20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5"/>
                </a:lnTo>
                <a:lnTo>
                  <a:pt x="147" y="188"/>
                </a:lnTo>
                <a:lnTo>
                  <a:pt x="149" y="1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8" name="Freeform 1445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6 w 365"/>
              <a:gd name="T1" fmla="*/ 96 h 704"/>
              <a:gd name="T2" fmla="*/ 109 w 365"/>
              <a:gd name="T3" fmla="*/ 99 h 704"/>
              <a:gd name="T4" fmla="*/ 115 w 365"/>
              <a:gd name="T5" fmla="*/ 106 h 704"/>
              <a:gd name="T6" fmla="*/ 125 w 365"/>
              <a:gd name="T7" fmla="*/ 109 h 704"/>
              <a:gd name="T8" fmla="*/ 135 w 365"/>
              <a:gd name="T9" fmla="*/ 112 h 704"/>
              <a:gd name="T10" fmla="*/ 147 w 365"/>
              <a:gd name="T11" fmla="*/ 115 h 704"/>
              <a:gd name="T12" fmla="*/ 157 w 365"/>
              <a:gd name="T13" fmla="*/ 122 h 704"/>
              <a:gd name="T14" fmla="*/ 163 w 365"/>
              <a:gd name="T15" fmla="*/ 115 h 704"/>
              <a:gd name="T16" fmla="*/ 167 w 365"/>
              <a:gd name="T17" fmla="*/ 112 h 704"/>
              <a:gd name="T18" fmla="*/ 167 w 365"/>
              <a:gd name="T19" fmla="*/ 106 h 704"/>
              <a:gd name="T20" fmla="*/ 167 w 365"/>
              <a:gd name="T21" fmla="*/ 90 h 704"/>
              <a:gd name="T22" fmla="*/ 173 w 365"/>
              <a:gd name="T23" fmla="*/ 71 h 704"/>
              <a:gd name="T24" fmla="*/ 176 w 365"/>
              <a:gd name="T25" fmla="*/ 48 h 704"/>
              <a:gd name="T26" fmla="*/ 176 w 365"/>
              <a:gd name="T27" fmla="*/ 29 h 704"/>
              <a:gd name="T28" fmla="*/ 179 w 365"/>
              <a:gd name="T29" fmla="*/ 19 h 704"/>
              <a:gd name="T30" fmla="*/ 179 w 365"/>
              <a:gd name="T31" fmla="*/ 7 h 704"/>
              <a:gd name="T32" fmla="*/ 183 w 365"/>
              <a:gd name="T33" fmla="*/ 3 h 704"/>
              <a:gd name="T34" fmla="*/ 221 w 365"/>
              <a:gd name="T35" fmla="*/ 0 h 704"/>
              <a:gd name="T36" fmla="*/ 231 w 365"/>
              <a:gd name="T37" fmla="*/ 29 h 704"/>
              <a:gd name="T38" fmla="*/ 272 w 365"/>
              <a:gd name="T39" fmla="*/ 122 h 704"/>
              <a:gd name="T40" fmla="*/ 295 w 365"/>
              <a:gd name="T41" fmla="*/ 211 h 704"/>
              <a:gd name="T42" fmla="*/ 349 w 365"/>
              <a:gd name="T43" fmla="*/ 231 h 704"/>
              <a:gd name="T44" fmla="*/ 365 w 365"/>
              <a:gd name="T45" fmla="*/ 416 h 704"/>
              <a:gd name="T46" fmla="*/ 304 w 365"/>
              <a:gd name="T47" fmla="*/ 474 h 704"/>
              <a:gd name="T48" fmla="*/ 263 w 365"/>
              <a:gd name="T49" fmla="*/ 583 h 704"/>
              <a:gd name="T50" fmla="*/ 176 w 365"/>
              <a:gd name="T51" fmla="*/ 627 h 704"/>
              <a:gd name="T52" fmla="*/ 125 w 365"/>
              <a:gd name="T53" fmla="*/ 695 h 704"/>
              <a:gd name="T54" fmla="*/ 61 w 365"/>
              <a:gd name="T55" fmla="*/ 695 h 704"/>
              <a:gd name="T56" fmla="*/ 26 w 365"/>
              <a:gd name="T57" fmla="*/ 704 h 704"/>
              <a:gd name="T58" fmla="*/ 26 w 365"/>
              <a:gd name="T59" fmla="*/ 698 h 704"/>
              <a:gd name="T60" fmla="*/ 23 w 365"/>
              <a:gd name="T61" fmla="*/ 701 h 704"/>
              <a:gd name="T62" fmla="*/ 0 w 365"/>
              <a:gd name="T63" fmla="*/ 477 h 704"/>
              <a:gd name="T64" fmla="*/ 42 w 365"/>
              <a:gd name="T65" fmla="*/ 394 h 704"/>
              <a:gd name="T66" fmla="*/ 80 w 365"/>
              <a:gd name="T67" fmla="*/ 387 h 704"/>
              <a:gd name="T68" fmla="*/ 147 w 365"/>
              <a:gd name="T69" fmla="*/ 218 h 704"/>
              <a:gd name="T70" fmla="*/ 109 w 365"/>
              <a:gd name="T71" fmla="*/ 179 h 704"/>
              <a:gd name="T72" fmla="*/ 106 w 365"/>
              <a:gd name="T73" fmla="*/ 96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6" y="96"/>
                </a:moveTo>
                <a:lnTo>
                  <a:pt x="109" y="99"/>
                </a:lnTo>
                <a:lnTo>
                  <a:pt x="115" y="106"/>
                </a:lnTo>
                <a:lnTo>
                  <a:pt x="125" y="109"/>
                </a:lnTo>
                <a:lnTo>
                  <a:pt x="135" y="112"/>
                </a:lnTo>
                <a:lnTo>
                  <a:pt x="147" y="115"/>
                </a:lnTo>
                <a:lnTo>
                  <a:pt x="157" y="122"/>
                </a:lnTo>
                <a:lnTo>
                  <a:pt x="163" y="115"/>
                </a:lnTo>
                <a:lnTo>
                  <a:pt x="167" y="112"/>
                </a:lnTo>
                <a:lnTo>
                  <a:pt x="167" y="106"/>
                </a:lnTo>
                <a:lnTo>
                  <a:pt x="167" y="90"/>
                </a:lnTo>
                <a:lnTo>
                  <a:pt x="173" y="71"/>
                </a:lnTo>
                <a:lnTo>
                  <a:pt x="176" y="48"/>
                </a:lnTo>
                <a:lnTo>
                  <a:pt x="176" y="29"/>
                </a:lnTo>
                <a:lnTo>
                  <a:pt x="179" y="19"/>
                </a:lnTo>
                <a:lnTo>
                  <a:pt x="179" y="7"/>
                </a:lnTo>
                <a:lnTo>
                  <a:pt x="183" y="3"/>
                </a:lnTo>
                <a:lnTo>
                  <a:pt x="221" y="0"/>
                </a:lnTo>
                <a:lnTo>
                  <a:pt x="231" y="29"/>
                </a:lnTo>
                <a:lnTo>
                  <a:pt x="272" y="122"/>
                </a:lnTo>
                <a:lnTo>
                  <a:pt x="295" y="211"/>
                </a:lnTo>
                <a:lnTo>
                  <a:pt x="349" y="231"/>
                </a:lnTo>
                <a:lnTo>
                  <a:pt x="365" y="416"/>
                </a:lnTo>
                <a:lnTo>
                  <a:pt x="304" y="474"/>
                </a:lnTo>
                <a:lnTo>
                  <a:pt x="263" y="583"/>
                </a:lnTo>
                <a:lnTo>
                  <a:pt x="176" y="627"/>
                </a:lnTo>
                <a:lnTo>
                  <a:pt x="125" y="695"/>
                </a:lnTo>
                <a:lnTo>
                  <a:pt x="61" y="695"/>
                </a:lnTo>
                <a:lnTo>
                  <a:pt x="26" y="704"/>
                </a:lnTo>
                <a:lnTo>
                  <a:pt x="26" y="698"/>
                </a:lnTo>
                <a:lnTo>
                  <a:pt x="23" y="701"/>
                </a:lnTo>
                <a:lnTo>
                  <a:pt x="0" y="477"/>
                </a:lnTo>
                <a:lnTo>
                  <a:pt x="42" y="394"/>
                </a:lnTo>
                <a:lnTo>
                  <a:pt x="80" y="387"/>
                </a:lnTo>
                <a:lnTo>
                  <a:pt x="147" y="218"/>
                </a:lnTo>
                <a:lnTo>
                  <a:pt x="109" y="179"/>
                </a:lnTo>
                <a:lnTo>
                  <a:pt x="106" y="9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9" name="Freeform 1444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8 w 365"/>
              <a:gd name="T1" fmla="*/ 95 h 704"/>
              <a:gd name="T2" fmla="*/ 110 w 365"/>
              <a:gd name="T3" fmla="*/ 100 h 704"/>
              <a:gd name="T4" fmla="*/ 115 w 365"/>
              <a:gd name="T5" fmla="*/ 105 h 704"/>
              <a:gd name="T6" fmla="*/ 125 w 365"/>
              <a:gd name="T7" fmla="*/ 110 h 704"/>
              <a:gd name="T8" fmla="*/ 135 w 365"/>
              <a:gd name="T9" fmla="*/ 112 h 704"/>
              <a:gd name="T10" fmla="*/ 148 w 365"/>
              <a:gd name="T11" fmla="*/ 115 h 704"/>
              <a:gd name="T12" fmla="*/ 158 w 365"/>
              <a:gd name="T13" fmla="*/ 122 h 704"/>
              <a:gd name="T14" fmla="*/ 163 w 365"/>
              <a:gd name="T15" fmla="*/ 115 h 704"/>
              <a:gd name="T16" fmla="*/ 168 w 365"/>
              <a:gd name="T17" fmla="*/ 112 h 704"/>
              <a:gd name="T18" fmla="*/ 168 w 365"/>
              <a:gd name="T19" fmla="*/ 105 h 704"/>
              <a:gd name="T20" fmla="*/ 168 w 365"/>
              <a:gd name="T21" fmla="*/ 90 h 704"/>
              <a:gd name="T22" fmla="*/ 173 w 365"/>
              <a:gd name="T23" fmla="*/ 70 h 704"/>
              <a:gd name="T24" fmla="*/ 178 w 365"/>
              <a:gd name="T25" fmla="*/ 47 h 704"/>
              <a:gd name="T26" fmla="*/ 178 w 365"/>
              <a:gd name="T27" fmla="*/ 30 h 704"/>
              <a:gd name="T28" fmla="*/ 180 w 365"/>
              <a:gd name="T29" fmla="*/ 20 h 704"/>
              <a:gd name="T30" fmla="*/ 180 w 365"/>
              <a:gd name="T31" fmla="*/ 7 h 704"/>
              <a:gd name="T32" fmla="*/ 183 w 365"/>
              <a:gd name="T33" fmla="*/ 2 h 704"/>
              <a:gd name="T34" fmla="*/ 223 w 365"/>
              <a:gd name="T35" fmla="*/ 0 h 704"/>
              <a:gd name="T36" fmla="*/ 233 w 365"/>
              <a:gd name="T37" fmla="*/ 30 h 704"/>
              <a:gd name="T38" fmla="*/ 273 w 365"/>
              <a:gd name="T39" fmla="*/ 122 h 704"/>
              <a:gd name="T40" fmla="*/ 295 w 365"/>
              <a:gd name="T41" fmla="*/ 210 h 704"/>
              <a:gd name="T42" fmla="*/ 350 w 365"/>
              <a:gd name="T43" fmla="*/ 230 h 704"/>
              <a:gd name="T44" fmla="*/ 365 w 365"/>
              <a:gd name="T45" fmla="*/ 414 h 704"/>
              <a:gd name="T46" fmla="*/ 305 w 365"/>
              <a:gd name="T47" fmla="*/ 474 h 704"/>
              <a:gd name="T48" fmla="*/ 263 w 365"/>
              <a:gd name="T49" fmla="*/ 582 h 704"/>
              <a:gd name="T50" fmla="*/ 178 w 365"/>
              <a:gd name="T51" fmla="*/ 627 h 704"/>
              <a:gd name="T52" fmla="*/ 125 w 365"/>
              <a:gd name="T53" fmla="*/ 694 h 704"/>
              <a:gd name="T54" fmla="*/ 63 w 365"/>
              <a:gd name="T55" fmla="*/ 694 h 704"/>
              <a:gd name="T56" fmla="*/ 28 w 365"/>
              <a:gd name="T57" fmla="*/ 704 h 704"/>
              <a:gd name="T58" fmla="*/ 28 w 365"/>
              <a:gd name="T59" fmla="*/ 697 h 704"/>
              <a:gd name="T60" fmla="*/ 23 w 365"/>
              <a:gd name="T61" fmla="*/ 699 h 704"/>
              <a:gd name="T62" fmla="*/ 0 w 365"/>
              <a:gd name="T63" fmla="*/ 477 h 704"/>
              <a:gd name="T64" fmla="*/ 43 w 365"/>
              <a:gd name="T65" fmla="*/ 394 h 704"/>
              <a:gd name="T66" fmla="*/ 80 w 365"/>
              <a:gd name="T67" fmla="*/ 387 h 704"/>
              <a:gd name="T68" fmla="*/ 148 w 365"/>
              <a:gd name="T69" fmla="*/ 217 h 704"/>
              <a:gd name="T70" fmla="*/ 110 w 365"/>
              <a:gd name="T71" fmla="*/ 180 h 704"/>
              <a:gd name="T72" fmla="*/ 108 w 365"/>
              <a:gd name="T73" fmla="*/ 95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8" y="95"/>
                </a:moveTo>
                <a:lnTo>
                  <a:pt x="110" y="100"/>
                </a:lnTo>
                <a:lnTo>
                  <a:pt x="115" y="105"/>
                </a:lnTo>
                <a:lnTo>
                  <a:pt x="125" y="110"/>
                </a:lnTo>
                <a:lnTo>
                  <a:pt x="135" y="112"/>
                </a:lnTo>
                <a:lnTo>
                  <a:pt x="148" y="115"/>
                </a:lnTo>
                <a:lnTo>
                  <a:pt x="158" y="122"/>
                </a:lnTo>
                <a:lnTo>
                  <a:pt x="163" y="115"/>
                </a:lnTo>
                <a:lnTo>
                  <a:pt x="168" y="112"/>
                </a:lnTo>
                <a:lnTo>
                  <a:pt x="168" y="105"/>
                </a:lnTo>
                <a:lnTo>
                  <a:pt x="168" y="90"/>
                </a:lnTo>
                <a:lnTo>
                  <a:pt x="173" y="70"/>
                </a:lnTo>
                <a:lnTo>
                  <a:pt x="178" y="47"/>
                </a:lnTo>
                <a:lnTo>
                  <a:pt x="178" y="30"/>
                </a:lnTo>
                <a:lnTo>
                  <a:pt x="180" y="20"/>
                </a:lnTo>
                <a:lnTo>
                  <a:pt x="180" y="7"/>
                </a:lnTo>
                <a:lnTo>
                  <a:pt x="183" y="2"/>
                </a:lnTo>
                <a:lnTo>
                  <a:pt x="223" y="0"/>
                </a:lnTo>
                <a:lnTo>
                  <a:pt x="233" y="30"/>
                </a:lnTo>
                <a:lnTo>
                  <a:pt x="273" y="122"/>
                </a:lnTo>
                <a:lnTo>
                  <a:pt x="295" y="210"/>
                </a:lnTo>
                <a:lnTo>
                  <a:pt x="350" y="230"/>
                </a:lnTo>
                <a:lnTo>
                  <a:pt x="365" y="414"/>
                </a:lnTo>
                <a:lnTo>
                  <a:pt x="305" y="474"/>
                </a:lnTo>
                <a:lnTo>
                  <a:pt x="263" y="582"/>
                </a:lnTo>
                <a:lnTo>
                  <a:pt x="178" y="627"/>
                </a:lnTo>
                <a:lnTo>
                  <a:pt x="125" y="694"/>
                </a:lnTo>
                <a:lnTo>
                  <a:pt x="63" y="694"/>
                </a:lnTo>
                <a:lnTo>
                  <a:pt x="28" y="704"/>
                </a:lnTo>
                <a:lnTo>
                  <a:pt x="28" y="697"/>
                </a:lnTo>
                <a:lnTo>
                  <a:pt x="23" y="699"/>
                </a:lnTo>
                <a:lnTo>
                  <a:pt x="0" y="477"/>
                </a:lnTo>
                <a:lnTo>
                  <a:pt x="43" y="394"/>
                </a:lnTo>
                <a:lnTo>
                  <a:pt x="80" y="387"/>
                </a:lnTo>
                <a:lnTo>
                  <a:pt x="148" y="217"/>
                </a:lnTo>
                <a:lnTo>
                  <a:pt x="110" y="180"/>
                </a:lnTo>
                <a:lnTo>
                  <a:pt x="108" y="9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0" name="Freeform 1443"/>
          <p:cNvSpPr>
            <a:spLocks/>
          </p:cNvSpPr>
          <p:nvPr/>
        </p:nvSpPr>
        <p:spPr bwMode="auto">
          <a:xfrm>
            <a:off x="4920122" y="3595760"/>
            <a:ext cx="15130" cy="1513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1" name="Freeform 1442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2" name="Freeform 1441"/>
          <p:cNvSpPr>
            <a:spLocks/>
          </p:cNvSpPr>
          <p:nvPr/>
        </p:nvSpPr>
        <p:spPr bwMode="auto">
          <a:xfrm>
            <a:off x="5911157" y="3250284"/>
            <a:ext cx="2523" cy="5043"/>
          </a:xfrm>
          <a:custGeom>
            <a:avLst/>
            <a:gdLst>
              <a:gd name="T0" fmla="*/ 0 w 3"/>
              <a:gd name="T1" fmla="*/ 0 h 7"/>
              <a:gd name="T2" fmla="*/ 3 w 3"/>
              <a:gd name="T3" fmla="*/ 0 h 7"/>
              <a:gd name="T4" fmla="*/ 0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0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3" name="Freeform 1440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2 w 1090"/>
              <a:gd name="T1" fmla="*/ 909 h 1610"/>
              <a:gd name="T2" fmla="*/ 1078 w 1090"/>
              <a:gd name="T3" fmla="*/ 848 h 1610"/>
              <a:gd name="T4" fmla="*/ 1004 w 1090"/>
              <a:gd name="T5" fmla="*/ 464 h 1610"/>
              <a:gd name="T6" fmla="*/ 908 w 1090"/>
              <a:gd name="T7" fmla="*/ 397 h 1610"/>
              <a:gd name="T8" fmla="*/ 793 w 1090"/>
              <a:gd name="T9" fmla="*/ 365 h 1610"/>
              <a:gd name="T10" fmla="*/ 604 w 1090"/>
              <a:gd name="T11" fmla="*/ 336 h 1610"/>
              <a:gd name="T12" fmla="*/ 550 w 1090"/>
              <a:gd name="T13" fmla="*/ 320 h 1610"/>
              <a:gd name="T14" fmla="*/ 486 w 1090"/>
              <a:gd name="T15" fmla="*/ 381 h 1610"/>
              <a:gd name="T16" fmla="*/ 435 w 1090"/>
              <a:gd name="T17" fmla="*/ 314 h 1610"/>
              <a:gd name="T18" fmla="*/ 467 w 1090"/>
              <a:gd name="T19" fmla="*/ 288 h 1610"/>
              <a:gd name="T20" fmla="*/ 511 w 1090"/>
              <a:gd name="T21" fmla="*/ 301 h 1610"/>
              <a:gd name="T22" fmla="*/ 444 w 1090"/>
              <a:gd name="T23" fmla="*/ 189 h 1610"/>
              <a:gd name="T24" fmla="*/ 441 w 1090"/>
              <a:gd name="T25" fmla="*/ 179 h 1610"/>
              <a:gd name="T26" fmla="*/ 374 w 1090"/>
              <a:gd name="T27" fmla="*/ 106 h 1610"/>
              <a:gd name="T28" fmla="*/ 297 w 1090"/>
              <a:gd name="T29" fmla="*/ 48 h 1610"/>
              <a:gd name="T30" fmla="*/ 160 w 1090"/>
              <a:gd name="T31" fmla="*/ 0 h 1610"/>
              <a:gd name="T32" fmla="*/ 121 w 1090"/>
              <a:gd name="T33" fmla="*/ 135 h 1610"/>
              <a:gd name="T34" fmla="*/ 0 w 1090"/>
              <a:gd name="T35" fmla="*/ 279 h 1610"/>
              <a:gd name="T36" fmla="*/ 108 w 1090"/>
              <a:gd name="T37" fmla="*/ 391 h 1610"/>
              <a:gd name="T38" fmla="*/ 118 w 1090"/>
              <a:gd name="T39" fmla="*/ 448 h 1610"/>
              <a:gd name="T40" fmla="*/ 118 w 1090"/>
              <a:gd name="T41" fmla="*/ 451 h 1610"/>
              <a:gd name="T42" fmla="*/ 134 w 1090"/>
              <a:gd name="T43" fmla="*/ 461 h 1610"/>
              <a:gd name="T44" fmla="*/ 156 w 1090"/>
              <a:gd name="T45" fmla="*/ 467 h 1610"/>
              <a:gd name="T46" fmla="*/ 172 w 1090"/>
              <a:gd name="T47" fmla="*/ 467 h 1610"/>
              <a:gd name="T48" fmla="*/ 176 w 1090"/>
              <a:gd name="T49" fmla="*/ 458 h 1610"/>
              <a:gd name="T50" fmla="*/ 182 w 1090"/>
              <a:gd name="T51" fmla="*/ 423 h 1610"/>
              <a:gd name="T52" fmla="*/ 185 w 1090"/>
              <a:gd name="T53" fmla="*/ 381 h 1610"/>
              <a:gd name="T54" fmla="*/ 188 w 1090"/>
              <a:gd name="T55" fmla="*/ 359 h 1610"/>
              <a:gd name="T56" fmla="*/ 230 w 1090"/>
              <a:gd name="T57" fmla="*/ 352 h 1610"/>
              <a:gd name="T58" fmla="*/ 281 w 1090"/>
              <a:gd name="T59" fmla="*/ 474 h 1610"/>
              <a:gd name="T60" fmla="*/ 358 w 1090"/>
              <a:gd name="T61" fmla="*/ 583 h 1610"/>
              <a:gd name="T62" fmla="*/ 313 w 1090"/>
              <a:gd name="T63" fmla="*/ 826 h 1610"/>
              <a:gd name="T64" fmla="*/ 185 w 1090"/>
              <a:gd name="T65" fmla="*/ 979 h 1610"/>
              <a:gd name="T66" fmla="*/ 70 w 1090"/>
              <a:gd name="T67" fmla="*/ 1047 h 1610"/>
              <a:gd name="T68" fmla="*/ 35 w 1090"/>
              <a:gd name="T69" fmla="*/ 1063 h 1610"/>
              <a:gd name="T70" fmla="*/ 80 w 1090"/>
              <a:gd name="T71" fmla="*/ 1184 h 1610"/>
              <a:gd name="T72" fmla="*/ 64 w 1090"/>
              <a:gd name="T73" fmla="*/ 1341 h 1610"/>
              <a:gd name="T74" fmla="*/ 64 w 1090"/>
              <a:gd name="T75" fmla="*/ 1335 h 1610"/>
              <a:gd name="T76" fmla="*/ 108 w 1090"/>
              <a:gd name="T77" fmla="*/ 1472 h 1610"/>
              <a:gd name="T78" fmla="*/ 99 w 1090"/>
              <a:gd name="T79" fmla="*/ 1539 h 1610"/>
              <a:gd name="T80" fmla="*/ 153 w 1090"/>
              <a:gd name="T81" fmla="*/ 1575 h 1610"/>
              <a:gd name="T82" fmla="*/ 195 w 1090"/>
              <a:gd name="T83" fmla="*/ 1578 h 1610"/>
              <a:gd name="T84" fmla="*/ 236 w 1090"/>
              <a:gd name="T85" fmla="*/ 1578 h 1610"/>
              <a:gd name="T86" fmla="*/ 240 w 1090"/>
              <a:gd name="T87" fmla="*/ 1578 h 1610"/>
              <a:gd name="T88" fmla="*/ 329 w 1090"/>
              <a:gd name="T89" fmla="*/ 1491 h 1610"/>
              <a:gd name="T90" fmla="*/ 367 w 1090"/>
              <a:gd name="T91" fmla="*/ 1578 h 1610"/>
              <a:gd name="T92" fmla="*/ 419 w 1090"/>
              <a:gd name="T93" fmla="*/ 1610 h 1610"/>
              <a:gd name="T94" fmla="*/ 444 w 1090"/>
              <a:gd name="T95" fmla="*/ 1591 h 1610"/>
              <a:gd name="T96" fmla="*/ 585 w 1090"/>
              <a:gd name="T97" fmla="*/ 1482 h 1610"/>
              <a:gd name="T98" fmla="*/ 598 w 1090"/>
              <a:gd name="T99" fmla="*/ 1415 h 1610"/>
              <a:gd name="T100" fmla="*/ 659 w 1090"/>
              <a:gd name="T101" fmla="*/ 1258 h 1610"/>
              <a:gd name="T102" fmla="*/ 748 w 1090"/>
              <a:gd name="T103" fmla="*/ 1210 h 1610"/>
              <a:gd name="T104" fmla="*/ 962 w 1090"/>
              <a:gd name="T105" fmla="*/ 1133 h 1610"/>
              <a:gd name="T106" fmla="*/ 962 w 1090"/>
              <a:gd name="T107" fmla="*/ 1063 h 1610"/>
              <a:gd name="T108" fmla="*/ 1001 w 1090"/>
              <a:gd name="T109" fmla="*/ 935 h 1610"/>
              <a:gd name="T110" fmla="*/ 1058 w 1090"/>
              <a:gd name="T111" fmla="*/ 919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7"/>
                </a:moveTo>
                <a:lnTo>
                  <a:pt x="1042" y="909"/>
                </a:lnTo>
                <a:lnTo>
                  <a:pt x="1049" y="874"/>
                </a:lnTo>
                <a:lnTo>
                  <a:pt x="1078" y="848"/>
                </a:lnTo>
                <a:lnTo>
                  <a:pt x="1052" y="637"/>
                </a:lnTo>
                <a:lnTo>
                  <a:pt x="1004" y="464"/>
                </a:lnTo>
                <a:lnTo>
                  <a:pt x="962" y="451"/>
                </a:lnTo>
                <a:lnTo>
                  <a:pt x="908" y="397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4" y="336"/>
                </a:lnTo>
                <a:lnTo>
                  <a:pt x="566" y="285"/>
                </a:lnTo>
                <a:lnTo>
                  <a:pt x="550" y="320"/>
                </a:lnTo>
                <a:lnTo>
                  <a:pt x="550" y="371"/>
                </a:lnTo>
                <a:lnTo>
                  <a:pt x="486" y="381"/>
                </a:lnTo>
                <a:lnTo>
                  <a:pt x="470" y="330"/>
                </a:lnTo>
                <a:lnTo>
                  <a:pt x="435" y="314"/>
                </a:lnTo>
                <a:lnTo>
                  <a:pt x="431" y="288"/>
                </a:lnTo>
                <a:lnTo>
                  <a:pt x="467" y="288"/>
                </a:lnTo>
                <a:lnTo>
                  <a:pt x="489" y="314"/>
                </a:lnTo>
                <a:lnTo>
                  <a:pt x="511" y="301"/>
                </a:lnTo>
                <a:lnTo>
                  <a:pt x="486" y="221"/>
                </a:lnTo>
                <a:lnTo>
                  <a:pt x="444" y="189"/>
                </a:lnTo>
                <a:lnTo>
                  <a:pt x="444" y="179"/>
                </a:lnTo>
                <a:lnTo>
                  <a:pt x="441" y="179"/>
                </a:lnTo>
                <a:lnTo>
                  <a:pt x="374" y="147"/>
                </a:lnTo>
                <a:lnTo>
                  <a:pt x="374" y="106"/>
                </a:lnTo>
                <a:lnTo>
                  <a:pt x="294" y="51"/>
                </a:lnTo>
                <a:lnTo>
                  <a:pt x="297" y="48"/>
                </a:lnTo>
                <a:lnTo>
                  <a:pt x="262" y="45"/>
                </a:lnTo>
                <a:lnTo>
                  <a:pt x="160" y="0"/>
                </a:lnTo>
                <a:lnTo>
                  <a:pt x="115" y="29"/>
                </a:lnTo>
                <a:lnTo>
                  <a:pt x="121" y="135"/>
                </a:lnTo>
                <a:lnTo>
                  <a:pt x="96" y="189"/>
                </a:lnTo>
                <a:lnTo>
                  <a:pt x="0" y="279"/>
                </a:lnTo>
                <a:lnTo>
                  <a:pt x="3" y="330"/>
                </a:lnTo>
                <a:lnTo>
                  <a:pt x="108" y="391"/>
                </a:lnTo>
                <a:lnTo>
                  <a:pt x="118" y="451"/>
                </a:lnTo>
                <a:lnTo>
                  <a:pt x="118" y="448"/>
                </a:lnTo>
                <a:lnTo>
                  <a:pt x="115" y="448"/>
                </a:lnTo>
                <a:lnTo>
                  <a:pt x="118" y="451"/>
                </a:lnTo>
                <a:lnTo>
                  <a:pt x="124" y="458"/>
                </a:lnTo>
                <a:lnTo>
                  <a:pt x="134" y="461"/>
                </a:lnTo>
                <a:lnTo>
                  <a:pt x="144" y="464"/>
                </a:lnTo>
                <a:lnTo>
                  <a:pt x="156" y="467"/>
                </a:lnTo>
                <a:lnTo>
                  <a:pt x="166" y="474"/>
                </a:lnTo>
                <a:lnTo>
                  <a:pt x="172" y="467"/>
                </a:lnTo>
                <a:lnTo>
                  <a:pt x="176" y="464"/>
                </a:lnTo>
                <a:lnTo>
                  <a:pt x="176" y="458"/>
                </a:lnTo>
                <a:lnTo>
                  <a:pt x="176" y="442"/>
                </a:lnTo>
                <a:lnTo>
                  <a:pt x="182" y="423"/>
                </a:lnTo>
                <a:lnTo>
                  <a:pt x="185" y="400"/>
                </a:lnTo>
                <a:lnTo>
                  <a:pt x="185" y="381"/>
                </a:lnTo>
                <a:lnTo>
                  <a:pt x="188" y="371"/>
                </a:lnTo>
                <a:lnTo>
                  <a:pt x="188" y="359"/>
                </a:lnTo>
                <a:lnTo>
                  <a:pt x="192" y="355"/>
                </a:lnTo>
                <a:lnTo>
                  <a:pt x="230" y="352"/>
                </a:lnTo>
                <a:lnTo>
                  <a:pt x="240" y="381"/>
                </a:lnTo>
                <a:lnTo>
                  <a:pt x="281" y="474"/>
                </a:lnTo>
                <a:lnTo>
                  <a:pt x="304" y="563"/>
                </a:lnTo>
                <a:lnTo>
                  <a:pt x="358" y="583"/>
                </a:lnTo>
                <a:lnTo>
                  <a:pt x="374" y="768"/>
                </a:lnTo>
                <a:lnTo>
                  <a:pt x="313" y="826"/>
                </a:lnTo>
                <a:lnTo>
                  <a:pt x="272" y="935"/>
                </a:lnTo>
                <a:lnTo>
                  <a:pt x="185" y="979"/>
                </a:lnTo>
                <a:lnTo>
                  <a:pt x="134" y="1047"/>
                </a:lnTo>
                <a:lnTo>
                  <a:pt x="70" y="1047"/>
                </a:lnTo>
                <a:lnTo>
                  <a:pt x="38" y="1056"/>
                </a:lnTo>
                <a:lnTo>
                  <a:pt x="35" y="1063"/>
                </a:lnTo>
                <a:lnTo>
                  <a:pt x="38" y="1127"/>
                </a:lnTo>
                <a:lnTo>
                  <a:pt x="80" y="1184"/>
                </a:lnTo>
                <a:lnTo>
                  <a:pt x="64" y="1207"/>
                </a:lnTo>
                <a:lnTo>
                  <a:pt x="64" y="1341"/>
                </a:lnTo>
                <a:lnTo>
                  <a:pt x="32" y="1383"/>
                </a:lnTo>
                <a:lnTo>
                  <a:pt x="64" y="1335"/>
                </a:lnTo>
                <a:lnTo>
                  <a:pt x="108" y="1363"/>
                </a:lnTo>
                <a:lnTo>
                  <a:pt x="108" y="1472"/>
                </a:lnTo>
                <a:lnTo>
                  <a:pt x="80" y="1501"/>
                </a:lnTo>
                <a:lnTo>
                  <a:pt x="99" y="1539"/>
                </a:lnTo>
                <a:lnTo>
                  <a:pt x="156" y="1571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2" y="1584"/>
                </a:lnTo>
                <a:lnTo>
                  <a:pt x="236" y="1578"/>
                </a:lnTo>
                <a:lnTo>
                  <a:pt x="236" y="1587"/>
                </a:lnTo>
                <a:lnTo>
                  <a:pt x="240" y="1578"/>
                </a:lnTo>
                <a:lnTo>
                  <a:pt x="288" y="1523"/>
                </a:lnTo>
                <a:lnTo>
                  <a:pt x="329" y="1491"/>
                </a:lnTo>
                <a:lnTo>
                  <a:pt x="377" y="1533"/>
                </a:lnTo>
                <a:lnTo>
                  <a:pt x="367" y="1578"/>
                </a:lnTo>
                <a:lnTo>
                  <a:pt x="396" y="1610"/>
                </a:lnTo>
                <a:lnTo>
                  <a:pt x="419" y="1610"/>
                </a:lnTo>
                <a:lnTo>
                  <a:pt x="444" y="1587"/>
                </a:lnTo>
                <a:lnTo>
                  <a:pt x="444" y="1591"/>
                </a:lnTo>
                <a:lnTo>
                  <a:pt x="444" y="1587"/>
                </a:lnTo>
                <a:lnTo>
                  <a:pt x="585" y="1482"/>
                </a:lnTo>
                <a:lnTo>
                  <a:pt x="591" y="1447"/>
                </a:lnTo>
                <a:lnTo>
                  <a:pt x="598" y="1415"/>
                </a:lnTo>
                <a:lnTo>
                  <a:pt x="633" y="1360"/>
                </a:lnTo>
                <a:lnTo>
                  <a:pt x="659" y="1258"/>
                </a:lnTo>
                <a:lnTo>
                  <a:pt x="707" y="1248"/>
                </a:lnTo>
                <a:lnTo>
                  <a:pt x="748" y="1210"/>
                </a:lnTo>
                <a:lnTo>
                  <a:pt x="857" y="1219"/>
                </a:lnTo>
                <a:lnTo>
                  <a:pt x="962" y="1133"/>
                </a:lnTo>
                <a:lnTo>
                  <a:pt x="956" y="1063"/>
                </a:lnTo>
                <a:lnTo>
                  <a:pt x="962" y="1063"/>
                </a:lnTo>
                <a:lnTo>
                  <a:pt x="953" y="995"/>
                </a:lnTo>
                <a:lnTo>
                  <a:pt x="1001" y="935"/>
                </a:lnTo>
                <a:lnTo>
                  <a:pt x="1055" y="919"/>
                </a:lnTo>
                <a:lnTo>
                  <a:pt x="1058" y="919"/>
                </a:lnTo>
                <a:lnTo>
                  <a:pt x="1090" y="947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4" name="Freeform 1439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0 w 1090"/>
              <a:gd name="T1" fmla="*/ 910 h 1610"/>
              <a:gd name="T2" fmla="*/ 1078 w 1090"/>
              <a:gd name="T3" fmla="*/ 848 h 1610"/>
              <a:gd name="T4" fmla="*/ 1003 w 1090"/>
              <a:gd name="T5" fmla="*/ 465 h 1610"/>
              <a:gd name="T6" fmla="*/ 908 w 1090"/>
              <a:gd name="T7" fmla="*/ 398 h 1610"/>
              <a:gd name="T8" fmla="*/ 793 w 1090"/>
              <a:gd name="T9" fmla="*/ 365 h 1610"/>
              <a:gd name="T10" fmla="*/ 603 w 1090"/>
              <a:gd name="T11" fmla="*/ 338 h 1610"/>
              <a:gd name="T12" fmla="*/ 550 w 1090"/>
              <a:gd name="T13" fmla="*/ 320 h 1610"/>
              <a:gd name="T14" fmla="*/ 485 w 1090"/>
              <a:gd name="T15" fmla="*/ 383 h 1610"/>
              <a:gd name="T16" fmla="*/ 435 w 1090"/>
              <a:gd name="T17" fmla="*/ 315 h 1610"/>
              <a:gd name="T18" fmla="*/ 465 w 1090"/>
              <a:gd name="T19" fmla="*/ 288 h 1610"/>
              <a:gd name="T20" fmla="*/ 510 w 1090"/>
              <a:gd name="T21" fmla="*/ 303 h 1610"/>
              <a:gd name="T22" fmla="*/ 443 w 1090"/>
              <a:gd name="T23" fmla="*/ 190 h 1610"/>
              <a:gd name="T24" fmla="*/ 440 w 1090"/>
              <a:gd name="T25" fmla="*/ 180 h 1610"/>
              <a:gd name="T26" fmla="*/ 373 w 1090"/>
              <a:gd name="T27" fmla="*/ 108 h 1610"/>
              <a:gd name="T28" fmla="*/ 295 w 1090"/>
              <a:gd name="T29" fmla="*/ 48 h 1610"/>
              <a:gd name="T30" fmla="*/ 160 w 1090"/>
              <a:gd name="T31" fmla="*/ 0 h 1610"/>
              <a:gd name="T32" fmla="*/ 120 w 1090"/>
              <a:gd name="T33" fmla="*/ 135 h 1610"/>
              <a:gd name="T34" fmla="*/ 0 w 1090"/>
              <a:gd name="T35" fmla="*/ 280 h 1610"/>
              <a:gd name="T36" fmla="*/ 108 w 1090"/>
              <a:gd name="T37" fmla="*/ 393 h 1610"/>
              <a:gd name="T38" fmla="*/ 118 w 1090"/>
              <a:gd name="T39" fmla="*/ 448 h 1610"/>
              <a:gd name="T40" fmla="*/ 118 w 1090"/>
              <a:gd name="T41" fmla="*/ 453 h 1610"/>
              <a:gd name="T42" fmla="*/ 133 w 1090"/>
              <a:gd name="T43" fmla="*/ 463 h 1610"/>
              <a:gd name="T44" fmla="*/ 155 w 1090"/>
              <a:gd name="T45" fmla="*/ 468 h 1610"/>
              <a:gd name="T46" fmla="*/ 170 w 1090"/>
              <a:gd name="T47" fmla="*/ 468 h 1610"/>
              <a:gd name="T48" fmla="*/ 175 w 1090"/>
              <a:gd name="T49" fmla="*/ 458 h 1610"/>
              <a:gd name="T50" fmla="*/ 180 w 1090"/>
              <a:gd name="T51" fmla="*/ 423 h 1610"/>
              <a:gd name="T52" fmla="*/ 185 w 1090"/>
              <a:gd name="T53" fmla="*/ 383 h 1610"/>
              <a:gd name="T54" fmla="*/ 188 w 1090"/>
              <a:gd name="T55" fmla="*/ 360 h 1610"/>
              <a:gd name="T56" fmla="*/ 230 w 1090"/>
              <a:gd name="T57" fmla="*/ 353 h 1610"/>
              <a:gd name="T58" fmla="*/ 280 w 1090"/>
              <a:gd name="T59" fmla="*/ 475 h 1610"/>
              <a:gd name="T60" fmla="*/ 358 w 1090"/>
              <a:gd name="T61" fmla="*/ 583 h 1610"/>
              <a:gd name="T62" fmla="*/ 313 w 1090"/>
              <a:gd name="T63" fmla="*/ 828 h 1610"/>
              <a:gd name="T64" fmla="*/ 185 w 1090"/>
              <a:gd name="T65" fmla="*/ 980 h 1610"/>
              <a:gd name="T66" fmla="*/ 70 w 1090"/>
              <a:gd name="T67" fmla="*/ 1048 h 1610"/>
              <a:gd name="T68" fmla="*/ 35 w 1090"/>
              <a:gd name="T69" fmla="*/ 1063 h 1610"/>
              <a:gd name="T70" fmla="*/ 80 w 1090"/>
              <a:gd name="T71" fmla="*/ 1185 h 1610"/>
              <a:gd name="T72" fmla="*/ 63 w 1090"/>
              <a:gd name="T73" fmla="*/ 1343 h 1610"/>
              <a:gd name="T74" fmla="*/ 63 w 1090"/>
              <a:gd name="T75" fmla="*/ 1335 h 1610"/>
              <a:gd name="T76" fmla="*/ 108 w 1090"/>
              <a:gd name="T77" fmla="*/ 1473 h 1610"/>
              <a:gd name="T78" fmla="*/ 98 w 1090"/>
              <a:gd name="T79" fmla="*/ 1540 h 1610"/>
              <a:gd name="T80" fmla="*/ 153 w 1090"/>
              <a:gd name="T81" fmla="*/ 1575 h 1610"/>
              <a:gd name="T82" fmla="*/ 195 w 1090"/>
              <a:gd name="T83" fmla="*/ 1578 h 1610"/>
              <a:gd name="T84" fmla="*/ 235 w 1090"/>
              <a:gd name="T85" fmla="*/ 1578 h 1610"/>
              <a:gd name="T86" fmla="*/ 240 w 1090"/>
              <a:gd name="T87" fmla="*/ 1578 h 1610"/>
              <a:gd name="T88" fmla="*/ 328 w 1090"/>
              <a:gd name="T89" fmla="*/ 1493 h 1610"/>
              <a:gd name="T90" fmla="*/ 365 w 1090"/>
              <a:gd name="T91" fmla="*/ 1578 h 1610"/>
              <a:gd name="T92" fmla="*/ 418 w 1090"/>
              <a:gd name="T93" fmla="*/ 1610 h 1610"/>
              <a:gd name="T94" fmla="*/ 443 w 1090"/>
              <a:gd name="T95" fmla="*/ 1593 h 1610"/>
              <a:gd name="T96" fmla="*/ 585 w 1090"/>
              <a:gd name="T97" fmla="*/ 1483 h 1610"/>
              <a:gd name="T98" fmla="*/ 598 w 1090"/>
              <a:gd name="T99" fmla="*/ 1415 h 1610"/>
              <a:gd name="T100" fmla="*/ 658 w 1090"/>
              <a:gd name="T101" fmla="*/ 1258 h 1610"/>
              <a:gd name="T102" fmla="*/ 748 w 1090"/>
              <a:gd name="T103" fmla="*/ 1210 h 1610"/>
              <a:gd name="T104" fmla="*/ 960 w 1090"/>
              <a:gd name="T105" fmla="*/ 1133 h 1610"/>
              <a:gd name="T106" fmla="*/ 960 w 1090"/>
              <a:gd name="T107" fmla="*/ 1063 h 1610"/>
              <a:gd name="T108" fmla="*/ 1000 w 1090"/>
              <a:gd name="T109" fmla="*/ 935 h 1610"/>
              <a:gd name="T110" fmla="*/ 1058 w 1090"/>
              <a:gd name="T111" fmla="*/ 92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8"/>
                </a:moveTo>
                <a:lnTo>
                  <a:pt x="1040" y="910"/>
                </a:lnTo>
                <a:lnTo>
                  <a:pt x="1048" y="875"/>
                </a:lnTo>
                <a:lnTo>
                  <a:pt x="1078" y="848"/>
                </a:lnTo>
                <a:lnTo>
                  <a:pt x="1050" y="638"/>
                </a:lnTo>
                <a:lnTo>
                  <a:pt x="1003" y="465"/>
                </a:lnTo>
                <a:lnTo>
                  <a:pt x="960" y="453"/>
                </a:lnTo>
                <a:lnTo>
                  <a:pt x="908" y="398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3" y="338"/>
                </a:lnTo>
                <a:lnTo>
                  <a:pt x="565" y="285"/>
                </a:lnTo>
                <a:lnTo>
                  <a:pt x="550" y="320"/>
                </a:lnTo>
                <a:lnTo>
                  <a:pt x="550" y="373"/>
                </a:lnTo>
                <a:lnTo>
                  <a:pt x="485" y="383"/>
                </a:lnTo>
                <a:lnTo>
                  <a:pt x="470" y="330"/>
                </a:lnTo>
                <a:lnTo>
                  <a:pt x="435" y="315"/>
                </a:lnTo>
                <a:lnTo>
                  <a:pt x="430" y="288"/>
                </a:lnTo>
                <a:lnTo>
                  <a:pt x="465" y="288"/>
                </a:lnTo>
                <a:lnTo>
                  <a:pt x="488" y="315"/>
                </a:lnTo>
                <a:lnTo>
                  <a:pt x="510" y="303"/>
                </a:lnTo>
                <a:lnTo>
                  <a:pt x="485" y="223"/>
                </a:lnTo>
                <a:lnTo>
                  <a:pt x="443" y="190"/>
                </a:lnTo>
                <a:lnTo>
                  <a:pt x="443" y="180"/>
                </a:lnTo>
                <a:lnTo>
                  <a:pt x="440" y="180"/>
                </a:lnTo>
                <a:lnTo>
                  <a:pt x="373" y="148"/>
                </a:lnTo>
                <a:lnTo>
                  <a:pt x="373" y="108"/>
                </a:lnTo>
                <a:lnTo>
                  <a:pt x="293" y="53"/>
                </a:lnTo>
                <a:lnTo>
                  <a:pt x="295" y="48"/>
                </a:lnTo>
                <a:lnTo>
                  <a:pt x="260" y="45"/>
                </a:lnTo>
                <a:lnTo>
                  <a:pt x="160" y="0"/>
                </a:lnTo>
                <a:lnTo>
                  <a:pt x="115" y="30"/>
                </a:lnTo>
                <a:lnTo>
                  <a:pt x="120" y="135"/>
                </a:lnTo>
                <a:lnTo>
                  <a:pt x="95" y="190"/>
                </a:lnTo>
                <a:lnTo>
                  <a:pt x="0" y="280"/>
                </a:lnTo>
                <a:lnTo>
                  <a:pt x="3" y="330"/>
                </a:lnTo>
                <a:lnTo>
                  <a:pt x="108" y="393"/>
                </a:lnTo>
                <a:lnTo>
                  <a:pt x="118" y="453"/>
                </a:lnTo>
                <a:lnTo>
                  <a:pt x="118" y="448"/>
                </a:lnTo>
                <a:lnTo>
                  <a:pt x="115" y="448"/>
                </a:lnTo>
                <a:lnTo>
                  <a:pt x="118" y="453"/>
                </a:lnTo>
                <a:lnTo>
                  <a:pt x="123" y="458"/>
                </a:lnTo>
                <a:lnTo>
                  <a:pt x="133" y="463"/>
                </a:lnTo>
                <a:lnTo>
                  <a:pt x="143" y="465"/>
                </a:lnTo>
                <a:lnTo>
                  <a:pt x="155" y="468"/>
                </a:lnTo>
                <a:lnTo>
                  <a:pt x="165" y="475"/>
                </a:lnTo>
                <a:lnTo>
                  <a:pt x="170" y="468"/>
                </a:lnTo>
                <a:lnTo>
                  <a:pt x="175" y="465"/>
                </a:lnTo>
                <a:lnTo>
                  <a:pt x="175" y="458"/>
                </a:lnTo>
                <a:lnTo>
                  <a:pt x="175" y="443"/>
                </a:lnTo>
                <a:lnTo>
                  <a:pt x="180" y="423"/>
                </a:lnTo>
                <a:lnTo>
                  <a:pt x="185" y="400"/>
                </a:lnTo>
                <a:lnTo>
                  <a:pt x="185" y="383"/>
                </a:lnTo>
                <a:lnTo>
                  <a:pt x="188" y="373"/>
                </a:lnTo>
                <a:lnTo>
                  <a:pt x="188" y="360"/>
                </a:lnTo>
                <a:lnTo>
                  <a:pt x="190" y="355"/>
                </a:lnTo>
                <a:lnTo>
                  <a:pt x="230" y="353"/>
                </a:lnTo>
                <a:lnTo>
                  <a:pt x="240" y="383"/>
                </a:lnTo>
                <a:lnTo>
                  <a:pt x="280" y="475"/>
                </a:lnTo>
                <a:lnTo>
                  <a:pt x="303" y="563"/>
                </a:lnTo>
                <a:lnTo>
                  <a:pt x="358" y="583"/>
                </a:lnTo>
                <a:lnTo>
                  <a:pt x="373" y="768"/>
                </a:lnTo>
                <a:lnTo>
                  <a:pt x="313" y="828"/>
                </a:lnTo>
                <a:lnTo>
                  <a:pt x="270" y="935"/>
                </a:lnTo>
                <a:lnTo>
                  <a:pt x="185" y="980"/>
                </a:lnTo>
                <a:lnTo>
                  <a:pt x="133" y="1048"/>
                </a:lnTo>
                <a:lnTo>
                  <a:pt x="70" y="1048"/>
                </a:lnTo>
                <a:lnTo>
                  <a:pt x="38" y="1058"/>
                </a:lnTo>
                <a:lnTo>
                  <a:pt x="35" y="1063"/>
                </a:lnTo>
                <a:lnTo>
                  <a:pt x="38" y="1128"/>
                </a:lnTo>
                <a:lnTo>
                  <a:pt x="80" y="1185"/>
                </a:lnTo>
                <a:lnTo>
                  <a:pt x="63" y="1208"/>
                </a:lnTo>
                <a:lnTo>
                  <a:pt x="63" y="1343"/>
                </a:lnTo>
                <a:lnTo>
                  <a:pt x="30" y="1383"/>
                </a:lnTo>
                <a:lnTo>
                  <a:pt x="63" y="1335"/>
                </a:lnTo>
                <a:lnTo>
                  <a:pt x="108" y="1363"/>
                </a:lnTo>
                <a:lnTo>
                  <a:pt x="108" y="1473"/>
                </a:lnTo>
                <a:lnTo>
                  <a:pt x="80" y="1503"/>
                </a:lnTo>
                <a:lnTo>
                  <a:pt x="98" y="1540"/>
                </a:lnTo>
                <a:lnTo>
                  <a:pt x="155" y="1573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0" y="1585"/>
                </a:lnTo>
                <a:lnTo>
                  <a:pt x="235" y="1578"/>
                </a:lnTo>
                <a:lnTo>
                  <a:pt x="235" y="1588"/>
                </a:lnTo>
                <a:lnTo>
                  <a:pt x="240" y="1578"/>
                </a:lnTo>
                <a:lnTo>
                  <a:pt x="288" y="1523"/>
                </a:lnTo>
                <a:lnTo>
                  <a:pt x="328" y="1493"/>
                </a:lnTo>
                <a:lnTo>
                  <a:pt x="375" y="1533"/>
                </a:lnTo>
                <a:lnTo>
                  <a:pt x="365" y="1578"/>
                </a:lnTo>
                <a:lnTo>
                  <a:pt x="395" y="1610"/>
                </a:lnTo>
                <a:lnTo>
                  <a:pt x="418" y="1610"/>
                </a:lnTo>
                <a:lnTo>
                  <a:pt x="443" y="1588"/>
                </a:lnTo>
                <a:lnTo>
                  <a:pt x="443" y="1593"/>
                </a:lnTo>
                <a:lnTo>
                  <a:pt x="443" y="1588"/>
                </a:lnTo>
                <a:lnTo>
                  <a:pt x="585" y="1483"/>
                </a:lnTo>
                <a:lnTo>
                  <a:pt x="590" y="1448"/>
                </a:lnTo>
                <a:lnTo>
                  <a:pt x="598" y="1415"/>
                </a:lnTo>
                <a:lnTo>
                  <a:pt x="633" y="1360"/>
                </a:lnTo>
                <a:lnTo>
                  <a:pt x="658" y="1258"/>
                </a:lnTo>
                <a:lnTo>
                  <a:pt x="705" y="1248"/>
                </a:lnTo>
                <a:lnTo>
                  <a:pt x="748" y="1210"/>
                </a:lnTo>
                <a:lnTo>
                  <a:pt x="855" y="1220"/>
                </a:lnTo>
                <a:lnTo>
                  <a:pt x="960" y="1133"/>
                </a:lnTo>
                <a:lnTo>
                  <a:pt x="955" y="1063"/>
                </a:lnTo>
                <a:lnTo>
                  <a:pt x="960" y="1063"/>
                </a:lnTo>
                <a:lnTo>
                  <a:pt x="953" y="995"/>
                </a:lnTo>
                <a:lnTo>
                  <a:pt x="1000" y="935"/>
                </a:lnTo>
                <a:lnTo>
                  <a:pt x="1055" y="920"/>
                </a:lnTo>
                <a:lnTo>
                  <a:pt x="1058" y="920"/>
                </a:lnTo>
                <a:lnTo>
                  <a:pt x="1090" y="94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5" name="Freeform 1438"/>
          <p:cNvSpPr>
            <a:spLocks/>
          </p:cNvSpPr>
          <p:nvPr/>
        </p:nvSpPr>
        <p:spPr bwMode="auto">
          <a:xfrm>
            <a:off x="6470978" y="3643672"/>
            <a:ext cx="7566" cy="0"/>
          </a:xfrm>
          <a:custGeom>
            <a:avLst/>
            <a:gdLst>
              <a:gd name="T0" fmla="*/ 0 w 7"/>
              <a:gd name="T1" fmla="*/ 7 w 7"/>
              <a:gd name="T2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6" name="Freeform 1437"/>
          <p:cNvSpPr>
            <a:spLocks/>
          </p:cNvSpPr>
          <p:nvPr/>
        </p:nvSpPr>
        <p:spPr bwMode="auto">
          <a:xfrm>
            <a:off x="6478544" y="3643672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7" name="Freeform 1436"/>
          <p:cNvSpPr>
            <a:spLocks/>
          </p:cNvSpPr>
          <p:nvPr/>
        </p:nvSpPr>
        <p:spPr bwMode="auto">
          <a:xfrm>
            <a:off x="7731838" y="1631340"/>
            <a:ext cx="231998" cy="325303"/>
          </a:xfrm>
          <a:custGeom>
            <a:avLst/>
            <a:gdLst>
              <a:gd name="T0" fmla="*/ 93 w 230"/>
              <a:gd name="T1" fmla="*/ 80 h 323"/>
              <a:gd name="T2" fmla="*/ 131 w 230"/>
              <a:gd name="T3" fmla="*/ 90 h 323"/>
              <a:gd name="T4" fmla="*/ 208 w 230"/>
              <a:gd name="T5" fmla="*/ 0 h 323"/>
              <a:gd name="T6" fmla="*/ 230 w 230"/>
              <a:gd name="T7" fmla="*/ 3 h 323"/>
              <a:gd name="T8" fmla="*/ 214 w 230"/>
              <a:gd name="T9" fmla="*/ 42 h 323"/>
              <a:gd name="T10" fmla="*/ 214 w 230"/>
              <a:gd name="T11" fmla="*/ 106 h 323"/>
              <a:gd name="T12" fmla="*/ 166 w 230"/>
              <a:gd name="T13" fmla="*/ 141 h 323"/>
              <a:gd name="T14" fmla="*/ 147 w 230"/>
              <a:gd name="T15" fmla="*/ 202 h 323"/>
              <a:gd name="T16" fmla="*/ 202 w 230"/>
              <a:gd name="T17" fmla="*/ 218 h 323"/>
              <a:gd name="T18" fmla="*/ 208 w 230"/>
              <a:gd name="T19" fmla="*/ 282 h 323"/>
              <a:gd name="T20" fmla="*/ 182 w 230"/>
              <a:gd name="T21" fmla="*/ 323 h 323"/>
              <a:gd name="T22" fmla="*/ 179 w 230"/>
              <a:gd name="T23" fmla="*/ 323 h 323"/>
              <a:gd name="T24" fmla="*/ 3 w 230"/>
              <a:gd name="T25" fmla="*/ 310 h 323"/>
              <a:gd name="T26" fmla="*/ 0 w 230"/>
              <a:gd name="T27" fmla="*/ 278 h 323"/>
              <a:gd name="T28" fmla="*/ 93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3" y="80"/>
                </a:moveTo>
                <a:lnTo>
                  <a:pt x="131" y="90"/>
                </a:lnTo>
                <a:lnTo>
                  <a:pt x="208" y="0"/>
                </a:lnTo>
                <a:lnTo>
                  <a:pt x="230" y="3"/>
                </a:lnTo>
                <a:lnTo>
                  <a:pt x="214" y="42"/>
                </a:lnTo>
                <a:lnTo>
                  <a:pt x="214" y="106"/>
                </a:lnTo>
                <a:lnTo>
                  <a:pt x="166" y="141"/>
                </a:lnTo>
                <a:lnTo>
                  <a:pt x="147" y="202"/>
                </a:lnTo>
                <a:lnTo>
                  <a:pt x="202" y="218"/>
                </a:lnTo>
                <a:lnTo>
                  <a:pt x="208" y="282"/>
                </a:lnTo>
                <a:lnTo>
                  <a:pt x="182" y="323"/>
                </a:lnTo>
                <a:lnTo>
                  <a:pt x="179" y="323"/>
                </a:lnTo>
                <a:lnTo>
                  <a:pt x="3" y="310"/>
                </a:lnTo>
                <a:lnTo>
                  <a:pt x="0" y="278"/>
                </a:lnTo>
                <a:lnTo>
                  <a:pt x="93" y="8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8" name="Freeform 1435"/>
          <p:cNvSpPr>
            <a:spLocks/>
          </p:cNvSpPr>
          <p:nvPr/>
        </p:nvSpPr>
        <p:spPr bwMode="auto">
          <a:xfrm>
            <a:off x="7731838" y="1631340"/>
            <a:ext cx="231998" cy="327823"/>
          </a:xfrm>
          <a:custGeom>
            <a:avLst/>
            <a:gdLst>
              <a:gd name="T0" fmla="*/ 95 w 230"/>
              <a:gd name="T1" fmla="*/ 80 h 323"/>
              <a:gd name="T2" fmla="*/ 133 w 230"/>
              <a:gd name="T3" fmla="*/ 89 h 323"/>
              <a:gd name="T4" fmla="*/ 210 w 230"/>
              <a:gd name="T5" fmla="*/ 0 h 323"/>
              <a:gd name="T6" fmla="*/ 230 w 230"/>
              <a:gd name="T7" fmla="*/ 5 h 323"/>
              <a:gd name="T8" fmla="*/ 215 w 230"/>
              <a:gd name="T9" fmla="*/ 42 h 323"/>
              <a:gd name="T10" fmla="*/ 215 w 230"/>
              <a:gd name="T11" fmla="*/ 107 h 323"/>
              <a:gd name="T12" fmla="*/ 168 w 230"/>
              <a:gd name="T13" fmla="*/ 142 h 323"/>
              <a:gd name="T14" fmla="*/ 148 w 230"/>
              <a:gd name="T15" fmla="*/ 201 h 323"/>
              <a:gd name="T16" fmla="*/ 203 w 230"/>
              <a:gd name="T17" fmla="*/ 219 h 323"/>
              <a:gd name="T18" fmla="*/ 210 w 230"/>
              <a:gd name="T19" fmla="*/ 281 h 323"/>
              <a:gd name="T20" fmla="*/ 183 w 230"/>
              <a:gd name="T21" fmla="*/ 323 h 323"/>
              <a:gd name="T22" fmla="*/ 180 w 230"/>
              <a:gd name="T23" fmla="*/ 323 h 323"/>
              <a:gd name="T24" fmla="*/ 5 w 230"/>
              <a:gd name="T25" fmla="*/ 308 h 323"/>
              <a:gd name="T26" fmla="*/ 0 w 230"/>
              <a:gd name="T27" fmla="*/ 278 h 323"/>
              <a:gd name="T28" fmla="*/ 95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5" y="80"/>
                </a:moveTo>
                <a:lnTo>
                  <a:pt x="133" y="89"/>
                </a:lnTo>
                <a:lnTo>
                  <a:pt x="210" y="0"/>
                </a:lnTo>
                <a:lnTo>
                  <a:pt x="230" y="5"/>
                </a:lnTo>
                <a:lnTo>
                  <a:pt x="215" y="42"/>
                </a:lnTo>
                <a:lnTo>
                  <a:pt x="215" y="107"/>
                </a:lnTo>
                <a:lnTo>
                  <a:pt x="168" y="142"/>
                </a:lnTo>
                <a:lnTo>
                  <a:pt x="148" y="201"/>
                </a:lnTo>
                <a:lnTo>
                  <a:pt x="203" y="219"/>
                </a:lnTo>
                <a:lnTo>
                  <a:pt x="210" y="281"/>
                </a:lnTo>
                <a:lnTo>
                  <a:pt x="183" y="323"/>
                </a:lnTo>
                <a:lnTo>
                  <a:pt x="180" y="323"/>
                </a:lnTo>
                <a:lnTo>
                  <a:pt x="5" y="308"/>
                </a:lnTo>
                <a:lnTo>
                  <a:pt x="0" y="278"/>
                </a:lnTo>
                <a:lnTo>
                  <a:pt x="95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9" name="Freeform 1434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0" name="Freeform 1433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1" name="Freeform 1432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2" name="Freeform 1431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3" name="Freeform 1430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4" name="Freeform 1429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5" name="Freeform 1428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6" name="Freeform 1427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7" name="Freeform 1426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8" name="Freeform 1425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9" name="Freeform 1424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0" name="Freeform 1423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1" name="Freeform 142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2" name="Freeform 1421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3" name="Freeform 1420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4" name="Freeform 1419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5" name="Freeform 1418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6" name="Freeform 1417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Freeform 1416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Freeform 1415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9" name="Freeform 1414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0" name="Freeform 1413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1" name="Freeform 141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2" name="Freeform 1411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3" name="Freeform 1410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9 h 304"/>
              <a:gd name="T2" fmla="*/ 67 w 230"/>
              <a:gd name="T3" fmla="*/ 0 h 304"/>
              <a:gd name="T4" fmla="*/ 105 w 230"/>
              <a:gd name="T5" fmla="*/ 32 h 304"/>
              <a:gd name="T6" fmla="*/ 137 w 230"/>
              <a:gd name="T7" fmla="*/ 35 h 304"/>
              <a:gd name="T8" fmla="*/ 195 w 230"/>
              <a:gd name="T9" fmla="*/ 73 h 304"/>
              <a:gd name="T10" fmla="*/ 230 w 230"/>
              <a:gd name="T11" fmla="*/ 102 h 304"/>
              <a:gd name="T12" fmla="*/ 195 w 230"/>
              <a:gd name="T13" fmla="*/ 160 h 304"/>
              <a:gd name="T14" fmla="*/ 192 w 230"/>
              <a:gd name="T15" fmla="*/ 268 h 304"/>
              <a:gd name="T16" fmla="*/ 96 w 230"/>
              <a:gd name="T17" fmla="*/ 304 h 304"/>
              <a:gd name="T18" fmla="*/ 48 w 230"/>
              <a:gd name="T19" fmla="*/ 304 h 304"/>
              <a:gd name="T20" fmla="*/ 0 w 230"/>
              <a:gd name="T21" fmla="*/ 281 h 304"/>
              <a:gd name="T22" fmla="*/ 3 w 230"/>
              <a:gd name="T23" fmla="*/ 252 h 304"/>
              <a:gd name="T24" fmla="*/ 70 w 230"/>
              <a:gd name="T25" fmla="*/ 265 h 304"/>
              <a:gd name="T26" fmla="*/ 73 w 230"/>
              <a:gd name="T27" fmla="*/ 230 h 304"/>
              <a:gd name="T28" fmla="*/ 38 w 230"/>
              <a:gd name="T29" fmla="*/ 201 h 304"/>
              <a:gd name="T30" fmla="*/ 51 w 230"/>
              <a:gd name="T31" fmla="*/ 160 h 304"/>
              <a:gd name="T32" fmla="*/ 0 w 230"/>
              <a:gd name="T33" fmla="*/ 16 h 304"/>
              <a:gd name="T34" fmla="*/ 0 w 230"/>
              <a:gd name="T35" fmla="*/ 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9"/>
                </a:moveTo>
                <a:lnTo>
                  <a:pt x="67" y="0"/>
                </a:lnTo>
                <a:lnTo>
                  <a:pt x="105" y="32"/>
                </a:lnTo>
                <a:lnTo>
                  <a:pt x="137" y="35"/>
                </a:lnTo>
                <a:lnTo>
                  <a:pt x="195" y="73"/>
                </a:lnTo>
                <a:lnTo>
                  <a:pt x="230" y="102"/>
                </a:lnTo>
                <a:lnTo>
                  <a:pt x="195" y="160"/>
                </a:lnTo>
                <a:lnTo>
                  <a:pt x="192" y="268"/>
                </a:lnTo>
                <a:lnTo>
                  <a:pt x="96" y="304"/>
                </a:lnTo>
                <a:lnTo>
                  <a:pt x="48" y="304"/>
                </a:lnTo>
                <a:lnTo>
                  <a:pt x="0" y="281"/>
                </a:lnTo>
                <a:lnTo>
                  <a:pt x="3" y="252"/>
                </a:lnTo>
                <a:lnTo>
                  <a:pt x="70" y="265"/>
                </a:lnTo>
                <a:lnTo>
                  <a:pt x="73" y="230"/>
                </a:lnTo>
                <a:lnTo>
                  <a:pt x="38" y="201"/>
                </a:lnTo>
                <a:lnTo>
                  <a:pt x="51" y="160"/>
                </a:lnTo>
                <a:lnTo>
                  <a:pt x="0" y="16"/>
                </a:lnTo>
                <a:lnTo>
                  <a:pt x="0" y="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Freeform 1409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10 h 304"/>
              <a:gd name="T2" fmla="*/ 68 w 230"/>
              <a:gd name="T3" fmla="*/ 0 h 304"/>
              <a:gd name="T4" fmla="*/ 105 w 230"/>
              <a:gd name="T5" fmla="*/ 32 h 304"/>
              <a:gd name="T6" fmla="*/ 138 w 230"/>
              <a:gd name="T7" fmla="*/ 35 h 304"/>
              <a:gd name="T8" fmla="*/ 195 w 230"/>
              <a:gd name="T9" fmla="*/ 72 h 304"/>
              <a:gd name="T10" fmla="*/ 230 w 230"/>
              <a:gd name="T11" fmla="*/ 102 h 304"/>
              <a:gd name="T12" fmla="*/ 195 w 230"/>
              <a:gd name="T13" fmla="*/ 159 h 304"/>
              <a:gd name="T14" fmla="*/ 193 w 230"/>
              <a:gd name="T15" fmla="*/ 267 h 304"/>
              <a:gd name="T16" fmla="*/ 95 w 230"/>
              <a:gd name="T17" fmla="*/ 304 h 304"/>
              <a:gd name="T18" fmla="*/ 48 w 230"/>
              <a:gd name="T19" fmla="*/ 304 h 304"/>
              <a:gd name="T20" fmla="*/ 0 w 230"/>
              <a:gd name="T21" fmla="*/ 282 h 304"/>
              <a:gd name="T22" fmla="*/ 3 w 230"/>
              <a:gd name="T23" fmla="*/ 252 h 304"/>
              <a:gd name="T24" fmla="*/ 70 w 230"/>
              <a:gd name="T25" fmla="*/ 264 h 304"/>
              <a:gd name="T26" fmla="*/ 73 w 230"/>
              <a:gd name="T27" fmla="*/ 229 h 304"/>
              <a:gd name="T28" fmla="*/ 38 w 230"/>
              <a:gd name="T29" fmla="*/ 202 h 304"/>
              <a:gd name="T30" fmla="*/ 50 w 230"/>
              <a:gd name="T31" fmla="*/ 159 h 304"/>
              <a:gd name="T32" fmla="*/ 0 w 230"/>
              <a:gd name="T33" fmla="*/ 17 h 304"/>
              <a:gd name="T34" fmla="*/ 0 w 230"/>
              <a:gd name="T35" fmla="*/ 1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10"/>
                </a:moveTo>
                <a:lnTo>
                  <a:pt x="68" y="0"/>
                </a:lnTo>
                <a:lnTo>
                  <a:pt x="105" y="32"/>
                </a:lnTo>
                <a:lnTo>
                  <a:pt x="138" y="35"/>
                </a:lnTo>
                <a:lnTo>
                  <a:pt x="195" y="72"/>
                </a:lnTo>
                <a:lnTo>
                  <a:pt x="230" y="102"/>
                </a:lnTo>
                <a:lnTo>
                  <a:pt x="195" y="159"/>
                </a:lnTo>
                <a:lnTo>
                  <a:pt x="193" y="267"/>
                </a:lnTo>
                <a:lnTo>
                  <a:pt x="95" y="304"/>
                </a:lnTo>
                <a:lnTo>
                  <a:pt x="48" y="304"/>
                </a:lnTo>
                <a:lnTo>
                  <a:pt x="0" y="282"/>
                </a:lnTo>
                <a:lnTo>
                  <a:pt x="3" y="252"/>
                </a:lnTo>
                <a:lnTo>
                  <a:pt x="70" y="264"/>
                </a:lnTo>
                <a:lnTo>
                  <a:pt x="73" y="229"/>
                </a:lnTo>
                <a:lnTo>
                  <a:pt x="38" y="202"/>
                </a:lnTo>
                <a:lnTo>
                  <a:pt x="50" y="159"/>
                </a:lnTo>
                <a:lnTo>
                  <a:pt x="0" y="17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5" name="Freeform 1408"/>
          <p:cNvSpPr>
            <a:spLocks/>
          </p:cNvSpPr>
          <p:nvPr/>
        </p:nvSpPr>
        <p:spPr bwMode="auto">
          <a:xfrm>
            <a:off x="7694013" y="1913773"/>
            <a:ext cx="247128" cy="335389"/>
          </a:xfrm>
          <a:custGeom>
            <a:avLst/>
            <a:gdLst>
              <a:gd name="T0" fmla="*/ 246 w 246"/>
              <a:gd name="T1" fmla="*/ 4 h 333"/>
              <a:gd name="T2" fmla="*/ 217 w 246"/>
              <a:gd name="T3" fmla="*/ 45 h 333"/>
              <a:gd name="T4" fmla="*/ 224 w 246"/>
              <a:gd name="T5" fmla="*/ 109 h 333"/>
              <a:gd name="T6" fmla="*/ 153 w 246"/>
              <a:gd name="T7" fmla="*/ 109 h 333"/>
              <a:gd name="T8" fmla="*/ 96 w 246"/>
              <a:gd name="T9" fmla="*/ 231 h 333"/>
              <a:gd name="T10" fmla="*/ 108 w 246"/>
              <a:gd name="T11" fmla="*/ 269 h 333"/>
              <a:gd name="T12" fmla="*/ 45 w 246"/>
              <a:gd name="T13" fmla="*/ 295 h 333"/>
              <a:gd name="T14" fmla="*/ 16 w 246"/>
              <a:gd name="T15" fmla="*/ 333 h 333"/>
              <a:gd name="T16" fmla="*/ 0 w 246"/>
              <a:gd name="T17" fmla="*/ 250 h 333"/>
              <a:gd name="T18" fmla="*/ 41 w 246"/>
              <a:gd name="T19" fmla="*/ 240 h 333"/>
              <a:gd name="T20" fmla="*/ 51 w 246"/>
              <a:gd name="T21" fmla="*/ 180 h 333"/>
              <a:gd name="T22" fmla="*/ 32 w 246"/>
              <a:gd name="T23" fmla="*/ 180 h 333"/>
              <a:gd name="T24" fmla="*/ 0 w 246"/>
              <a:gd name="T25" fmla="*/ 96 h 333"/>
              <a:gd name="T26" fmla="*/ 45 w 246"/>
              <a:gd name="T27" fmla="*/ 42 h 333"/>
              <a:gd name="T28" fmla="*/ 38 w 246"/>
              <a:gd name="T29" fmla="*/ 0 h 333"/>
              <a:gd name="T30" fmla="*/ 41 w 246"/>
              <a:gd name="T31" fmla="*/ 32 h 333"/>
              <a:gd name="T32" fmla="*/ 217 w 246"/>
              <a:gd name="T33" fmla="*/ 45 h 333"/>
              <a:gd name="T34" fmla="*/ 220 w 246"/>
              <a:gd name="T35" fmla="*/ 45 h 333"/>
              <a:gd name="T36" fmla="*/ 246 w 246"/>
              <a:gd name="T37" fmla="*/ 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4"/>
                </a:moveTo>
                <a:lnTo>
                  <a:pt x="217" y="45"/>
                </a:lnTo>
                <a:lnTo>
                  <a:pt x="224" y="109"/>
                </a:lnTo>
                <a:lnTo>
                  <a:pt x="153" y="109"/>
                </a:lnTo>
                <a:lnTo>
                  <a:pt x="96" y="231"/>
                </a:lnTo>
                <a:lnTo>
                  <a:pt x="108" y="269"/>
                </a:lnTo>
                <a:lnTo>
                  <a:pt x="45" y="295"/>
                </a:lnTo>
                <a:lnTo>
                  <a:pt x="16" y="333"/>
                </a:lnTo>
                <a:lnTo>
                  <a:pt x="0" y="250"/>
                </a:lnTo>
                <a:lnTo>
                  <a:pt x="41" y="240"/>
                </a:lnTo>
                <a:lnTo>
                  <a:pt x="51" y="180"/>
                </a:lnTo>
                <a:lnTo>
                  <a:pt x="32" y="180"/>
                </a:lnTo>
                <a:lnTo>
                  <a:pt x="0" y="96"/>
                </a:lnTo>
                <a:lnTo>
                  <a:pt x="45" y="42"/>
                </a:lnTo>
                <a:lnTo>
                  <a:pt x="38" y="0"/>
                </a:lnTo>
                <a:lnTo>
                  <a:pt x="41" y="32"/>
                </a:lnTo>
                <a:lnTo>
                  <a:pt x="217" y="45"/>
                </a:lnTo>
                <a:lnTo>
                  <a:pt x="220" y="45"/>
                </a:lnTo>
                <a:lnTo>
                  <a:pt x="246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6" name="Freeform 1407"/>
          <p:cNvSpPr>
            <a:spLocks/>
          </p:cNvSpPr>
          <p:nvPr/>
        </p:nvSpPr>
        <p:spPr bwMode="auto">
          <a:xfrm>
            <a:off x="7694013" y="1913773"/>
            <a:ext cx="249649" cy="335389"/>
          </a:xfrm>
          <a:custGeom>
            <a:avLst/>
            <a:gdLst>
              <a:gd name="T0" fmla="*/ 246 w 246"/>
              <a:gd name="T1" fmla="*/ 3 h 333"/>
              <a:gd name="T2" fmla="*/ 216 w 246"/>
              <a:gd name="T3" fmla="*/ 45 h 333"/>
              <a:gd name="T4" fmla="*/ 224 w 246"/>
              <a:gd name="T5" fmla="*/ 108 h 333"/>
              <a:gd name="T6" fmla="*/ 152 w 246"/>
              <a:gd name="T7" fmla="*/ 108 h 333"/>
              <a:gd name="T8" fmla="*/ 97 w 246"/>
              <a:gd name="T9" fmla="*/ 230 h 333"/>
              <a:gd name="T10" fmla="*/ 107 w 246"/>
              <a:gd name="T11" fmla="*/ 268 h 333"/>
              <a:gd name="T12" fmla="*/ 45 w 246"/>
              <a:gd name="T13" fmla="*/ 295 h 333"/>
              <a:gd name="T14" fmla="*/ 17 w 246"/>
              <a:gd name="T15" fmla="*/ 333 h 333"/>
              <a:gd name="T16" fmla="*/ 0 w 246"/>
              <a:gd name="T17" fmla="*/ 250 h 333"/>
              <a:gd name="T18" fmla="*/ 42 w 246"/>
              <a:gd name="T19" fmla="*/ 240 h 333"/>
              <a:gd name="T20" fmla="*/ 52 w 246"/>
              <a:gd name="T21" fmla="*/ 180 h 333"/>
              <a:gd name="T22" fmla="*/ 32 w 246"/>
              <a:gd name="T23" fmla="*/ 180 h 333"/>
              <a:gd name="T24" fmla="*/ 0 w 246"/>
              <a:gd name="T25" fmla="*/ 95 h 333"/>
              <a:gd name="T26" fmla="*/ 45 w 246"/>
              <a:gd name="T27" fmla="*/ 40 h 333"/>
              <a:gd name="T28" fmla="*/ 37 w 246"/>
              <a:gd name="T29" fmla="*/ 0 h 333"/>
              <a:gd name="T30" fmla="*/ 42 w 246"/>
              <a:gd name="T31" fmla="*/ 30 h 333"/>
              <a:gd name="T32" fmla="*/ 216 w 246"/>
              <a:gd name="T33" fmla="*/ 45 h 333"/>
              <a:gd name="T34" fmla="*/ 219 w 246"/>
              <a:gd name="T35" fmla="*/ 45 h 333"/>
              <a:gd name="T36" fmla="*/ 246 w 246"/>
              <a:gd name="T37" fmla="*/ 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3"/>
                </a:moveTo>
                <a:lnTo>
                  <a:pt x="216" y="45"/>
                </a:lnTo>
                <a:lnTo>
                  <a:pt x="224" y="108"/>
                </a:lnTo>
                <a:lnTo>
                  <a:pt x="152" y="108"/>
                </a:lnTo>
                <a:lnTo>
                  <a:pt x="97" y="230"/>
                </a:lnTo>
                <a:lnTo>
                  <a:pt x="107" y="268"/>
                </a:lnTo>
                <a:lnTo>
                  <a:pt x="45" y="295"/>
                </a:lnTo>
                <a:lnTo>
                  <a:pt x="17" y="333"/>
                </a:lnTo>
                <a:lnTo>
                  <a:pt x="0" y="250"/>
                </a:lnTo>
                <a:lnTo>
                  <a:pt x="42" y="240"/>
                </a:lnTo>
                <a:lnTo>
                  <a:pt x="52" y="180"/>
                </a:lnTo>
                <a:lnTo>
                  <a:pt x="32" y="180"/>
                </a:lnTo>
                <a:lnTo>
                  <a:pt x="0" y="95"/>
                </a:lnTo>
                <a:lnTo>
                  <a:pt x="45" y="40"/>
                </a:lnTo>
                <a:lnTo>
                  <a:pt x="37" y="0"/>
                </a:lnTo>
                <a:lnTo>
                  <a:pt x="42" y="30"/>
                </a:lnTo>
                <a:lnTo>
                  <a:pt x="216" y="45"/>
                </a:lnTo>
                <a:lnTo>
                  <a:pt x="219" y="45"/>
                </a:lnTo>
                <a:lnTo>
                  <a:pt x="246" y="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7" name="Freeform 1406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8" name="Freeform 1405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9" name="Freeform 1404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0" name="Freeform 1403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1" name="Freeform 1402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2" name="Freeform 1401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3" name="Freeform 1400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4" name="Freeform 1399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5" name="Freeform 139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396" name="Group 1386"/>
          <p:cNvGrpSpPr>
            <a:grpSpLocks/>
          </p:cNvGrpSpPr>
          <p:nvPr/>
        </p:nvGrpSpPr>
        <p:grpSpPr bwMode="auto">
          <a:xfrm>
            <a:off x="3238135" y="1734732"/>
            <a:ext cx="1278512" cy="1386945"/>
            <a:chOff x="3772" y="2560"/>
            <a:chExt cx="1267" cy="1376"/>
          </a:xfrm>
          <a:solidFill>
            <a:srgbClr val="FF0000"/>
          </a:solidFill>
        </p:grpSpPr>
        <p:sp>
          <p:nvSpPr>
            <p:cNvPr id="397" name="Freeform 1397"/>
            <p:cNvSpPr>
              <a:spLocks/>
            </p:cNvSpPr>
            <p:nvPr/>
          </p:nvSpPr>
          <p:spPr bwMode="auto">
            <a:xfrm>
              <a:off x="4793" y="3274"/>
              <a:ext cx="57" cy="74"/>
            </a:xfrm>
            <a:custGeom>
              <a:avLst/>
              <a:gdLst>
                <a:gd name="T0" fmla="*/ 32 w 57"/>
                <a:gd name="T1" fmla="*/ 0 h 74"/>
                <a:gd name="T2" fmla="*/ 57 w 57"/>
                <a:gd name="T3" fmla="*/ 19 h 74"/>
                <a:gd name="T4" fmla="*/ 28 w 57"/>
                <a:gd name="T5" fmla="*/ 67 h 74"/>
                <a:gd name="T6" fmla="*/ 3 w 57"/>
                <a:gd name="T7" fmla="*/ 74 h 74"/>
                <a:gd name="T8" fmla="*/ 0 w 57"/>
                <a:gd name="T9" fmla="*/ 19 h 74"/>
                <a:gd name="T10" fmla="*/ 32 w 57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396"/>
            <p:cNvSpPr>
              <a:spLocks/>
            </p:cNvSpPr>
            <p:nvPr/>
          </p:nvSpPr>
          <p:spPr bwMode="auto">
            <a:xfrm>
              <a:off x="4460" y="3348"/>
              <a:ext cx="58" cy="67"/>
            </a:xfrm>
            <a:custGeom>
              <a:avLst/>
              <a:gdLst>
                <a:gd name="T0" fmla="*/ 0 w 58"/>
                <a:gd name="T1" fmla="*/ 0 h 67"/>
                <a:gd name="T2" fmla="*/ 58 w 58"/>
                <a:gd name="T3" fmla="*/ 22 h 67"/>
                <a:gd name="T4" fmla="*/ 54 w 58"/>
                <a:gd name="T5" fmla="*/ 64 h 67"/>
                <a:gd name="T6" fmla="*/ 16 w 58"/>
                <a:gd name="T7" fmla="*/ 67 h 67"/>
                <a:gd name="T8" fmla="*/ 0 w 58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99" name="Group 1387"/>
            <p:cNvGrpSpPr>
              <a:grpSpLocks/>
            </p:cNvGrpSpPr>
            <p:nvPr/>
          </p:nvGrpSpPr>
          <p:grpSpPr bwMode="auto">
            <a:xfrm>
              <a:off x="3772" y="2560"/>
              <a:ext cx="1267" cy="1376"/>
              <a:chOff x="3772" y="2560"/>
              <a:chExt cx="1267" cy="1376"/>
            </a:xfrm>
            <a:grpFill/>
          </p:grpSpPr>
          <p:sp>
            <p:nvSpPr>
              <p:cNvPr id="400" name="Freeform 1395"/>
              <p:cNvSpPr>
                <a:spLocks/>
              </p:cNvSpPr>
              <p:nvPr/>
            </p:nvSpPr>
            <p:spPr bwMode="auto">
              <a:xfrm>
                <a:off x="4921" y="3072"/>
                <a:ext cx="64" cy="103"/>
              </a:xfrm>
              <a:custGeom>
                <a:avLst/>
                <a:gdLst>
                  <a:gd name="T0" fmla="*/ 0 w 64"/>
                  <a:gd name="T1" fmla="*/ 0 h 103"/>
                  <a:gd name="T2" fmla="*/ 0 w 64"/>
                  <a:gd name="T3" fmla="*/ 103 h 103"/>
                  <a:gd name="T4" fmla="*/ 64 w 64"/>
                  <a:gd name="T5" fmla="*/ 84 h 103"/>
                  <a:gd name="T6" fmla="*/ 38 w 64"/>
                  <a:gd name="T7" fmla="*/ 0 h 103"/>
                  <a:gd name="T8" fmla="*/ 0 w 64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3">
                    <a:moveTo>
                      <a:pt x="0" y="0"/>
                    </a:moveTo>
                    <a:lnTo>
                      <a:pt x="0" y="103"/>
                    </a:lnTo>
                    <a:lnTo>
                      <a:pt x="64" y="84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1" name="Freeform 1394"/>
              <p:cNvSpPr>
                <a:spLocks/>
              </p:cNvSpPr>
              <p:nvPr/>
            </p:nvSpPr>
            <p:spPr bwMode="auto">
              <a:xfrm>
                <a:off x="4725" y="3108"/>
                <a:ext cx="170" cy="140"/>
              </a:xfrm>
              <a:custGeom>
                <a:avLst/>
                <a:gdLst>
                  <a:gd name="T0" fmla="*/ 141 w 170"/>
                  <a:gd name="T1" fmla="*/ 12 h 140"/>
                  <a:gd name="T2" fmla="*/ 96 w 170"/>
                  <a:gd name="T3" fmla="*/ 35 h 140"/>
                  <a:gd name="T4" fmla="*/ 84 w 170"/>
                  <a:gd name="T5" fmla="*/ 0 h 140"/>
                  <a:gd name="T6" fmla="*/ 39 w 170"/>
                  <a:gd name="T7" fmla="*/ 32 h 140"/>
                  <a:gd name="T8" fmla="*/ 39 w 170"/>
                  <a:gd name="T9" fmla="*/ 67 h 140"/>
                  <a:gd name="T10" fmla="*/ 0 w 170"/>
                  <a:gd name="T11" fmla="*/ 118 h 140"/>
                  <a:gd name="T12" fmla="*/ 4 w 170"/>
                  <a:gd name="T13" fmla="*/ 137 h 140"/>
                  <a:gd name="T14" fmla="*/ 122 w 170"/>
                  <a:gd name="T15" fmla="*/ 140 h 140"/>
                  <a:gd name="T16" fmla="*/ 116 w 170"/>
                  <a:gd name="T17" fmla="*/ 105 h 140"/>
                  <a:gd name="T18" fmla="*/ 170 w 170"/>
                  <a:gd name="T19" fmla="*/ 51 h 140"/>
                  <a:gd name="T20" fmla="*/ 141 w 170"/>
                  <a:gd name="T21" fmla="*/ 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0">
                    <a:moveTo>
                      <a:pt x="141" y="12"/>
                    </a:moveTo>
                    <a:lnTo>
                      <a:pt x="96" y="35"/>
                    </a:lnTo>
                    <a:lnTo>
                      <a:pt x="84" y="0"/>
                    </a:lnTo>
                    <a:lnTo>
                      <a:pt x="39" y="32"/>
                    </a:lnTo>
                    <a:lnTo>
                      <a:pt x="39" y="67"/>
                    </a:lnTo>
                    <a:lnTo>
                      <a:pt x="0" y="118"/>
                    </a:lnTo>
                    <a:lnTo>
                      <a:pt x="4" y="137"/>
                    </a:lnTo>
                    <a:lnTo>
                      <a:pt x="122" y="140"/>
                    </a:lnTo>
                    <a:lnTo>
                      <a:pt x="116" y="105"/>
                    </a:lnTo>
                    <a:lnTo>
                      <a:pt x="170" y="51"/>
                    </a:lnTo>
                    <a:lnTo>
                      <a:pt x="14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2" name="Freeform 1393"/>
              <p:cNvSpPr>
                <a:spLocks/>
              </p:cNvSpPr>
              <p:nvPr/>
            </p:nvSpPr>
            <p:spPr bwMode="auto">
              <a:xfrm>
                <a:off x="4917" y="3229"/>
                <a:ext cx="42" cy="71"/>
              </a:xfrm>
              <a:custGeom>
                <a:avLst/>
                <a:gdLst>
                  <a:gd name="T0" fmla="*/ 0 w 42"/>
                  <a:gd name="T1" fmla="*/ 0 h 71"/>
                  <a:gd name="T2" fmla="*/ 0 w 42"/>
                  <a:gd name="T3" fmla="*/ 71 h 71"/>
                  <a:gd name="T4" fmla="*/ 42 w 42"/>
                  <a:gd name="T5" fmla="*/ 71 h 71"/>
                  <a:gd name="T6" fmla="*/ 42 w 42"/>
                  <a:gd name="T7" fmla="*/ 7 h 71"/>
                  <a:gd name="T8" fmla="*/ 0 w 42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1">
                    <a:moveTo>
                      <a:pt x="0" y="0"/>
                    </a:moveTo>
                    <a:lnTo>
                      <a:pt x="0" y="71"/>
                    </a:lnTo>
                    <a:lnTo>
                      <a:pt x="42" y="71"/>
                    </a:lnTo>
                    <a:lnTo>
                      <a:pt x="4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3" name="Freeform 1392"/>
              <p:cNvSpPr>
                <a:spLocks/>
              </p:cNvSpPr>
              <p:nvPr/>
            </p:nvSpPr>
            <p:spPr bwMode="auto">
              <a:xfrm>
                <a:off x="4428" y="3376"/>
                <a:ext cx="358" cy="295"/>
              </a:xfrm>
              <a:custGeom>
                <a:avLst/>
                <a:gdLst>
                  <a:gd name="T0" fmla="*/ 352 w 358"/>
                  <a:gd name="T1" fmla="*/ 0 h 295"/>
                  <a:gd name="T2" fmla="*/ 278 w 358"/>
                  <a:gd name="T3" fmla="*/ 16 h 295"/>
                  <a:gd name="T4" fmla="*/ 256 w 358"/>
                  <a:gd name="T5" fmla="*/ 74 h 295"/>
                  <a:gd name="T6" fmla="*/ 118 w 358"/>
                  <a:gd name="T7" fmla="*/ 122 h 295"/>
                  <a:gd name="T8" fmla="*/ 102 w 358"/>
                  <a:gd name="T9" fmla="*/ 96 h 295"/>
                  <a:gd name="T10" fmla="*/ 54 w 358"/>
                  <a:gd name="T11" fmla="*/ 93 h 295"/>
                  <a:gd name="T12" fmla="*/ 54 w 358"/>
                  <a:gd name="T13" fmla="*/ 141 h 295"/>
                  <a:gd name="T14" fmla="*/ 26 w 358"/>
                  <a:gd name="T15" fmla="*/ 164 h 295"/>
                  <a:gd name="T16" fmla="*/ 0 w 358"/>
                  <a:gd name="T17" fmla="*/ 218 h 295"/>
                  <a:gd name="T18" fmla="*/ 35 w 358"/>
                  <a:gd name="T19" fmla="*/ 218 h 295"/>
                  <a:gd name="T20" fmla="*/ 35 w 358"/>
                  <a:gd name="T21" fmla="*/ 247 h 295"/>
                  <a:gd name="T22" fmla="*/ 58 w 358"/>
                  <a:gd name="T23" fmla="*/ 266 h 295"/>
                  <a:gd name="T24" fmla="*/ 99 w 358"/>
                  <a:gd name="T25" fmla="*/ 244 h 295"/>
                  <a:gd name="T26" fmla="*/ 106 w 358"/>
                  <a:gd name="T27" fmla="*/ 282 h 295"/>
                  <a:gd name="T28" fmla="*/ 137 w 358"/>
                  <a:gd name="T29" fmla="*/ 295 h 295"/>
                  <a:gd name="T30" fmla="*/ 176 w 358"/>
                  <a:gd name="T31" fmla="*/ 279 h 295"/>
                  <a:gd name="T32" fmla="*/ 160 w 358"/>
                  <a:gd name="T33" fmla="*/ 218 h 295"/>
                  <a:gd name="T34" fmla="*/ 211 w 358"/>
                  <a:gd name="T35" fmla="*/ 208 h 295"/>
                  <a:gd name="T36" fmla="*/ 256 w 358"/>
                  <a:gd name="T37" fmla="*/ 218 h 295"/>
                  <a:gd name="T38" fmla="*/ 329 w 358"/>
                  <a:gd name="T39" fmla="*/ 112 h 295"/>
                  <a:gd name="T40" fmla="*/ 329 w 358"/>
                  <a:gd name="T41" fmla="*/ 74 h 295"/>
                  <a:gd name="T42" fmla="*/ 358 w 358"/>
                  <a:gd name="T43" fmla="*/ 39 h 295"/>
                  <a:gd name="T44" fmla="*/ 352 w 358"/>
                  <a:gd name="T4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8" h="295">
                    <a:moveTo>
                      <a:pt x="352" y="0"/>
                    </a:moveTo>
                    <a:lnTo>
                      <a:pt x="278" y="16"/>
                    </a:lnTo>
                    <a:lnTo>
                      <a:pt x="256" y="74"/>
                    </a:lnTo>
                    <a:lnTo>
                      <a:pt x="118" y="122"/>
                    </a:lnTo>
                    <a:lnTo>
                      <a:pt x="102" y="96"/>
                    </a:lnTo>
                    <a:lnTo>
                      <a:pt x="54" y="93"/>
                    </a:lnTo>
                    <a:lnTo>
                      <a:pt x="54" y="141"/>
                    </a:lnTo>
                    <a:lnTo>
                      <a:pt x="26" y="164"/>
                    </a:lnTo>
                    <a:lnTo>
                      <a:pt x="0" y="218"/>
                    </a:lnTo>
                    <a:lnTo>
                      <a:pt x="35" y="218"/>
                    </a:lnTo>
                    <a:lnTo>
                      <a:pt x="35" y="247"/>
                    </a:lnTo>
                    <a:lnTo>
                      <a:pt x="58" y="266"/>
                    </a:lnTo>
                    <a:lnTo>
                      <a:pt x="99" y="244"/>
                    </a:lnTo>
                    <a:lnTo>
                      <a:pt x="106" y="282"/>
                    </a:lnTo>
                    <a:lnTo>
                      <a:pt x="137" y="295"/>
                    </a:lnTo>
                    <a:lnTo>
                      <a:pt x="176" y="279"/>
                    </a:lnTo>
                    <a:lnTo>
                      <a:pt x="160" y="218"/>
                    </a:lnTo>
                    <a:lnTo>
                      <a:pt x="211" y="208"/>
                    </a:lnTo>
                    <a:lnTo>
                      <a:pt x="256" y="218"/>
                    </a:lnTo>
                    <a:lnTo>
                      <a:pt x="329" y="112"/>
                    </a:lnTo>
                    <a:lnTo>
                      <a:pt x="329" y="74"/>
                    </a:lnTo>
                    <a:lnTo>
                      <a:pt x="358" y="39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4" name="Freeform 1391"/>
              <p:cNvSpPr>
                <a:spLocks/>
              </p:cNvSpPr>
              <p:nvPr/>
            </p:nvSpPr>
            <p:spPr bwMode="auto">
              <a:xfrm>
                <a:off x="4815" y="3380"/>
                <a:ext cx="93" cy="76"/>
              </a:xfrm>
              <a:custGeom>
                <a:avLst/>
                <a:gdLst>
                  <a:gd name="T0" fmla="*/ 86 w 93"/>
                  <a:gd name="T1" fmla="*/ 0 h 76"/>
                  <a:gd name="T2" fmla="*/ 16 w 93"/>
                  <a:gd name="T3" fmla="*/ 16 h 76"/>
                  <a:gd name="T4" fmla="*/ 0 w 93"/>
                  <a:gd name="T5" fmla="*/ 64 h 76"/>
                  <a:gd name="T6" fmla="*/ 35 w 93"/>
                  <a:gd name="T7" fmla="*/ 76 h 76"/>
                  <a:gd name="T8" fmla="*/ 93 w 93"/>
                  <a:gd name="T9" fmla="*/ 38 h 76"/>
                  <a:gd name="T10" fmla="*/ 86 w 93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76">
                    <a:moveTo>
                      <a:pt x="86" y="0"/>
                    </a:moveTo>
                    <a:lnTo>
                      <a:pt x="16" y="16"/>
                    </a:lnTo>
                    <a:lnTo>
                      <a:pt x="0" y="64"/>
                    </a:lnTo>
                    <a:lnTo>
                      <a:pt x="35" y="76"/>
                    </a:lnTo>
                    <a:lnTo>
                      <a:pt x="93" y="38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5" name="Freeform 1390"/>
              <p:cNvSpPr>
                <a:spLocks/>
              </p:cNvSpPr>
              <p:nvPr/>
            </p:nvSpPr>
            <p:spPr bwMode="auto">
              <a:xfrm>
                <a:off x="4895" y="3450"/>
                <a:ext cx="144" cy="64"/>
              </a:xfrm>
              <a:custGeom>
                <a:avLst/>
                <a:gdLst>
                  <a:gd name="T0" fmla="*/ 0 w 144"/>
                  <a:gd name="T1" fmla="*/ 6 h 64"/>
                  <a:gd name="T2" fmla="*/ 54 w 144"/>
                  <a:gd name="T3" fmla="*/ 0 h 64"/>
                  <a:gd name="T4" fmla="*/ 77 w 144"/>
                  <a:gd name="T5" fmla="*/ 13 h 64"/>
                  <a:gd name="T6" fmla="*/ 144 w 144"/>
                  <a:gd name="T7" fmla="*/ 22 h 64"/>
                  <a:gd name="T8" fmla="*/ 144 w 144"/>
                  <a:gd name="T9" fmla="*/ 64 h 64"/>
                  <a:gd name="T10" fmla="*/ 90 w 144"/>
                  <a:gd name="T11" fmla="*/ 42 h 64"/>
                  <a:gd name="T12" fmla="*/ 38 w 144"/>
                  <a:gd name="T13" fmla="*/ 48 h 64"/>
                  <a:gd name="T14" fmla="*/ 0 w 144"/>
                  <a:gd name="T15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64">
                    <a:moveTo>
                      <a:pt x="0" y="6"/>
                    </a:moveTo>
                    <a:lnTo>
                      <a:pt x="54" y="0"/>
                    </a:lnTo>
                    <a:lnTo>
                      <a:pt x="77" y="13"/>
                    </a:lnTo>
                    <a:lnTo>
                      <a:pt x="144" y="22"/>
                    </a:lnTo>
                    <a:lnTo>
                      <a:pt x="144" y="64"/>
                    </a:lnTo>
                    <a:lnTo>
                      <a:pt x="90" y="42"/>
                    </a:lnTo>
                    <a:lnTo>
                      <a:pt x="38" y="48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6" name="Freeform 1389"/>
              <p:cNvSpPr>
                <a:spLocks/>
              </p:cNvSpPr>
              <p:nvPr/>
            </p:nvSpPr>
            <p:spPr bwMode="auto">
              <a:xfrm>
                <a:off x="3887" y="3808"/>
                <a:ext cx="116" cy="128"/>
              </a:xfrm>
              <a:custGeom>
                <a:avLst/>
                <a:gdLst>
                  <a:gd name="T0" fmla="*/ 13 w 116"/>
                  <a:gd name="T1" fmla="*/ 0 h 128"/>
                  <a:gd name="T2" fmla="*/ 77 w 116"/>
                  <a:gd name="T3" fmla="*/ 4 h 128"/>
                  <a:gd name="T4" fmla="*/ 116 w 116"/>
                  <a:gd name="T5" fmla="*/ 23 h 128"/>
                  <a:gd name="T6" fmla="*/ 106 w 116"/>
                  <a:gd name="T7" fmla="*/ 71 h 128"/>
                  <a:gd name="T8" fmla="*/ 116 w 116"/>
                  <a:gd name="T9" fmla="*/ 96 h 128"/>
                  <a:gd name="T10" fmla="*/ 61 w 116"/>
                  <a:gd name="T11" fmla="*/ 106 h 128"/>
                  <a:gd name="T12" fmla="*/ 45 w 116"/>
                  <a:gd name="T13" fmla="*/ 128 h 128"/>
                  <a:gd name="T14" fmla="*/ 13 w 116"/>
                  <a:gd name="T15" fmla="*/ 128 h 128"/>
                  <a:gd name="T16" fmla="*/ 20 w 116"/>
                  <a:gd name="T17" fmla="*/ 80 h 128"/>
                  <a:gd name="T18" fmla="*/ 0 w 116"/>
                  <a:gd name="T19" fmla="*/ 64 h 128"/>
                  <a:gd name="T20" fmla="*/ 13 w 116"/>
                  <a:gd name="T21" fmla="*/ 36 h 128"/>
                  <a:gd name="T22" fmla="*/ 13 w 11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8">
                    <a:moveTo>
                      <a:pt x="13" y="0"/>
                    </a:moveTo>
                    <a:lnTo>
                      <a:pt x="77" y="4"/>
                    </a:lnTo>
                    <a:lnTo>
                      <a:pt x="116" y="23"/>
                    </a:lnTo>
                    <a:lnTo>
                      <a:pt x="106" y="71"/>
                    </a:lnTo>
                    <a:lnTo>
                      <a:pt x="116" y="96"/>
                    </a:lnTo>
                    <a:lnTo>
                      <a:pt x="61" y="106"/>
                    </a:lnTo>
                    <a:lnTo>
                      <a:pt x="45" y="128"/>
                    </a:lnTo>
                    <a:lnTo>
                      <a:pt x="13" y="128"/>
                    </a:lnTo>
                    <a:lnTo>
                      <a:pt x="20" y="80"/>
                    </a:lnTo>
                    <a:lnTo>
                      <a:pt x="0" y="64"/>
                    </a:ln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7" name="Freeform 1388"/>
              <p:cNvSpPr>
                <a:spLocks/>
              </p:cNvSpPr>
              <p:nvPr/>
            </p:nvSpPr>
            <p:spPr bwMode="auto">
              <a:xfrm>
                <a:off x="3772" y="2560"/>
                <a:ext cx="1225" cy="1303"/>
              </a:xfrm>
              <a:custGeom>
                <a:avLst/>
                <a:gdLst>
                  <a:gd name="T0" fmla="*/ 688 w 1225"/>
                  <a:gd name="T1" fmla="*/ 0 h 1303"/>
                  <a:gd name="T2" fmla="*/ 560 w 1225"/>
                  <a:gd name="T3" fmla="*/ 144 h 1303"/>
                  <a:gd name="T4" fmla="*/ 410 w 1225"/>
                  <a:gd name="T5" fmla="*/ 394 h 1303"/>
                  <a:gd name="T6" fmla="*/ 333 w 1225"/>
                  <a:gd name="T7" fmla="*/ 615 h 1303"/>
                  <a:gd name="T8" fmla="*/ 227 w 1225"/>
                  <a:gd name="T9" fmla="*/ 618 h 1303"/>
                  <a:gd name="T10" fmla="*/ 170 w 1225"/>
                  <a:gd name="T11" fmla="*/ 736 h 1303"/>
                  <a:gd name="T12" fmla="*/ 87 w 1225"/>
                  <a:gd name="T13" fmla="*/ 711 h 1303"/>
                  <a:gd name="T14" fmla="*/ 90 w 1225"/>
                  <a:gd name="T15" fmla="*/ 704 h 1303"/>
                  <a:gd name="T16" fmla="*/ 13 w 1225"/>
                  <a:gd name="T17" fmla="*/ 704 h 1303"/>
                  <a:gd name="T18" fmla="*/ 42 w 1225"/>
                  <a:gd name="T19" fmla="*/ 784 h 1303"/>
                  <a:gd name="T20" fmla="*/ 106 w 1225"/>
                  <a:gd name="T21" fmla="*/ 890 h 1303"/>
                  <a:gd name="T22" fmla="*/ 125 w 1225"/>
                  <a:gd name="T23" fmla="*/ 1031 h 1303"/>
                  <a:gd name="T24" fmla="*/ 48 w 1225"/>
                  <a:gd name="T25" fmla="*/ 1034 h 1303"/>
                  <a:gd name="T26" fmla="*/ 51 w 1225"/>
                  <a:gd name="T27" fmla="*/ 1044 h 1303"/>
                  <a:gd name="T28" fmla="*/ 7 w 1225"/>
                  <a:gd name="T29" fmla="*/ 1063 h 1303"/>
                  <a:gd name="T30" fmla="*/ 23 w 1225"/>
                  <a:gd name="T31" fmla="*/ 1130 h 1303"/>
                  <a:gd name="T32" fmla="*/ 109 w 1225"/>
                  <a:gd name="T33" fmla="*/ 1184 h 1303"/>
                  <a:gd name="T34" fmla="*/ 115 w 1225"/>
                  <a:gd name="T35" fmla="*/ 1092 h 1303"/>
                  <a:gd name="T36" fmla="*/ 192 w 1225"/>
                  <a:gd name="T37" fmla="*/ 1133 h 1303"/>
                  <a:gd name="T38" fmla="*/ 237 w 1225"/>
                  <a:gd name="T39" fmla="*/ 1098 h 1303"/>
                  <a:gd name="T40" fmla="*/ 278 w 1225"/>
                  <a:gd name="T41" fmla="*/ 1252 h 1303"/>
                  <a:gd name="T42" fmla="*/ 342 w 1225"/>
                  <a:gd name="T43" fmla="*/ 1303 h 1303"/>
                  <a:gd name="T44" fmla="*/ 397 w 1225"/>
                  <a:gd name="T45" fmla="*/ 1268 h 1303"/>
                  <a:gd name="T46" fmla="*/ 490 w 1225"/>
                  <a:gd name="T47" fmla="*/ 1168 h 1303"/>
                  <a:gd name="T48" fmla="*/ 531 w 1225"/>
                  <a:gd name="T49" fmla="*/ 1060 h 1303"/>
                  <a:gd name="T50" fmla="*/ 592 w 1225"/>
                  <a:gd name="T51" fmla="*/ 1028 h 1303"/>
                  <a:gd name="T52" fmla="*/ 656 w 1225"/>
                  <a:gd name="T53" fmla="*/ 887 h 1303"/>
                  <a:gd name="T54" fmla="*/ 518 w 1225"/>
                  <a:gd name="T55" fmla="*/ 861 h 1303"/>
                  <a:gd name="T56" fmla="*/ 394 w 1225"/>
                  <a:gd name="T57" fmla="*/ 839 h 1303"/>
                  <a:gd name="T58" fmla="*/ 333 w 1225"/>
                  <a:gd name="T59" fmla="*/ 788 h 1303"/>
                  <a:gd name="T60" fmla="*/ 522 w 1225"/>
                  <a:gd name="T61" fmla="*/ 682 h 1303"/>
                  <a:gd name="T62" fmla="*/ 730 w 1225"/>
                  <a:gd name="T63" fmla="*/ 736 h 1303"/>
                  <a:gd name="T64" fmla="*/ 790 w 1225"/>
                  <a:gd name="T65" fmla="*/ 810 h 1303"/>
                  <a:gd name="T66" fmla="*/ 883 w 1225"/>
                  <a:gd name="T67" fmla="*/ 868 h 1303"/>
                  <a:gd name="T68" fmla="*/ 848 w 1225"/>
                  <a:gd name="T69" fmla="*/ 788 h 1303"/>
                  <a:gd name="T70" fmla="*/ 982 w 1225"/>
                  <a:gd name="T71" fmla="*/ 781 h 1303"/>
                  <a:gd name="T72" fmla="*/ 877 w 1225"/>
                  <a:gd name="T73" fmla="*/ 711 h 1303"/>
                  <a:gd name="T74" fmla="*/ 931 w 1225"/>
                  <a:gd name="T75" fmla="*/ 551 h 1303"/>
                  <a:gd name="T76" fmla="*/ 1017 w 1225"/>
                  <a:gd name="T77" fmla="*/ 522 h 1303"/>
                  <a:gd name="T78" fmla="*/ 1110 w 1225"/>
                  <a:gd name="T79" fmla="*/ 477 h 1303"/>
                  <a:gd name="T80" fmla="*/ 1200 w 1225"/>
                  <a:gd name="T81" fmla="*/ 394 h 1303"/>
                  <a:gd name="T82" fmla="*/ 1225 w 1225"/>
                  <a:gd name="T83" fmla="*/ 365 h 1303"/>
                  <a:gd name="T84" fmla="*/ 1181 w 1225"/>
                  <a:gd name="T85" fmla="*/ 151 h 1303"/>
                  <a:gd name="T86" fmla="*/ 1043 w 1225"/>
                  <a:gd name="T87" fmla="*/ 160 h 1303"/>
                  <a:gd name="T88" fmla="*/ 915 w 1225"/>
                  <a:gd name="T89" fmla="*/ 106 h 1303"/>
                  <a:gd name="T90" fmla="*/ 902 w 1225"/>
                  <a:gd name="T91" fmla="*/ 4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5" h="1303">
                    <a:moveTo>
                      <a:pt x="902" y="42"/>
                    </a:moveTo>
                    <a:lnTo>
                      <a:pt x="688" y="0"/>
                    </a:lnTo>
                    <a:lnTo>
                      <a:pt x="675" y="4"/>
                    </a:lnTo>
                    <a:lnTo>
                      <a:pt x="560" y="144"/>
                    </a:lnTo>
                    <a:lnTo>
                      <a:pt x="480" y="279"/>
                    </a:lnTo>
                    <a:lnTo>
                      <a:pt x="410" y="394"/>
                    </a:lnTo>
                    <a:lnTo>
                      <a:pt x="342" y="538"/>
                    </a:lnTo>
                    <a:lnTo>
                      <a:pt x="333" y="615"/>
                    </a:lnTo>
                    <a:lnTo>
                      <a:pt x="291" y="602"/>
                    </a:lnTo>
                    <a:lnTo>
                      <a:pt x="227" y="618"/>
                    </a:lnTo>
                    <a:lnTo>
                      <a:pt x="195" y="679"/>
                    </a:lnTo>
                    <a:lnTo>
                      <a:pt x="170" y="736"/>
                    </a:lnTo>
                    <a:lnTo>
                      <a:pt x="119" y="736"/>
                    </a:lnTo>
                    <a:lnTo>
                      <a:pt x="87" y="711"/>
                    </a:lnTo>
                    <a:lnTo>
                      <a:pt x="93" y="704"/>
                    </a:lnTo>
                    <a:lnTo>
                      <a:pt x="90" y="704"/>
                    </a:lnTo>
                    <a:lnTo>
                      <a:pt x="64" y="704"/>
                    </a:lnTo>
                    <a:lnTo>
                      <a:pt x="13" y="704"/>
                    </a:lnTo>
                    <a:lnTo>
                      <a:pt x="23" y="740"/>
                    </a:lnTo>
                    <a:lnTo>
                      <a:pt x="42" y="784"/>
                    </a:lnTo>
                    <a:lnTo>
                      <a:pt x="35" y="826"/>
                    </a:lnTo>
                    <a:lnTo>
                      <a:pt x="106" y="890"/>
                    </a:lnTo>
                    <a:lnTo>
                      <a:pt x="93" y="925"/>
                    </a:lnTo>
                    <a:lnTo>
                      <a:pt x="125" y="1031"/>
                    </a:lnTo>
                    <a:lnTo>
                      <a:pt x="99" y="1053"/>
                    </a:lnTo>
                    <a:lnTo>
                      <a:pt x="48" y="1034"/>
                    </a:lnTo>
                    <a:lnTo>
                      <a:pt x="42" y="1040"/>
                    </a:lnTo>
                    <a:lnTo>
                      <a:pt x="51" y="1044"/>
                    </a:lnTo>
                    <a:lnTo>
                      <a:pt x="51" y="1092"/>
                    </a:lnTo>
                    <a:lnTo>
                      <a:pt x="7" y="1063"/>
                    </a:lnTo>
                    <a:lnTo>
                      <a:pt x="0" y="1079"/>
                    </a:lnTo>
                    <a:lnTo>
                      <a:pt x="23" y="1130"/>
                    </a:lnTo>
                    <a:lnTo>
                      <a:pt x="42" y="1191"/>
                    </a:lnTo>
                    <a:lnTo>
                      <a:pt x="109" y="1184"/>
                    </a:lnTo>
                    <a:lnTo>
                      <a:pt x="74" y="1127"/>
                    </a:lnTo>
                    <a:lnTo>
                      <a:pt x="115" y="1092"/>
                    </a:lnTo>
                    <a:lnTo>
                      <a:pt x="160" y="1133"/>
                    </a:lnTo>
                    <a:lnTo>
                      <a:pt x="192" y="1133"/>
                    </a:lnTo>
                    <a:lnTo>
                      <a:pt x="195" y="1050"/>
                    </a:lnTo>
                    <a:lnTo>
                      <a:pt x="237" y="1098"/>
                    </a:lnTo>
                    <a:lnTo>
                      <a:pt x="237" y="1200"/>
                    </a:lnTo>
                    <a:lnTo>
                      <a:pt x="278" y="1252"/>
                    </a:lnTo>
                    <a:lnTo>
                      <a:pt x="256" y="1293"/>
                    </a:lnTo>
                    <a:lnTo>
                      <a:pt x="342" y="1303"/>
                    </a:lnTo>
                    <a:lnTo>
                      <a:pt x="362" y="1274"/>
                    </a:lnTo>
                    <a:lnTo>
                      <a:pt x="397" y="1268"/>
                    </a:lnTo>
                    <a:lnTo>
                      <a:pt x="410" y="1184"/>
                    </a:lnTo>
                    <a:lnTo>
                      <a:pt x="490" y="1168"/>
                    </a:lnTo>
                    <a:lnTo>
                      <a:pt x="570" y="1104"/>
                    </a:lnTo>
                    <a:lnTo>
                      <a:pt x="531" y="1060"/>
                    </a:lnTo>
                    <a:lnTo>
                      <a:pt x="538" y="1024"/>
                    </a:lnTo>
                    <a:lnTo>
                      <a:pt x="592" y="1028"/>
                    </a:lnTo>
                    <a:lnTo>
                      <a:pt x="646" y="948"/>
                    </a:lnTo>
                    <a:lnTo>
                      <a:pt x="656" y="887"/>
                    </a:lnTo>
                    <a:lnTo>
                      <a:pt x="573" y="896"/>
                    </a:lnTo>
                    <a:lnTo>
                      <a:pt x="518" y="861"/>
                    </a:lnTo>
                    <a:lnTo>
                      <a:pt x="422" y="861"/>
                    </a:lnTo>
                    <a:lnTo>
                      <a:pt x="394" y="839"/>
                    </a:lnTo>
                    <a:lnTo>
                      <a:pt x="317" y="810"/>
                    </a:lnTo>
                    <a:lnTo>
                      <a:pt x="333" y="788"/>
                    </a:lnTo>
                    <a:lnTo>
                      <a:pt x="451" y="759"/>
                    </a:lnTo>
                    <a:lnTo>
                      <a:pt x="522" y="682"/>
                    </a:lnTo>
                    <a:lnTo>
                      <a:pt x="589" y="644"/>
                    </a:lnTo>
                    <a:lnTo>
                      <a:pt x="730" y="736"/>
                    </a:lnTo>
                    <a:lnTo>
                      <a:pt x="730" y="768"/>
                    </a:lnTo>
                    <a:lnTo>
                      <a:pt x="790" y="810"/>
                    </a:lnTo>
                    <a:lnTo>
                      <a:pt x="790" y="861"/>
                    </a:lnTo>
                    <a:lnTo>
                      <a:pt x="883" y="868"/>
                    </a:lnTo>
                    <a:lnTo>
                      <a:pt x="877" y="826"/>
                    </a:lnTo>
                    <a:lnTo>
                      <a:pt x="848" y="788"/>
                    </a:lnTo>
                    <a:lnTo>
                      <a:pt x="905" y="765"/>
                    </a:lnTo>
                    <a:lnTo>
                      <a:pt x="982" y="781"/>
                    </a:lnTo>
                    <a:lnTo>
                      <a:pt x="976" y="720"/>
                    </a:lnTo>
                    <a:lnTo>
                      <a:pt x="877" y="711"/>
                    </a:lnTo>
                    <a:lnTo>
                      <a:pt x="963" y="596"/>
                    </a:lnTo>
                    <a:lnTo>
                      <a:pt x="931" y="551"/>
                    </a:lnTo>
                    <a:lnTo>
                      <a:pt x="992" y="541"/>
                    </a:lnTo>
                    <a:lnTo>
                      <a:pt x="1017" y="522"/>
                    </a:lnTo>
                    <a:lnTo>
                      <a:pt x="1062" y="525"/>
                    </a:lnTo>
                    <a:lnTo>
                      <a:pt x="1110" y="477"/>
                    </a:lnTo>
                    <a:lnTo>
                      <a:pt x="1177" y="474"/>
                    </a:lnTo>
                    <a:lnTo>
                      <a:pt x="1200" y="394"/>
                    </a:lnTo>
                    <a:lnTo>
                      <a:pt x="1193" y="372"/>
                    </a:lnTo>
                    <a:lnTo>
                      <a:pt x="1225" y="365"/>
                    </a:lnTo>
                    <a:lnTo>
                      <a:pt x="1216" y="253"/>
                    </a:lnTo>
                    <a:lnTo>
                      <a:pt x="1181" y="151"/>
                    </a:lnTo>
                    <a:lnTo>
                      <a:pt x="1136" y="160"/>
                    </a:lnTo>
                    <a:lnTo>
                      <a:pt x="1043" y="160"/>
                    </a:lnTo>
                    <a:lnTo>
                      <a:pt x="973" y="116"/>
                    </a:lnTo>
                    <a:lnTo>
                      <a:pt x="915" y="106"/>
                    </a:lnTo>
                    <a:lnTo>
                      <a:pt x="886" y="39"/>
                    </a:lnTo>
                    <a:lnTo>
                      <a:pt x="902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408" name="Freeform 1385"/>
          <p:cNvSpPr>
            <a:spLocks/>
          </p:cNvSpPr>
          <p:nvPr/>
        </p:nvSpPr>
        <p:spPr bwMode="auto">
          <a:xfrm>
            <a:off x="3238135" y="1734732"/>
            <a:ext cx="1235642" cy="1313815"/>
          </a:xfrm>
          <a:custGeom>
            <a:avLst/>
            <a:gdLst>
              <a:gd name="T0" fmla="*/ 688 w 1225"/>
              <a:gd name="T1" fmla="*/ 0 h 1303"/>
              <a:gd name="T2" fmla="*/ 560 w 1225"/>
              <a:gd name="T3" fmla="*/ 145 h 1303"/>
              <a:gd name="T4" fmla="*/ 410 w 1225"/>
              <a:gd name="T5" fmla="*/ 395 h 1303"/>
              <a:gd name="T6" fmla="*/ 333 w 1225"/>
              <a:gd name="T7" fmla="*/ 615 h 1303"/>
              <a:gd name="T8" fmla="*/ 228 w 1225"/>
              <a:gd name="T9" fmla="*/ 618 h 1303"/>
              <a:gd name="T10" fmla="*/ 170 w 1225"/>
              <a:gd name="T11" fmla="*/ 738 h 1303"/>
              <a:gd name="T12" fmla="*/ 88 w 1225"/>
              <a:gd name="T13" fmla="*/ 713 h 1303"/>
              <a:gd name="T14" fmla="*/ 90 w 1225"/>
              <a:gd name="T15" fmla="*/ 705 h 1303"/>
              <a:gd name="T16" fmla="*/ 13 w 1225"/>
              <a:gd name="T17" fmla="*/ 705 h 1303"/>
              <a:gd name="T18" fmla="*/ 43 w 1225"/>
              <a:gd name="T19" fmla="*/ 785 h 1303"/>
              <a:gd name="T20" fmla="*/ 105 w 1225"/>
              <a:gd name="T21" fmla="*/ 890 h 1303"/>
              <a:gd name="T22" fmla="*/ 125 w 1225"/>
              <a:gd name="T23" fmla="*/ 1033 h 1303"/>
              <a:gd name="T24" fmla="*/ 48 w 1225"/>
              <a:gd name="T25" fmla="*/ 1035 h 1303"/>
              <a:gd name="T26" fmla="*/ 50 w 1225"/>
              <a:gd name="T27" fmla="*/ 1045 h 1303"/>
              <a:gd name="T28" fmla="*/ 8 w 1225"/>
              <a:gd name="T29" fmla="*/ 1063 h 1303"/>
              <a:gd name="T30" fmla="*/ 23 w 1225"/>
              <a:gd name="T31" fmla="*/ 1130 h 1303"/>
              <a:gd name="T32" fmla="*/ 110 w 1225"/>
              <a:gd name="T33" fmla="*/ 1185 h 1303"/>
              <a:gd name="T34" fmla="*/ 115 w 1225"/>
              <a:gd name="T35" fmla="*/ 1093 h 1303"/>
              <a:gd name="T36" fmla="*/ 193 w 1225"/>
              <a:gd name="T37" fmla="*/ 1133 h 1303"/>
              <a:gd name="T38" fmla="*/ 238 w 1225"/>
              <a:gd name="T39" fmla="*/ 1098 h 1303"/>
              <a:gd name="T40" fmla="*/ 278 w 1225"/>
              <a:gd name="T41" fmla="*/ 1253 h 1303"/>
              <a:gd name="T42" fmla="*/ 343 w 1225"/>
              <a:gd name="T43" fmla="*/ 1303 h 1303"/>
              <a:gd name="T44" fmla="*/ 398 w 1225"/>
              <a:gd name="T45" fmla="*/ 1268 h 1303"/>
              <a:gd name="T46" fmla="*/ 490 w 1225"/>
              <a:gd name="T47" fmla="*/ 1168 h 1303"/>
              <a:gd name="T48" fmla="*/ 530 w 1225"/>
              <a:gd name="T49" fmla="*/ 1060 h 1303"/>
              <a:gd name="T50" fmla="*/ 593 w 1225"/>
              <a:gd name="T51" fmla="*/ 1028 h 1303"/>
              <a:gd name="T52" fmla="*/ 655 w 1225"/>
              <a:gd name="T53" fmla="*/ 888 h 1303"/>
              <a:gd name="T54" fmla="*/ 518 w 1225"/>
              <a:gd name="T55" fmla="*/ 863 h 1303"/>
              <a:gd name="T56" fmla="*/ 395 w 1225"/>
              <a:gd name="T57" fmla="*/ 840 h 1303"/>
              <a:gd name="T58" fmla="*/ 333 w 1225"/>
              <a:gd name="T59" fmla="*/ 788 h 1303"/>
              <a:gd name="T60" fmla="*/ 523 w 1225"/>
              <a:gd name="T61" fmla="*/ 683 h 1303"/>
              <a:gd name="T62" fmla="*/ 730 w 1225"/>
              <a:gd name="T63" fmla="*/ 738 h 1303"/>
              <a:gd name="T64" fmla="*/ 790 w 1225"/>
              <a:gd name="T65" fmla="*/ 810 h 1303"/>
              <a:gd name="T66" fmla="*/ 883 w 1225"/>
              <a:gd name="T67" fmla="*/ 868 h 1303"/>
              <a:gd name="T68" fmla="*/ 848 w 1225"/>
              <a:gd name="T69" fmla="*/ 788 h 1303"/>
              <a:gd name="T70" fmla="*/ 983 w 1225"/>
              <a:gd name="T71" fmla="*/ 783 h 1303"/>
              <a:gd name="T72" fmla="*/ 878 w 1225"/>
              <a:gd name="T73" fmla="*/ 713 h 1303"/>
              <a:gd name="T74" fmla="*/ 930 w 1225"/>
              <a:gd name="T75" fmla="*/ 553 h 1303"/>
              <a:gd name="T76" fmla="*/ 1018 w 1225"/>
              <a:gd name="T77" fmla="*/ 523 h 1303"/>
              <a:gd name="T78" fmla="*/ 1110 w 1225"/>
              <a:gd name="T79" fmla="*/ 478 h 1303"/>
              <a:gd name="T80" fmla="*/ 1200 w 1225"/>
              <a:gd name="T81" fmla="*/ 395 h 1303"/>
              <a:gd name="T82" fmla="*/ 1225 w 1225"/>
              <a:gd name="T83" fmla="*/ 365 h 1303"/>
              <a:gd name="T84" fmla="*/ 1180 w 1225"/>
              <a:gd name="T85" fmla="*/ 153 h 1303"/>
              <a:gd name="T86" fmla="*/ 1043 w 1225"/>
              <a:gd name="T87" fmla="*/ 160 h 1303"/>
              <a:gd name="T88" fmla="*/ 915 w 1225"/>
              <a:gd name="T89" fmla="*/ 108 h 1303"/>
              <a:gd name="T90" fmla="*/ 903 w 1225"/>
              <a:gd name="T91" fmla="*/ 43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5" h="1303">
                <a:moveTo>
                  <a:pt x="903" y="43"/>
                </a:moveTo>
                <a:lnTo>
                  <a:pt x="688" y="0"/>
                </a:lnTo>
                <a:lnTo>
                  <a:pt x="675" y="5"/>
                </a:lnTo>
                <a:lnTo>
                  <a:pt x="560" y="145"/>
                </a:lnTo>
                <a:lnTo>
                  <a:pt x="480" y="280"/>
                </a:lnTo>
                <a:lnTo>
                  <a:pt x="410" y="395"/>
                </a:lnTo>
                <a:lnTo>
                  <a:pt x="343" y="538"/>
                </a:lnTo>
                <a:lnTo>
                  <a:pt x="333" y="615"/>
                </a:lnTo>
                <a:lnTo>
                  <a:pt x="290" y="603"/>
                </a:lnTo>
                <a:lnTo>
                  <a:pt x="228" y="618"/>
                </a:lnTo>
                <a:lnTo>
                  <a:pt x="195" y="680"/>
                </a:lnTo>
                <a:lnTo>
                  <a:pt x="170" y="738"/>
                </a:lnTo>
                <a:lnTo>
                  <a:pt x="120" y="738"/>
                </a:lnTo>
                <a:lnTo>
                  <a:pt x="88" y="713"/>
                </a:lnTo>
                <a:lnTo>
                  <a:pt x="93" y="705"/>
                </a:lnTo>
                <a:lnTo>
                  <a:pt x="90" y="705"/>
                </a:lnTo>
                <a:lnTo>
                  <a:pt x="65" y="705"/>
                </a:lnTo>
                <a:lnTo>
                  <a:pt x="13" y="705"/>
                </a:lnTo>
                <a:lnTo>
                  <a:pt x="23" y="740"/>
                </a:lnTo>
                <a:lnTo>
                  <a:pt x="43" y="785"/>
                </a:lnTo>
                <a:lnTo>
                  <a:pt x="35" y="828"/>
                </a:lnTo>
                <a:lnTo>
                  <a:pt x="105" y="890"/>
                </a:lnTo>
                <a:lnTo>
                  <a:pt x="93" y="925"/>
                </a:lnTo>
                <a:lnTo>
                  <a:pt x="125" y="1033"/>
                </a:lnTo>
                <a:lnTo>
                  <a:pt x="100" y="1053"/>
                </a:lnTo>
                <a:lnTo>
                  <a:pt x="48" y="1035"/>
                </a:lnTo>
                <a:lnTo>
                  <a:pt x="43" y="1040"/>
                </a:lnTo>
                <a:lnTo>
                  <a:pt x="50" y="1045"/>
                </a:lnTo>
                <a:lnTo>
                  <a:pt x="50" y="1093"/>
                </a:lnTo>
                <a:lnTo>
                  <a:pt x="8" y="1063"/>
                </a:lnTo>
                <a:lnTo>
                  <a:pt x="0" y="1080"/>
                </a:lnTo>
                <a:lnTo>
                  <a:pt x="23" y="1130"/>
                </a:lnTo>
                <a:lnTo>
                  <a:pt x="43" y="1193"/>
                </a:lnTo>
                <a:lnTo>
                  <a:pt x="110" y="1185"/>
                </a:lnTo>
                <a:lnTo>
                  <a:pt x="75" y="1128"/>
                </a:lnTo>
                <a:lnTo>
                  <a:pt x="115" y="1093"/>
                </a:lnTo>
                <a:lnTo>
                  <a:pt x="160" y="1133"/>
                </a:lnTo>
                <a:lnTo>
                  <a:pt x="193" y="1133"/>
                </a:lnTo>
                <a:lnTo>
                  <a:pt x="195" y="1050"/>
                </a:lnTo>
                <a:lnTo>
                  <a:pt x="238" y="1098"/>
                </a:lnTo>
                <a:lnTo>
                  <a:pt x="238" y="1200"/>
                </a:lnTo>
                <a:lnTo>
                  <a:pt x="278" y="1253"/>
                </a:lnTo>
                <a:lnTo>
                  <a:pt x="255" y="1293"/>
                </a:lnTo>
                <a:lnTo>
                  <a:pt x="343" y="1303"/>
                </a:lnTo>
                <a:lnTo>
                  <a:pt x="363" y="1275"/>
                </a:lnTo>
                <a:lnTo>
                  <a:pt x="398" y="1268"/>
                </a:lnTo>
                <a:lnTo>
                  <a:pt x="410" y="1185"/>
                </a:lnTo>
                <a:lnTo>
                  <a:pt x="490" y="1168"/>
                </a:lnTo>
                <a:lnTo>
                  <a:pt x="570" y="1105"/>
                </a:lnTo>
                <a:lnTo>
                  <a:pt x="530" y="1060"/>
                </a:lnTo>
                <a:lnTo>
                  <a:pt x="538" y="1025"/>
                </a:lnTo>
                <a:lnTo>
                  <a:pt x="593" y="1028"/>
                </a:lnTo>
                <a:lnTo>
                  <a:pt x="645" y="948"/>
                </a:lnTo>
                <a:lnTo>
                  <a:pt x="655" y="888"/>
                </a:lnTo>
                <a:lnTo>
                  <a:pt x="573" y="898"/>
                </a:lnTo>
                <a:lnTo>
                  <a:pt x="518" y="863"/>
                </a:lnTo>
                <a:lnTo>
                  <a:pt x="423" y="863"/>
                </a:lnTo>
                <a:lnTo>
                  <a:pt x="395" y="840"/>
                </a:lnTo>
                <a:lnTo>
                  <a:pt x="318" y="810"/>
                </a:lnTo>
                <a:lnTo>
                  <a:pt x="333" y="788"/>
                </a:lnTo>
                <a:lnTo>
                  <a:pt x="450" y="760"/>
                </a:lnTo>
                <a:lnTo>
                  <a:pt x="523" y="683"/>
                </a:lnTo>
                <a:lnTo>
                  <a:pt x="590" y="645"/>
                </a:lnTo>
                <a:lnTo>
                  <a:pt x="730" y="738"/>
                </a:lnTo>
                <a:lnTo>
                  <a:pt x="730" y="768"/>
                </a:lnTo>
                <a:lnTo>
                  <a:pt x="790" y="810"/>
                </a:lnTo>
                <a:lnTo>
                  <a:pt x="790" y="863"/>
                </a:lnTo>
                <a:lnTo>
                  <a:pt x="883" y="868"/>
                </a:lnTo>
                <a:lnTo>
                  <a:pt x="878" y="828"/>
                </a:lnTo>
                <a:lnTo>
                  <a:pt x="848" y="788"/>
                </a:lnTo>
                <a:lnTo>
                  <a:pt x="905" y="765"/>
                </a:lnTo>
                <a:lnTo>
                  <a:pt x="983" y="783"/>
                </a:lnTo>
                <a:lnTo>
                  <a:pt x="975" y="720"/>
                </a:lnTo>
                <a:lnTo>
                  <a:pt x="878" y="713"/>
                </a:lnTo>
                <a:lnTo>
                  <a:pt x="963" y="598"/>
                </a:lnTo>
                <a:lnTo>
                  <a:pt x="930" y="553"/>
                </a:lnTo>
                <a:lnTo>
                  <a:pt x="993" y="543"/>
                </a:lnTo>
                <a:lnTo>
                  <a:pt x="1018" y="523"/>
                </a:lnTo>
                <a:lnTo>
                  <a:pt x="1063" y="525"/>
                </a:lnTo>
                <a:lnTo>
                  <a:pt x="1110" y="478"/>
                </a:lnTo>
                <a:lnTo>
                  <a:pt x="1178" y="475"/>
                </a:lnTo>
                <a:lnTo>
                  <a:pt x="1200" y="395"/>
                </a:lnTo>
                <a:lnTo>
                  <a:pt x="1193" y="373"/>
                </a:lnTo>
                <a:lnTo>
                  <a:pt x="1225" y="365"/>
                </a:lnTo>
                <a:lnTo>
                  <a:pt x="1215" y="253"/>
                </a:lnTo>
                <a:lnTo>
                  <a:pt x="1180" y="153"/>
                </a:lnTo>
                <a:lnTo>
                  <a:pt x="1135" y="160"/>
                </a:lnTo>
                <a:lnTo>
                  <a:pt x="1043" y="160"/>
                </a:lnTo>
                <a:lnTo>
                  <a:pt x="973" y="118"/>
                </a:lnTo>
                <a:lnTo>
                  <a:pt x="915" y="108"/>
                </a:lnTo>
                <a:lnTo>
                  <a:pt x="885" y="40"/>
                </a:lnTo>
                <a:lnTo>
                  <a:pt x="903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9" name="Freeform 1384"/>
          <p:cNvSpPr>
            <a:spLocks/>
          </p:cNvSpPr>
          <p:nvPr/>
        </p:nvSpPr>
        <p:spPr bwMode="auto">
          <a:xfrm>
            <a:off x="4130824" y="1580906"/>
            <a:ext cx="690951" cy="532083"/>
          </a:xfrm>
          <a:custGeom>
            <a:avLst/>
            <a:gdLst>
              <a:gd name="T0" fmla="*/ 583 w 685"/>
              <a:gd name="T1" fmla="*/ 0 h 528"/>
              <a:gd name="T2" fmla="*/ 498 w 685"/>
              <a:gd name="T3" fmla="*/ 40 h 528"/>
              <a:gd name="T4" fmla="*/ 465 w 685"/>
              <a:gd name="T5" fmla="*/ 85 h 528"/>
              <a:gd name="T6" fmla="*/ 468 w 685"/>
              <a:gd name="T7" fmla="*/ 163 h 528"/>
              <a:gd name="T8" fmla="*/ 433 w 685"/>
              <a:gd name="T9" fmla="*/ 183 h 528"/>
              <a:gd name="T10" fmla="*/ 408 w 685"/>
              <a:gd name="T11" fmla="*/ 175 h 528"/>
              <a:gd name="T12" fmla="*/ 380 w 685"/>
              <a:gd name="T13" fmla="*/ 208 h 528"/>
              <a:gd name="T14" fmla="*/ 345 w 685"/>
              <a:gd name="T15" fmla="*/ 208 h 528"/>
              <a:gd name="T16" fmla="*/ 273 w 685"/>
              <a:gd name="T17" fmla="*/ 240 h 528"/>
              <a:gd name="T18" fmla="*/ 175 w 685"/>
              <a:gd name="T19" fmla="*/ 240 h 528"/>
              <a:gd name="T20" fmla="*/ 120 w 685"/>
              <a:gd name="T21" fmla="*/ 240 h 528"/>
              <a:gd name="T22" fmla="*/ 88 w 685"/>
              <a:gd name="T23" fmla="*/ 195 h 528"/>
              <a:gd name="T24" fmla="*/ 18 w 685"/>
              <a:gd name="T25" fmla="*/ 195 h 528"/>
              <a:gd name="T26" fmla="*/ 0 w 685"/>
              <a:gd name="T27" fmla="*/ 193 h 528"/>
              <a:gd name="T28" fmla="*/ 30 w 685"/>
              <a:gd name="T29" fmla="*/ 260 h 528"/>
              <a:gd name="T30" fmla="*/ 88 w 685"/>
              <a:gd name="T31" fmla="*/ 270 h 528"/>
              <a:gd name="T32" fmla="*/ 158 w 685"/>
              <a:gd name="T33" fmla="*/ 313 h 528"/>
              <a:gd name="T34" fmla="*/ 250 w 685"/>
              <a:gd name="T35" fmla="*/ 313 h 528"/>
              <a:gd name="T36" fmla="*/ 295 w 685"/>
              <a:gd name="T37" fmla="*/ 305 h 528"/>
              <a:gd name="T38" fmla="*/ 330 w 685"/>
              <a:gd name="T39" fmla="*/ 405 h 528"/>
              <a:gd name="T40" fmla="*/ 340 w 685"/>
              <a:gd name="T41" fmla="*/ 518 h 528"/>
              <a:gd name="T42" fmla="*/ 348 w 685"/>
              <a:gd name="T43" fmla="*/ 513 h 528"/>
              <a:gd name="T44" fmla="*/ 383 w 685"/>
              <a:gd name="T45" fmla="*/ 528 h 528"/>
              <a:gd name="T46" fmla="*/ 575 w 685"/>
              <a:gd name="T47" fmla="*/ 520 h 528"/>
              <a:gd name="T48" fmla="*/ 600 w 685"/>
              <a:gd name="T49" fmla="*/ 470 h 528"/>
              <a:gd name="T50" fmla="*/ 635 w 685"/>
              <a:gd name="T51" fmla="*/ 448 h 528"/>
              <a:gd name="T52" fmla="*/ 635 w 685"/>
              <a:gd name="T53" fmla="*/ 413 h 528"/>
              <a:gd name="T54" fmla="*/ 595 w 685"/>
              <a:gd name="T55" fmla="*/ 398 h 528"/>
              <a:gd name="T56" fmla="*/ 600 w 685"/>
              <a:gd name="T57" fmla="*/ 360 h 528"/>
              <a:gd name="T58" fmla="*/ 645 w 685"/>
              <a:gd name="T59" fmla="*/ 368 h 528"/>
              <a:gd name="T60" fmla="*/ 685 w 685"/>
              <a:gd name="T61" fmla="*/ 340 h 528"/>
              <a:gd name="T62" fmla="*/ 640 w 685"/>
              <a:gd name="T63" fmla="*/ 300 h 528"/>
              <a:gd name="T64" fmla="*/ 610 w 685"/>
              <a:gd name="T65" fmla="*/ 295 h 528"/>
              <a:gd name="T66" fmla="*/ 645 w 685"/>
              <a:gd name="T67" fmla="*/ 218 h 528"/>
              <a:gd name="T68" fmla="*/ 588 w 685"/>
              <a:gd name="T69" fmla="*/ 138 h 528"/>
              <a:gd name="T70" fmla="*/ 550 w 685"/>
              <a:gd name="T71" fmla="*/ 138 h 528"/>
              <a:gd name="T72" fmla="*/ 510 w 685"/>
              <a:gd name="T73" fmla="*/ 118 h 528"/>
              <a:gd name="T74" fmla="*/ 533 w 685"/>
              <a:gd name="T75" fmla="*/ 58 h 528"/>
              <a:gd name="T76" fmla="*/ 583 w 685"/>
              <a:gd name="T77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5" h="528">
                <a:moveTo>
                  <a:pt x="583" y="0"/>
                </a:moveTo>
                <a:lnTo>
                  <a:pt x="498" y="40"/>
                </a:lnTo>
                <a:lnTo>
                  <a:pt x="465" y="85"/>
                </a:lnTo>
                <a:lnTo>
                  <a:pt x="468" y="163"/>
                </a:lnTo>
                <a:lnTo>
                  <a:pt x="433" y="183"/>
                </a:lnTo>
                <a:lnTo>
                  <a:pt x="408" y="175"/>
                </a:lnTo>
                <a:lnTo>
                  <a:pt x="380" y="208"/>
                </a:lnTo>
                <a:lnTo>
                  <a:pt x="345" y="208"/>
                </a:lnTo>
                <a:lnTo>
                  <a:pt x="273" y="240"/>
                </a:lnTo>
                <a:lnTo>
                  <a:pt x="175" y="240"/>
                </a:lnTo>
                <a:lnTo>
                  <a:pt x="120" y="240"/>
                </a:lnTo>
                <a:lnTo>
                  <a:pt x="88" y="195"/>
                </a:lnTo>
                <a:lnTo>
                  <a:pt x="18" y="195"/>
                </a:lnTo>
                <a:lnTo>
                  <a:pt x="0" y="193"/>
                </a:lnTo>
                <a:lnTo>
                  <a:pt x="30" y="260"/>
                </a:lnTo>
                <a:lnTo>
                  <a:pt x="88" y="270"/>
                </a:lnTo>
                <a:lnTo>
                  <a:pt x="158" y="313"/>
                </a:lnTo>
                <a:lnTo>
                  <a:pt x="250" y="313"/>
                </a:lnTo>
                <a:lnTo>
                  <a:pt x="295" y="305"/>
                </a:lnTo>
                <a:lnTo>
                  <a:pt x="330" y="405"/>
                </a:lnTo>
                <a:lnTo>
                  <a:pt x="340" y="518"/>
                </a:lnTo>
                <a:lnTo>
                  <a:pt x="348" y="513"/>
                </a:lnTo>
                <a:lnTo>
                  <a:pt x="383" y="528"/>
                </a:lnTo>
                <a:lnTo>
                  <a:pt x="575" y="520"/>
                </a:lnTo>
                <a:lnTo>
                  <a:pt x="600" y="470"/>
                </a:lnTo>
                <a:lnTo>
                  <a:pt x="635" y="448"/>
                </a:lnTo>
                <a:lnTo>
                  <a:pt x="635" y="413"/>
                </a:lnTo>
                <a:lnTo>
                  <a:pt x="595" y="398"/>
                </a:lnTo>
                <a:lnTo>
                  <a:pt x="600" y="360"/>
                </a:lnTo>
                <a:lnTo>
                  <a:pt x="645" y="368"/>
                </a:lnTo>
                <a:lnTo>
                  <a:pt x="685" y="340"/>
                </a:lnTo>
                <a:lnTo>
                  <a:pt x="640" y="300"/>
                </a:lnTo>
                <a:lnTo>
                  <a:pt x="610" y="295"/>
                </a:lnTo>
                <a:lnTo>
                  <a:pt x="645" y="218"/>
                </a:lnTo>
                <a:lnTo>
                  <a:pt x="588" y="138"/>
                </a:lnTo>
                <a:lnTo>
                  <a:pt x="550" y="138"/>
                </a:lnTo>
                <a:lnTo>
                  <a:pt x="510" y="118"/>
                </a:lnTo>
                <a:lnTo>
                  <a:pt x="533" y="58"/>
                </a:lnTo>
                <a:lnTo>
                  <a:pt x="58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410" name="Group 1381"/>
          <p:cNvGrpSpPr>
            <a:grpSpLocks/>
          </p:cNvGrpSpPr>
          <p:nvPr/>
        </p:nvGrpSpPr>
        <p:grpSpPr bwMode="auto">
          <a:xfrm>
            <a:off x="2728748" y="1485081"/>
            <a:ext cx="2093026" cy="1313816"/>
            <a:chOff x="3267" y="2311"/>
            <a:chExt cx="2076" cy="1302"/>
          </a:xfrm>
          <a:solidFill>
            <a:srgbClr val="FF0000"/>
          </a:solidFill>
        </p:grpSpPr>
        <p:sp>
          <p:nvSpPr>
            <p:cNvPr id="411" name="Freeform 1383"/>
            <p:cNvSpPr>
              <a:spLocks/>
            </p:cNvSpPr>
            <p:nvPr/>
          </p:nvSpPr>
          <p:spPr bwMode="auto">
            <a:xfrm>
              <a:off x="4658" y="2407"/>
              <a:ext cx="685" cy="528"/>
            </a:xfrm>
            <a:custGeom>
              <a:avLst/>
              <a:gdLst>
                <a:gd name="T0" fmla="*/ 582 w 685"/>
                <a:gd name="T1" fmla="*/ 0 h 528"/>
                <a:gd name="T2" fmla="*/ 496 w 685"/>
                <a:gd name="T3" fmla="*/ 41 h 528"/>
                <a:gd name="T4" fmla="*/ 464 w 685"/>
                <a:gd name="T5" fmla="*/ 86 h 528"/>
                <a:gd name="T6" fmla="*/ 467 w 685"/>
                <a:gd name="T7" fmla="*/ 163 h 528"/>
                <a:gd name="T8" fmla="*/ 432 w 685"/>
                <a:gd name="T9" fmla="*/ 182 h 528"/>
                <a:gd name="T10" fmla="*/ 407 w 685"/>
                <a:gd name="T11" fmla="*/ 176 h 528"/>
                <a:gd name="T12" fmla="*/ 378 w 685"/>
                <a:gd name="T13" fmla="*/ 208 h 528"/>
                <a:gd name="T14" fmla="*/ 343 w 685"/>
                <a:gd name="T15" fmla="*/ 208 h 528"/>
                <a:gd name="T16" fmla="*/ 272 w 685"/>
                <a:gd name="T17" fmla="*/ 240 h 528"/>
                <a:gd name="T18" fmla="*/ 173 w 685"/>
                <a:gd name="T19" fmla="*/ 240 h 528"/>
                <a:gd name="T20" fmla="*/ 119 w 685"/>
                <a:gd name="T21" fmla="*/ 240 h 528"/>
                <a:gd name="T22" fmla="*/ 87 w 685"/>
                <a:gd name="T23" fmla="*/ 195 h 528"/>
                <a:gd name="T24" fmla="*/ 16 w 685"/>
                <a:gd name="T25" fmla="*/ 195 h 528"/>
                <a:gd name="T26" fmla="*/ 0 w 685"/>
                <a:gd name="T27" fmla="*/ 192 h 528"/>
                <a:gd name="T28" fmla="*/ 29 w 685"/>
                <a:gd name="T29" fmla="*/ 259 h 528"/>
                <a:gd name="T30" fmla="*/ 87 w 685"/>
                <a:gd name="T31" fmla="*/ 269 h 528"/>
                <a:gd name="T32" fmla="*/ 157 w 685"/>
                <a:gd name="T33" fmla="*/ 313 h 528"/>
                <a:gd name="T34" fmla="*/ 250 w 685"/>
                <a:gd name="T35" fmla="*/ 313 h 528"/>
                <a:gd name="T36" fmla="*/ 295 w 685"/>
                <a:gd name="T37" fmla="*/ 304 h 528"/>
                <a:gd name="T38" fmla="*/ 330 w 685"/>
                <a:gd name="T39" fmla="*/ 406 h 528"/>
                <a:gd name="T40" fmla="*/ 339 w 685"/>
                <a:gd name="T41" fmla="*/ 518 h 528"/>
                <a:gd name="T42" fmla="*/ 346 w 685"/>
                <a:gd name="T43" fmla="*/ 512 h 528"/>
                <a:gd name="T44" fmla="*/ 381 w 685"/>
                <a:gd name="T45" fmla="*/ 528 h 528"/>
                <a:gd name="T46" fmla="*/ 573 w 685"/>
                <a:gd name="T47" fmla="*/ 521 h 528"/>
                <a:gd name="T48" fmla="*/ 598 w 685"/>
                <a:gd name="T49" fmla="*/ 470 h 528"/>
                <a:gd name="T50" fmla="*/ 634 w 685"/>
                <a:gd name="T51" fmla="*/ 448 h 528"/>
                <a:gd name="T52" fmla="*/ 634 w 685"/>
                <a:gd name="T53" fmla="*/ 413 h 528"/>
                <a:gd name="T54" fmla="*/ 595 w 685"/>
                <a:gd name="T55" fmla="*/ 397 h 528"/>
                <a:gd name="T56" fmla="*/ 598 w 685"/>
                <a:gd name="T57" fmla="*/ 361 h 528"/>
                <a:gd name="T58" fmla="*/ 643 w 685"/>
                <a:gd name="T59" fmla="*/ 368 h 528"/>
                <a:gd name="T60" fmla="*/ 685 w 685"/>
                <a:gd name="T61" fmla="*/ 339 h 528"/>
                <a:gd name="T62" fmla="*/ 640 w 685"/>
                <a:gd name="T63" fmla="*/ 301 h 528"/>
                <a:gd name="T64" fmla="*/ 608 w 685"/>
                <a:gd name="T65" fmla="*/ 294 h 528"/>
                <a:gd name="T66" fmla="*/ 643 w 685"/>
                <a:gd name="T67" fmla="*/ 217 h 528"/>
                <a:gd name="T68" fmla="*/ 586 w 685"/>
                <a:gd name="T69" fmla="*/ 137 h 528"/>
                <a:gd name="T70" fmla="*/ 550 w 685"/>
                <a:gd name="T71" fmla="*/ 137 h 528"/>
                <a:gd name="T72" fmla="*/ 509 w 685"/>
                <a:gd name="T73" fmla="*/ 118 h 528"/>
                <a:gd name="T74" fmla="*/ 531 w 685"/>
                <a:gd name="T75" fmla="*/ 57 h 528"/>
                <a:gd name="T76" fmla="*/ 582 w 685"/>
                <a:gd name="T7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528">
                  <a:moveTo>
                    <a:pt x="582" y="0"/>
                  </a:moveTo>
                  <a:lnTo>
                    <a:pt x="496" y="41"/>
                  </a:lnTo>
                  <a:lnTo>
                    <a:pt x="464" y="86"/>
                  </a:lnTo>
                  <a:lnTo>
                    <a:pt x="467" y="163"/>
                  </a:lnTo>
                  <a:lnTo>
                    <a:pt x="432" y="182"/>
                  </a:lnTo>
                  <a:lnTo>
                    <a:pt x="407" y="176"/>
                  </a:lnTo>
                  <a:lnTo>
                    <a:pt x="378" y="208"/>
                  </a:lnTo>
                  <a:lnTo>
                    <a:pt x="343" y="208"/>
                  </a:lnTo>
                  <a:lnTo>
                    <a:pt x="272" y="240"/>
                  </a:lnTo>
                  <a:lnTo>
                    <a:pt x="173" y="240"/>
                  </a:lnTo>
                  <a:lnTo>
                    <a:pt x="119" y="240"/>
                  </a:lnTo>
                  <a:lnTo>
                    <a:pt x="87" y="195"/>
                  </a:lnTo>
                  <a:lnTo>
                    <a:pt x="16" y="195"/>
                  </a:lnTo>
                  <a:lnTo>
                    <a:pt x="0" y="192"/>
                  </a:lnTo>
                  <a:lnTo>
                    <a:pt x="29" y="259"/>
                  </a:lnTo>
                  <a:lnTo>
                    <a:pt x="87" y="269"/>
                  </a:lnTo>
                  <a:lnTo>
                    <a:pt x="157" y="313"/>
                  </a:lnTo>
                  <a:lnTo>
                    <a:pt x="250" y="313"/>
                  </a:lnTo>
                  <a:lnTo>
                    <a:pt x="295" y="304"/>
                  </a:lnTo>
                  <a:lnTo>
                    <a:pt x="330" y="406"/>
                  </a:lnTo>
                  <a:lnTo>
                    <a:pt x="339" y="518"/>
                  </a:lnTo>
                  <a:lnTo>
                    <a:pt x="346" y="512"/>
                  </a:lnTo>
                  <a:lnTo>
                    <a:pt x="381" y="528"/>
                  </a:lnTo>
                  <a:lnTo>
                    <a:pt x="573" y="521"/>
                  </a:lnTo>
                  <a:lnTo>
                    <a:pt x="598" y="470"/>
                  </a:lnTo>
                  <a:lnTo>
                    <a:pt x="634" y="448"/>
                  </a:lnTo>
                  <a:lnTo>
                    <a:pt x="634" y="413"/>
                  </a:lnTo>
                  <a:lnTo>
                    <a:pt x="595" y="397"/>
                  </a:lnTo>
                  <a:lnTo>
                    <a:pt x="598" y="361"/>
                  </a:lnTo>
                  <a:lnTo>
                    <a:pt x="643" y="368"/>
                  </a:lnTo>
                  <a:lnTo>
                    <a:pt x="685" y="339"/>
                  </a:lnTo>
                  <a:lnTo>
                    <a:pt x="640" y="301"/>
                  </a:lnTo>
                  <a:lnTo>
                    <a:pt x="608" y="294"/>
                  </a:lnTo>
                  <a:lnTo>
                    <a:pt x="643" y="217"/>
                  </a:lnTo>
                  <a:lnTo>
                    <a:pt x="586" y="137"/>
                  </a:lnTo>
                  <a:lnTo>
                    <a:pt x="550" y="137"/>
                  </a:lnTo>
                  <a:lnTo>
                    <a:pt x="509" y="118"/>
                  </a:lnTo>
                  <a:lnTo>
                    <a:pt x="531" y="57"/>
                  </a:lnTo>
                  <a:lnTo>
                    <a:pt x="5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1382"/>
            <p:cNvSpPr>
              <a:spLocks/>
            </p:cNvSpPr>
            <p:nvPr/>
          </p:nvSpPr>
          <p:spPr bwMode="auto">
            <a:xfrm>
              <a:off x="3267" y="2311"/>
              <a:ext cx="1318" cy="1302"/>
            </a:xfrm>
            <a:custGeom>
              <a:avLst/>
              <a:gdLst>
                <a:gd name="T0" fmla="*/ 1148 w 1318"/>
                <a:gd name="T1" fmla="*/ 240 h 1302"/>
                <a:gd name="T2" fmla="*/ 943 w 1318"/>
                <a:gd name="T3" fmla="*/ 29 h 1302"/>
                <a:gd name="T4" fmla="*/ 681 w 1318"/>
                <a:gd name="T5" fmla="*/ 9 h 1302"/>
                <a:gd name="T6" fmla="*/ 675 w 1318"/>
                <a:gd name="T7" fmla="*/ 13 h 1302"/>
                <a:gd name="T8" fmla="*/ 608 w 1318"/>
                <a:gd name="T9" fmla="*/ 99 h 1302"/>
                <a:gd name="T10" fmla="*/ 499 w 1318"/>
                <a:gd name="T11" fmla="*/ 256 h 1302"/>
                <a:gd name="T12" fmla="*/ 368 w 1318"/>
                <a:gd name="T13" fmla="*/ 288 h 1302"/>
                <a:gd name="T14" fmla="*/ 249 w 1318"/>
                <a:gd name="T15" fmla="*/ 365 h 1302"/>
                <a:gd name="T16" fmla="*/ 208 w 1318"/>
                <a:gd name="T17" fmla="*/ 413 h 1302"/>
                <a:gd name="T18" fmla="*/ 252 w 1318"/>
                <a:gd name="T19" fmla="*/ 531 h 1302"/>
                <a:gd name="T20" fmla="*/ 217 w 1318"/>
                <a:gd name="T21" fmla="*/ 685 h 1302"/>
                <a:gd name="T22" fmla="*/ 176 w 1318"/>
                <a:gd name="T23" fmla="*/ 813 h 1302"/>
                <a:gd name="T24" fmla="*/ 125 w 1318"/>
                <a:gd name="T25" fmla="*/ 806 h 1302"/>
                <a:gd name="T26" fmla="*/ 35 w 1318"/>
                <a:gd name="T27" fmla="*/ 861 h 1302"/>
                <a:gd name="T28" fmla="*/ 249 w 1318"/>
                <a:gd name="T29" fmla="*/ 966 h 1302"/>
                <a:gd name="T30" fmla="*/ 329 w 1318"/>
                <a:gd name="T31" fmla="*/ 1046 h 1302"/>
                <a:gd name="T32" fmla="*/ 441 w 1318"/>
                <a:gd name="T33" fmla="*/ 1123 h 1302"/>
                <a:gd name="T34" fmla="*/ 556 w 1318"/>
                <a:gd name="T35" fmla="*/ 1293 h 1302"/>
                <a:gd name="T36" fmla="*/ 553 w 1318"/>
                <a:gd name="T37" fmla="*/ 1283 h 1302"/>
                <a:gd name="T38" fmla="*/ 630 w 1318"/>
                <a:gd name="T39" fmla="*/ 1280 h 1302"/>
                <a:gd name="T40" fmla="*/ 611 w 1318"/>
                <a:gd name="T41" fmla="*/ 1139 h 1302"/>
                <a:gd name="T42" fmla="*/ 547 w 1318"/>
                <a:gd name="T43" fmla="*/ 1033 h 1302"/>
                <a:gd name="T44" fmla="*/ 518 w 1318"/>
                <a:gd name="T45" fmla="*/ 953 h 1302"/>
                <a:gd name="T46" fmla="*/ 595 w 1318"/>
                <a:gd name="T47" fmla="*/ 953 h 1302"/>
                <a:gd name="T48" fmla="*/ 684 w 1318"/>
                <a:gd name="T49" fmla="*/ 899 h 1302"/>
                <a:gd name="T50" fmla="*/ 556 w 1318"/>
                <a:gd name="T51" fmla="*/ 851 h 1302"/>
                <a:gd name="T52" fmla="*/ 665 w 1318"/>
                <a:gd name="T53" fmla="*/ 838 h 1302"/>
                <a:gd name="T54" fmla="*/ 745 w 1318"/>
                <a:gd name="T55" fmla="*/ 838 h 1302"/>
                <a:gd name="T56" fmla="*/ 847 w 1318"/>
                <a:gd name="T57" fmla="*/ 777 h 1302"/>
                <a:gd name="T58" fmla="*/ 915 w 1318"/>
                <a:gd name="T59" fmla="*/ 643 h 1302"/>
                <a:gd name="T60" fmla="*/ 1065 w 1318"/>
                <a:gd name="T61" fmla="*/ 393 h 1302"/>
                <a:gd name="T62" fmla="*/ 1193 w 1318"/>
                <a:gd name="T63" fmla="*/ 249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9"/>
                  </a:lnTo>
                  <a:lnTo>
                    <a:pt x="879" y="0"/>
                  </a:lnTo>
                  <a:lnTo>
                    <a:pt x="681" y="9"/>
                  </a:lnTo>
                  <a:lnTo>
                    <a:pt x="675" y="9"/>
                  </a:lnTo>
                  <a:lnTo>
                    <a:pt x="675" y="13"/>
                  </a:lnTo>
                  <a:lnTo>
                    <a:pt x="662" y="41"/>
                  </a:lnTo>
                  <a:lnTo>
                    <a:pt x="608" y="99"/>
                  </a:lnTo>
                  <a:lnTo>
                    <a:pt x="499" y="205"/>
                  </a:lnTo>
                  <a:lnTo>
                    <a:pt x="499" y="256"/>
                  </a:lnTo>
                  <a:lnTo>
                    <a:pt x="435" y="256"/>
                  </a:lnTo>
                  <a:lnTo>
                    <a:pt x="368" y="288"/>
                  </a:lnTo>
                  <a:lnTo>
                    <a:pt x="352" y="336"/>
                  </a:lnTo>
                  <a:lnTo>
                    <a:pt x="249" y="365"/>
                  </a:lnTo>
                  <a:lnTo>
                    <a:pt x="211" y="409"/>
                  </a:lnTo>
                  <a:lnTo>
                    <a:pt x="208" y="413"/>
                  </a:lnTo>
                  <a:lnTo>
                    <a:pt x="211" y="416"/>
                  </a:lnTo>
                  <a:lnTo>
                    <a:pt x="252" y="531"/>
                  </a:lnTo>
                  <a:lnTo>
                    <a:pt x="195" y="643"/>
                  </a:lnTo>
                  <a:lnTo>
                    <a:pt x="217" y="685"/>
                  </a:lnTo>
                  <a:lnTo>
                    <a:pt x="163" y="752"/>
                  </a:lnTo>
                  <a:lnTo>
                    <a:pt x="176" y="813"/>
                  </a:lnTo>
                  <a:lnTo>
                    <a:pt x="153" y="822"/>
                  </a:lnTo>
                  <a:lnTo>
                    <a:pt x="125" y="806"/>
                  </a:lnTo>
                  <a:lnTo>
                    <a:pt x="0" y="825"/>
                  </a:lnTo>
                  <a:lnTo>
                    <a:pt x="35" y="861"/>
                  </a:lnTo>
                  <a:lnTo>
                    <a:pt x="192" y="899"/>
                  </a:lnTo>
                  <a:lnTo>
                    <a:pt x="249" y="966"/>
                  </a:lnTo>
                  <a:lnTo>
                    <a:pt x="284" y="1040"/>
                  </a:lnTo>
                  <a:lnTo>
                    <a:pt x="329" y="1046"/>
                  </a:lnTo>
                  <a:lnTo>
                    <a:pt x="396" y="1123"/>
                  </a:lnTo>
                  <a:lnTo>
                    <a:pt x="441" y="1123"/>
                  </a:lnTo>
                  <a:lnTo>
                    <a:pt x="470" y="1222"/>
                  </a:lnTo>
                  <a:lnTo>
                    <a:pt x="556" y="1293"/>
                  </a:lnTo>
                  <a:lnTo>
                    <a:pt x="547" y="1289"/>
                  </a:lnTo>
                  <a:lnTo>
                    <a:pt x="553" y="1283"/>
                  </a:lnTo>
                  <a:lnTo>
                    <a:pt x="604" y="1302"/>
                  </a:lnTo>
                  <a:lnTo>
                    <a:pt x="630" y="1280"/>
                  </a:lnTo>
                  <a:lnTo>
                    <a:pt x="598" y="1174"/>
                  </a:lnTo>
                  <a:lnTo>
                    <a:pt x="611" y="1139"/>
                  </a:lnTo>
                  <a:lnTo>
                    <a:pt x="540" y="1075"/>
                  </a:lnTo>
                  <a:lnTo>
                    <a:pt x="547" y="1033"/>
                  </a:lnTo>
                  <a:lnTo>
                    <a:pt x="528" y="989"/>
                  </a:lnTo>
                  <a:lnTo>
                    <a:pt x="518" y="953"/>
                  </a:lnTo>
                  <a:lnTo>
                    <a:pt x="569" y="953"/>
                  </a:lnTo>
                  <a:lnTo>
                    <a:pt x="595" y="953"/>
                  </a:lnTo>
                  <a:lnTo>
                    <a:pt x="598" y="953"/>
                  </a:lnTo>
                  <a:lnTo>
                    <a:pt x="684" y="899"/>
                  </a:lnTo>
                  <a:lnTo>
                    <a:pt x="595" y="886"/>
                  </a:lnTo>
                  <a:lnTo>
                    <a:pt x="556" y="851"/>
                  </a:lnTo>
                  <a:lnTo>
                    <a:pt x="624" y="825"/>
                  </a:lnTo>
                  <a:lnTo>
                    <a:pt x="665" y="838"/>
                  </a:lnTo>
                  <a:lnTo>
                    <a:pt x="707" y="848"/>
                  </a:lnTo>
                  <a:lnTo>
                    <a:pt x="745" y="838"/>
                  </a:lnTo>
                  <a:lnTo>
                    <a:pt x="758" y="800"/>
                  </a:lnTo>
                  <a:lnTo>
                    <a:pt x="847" y="777"/>
                  </a:lnTo>
                  <a:lnTo>
                    <a:pt x="847" y="787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9"/>
                  </a:lnTo>
                  <a:lnTo>
                    <a:pt x="1318" y="2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3" name="Freeform 1380"/>
          <p:cNvSpPr>
            <a:spLocks/>
          </p:cNvSpPr>
          <p:nvPr/>
        </p:nvSpPr>
        <p:spPr bwMode="auto">
          <a:xfrm>
            <a:off x="2728748" y="1485081"/>
            <a:ext cx="1328946" cy="1311294"/>
          </a:xfrm>
          <a:custGeom>
            <a:avLst/>
            <a:gdLst>
              <a:gd name="T0" fmla="*/ 1148 w 1318"/>
              <a:gd name="T1" fmla="*/ 240 h 1302"/>
              <a:gd name="T2" fmla="*/ 943 w 1318"/>
              <a:gd name="T3" fmla="*/ 28 h 1302"/>
              <a:gd name="T4" fmla="*/ 680 w 1318"/>
              <a:gd name="T5" fmla="*/ 8 h 1302"/>
              <a:gd name="T6" fmla="*/ 675 w 1318"/>
              <a:gd name="T7" fmla="*/ 13 h 1302"/>
              <a:gd name="T8" fmla="*/ 608 w 1318"/>
              <a:gd name="T9" fmla="*/ 98 h 1302"/>
              <a:gd name="T10" fmla="*/ 500 w 1318"/>
              <a:gd name="T11" fmla="*/ 255 h 1302"/>
              <a:gd name="T12" fmla="*/ 368 w 1318"/>
              <a:gd name="T13" fmla="*/ 288 h 1302"/>
              <a:gd name="T14" fmla="*/ 250 w 1318"/>
              <a:gd name="T15" fmla="*/ 366 h 1302"/>
              <a:gd name="T16" fmla="*/ 208 w 1318"/>
              <a:gd name="T17" fmla="*/ 413 h 1302"/>
              <a:gd name="T18" fmla="*/ 253 w 1318"/>
              <a:gd name="T19" fmla="*/ 531 h 1302"/>
              <a:gd name="T20" fmla="*/ 218 w 1318"/>
              <a:gd name="T21" fmla="*/ 686 h 1302"/>
              <a:gd name="T22" fmla="*/ 175 w 1318"/>
              <a:gd name="T23" fmla="*/ 814 h 1302"/>
              <a:gd name="T24" fmla="*/ 125 w 1318"/>
              <a:gd name="T25" fmla="*/ 806 h 1302"/>
              <a:gd name="T26" fmla="*/ 35 w 1318"/>
              <a:gd name="T27" fmla="*/ 861 h 1302"/>
              <a:gd name="T28" fmla="*/ 250 w 1318"/>
              <a:gd name="T29" fmla="*/ 966 h 1302"/>
              <a:gd name="T30" fmla="*/ 330 w 1318"/>
              <a:gd name="T31" fmla="*/ 1047 h 1302"/>
              <a:gd name="T32" fmla="*/ 440 w 1318"/>
              <a:gd name="T33" fmla="*/ 1124 h 1302"/>
              <a:gd name="T34" fmla="*/ 555 w 1318"/>
              <a:gd name="T35" fmla="*/ 1294 h 1302"/>
              <a:gd name="T36" fmla="*/ 553 w 1318"/>
              <a:gd name="T37" fmla="*/ 1284 h 1302"/>
              <a:gd name="T38" fmla="*/ 630 w 1318"/>
              <a:gd name="T39" fmla="*/ 1282 h 1302"/>
              <a:gd name="T40" fmla="*/ 610 w 1318"/>
              <a:gd name="T41" fmla="*/ 1139 h 1302"/>
              <a:gd name="T42" fmla="*/ 548 w 1318"/>
              <a:gd name="T43" fmla="*/ 1034 h 1302"/>
              <a:gd name="T44" fmla="*/ 518 w 1318"/>
              <a:gd name="T45" fmla="*/ 954 h 1302"/>
              <a:gd name="T46" fmla="*/ 595 w 1318"/>
              <a:gd name="T47" fmla="*/ 954 h 1302"/>
              <a:gd name="T48" fmla="*/ 685 w 1318"/>
              <a:gd name="T49" fmla="*/ 899 h 1302"/>
              <a:gd name="T50" fmla="*/ 555 w 1318"/>
              <a:gd name="T51" fmla="*/ 851 h 1302"/>
              <a:gd name="T52" fmla="*/ 665 w 1318"/>
              <a:gd name="T53" fmla="*/ 839 h 1302"/>
              <a:gd name="T54" fmla="*/ 745 w 1318"/>
              <a:gd name="T55" fmla="*/ 839 h 1302"/>
              <a:gd name="T56" fmla="*/ 848 w 1318"/>
              <a:gd name="T57" fmla="*/ 776 h 1302"/>
              <a:gd name="T58" fmla="*/ 915 w 1318"/>
              <a:gd name="T59" fmla="*/ 643 h 1302"/>
              <a:gd name="T60" fmla="*/ 1065 w 1318"/>
              <a:gd name="T61" fmla="*/ 393 h 1302"/>
              <a:gd name="T62" fmla="*/ 1193 w 1318"/>
              <a:gd name="T63" fmla="*/ 24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18" h="1302">
                <a:moveTo>
                  <a:pt x="1318" y="275"/>
                </a:moveTo>
                <a:lnTo>
                  <a:pt x="1148" y="240"/>
                </a:lnTo>
                <a:lnTo>
                  <a:pt x="1148" y="208"/>
                </a:lnTo>
                <a:lnTo>
                  <a:pt x="943" y="28"/>
                </a:lnTo>
                <a:lnTo>
                  <a:pt x="880" y="0"/>
                </a:lnTo>
                <a:lnTo>
                  <a:pt x="680" y="8"/>
                </a:lnTo>
                <a:lnTo>
                  <a:pt x="675" y="8"/>
                </a:lnTo>
                <a:lnTo>
                  <a:pt x="675" y="13"/>
                </a:lnTo>
                <a:lnTo>
                  <a:pt x="663" y="40"/>
                </a:lnTo>
                <a:lnTo>
                  <a:pt x="608" y="98"/>
                </a:lnTo>
                <a:lnTo>
                  <a:pt x="500" y="205"/>
                </a:lnTo>
                <a:lnTo>
                  <a:pt x="500" y="255"/>
                </a:lnTo>
                <a:lnTo>
                  <a:pt x="435" y="255"/>
                </a:lnTo>
                <a:lnTo>
                  <a:pt x="368" y="288"/>
                </a:lnTo>
                <a:lnTo>
                  <a:pt x="353" y="336"/>
                </a:lnTo>
                <a:lnTo>
                  <a:pt x="250" y="366"/>
                </a:lnTo>
                <a:lnTo>
                  <a:pt x="210" y="408"/>
                </a:lnTo>
                <a:lnTo>
                  <a:pt x="208" y="413"/>
                </a:lnTo>
                <a:lnTo>
                  <a:pt x="210" y="416"/>
                </a:lnTo>
                <a:lnTo>
                  <a:pt x="253" y="531"/>
                </a:lnTo>
                <a:lnTo>
                  <a:pt x="195" y="643"/>
                </a:lnTo>
                <a:lnTo>
                  <a:pt x="218" y="686"/>
                </a:lnTo>
                <a:lnTo>
                  <a:pt x="163" y="751"/>
                </a:lnTo>
                <a:lnTo>
                  <a:pt x="175" y="814"/>
                </a:lnTo>
                <a:lnTo>
                  <a:pt x="153" y="821"/>
                </a:lnTo>
                <a:lnTo>
                  <a:pt x="125" y="806"/>
                </a:lnTo>
                <a:lnTo>
                  <a:pt x="0" y="826"/>
                </a:lnTo>
                <a:lnTo>
                  <a:pt x="35" y="861"/>
                </a:lnTo>
                <a:lnTo>
                  <a:pt x="193" y="899"/>
                </a:lnTo>
                <a:lnTo>
                  <a:pt x="250" y="966"/>
                </a:lnTo>
                <a:lnTo>
                  <a:pt x="285" y="1042"/>
                </a:lnTo>
                <a:lnTo>
                  <a:pt x="330" y="1047"/>
                </a:lnTo>
                <a:lnTo>
                  <a:pt x="395" y="1124"/>
                </a:lnTo>
                <a:lnTo>
                  <a:pt x="440" y="1124"/>
                </a:lnTo>
                <a:lnTo>
                  <a:pt x="470" y="1222"/>
                </a:lnTo>
                <a:lnTo>
                  <a:pt x="555" y="1294"/>
                </a:lnTo>
                <a:lnTo>
                  <a:pt x="548" y="1289"/>
                </a:lnTo>
                <a:lnTo>
                  <a:pt x="553" y="1284"/>
                </a:lnTo>
                <a:lnTo>
                  <a:pt x="605" y="1302"/>
                </a:lnTo>
                <a:lnTo>
                  <a:pt x="630" y="1282"/>
                </a:lnTo>
                <a:lnTo>
                  <a:pt x="598" y="1174"/>
                </a:lnTo>
                <a:lnTo>
                  <a:pt x="610" y="1139"/>
                </a:lnTo>
                <a:lnTo>
                  <a:pt x="540" y="1077"/>
                </a:lnTo>
                <a:lnTo>
                  <a:pt x="548" y="1034"/>
                </a:lnTo>
                <a:lnTo>
                  <a:pt x="528" y="989"/>
                </a:lnTo>
                <a:lnTo>
                  <a:pt x="518" y="954"/>
                </a:lnTo>
                <a:lnTo>
                  <a:pt x="570" y="954"/>
                </a:lnTo>
                <a:lnTo>
                  <a:pt x="595" y="954"/>
                </a:lnTo>
                <a:lnTo>
                  <a:pt x="598" y="954"/>
                </a:lnTo>
                <a:lnTo>
                  <a:pt x="685" y="899"/>
                </a:lnTo>
                <a:lnTo>
                  <a:pt x="595" y="886"/>
                </a:lnTo>
                <a:lnTo>
                  <a:pt x="555" y="851"/>
                </a:lnTo>
                <a:lnTo>
                  <a:pt x="625" y="826"/>
                </a:lnTo>
                <a:lnTo>
                  <a:pt x="665" y="839"/>
                </a:lnTo>
                <a:lnTo>
                  <a:pt x="708" y="849"/>
                </a:lnTo>
                <a:lnTo>
                  <a:pt x="745" y="839"/>
                </a:lnTo>
                <a:lnTo>
                  <a:pt x="758" y="801"/>
                </a:lnTo>
                <a:lnTo>
                  <a:pt x="848" y="776"/>
                </a:lnTo>
                <a:lnTo>
                  <a:pt x="848" y="786"/>
                </a:lnTo>
                <a:lnTo>
                  <a:pt x="915" y="643"/>
                </a:lnTo>
                <a:lnTo>
                  <a:pt x="985" y="528"/>
                </a:lnTo>
                <a:lnTo>
                  <a:pt x="1065" y="393"/>
                </a:lnTo>
                <a:lnTo>
                  <a:pt x="1180" y="253"/>
                </a:lnTo>
                <a:lnTo>
                  <a:pt x="1193" y="248"/>
                </a:lnTo>
                <a:lnTo>
                  <a:pt x="1318" y="27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4" name="Freeform 1379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1 h 640"/>
              <a:gd name="T2" fmla="*/ 790 w 893"/>
              <a:gd name="T3" fmla="*/ 41 h 640"/>
              <a:gd name="T4" fmla="*/ 685 w 893"/>
              <a:gd name="T5" fmla="*/ 0 h 640"/>
              <a:gd name="T6" fmla="*/ 650 w 893"/>
              <a:gd name="T7" fmla="*/ 22 h 640"/>
              <a:gd name="T8" fmla="*/ 554 w 893"/>
              <a:gd name="T9" fmla="*/ 22 h 640"/>
              <a:gd name="T10" fmla="*/ 467 w 893"/>
              <a:gd name="T11" fmla="*/ 77 h 640"/>
              <a:gd name="T12" fmla="*/ 554 w 893"/>
              <a:gd name="T13" fmla="*/ 64 h 640"/>
              <a:gd name="T14" fmla="*/ 618 w 893"/>
              <a:gd name="T15" fmla="*/ 80 h 640"/>
              <a:gd name="T16" fmla="*/ 659 w 893"/>
              <a:gd name="T17" fmla="*/ 51 h 640"/>
              <a:gd name="T18" fmla="*/ 758 w 893"/>
              <a:gd name="T19" fmla="*/ 77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6 h 640"/>
              <a:gd name="T30" fmla="*/ 208 w 893"/>
              <a:gd name="T31" fmla="*/ 240 h 640"/>
              <a:gd name="T32" fmla="*/ 83 w 893"/>
              <a:gd name="T33" fmla="*/ 294 h 640"/>
              <a:gd name="T34" fmla="*/ 83 w 893"/>
              <a:gd name="T35" fmla="*/ 352 h 640"/>
              <a:gd name="T36" fmla="*/ 10 w 893"/>
              <a:gd name="T37" fmla="*/ 413 h 640"/>
              <a:gd name="T38" fmla="*/ 0 w 893"/>
              <a:gd name="T39" fmla="*/ 429 h 640"/>
              <a:gd name="T40" fmla="*/ 64 w 893"/>
              <a:gd name="T41" fmla="*/ 477 h 640"/>
              <a:gd name="T42" fmla="*/ 64 w 893"/>
              <a:gd name="T43" fmla="*/ 515 h 640"/>
              <a:gd name="T44" fmla="*/ 112 w 893"/>
              <a:gd name="T45" fmla="*/ 547 h 640"/>
              <a:gd name="T46" fmla="*/ 119 w 893"/>
              <a:gd name="T47" fmla="*/ 630 h 640"/>
              <a:gd name="T48" fmla="*/ 154 w 893"/>
              <a:gd name="T49" fmla="*/ 640 h 640"/>
              <a:gd name="T50" fmla="*/ 192 w 893"/>
              <a:gd name="T51" fmla="*/ 576 h 640"/>
              <a:gd name="T52" fmla="*/ 151 w 893"/>
              <a:gd name="T53" fmla="*/ 496 h 640"/>
              <a:gd name="T54" fmla="*/ 170 w 893"/>
              <a:gd name="T55" fmla="*/ 397 h 640"/>
              <a:gd name="T56" fmla="*/ 362 w 893"/>
              <a:gd name="T57" fmla="*/ 393 h 640"/>
              <a:gd name="T58" fmla="*/ 391 w 893"/>
              <a:gd name="T59" fmla="*/ 432 h 640"/>
              <a:gd name="T60" fmla="*/ 429 w 893"/>
              <a:gd name="T61" fmla="*/ 448 h 640"/>
              <a:gd name="T62" fmla="*/ 426 w 893"/>
              <a:gd name="T63" fmla="*/ 445 h 640"/>
              <a:gd name="T64" fmla="*/ 429 w 893"/>
              <a:gd name="T65" fmla="*/ 441 h 640"/>
              <a:gd name="T66" fmla="*/ 467 w 893"/>
              <a:gd name="T67" fmla="*/ 397 h 640"/>
              <a:gd name="T68" fmla="*/ 570 w 893"/>
              <a:gd name="T69" fmla="*/ 368 h 640"/>
              <a:gd name="T70" fmla="*/ 586 w 893"/>
              <a:gd name="T71" fmla="*/ 320 h 640"/>
              <a:gd name="T72" fmla="*/ 653 w 893"/>
              <a:gd name="T73" fmla="*/ 288 h 640"/>
              <a:gd name="T74" fmla="*/ 717 w 893"/>
              <a:gd name="T75" fmla="*/ 288 h 640"/>
              <a:gd name="T76" fmla="*/ 717 w 893"/>
              <a:gd name="T77" fmla="*/ 237 h 640"/>
              <a:gd name="T78" fmla="*/ 826 w 893"/>
              <a:gd name="T79" fmla="*/ 131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1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1"/>
                </a:moveTo>
                <a:lnTo>
                  <a:pt x="790" y="41"/>
                </a:lnTo>
                <a:lnTo>
                  <a:pt x="685" y="0"/>
                </a:lnTo>
                <a:lnTo>
                  <a:pt x="650" y="22"/>
                </a:lnTo>
                <a:lnTo>
                  <a:pt x="554" y="22"/>
                </a:lnTo>
                <a:lnTo>
                  <a:pt x="467" y="77"/>
                </a:lnTo>
                <a:lnTo>
                  <a:pt x="554" y="64"/>
                </a:lnTo>
                <a:lnTo>
                  <a:pt x="618" y="80"/>
                </a:lnTo>
                <a:lnTo>
                  <a:pt x="659" y="51"/>
                </a:lnTo>
                <a:lnTo>
                  <a:pt x="758" y="77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6"/>
                </a:lnTo>
                <a:lnTo>
                  <a:pt x="208" y="240"/>
                </a:lnTo>
                <a:lnTo>
                  <a:pt x="83" y="294"/>
                </a:lnTo>
                <a:lnTo>
                  <a:pt x="83" y="352"/>
                </a:lnTo>
                <a:lnTo>
                  <a:pt x="10" y="413"/>
                </a:lnTo>
                <a:lnTo>
                  <a:pt x="0" y="429"/>
                </a:lnTo>
                <a:lnTo>
                  <a:pt x="64" y="477"/>
                </a:lnTo>
                <a:lnTo>
                  <a:pt x="64" y="515"/>
                </a:lnTo>
                <a:lnTo>
                  <a:pt x="112" y="547"/>
                </a:lnTo>
                <a:lnTo>
                  <a:pt x="119" y="630"/>
                </a:lnTo>
                <a:lnTo>
                  <a:pt x="154" y="640"/>
                </a:lnTo>
                <a:lnTo>
                  <a:pt x="192" y="576"/>
                </a:lnTo>
                <a:lnTo>
                  <a:pt x="151" y="496"/>
                </a:lnTo>
                <a:lnTo>
                  <a:pt x="170" y="397"/>
                </a:lnTo>
                <a:lnTo>
                  <a:pt x="362" y="393"/>
                </a:lnTo>
                <a:lnTo>
                  <a:pt x="391" y="432"/>
                </a:lnTo>
                <a:lnTo>
                  <a:pt x="429" y="448"/>
                </a:lnTo>
                <a:lnTo>
                  <a:pt x="426" y="445"/>
                </a:lnTo>
                <a:lnTo>
                  <a:pt x="429" y="441"/>
                </a:lnTo>
                <a:lnTo>
                  <a:pt x="467" y="397"/>
                </a:lnTo>
                <a:lnTo>
                  <a:pt x="570" y="368"/>
                </a:lnTo>
                <a:lnTo>
                  <a:pt x="586" y="320"/>
                </a:lnTo>
                <a:lnTo>
                  <a:pt x="653" y="288"/>
                </a:lnTo>
                <a:lnTo>
                  <a:pt x="717" y="288"/>
                </a:lnTo>
                <a:lnTo>
                  <a:pt x="717" y="237"/>
                </a:lnTo>
                <a:lnTo>
                  <a:pt x="826" y="131"/>
                </a:lnTo>
                <a:lnTo>
                  <a:pt x="880" y="73"/>
                </a:lnTo>
                <a:lnTo>
                  <a:pt x="893" y="45"/>
                </a:lnTo>
                <a:lnTo>
                  <a:pt x="893" y="4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5" name="Freeform 1378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0 h 640"/>
              <a:gd name="T2" fmla="*/ 790 w 893"/>
              <a:gd name="T3" fmla="*/ 40 h 640"/>
              <a:gd name="T4" fmla="*/ 685 w 893"/>
              <a:gd name="T5" fmla="*/ 0 h 640"/>
              <a:gd name="T6" fmla="*/ 650 w 893"/>
              <a:gd name="T7" fmla="*/ 23 h 640"/>
              <a:gd name="T8" fmla="*/ 553 w 893"/>
              <a:gd name="T9" fmla="*/ 23 h 640"/>
              <a:gd name="T10" fmla="*/ 468 w 893"/>
              <a:gd name="T11" fmla="*/ 78 h 640"/>
              <a:gd name="T12" fmla="*/ 553 w 893"/>
              <a:gd name="T13" fmla="*/ 63 h 640"/>
              <a:gd name="T14" fmla="*/ 618 w 893"/>
              <a:gd name="T15" fmla="*/ 80 h 640"/>
              <a:gd name="T16" fmla="*/ 658 w 893"/>
              <a:gd name="T17" fmla="*/ 50 h 640"/>
              <a:gd name="T18" fmla="*/ 758 w 893"/>
              <a:gd name="T19" fmla="*/ 78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5 h 640"/>
              <a:gd name="T30" fmla="*/ 208 w 893"/>
              <a:gd name="T31" fmla="*/ 240 h 640"/>
              <a:gd name="T32" fmla="*/ 83 w 893"/>
              <a:gd name="T33" fmla="*/ 293 h 640"/>
              <a:gd name="T34" fmla="*/ 83 w 893"/>
              <a:gd name="T35" fmla="*/ 353 h 640"/>
              <a:gd name="T36" fmla="*/ 10 w 893"/>
              <a:gd name="T37" fmla="*/ 413 h 640"/>
              <a:gd name="T38" fmla="*/ 0 w 893"/>
              <a:gd name="T39" fmla="*/ 428 h 640"/>
              <a:gd name="T40" fmla="*/ 63 w 893"/>
              <a:gd name="T41" fmla="*/ 478 h 640"/>
              <a:gd name="T42" fmla="*/ 63 w 893"/>
              <a:gd name="T43" fmla="*/ 515 h 640"/>
              <a:gd name="T44" fmla="*/ 113 w 893"/>
              <a:gd name="T45" fmla="*/ 548 h 640"/>
              <a:gd name="T46" fmla="*/ 118 w 893"/>
              <a:gd name="T47" fmla="*/ 630 h 640"/>
              <a:gd name="T48" fmla="*/ 153 w 893"/>
              <a:gd name="T49" fmla="*/ 640 h 640"/>
              <a:gd name="T50" fmla="*/ 193 w 893"/>
              <a:gd name="T51" fmla="*/ 575 h 640"/>
              <a:gd name="T52" fmla="*/ 150 w 893"/>
              <a:gd name="T53" fmla="*/ 495 h 640"/>
              <a:gd name="T54" fmla="*/ 170 w 893"/>
              <a:gd name="T55" fmla="*/ 398 h 640"/>
              <a:gd name="T56" fmla="*/ 363 w 893"/>
              <a:gd name="T57" fmla="*/ 393 h 640"/>
              <a:gd name="T58" fmla="*/ 390 w 893"/>
              <a:gd name="T59" fmla="*/ 433 h 640"/>
              <a:gd name="T60" fmla="*/ 428 w 893"/>
              <a:gd name="T61" fmla="*/ 448 h 640"/>
              <a:gd name="T62" fmla="*/ 425 w 893"/>
              <a:gd name="T63" fmla="*/ 445 h 640"/>
              <a:gd name="T64" fmla="*/ 428 w 893"/>
              <a:gd name="T65" fmla="*/ 440 h 640"/>
              <a:gd name="T66" fmla="*/ 468 w 893"/>
              <a:gd name="T67" fmla="*/ 398 h 640"/>
              <a:gd name="T68" fmla="*/ 570 w 893"/>
              <a:gd name="T69" fmla="*/ 368 h 640"/>
              <a:gd name="T70" fmla="*/ 585 w 893"/>
              <a:gd name="T71" fmla="*/ 320 h 640"/>
              <a:gd name="T72" fmla="*/ 653 w 893"/>
              <a:gd name="T73" fmla="*/ 288 h 640"/>
              <a:gd name="T74" fmla="*/ 718 w 893"/>
              <a:gd name="T75" fmla="*/ 288 h 640"/>
              <a:gd name="T76" fmla="*/ 718 w 893"/>
              <a:gd name="T77" fmla="*/ 238 h 640"/>
              <a:gd name="T78" fmla="*/ 825 w 893"/>
              <a:gd name="T79" fmla="*/ 130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0"/>
                </a:moveTo>
                <a:lnTo>
                  <a:pt x="790" y="40"/>
                </a:lnTo>
                <a:lnTo>
                  <a:pt x="685" y="0"/>
                </a:lnTo>
                <a:lnTo>
                  <a:pt x="650" y="23"/>
                </a:lnTo>
                <a:lnTo>
                  <a:pt x="553" y="23"/>
                </a:lnTo>
                <a:lnTo>
                  <a:pt x="468" y="78"/>
                </a:lnTo>
                <a:lnTo>
                  <a:pt x="553" y="63"/>
                </a:lnTo>
                <a:lnTo>
                  <a:pt x="618" y="80"/>
                </a:lnTo>
                <a:lnTo>
                  <a:pt x="658" y="50"/>
                </a:lnTo>
                <a:lnTo>
                  <a:pt x="758" y="78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5"/>
                </a:lnTo>
                <a:lnTo>
                  <a:pt x="208" y="240"/>
                </a:lnTo>
                <a:lnTo>
                  <a:pt x="83" y="293"/>
                </a:lnTo>
                <a:lnTo>
                  <a:pt x="83" y="353"/>
                </a:lnTo>
                <a:lnTo>
                  <a:pt x="10" y="413"/>
                </a:lnTo>
                <a:lnTo>
                  <a:pt x="0" y="428"/>
                </a:lnTo>
                <a:lnTo>
                  <a:pt x="63" y="478"/>
                </a:lnTo>
                <a:lnTo>
                  <a:pt x="63" y="515"/>
                </a:lnTo>
                <a:lnTo>
                  <a:pt x="113" y="548"/>
                </a:lnTo>
                <a:lnTo>
                  <a:pt x="118" y="630"/>
                </a:lnTo>
                <a:lnTo>
                  <a:pt x="153" y="640"/>
                </a:lnTo>
                <a:lnTo>
                  <a:pt x="193" y="575"/>
                </a:lnTo>
                <a:lnTo>
                  <a:pt x="150" y="495"/>
                </a:lnTo>
                <a:lnTo>
                  <a:pt x="170" y="398"/>
                </a:lnTo>
                <a:lnTo>
                  <a:pt x="363" y="393"/>
                </a:lnTo>
                <a:lnTo>
                  <a:pt x="390" y="433"/>
                </a:lnTo>
                <a:lnTo>
                  <a:pt x="428" y="448"/>
                </a:lnTo>
                <a:lnTo>
                  <a:pt x="425" y="445"/>
                </a:lnTo>
                <a:lnTo>
                  <a:pt x="428" y="440"/>
                </a:lnTo>
                <a:lnTo>
                  <a:pt x="468" y="398"/>
                </a:lnTo>
                <a:lnTo>
                  <a:pt x="570" y="368"/>
                </a:lnTo>
                <a:lnTo>
                  <a:pt x="585" y="320"/>
                </a:lnTo>
                <a:lnTo>
                  <a:pt x="653" y="288"/>
                </a:lnTo>
                <a:lnTo>
                  <a:pt x="718" y="288"/>
                </a:lnTo>
                <a:lnTo>
                  <a:pt x="718" y="238"/>
                </a:lnTo>
                <a:lnTo>
                  <a:pt x="825" y="130"/>
                </a:lnTo>
                <a:lnTo>
                  <a:pt x="880" y="73"/>
                </a:lnTo>
                <a:lnTo>
                  <a:pt x="893" y="45"/>
                </a:lnTo>
                <a:lnTo>
                  <a:pt x="89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6" name="Freeform 1377"/>
          <p:cNvSpPr>
            <a:spLocks/>
          </p:cNvSpPr>
          <p:nvPr/>
        </p:nvSpPr>
        <p:spPr bwMode="auto">
          <a:xfrm>
            <a:off x="2542141" y="2034815"/>
            <a:ext cx="88261" cy="50434"/>
          </a:xfrm>
          <a:custGeom>
            <a:avLst/>
            <a:gdLst>
              <a:gd name="T0" fmla="*/ 0 w 87"/>
              <a:gd name="T1" fmla="*/ 26 h 51"/>
              <a:gd name="T2" fmla="*/ 87 w 87"/>
              <a:gd name="T3" fmla="*/ 51 h 51"/>
              <a:gd name="T4" fmla="*/ 83 w 87"/>
              <a:gd name="T5" fmla="*/ 3 h 51"/>
              <a:gd name="T6" fmla="*/ 0 w 87"/>
              <a:gd name="T7" fmla="*/ 0 h 51"/>
              <a:gd name="T8" fmla="*/ 0 w 87"/>
              <a:gd name="T9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6"/>
                </a:moveTo>
                <a:lnTo>
                  <a:pt x="87" y="51"/>
                </a:lnTo>
                <a:lnTo>
                  <a:pt x="83" y="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7" name="Freeform 1376"/>
          <p:cNvSpPr>
            <a:spLocks/>
          </p:cNvSpPr>
          <p:nvPr/>
        </p:nvSpPr>
        <p:spPr bwMode="auto">
          <a:xfrm>
            <a:off x="2542141" y="2034815"/>
            <a:ext cx="85738" cy="52957"/>
          </a:xfrm>
          <a:custGeom>
            <a:avLst/>
            <a:gdLst>
              <a:gd name="T0" fmla="*/ 0 w 87"/>
              <a:gd name="T1" fmla="*/ 27 h 51"/>
              <a:gd name="T2" fmla="*/ 87 w 87"/>
              <a:gd name="T3" fmla="*/ 51 h 51"/>
              <a:gd name="T4" fmla="*/ 84 w 87"/>
              <a:gd name="T5" fmla="*/ 5 h 51"/>
              <a:gd name="T6" fmla="*/ 0 w 87"/>
              <a:gd name="T7" fmla="*/ 0 h 51"/>
              <a:gd name="T8" fmla="*/ 0 w 87"/>
              <a:gd name="T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7"/>
                </a:moveTo>
                <a:lnTo>
                  <a:pt x="87" y="51"/>
                </a:lnTo>
                <a:lnTo>
                  <a:pt x="84" y="5"/>
                </a:lnTo>
                <a:lnTo>
                  <a:pt x="0" y="0"/>
                </a:lnTo>
                <a:lnTo>
                  <a:pt x="0" y="2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8" name="Freeform 1375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4 w 169"/>
              <a:gd name="T1" fmla="*/ 0 h 169"/>
              <a:gd name="T2" fmla="*/ 45 w 169"/>
              <a:gd name="T3" fmla="*/ 44 h 169"/>
              <a:gd name="T4" fmla="*/ 0 w 169"/>
              <a:gd name="T5" fmla="*/ 67 h 169"/>
              <a:gd name="T6" fmla="*/ 0 w 169"/>
              <a:gd name="T7" fmla="*/ 76 h 169"/>
              <a:gd name="T8" fmla="*/ 89 w 169"/>
              <a:gd name="T9" fmla="*/ 166 h 169"/>
              <a:gd name="T10" fmla="*/ 169 w 169"/>
              <a:gd name="T11" fmla="*/ 169 h 169"/>
              <a:gd name="T12" fmla="*/ 166 w 169"/>
              <a:gd name="T13" fmla="*/ 134 h 169"/>
              <a:gd name="T14" fmla="*/ 118 w 169"/>
              <a:gd name="T15" fmla="*/ 102 h 169"/>
              <a:gd name="T16" fmla="*/ 118 w 169"/>
              <a:gd name="T17" fmla="*/ 64 h 169"/>
              <a:gd name="T18" fmla="*/ 54 w 169"/>
              <a:gd name="T19" fmla="*/ 16 h 169"/>
              <a:gd name="T20" fmla="*/ 64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4" y="0"/>
                </a:moveTo>
                <a:lnTo>
                  <a:pt x="45" y="44"/>
                </a:lnTo>
                <a:lnTo>
                  <a:pt x="0" y="67"/>
                </a:lnTo>
                <a:lnTo>
                  <a:pt x="0" y="76"/>
                </a:lnTo>
                <a:lnTo>
                  <a:pt x="89" y="166"/>
                </a:lnTo>
                <a:lnTo>
                  <a:pt x="169" y="169"/>
                </a:lnTo>
                <a:lnTo>
                  <a:pt x="166" y="134"/>
                </a:lnTo>
                <a:lnTo>
                  <a:pt x="118" y="102"/>
                </a:lnTo>
                <a:lnTo>
                  <a:pt x="118" y="64"/>
                </a:lnTo>
                <a:lnTo>
                  <a:pt x="54" y="16"/>
                </a:lnTo>
                <a:lnTo>
                  <a:pt x="6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Freeform 1374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5 w 169"/>
              <a:gd name="T1" fmla="*/ 0 h 169"/>
              <a:gd name="T2" fmla="*/ 45 w 169"/>
              <a:gd name="T3" fmla="*/ 45 h 169"/>
              <a:gd name="T4" fmla="*/ 0 w 169"/>
              <a:gd name="T5" fmla="*/ 67 h 169"/>
              <a:gd name="T6" fmla="*/ 0 w 169"/>
              <a:gd name="T7" fmla="*/ 75 h 169"/>
              <a:gd name="T8" fmla="*/ 89 w 169"/>
              <a:gd name="T9" fmla="*/ 164 h 169"/>
              <a:gd name="T10" fmla="*/ 169 w 169"/>
              <a:gd name="T11" fmla="*/ 169 h 169"/>
              <a:gd name="T12" fmla="*/ 167 w 169"/>
              <a:gd name="T13" fmla="*/ 134 h 169"/>
              <a:gd name="T14" fmla="*/ 117 w 169"/>
              <a:gd name="T15" fmla="*/ 102 h 169"/>
              <a:gd name="T16" fmla="*/ 117 w 169"/>
              <a:gd name="T17" fmla="*/ 65 h 169"/>
              <a:gd name="T18" fmla="*/ 55 w 169"/>
              <a:gd name="T19" fmla="*/ 15 h 169"/>
              <a:gd name="T20" fmla="*/ 65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5" y="0"/>
                </a:moveTo>
                <a:lnTo>
                  <a:pt x="45" y="45"/>
                </a:lnTo>
                <a:lnTo>
                  <a:pt x="0" y="67"/>
                </a:lnTo>
                <a:lnTo>
                  <a:pt x="0" y="75"/>
                </a:lnTo>
                <a:lnTo>
                  <a:pt x="89" y="164"/>
                </a:lnTo>
                <a:lnTo>
                  <a:pt x="169" y="169"/>
                </a:lnTo>
                <a:lnTo>
                  <a:pt x="167" y="134"/>
                </a:lnTo>
                <a:lnTo>
                  <a:pt x="117" y="102"/>
                </a:lnTo>
                <a:lnTo>
                  <a:pt x="117" y="65"/>
                </a:lnTo>
                <a:lnTo>
                  <a:pt x="55" y="15"/>
                </a:lnTo>
                <a:lnTo>
                  <a:pt x="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Freeform 1373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3 w 64"/>
              <a:gd name="T3" fmla="*/ 16 h 73"/>
              <a:gd name="T4" fmla="*/ 0 w 64"/>
              <a:gd name="T5" fmla="*/ 61 h 73"/>
              <a:gd name="T6" fmla="*/ 0 w 64"/>
              <a:gd name="T7" fmla="*/ 64 h 73"/>
              <a:gd name="T8" fmla="*/ 45 w 64"/>
              <a:gd name="T9" fmla="*/ 73 h 73"/>
              <a:gd name="T10" fmla="*/ 64 w 64"/>
              <a:gd name="T11" fmla="*/ 38 h 73"/>
              <a:gd name="T12" fmla="*/ 32 w 64"/>
              <a:gd name="T13" fmla="*/ 9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3" y="16"/>
                </a:lnTo>
                <a:lnTo>
                  <a:pt x="0" y="61"/>
                </a:lnTo>
                <a:lnTo>
                  <a:pt x="0" y="64"/>
                </a:lnTo>
                <a:lnTo>
                  <a:pt x="45" y="73"/>
                </a:lnTo>
                <a:lnTo>
                  <a:pt x="64" y="38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Freeform 1372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5 w 64"/>
              <a:gd name="T3" fmla="*/ 15 h 73"/>
              <a:gd name="T4" fmla="*/ 0 w 64"/>
              <a:gd name="T5" fmla="*/ 60 h 73"/>
              <a:gd name="T6" fmla="*/ 0 w 64"/>
              <a:gd name="T7" fmla="*/ 63 h 73"/>
              <a:gd name="T8" fmla="*/ 44 w 64"/>
              <a:gd name="T9" fmla="*/ 73 h 73"/>
              <a:gd name="T10" fmla="*/ 64 w 64"/>
              <a:gd name="T11" fmla="*/ 38 h 73"/>
              <a:gd name="T12" fmla="*/ 32 w 64"/>
              <a:gd name="T13" fmla="*/ 8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5" y="15"/>
                </a:lnTo>
                <a:lnTo>
                  <a:pt x="0" y="60"/>
                </a:lnTo>
                <a:lnTo>
                  <a:pt x="0" y="63"/>
                </a:lnTo>
                <a:lnTo>
                  <a:pt x="44" y="73"/>
                </a:lnTo>
                <a:lnTo>
                  <a:pt x="64" y="38"/>
                </a:lnTo>
                <a:lnTo>
                  <a:pt x="32" y="8"/>
                </a:lnTo>
                <a:lnTo>
                  <a:pt x="3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Freeform 1371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9 w 166"/>
              <a:gd name="T1" fmla="*/ 7 h 186"/>
              <a:gd name="T2" fmla="*/ 19 w 166"/>
              <a:gd name="T3" fmla="*/ 32 h 186"/>
              <a:gd name="T4" fmla="*/ 0 w 166"/>
              <a:gd name="T5" fmla="*/ 42 h 186"/>
              <a:gd name="T6" fmla="*/ 38 w 166"/>
              <a:gd name="T7" fmla="*/ 115 h 186"/>
              <a:gd name="T8" fmla="*/ 60 w 166"/>
              <a:gd name="T9" fmla="*/ 186 h 186"/>
              <a:gd name="T10" fmla="*/ 115 w 166"/>
              <a:gd name="T11" fmla="*/ 83 h 186"/>
              <a:gd name="T12" fmla="*/ 137 w 166"/>
              <a:gd name="T13" fmla="*/ 87 h 186"/>
              <a:gd name="T14" fmla="*/ 137 w 166"/>
              <a:gd name="T15" fmla="*/ 61 h 186"/>
              <a:gd name="T16" fmla="*/ 166 w 166"/>
              <a:gd name="T17" fmla="*/ 61 h 186"/>
              <a:gd name="T18" fmla="*/ 140 w 166"/>
              <a:gd name="T19" fmla="*/ 61 h 186"/>
              <a:gd name="T20" fmla="*/ 83 w 166"/>
              <a:gd name="T21" fmla="*/ 0 h 186"/>
              <a:gd name="T22" fmla="*/ 64 w 166"/>
              <a:gd name="T23" fmla="*/ 35 h 186"/>
              <a:gd name="T24" fmla="*/ 19 w 166"/>
              <a:gd name="T25" fmla="*/ 26 h 186"/>
              <a:gd name="T26" fmla="*/ 19 w 166"/>
              <a:gd name="T27" fmla="*/ 23 h 186"/>
              <a:gd name="T28" fmla="*/ 19 w 166"/>
              <a:gd name="T29" fmla="*/ 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9" y="7"/>
                </a:moveTo>
                <a:lnTo>
                  <a:pt x="19" y="32"/>
                </a:lnTo>
                <a:lnTo>
                  <a:pt x="0" y="42"/>
                </a:lnTo>
                <a:lnTo>
                  <a:pt x="38" y="115"/>
                </a:lnTo>
                <a:lnTo>
                  <a:pt x="60" y="186"/>
                </a:lnTo>
                <a:lnTo>
                  <a:pt x="115" y="83"/>
                </a:lnTo>
                <a:lnTo>
                  <a:pt x="137" y="87"/>
                </a:lnTo>
                <a:lnTo>
                  <a:pt x="137" y="61"/>
                </a:lnTo>
                <a:lnTo>
                  <a:pt x="166" y="61"/>
                </a:lnTo>
                <a:lnTo>
                  <a:pt x="140" y="61"/>
                </a:lnTo>
                <a:lnTo>
                  <a:pt x="83" y="0"/>
                </a:lnTo>
                <a:lnTo>
                  <a:pt x="64" y="35"/>
                </a:lnTo>
                <a:lnTo>
                  <a:pt x="19" y="26"/>
                </a:lnTo>
                <a:lnTo>
                  <a:pt x="19" y="23"/>
                </a:lnTo>
                <a:lnTo>
                  <a:pt x="19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Freeform 1370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8 w 166"/>
              <a:gd name="T1" fmla="*/ 8 h 186"/>
              <a:gd name="T2" fmla="*/ 18 w 166"/>
              <a:gd name="T3" fmla="*/ 33 h 186"/>
              <a:gd name="T4" fmla="*/ 0 w 166"/>
              <a:gd name="T5" fmla="*/ 43 h 186"/>
              <a:gd name="T6" fmla="*/ 38 w 166"/>
              <a:gd name="T7" fmla="*/ 116 h 186"/>
              <a:gd name="T8" fmla="*/ 60 w 166"/>
              <a:gd name="T9" fmla="*/ 186 h 186"/>
              <a:gd name="T10" fmla="*/ 116 w 166"/>
              <a:gd name="T11" fmla="*/ 83 h 186"/>
              <a:gd name="T12" fmla="*/ 138 w 166"/>
              <a:gd name="T13" fmla="*/ 88 h 186"/>
              <a:gd name="T14" fmla="*/ 138 w 166"/>
              <a:gd name="T15" fmla="*/ 60 h 186"/>
              <a:gd name="T16" fmla="*/ 166 w 166"/>
              <a:gd name="T17" fmla="*/ 60 h 186"/>
              <a:gd name="T18" fmla="*/ 141 w 166"/>
              <a:gd name="T19" fmla="*/ 60 h 186"/>
              <a:gd name="T20" fmla="*/ 83 w 166"/>
              <a:gd name="T21" fmla="*/ 0 h 186"/>
              <a:gd name="T22" fmla="*/ 63 w 166"/>
              <a:gd name="T23" fmla="*/ 35 h 186"/>
              <a:gd name="T24" fmla="*/ 18 w 166"/>
              <a:gd name="T25" fmla="*/ 25 h 186"/>
              <a:gd name="T26" fmla="*/ 18 w 166"/>
              <a:gd name="T27" fmla="*/ 23 h 186"/>
              <a:gd name="T28" fmla="*/ 18 w 166"/>
              <a:gd name="T29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8" y="8"/>
                </a:moveTo>
                <a:lnTo>
                  <a:pt x="18" y="33"/>
                </a:lnTo>
                <a:lnTo>
                  <a:pt x="0" y="43"/>
                </a:lnTo>
                <a:lnTo>
                  <a:pt x="38" y="116"/>
                </a:lnTo>
                <a:lnTo>
                  <a:pt x="60" y="186"/>
                </a:lnTo>
                <a:lnTo>
                  <a:pt x="116" y="83"/>
                </a:lnTo>
                <a:lnTo>
                  <a:pt x="138" y="88"/>
                </a:lnTo>
                <a:lnTo>
                  <a:pt x="138" y="60"/>
                </a:lnTo>
                <a:lnTo>
                  <a:pt x="166" y="60"/>
                </a:lnTo>
                <a:lnTo>
                  <a:pt x="141" y="60"/>
                </a:lnTo>
                <a:lnTo>
                  <a:pt x="83" y="0"/>
                </a:lnTo>
                <a:lnTo>
                  <a:pt x="63" y="35"/>
                </a:lnTo>
                <a:lnTo>
                  <a:pt x="18" y="25"/>
                </a:lnTo>
                <a:lnTo>
                  <a:pt x="18" y="23"/>
                </a:lnTo>
                <a:lnTo>
                  <a:pt x="18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Freeform 1369"/>
          <p:cNvSpPr>
            <a:spLocks/>
          </p:cNvSpPr>
          <p:nvPr/>
        </p:nvSpPr>
        <p:spPr bwMode="auto">
          <a:xfrm>
            <a:off x="2350490" y="2007077"/>
            <a:ext cx="110956" cy="158867"/>
          </a:xfrm>
          <a:custGeom>
            <a:avLst/>
            <a:gdLst>
              <a:gd name="T0" fmla="*/ 70 w 111"/>
              <a:gd name="T1" fmla="*/ 0 h 157"/>
              <a:gd name="T2" fmla="*/ 19 w 111"/>
              <a:gd name="T3" fmla="*/ 29 h 157"/>
              <a:gd name="T4" fmla="*/ 12 w 111"/>
              <a:gd name="T5" fmla="*/ 39 h 157"/>
              <a:gd name="T6" fmla="*/ 0 w 111"/>
              <a:gd name="T7" fmla="*/ 122 h 157"/>
              <a:gd name="T8" fmla="*/ 3 w 111"/>
              <a:gd name="T9" fmla="*/ 122 h 157"/>
              <a:gd name="T10" fmla="*/ 83 w 111"/>
              <a:gd name="T11" fmla="*/ 157 h 157"/>
              <a:gd name="T12" fmla="*/ 111 w 111"/>
              <a:gd name="T13" fmla="*/ 154 h 157"/>
              <a:gd name="T14" fmla="*/ 89 w 111"/>
              <a:gd name="T15" fmla="*/ 83 h 157"/>
              <a:gd name="T16" fmla="*/ 51 w 111"/>
              <a:gd name="T17" fmla="*/ 10 h 157"/>
              <a:gd name="T18" fmla="*/ 70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70" y="0"/>
                </a:moveTo>
                <a:lnTo>
                  <a:pt x="19" y="29"/>
                </a:lnTo>
                <a:lnTo>
                  <a:pt x="12" y="39"/>
                </a:lnTo>
                <a:lnTo>
                  <a:pt x="0" y="122"/>
                </a:lnTo>
                <a:lnTo>
                  <a:pt x="3" y="122"/>
                </a:lnTo>
                <a:lnTo>
                  <a:pt x="83" y="157"/>
                </a:lnTo>
                <a:lnTo>
                  <a:pt x="111" y="154"/>
                </a:lnTo>
                <a:lnTo>
                  <a:pt x="89" y="83"/>
                </a:lnTo>
                <a:lnTo>
                  <a:pt x="51" y="10"/>
                </a:lnTo>
                <a:lnTo>
                  <a:pt x="7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Freeform 1368"/>
          <p:cNvSpPr>
            <a:spLocks/>
          </p:cNvSpPr>
          <p:nvPr/>
        </p:nvSpPr>
        <p:spPr bwMode="auto">
          <a:xfrm>
            <a:off x="2350490" y="2007077"/>
            <a:ext cx="113478" cy="158867"/>
          </a:xfrm>
          <a:custGeom>
            <a:avLst/>
            <a:gdLst>
              <a:gd name="T0" fmla="*/ 69 w 111"/>
              <a:gd name="T1" fmla="*/ 0 h 157"/>
              <a:gd name="T2" fmla="*/ 20 w 111"/>
              <a:gd name="T3" fmla="*/ 27 h 157"/>
              <a:gd name="T4" fmla="*/ 12 w 111"/>
              <a:gd name="T5" fmla="*/ 37 h 157"/>
              <a:gd name="T6" fmla="*/ 0 w 111"/>
              <a:gd name="T7" fmla="*/ 122 h 157"/>
              <a:gd name="T8" fmla="*/ 5 w 111"/>
              <a:gd name="T9" fmla="*/ 122 h 157"/>
              <a:gd name="T10" fmla="*/ 84 w 111"/>
              <a:gd name="T11" fmla="*/ 157 h 157"/>
              <a:gd name="T12" fmla="*/ 111 w 111"/>
              <a:gd name="T13" fmla="*/ 152 h 157"/>
              <a:gd name="T14" fmla="*/ 89 w 111"/>
              <a:gd name="T15" fmla="*/ 82 h 157"/>
              <a:gd name="T16" fmla="*/ 52 w 111"/>
              <a:gd name="T17" fmla="*/ 10 h 157"/>
              <a:gd name="T18" fmla="*/ 69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69" y="0"/>
                </a:moveTo>
                <a:lnTo>
                  <a:pt x="20" y="27"/>
                </a:lnTo>
                <a:lnTo>
                  <a:pt x="12" y="37"/>
                </a:lnTo>
                <a:lnTo>
                  <a:pt x="0" y="122"/>
                </a:lnTo>
                <a:lnTo>
                  <a:pt x="5" y="122"/>
                </a:lnTo>
                <a:lnTo>
                  <a:pt x="84" y="157"/>
                </a:lnTo>
                <a:lnTo>
                  <a:pt x="111" y="152"/>
                </a:lnTo>
                <a:lnTo>
                  <a:pt x="89" y="82"/>
                </a:lnTo>
                <a:lnTo>
                  <a:pt x="52" y="10"/>
                </a:lnTo>
                <a:lnTo>
                  <a:pt x="6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Freeform 1367"/>
          <p:cNvSpPr>
            <a:spLocks/>
          </p:cNvSpPr>
          <p:nvPr/>
        </p:nvSpPr>
        <p:spPr bwMode="auto">
          <a:xfrm>
            <a:off x="2229448" y="2034815"/>
            <a:ext cx="141216" cy="118522"/>
          </a:xfrm>
          <a:custGeom>
            <a:avLst/>
            <a:gdLst>
              <a:gd name="T0" fmla="*/ 141 w 141"/>
              <a:gd name="T1" fmla="*/ 0 h 118"/>
              <a:gd name="T2" fmla="*/ 134 w 141"/>
              <a:gd name="T3" fmla="*/ 3 h 118"/>
              <a:gd name="T4" fmla="*/ 61 w 141"/>
              <a:gd name="T5" fmla="*/ 19 h 118"/>
              <a:gd name="T6" fmla="*/ 61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5 w 141"/>
              <a:gd name="T13" fmla="*/ 93 h 118"/>
              <a:gd name="T14" fmla="*/ 122 w 141"/>
              <a:gd name="T15" fmla="*/ 93 h 118"/>
              <a:gd name="T16" fmla="*/ 134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4" y="3"/>
                </a:lnTo>
                <a:lnTo>
                  <a:pt x="61" y="19"/>
                </a:lnTo>
                <a:lnTo>
                  <a:pt x="61" y="42"/>
                </a:lnTo>
                <a:lnTo>
                  <a:pt x="0" y="86"/>
                </a:lnTo>
                <a:lnTo>
                  <a:pt x="35" y="118"/>
                </a:lnTo>
                <a:lnTo>
                  <a:pt x="125" y="93"/>
                </a:lnTo>
                <a:lnTo>
                  <a:pt x="122" y="93"/>
                </a:lnTo>
                <a:lnTo>
                  <a:pt x="134" y="10"/>
                </a:lnTo>
                <a:lnTo>
                  <a:pt x="141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Freeform 1366"/>
          <p:cNvSpPr>
            <a:spLocks/>
          </p:cNvSpPr>
          <p:nvPr/>
        </p:nvSpPr>
        <p:spPr bwMode="auto">
          <a:xfrm>
            <a:off x="2229448" y="2034815"/>
            <a:ext cx="141216" cy="121042"/>
          </a:xfrm>
          <a:custGeom>
            <a:avLst/>
            <a:gdLst>
              <a:gd name="T0" fmla="*/ 141 w 141"/>
              <a:gd name="T1" fmla="*/ 0 h 118"/>
              <a:gd name="T2" fmla="*/ 133 w 141"/>
              <a:gd name="T3" fmla="*/ 5 h 118"/>
              <a:gd name="T4" fmla="*/ 60 w 141"/>
              <a:gd name="T5" fmla="*/ 20 h 118"/>
              <a:gd name="T6" fmla="*/ 60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6 w 141"/>
              <a:gd name="T13" fmla="*/ 93 h 118"/>
              <a:gd name="T14" fmla="*/ 121 w 141"/>
              <a:gd name="T15" fmla="*/ 93 h 118"/>
              <a:gd name="T16" fmla="*/ 133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3" y="5"/>
                </a:lnTo>
                <a:lnTo>
                  <a:pt x="60" y="20"/>
                </a:lnTo>
                <a:lnTo>
                  <a:pt x="60" y="42"/>
                </a:lnTo>
                <a:lnTo>
                  <a:pt x="0" y="86"/>
                </a:lnTo>
                <a:lnTo>
                  <a:pt x="35" y="118"/>
                </a:lnTo>
                <a:lnTo>
                  <a:pt x="126" y="93"/>
                </a:lnTo>
                <a:lnTo>
                  <a:pt x="121" y="93"/>
                </a:lnTo>
                <a:lnTo>
                  <a:pt x="133" y="10"/>
                </a:lnTo>
                <a:lnTo>
                  <a:pt x="141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Freeform 1365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6 h 167"/>
              <a:gd name="T2" fmla="*/ 20 w 122"/>
              <a:gd name="T3" fmla="*/ 106 h 167"/>
              <a:gd name="T4" fmla="*/ 0 w 122"/>
              <a:gd name="T5" fmla="*/ 128 h 167"/>
              <a:gd name="T6" fmla="*/ 10 w 122"/>
              <a:gd name="T7" fmla="*/ 144 h 167"/>
              <a:gd name="T8" fmla="*/ 26 w 122"/>
              <a:gd name="T9" fmla="*/ 160 h 167"/>
              <a:gd name="T10" fmla="*/ 55 w 122"/>
              <a:gd name="T11" fmla="*/ 167 h 167"/>
              <a:gd name="T12" fmla="*/ 103 w 122"/>
              <a:gd name="T13" fmla="*/ 138 h 167"/>
              <a:gd name="T14" fmla="*/ 122 w 122"/>
              <a:gd name="T15" fmla="*/ 93 h 167"/>
              <a:gd name="T16" fmla="*/ 106 w 122"/>
              <a:gd name="T17" fmla="*/ 68 h 167"/>
              <a:gd name="T18" fmla="*/ 106 w 122"/>
              <a:gd name="T19" fmla="*/ 36 h 167"/>
              <a:gd name="T20" fmla="*/ 109 w 122"/>
              <a:gd name="T21" fmla="*/ 32 h 167"/>
              <a:gd name="T22" fmla="*/ 74 w 122"/>
              <a:gd name="T23" fmla="*/ 0 h 167"/>
              <a:gd name="T24" fmla="*/ 32 w 122"/>
              <a:gd name="T25" fmla="*/ 2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6"/>
                </a:moveTo>
                <a:lnTo>
                  <a:pt x="20" y="106"/>
                </a:lnTo>
                <a:lnTo>
                  <a:pt x="0" y="128"/>
                </a:lnTo>
                <a:lnTo>
                  <a:pt x="10" y="144"/>
                </a:lnTo>
                <a:lnTo>
                  <a:pt x="26" y="160"/>
                </a:lnTo>
                <a:lnTo>
                  <a:pt x="55" y="167"/>
                </a:lnTo>
                <a:lnTo>
                  <a:pt x="103" y="138"/>
                </a:lnTo>
                <a:lnTo>
                  <a:pt x="122" y="93"/>
                </a:lnTo>
                <a:lnTo>
                  <a:pt x="106" y="68"/>
                </a:lnTo>
                <a:lnTo>
                  <a:pt x="106" y="36"/>
                </a:lnTo>
                <a:lnTo>
                  <a:pt x="109" y="32"/>
                </a:lnTo>
                <a:lnTo>
                  <a:pt x="74" y="0"/>
                </a:lnTo>
                <a:lnTo>
                  <a:pt x="32" y="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Freeform 1364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5 h 167"/>
              <a:gd name="T2" fmla="*/ 20 w 122"/>
              <a:gd name="T3" fmla="*/ 105 h 167"/>
              <a:gd name="T4" fmla="*/ 0 w 122"/>
              <a:gd name="T5" fmla="*/ 127 h 167"/>
              <a:gd name="T6" fmla="*/ 10 w 122"/>
              <a:gd name="T7" fmla="*/ 142 h 167"/>
              <a:gd name="T8" fmla="*/ 25 w 122"/>
              <a:gd name="T9" fmla="*/ 160 h 167"/>
              <a:gd name="T10" fmla="*/ 55 w 122"/>
              <a:gd name="T11" fmla="*/ 167 h 167"/>
              <a:gd name="T12" fmla="*/ 102 w 122"/>
              <a:gd name="T13" fmla="*/ 137 h 167"/>
              <a:gd name="T14" fmla="*/ 122 w 122"/>
              <a:gd name="T15" fmla="*/ 92 h 167"/>
              <a:gd name="T16" fmla="*/ 105 w 122"/>
              <a:gd name="T17" fmla="*/ 67 h 167"/>
              <a:gd name="T18" fmla="*/ 105 w 122"/>
              <a:gd name="T19" fmla="*/ 35 h 167"/>
              <a:gd name="T20" fmla="*/ 110 w 122"/>
              <a:gd name="T21" fmla="*/ 32 h 167"/>
              <a:gd name="T22" fmla="*/ 75 w 122"/>
              <a:gd name="T23" fmla="*/ 0 h 167"/>
              <a:gd name="T24" fmla="*/ 32 w 122"/>
              <a:gd name="T25" fmla="*/ 2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5"/>
                </a:moveTo>
                <a:lnTo>
                  <a:pt x="20" y="105"/>
                </a:lnTo>
                <a:lnTo>
                  <a:pt x="0" y="127"/>
                </a:lnTo>
                <a:lnTo>
                  <a:pt x="10" y="142"/>
                </a:lnTo>
                <a:lnTo>
                  <a:pt x="25" y="160"/>
                </a:lnTo>
                <a:lnTo>
                  <a:pt x="55" y="167"/>
                </a:lnTo>
                <a:lnTo>
                  <a:pt x="102" y="137"/>
                </a:lnTo>
                <a:lnTo>
                  <a:pt x="122" y="92"/>
                </a:lnTo>
                <a:lnTo>
                  <a:pt x="105" y="67"/>
                </a:lnTo>
                <a:lnTo>
                  <a:pt x="105" y="35"/>
                </a:lnTo>
                <a:lnTo>
                  <a:pt x="110" y="32"/>
                </a:lnTo>
                <a:lnTo>
                  <a:pt x="75" y="0"/>
                </a:lnTo>
                <a:lnTo>
                  <a:pt x="32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Freeform 1363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3 w 492"/>
              <a:gd name="T1" fmla="*/ 38 h 364"/>
              <a:gd name="T2" fmla="*/ 383 w 492"/>
              <a:gd name="T3" fmla="*/ 60 h 364"/>
              <a:gd name="T4" fmla="*/ 300 w 492"/>
              <a:gd name="T5" fmla="*/ 60 h 364"/>
              <a:gd name="T6" fmla="*/ 243 w 492"/>
              <a:gd name="T7" fmla="*/ 19 h 364"/>
              <a:gd name="T8" fmla="*/ 201 w 492"/>
              <a:gd name="T9" fmla="*/ 0 h 364"/>
              <a:gd name="T10" fmla="*/ 175 w 492"/>
              <a:gd name="T11" fmla="*/ 44 h 364"/>
              <a:gd name="T12" fmla="*/ 137 w 492"/>
              <a:gd name="T13" fmla="*/ 99 h 364"/>
              <a:gd name="T14" fmla="*/ 137 w 492"/>
              <a:gd name="T15" fmla="*/ 150 h 364"/>
              <a:gd name="T16" fmla="*/ 60 w 492"/>
              <a:gd name="T17" fmla="*/ 166 h 364"/>
              <a:gd name="T18" fmla="*/ 60 w 492"/>
              <a:gd name="T19" fmla="*/ 211 h 364"/>
              <a:gd name="T20" fmla="*/ 38 w 492"/>
              <a:gd name="T21" fmla="*/ 233 h 364"/>
              <a:gd name="T22" fmla="*/ 3 w 492"/>
              <a:gd name="T23" fmla="*/ 233 h 364"/>
              <a:gd name="T24" fmla="*/ 0 w 492"/>
              <a:gd name="T25" fmla="*/ 278 h 364"/>
              <a:gd name="T26" fmla="*/ 131 w 492"/>
              <a:gd name="T27" fmla="*/ 284 h 364"/>
              <a:gd name="T28" fmla="*/ 150 w 492"/>
              <a:gd name="T29" fmla="*/ 355 h 364"/>
              <a:gd name="T30" fmla="*/ 278 w 492"/>
              <a:gd name="T31" fmla="*/ 364 h 364"/>
              <a:gd name="T32" fmla="*/ 348 w 492"/>
              <a:gd name="T33" fmla="*/ 288 h 364"/>
              <a:gd name="T34" fmla="*/ 422 w 492"/>
              <a:gd name="T35" fmla="*/ 284 h 364"/>
              <a:gd name="T36" fmla="*/ 457 w 492"/>
              <a:gd name="T37" fmla="*/ 316 h 364"/>
              <a:gd name="T38" fmla="*/ 460 w 492"/>
              <a:gd name="T39" fmla="*/ 316 h 364"/>
              <a:gd name="T40" fmla="*/ 492 w 492"/>
              <a:gd name="T41" fmla="*/ 294 h 364"/>
              <a:gd name="T42" fmla="*/ 489 w 492"/>
              <a:gd name="T43" fmla="*/ 179 h 364"/>
              <a:gd name="T44" fmla="*/ 441 w 492"/>
              <a:gd name="T45" fmla="*/ 179 h 364"/>
              <a:gd name="T46" fmla="*/ 438 w 492"/>
              <a:gd name="T47" fmla="*/ 99 h 364"/>
              <a:gd name="T48" fmla="*/ 409 w 492"/>
              <a:gd name="T49" fmla="*/ 92 h 364"/>
              <a:gd name="T50" fmla="*/ 393 w 492"/>
              <a:gd name="T51" fmla="*/ 76 h 364"/>
              <a:gd name="T52" fmla="*/ 383 w 492"/>
              <a:gd name="T53" fmla="*/ 60 h 364"/>
              <a:gd name="T54" fmla="*/ 403 w 492"/>
              <a:gd name="T55" fmla="*/ 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3" y="38"/>
                </a:moveTo>
                <a:lnTo>
                  <a:pt x="383" y="60"/>
                </a:lnTo>
                <a:lnTo>
                  <a:pt x="300" y="60"/>
                </a:lnTo>
                <a:lnTo>
                  <a:pt x="243" y="19"/>
                </a:lnTo>
                <a:lnTo>
                  <a:pt x="201" y="0"/>
                </a:lnTo>
                <a:lnTo>
                  <a:pt x="175" y="44"/>
                </a:lnTo>
                <a:lnTo>
                  <a:pt x="137" y="99"/>
                </a:lnTo>
                <a:lnTo>
                  <a:pt x="137" y="150"/>
                </a:lnTo>
                <a:lnTo>
                  <a:pt x="60" y="166"/>
                </a:lnTo>
                <a:lnTo>
                  <a:pt x="60" y="211"/>
                </a:lnTo>
                <a:lnTo>
                  <a:pt x="38" y="233"/>
                </a:lnTo>
                <a:lnTo>
                  <a:pt x="3" y="233"/>
                </a:lnTo>
                <a:lnTo>
                  <a:pt x="0" y="278"/>
                </a:lnTo>
                <a:lnTo>
                  <a:pt x="131" y="284"/>
                </a:lnTo>
                <a:lnTo>
                  <a:pt x="150" y="355"/>
                </a:lnTo>
                <a:lnTo>
                  <a:pt x="278" y="364"/>
                </a:lnTo>
                <a:lnTo>
                  <a:pt x="348" y="288"/>
                </a:lnTo>
                <a:lnTo>
                  <a:pt x="422" y="284"/>
                </a:lnTo>
                <a:lnTo>
                  <a:pt x="457" y="316"/>
                </a:lnTo>
                <a:lnTo>
                  <a:pt x="460" y="316"/>
                </a:lnTo>
                <a:lnTo>
                  <a:pt x="492" y="294"/>
                </a:lnTo>
                <a:lnTo>
                  <a:pt x="489" y="179"/>
                </a:lnTo>
                <a:lnTo>
                  <a:pt x="441" y="179"/>
                </a:lnTo>
                <a:lnTo>
                  <a:pt x="438" y="99"/>
                </a:lnTo>
                <a:lnTo>
                  <a:pt x="409" y="92"/>
                </a:lnTo>
                <a:lnTo>
                  <a:pt x="393" y="76"/>
                </a:lnTo>
                <a:lnTo>
                  <a:pt x="383" y="60"/>
                </a:lnTo>
                <a:lnTo>
                  <a:pt x="403" y="3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Freeform 1362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2 w 492"/>
              <a:gd name="T1" fmla="*/ 37 h 364"/>
              <a:gd name="T2" fmla="*/ 382 w 492"/>
              <a:gd name="T3" fmla="*/ 60 h 364"/>
              <a:gd name="T4" fmla="*/ 300 w 492"/>
              <a:gd name="T5" fmla="*/ 60 h 364"/>
              <a:gd name="T6" fmla="*/ 242 w 492"/>
              <a:gd name="T7" fmla="*/ 20 h 364"/>
              <a:gd name="T8" fmla="*/ 200 w 492"/>
              <a:gd name="T9" fmla="*/ 0 h 364"/>
              <a:gd name="T10" fmla="*/ 175 w 492"/>
              <a:gd name="T11" fmla="*/ 45 h 364"/>
              <a:gd name="T12" fmla="*/ 137 w 492"/>
              <a:gd name="T13" fmla="*/ 100 h 364"/>
              <a:gd name="T14" fmla="*/ 137 w 492"/>
              <a:gd name="T15" fmla="*/ 150 h 364"/>
              <a:gd name="T16" fmla="*/ 60 w 492"/>
              <a:gd name="T17" fmla="*/ 165 h 364"/>
              <a:gd name="T18" fmla="*/ 60 w 492"/>
              <a:gd name="T19" fmla="*/ 209 h 364"/>
              <a:gd name="T20" fmla="*/ 37 w 492"/>
              <a:gd name="T21" fmla="*/ 232 h 364"/>
              <a:gd name="T22" fmla="*/ 2 w 492"/>
              <a:gd name="T23" fmla="*/ 232 h 364"/>
              <a:gd name="T24" fmla="*/ 0 w 492"/>
              <a:gd name="T25" fmla="*/ 277 h 364"/>
              <a:gd name="T26" fmla="*/ 130 w 492"/>
              <a:gd name="T27" fmla="*/ 284 h 364"/>
              <a:gd name="T28" fmla="*/ 150 w 492"/>
              <a:gd name="T29" fmla="*/ 354 h 364"/>
              <a:gd name="T30" fmla="*/ 277 w 492"/>
              <a:gd name="T31" fmla="*/ 364 h 364"/>
              <a:gd name="T32" fmla="*/ 347 w 492"/>
              <a:gd name="T33" fmla="*/ 287 h 364"/>
              <a:gd name="T34" fmla="*/ 422 w 492"/>
              <a:gd name="T35" fmla="*/ 284 h 364"/>
              <a:gd name="T36" fmla="*/ 457 w 492"/>
              <a:gd name="T37" fmla="*/ 314 h 364"/>
              <a:gd name="T38" fmla="*/ 460 w 492"/>
              <a:gd name="T39" fmla="*/ 314 h 364"/>
              <a:gd name="T40" fmla="*/ 492 w 492"/>
              <a:gd name="T41" fmla="*/ 294 h 364"/>
              <a:gd name="T42" fmla="*/ 487 w 492"/>
              <a:gd name="T43" fmla="*/ 180 h 364"/>
              <a:gd name="T44" fmla="*/ 440 w 492"/>
              <a:gd name="T45" fmla="*/ 180 h 364"/>
              <a:gd name="T46" fmla="*/ 437 w 492"/>
              <a:gd name="T47" fmla="*/ 100 h 364"/>
              <a:gd name="T48" fmla="*/ 407 w 492"/>
              <a:gd name="T49" fmla="*/ 92 h 364"/>
              <a:gd name="T50" fmla="*/ 392 w 492"/>
              <a:gd name="T51" fmla="*/ 75 h 364"/>
              <a:gd name="T52" fmla="*/ 382 w 492"/>
              <a:gd name="T53" fmla="*/ 60 h 364"/>
              <a:gd name="T54" fmla="*/ 402 w 492"/>
              <a:gd name="T55" fmla="*/ 3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2" y="37"/>
                </a:moveTo>
                <a:lnTo>
                  <a:pt x="382" y="60"/>
                </a:lnTo>
                <a:lnTo>
                  <a:pt x="300" y="60"/>
                </a:lnTo>
                <a:lnTo>
                  <a:pt x="242" y="20"/>
                </a:lnTo>
                <a:lnTo>
                  <a:pt x="200" y="0"/>
                </a:lnTo>
                <a:lnTo>
                  <a:pt x="175" y="45"/>
                </a:lnTo>
                <a:lnTo>
                  <a:pt x="137" y="100"/>
                </a:lnTo>
                <a:lnTo>
                  <a:pt x="137" y="150"/>
                </a:lnTo>
                <a:lnTo>
                  <a:pt x="60" y="165"/>
                </a:lnTo>
                <a:lnTo>
                  <a:pt x="60" y="209"/>
                </a:lnTo>
                <a:lnTo>
                  <a:pt x="37" y="232"/>
                </a:lnTo>
                <a:lnTo>
                  <a:pt x="2" y="232"/>
                </a:lnTo>
                <a:lnTo>
                  <a:pt x="0" y="277"/>
                </a:lnTo>
                <a:lnTo>
                  <a:pt x="130" y="284"/>
                </a:lnTo>
                <a:lnTo>
                  <a:pt x="150" y="354"/>
                </a:lnTo>
                <a:lnTo>
                  <a:pt x="277" y="364"/>
                </a:lnTo>
                <a:lnTo>
                  <a:pt x="347" y="287"/>
                </a:lnTo>
                <a:lnTo>
                  <a:pt x="422" y="284"/>
                </a:lnTo>
                <a:lnTo>
                  <a:pt x="457" y="314"/>
                </a:lnTo>
                <a:lnTo>
                  <a:pt x="460" y="314"/>
                </a:lnTo>
                <a:lnTo>
                  <a:pt x="492" y="294"/>
                </a:lnTo>
                <a:lnTo>
                  <a:pt x="487" y="180"/>
                </a:lnTo>
                <a:lnTo>
                  <a:pt x="440" y="180"/>
                </a:lnTo>
                <a:lnTo>
                  <a:pt x="437" y="100"/>
                </a:lnTo>
                <a:lnTo>
                  <a:pt x="407" y="92"/>
                </a:lnTo>
                <a:lnTo>
                  <a:pt x="392" y="75"/>
                </a:lnTo>
                <a:lnTo>
                  <a:pt x="382" y="60"/>
                </a:lnTo>
                <a:lnTo>
                  <a:pt x="402" y="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Freeform 1361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3 h 192"/>
              <a:gd name="T2" fmla="*/ 157 w 163"/>
              <a:gd name="T3" fmla="*/ 86 h 192"/>
              <a:gd name="T4" fmla="*/ 112 w 163"/>
              <a:gd name="T5" fmla="*/ 13 h 192"/>
              <a:gd name="T6" fmla="*/ 32 w 163"/>
              <a:gd name="T7" fmla="*/ 6 h 192"/>
              <a:gd name="T8" fmla="*/ 26 w 163"/>
              <a:gd name="T9" fmla="*/ 0 h 192"/>
              <a:gd name="T10" fmla="*/ 26 w 163"/>
              <a:gd name="T11" fmla="*/ 6 h 192"/>
              <a:gd name="T12" fmla="*/ 0 w 163"/>
              <a:gd name="T13" fmla="*/ 70 h 192"/>
              <a:gd name="T14" fmla="*/ 38 w 163"/>
              <a:gd name="T15" fmla="*/ 109 h 192"/>
              <a:gd name="T16" fmla="*/ 48 w 163"/>
              <a:gd name="T17" fmla="*/ 157 h 192"/>
              <a:gd name="T18" fmla="*/ 99 w 163"/>
              <a:gd name="T19" fmla="*/ 192 h 192"/>
              <a:gd name="T20" fmla="*/ 137 w 163"/>
              <a:gd name="T21" fmla="*/ 137 h 192"/>
              <a:gd name="T22" fmla="*/ 163 w 163"/>
              <a:gd name="T23" fmla="*/ 9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3"/>
                </a:moveTo>
                <a:lnTo>
                  <a:pt x="157" y="86"/>
                </a:lnTo>
                <a:lnTo>
                  <a:pt x="112" y="13"/>
                </a:lnTo>
                <a:lnTo>
                  <a:pt x="32" y="6"/>
                </a:lnTo>
                <a:lnTo>
                  <a:pt x="26" y="0"/>
                </a:lnTo>
                <a:lnTo>
                  <a:pt x="26" y="6"/>
                </a:lnTo>
                <a:lnTo>
                  <a:pt x="0" y="70"/>
                </a:lnTo>
                <a:lnTo>
                  <a:pt x="38" y="109"/>
                </a:lnTo>
                <a:lnTo>
                  <a:pt x="48" y="157"/>
                </a:lnTo>
                <a:lnTo>
                  <a:pt x="99" y="192"/>
                </a:lnTo>
                <a:lnTo>
                  <a:pt x="137" y="137"/>
                </a:lnTo>
                <a:lnTo>
                  <a:pt x="163" y="9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3" name="Freeform 1360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2 h 192"/>
              <a:gd name="T2" fmla="*/ 158 w 163"/>
              <a:gd name="T3" fmla="*/ 85 h 192"/>
              <a:gd name="T4" fmla="*/ 113 w 163"/>
              <a:gd name="T5" fmla="*/ 12 h 192"/>
              <a:gd name="T6" fmla="*/ 33 w 163"/>
              <a:gd name="T7" fmla="*/ 5 h 192"/>
              <a:gd name="T8" fmla="*/ 25 w 163"/>
              <a:gd name="T9" fmla="*/ 0 h 192"/>
              <a:gd name="T10" fmla="*/ 25 w 163"/>
              <a:gd name="T11" fmla="*/ 5 h 192"/>
              <a:gd name="T12" fmla="*/ 0 w 163"/>
              <a:gd name="T13" fmla="*/ 70 h 192"/>
              <a:gd name="T14" fmla="*/ 38 w 163"/>
              <a:gd name="T15" fmla="*/ 107 h 192"/>
              <a:gd name="T16" fmla="*/ 48 w 163"/>
              <a:gd name="T17" fmla="*/ 157 h 192"/>
              <a:gd name="T18" fmla="*/ 100 w 163"/>
              <a:gd name="T19" fmla="*/ 192 h 192"/>
              <a:gd name="T20" fmla="*/ 138 w 163"/>
              <a:gd name="T21" fmla="*/ 137 h 192"/>
              <a:gd name="T22" fmla="*/ 163 w 163"/>
              <a:gd name="T2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2"/>
                </a:moveTo>
                <a:lnTo>
                  <a:pt x="158" y="85"/>
                </a:lnTo>
                <a:lnTo>
                  <a:pt x="113" y="12"/>
                </a:lnTo>
                <a:lnTo>
                  <a:pt x="33" y="5"/>
                </a:lnTo>
                <a:lnTo>
                  <a:pt x="25" y="0"/>
                </a:lnTo>
                <a:lnTo>
                  <a:pt x="25" y="5"/>
                </a:lnTo>
                <a:lnTo>
                  <a:pt x="0" y="70"/>
                </a:lnTo>
                <a:lnTo>
                  <a:pt x="38" y="107"/>
                </a:lnTo>
                <a:lnTo>
                  <a:pt x="48" y="157"/>
                </a:lnTo>
                <a:lnTo>
                  <a:pt x="100" y="192"/>
                </a:lnTo>
                <a:lnTo>
                  <a:pt x="138" y="137"/>
                </a:lnTo>
                <a:lnTo>
                  <a:pt x="163" y="9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4" name="Freeform 1359"/>
          <p:cNvSpPr>
            <a:spLocks/>
          </p:cNvSpPr>
          <p:nvPr/>
        </p:nvSpPr>
        <p:spPr bwMode="auto">
          <a:xfrm>
            <a:off x="2436229" y="2438290"/>
            <a:ext cx="98348" cy="121042"/>
          </a:xfrm>
          <a:custGeom>
            <a:avLst/>
            <a:gdLst>
              <a:gd name="T0" fmla="*/ 38 w 99"/>
              <a:gd name="T1" fmla="*/ 0 h 118"/>
              <a:gd name="T2" fmla="*/ 66 w 99"/>
              <a:gd name="T3" fmla="*/ 27 h 118"/>
              <a:gd name="T4" fmla="*/ 99 w 99"/>
              <a:gd name="T5" fmla="*/ 32 h 118"/>
              <a:gd name="T6" fmla="*/ 89 w 99"/>
              <a:gd name="T7" fmla="*/ 118 h 118"/>
              <a:gd name="T8" fmla="*/ 86 w 99"/>
              <a:gd name="T9" fmla="*/ 118 h 118"/>
              <a:gd name="T10" fmla="*/ 66 w 99"/>
              <a:gd name="T11" fmla="*/ 98 h 118"/>
              <a:gd name="T12" fmla="*/ 5 w 99"/>
              <a:gd name="T13" fmla="*/ 106 h 118"/>
              <a:gd name="T14" fmla="*/ 0 w 99"/>
              <a:gd name="T15" fmla="*/ 84 h 118"/>
              <a:gd name="T16" fmla="*/ 0 w 99"/>
              <a:gd name="T17" fmla="*/ 76 h 118"/>
              <a:gd name="T18" fmla="*/ 3 w 99"/>
              <a:gd name="T19" fmla="*/ 69 h 118"/>
              <a:gd name="T20" fmla="*/ 10 w 99"/>
              <a:gd name="T21" fmla="*/ 54 h 118"/>
              <a:gd name="T22" fmla="*/ 18 w 99"/>
              <a:gd name="T23" fmla="*/ 39 h 118"/>
              <a:gd name="T24" fmla="*/ 20 w 99"/>
              <a:gd name="T25" fmla="*/ 27 h 118"/>
              <a:gd name="T26" fmla="*/ 30 w 99"/>
              <a:gd name="T27" fmla="*/ 15 h 118"/>
              <a:gd name="T28" fmla="*/ 36 w 99"/>
              <a:gd name="T29" fmla="*/ 5 h 118"/>
              <a:gd name="T30" fmla="*/ 38 w 99"/>
              <a:gd name="T3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118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9" y="118"/>
                </a:lnTo>
                <a:lnTo>
                  <a:pt x="86" y="118"/>
                </a:lnTo>
                <a:lnTo>
                  <a:pt x="66" y="98"/>
                </a:lnTo>
                <a:lnTo>
                  <a:pt x="5" y="106"/>
                </a:lnTo>
                <a:lnTo>
                  <a:pt x="0" y="84"/>
                </a:lnTo>
                <a:lnTo>
                  <a:pt x="0" y="76"/>
                </a:lnTo>
                <a:lnTo>
                  <a:pt x="3" y="69"/>
                </a:lnTo>
                <a:lnTo>
                  <a:pt x="10" y="54"/>
                </a:lnTo>
                <a:lnTo>
                  <a:pt x="18" y="39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5" name="Freeform 1358"/>
          <p:cNvSpPr>
            <a:spLocks/>
          </p:cNvSpPr>
          <p:nvPr/>
        </p:nvSpPr>
        <p:spPr bwMode="auto">
          <a:xfrm>
            <a:off x="2441272" y="2539159"/>
            <a:ext cx="83218" cy="88261"/>
          </a:xfrm>
          <a:custGeom>
            <a:avLst/>
            <a:gdLst>
              <a:gd name="T0" fmla="*/ 83 w 83"/>
              <a:gd name="T1" fmla="*/ 2 h 87"/>
              <a:gd name="T2" fmla="*/ 80 w 83"/>
              <a:gd name="T3" fmla="*/ 25 h 87"/>
              <a:gd name="T4" fmla="*/ 45 w 83"/>
              <a:gd name="T5" fmla="*/ 47 h 87"/>
              <a:gd name="T6" fmla="*/ 35 w 83"/>
              <a:gd name="T7" fmla="*/ 87 h 87"/>
              <a:gd name="T8" fmla="*/ 5 w 83"/>
              <a:gd name="T9" fmla="*/ 77 h 87"/>
              <a:gd name="T10" fmla="*/ 5 w 83"/>
              <a:gd name="T11" fmla="*/ 20 h 87"/>
              <a:gd name="T12" fmla="*/ 0 w 83"/>
              <a:gd name="T13" fmla="*/ 7 h 87"/>
              <a:gd name="T14" fmla="*/ 60 w 83"/>
              <a:gd name="T15" fmla="*/ 0 h 87"/>
              <a:gd name="T16" fmla="*/ 80 w 83"/>
              <a:gd name="T17" fmla="*/ 20 h 87"/>
              <a:gd name="T18" fmla="*/ 83 w 83"/>
              <a:gd name="T19" fmla="*/ 20 h 87"/>
              <a:gd name="T20" fmla="*/ 83 w 83"/>
              <a:gd name="T2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7">
                <a:moveTo>
                  <a:pt x="83" y="2"/>
                </a:moveTo>
                <a:lnTo>
                  <a:pt x="80" y="25"/>
                </a:lnTo>
                <a:lnTo>
                  <a:pt x="45" y="47"/>
                </a:lnTo>
                <a:lnTo>
                  <a:pt x="35" y="87"/>
                </a:lnTo>
                <a:lnTo>
                  <a:pt x="5" y="77"/>
                </a:lnTo>
                <a:lnTo>
                  <a:pt x="5" y="20"/>
                </a:lnTo>
                <a:lnTo>
                  <a:pt x="0" y="7"/>
                </a:lnTo>
                <a:lnTo>
                  <a:pt x="60" y="0"/>
                </a:lnTo>
                <a:lnTo>
                  <a:pt x="80" y="20"/>
                </a:lnTo>
                <a:lnTo>
                  <a:pt x="83" y="20"/>
                </a:lnTo>
                <a:lnTo>
                  <a:pt x="83" y="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6" name="Freeform 1357"/>
          <p:cNvSpPr>
            <a:spLocks/>
          </p:cNvSpPr>
          <p:nvPr/>
        </p:nvSpPr>
        <p:spPr bwMode="auto">
          <a:xfrm>
            <a:off x="1883973" y="2478638"/>
            <a:ext cx="378258" cy="342954"/>
          </a:xfrm>
          <a:custGeom>
            <a:avLst/>
            <a:gdLst>
              <a:gd name="T0" fmla="*/ 204 w 374"/>
              <a:gd name="T1" fmla="*/ 340 h 340"/>
              <a:gd name="T2" fmla="*/ 208 w 374"/>
              <a:gd name="T3" fmla="*/ 324 h 340"/>
              <a:gd name="T4" fmla="*/ 275 w 374"/>
              <a:gd name="T5" fmla="*/ 308 h 340"/>
              <a:gd name="T6" fmla="*/ 275 w 374"/>
              <a:gd name="T7" fmla="*/ 176 h 340"/>
              <a:gd name="T8" fmla="*/ 310 w 374"/>
              <a:gd name="T9" fmla="*/ 122 h 340"/>
              <a:gd name="T10" fmla="*/ 374 w 374"/>
              <a:gd name="T11" fmla="*/ 103 h 340"/>
              <a:gd name="T12" fmla="*/ 374 w 374"/>
              <a:gd name="T13" fmla="*/ 71 h 340"/>
              <a:gd name="T14" fmla="*/ 342 w 374"/>
              <a:gd name="T15" fmla="*/ 36 h 340"/>
              <a:gd name="T16" fmla="*/ 345 w 374"/>
              <a:gd name="T17" fmla="*/ 32 h 340"/>
              <a:gd name="T18" fmla="*/ 342 w 374"/>
              <a:gd name="T19" fmla="*/ 32 h 340"/>
              <a:gd name="T20" fmla="*/ 307 w 374"/>
              <a:gd name="T21" fmla="*/ 0 h 340"/>
              <a:gd name="T22" fmla="*/ 233 w 374"/>
              <a:gd name="T23" fmla="*/ 4 h 340"/>
              <a:gd name="T24" fmla="*/ 163 w 374"/>
              <a:gd name="T25" fmla="*/ 80 h 340"/>
              <a:gd name="T26" fmla="*/ 35 w 374"/>
              <a:gd name="T27" fmla="*/ 71 h 340"/>
              <a:gd name="T28" fmla="*/ 32 w 374"/>
              <a:gd name="T29" fmla="*/ 71 h 340"/>
              <a:gd name="T30" fmla="*/ 0 w 374"/>
              <a:gd name="T31" fmla="*/ 84 h 340"/>
              <a:gd name="T32" fmla="*/ 9 w 374"/>
              <a:gd name="T33" fmla="*/ 202 h 340"/>
              <a:gd name="T34" fmla="*/ 57 w 374"/>
              <a:gd name="T35" fmla="*/ 208 h 340"/>
              <a:gd name="T36" fmla="*/ 60 w 374"/>
              <a:gd name="T37" fmla="*/ 292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4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4" y="340"/>
                </a:moveTo>
                <a:lnTo>
                  <a:pt x="208" y="324"/>
                </a:lnTo>
                <a:lnTo>
                  <a:pt x="275" y="308"/>
                </a:lnTo>
                <a:lnTo>
                  <a:pt x="275" y="176"/>
                </a:lnTo>
                <a:lnTo>
                  <a:pt x="310" y="122"/>
                </a:lnTo>
                <a:lnTo>
                  <a:pt x="374" y="103"/>
                </a:lnTo>
                <a:lnTo>
                  <a:pt x="374" y="71"/>
                </a:lnTo>
                <a:lnTo>
                  <a:pt x="342" y="36"/>
                </a:lnTo>
                <a:lnTo>
                  <a:pt x="345" y="32"/>
                </a:lnTo>
                <a:lnTo>
                  <a:pt x="342" y="32"/>
                </a:lnTo>
                <a:lnTo>
                  <a:pt x="307" y="0"/>
                </a:lnTo>
                <a:lnTo>
                  <a:pt x="233" y="4"/>
                </a:lnTo>
                <a:lnTo>
                  <a:pt x="163" y="80"/>
                </a:lnTo>
                <a:lnTo>
                  <a:pt x="35" y="71"/>
                </a:lnTo>
                <a:lnTo>
                  <a:pt x="32" y="71"/>
                </a:lnTo>
                <a:lnTo>
                  <a:pt x="0" y="84"/>
                </a:lnTo>
                <a:lnTo>
                  <a:pt x="9" y="202"/>
                </a:lnTo>
                <a:lnTo>
                  <a:pt x="57" y="208"/>
                </a:lnTo>
                <a:lnTo>
                  <a:pt x="60" y="292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4" y="3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7" name="Freeform 1356"/>
          <p:cNvSpPr>
            <a:spLocks/>
          </p:cNvSpPr>
          <p:nvPr/>
        </p:nvSpPr>
        <p:spPr bwMode="auto">
          <a:xfrm>
            <a:off x="1883973" y="2478638"/>
            <a:ext cx="375735" cy="342954"/>
          </a:xfrm>
          <a:custGeom>
            <a:avLst/>
            <a:gdLst>
              <a:gd name="T0" fmla="*/ 203 w 374"/>
              <a:gd name="T1" fmla="*/ 340 h 340"/>
              <a:gd name="T2" fmla="*/ 208 w 374"/>
              <a:gd name="T3" fmla="*/ 323 h 340"/>
              <a:gd name="T4" fmla="*/ 276 w 374"/>
              <a:gd name="T5" fmla="*/ 308 h 340"/>
              <a:gd name="T6" fmla="*/ 276 w 374"/>
              <a:gd name="T7" fmla="*/ 175 h 340"/>
              <a:gd name="T8" fmla="*/ 311 w 374"/>
              <a:gd name="T9" fmla="*/ 120 h 340"/>
              <a:gd name="T10" fmla="*/ 374 w 374"/>
              <a:gd name="T11" fmla="*/ 103 h 340"/>
              <a:gd name="T12" fmla="*/ 374 w 374"/>
              <a:gd name="T13" fmla="*/ 70 h 340"/>
              <a:gd name="T14" fmla="*/ 344 w 374"/>
              <a:gd name="T15" fmla="*/ 35 h 340"/>
              <a:gd name="T16" fmla="*/ 346 w 374"/>
              <a:gd name="T17" fmla="*/ 30 h 340"/>
              <a:gd name="T18" fmla="*/ 344 w 374"/>
              <a:gd name="T19" fmla="*/ 30 h 340"/>
              <a:gd name="T20" fmla="*/ 309 w 374"/>
              <a:gd name="T21" fmla="*/ 0 h 340"/>
              <a:gd name="T22" fmla="*/ 233 w 374"/>
              <a:gd name="T23" fmla="*/ 3 h 340"/>
              <a:gd name="T24" fmla="*/ 163 w 374"/>
              <a:gd name="T25" fmla="*/ 80 h 340"/>
              <a:gd name="T26" fmla="*/ 35 w 374"/>
              <a:gd name="T27" fmla="*/ 70 h 340"/>
              <a:gd name="T28" fmla="*/ 33 w 374"/>
              <a:gd name="T29" fmla="*/ 70 h 340"/>
              <a:gd name="T30" fmla="*/ 0 w 374"/>
              <a:gd name="T31" fmla="*/ 83 h 340"/>
              <a:gd name="T32" fmla="*/ 8 w 374"/>
              <a:gd name="T33" fmla="*/ 200 h 340"/>
              <a:gd name="T34" fmla="*/ 58 w 374"/>
              <a:gd name="T35" fmla="*/ 208 h 340"/>
              <a:gd name="T36" fmla="*/ 60 w 374"/>
              <a:gd name="T37" fmla="*/ 290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3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3" y="340"/>
                </a:moveTo>
                <a:lnTo>
                  <a:pt x="208" y="323"/>
                </a:lnTo>
                <a:lnTo>
                  <a:pt x="276" y="308"/>
                </a:lnTo>
                <a:lnTo>
                  <a:pt x="276" y="175"/>
                </a:lnTo>
                <a:lnTo>
                  <a:pt x="311" y="120"/>
                </a:lnTo>
                <a:lnTo>
                  <a:pt x="374" y="103"/>
                </a:lnTo>
                <a:lnTo>
                  <a:pt x="374" y="70"/>
                </a:lnTo>
                <a:lnTo>
                  <a:pt x="344" y="35"/>
                </a:lnTo>
                <a:lnTo>
                  <a:pt x="346" y="30"/>
                </a:lnTo>
                <a:lnTo>
                  <a:pt x="344" y="30"/>
                </a:lnTo>
                <a:lnTo>
                  <a:pt x="309" y="0"/>
                </a:lnTo>
                <a:lnTo>
                  <a:pt x="233" y="3"/>
                </a:lnTo>
                <a:lnTo>
                  <a:pt x="163" y="80"/>
                </a:lnTo>
                <a:lnTo>
                  <a:pt x="35" y="70"/>
                </a:lnTo>
                <a:lnTo>
                  <a:pt x="33" y="70"/>
                </a:lnTo>
                <a:lnTo>
                  <a:pt x="0" y="83"/>
                </a:lnTo>
                <a:lnTo>
                  <a:pt x="8" y="200"/>
                </a:lnTo>
                <a:lnTo>
                  <a:pt x="58" y="208"/>
                </a:lnTo>
                <a:lnTo>
                  <a:pt x="60" y="290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3" y="3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1355"/>
          <p:cNvSpPr>
            <a:spLocks/>
          </p:cNvSpPr>
          <p:nvPr/>
        </p:nvSpPr>
        <p:spPr bwMode="auto">
          <a:xfrm>
            <a:off x="1873886" y="2776201"/>
            <a:ext cx="219389" cy="138695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5 h 137"/>
              <a:gd name="T4" fmla="*/ 198 w 218"/>
              <a:gd name="T5" fmla="*/ 86 h 137"/>
              <a:gd name="T6" fmla="*/ 218 w 218"/>
              <a:gd name="T7" fmla="*/ 29 h 137"/>
              <a:gd name="T8" fmla="*/ 214 w 218"/>
              <a:gd name="T9" fmla="*/ 45 h 137"/>
              <a:gd name="T10" fmla="*/ 163 w 218"/>
              <a:gd name="T11" fmla="*/ 35 h 137"/>
              <a:gd name="T12" fmla="*/ 128 w 218"/>
              <a:gd name="T13" fmla="*/ 0 h 137"/>
              <a:gd name="T14" fmla="*/ 80 w 218"/>
              <a:gd name="T15" fmla="*/ 13 h 137"/>
              <a:gd name="T16" fmla="*/ 77 w 218"/>
              <a:gd name="T17" fmla="*/ 32 h 137"/>
              <a:gd name="T18" fmla="*/ 19 w 218"/>
              <a:gd name="T19" fmla="*/ 32 h 137"/>
              <a:gd name="T20" fmla="*/ 0 w 218"/>
              <a:gd name="T21" fmla="*/ 102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5"/>
                </a:lnTo>
                <a:lnTo>
                  <a:pt x="198" y="86"/>
                </a:lnTo>
                <a:lnTo>
                  <a:pt x="218" y="29"/>
                </a:lnTo>
                <a:lnTo>
                  <a:pt x="214" y="45"/>
                </a:lnTo>
                <a:lnTo>
                  <a:pt x="163" y="35"/>
                </a:lnTo>
                <a:lnTo>
                  <a:pt x="128" y="0"/>
                </a:lnTo>
                <a:lnTo>
                  <a:pt x="80" y="13"/>
                </a:lnTo>
                <a:lnTo>
                  <a:pt x="77" y="32"/>
                </a:lnTo>
                <a:lnTo>
                  <a:pt x="19" y="32"/>
                </a:lnTo>
                <a:lnTo>
                  <a:pt x="0" y="102"/>
                </a:lnTo>
                <a:lnTo>
                  <a:pt x="45" y="109"/>
                </a:lnTo>
                <a:lnTo>
                  <a:pt x="118" y="13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1354"/>
          <p:cNvSpPr>
            <a:spLocks/>
          </p:cNvSpPr>
          <p:nvPr/>
        </p:nvSpPr>
        <p:spPr bwMode="auto">
          <a:xfrm>
            <a:off x="1873886" y="2776201"/>
            <a:ext cx="219389" cy="136173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7 h 137"/>
              <a:gd name="T4" fmla="*/ 198 w 218"/>
              <a:gd name="T5" fmla="*/ 86 h 137"/>
              <a:gd name="T6" fmla="*/ 218 w 218"/>
              <a:gd name="T7" fmla="*/ 28 h 137"/>
              <a:gd name="T8" fmla="*/ 213 w 218"/>
              <a:gd name="T9" fmla="*/ 46 h 137"/>
              <a:gd name="T10" fmla="*/ 163 w 218"/>
              <a:gd name="T11" fmla="*/ 36 h 137"/>
              <a:gd name="T12" fmla="*/ 128 w 218"/>
              <a:gd name="T13" fmla="*/ 0 h 137"/>
              <a:gd name="T14" fmla="*/ 80 w 218"/>
              <a:gd name="T15" fmla="*/ 13 h 137"/>
              <a:gd name="T16" fmla="*/ 78 w 218"/>
              <a:gd name="T17" fmla="*/ 30 h 137"/>
              <a:gd name="T18" fmla="*/ 18 w 218"/>
              <a:gd name="T19" fmla="*/ 30 h 137"/>
              <a:gd name="T20" fmla="*/ 0 w 218"/>
              <a:gd name="T21" fmla="*/ 101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7"/>
                </a:lnTo>
                <a:lnTo>
                  <a:pt x="198" y="86"/>
                </a:lnTo>
                <a:lnTo>
                  <a:pt x="218" y="28"/>
                </a:lnTo>
                <a:lnTo>
                  <a:pt x="213" y="46"/>
                </a:lnTo>
                <a:lnTo>
                  <a:pt x="163" y="36"/>
                </a:lnTo>
                <a:lnTo>
                  <a:pt x="128" y="0"/>
                </a:lnTo>
                <a:lnTo>
                  <a:pt x="80" y="13"/>
                </a:lnTo>
                <a:lnTo>
                  <a:pt x="78" y="30"/>
                </a:lnTo>
                <a:lnTo>
                  <a:pt x="18" y="30"/>
                </a:lnTo>
                <a:lnTo>
                  <a:pt x="0" y="101"/>
                </a:lnTo>
                <a:lnTo>
                  <a:pt x="45" y="109"/>
                </a:lnTo>
                <a:lnTo>
                  <a:pt x="118" y="1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1353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90 w 134"/>
              <a:gd name="T1" fmla="*/ 109 h 109"/>
              <a:gd name="T2" fmla="*/ 134 w 134"/>
              <a:gd name="T3" fmla="*/ 35 h 109"/>
              <a:gd name="T4" fmla="*/ 61 w 134"/>
              <a:gd name="T5" fmla="*/ 7 h 109"/>
              <a:gd name="T6" fmla="*/ 19 w 134"/>
              <a:gd name="T7" fmla="*/ 0 h 109"/>
              <a:gd name="T8" fmla="*/ 16 w 134"/>
              <a:gd name="T9" fmla="*/ 0 h 109"/>
              <a:gd name="T10" fmla="*/ 0 w 134"/>
              <a:gd name="T11" fmla="*/ 71 h 109"/>
              <a:gd name="T12" fmla="*/ 58 w 134"/>
              <a:gd name="T13" fmla="*/ 87 h 109"/>
              <a:gd name="T14" fmla="*/ 90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90" y="109"/>
                </a:moveTo>
                <a:lnTo>
                  <a:pt x="134" y="35"/>
                </a:lnTo>
                <a:lnTo>
                  <a:pt x="61" y="7"/>
                </a:lnTo>
                <a:lnTo>
                  <a:pt x="19" y="0"/>
                </a:lnTo>
                <a:lnTo>
                  <a:pt x="16" y="0"/>
                </a:lnTo>
                <a:lnTo>
                  <a:pt x="0" y="71"/>
                </a:lnTo>
                <a:lnTo>
                  <a:pt x="58" y="87"/>
                </a:lnTo>
                <a:lnTo>
                  <a:pt x="90" y="10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1352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89 w 134"/>
              <a:gd name="T1" fmla="*/ 109 h 109"/>
              <a:gd name="T2" fmla="*/ 134 w 134"/>
              <a:gd name="T3" fmla="*/ 35 h 109"/>
              <a:gd name="T4" fmla="*/ 62 w 134"/>
              <a:gd name="T5" fmla="*/ 7 h 109"/>
              <a:gd name="T6" fmla="*/ 20 w 134"/>
              <a:gd name="T7" fmla="*/ 0 h 109"/>
              <a:gd name="T8" fmla="*/ 17 w 134"/>
              <a:gd name="T9" fmla="*/ 0 h 109"/>
              <a:gd name="T10" fmla="*/ 0 w 134"/>
              <a:gd name="T11" fmla="*/ 72 h 109"/>
              <a:gd name="T12" fmla="*/ 60 w 134"/>
              <a:gd name="T13" fmla="*/ 87 h 109"/>
              <a:gd name="T14" fmla="*/ 89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89" y="109"/>
                </a:moveTo>
                <a:lnTo>
                  <a:pt x="134" y="35"/>
                </a:lnTo>
                <a:lnTo>
                  <a:pt x="62" y="7"/>
                </a:lnTo>
                <a:lnTo>
                  <a:pt x="20" y="0"/>
                </a:lnTo>
                <a:lnTo>
                  <a:pt x="17" y="0"/>
                </a:lnTo>
                <a:lnTo>
                  <a:pt x="0" y="72"/>
                </a:lnTo>
                <a:lnTo>
                  <a:pt x="60" y="87"/>
                </a:lnTo>
                <a:lnTo>
                  <a:pt x="89" y="10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1351"/>
          <p:cNvSpPr>
            <a:spLocks/>
          </p:cNvSpPr>
          <p:nvPr/>
        </p:nvSpPr>
        <p:spPr bwMode="auto">
          <a:xfrm>
            <a:off x="1848669" y="2952721"/>
            <a:ext cx="100869" cy="105912"/>
          </a:xfrm>
          <a:custGeom>
            <a:avLst/>
            <a:gdLst>
              <a:gd name="T0" fmla="*/ 60 w 99"/>
              <a:gd name="T1" fmla="*/ 105 h 105"/>
              <a:gd name="T2" fmla="*/ 99 w 99"/>
              <a:gd name="T3" fmla="*/ 35 h 105"/>
              <a:gd name="T4" fmla="*/ 67 w 99"/>
              <a:gd name="T5" fmla="*/ 13 h 105"/>
              <a:gd name="T6" fmla="*/ 19 w 99"/>
              <a:gd name="T7" fmla="*/ 0 h 105"/>
              <a:gd name="T8" fmla="*/ 16 w 99"/>
              <a:gd name="T9" fmla="*/ 0 h 105"/>
              <a:gd name="T10" fmla="*/ 16 w 99"/>
              <a:gd name="T11" fmla="*/ 25 h 105"/>
              <a:gd name="T12" fmla="*/ 0 w 99"/>
              <a:gd name="T13" fmla="*/ 41 h 105"/>
              <a:gd name="T14" fmla="*/ 60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0" y="105"/>
                </a:moveTo>
                <a:lnTo>
                  <a:pt x="99" y="35"/>
                </a:lnTo>
                <a:lnTo>
                  <a:pt x="67" y="13"/>
                </a:lnTo>
                <a:lnTo>
                  <a:pt x="19" y="0"/>
                </a:lnTo>
                <a:lnTo>
                  <a:pt x="16" y="0"/>
                </a:lnTo>
                <a:lnTo>
                  <a:pt x="16" y="25"/>
                </a:lnTo>
                <a:lnTo>
                  <a:pt x="0" y="41"/>
                </a:lnTo>
                <a:lnTo>
                  <a:pt x="6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Freeform 1350"/>
          <p:cNvSpPr>
            <a:spLocks/>
          </p:cNvSpPr>
          <p:nvPr/>
        </p:nvSpPr>
        <p:spPr bwMode="auto">
          <a:xfrm>
            <a:off x="1848669" y="2952721"/>
            <a:ext cx="98346" cy="105912"/>
          </a:xfrm>
          <a:custGeom>
            <a:avLst/>
            <a:gdLst>
              <a:gd name="T0" fmla="*/ 61 w 99"/>
              <a:gd name="T1" fmla="*/ 105 h 105"/>
              <a:gd name="T2" fmla="*/ 99 w 99"/>
              <a:gd name="T3" fmla="*/ 35 h 105"/>
              <a:gd name="T4" fmla="*/ 69 w 99"/>
              <a:gd name="T5" fmla="*/ 13 h 105"/>
              <a:gd name="T6" fmla="*/ 18 w 99"/>
              <a:gd name="T7" fmla="*/ 0 h 105"/>
              <a:gd name="T8" fmla="*/ 15 w 99"/>
              <a:gd name="T9" fmla="*/ 0 h 105"/>
              <a:gd name="T10" fmla="*/ 15 w 99"/>
              <a:gd name="T11" fmla="*/ 25 h 105"/>
              <a:gd name="T12" fmla="*/ 0 w 99"/>
              <a:gd name="T13" fmla="*/ 40 h 105"/>
              <a:gd name="T14" fmla="*/ 61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1" y="105"/>
                </a:moveTo>
                <a:lnTo>
                  <a:pt x="99" y="35"/>
                </a:lnTo>
                <a:lnTo>
                  <a:pt x="69" y="13"/>
                </a:lnTo>
                <a:lnTo>
                  <a:pt x="18" y="0"/>
                </a:lnTo>
                <a:lnTo>
                  <a:pt x="15" y="0"/>
                </a:lnTo>
                <a:lnTo>
                  <a:pt x="15" y="25"/>
                </a:lnTo>
                <a:lnTo>
                  <a:pt x="0" y="40"/>
                </a:lnTo>
                <a:lnTo>
                  <a:pt x="61" y="10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1349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7 w 630"/>
              <a:gd name="T1" fmla="*/ 23 h 375"/>
              <a:gd name="T2" fmla="*/ 496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4 w 630"/>
              <a:gd name="T9" fmla="*/ 192 h 375"/>
              <a:gd name="T10" fmla="*/ 0 w 630"/>
              <a:gd name="T11" fmla="*/ 247 h 375"/>
              <a:gd name="T12" fmla="*/ 0 w 630"/>
              <a:gd name="T13" fmla="*/ 253 h 375"/>
              <a:gd name="T14" fmla="*/ 13 w 630"/>
              <a:gd name="T15" fmla="*/ 327 h 375"/>
              <a:gd name="T16" fmla="*/ 67 w 630"/>
              <a:gd name="T17" fmla="*/ 324 h 375"/>
              <a:gd name="T18" fmla="*/ 105 w 630"/>
              <a:gd name="T19" fmla="*/ 343 h 375"/>
              <a:gd name="T20" fmla="*/ 173 w 630"/>
              <a:gd name="T21" fmla="*/ 362 h 375"/>
              <a:gd name="T22" fmla="*/ 237 w 630"/>
              <a:gd name="T23" fmla="*/ 375 h 375"/>
              <a:gd name="T24" fmla="*/ 339 w 630"/>
              <a:gd name="T25" fmla="*/ 282 h 375"/>
              <a:gd name="T26" fmla="*/ 339 w 630"/>
              <a:gd name="T27" fmla="*/ 272 h 375"/>
              <a:gd name="T28" fmla="*/ 406 w 630"/>
              <a:gd name="T29" fmla="*/ 266 h 375"/>
              <a:gd name="T30" fmla="*/ 480 w 630"/>
              <a:gd name="T31" fmla="*/ 311 h 375"/>
              <a:gd name="T32" fmla="*/ 496 w 630"/>
              <a:gd name="T33" fmla="*/ 349 h 375"/>
              <a:gd name="T34" fmla="*/ 531 w 630"/>
              <a:gd name="T35" fmla="*/ 349 h 375"/>
              <a:gd name="T36" fmla="*/ 553 w 630"/>
              <a:gd name="T37" fmla="*/ 327 h 375"/>
              <a:gd name="T38" fmla="*/ 553 w 630"/>
              <a:gd name="T39" fmla="*/ 282 h 375"/>
              <a:gd name="T40" fmla="*/ 630 w 630"/>
              <a:gd name="T41" fmla="*/ 266 h 375"/>
              <a:gd name="T42" fmla="*/ 630 w 630"/>
              <a:gd name="T43" fmla="*/ 215 h 375"/>
              <a:gd name="T44" fmla="*/ 579 w 630"/>
              <a:gd name="T45" fmla="*/ 180 h 375"/>
              <a:gd name="T46" fmla="*/ 569 w 630"/>
              <a:gd name="T47" fmla="*/ 132 h 375"/>
              <a:gd name="T48" fmla="*/ 531 w 630"/>
              <a:gd name="T49" fmla="*/ 93 h 375"/>
              <a:gd name="T50" fmla="*/ 557 w 630"/>
              <a:gd name="T51" fmla="*/ 29 h 375"/>
              <a:gd name="T52" fmla="*/ 557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7" y="23"/>
                </a:moveTo>
                <a:lnTo>
                  <a:pt x="496" y="0"/>
                </a:lnTo>
                <a:lnTo>
                  <a:pt x="323" y="68"/>
                </a:lnTo>
                <a:lnTo>
                  <a:pt x="118" y="125"/>
                </a:lnTo>
                <a:lnTo>
                  <a:pt x="64" y="192"/>
                </a:lnTo>
                <a:lnTo>
                  <a:pt x="0" y="247"/>
                </a:lnTo>
                <a:lnTo>
                  <a:pt x="0" y="253"/>
                </a:lnTo>
                <a:lnTo>
                  <a:pt x="13" y="327"/>
                </a:lnTo>
                <a:lnTo>
                  <a:pt x="67" y="324"/>
                </a:lnTo>
                <a:lnTo>
                  <a:pt x="105" y="343"/>
                </a:lnTo>
                <a:lnTo>
                  <a:pt x="173" y="362"/>
                </a:lnTo>
                <a:lnTo>
                  <a:pt x="237" y="375"/>
                </a:lnTo>
                <a:lnTo>
                  <a:pt x="339" y="282"/>
                </a:lnTo>
                <a:lnTo>
                  <a:pt x="339" y="272"/>
                </a:lnTo>
                <a:lnTo>
                  <a:pt x="406" y="266"/>
                </a:lnTo>
                <a:lnTo>
                  <a:pt x="480" y="311"/>
                </a:lnTo>
                <a:lnTo>
                  <a:pt x="496" y="349"/>
                </a:lnTo>
                <a:lnTo>
                  <a:pt x="531" y="349"/>
                </a:lnTo>
                <a:lnTo>
                  <a:pt x="553" y="327"/>
                </a:lnTo>
                <a:lnTo>
                  <a:pt x="553" y="282"/>
                </a:lnTo>
                <a:lnTo>
                  <a:pt x="630" y="266"/>
                </a:lnTo>
                <a:lnTo>
                  <a:pt x="630" y="215"/>
                </a:lnTo>
                <a:lnTo>
                  <a:pt x="579" y="180"/>
                </a:lnTo>
                <a:lnTo>
                  <a:pt x="569" y="132"/>
                </a:lnTo>
                <a:lnTo>
                  <a:pt x="531" y="93"/>
                </a:lnTo>
                <a:lnTo>
                  <a:pt x="557" y="29"/>
                </a:lnTo>
                <a:lnTo>
                  <a:pt x="557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1348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5 w 630"/>
              <a:gd name="T1" fmla="*/ 23 h 375"/>
              <a:gd name="T2" fmla="*/ 495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3 w 630"/>
              <a:gd name="T9" fmla="*/ 190 h 375"/>
              <a:gd name="T10" fmla="*/ 0 w 630"/>
              <a:gd name="T11" fmla="*/ 245 h 375"/>
              <a:gd name="T12" fmla="*/ 0 w 630"/>
              <a:gd name="T13" fmla="*/ 253 h 375"/>
              <a:gd name="T14" fmla="*/ 13 w 630"/>
              <a:gd name="T15" fmla="*/ 325 h 375"/>
              <a:gd name="T16" fmla="*/ 65 w 630"/>
              <a:gd name="T17" fmla="*/ 323 h 375"/>
              <a:gd name="T18" fmla="*/ 105 w 630"/>
              <a:gd name="T19" fmla="*/ 343 h 375"/>
              <a:gd name="T20" fmla="*/ 173 w 630"/>
              <a:gd name="T21" fmla="*/ 360 h 375"/>
              <a:gd name="T22" fmla="*/ 235 w 630"/>
              <a:gd name="T23" fmla="*/ 375 h 375"/>
              <a:gd name="T24" fmla="*/ 338 w 630"/>
              <a:gd name="T25" fmla="*/ 280 h 375"/>
              <a:gd name="T26" fmla="*/ 338 w 630"/>
              <a:gd name="T27" fmla="*/ 270 h 375"/>
              <a:gd name="T28" fmla="*/ 405 w 630"/>
              <a:gd name="T29" fmla="*/ 265 h 375"/>
              <a:gd name="T30" fmla="*/ 480 w 630"/>
              <a:gd name="T31" fmla="*/ 310 h 375"/>
              <a:gd name="T32" fmla="*/ 495 w 630"/>
              <a:gd name="T33" fmla="*/ 348 h 375"/>
              <a:gd name="T34" fmla="*/ 530 w 630"/>
              <a:gd name="T35" fmla="*/ 348 h 375"/>
              <a:gd name="T36" fmla="*/ 553 w 630"/>
              <a:gd name="T37" fmla="*/ 325 h 375"/>
              <a:gd name="T38" fmla="*/ 553 w 630"/>
              <a:gd name="T39" fmla="*/ 280 h 375"/>
              <a:gd name="T40" fmla="*/ 630 w 630"/>
              <a:gd name="T41" fmla="*/ 265 h 375"/>
              <a:gd name="T42" fmla="*/ 630 w 630"/>
              <a:gd name="T43" fmla="*/ 215 h 375"/>
              <a:gd name="T44" fmla="*/ 578 w 630"/>
              <a:gd name="T45" fmla="*/ 180 h 375"/>
              <a:gd name="T46" fmla="*/ 568 w 630"/>
              <a:gd name="T47" fmla="*/ 130 h 375"/>
              <a:gd name="T48" fmla="*/ 530 w 630"/>
              <a:gd name="T49" fmla="*/ 93 h 375"/>
              <a:gd name="T50" fmla="*/ 555 w 630"/>
              <a:gd name="T51" fmla="*/ 28 h 375"/>
              <a:gd name="T52" fmla="*/ 555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5" y="23"/>
                </a:moveTo>
                <a:lnTo>
                  <a:pt x="495" y="0"/>
                </a:lnTo>
                <a:lnTo>
                  <a:pt x="323" y="68"/>
                </a:lnTo>
                <a:lnTo>
                  <a:pt x="118" y="125"/>
                </a:lnTo>
                <a:lnTo>
                  <a:pt x="63" y="190"/>
                </a:lnTo>
                <a:lnTo>
                  <a:pt x="0" y="245"/>
                </a:lnTo>
                <a:lnTo>
                  <a:pt x="0" y="253"/>
                </a:lnTo>
                <a:lnTo>
                  <a:pt x="13" y="325"/>
                </a:lnTo>
                <a:lnTo>
                  <a:pt x="65" y="323"/>
                </a:lnTo>
                <a:lnTo>
                  <a:pt x="105" y="343"/>
                </a:lnTo>
                <a:lnTo>
                  <a:pt x="173" y="360"/>
                </a:lnTo>
                <a:lnTo>
                  <a:pt x="235" y="375"/>
                </a:lnTo>
                <a:lnTo>
                  <a:pt x="338" y="280"/>
                </a:lnTo>
                <a:lnTo>
                  <a:pt x="338" y="270"/>
                </a:lnTo>
                <a:lnTo>
                  <a:pt x="405" y="265"/>
                </a:lnTo>
                <a:lnTo>
                  <a:pt x="480" y="310"/>
                </a:lnTo>
                <a:lnTo>
                  <a:pt x="495" y="348"/>
                </a:lnTo>
                <a:lnTo>
                  <a:pt x="530" y="348"/>
                </a:lnTo>
                <a:lnTo>
                  <a:pt x="553" y="325"/>
                </a:lnTo>
                <a:lnTo>
                  <a:pt x="553" y="280"/>
                </a:lnTo>
                <a:lnTo>
                  <a:pt x="630" y="265"/>
                </a:lnTo>
                <a:lnTo>
                  <a:pt x="630" y="215"/>
                </a:lnTo>
                <a:lnTo>
                  <a:pt x="578" y="180"/>
                </a:lnTo>
                <a:lnTo>
                  <a:pt x="568" y="130"/>
                </a:lnTo>
                <a:lnTo>
                  <a:pt x="530" y="93"/>
                </a:lnTo>
                <a:lnTo>
                  <a:pt x="555" y="28"/>
                </a:lnTo>
                <a:lnTo>
                  <a:pt x="555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Freeform 1347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4 w 416"/>
              <a:gd name="T1" fmla="*/ 7 h 355"/>
              <a:gd name="T2" fmla="*/ 16 w 416"/>
              <a:gd name="T3" fmla="*/ 26 h 355"/>
              <a:gd name="T4" fmla="*/ 0 w 416"/>
              <a:gd name="T5" fmla="*/ 61 h 355"/>
              <a:gd name="T6" fmla="*/ 29 w 416"/>
              <a:gd name="T7" fmla="*/ 71 h 355"/>
              <a:gd name="T8" fmla="*/ 32 w 416"/>
              <a:gd name="T9" fmla="*/ 103 h 355"/>
              <a:gd name="T10" fmla="*/ 7 w 416"/>
              <a:gd name="T11" fmla="*/ 170 h 355"/>
              <a:gd name="T12" fmla="*/ 0 w 416"/>
              <a:gd name="T13" fmla="*/ 192 h 355"/>
              <a:gd name="T14" fmla="*/ 84 w 416"/>
              <a:gd name="T15" fmla="*/ 240 h 355"/>
              <a:gd name="T16" fmla="*/ 61 w 416"/>
              <a:gd name="T17" fmla="*/ 323 h 355"/>
              <a:gd name="T18" fmla="*/ 128 w 416"/>
              <a:gd name="T19" fmla="*/ 355 h 355"/>
              <a:gd name="T20" fmla="*/ 416 w 416"/>
              <a:gd name="T21" fmla="*/ 154 h 355"/>
              <a:gd name="T22" fmla="*/ 391 w 416"/>
              <a:gd name="T23" fmla="*/ 58 h 355"/>
              <a:gd name="T24" fmla="*/ 327 w 416"/>
              <a:gd name="T25" fmla="*/ 45 h 355"/>
              <a:gd name="T26" fmla="*/ 259 w 416"/>
              <a:gd name="T27" fmla="*/ 26 h 355"/>
              <a:gd name="T28" fmla="*/ 221 w 416"/>
              <a:gd name="T29" fmla="*/ 7 h 355"/>
              <a:gd name="T30" fmla="*/ 167 w 416"/>
              <a:gd name="T31" fmla="*/ 10 h 355"/>
              <a:gd name="T32" fmla="*/ 167 w 416"/>
              <a:gd name="T33" fmla="*/ 0 h 355"/>
              <a:gd name="T34" fmla="*/ 164 w 416"/>
              <a:gd name="T35" fmla="*/ 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4" y="7"/>
                </a:moveTo>
                <a:lnTo>
                  <a:pt x="16" y="26"/>
                </a:lnTo>
                <a:lnTo>
                  <a:pt x="0" y="61"/>
                </a:lnTo>
                <a:lnTo>
                  <a:pt x="29" y="71"/>
                </a:lnTo>
                <a:lnTo>
                  <a:pt x="32" y="103"/>
                </a:lnTo>
                <a:lnTo>
                  <a:pt x="7" y="170"/>
                </a:lnTo>
                <a:lnTo>
                  <a:pt x="0" y="192"/>
                </a:lnTo>
                <a:lnTo>
                  <a:pt x="84" y="240"/>
                </a:lnTo>
                <a:lnTo>
                  <a:pt x="61" y="323"/>
                </a:lnTo>
                <a:lnTo>
                  <a:pt x="128" y="355"/>
                </a:lnTo>
                <a:lnTo>
                  <a:pt x="416" y="154"/>
                </a:lnTo>
                <a:lnTo>
                  <a:pt x="391" y="58"/>
                </a:lnTo>
                <a:lnTo>
                  <a:pt x="327" y="45"/>
                </a:lnTo>
                <a:lnTo>
                  <a:pt x="259" y="26"/>
                </a:lnTo>
                <a:lnTo>
                  <a:pt x="221" y="7"/>
                </a:lnTo>
                <a:lnTo>
                  <a:pt x="167" y="10"/>
                </a:lnTo>
                <a:lnTo>
                  <a:pt x="167" y="0"/>
                </a:lnTo>
                <a:lnTo>
                  <a:pt x="164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1346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5 w 416"/>
              <a:gd name="T1" fmla="*/ 8 h 355"/>
              <a:gd name="T2" fmla="*/ 15 w 416"/>
              <a:gd name="T3" fmla="*/ 28 h 355"/>
              <a:gd name="T4" fmla="*/ 0 w 416"/>
              <a:gd name="T5" fmla="*/ 63 h 355"/>
              <a:gd name="T6" fmla="*/ 30 w 416"/>
              <a:gd name="T7" fmla="*/ 73 h 355"/>
              <a:gd name="T8" fmla="*/ 33 w 416"/>
              <a:gd name="T9" fmla="*/ 105 h 355"/>
              <a:gd name="T10" fmla="*/ 8 w 416"/>
              <a:gd name="T11" fmla="*/ 170 h 355"/>
              <a:gd name="T12" fmla="*/ 0 w 416"/>
              <a:gd name="T13" fmla="*/ 193 h 355"/>
              <a:gd name="T14" fmla="*/ 85 w 416"/>
              <a:gd name="T15" fmla="*/ 240 h 355"/>
              <a:gd name="T16" fmla="*/ 60 w 416"/>
              <a:gd name="T17" fmla="*/ 325 h 355"/>
              <a:gd name="T18" fmla="*/ 128 w 416"/>
              <a:gd name="T19" fmla="*/ 355 h 355"/>
              <a:gd name="T20" fmla="*/ 416 w 416"/>
              <a:gd name="T21" fmla="*/ 155 h 355"/>
              <a:gd name="T22" fmla="*/ 391 w 416"/>
              <a:gd name="T23" fmla="*/ 60 h 355"/>
              <a:gd name="T24" fmla="*/ 328 w 416"/>
              <a:gd name="T25" fmla="*/ 45 h 355"/>
              <a:gd name="T26" fmla="*/ 261 w 416"/>
              <a:gd name="T27" fmla="*/ 28 h 355"/>
              <a:gd name="T28" fmla="*/ 221 w 416"/>
              <a:gd name="T29" fmla="*/ 8 h 355"/>
              <a:gd name="T30" fmla="*/ 168 w 416"/>
              <a:gd name="T31" fmla="*/ 10 h 355"/>
              <a:gd name="T32" fmla="*/ 168 w 416"/>
              <a:gd name="T33" fmla="*/ 0 h 355"/>
              <a:gd name="T34" fmla="*/ 165 w 416"/>
              <a:gd name="T35" fmla="*/ 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5" y="8"/>
                </a:moveTo>
                <a:lnTo>
                  <a:pt x="15" y="28"/>
                </a:lnTo>
                <a:lnTo>
                  <a:pt x="0" y="63"/>
                </a:lnTo>
                <a:lnTo>
                  <a:pt x="30" y="73"/>
                </a:lnTo>
                <a:lnTo>
                  <a:pt x="33" y="105"/>
                </a:lnTo>
                <a:lnTo>
                  <a:pt x="8" y="170"/>
                </a:lnTo>
                <a:lnTo>
                  <a:pt x="0" y="193"/>
                </a:lnTo>
                <a:lnTo>
                  <a:pt x="85" y="240"/>
                </a:lnTo>
                <a:lnTo>
                  <a:pt x="60" y="325"/>
                </a:lnTo>
                <a:lnTo>
                  <a:pt x="128" y="355"/>
                </a:lnTo>
                <a:lnTo>
                  <a:pt x="416" y="155"/>
                </a:lnTo>
                <a:lnTo>
                  <a:pt x="391" y="60"/>
                </a:lnTo>
                <a:lnTo>
                  <a:pt x="328" y="45"/>
                </a:lnTo>
                <a:lnTo>
                  <a:pt x="261" y="28"/>
                </a:lnTo>
                <a:lnTo>
                  <a:pt x="221" y="8"/>
                </a:lnTo>
                <a:lnTo>
                  <a:pt x="168" y="10"/>
                </a:lnTo>
                <a:lnTo>
                  <a:pt x="168" y="0"/>
                </a:lnTo>
                <a:lnTo>
                  <a:pt x="165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Freeform 1345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6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9 w 250"/>
              <a:gd name="T7" fmla="*/ 99 h 195"/>
              <a:gd name="T8" fmla="*/ 0 w 250"/>
              <a:gd name="T9" fmla="*/ 131 h 195"/>
              <a:gd name="T10" fmla="*/ 35 w 250"/>
              <a:gd name="T11" fmla="*/ 195 h 195"/>
              <a:gd name="T12" fmla="*/ 61 w 250"/>
              <a:gd name="T13" fmla="*/ 195 h 195"/>
              <a:gd name="T14" fmla="*/ 224 w 250"/>
              <a:gd name="T15" fmla="*/ 128 h 195"/>
              <a:gd name="T16" fmla="*/ 227 w 250"/>
              <a:gd name="T17" fmla="*/ 122 h 195"/>
              <a:gd name="T18" fmla="*/ 250 w 250"/>
              <a:gd name="T19" fmla="*/ 48 h 195"/>
              <a:gd name="T20" fmla="*/ 166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6" y="0"/>
                </a:moveTo>
                <a:lnTo>
                  <a:pt x="128" y="58"/>
                </a:lnTo>
                <a:lnTo>
                  <a:pt x="90" y="93"/>
                </a:lnTo>
                <a:lnTo>
                  <a:pt x="19" y="99"/>
                </a:lnTo>
                <a:lnTo>
                  <a:pt x="0" y="131"/>
                </a:lnTo>
                <a:lnTo>
                  <a:pt x="35" y="195"/>
                </a:lnTo>
                <a:lnTo>
                  <a:pt x="61" y="195"/>
                </a:lnTo>
                <a:lnTo>
                  <a:pt x="224" y="128"/>
                </a:lnTo>
                <a:lnTo>
                  <a:pt x="227" y="122"/>
                </a:lnTo>
                <a:lnTo>
                  <a:pt x="250" y="48"/>
                </a:lnTo>
                <a:lnTo>
                  <a:pt x="16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Freeform 1344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5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8 w 250"/>
              <a:gd name="T7" fmla="*/ 100 h 195"/>
              <a:gd name="T8" fmla="*/ 0 w 250"/>
              <a:gd name="T9" fmla="*/ 133 h 195"/>
              <a:gd name="T10" fmla="*/ 35 w 250"/>
              <a:gd name="T11" fmla="*/ 195 h 195"/>
              <a:gd name="T12" fmla="*/ 60 w 250"/>
              <a:gd name="T13" fmla="*/ 195 h 195"/>
              <a:gd name="T14" fmla="*/ 223 w 250"/>
              <a:gd name="T15" fmla="*/ 128 h 195"/>
              <a:gd name="T16" fmla="*/ 225 w 250"/>
              <a:gd name="T17" fmla="*/ 123 h 195"/>
              <a:gd name="T18" fmla="*/ 250 w 250"/>
              <a:gd name="T19" fmla="*/ 48 h 195"/>
              <a:gd name="T20" fmla="*/ 165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5" y="0"/>
                </a:moveTo>
                <a:lnTo>
                  <a:pt x="128" y="58"/>
                </a:lnTo>
                <a:lnTo>
                  <a:pt x="90" y="93"/>
                </a:lnTo>
                <a:lnTo>
                  <a:pt x="18" y="100"/>
                </a:lnTo>
                <a:lnTo>
                  <a:pt x="0" y="133"/>
                </a:lnTo>
                <a:lnTo>
                  <a:pt x="35" y="195"/>
                </a:lnTo>
                <a:lnTo>
                  <a:pt x="60" y="195"/>
                </a:lnTo>
                <a:lnTo>
                  <a:pt x="223" y="128"/>
                </a:lnTo>
                <a:lnTo>
                  <a:pt x="225" y="123"/>
                </a:lnTo>
                <a:lnTo>
                  <a:pt x="250" y="48"/>
                </a:lnTo>
                <a:lnTo>
                  <a:pt x="1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1343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4 w 1197"/>
              <a:gd name="T1" fmla="*/ 109 h 240"/>
              <a:gd name="T2" fmla="*/ 1181 w 1197"/>
              <a:gd name="T3" fmla="*/ 115 h 240"/>
              <a:gd name="T4" fmla="*/ 1075 w 1197"/>
              <a:gd name="T5" fmla="*/ 122 h 240"/>
              <a:gd name="T6" fmla="*/ 816 w 1197"/>
              <a:gd name="T7" fmla="*/ 64 h 240"/>
              <a:gd name="T8" fmla="*/ 714 w 1197"/>
              <a:gd name="T9" fmla="*/ 48 h 240"/>
              <a:gd name="T10" fmla="*/ 615 w 1197"/>
              <a:gd name="T11" fmla="*/ 19 h 240"/>
              <a:gd name="T12" fmla="*/ 384 w 1197"/>
              <a:gd name="T13" fmla="*/ 32 h 240"/>
              <a:gd name="T14" fmla="*/ 183 w 1197"/>
              <a:gd name="T15" fmla="*/ 0 h 240"/>
              <a:gd name="T16" fmla="*/ 125 w 1197"/>
              <a:gd name="T17" fmla="*/ 16 h 240"/>
              <a:gd name="T18" fmla="*/ 26 w 1197"/>
              <a:gd name="T19" fmla="*/ 67 h 240"/>
              <a:gd name="T20" fmla="*/ 0 w 1197"/>
              <a:gd name="T21" fmla="*/ 128 h 240"/>
              <a:gd name="T22" fmla="*/ 45 w 1197"/>
              <a:gd name="T23" fmla="*/ 106 h 240"/>
              <a:gd name="T24" fmla="*/ 77 w 1197"/>
              <a:gd name="T25" fmla="*/ 106 h 240"/>
              <a:gd name="T26" fmla="*/ 77 w 1197"/>
              <a:gd name="T27" fmla="*/ 109 h 240"/>
              <a:gd name="T28" fmla="*/ 80 w 1197"/>
              <a:gd name="T29" fmla="*/ 106 h 240"/>
              <a:gd name="T30" fmla="*/ 141 w 1197"/>
              <a:gd name="T31" fmla="*/ 70 h 240"/>
              <a:gd name="T32" fmla="*/ 413 w 1197"/>
              <a:gd name="T33" fmla="*/ 86 h 240"/>
              <a:gd name="T34" fmla="*/ 423 w 1197"/>
              <a:gd name="T35" fmla="*/ 74 h 240"/>
              <a:gd name="T36" fmla="*/ 490 w 1197"/>
              <a:gd name="T37" fmla="*/ 83 h 240"/>
              <a:gd name="T38" fmla="*/ 679 w 1197"/>
              <a:gd name="T39" fmla="*/ 128 h 240"/>
              <a:gd name="T40" fmla="*/ 806 w 1197"/>
              <a:gd name="T41" fmla="*/ 144 h 240"/>
              <a:gd name="T42" fmla="*/ 858 w 1197"/>
              <a:gd name="T43" fmla="*/ 157 h 240"/>
              <a:gd name="T44" fmla="*/ 973 w 1197"/>
              <a:gd name="T45" fmla="*/ 240 h 240"/>
              <a:gd name="T46" fmla="*/ 1030 w 1197"/>
              <a:gd name="T47" fmla="*/ 240 h 240"/>
              <a:gd name="T48" fmla="*/ 1046 w 1197"/>
              <a:gd name="T49" fmla="*/ 205 h 240"/>
              <a:gd name="T50" fmla="*/ 1194 w 1197"/>
              <a:gd name="T51" fmla="*/ 186 h 240"/>
              <a:gd name="T52" fmla="*/ 1197 w 1197"/>
              <a:gd name="T53" fmla="*/ 179 h 240"/>
              <a:gd name="T54" fmla="*/ 1184 w 1197"/>
              <a:gd name="T55" fmla="*/ 115 h 240"/>
              <a:gd name="T56" fmla="*/ 1184 w 1197"/>
              <a:gd name="T57" fmla="*/ 10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4" y="109"/>
                </a:moveTo>
                <a:lnTo>
                  <a:pt x="1181" y="115"/>
                </a:lnTo>
                <a:lnTo>
                  <a:pt x="1075" y="122"/>
                </a:lnTo>
                <a:lnTo>
                  <a:pt x="816" y="64"/>
                </a:lnTo>
                <a:lnTo>
                  <a:pt x="714" y="48"/>
                </a:lnTo>
                <a:lnTo>
                  <a:pt x="615" y="19"/>
                </a:lnTo>
                <a:lnTo>
                  <a:pt x="384" y="32"/>
                </a:lnTo>
                <a:lnTo>
                  <a:pt x="183" y="0"/>
                </a:lnTo>
                <a:lnTo>
                  <a:pt x="125" y="16"/>
                </a:lnTo>
                <a:lnTo>
                  <a:pt x="26" y="67"/>
                </a:lnTo>
                <a:lnTo>
                  <a:pt x="0" y="128"/>
                </a:lnTo>
                <a:lnTo>
                  <a:pt x="45" y="106"/>
                </a:lnTo>
                <a:lnTo>
                  <a:pt x="77" y="106"/>
                </a:lnTo>
                <a:lnTo>
                  <a:pt x="77" y="109"/>
                </a:lnTo>
                <a:lnTo>
                  <a:pt x="80" y="106"/>
                </a:lnTo>
                <a:lnTo>
                  <a:pt x="141" y="70"/>
                </a:lnTo>
                <a:lnTo>
                  <a:pt x="413" y="86"/>
                </a:lnTo>
                <a:lnTo>
                  <a:pt x="423" y="74"/>
                </a:lnTo>
                <a:lnTo>
                  <a:pt x="490" y="83"/>
                </a:lnTo>
                <a:lnTo>
                  <a:pt x="679" y="128"/>
                </a:lnTo>
                <a:lnTo>
                  <a:pt x="806" y="144"/>
                </a:lnTo>
                <a:lnTo>
                  <a:pt x="858" y="157"/>
                </a:lnTo>
                <a:lnTo>
                  <a:pt x="973" y="240"/>
                </a:lnTo>
                <a:lnTo>
                  <a:pt x="1030" y="240"/>
                </a:lnTo>
                <a:lnTo>
                  <a:pt x="1046" y="205"/>
                </a:lnTo>
                <a:lnTo>
                  <a:pt x="1194" y="186"/>
                </a:lnTo>
                <a:lnTo>
                  <a:pt x="1197" y="179"/>
                </a:lnTo>
                <a:lnTo>
                  <a:pt x="1184" y="115"/>
                </a:lnTo>
                <a:lnTo>
                  <a:pt x="1184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Freeform 1342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5 w 1197"/>
              <a:gd name="T1" fmla="*/ 108 h 240"/>
              <a:gd name="T2" fmla="*/ 1180 w 1197"/>
              <a:gd name="T3" fmla="*/ 115 h 240"/>
              <a:gd name="T4" fmla="*/ 1075 w 1197"/>
              <a:gd name="T5" fmla="*/ 123 h 240"/>
              <a:gd name="T6" fmla="*/ 815 w 1197"/>
              <a:gd name="T7" fmla="*/ 63 h 240"/>
              <a:gd name="T8" fmla="*/ 715 w 1197"/>
              <a:gd name="T9" fmla="*/ 48 h 240"/>
              <a:gd name="T10" fmla="*/ 615 w 1197"/>
              <a:gd name="T11" fmla="*/ 18 h 240"/>
              <a:gd name="T12" fmla="*/ 385 w 1197"/>
              <a:gd name="T13" fmla="*/ 33 h 240"/>
              <a:gd name="T14" fmla="*/ 182 w 1197"/>
              <a:gd name="T15" fmla="*/ 0 h 240"/>
              <a:gd name="T16" fmla="*/ 125 w 1197"/>
              <a:gd name="T17" fmla="*/ 15 h 240"/>
              <a:gd name="T18" fmla="*/ 25 w 1197"/>
              <a:gd name="T19" fmla="*/ 68 h 240"/>
              <a:gd name="T20" fmla="*/ 0 w 1197"/>
              <a:gd name="T21" fmla="*/ 128 h 240"/>
              <a:gd name="T22" fmla="*/ 45 w 1197"/>
              <a:gd name="T23" fmla="*/ 105 h 240"/>
              <a:gd name="T24" fmla="*/ 77 w 1197"/>
              <a:gd name="T25" fmla="*/ 105 h 240"/>
              <a:gd name="T26" fmla="*/ 77 w 1197"/>
              <a:gd name="T27" fmla="*/ 108 h 240"/>
              <a:gd name="T28" fmla="*/ 80 w 1197"/>
              <a:gd name="T29" fmla="*/ 105 h 240"/>
              <a:gd name="T30" fmla="*/ 140 w 1197"/>
              <a:gd name="T31" fmla="*/ 70 h 240"/>
              <a:gd name="T32" fmla="*/ 412 w 1197"/>
              <a:gd name="T33" fmla="*/ 85 h 240"/>
              <a:gd name="T34" fmla="*/ 422 w 1197"/>
              <a:gd name="T35" fmla="*/ 73 h 240"/>
              <a:gd name="T36" fmla="*/ 490 w 1197"/>
              <a:gd name="T37" fmla="*/ 83 h 240"/>
              <a:gd name="T38" fmla="*/ 680 w 1197"/>
              <a:gd name="T39" fmla="*/ 128 h 240"/>
              <a:gd name="T40" fmla="*/ 805 w 1197"/>
              <a:gd name="T41" fmla="*/ 143 h 240"/>
              <a:gd name="T42" fmla="*/ 857 w 1197"/>
              <a:gd name="T43" fmla="*/ 158 h 240"/>
              <a:gd name="T44" fmla="*/ 972 w 1197"/>
              <a:gd name="T45" fmla="*/ 240 h 240"/>
              <a:gd name="T46" fmla="*/ 1030 w 1197"/>
              <a:gd name="T47" fmla="*/ 240 h 240"/>
              <a:gd name="T48" fmla="*/ 1045 w 1197"/>
              <a:gd name="T49" fmla="*/ 205 h 240"/>
              <a:gd name="T50" fmla="*/ 1195 w 1197"/>
              <a:gd name="T51" fmla="*/ 185 h 240"/>
              <a:gd name="T52" fmla="*/ 1197 w 1197"/>
              <a:gd name="T53" fmla="*/ 178 h 240"/>
              <a:gd name="T54" fmla="*/ 1185 w 1197"/>
              <a:gd name="T55" fmla="*/ 115 h 240"/>
              <a:gd name="T56" fmla="*/ 1185 w 1197"/>
              <a:gd name="T57" fmla="*/ 10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5" y="108"/>
                </a:moveTo>
                <a:lnTo>
                  <a:pt x="1180" y="115"/>
                </a:lnTo>
                <a:lnTo>
                  <a:pt x="1075" y="123"/>
                </a:lnTo>
                <a:lnTo>
                  <a:pt x="815" y="63"/>
                </a:lnTo>
                <a:lnTo>
                  <a:pt x="715" y="48"/>
                </a:lnTo>
                <a:lnTo>
                  <a:pt x="615" y="18"/>
                </a:lnTo>
                <a:lnTo>
                  <a:pt x="385" y="33"/>
                </a:lnTo>
                <a:lnTo>
                  <a:pt x="182" y="0"/>
                </a:lnTo>
                <a:lnTo>
                  <a:pt x="125" y="15"/>
                </a:lnTo>
                <a:lnTo>
                  <a:pt x="25" y="68"/>
                </a:lnTo>
                <a:lnTo>
                  <a:pt x="0" y="128"/>
                </a:lnTo>
                <a:lnTo>
                  <a:pt x="45" y="105"/>
                </a:lnTo>
                <a:lnTo>
                  <a:pt x="77" y="105"/>
                </a:lnTo>
                <a:lnTo>
                  <a:pt x="77" y="108"/>
                </a:lnTo>
                <a:lnTo>
                  <a:pt x="80" y="105"/>
                </a:lnTo>
                <a:lnTo>
                  <a:pt x="140" y="70"/>
                </a:lnTo>
                <a:lnTo>
                  <a:pt x="412" y="85"/>
                </a:lnTo>
                <a:lnTo>
                  <a:pt x="422" y="73"/>
                </a:lnTo>
                <a:lnTo>
                  <a:pt x="490" y="83"/>
                </a:lnTo>
                <a:lnTo>
                  <a:pt x="680" y="128"/>
                </a:lnTo>
                <a:lnTo>
                  <a:pt x="805" y="143"/>
                </a:lnTo>
                <a:lnTo>
                  <a:pt x="857" y="158"/>
                </a:lnTo>
                <a:lnTo>
                  <a:pt x="972" y="240"/>
                </a:lnTo>
                <a:lnTo>
                  <a:pt x="1030" y="240"/>
                </a:lnTo>
                <a:lnTo>
                  <a:pt x="1045" y="205"/>
                </a:lnTo>
                <a:lnTo>
                  <a:pt x="1195" y="185"/>
                </a:lnTo>
                <a:lnTo>
                  <a:pt x="1197" y="178"/>
                </a:lnTo>
                <a:lnTo>
                  <a:pt x="1185" y="115"/>
                </a:lnTo>
                <a:lnTo>
                  <a:pt x="1185" y="1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1341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6 h 535"/>
              <a:gd name="T2" fmla="*/ 154 w 985"/>
              <a:gd name="T3" fmla="*/ 116 h 535"/>
              <a:gd name="T4" fmla="*/ 218 w 985"/>
              <a:gd name="T5" fmla="*/ 93 h 535"/>
              <a:gd name="T6" fmla="*/ 304 w 985"/>
              <a:gd name="T7" fmla="*/ 151 h 535"/>
              <a:gd name="T8" fmla="*/ 349 w 985"/>
              <a:gd name="T9" fmla="*/ 151 h 535"/>
              <a:gd name="T10" fmla="*/ 323 w 985"/>
              <a:gd name="T11" fmla="*/ 205 h 535"/>
              <a:gd name="T12" fmla="*/ 390 w 985"/>
              <a:gd name="T13" fmla="*/ 224 h 535"/>
              <a:gd name="T14" fmla="*/ 406 w 985"/>
              <a:gd name="T15" fmla="*/ 308 h 535"/>
              <a:gd name="T16" fmla="*/ 435 w 985"/>
              <a:gd name="T17" fmla="*/ 362 h 535"/>
              <a:gd name="T18" fmla="*/ 512 w 985"/>
              <a:gd name="T19" fmla="*/ 381 h 535"/>
              <a:gd name="T20" fmla="*/ 515 w 985"/>
              <a:gd name="T21" fmla="*/ 388 h 535"/>
              <a:gd name="T22" fmla="*/ 538 w 985"/>
              <a:gd name="T23" fmla="*/ 365 h 535"/>
              <a:gd name="T24" fmla="*/ 694 w 985"/>
              <a:gd name="T25" fmla="*/ 400 h 535"/>
              <a:gd name="T26" fmla="*/ 701 w 985"/>
              <a:gd name="T27" fmla="*/ 436 h 535"/>
              <a:gd name="T28" fmla="*/ 752 w 985"/>
              <a:gd name="T29" fmla="*/ 452 h 535"/>
              <a:gd name="T30" fmla="*/ 771 w 985"/>
              <a:gd name="T31" fmla="*/ 535 h 535"/>
              <a:gd name="T32" fmla="*/ 797 w 985"/>
              <a:gd name="T33" fmla="*/ 532 h 535"/>
              <a:gd name="T34" fmla="*/ 825 w 985"/>
              <a:gd name="T35" fmla="*/ 500 h 535"/>
              <a:gd name="T36" fmla="*/ 825 w 985"/>
              <a:gd name="T37" fmla="*/ 496 h 535"/>
              <a:gd name="T38" fmla="*/ 822 w 985"/>
              <a:gd name="T39" fmla="*/ 496 h 535"/>
              <a:gd name="T40" fmla="*/ 787 w 985"/>
              <a:gd name="T41" fmla="*/ 432 h 535"/>
              <a:gd name="T42" fmla="*/ 806 w 985"/>
              <a:gd name="T43" fmla="*/ 400 h 535"/>
              <a:gd name="T44" fmla="*/ 877 w 985"/>
              <a:gd name="T45" fmla="*/ 394 h 535"/>
              <a:gd name="T46" fmla="*/ 915 w 985"/>
              <a:gd name="T47" fmla="*/ 359 h 535"/>
              <a:gd name="T48" fmla="*/ 953 w 985"/>
              <a:gd name="T49" fmla="*/ 301 h 535"/>
              <a:gd name="T50" fmla="*/ 960 w 985"/>
              <a:gd name="T51" fmla="*/ 279 h 535"/>
              <a:gd name="T52" fmla="*/ 985 w 985"/>
              <a:gd name="T53" fmla="*/ 212 h 535"/>
              <a:gd name="T54" fmla="*/ 982 w 985"/>
              <a:gd name="T55" fmla="*/ 180 h 535"/>
              <a:gd name="T56" fmla="*/ 953 w 985"/>
              <a:gd name="T57" fmla="*/ 170 h 535"/>
              <a:gd name="T58" fmla="*/ 896 w 985"/>
              <a:gd name="T59" fmla="*/ 170 h 535"/>
              <a:gd name="T60" fmla="*/ 781 w 985"/>
              <a:gd name="T61" fmla="*/ 87 h 535"/>
              <a:gd name="T62" fmla="*/ 729 w 985"/>
              <a:gd name="T63" fmla="*/ 74 h 535"/>
              <a:gd name="T64" fmla="*/ 602 w 985"/>
              <a:gd name="T65" fmla="*/ 58 h 535"/>
              <a:gd name="T66" fmla="*/ 413 w 985"/>
              <a:gd name="T67" fmla="*/ 13 h 535"/>
              <a:gd name="T68" fmla="*/ 346 w 985"/>
              <a:gd name="T69" fmla="*/ 4 h 535"/>
              <a:gd name="T70" fmla="*/ 336 w 985"/>
              <a:gd name="T71" fmla="*/ 16 h 535"/>
              <a:gd name="T72" fmla="*/ 64 w 985"/>
              <a:gd name="T73" fmla="*/ 0 h 535"/>
              <a:gd name="T74" fmla="*/ 3 w 985"/>
              <a:gd name="T75" fmla="*/ 36 h 535"/>
              <a:gd name="T76" fmla="*/ 0 w 985"/>
              <a:gd name="T77" fmla="*/ 39 h 535"/>
              <a:gd name="T78" fmla="*/ 0 w 985"/>
              <a:gd name="T79" fmla="*/ 36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6"/>
                </a:moveTo>
                <a:lnTo>
                  <a:pt x="154" y="116"/>
                </a:lnTo>
                <a:lnTo>
                  <a:pt x="218" y="93"/>
                </a:lnTo>
                <a:lnTo>
                  <a:pt x="304" y="151"/>
                </a:lnTo>
                <a:lnTo>
                  <a:pt x="349" y="151"/>
                </a:lnTo>
                <a:lnTo>
                  <a:pt x="323" y="205"/>
                </a:lnTo>
                <a:lnTo>
                  <a:pt x="390" y="224"/>
                </a:lnTo>
                <a:lnTo>
                  <a:pt x="406" y="308"/>
                </a:lnTo>
                <a:lnTo>
                  <a:pt x="435" y="362"/>
                </a:lnTo>
                <a:lnTo>
                  <a:pt x="512" y="381"/>
                </a:lnTo>
                <a:lnTo>
                  <a:pt x="515" y="388"/>
                </a:lnTo>
                <a:lnTo>
                  <a:pt x="538" y="365"/>
                </a:lnTo>
                <a:lnTo>
                  <a:pt x="694" y="400"/>
                </a:lnTo>
                <a:lnTo>
                  <a:pt x="701" y="436"/>
                </a:lnTo>
                <a:lnTo>
                  <a:pt x="752" y="452"/>
                </a:lnTo>
                <a:lnTo>
                  <a:pt x="771" y="535"/>
                </a:lnTo>
                <a:lnTo>
                  <a:pt x="797" y="532"/>
                </a:lnTo>
                <a:lnTo>
                  <a:pt x="825" y="500"/>
                </a:lnTo>
                <a:lnTo>
                  <a:pt x="825" y="496"/>
                </a:lnTo>
                <a:lnTo>
                  <a:pt x="822" y="496"/>
                </a:lnTo>
                <a:lnTo>
                  <a:pt x="787" y="432"/>
                </a:lnTo>
                <a:lnTo>
                  <a:pt x="806" y="400"/>
                </a:lnTo>
                <a:lnTo>
                  <a:pt x="877" y="394"/>
                </a:lnTo>
                <a:lnTo>
                  <a:pt x="915" y="359"/>
                </a:lnTo>
                <a:lnTo>
                  <a:pt x="953" y="301"/>
                </a:lnTo>
                <a:lnTo>
                  <a:pt x="960" y="279"/>
                </a:lnTo>
                <a:lnTo>
                  <a:pt x="985" y="212"/>
                </a:lnTo>
                <a:lnTo>
                  <a:pt x="982" y="180"/>
                </a:lnTo>
                <a:lnTo>
                  <a:pt x="953" y="170"/>
                </a:lnTo>
                <a:lnTo>
                  <a:pt x="896" y="170"/>
                </a:lnTo>
                <a:lnTo>
                  <a:pt x="781" y="87"/>
                </a:lnTo>
                <a:lnTo>
                  <a:pt x="729" y="74"/>
                </a:lnTo>
                <a:lnTo>
                  <a:pt x="602" y="58"/>
                </a:lnTo>
                <a:lnTo>
                  <a:pt x="413" y="13"/>
                </a:lnTo>
                <a:lnTo>
                  <a:pt x="346" y="4"/>
                </a:lnTo>
                <a:lnTo>
                  <a:pt x="336" y="16"/>
                </a:lnTo>
                <a:lnTo>
                  <a:pt x="64" y="0"/>
                </a:lnTo>
                <a:lnTo>
                  <a:pt x="3" y="36"/>
                </a:lnTo>
                <a:lnTo>
                  <a:pt x="0" y="39"/>
                </a:lnTo>
                <a:lnTo>
                  <a:pt x="0" y="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1340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5 h 535"/>
              <a:gd name="T2" fmla="*/ 153 w 985"/>
              <a:gd name="T3" fmla="*/ 115 h 535"/>
              <a:gd name="T4" fmla="*/ 218 w 985"/>
              <a:gd name="T5" fmla="*/ 93 h 535"/>
              <a:gd name="T6" fmla="*/ 303 w 985"/>
              <a:gd name="T7" fmla="*/ 150 h 535"/>
              <a:gd name="T8" fmla="*/ 348 w 985"/>
              <a:gd name="T9" fmla="*/ 150 h 535"/>
              <a:gd name="T10" fmla="*/ 323 w 985"/>
              <a:gd name="T11" fmla="*/ 205 h 535"/>
              <a:gd name="T12" fmla="*/ 390 w 985"/>
              <a:gd name="T13" fmla="*/ 223 h 535"/>
              <a:gd name="T14" fmla="*/ 405 w 985"/>
              <a:gd name="T15" fmla="*/ 308 h 535"/>
              <a:gd name="T16" fmla="*/ 435 w 985"/>
              <a:gd name="T17" fmla="*/ 363 h 535"/>
              <a:gd name="T18" fmla="*/ 513 w 985"/>
              <a:gd name="T19" fmla="*/ 380 h 535"/>
              <a:gd name="T20" fmla="*/ 515 w 985"/>
              <a:gd name="T21" fmla="*/ 388 h 535"/>
              <a:gd name="T22" fmla="*/ 538 w 985"/>
              <a:gd name="T23" fmla="*/ 365 h 535"/>
              <a:gd name="T24" fmla="*/ 693 w 985"/>
              <a:gd name="T25" fmla="*/ 400 h 535"/>
              <a:gd name="T26" fmla="*/ 700 w 985"/>
              <a:gd name="T27" fmla="*/ 435 h 535"/>
              <a:gd name="T28" fmla="*/ 753 w 985"/>
              <a:gd name="T29" fmla="*/ 453 h 535"/>
              <a:gd name="T30" fmla="*/ 770 w 985"/>
              <a:gd name="T31" fmla="*/ 535 h 535"/>
              <a:gd name="T32" fmla="*/ 798 w 985"/>
              <a:gd name="T33" fmla="*/ 533 h 535"/>
              <a:gd name="T34" fmla="*/ 825 w 985"/>
              <a:gd name="T35" fmla="*/ 500 h 535"/>
              <a:gd name="T36" fmla="*/ 825 w 985"/>
              <a:gd name="T37" fmla="*/ 495 h 535"/>
              <a:gd name="T38" fmla="*/ 823 w 985"/>
              <a:gd name="T39" fmla="*/ 495 h 535"/>
              <a:gd name="T40" fmla="*/ 788 w 985"/>
              <a:gd name="T41" fmla="*/ 433 h 535"/>
              <a:gd name="T42" fmla="*/ 805 w 985"/>
              <a:gd name="T43" fmla="*/ 400 h 535"/>
              <a:gd name="T44" fmla="*/ 878 w 985"/>
              <a:gd name="T45" fmla="*/ 393 h 535"/>
              <a:gd name="T46" fmla="*/ 915 w 985"/>
              <a:gd name="T47" fmla="*/ 358 h 535"/>
              <a:gd name="T48" fmla="*/ 953 w 985"/>
              <a:gd name="T49" fmla="*/ 300 h 535"/>
              <a:gd name="T50" fmla="*/ 960 w 985"/>
              <a:gd name="T51" fmla="*/ 278 h 535"/>
              <a:gd name="T52" fmla="*/ 985 w 985"/>
              <a:gd name="T53" fmla="*/ 213 h 535"/>
              <a:gd name="T54" fmla="*/ 983 w 985"/>
              <a:gd name="T55" fmla="*/ 180 h 535"/>
              <a:gd name="T56" fmla="*/ 953 w 985"/>
              <a:gd name="T57" fmla="*/ 170 h 535"/>
              <a:gd name="T58" fmla="*/ 895 w 985"/>
              <a:gd name="T59" fmla="*/ 170 h 535"/>
              <a:gd name="T60" fmla="*/ 780 w 985"/>
              <a:gd name="T61" fmla="*/ 88 h 535"/>
              <a:gd name="T62" fmla="*/ 728 w 985"/>
              <a:gd name="T63" fmla="*/ 73 h 535"/>
              <a:gd name="T64" fmla="*/ 603 w 985"/>
              <a:gd name="T65" fmla="*/ 58 h 535"/>
              <a:gd name="T66" fmla="*/ 413 w 985"/>
              <a:gd name="T67" fmla="*/ 13 h 535"/>
              <a:gd name="T68" fmla="*/ 345 w 985"/>
              <a:gd name="T69" fmla="*/ 3 h 535"/>
              <a:gd name="T70" fmla="*/ 335 w 985"/>
              <a:gd name="T71" fmla="*/ 15 h 535"/>
              <a:gd name="T72" fmla="*/ 63 w 985"/>
              <a:gd name="T73" fmla="*/ 0 h 535"/>
              <a:gd name="T74" fmla="*/ 3 w 985"/>
              <a:gd name="T75" fmla="*/ 35 h 535"/>
              <a:gd name="T76" fmla="*/ 0 w 985"/>
              <a:gd name="T77" fmla="*/ 38 h 535"/>
              <a:gd name="T78" fmla="*/ 0 w 985"/>
              <a:gd name="T79" fmla="*/ 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5"/>
                </a:moveTo>
                <a:lnTo>
                  <a:pt x="153" y="115"/>
                </a:lnTo>
                <a:lnTo>
                  <a:pt x="218" y="93"/>
                </a:lnTo>
                <a:lnTo>
                  <a:pt x="303" y="150"/>
                </a:lnTo>
                <a:lnTo>
                  <a:pt x="348" y="150"/>
                </a:lnTo>
                <a:lnTo>
                  <a:pt x="323" y="205"/>
                </a:lnTo>
                <a:lnTo>
                  <a:pt x="390" y="223"/>
                </a:lnTo>
                <a:lnTo>
                  <a:pt x="405" y="308"/>
                </a:lnTo>
                <a:lnTo>
                  <a:pt x="435" y="363"/>
                </a:lnTo>
                <a:lnTo>
                  <a:pt x="513" y="380"/>
                </a:lnTo>
                <a:lnTo>
                  <a:pt x="515" y="388"/>
                </a:lnTo>
                <a:lnTo>
                  <a:pt x="538" y="365"/>
                </a:lnTo>
                <a:lnTo>
                  <a:pt x="693" y="400"/>
                </a:lnTo>
                <a:lnTo>
                  <a:pt x="700" y="435"/>
                </a:lnTo>
                <a:lnTo>
                  <a:pt x="753" y="453"/>
                </a:lnTo>
                <a:lnTo>
                  <a:pt x="770" y="535"/>
                </a:lnTo>
                <a:lnTo>
                  <a:pt x="798" y="533"/>
                </a:lnTo>
                <a:lnTo>
                  <a:pt x="825" y="500"/>
                </a:lnTo>
                <a:lnTo>
                  <a:pt x="825" y="495"/>
                </a:lnTo>
                <a:lnTo>
                  <a:pt x="823" y="495"/>
                </a:lnTo>
                <a:lnTo>
                  <a:pt x="788" y="433"/>
                </a:lnTo>
                <a:lnTo>
                  <a:pt x="805" y="400"/>
                </a:lnTo>
                <a:lnTo>
                  <a:pt x="878" y="393"/>
                </a:lnTo>
                <a:lnTo>
                  <a:pt x="915" y="358"/>
                </a:lnTo>
                <a:lnTo>
                  <a:pt x="953" y="300"/>
                </a:lnTo>
                <a:lnTo>
                  <a:pt x="960" y="278"/>
                </a:lnTo>
                <a:lnTo>
                  <a:pt x="985" y="213"/>
                </a:lnTo>
                <a:lnTo>
                  <a:pt x="983" y="180"/>
                </a:lnTo>
                <a:lnTo>
                  <a:pt x="953" y="170"/>
                </a:lnTo>
                <a:lnTo>
                  <a:pt x="895" y="170"/>
                </a:lnTo>
                <a:lnTo>
                  <a:pt x="780" y="88"/>
                </a:lnTo>
                <a:lnTo>
                  <a:pt x="728" y="73"/>
                </a:lnTo>
                <a:lnTo>
                  <a:pt x="603" y="58"/>
                </a:lnTo>
                <a:lnTo>
                  <a:pt x="413" y="13"/>
                </a:lnTo>
                <a:lnTo>
                  <a:pt x="345" y="3"/>
                </a:lnTo>
                <a:lnTo>
                  <a:pt x="335" y="15"/>
                </a:lnTo>
                <a:lnTo>
                  <a:pt x="63" y="0"/>
                </a:lnTo>
                <a:lnTo>
                  <a:pt x="3" y="35"/>
                </a:lnTo>
                <a:lnTo>
                  <a:pt x="0" y="38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Freeform 1339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2 h 135"/>
              <a:gd name="T4" fmla="*/ 58 w 186"/>
              <a:gd name="T5" fmla="*/ 135 h 135"/>
              <a:gd name="T6" fmla="*/ 71 w 186"/>
              <a:gd name="T7" fmla="*/ 119 h 135"/>
              <a:gd name="T8" fmla="*/ 138 w 186"/>
              <a:gd name="T9" fmla="*/ 106 h 135"/>
              <a:gd name="T10" fmla="*/ 179 w 186"/>
              <a:gd name="T11" fmla="*/ 74 h 135"/>
              <a:gd name="T12" fmla="*/ 186 w 186"/>
              <a:gd name="T13" fmla="*/ 71 h 135"/>
              <a:gd name="T14" fmla="*/ 179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2"/>
                </a:lnTo>
                <a:lnTo>
                  <a:pt x="58" y="135"/>
                </a:lnTo>
                <a:lnTo>
                  <a:pt x="71" y="119"/>
                </a:lnTo>
                <a:lnTo>
                  <a:pt x="138" y="106"/>
                </a:lnTo>
                <a:lnTo>
                  <a:pt x="179" y="74"/>
                </a:lnTo>
                <a:lnTo>
                  <a:pt x="186" y="71"/>
                </a:lnTo>
                <a:lnTo>
                  <a:pt x="179" y="35"/>
                </a:lnTo>
                <a:lnTo>
                  <a:pt x="23" y="0"/>
                </a:lnTo>
                <a:lnTo>
                  <a:pt x="0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Freeform 1338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3 h 135"/>
              <a:gd name="T4" fmla="*/ 58 w 186"/>
              <a:gd name="T5" fmla="*/ 135 h 135"/>
              <a:gd name="T6" fmla="*/ 70 w 186"/>
              <a:gd name="T7" fmla="*/ 118 h 135"/>
              <a:gd name="T8" fmla="*/ 138 w 186"/>
              <a:gd name="T9" fmla="*/ 105 h 135"/>
              <a:gd name="T10" fmla="*/ 178 w 186"/>
              <a:gd name="T11" fmla="*/ 73 h 135"/>
              <a:gd name="T12" fmla="*/ 186 w 186"/>
              <a:gd name="T13" fmla="*/ 70 h 135"/>
              <a:gd name="T14" fmla="*/ 178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3"/>
                </a:lnTo>
                <a:lnTo>
                  <a:pt x="58" y="135"/>
                </a:lnTo>
                <a:lnTo>
                  <a:pt x="70" y="118"/>
                </a:lnTo>
                <a:lnTo>
                  <a:pt x="138" y="105"/>
                </a:lnTo>
                <a:lnTo>
                  <a:pt x="178" y="73"/>
                </a:lnTo>
                <a:lnTo>
                  <a:pt x="186" y="70"/>
                </a:lnTo>
                <a:lnTo>
                  <a:pt x="178" y="35"/>
                </a:lnTo>
                <a:lnTo>
                  <a:pt x="23" y="0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Freeform 1337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2 h 1178"/>
              <a:gd name="T2" fmla="*/ 6 w 1212"/>
              <a:gd name="T3" fmla="*/ 477 h 1178"/>
              <a:gd name="T4" fmla="*/ 131 w 1212"/>
              <a:gd name="T5" fmla="*/ 598 h 1178"/>
              <a:gd name="T6" fmla="*/ 172 w 1212"/>
              <a:gd name="T7" fmla="*/ 598 h 1178"/>
              <a:gd name="T8" fmla="*/ 188 w 1212"/>
              <a:gd name="T9" fmla="*/ 682 h 1178"/>
              <a:gd name="T10" fmla="*/ 220 w 1212"/>
              <a:gd name="T11" fmla="*/ 758 h 1178"/>
              <a:gd name="T12" fmla="*/ 233 w 1212"/>
              <a:gd name="T13" fmla="*/ 829 h 1178"/>
              <a:gd name="T14" fmla="*/ 355 w 1212"/>
              <a:gd name="T15" fmla="*/ 950 h 1178"/>
              <a:gd name="T16" fmla="*/ 473 w 1212"/>
              <a:gd name="T17" fmla="*/ 966 h 1178"/>
              <a:gd name="T18" fmla="*/ 524 w 1212"/>
              <a:gd name="T19" fmla="*/ 1037 h 1178"/>
              <a:gd name="T20" fmla="*/ 601 w 1212"/>
              <a:gd name="T21" fmla="*/ 1136 h 1178"/>
              <a:gd name="T22" fmla="*/ 742 w 1212"/>
              <a:gd name="T23" fmla="*/ 1178 h 1178"/>
              <a:gd name="T24" fmla="*/ 828 w 1212"/>
              <a:gd name="T25" fmla="*/ 1072 h 1178"/>
              <a:gd name="T26" fmla="*/ 879 w 1212"/>
              <a:gd name="T27" fmla="*/ 979 h 1178"/>
              <a:gd name="T28" fmla="*/ 892 w 1212"/>
              <a:gd name="T29" fmla="*/ 918 h 1178"/>
              <a:gd name="T30" fmla="*/ 975 w 1212"/>
              <a:gd name="T31" fmla="*/ 842 h 1178"/>
              <a:gd name="T32" fmla="*/ 1020 w 1212"/>
              <a:gd name="T33" fmla="*/ 742 h 1178"/>
              <a:gd name="T34" fmla="*/ 1158 w 1212"/>
              <a:gd name="T35" fmla="*/ 726 h 1178"/>
              <a:gd name="T36" fmla="*/ 1167 w 1212"/>
              <a:gd name="T37" fmla="*/ 710 h 1178"/>
              <a:gd name="T38" fmla="*/ 1107 w 1212"/>
              <a:gd name="T39" fmla="*/ 646 h 1178"/>
              <a:gd name="T40" fmla="*/ 1123 w 1212"/>
              <a:gd name="T41" fmla="*/ 630 h 1178"/>
              <a:gd name="T42" fmla="*/ 1123 w 1212"/>
              <a:gd name="T43" fmla="*/ 605 h 1178"/>
              <a:gd name="T44" fmla="*/ 1126 w 1212"/>
              <a:gd name="T45" fmla="*/ 605 h 1178"/>
              <a:gd name="T46" fmla="*/ 1174 w 1212"/>
              <a:gd name="T47" fmla="*/ 618 h 1178"/>
              <a:gd name="T48" fmla="*/ 1116 w 1212"/>
              <a:gd name="T49" fmla="*/ 602 h 1178"/>
              <a:gd name="T50" fmla="*/ 1132 w 1212"/>
              <a:gd name="T51" fmla="*/ 531 h 1178"/>
              <a:gd name="T52" fmla="*/ 1135 w 1212"/>
              <a:gd name="T53" fmla="*/ 531 h 1178"/>
              <a:gd name="T54" fmla="*/ 1132 w 1212"/>
              <a:gd name="T55" fmla="*/ 531 h 1178"/>
              <a:gd name="T56" fmla="*/ 1151 w 1212"/>
              <a:gd name="T57" fmla="*/ 461 h 1178"/>
              <a:gd name="T58" fmla="*/ 1209 w 1212"/>
              <a:gd name="T59" fmla="*/ 461 h 1178"/>
              <a:gd name="T60" fmla="*/ 1212 w 1212"/>
              <a:gd name="T61" fmla="*/ 442 h 1178"/>
              <a:gd name="T62" fmla="*/ 1202 w 1212"/>
              <a:gd name="T63" fmla="*/ 426 h 1178"/>
              <a:gd name="T64" fmla="*/ 1199 w 1212"/>
              <a:gd name="T65" fmla="*/ 342 h 1178"/>
              <a:gd name="T66" fmla="*/ 1151 w 1212"/>
              <a:gd name="T67" fmla="*/ 336 h 1178"/>
              <a:gd name="T68" fmla="*/ 1142 w 1212"/>
              <a:gd name="T69" fmla="*/ 218 h 1178"/>
              <a:gd name="T70" fmla="*/ 1174 w 1212"/>
              <a:gd name="T71" fmla="*/ 205 h 1178"/>
              <a:gd name="T72" fmla="*/ 1177 w 1212"/>
              <a:gd name="T73" fmla="*/ 205 h 1178"/>
              <a:gd name="T74" fmla="*/ 1158 w 1212"/>
              <a:gd name="T75" fmla="*/ 134 h 1178"/>
              <a:gd name="T76" fmla="*/ 1027 w 1212"/>
              <a:gd name="T77" fmla="*/ 128 h 1178"/>
              <a:gd name="T78" fmla="*/ 1030 w 1212"/>
              <a:gd name="T79" fmla="*/ 83 h 1178"/>
              <a:gd name="T80" fmla="*/ 1014 w 1212"/>
              <a:gd name="T81" fmla="*/ 45 h 1178"/>
              <a:gd name="T82" fmla="*/ 940 w 1212"/>
              <a:gd name="T83" fmla="*/ 0 h 1178"/>
              <a:gd name="T84" fmla="*/ 873 w 1212"/>
              <a:gd name="T85" fmla="*/ 6 h 1178"/>
              <a:gd name="T86" fmla="*/ 873 w 1212"/>
              <a:gd name="T87" fmla="*/ 16 h 1178"/>
              <a:gd name="T88" fmla="*/ 771 w 1212"/>
              <a:gd name="T89" fmla="*/ 109 h 1178"/>
              <a:gd name="T90" fmla="*/ 796 w 1212"/>
              <a:gd name="T91" fmla="*/ 205 h 1178"/>
              <a:gd name="T92" fmla="*/ 508 w 1212"/>
              <a:gd name="T93" fmla="*/ 406 h 1178"/>
              <a:gd name="T94" fmla="*/ 441 w 1212"/>
              <a:gd name="T95" fmla="*/ 374 h 1178"/>
              <a:gd name="T96" fmla="*/ 448 w 1212"/>
              <a:gd name="T97" fmla="*/ 352 h 1178"/>
              <a:gd name="T98" fmla="*/ 441 w 1212"/>
              <a:gd name="T99" fmla="*/ 365 h 1178"/>
              <a:gd name="T100" fmla="*/ 438 w 1212"/>
              <a:gd name="T101" fmla="*/ 371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2 h 1178"/>
              <a:gd name="T108" fmla="*/ 224 w 1212"/>
              <a:gd name="T109" fmla="*/ 474 h 1178"/>
              <a:gd name="T110" fmla="*/ 198 w 1212"/>
              <a:gd name="T111" fmla="*/ 477 h 1178"/>
              <a:gd name="T112" fmla="*/ 179 w 1212"/>
              <a:gd name="T113" fmla="*/ 394 h 1178"/>
              <a:gd name="T114" fmla="*/ 128 w 1212"/>
              <a:gd name="T115" fmla="*/ 378 h 1178"/>
              <a:gd name="T116" fmla="*/ 121 w 1212"/>
              <a:gd name="T117" fmla="*/ 381 h 1178"/>
              <a:gd name="T118" fmla="*/ 80 w 1212"/>
              <a:gd name="T119" fmla="*/ 413 h 1178"/>
              <a:gd name="T120" fmla="*/ 13 w 1212"/>
              <a:gd name="T121" fmla="*/ 426 h 1178"/>
              <a:gd name="T122" fmla="*/ 0 w 1212"/>
              <a:gd name="T123" fmla="*/ 442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2"/>
                </a:moveTo>
                <a:lnTo>
                  <a:pt x="6" y="477"/>
                </a:lnTo>
                <a:lnTo>
                  <a:pt x="131" y="598"/>
                </a:lnTo>
                <a:lnTo>
                  <a:pt x="172" y="598"/>
                </a:lnTo>
                <a:lnTo>
                  <a:pt x="188" y="682"/>
                </a:lnTo>
                <a:lnTo>
                  <a:pt x="220" y="758"/>
                </a:lnTo>
                <a:lnTo>
                  <a:pt x="233" y="829"/>
                </a:lnTo>
                <a:lnTo>
                  <a:pt x="355" y="950"/>
                </a:lnTo>
                <a:lnTo>
                  <a:pt x="473" y="966"/>
                </a:lnTo>
                <a:lnTo>
                  <a:pt x="524" y="1037"/>
                </a:lnTo>
                <a:lnTo>
                  <a:pt x="601" y="1136"/>
                </a:lnTo>
                <a:lnTo>
                  <a:pt x="742" y="1178"/>
                </a:lnTo>
                <a:lnTo>
                  <a:pt x="828" y="1072"/>
                </a:lnTo>
                <a:lnTo>
                  <a:pt x="879" y="979"/>
                </a:lnTo>
                <a:lnTo>
                  <a:pt x="892" y="918"/>
                </a:lnTo>
                <a:lnTo>
                  <a:pt x="975" y="842"/>
                </a:lnTo>
                <a:lnTo>
                  <a:pt x="1020" y="742"/>
                </a:lnTo>
                <a:lnTo>
                  <a:pt x="1158" y="726"/>
                </a:lnTo>
                <a:lnTo>
                  <a:pt x="1167" y="710"/>
                </a:lnTo>
                <a:lnTo>
                  <a:pt x="1107" y="646"/>
                </a:lnTo>
                <a:lnTo>
                  <a:pt x="1123" y="630"/>
                </a:lnTo>
                <a:lnTo>
                  <a:pt x="1123" y="605"/>
                </a:lnTo>
                <a:lnTo>
                  <a:pt x="1126" y="605"/>
                </a:lnTo>
                <a:lnTo>
                  <a:pt x="1174" y="618"/>
                </a:lnTo>
                <a:lnTo>
                  <a:pt x="1116" y="602"/>
                </a:lnTo>
                <a:lnTo>
                  <a:pt x="1132" y="531"/>
                </a:lnTo>
                <a:lnTo>
                  <a:pt x="1135" y="531"/>
                </a:lnTo>
                <a:lnTo>
                  <a:pt x="1132" y="531"/>
                </a:lnTo>
                <a:lnTo>
                  <a:pt x="1151" y="461"/>
                </a:lnTo>
                <a:lnTo>
                  <a:pt x="1209" y="461"/>
                </a:lnTo>
                <a:lnTo>
                  <a:pt x="1212" y="442"/>
                </a:lnTo>
                <a:lnTo>
                  <a:pt x="1202" y="426"/>
                </a:lnTo>
                <a:lnTo>
                  <a:pt x="1199" y="342"/>
                </a:lnTo>
                <a:lnTo>
                  <a:pt x="1151" y="336"/>
                </a:lnTo>
                <a:lnTo>
                  <a:pt x="1142" y="218"/>
                </a:lnTo>
                <a:lnTo>
                  <a:pt x="1174" y="205"/>
                </a:lnTo>
                <a:lnTo>
                  <a:pt x="1177" y="205"/>
                </a:lnTo>
                <a:lnTo>
                  <a:pt x="1158" y="134"/>
                </a:lnTo>
                <a:lnTo>
                  <a:pt x="1027" y="128"/>
                </a:lnTo>
                <a:lnTo>
                  <a:pt x="1030" y="83"/>
                </a:lnTo>
                <a:lnTo>
                  <a:pt x="1014" y="45"/>
                </a:lnTo>
                <a:lnTo>
                  <a:pt x="940" y="0"/>
                </a:lnTo>
                <a:lnTo>
                  <a:pt x="873" y="6"/>
                </a:lnTo>
                <a:lnTo>
                  <a:pt x="873" y="16"/>
                </a:lnTo>
                <a:lnTo>
                  <a:pt x="771" y="109"/>
                </a:lnTo>
                <a:lnTo>
                  <a:pt x="796" y="205"/>
                </a:lnTo>
                <a:lnTo>
                  <a:pt x="508" y="406"/>
                </a:lnTo>
                <a:lnTo>
                  <a:pt x="441" y="374"/>
                </a:lnTo>
                <a:lnTo>
                  <a:pt x="448" y="352"/>
                </a:lnTo>
                <a:lnTo>
                  <a:pt x="441" y="365"/>
                </a:lnTo>
                <a:lnTo>
                  <a:pt x="438" y="371"/>
                </a:lnTo>
                <a:lnTo>
                  <a:pt x="275" y="438"/>
                </a:lnTo>
                <a:lnTo>
                  <a:pt x="252" y="438"/>
                </a:lnTo>
                <a:lnTo>
                  <a:pt x="252" y="442"/>
                </a:lnTo>
                <a:lnTo>
                  <a:pt x="224" y="474"/>
                </a:lnTo>
                <a:lnTo>
                  <a:pt x="198" y="477"/>
                </a:lnTo>
                <a:lnTo>
                  <a:pt x="179" y="394"/>
                </a:lnTo>
                <a:lnTo>
                  <a:pt x="128" y="378"/>
                </a:lnTo>
                <a:lnTo>
                  <a:pt x="121" y="381"/>
                </a:lnTo>
                <a:lnTo>
                  <a:pt x="80" y="413"/>
                </a:lnTo>
                <a:lnTo>
                  <a:pt x="13" y="426"/>
                </a:lnTo>
                <a:lnTo>
                  <a:pt x="0" y="44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1336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3 h 1178"/>
              <a:gd name="T2" fmla="*/ 5 w 1212"/>
              <a:gd name="T3" fmla="*/ 478 h 1178"/>
              <a:gd name="T4" fmla="*/ 130 w 1212"/>
              <a:gd name="T5" fmla="*/ 598 h 1178"/>
              <a:gd name="T6" fmla="*/ 172 w 1212"/>
              <a:gd name="T7" fmla="*/ 598 h 1178"/>
              <a:gd name="T8" fmla="*/ 187 w 1212"/>
              <a:gd name="T9" fmla="*/ 683 h 1178"/>
              <a:gd name="T10" fmla="*/ 220 w 1212"/>
              <a:gd name="T11" fmla="*/ 758 h 1178"/>
              <a:gd name="T12" fmla="*/ 232 w 1212"/>
              <a:gd name="T13" fmla="*/ 830 h 1178"/>
              <a:gd name="T14" fmla="*/ 355 w 1212"/>
              <a:gd name="T15" fmla="*/ 950 h 1178"/>
              <a:gd name="T16" fmla="*/ 472 w 1212"/>
              <a:gd name="T17" fmla="*/ 965 h 1178"/>
              <a:gd name="T18" fmla="*/ 525 w 1212"/>
              <a:gd name="T19" fmla="*/ 1038 h 1178"/>
              <a:gd name="T20" fmla="*/ 600 w 1212"/>
              <a:gd name="T21" fmla="*/ 1135 h 1178"/>
              <a:gd name="T22" fmla="*/ 742 w 1212"/>
              <a:gd name="T23" fmla="*/ 1178 h 1178"/>
              <a:gd name="T24" fmla="*/ 827 w 1212"/>
              <a:gd name="T25" fmla="*/ 1073 h 1178"/>
              <a:gd name="T26" fmla="*/ 880 w 1212"/>
              <a:gd name="T27" fmla="*/ 980 h 1178"/>
              <a:gd name="T28" fmla="*/ 892 w 1212"/>
              <a:gd name="T29" fmla="*/ 918 h 1178"/>
              <a:gd name="T30" fmla="*/ 975 w 1212"/>
              <a:gd name="T31" fmla="*/ 843 h 1178"/>
              <a:gd name="T32" fmla="*/ 1020 w 1212"/>
              <a:gd name="T33" fmla="*/ 743 h 1178"/>
              <a:gd name="T34" fmla="*/ 1157 w 1212"/>
              <a:gd name="T35" fmla="*/ 725 h 1178"/>
              <a:gd name="T36" fmla="*/ 1167 w 1212"/>
              <a:gd name="T37" fmla="*/ 710 h 1178"/>
              <a:gd name="T38" fmla="*/ 1107 w 1212"/>
              <a:gd name="T39" fmla="*/ 645 h 1178"/>
              <a:gd name="T40" fmla="*/ 1122 w 1212"/>
              <a:gd name="T41" fmla="*/ 630 h 1178"/>
              <a:gd name="T42" fmla="*/ 1122 w 1212"/>
              <a:gd name="T43" fmla="*/ 605 h 1178"/>
              <a:gd name="T44" fmla="*/ 1125 w 1212"/>
              <a:gd name="T45" fmla="*/ 605 h 1178"/>
              <a:gd name="T46" fmla="*/ 1175 w 1212"/>
              <a:gd name="T47" fmla="*/ 618 h 1178"/>
              <a:gd name="T48" fmla="*/ 1115 w 1212"/>
              <a:gd name="T49" fmla="*/ 603 h 1178"/>
              <a:gd name="T50" fmla="*/ 1132 w 1212"/>
              <a:gd name="T51" fmla="*/ 530 h 1178"/>
              <a:gd name="T52" fmla="*/ 1135 w 1212"/>
              <a:gd name="T53" fmla="*/ 530 h 1178"/>
              <a:gd name="T54" fmla="*/ 1132 w 1212"/>
              <a:gd name="T55" fmla="*/ 530 h 1178"/>
              <a:gd name="T56" fmla="*/ 1150 w 1212"/>
              <a:gd name="T57" fmla="*/ 460 h 1178"/>
              <a:gd name="T58" fmla="*/ 1210 w 1212"/>
              <a:gd name="T59" fmla="*/ 460 h 1178"/>
              <a:gd name="T60" fmla="*/ 1212 w 1212"/>
              <a:gd name="T61" fmla="*/ 443 h 1178"/>
              <a:gd name="T62" fmla="*/ 1202 w 1212"/>
              <a:gd name="T63" fmla="*/ 425 h 1178"/>
              <a:gd name="T64" fmla="*/ 1200 w 1212"/>
              <a:gd name="T65" fmla="*/ 343 h 1178"/>
              <a:gd name="T66" fmla="*/ 1150 w 1212"/>
              <a:gd name="T67" fmla="*/ 335 h 1178"/>
              <a:gd name="T68" fmla="*/ 1142 w 1212"/>
              <a:gd name="T69" fmla="*/ 218 h 1178"/>
              <a:gd name="T70" fmla="*/ 1175 w 1212"/>
              <a:gd name="T71" fmla="*/ 205 h 1178"/>
              <a:gd name="T72" fmla="*/ 1177 w 1212"/>
              <a:gd name="T73" fmla="*/ 205 h 1178"/>
              <a:gd name="T74" fmla="*/ 1157 w 1212"/>
              <a:gd name="T75" fmla="*/ 135 h 1178"/>
              <a:gd name="T76" fmla="*/ 1027 w 1212"/>
              <a:gd name="T77" fmla="*/ 128 h 1178"/>
              <a:gd name="T78" fmla="*/ 1030 w 1212"/>
              <a:gd name="T79" fmla="*/ 83 h 1178"/>
              <a:gd name="T80" fmla="*/ 1015 w 1212"/>
              <a:gd name="T81" fmla="*/ 45 h 1178"/>
              <a:gd name="T82" fmla="*/ 940 w 1212"/>
              <a:gd name="T83" fmla="*/ 0 h 1178"/>
              <a:gd name="T84" fmla="*/ 872 w 1212"/>
              <a:gd name="T85" fmla="*/ 5 h 1178"/>
              <a:gd name="T86" fmla="*/ 872 w 1212"/>
              <a:gd name="T87" fmla="*/ 15 h 1178"/>
              <a:gd name="T88" fmla="*/ 770 w 1212"/>
              <a:gd name="T89" fmla="*/ 110 h 1178"/>
              <a:gd name="T90" fmla="*/ 795 w 1212"/>
              <a:gd name="T91" fmla="*/ 205 h 1178"/>
              <a:gd name="T92" fmla="*/ 507 w 1212"/>
              <a:gd name="T93" fmla="*/ 405 h 1178"/>
              <a:gd name="T94" fmla="*/ 440 w 1212"/>
              <a:gd name="T95" fmla="*/ 375 h 1178"/>
              <a:gd name="T96" fmla="*/ 447 w 1212"/>
              <a:gd name="T97" fmla="*/ 353 h 1178"/>
              <a:gd name="T98" fmla="*/ 440 w 1212"/>
              <a:gd name="T99" fmla="*/ 365 h 1178"/>
              <a:gd name="T100" fmla="*/ 437 w 1212"/>
              <a:gd name="T101" fmla="*/ 370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3 h 1178"/>
              <a:gd name="T108" fmla="*/ 225 w 1212"/>
              <a:gd name="T109" fmla="*/ 475 h 1178"/>
              <a:gd name="T110" fmla="*/ 197 w 1212"/>
              <a:gd name="T111" fmla="*/ 478 h 1178"/>
              <a:gd name="T112" fmla="*/ 180 w 1212"/>
              <a:gd name="T113" fmla="*/ 395 h 1178"/>
              <a:gd name="T114" fmla="*/ 127 w 1212"/>
              <a:gd name="T115" fmla="*/ 378 h 1178"/>
              <a:gd name="T116" fmla="*/ 120 w 1212"/>
              <a:gd name="T117" fmla="*/ 380 h 1178"/>
              <a:gd name="T118" fmla="*/ 80 w 1212"/>
              <a:gd name="T119" fmla="*/ 413 h 1178"/>
              <a:gd name="T120" fmla="*/ 12 w 1212"/>
              <a:gd name="T121" fmla="*/ 425 h 1178"/>
              <a:gd name="T122" fmla="*/ 0 w 1212"/>
              <a:gd name="T123" fmla="*/ 443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3"/>
                </a:moveTo>
                <a:lnTo>
                  <a:pt x="5" y="478"/>
                </a:lnTo>
                <a:lnTo>
                  <a:pt x="130" y="598"/>
                </a:lnTo>
                <a:lnTo>
                  <a:pt x="172" y="598"/>
                </a:lnTo>
                <a:lnTo>
                  <a:pt x="187" y="683"/>
                </a:lnTo>
                <a:lnTo>
                  <a:pt x="220" y="758"/>
                </a:lnTo>
                <a:lnTo>
                  <a:pt x="232" y="830"/>
                </a:lnTo>
                <a:lnTo>
                  <a:pt x="355" y="950"/>
                </a:lnTo>
                <a:lnTo>
                  <a:pt x="472" y="965"/>
                </a:lnTo>
                <a:lnTo>
                  <a:pt x="525" y="1038"/>
                </a:lnTo>
                <a:lnTo>
                  <a:pt x="600" y="1135"/>
                </a:lnTo>
                <a:lnTo>
                  <a:pt x="742" y="1178"/>
                </a:lnTo>
                <a:lnTo>
                  <a:pt x="827" y="1073"/>
                </a:lnTo>
                <a:lnTo>
                  <a:pt x="880" y="980"/>
                </a:lnTo>
                <a:lnTo>
                  <a:pt x="892" y="918"/>
                </a:lnTo>
                <a:lnTo>
                  <a:pt x="975" y="843"/>
                </a:lnTo>
                <a:lnTo>
                  <a:pt x="1020" y="743"/>
                </a:lnTo>
                <a:lnTo>
                  <a:pt x="1157" y="725"/>
                </a:lnTo>
                <a:lnTo>
                  <a:pt x="1167" y="710"/>
                </a:lnTo>
                <a:lnTo>
                  <a:pt x="1107" y="645"/>
                </a:lnTo>
                <a:lnTo>
                  <a:pt x="1122" y="630"/>
                </a:lnTo>
                <a:lnTo>
                  <a:pt x="1122" y="605"/>
                </a:lnTo>
                <a:lnTo>
                  <a:pt x="1125" y="605"/>
                </a:lnTo>
                <a:lnTo>
                  <a:pt x="1175" y="618"/>
                </a:lnTo>
                <a:lnTo>
                  <a:pt x="1115" y="603"/>
                </a:lnTo>
                <a:lnTo>
                  <a:pt x="1132" y="530"/>
                </a:lnTo>
                <a:lnTo>
                  <a:pt x="1135" y="530"/>
                </a:lnTo>
                <a:lnTo>
                  <a:pt x="1132" y="530"/>
                </a:lnTo>
                <a:lnTo>
                  <a:pt x="1150" y="460"/>
                </a:lnTo>
                <a:lnTo>
                  <a:pt x="1210" y="460"/>
                </a:lnTo>
                <a:lnTo>
                  <a:pt x="1212" y="443"/>
                </a:lnTo>
                <a:lnTo>
                  <a:pt x="1202" y="425"/>
                </a:lnTo>
                <a:lnTo>
                  <a:pt x="1200" y="343"/>
                </a:lnTo>
                <a:lnTo>
                  <a:pt x="1150" y="335"/>
                </a:lnTo>
                <a:lnTo>
                  <a:pt x="1142" y="218"/>
                </a:lnTo>
                <a:lnTo>
                  <a:pt x="1175" y="205"/>
                </a:lnTo>
                <a:lnTo>
                  <a:pt x="1177" y="205"/>
                </a:lnTo>
                <a:lnTo>
                  <a:pt x="1157" y="135"/>
                </a:lnTo>
                <a:lnTo>
                  <a:pt x="1027" y="128"/>
                </a:lnTo>
                <a:lnTo>
                  <a:pt x="1030" y="83"/>
                </a:lnTo>
                <a:lnTo>
                  <a:pt x="1015" y="45"/>
                </a:lnTo>
                <a:lnTo>
                  <a:pt x="940" y="0"/>
                </a:lnTo>
                <a:lnTo>
                  <a:pt x="872" y="5"/>
                </a:lnTo>
                <a:lnTo>
                  <a:pt x="872" y="15"/>
                </a:lnTo>
                <a:lnTo>
                  <a:pt x="770" y="110"/>
                </a:lnTo>
                <a:lnTo>
                  <a:pt x="795" y="205"/>
                </a:lnTo>
                <a:lnTo>
                  <a:pt x="507" y="405"/>
                </a:lnTo>
                <a:lnTo>
                  <a:pt x="440" y="375"/>
                </a:lnTo>
                <a:lnTo>
                  <a:pt x="447" y="353"/>
                </a:lnTo>
                <a:lnTo>
                  <a:pt x="440" y="365"/>
                </a:lnTo>
                <a:lnTo>
                  <a:pt x="437" y="370"/>
                </a:lnTo>
                <a:lnTo>
                  <a:pt x="275" y="438"/>
                </a:lnTo>
                <a:lnTo>
                  <a:pt x="252" y="438"/>
                </a:lnTo>
                <a:lnTo>
                  <a:pt x="252" y="443"/>
                </a:lnTo>
                <a:lnTo>
                  <a:pt x="225" y="475"/>
                </a:lnTo>
                <a:lnTo>
                  <a:pt x="197" y="478"/>
                </a:lnTo>
                <a:lnTo>
                  <a:pt x="180" y="395"/>
                </a:lnTo>
                <a:lnTo>
                  <a:pt x="127" y="378"/>
                </a:lnTo>
                <a:lnTo>
                  <a:pt x="120" y="380"/>
                </a:lnTo>
                <a:lnTo>
                  <a:pt x="80" y="413"/>
                </a:lnTo>
                <a:lnTo>
                  <a:pt x="12" y="425"/>
                </a:lnTo>
                <a:lnTo>
                  <a:pt x="0" y="4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Line 1335"/>
          <p:cNvSpPr>
            <a:spLocks noChangeShapeType="1"/>
          </p:cNvSpPr>
          <p:nvPr/>
        </p:nvSpPr>
        <p:spPr bwMode="auto">
          <a:xfrm>
            <a:off x="1182935" y="2687941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1334"/>
          <p:cNvSpPr>
            <a:spLocks/>
          </p:cNvSpPr>
          <p:nvPr/>
        </p:nvSpPr>
        <p:spPr bwMode="auto">
          <a:xfrm>
            <a:off x="837459" y="2685419"/>
            <a:ext cx="15130" cy="2523"/>
          </a:xfrm>
          <a:custGeom>
            <a:avLst/>
            <a:gdLst>
              <a:gd name="T0" fmla="*/ 0 w 16"/>
              <a:gd name="T1" fmla="*/ 0 h 3"/>
              <a:gd name="T2" fmla="*/ 16 w 16"/>
              <a:gd name="T3" fmla="*/ 3 h 3"/>
              <a:gd name="T4" fmla="*/ 0 w 1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">
                <a:moveTo>
                  <a:pt x="0" y="0"/>
                </a:moveTo>
                <a:lnTo>
                  <a:pt x="1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Freeform 1333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9 w 266"/>
              <a:gd name="T7" fmla="*/ 195 h 195"/>
              <a:gd name="T8" fmla="*/ 135 w 266"/>
              <a:gd name="T9" fmla="*/ 144 h 195"/>
              <a:gd name="T10" fmla="*/ 179 w 266"/>
              <a:gd name="T11" fmla="*/ 141 h 195"/>
              <a:gd name="T12" fmla="*/ 205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6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9" y="195"/>
                </a:lnTo>
                <a:lnTo>
                  <a:pt x="135" y="144"/>
                </a:lnTo>
                <a:lnTo>
                  <a:pt x="179" y="141"/>
                </a:lnTo>
                <a:lnTo>
                  <a:pt x="205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6"/>
                </a:lnTo>
                <a:lnTo>
                  <a:pt x="20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1332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8 w 266"/>
              <a:gd name="T7" fmla="*/ 195 h 195"/>
              <a:gd name="T8" fmla="*/ 136 w 266"/>
              <a:gd name="T9" fmla="*/ 145 h 195"/>
              <a:gd name="T10" fmla="*/ 178 w 266"/>
              <a:gd name="T11" fmla="*/ 140 h 195"/>
              <a:gd name="T12" fmla="*/ 206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5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8" y="195"/>
                </a:lnTo>
                <a:lnTo>
                  <a:pt x="136" y="145"/>
                </a:lnTo>
                <a:lnTo>
                  <a:pt x="178" y="140"/>
                </a:lnTo>
                <a:lnTo>
                  <a:pt x="206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5"/>
                </a:lnTo>
                <a:lnTo>
                  <a:pt x="20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2" name="Freeform 1331"/>
          <p:cNvSpPr>
            <a:spLocks/>
          </p:cNvSpPr>
          <p:nvPr/>
        </p:nvSpPr>
        <p:spPr bwMode="auto">
          <a:xfrm>
            <a:off x="3994651" y="4339666"/>
            <a:ext cx="612778" cy="569908"/>
          </a:xfrm>
          <a:custGeom>
            <a:avLst/>
            <a:gdLst>
              <a:gd name="T0" fmla="*/ 521 w 607"/>
              <a:gd name="T1" fmla="*/ 22 h 566"/>
              <a:gd name="T2" fmla="*/ 502 w 607"/>
              <a:gd name="T3" fmla="*/ 22 h 566"/>
              <a:gd name="T4" fmla="*/ 441 w 607"/>
              <a:gd name="T5" fmla="*/ 19 h 566"/>
              <a:gd name="T6" fmla="*/ 355 w 607"/>
              <a:gd name="T7" fmla="*/ 0 h 566"/>
              <a:gd name="T8" fmla="*/ 268 w 607"/>
              <a:gd name="T9" fmla="*/ 22 h 566"/>
              <a:gd name="T10" fmla="*/ 275 w 607"/>
              <a:gd name="T11" fmla="*/ 19 h 566"/>
              <a:gd name="T12" fmla="*/ 275 w 607"/>
              <a:gd name="T13" fmla="*/ 80 h 566"/>
              <a:gd name="T14" fmla="*/ 214 w 607"/>
              <a:gd name="T15" fmla="*/ 115 h 566"/>
              <a:gd name="T16" fmla="*/ 201 w 607"/>
              <a:gd name="T17" fmla="*/ 150 h 566"/>
              <a:gd name="T18" fmla="*/ 25 w 607"/>
              <a:gd name="T19" fmla="*/ 198 h 566"/>
              <a:gd name="T20" fmla="*/ 19 w 607"/>
              <a:gd name="T21" fmla="*/ 221 h 566"/>
              <a:gd name="T22" fmla="*/ 0 w 607"/>
              <a:gd name="T23" fmla="*/ 211 h 566"/>
              <a:gd name="T24" fmla="*/ 13 w 607"/>
              <a:gd name="T25" fmla="*/ 217 h 566"/>
              <a:gd name="T26" fmla="*/ 16 w 607"/>
              <a:gd name="T27" fmla="*/ 227 h 566"/>
              <a:gd name="T28" fmla="*/ 16 w 607"/>
              <a:gd name="T29" fmla="*/ 259 h 566"/>
              <a:gd name="T30" fmla="*/ 19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1 w 607"/>
              <a:gd name="T39" fmla="*/ 185 h 566"/>
              <a:gd name="T40" fmla="*/ 515 w 607"/>
              <a:gd name="T41" fmla="*/ 166 h 566"/>
              <a:gd name="T42" fmla="*/ 512 w 607"/>
              <a:gd name="T43" fmla="*/ 70 h 566"/>
              <a:gd name="T44" fmla="*/ 521 w 607"/>
              <a:gd name="T45" fmla="*/ 25 h 566"/>
              <a:gd name="T46" fmla="*/ 521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1" y="22"/>
                </a:moveTo>
                <a:lnTo>
                  <a:pt x="502" y="22"/>
                </a:lnTo>
                <a:lnTo>
                  <a:pt x="441" y="19"/>
                </a:lnTo>
                <a:lnTo>
                  <a:pt x="355" y="0"/>
                </a:lnTo>
                <a:lnTo>
                  <a:pt x="268" y="22"/>
                </a:lnTo>
                <a:lnTo>
                  <a:pt x="275" y="19"/>
                </a:lnTo>
                <a:lnTo>
                  <a:pt x="275" y="80"/>
                </a:lnTo>
                <a:lnTo>
                  <a:pt x="214" y="115"/>
                </a:lnTo>
                <a:lnTo>
                  <a:pt x="201" y="150"/>
                </a:lnTo>
                <a:lnTo>
                  <a:pt x="25" y="198"/>
                </a:lnTo>
                <a:lnTo>
                  <a:pt x="19" y="221"/>
                </a:lnTo>
                <a:lnTo>
                  <a:pt x="0" y="211"/>
                </a:lnTo>
                <a:lnTo>
                  <a:pt x="13" y="217"/>
                </a:lnTo>
                <a:lnTo>
                  <a:pt x="16" y="227"/>
                </a:lnTo>
                <a:lnTo>
                  <a:pt x="16" y="259"/>
                </a:lnTo>
                <a:lnTo>
                  <a:pt x="19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1" y="185"/>
                </a:lnTo>
                <a:lnTo>
                  <a:pt x="515" y="166"/>
                </a:lnTo>
                <a:lnTo>
                  <a:pt x="512" y="70"/>
                </a:lnTo>
                <a:lnTo>
                  <a:pt x="521" y="25"/>
                </a:lnTo>
                <a:lnTo>
                  <a:pt x="521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3" name="Freeform 1330"/>
          <p:cNvSpPr>
            <a:spLocks/>
          </p:cNvSpPr>
          <p:nvPr/>
        </p:nvSpPr>
        <p:spPr bwMode="auto">
          <a:xfrm>
            <a:off x="3994651" y="4339666"/>
            <a:ext cx="610256" cy="572431"/>
          </a:xfrm>
          <a:custGeom>
            <a:avLst/>
            <a:gdLst>
              <a:gd name="T0" fmla="*/ 522 w 607"/>
              <a:gd name="T1" fmla="*/ 22 h 566"/>
              <a:gd name="T2" fmla="*/ 502 w 607"/>
              <a:gd name="T3" fmla="*/ 22 h 566"/>
              <a:gd name="T4" fmla="*/ 441 w 607"/>
              <a:gd name="T5" fmla="*/ 20 h 566"/>
              <a:gd name="T6" fmla="*/ 356 w 607"/>
              <a:gd name="T7" fmla="*/ 0 h 566"/>
              <a:gd name="T8" fmla="*/ 268 w 607"/>
              <a:gd name="T9" fmla="*/ 22 h 566"/>
              <a:gd name="T10" fmla="*/ 276 w 607"/>
              <a:gd name="T11" fmla="*/ 20 h 566"/>
              <a:gd name="T12" fmla="*/ 276 w 607"/>
              <a:gd name="T13" fmla="*/ 80 h 566"/>
              <a:gd name="T14" fmla="*/ 213 w 607"/>
              <a:gd name="T15" fmla="*/ 115 h 566"/>
              <a:gd name="T16" fmla="*/ 201 w 607"/>
              <a:gd name="T17" fmla="*/ 150 h 566"/>
              <a:gd name="T18" fmla="*/ 25 w 607"/>
              <a:gd name="T19" fmla="*/ 199 h 566"/>
              <a:gd name="T20" fmla="*/ 18 w 607"/>
              <a:gd name="T21" fmla="*/ 222 h 566"/>
              <a:gd name="T22" fmla="*/ 0 w 607"/>
              <a:gd name="T23" fmla="*/ 212 h 566"/>
              <a:gd name="T24" fmla="*/ 13 w 607"/>
              <a:gd name="T25" fmla="*/ 217 h 566"/>
              <a:gd name="T26" fmla="*/ 15 w 607"/>
              <a:gd name="T27" fmla="*/ 227 h 566"/>
              <a:gd name="T28" fmla="*/ 15 w 607"/>
              <a:gd name="T29" fmla="*/ 259 h 566"/>
              <a:gd name="T30" fmla="*/ 18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2 w 607"/>
              <a:gd name="T39" fmla="*/ 185 h 566"/>
              <a:gd name="T40" fmla="*/ 517 w 607"/>
              <a:gd name="T41" fmla="*/ 167 h 566"/>
              <a:gd name="T42" fmla="*/ 512 w 607"/>
              <a:gd name="T43" fmla="*/ 70 h 566"/>
              <a:gd name="T44" fmla="*/ 522 w 607"/>
              <a:gd name="T45" fmla="*/ 25 h 566"/>
              <a:gd name="T46" fmla="*/ 522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2" y="22"/>
                </a:moveTo>
                <a:lnTo>
                  <a:pt x="502" y="22"/>
                </a:lnTo>
                <a:lnTo>
                  <a:pt x="441" y="20"/>
                </a:lnTo>
                <a:lnTo>
                  <a:pt x="356" y="0"/>
                </a:lnTo>
                <a:lnTo>
                  <a:pt x="268" y="22"/>
                </a:lnTo>
                <a:lnTo>
                  <a:pt x="276" y="20"/>
                </a:lnTo>
                <a:lnTo>
                  <a:pt x="276" y="80"/>
                </a:lnTo>
                <a:lnTo>
                  <a:pt x="213" y="115"/>
                </a:lnTo>
                <a:lnTo>
                  <a:pt x="201" y="150"/>
                </a:lnTo>
                <a:lnTo>
                  <a:pt x="25" y="199"/>
                </a:lnTo>
                <a:lnTo>
                  <a:pt x="18" y="222"/>
                </a:lnTo>
                <a:lnTo>
                  <a:pt x="0" y="212"/>
                </a:lnTo>
                <a:lnTo>
                  <a:pt x="13" y="217"/>
                </a:lnTo>
                <a:lnTo>
                  <a:pt x="15" y="227"/>
                </a:lnTo>
                <a:lnTo>
                  <a:pt x="15" y="259"/>
                </a:lnTo>
                <a:lnTo>
                  <a:pt x="18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2" y="185"/>
                </a:lnTo>
                <a:lnTo>
                  <a:pt x="517" y="167"/>
                </a:lnTo>
                <a:lnTo>
                  <a:pt x="512" y="70"/>
                </a:lnTo>
                <a:lnTo>
                  <a:pt x="522" y="25"/>
                </a:lnTo>
                <a:lnTo>
                  <a:pt x="522" y="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4" name="Freeform 1329"/>
          <p:cNvSpPr>
            <a:spLocks/>
          </p:cNvSpPr>
          <p:nvPr/>
        </p:nvSpPr>
        <p:spPr bwMode="auto">
          <a:xfrm>
            <a:off x="4509081" y="4362362"/>
            <a:ext cx="110956" cy="163911"/>
          </a:xfrm>
          <a:custGeom>
            <a:avLst/>
            <a:gdLst>
              <a:gd name="T0" fmla="*/ 92 w 111"/>
              <a:gd name="T1" fmla="*/ 103 h 163"/>
              <a:gd name="T2" fmla="*/ 92 w 111"/>
              <a:gd name="T3" fmla="*/ 58 h 163"/>
              <a:gd name="T4" fmla="*/ 70 w 111"/>
              <a:gd name="T5" fmla="*/ 42 h 163"/>
              <a:gd name="T6" fmla="*/ 105 w 111"/>
              <a:gd name="T7" fmla="*/ 16 h 163"/>
              <a:gd name="T8" fmla="*/ 111 w 111"/>
              <a:gd name="T9" fmla="*/ 3 h 163"/>
              <a:gd name="T10" fmla="*/ 9 w 111"/>
              <a:gd name="T11" fmla="*/ 0 h 163"/>
              <a:gd name="T12" fmla="*/ 9 w 111"/>
              <a:gd name="T13" fmla="*/ 3 h 163"/>
              <a:gd name="T14" fmla="*/ 0 w 111"/>
              <a:gd name="T15" fmla="*/ 48 h 163"/>
              <a:gd name="T16" fmla="*/ 3 w 111"/>
              <a:gd name="T17" fmla="*/ 144 h 163"/>
              <a:gd name="T18" fmla="*/ 19 w 111"/>
              <a:gd name="T19" fmla="*/ 163 h 163"/>
              <a:gd name="T20" fmla="*/ 89 w 111"/>
              <a:gd name="T21" fmla="*/ 109 h 163"/>
              <a:gd name="T22" fmla="*/ 92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2" y="103"/>
                </a:moveTo>
                <a:lnTo>
                  <a:pt x="92" y="58"/>
                </a:lnTo>
                <a:lnTo>
                  <a:pt x="70" y="42"/>
                </a:lnTo>
                <a:lnTo>
                  <a:pt x="105" y="16"/>
                </a:lnTo>
                <a:lnTo>
                  <a:pt x="111" y="3"/>
                </a:lnTo>
                <a:lnTo>
                  <a:pt x="9" y="0"/>
                </a:lnTo>
                <a:lnTo>
                  <a:pt x="9" y="3"/>
                </a:lnTo>
                <a:lnTo>
                  <a:pt x="0" y="48"/>
                </a:lnTo>
                <a:lnTo>
                  <a:pt x="3" y="144"/>
                </a:lnTo>
                <a:lnTo>
                  <a:pt x="19" y="163"/>
                </a:lnTo>
                <a:lnTo>
                  <a:pt x="89" y="109"/>
                </a:lnTo>
                <a:lnTo>
                  <a:pt x="92" y="10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5" name="Freeform 1328"/>
          <p:cNvSpPr>
            <a:spLocks/>
          </p:cNvSpPr>
          <p:nvPr/>
        </p:nvSpPr>
        <p:spPr bwMode="auto">
          <a:xfrm>
            <a:off x="4509081" y="4362362"/>
            <a:ext cx="113478" cy="163911"/>
          </a:xfrm>
          <a:custGeom>
            <a:avLst/>
            <a:gdLst>
              <a:gd name="T0" fmla="*/ 91 w 111"/>
              <a:gd name="T1" fmla="*/ 103 h 163"/>
              <a:gd name="T2" fmla="*/ 91 w 111"/>
              <a:gd name="T3" fmla="*/ 58 h 163"/>
              <a:gd name="T4" fmla="*/ 69 w 111"/>
              <a:gd name="T5" fmla="*/ 43 h 163"/>
              <a:gd name="T6" fmla="*/ 104 w 111"/>
              <a:gd name="T7" fmla="*/ 18 h 163"/>
              <a:gd name="T8" fmla="*/ 111 w 111"/>
              <a:gd name="T9" fmla="*/ 3 h 163"/>
              <a:gd name="T10" fmla="*/ 10 w 111"/>
              <a:gd name="T11" fmla="*/ 0 h 163"/>
              <a:gd name="T12" fmla="*/ 10 w 111"/>
              <a:gd name="T13" fmla="*/ 3 h 163"/>
              <a:gd name="T14" fmla="*/ 0 w 111"/>
              <a:gd name="T15" fmla="*/ 48 h 163"/>
              <a:gd name="T16" fmla="*/ 5 w 111"/>
              <a:gd name="T17" fmla="*/ 145 h 163"/>
              <a:gd name="T18" fmla="*/ 20 w 111"/>
              <a:gd name="T19" fmla="*/ 163 h 163"/>
              <a:gd name="T20" fmla="*/ 89 w 111"/>
              <a:gd name="T21" fmla="*/ 110 h 163"/>
              <a:gd name="T22" fmla="*/ 91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1" y="103"/>
                </a:moveTo>
                <a:lnTo>
                  <a:pt x="91" y="58"/>
                </a:lnTo>
                <a:lnTo>
                  <a:pt x="69" y="43"/>
                </a:lnTo>
                <a:lnTo>
                  <a:pt x="104" y="18"/>
                </a:lnTo>
                <a:lnTo>
                  <a:pt x="111" y="3"/>
                </a:lnTo>
                <a:lnTo>
                  <a:pt x="10" y="0"/>
                </a:lnTo>
                <a:lnTo>
                  <a:pt x="10" y="3"/>
                </a:lnTo>
                <a:lnTo>
                  <a:pt x="0" y="48"/>
                </a:lnTo>
                <a:lnTo>
                  <a:pt x="5" y="145"/>
                </a:lnTo>
                <a:lnTo>
                  <a:pt x="20" y="163"/>
                </a:lnTo>
                <a:lnTo>
                  <a:pt x="89" y="110"/>
                </a:lnTo>
                <a:lnTo>
                  <a:pt x="91" y="10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6" name="Freeform 1327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4 h 432"/>
              <a:gd name="T2" fmla="*/ 323 w 457"/>
              <a:gd name="T3" fmla="*/ 22 h 432"/>
              <a:gd name="T4" fmla="*/ 275 w 457"/>
              <a:gd name="T5" fmla="*/ 38 h 432"/>
              <a:gd name="T6" fmla="*/ 281 w 457"/>
              <a:gd name="T7" fmla="*/ 76 h 432"/>
              <a:gd name="T8" fmla="*/ 195 w 457"/>
              <a:gd name="T9" fmla="*/ 67 h 432"/>
              <a:gd name="T10" fmla="*/ 169 w 457"/>
              <a:gd name="T11" fmla="*/ 25 h 432"/>
              <a:gd name="T12" fmla="*/ 73 w 457"/>
              <a:gd name="T13" fmla="*/ 9 h 432"/>
              <a:gd name="T14" fmla="*/ 73 w 457"/>
              <a:gd name="T15" fmla="*/ 0 h 432"/>
              <a:gd name="T16" fmla="*/ 70 w 457"/>
              <a:gd name="T17" fmla="*/ 6 h 432"/>
              <a:gd name="T18" fmla="*/ 0 w 457"/>
              <a:gd name="T19" fmla="*/ 60 h 432"/>
              <a:gd name="T20" fmla="*/ 6 w 457"/>
              <a:gd name="T21" fmla="*/ 249 h 432"/>
              <a:gd name="T22" fmla="*/ 70 w 457"/>
              <a:gd name="T23" fmla="*/ 297 h 432"/>
              <a:gd name="T24" fmla="*/ 128 w 457"/>
              <a:gd name="T25" fmla="*/ 348 h 432"/>
              <a:gd name="T26" fmla="*/ 185 w 457"/>
              <a:gd name="T27" fmla="*/ 310 h 432"/>
              <a:gd name="T28" fmla="*/ 387 w 457"/>
              <a:gd name="T29" fmla="*/ 432 h 432"/>
              <a:gd name="T30" fmla="*/ 438 w 457"/>
              <a:gd name="T31" fmla="*/ 352 h 432"/>
              <a:gd name="T32" fmla="*/ 422 w 457"/>
              <a:gd name="T33" fmla="*/ 102 h 432"/>
              <a:gd name="T34" fmla="*/ 457 w 457"/>
              <a:gd name="T35" fmla="*/ 5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4"/>
                </a:moveTo>
                <a:lnTo>
                  <a:pt x="323" y="22"/>
                </a:lnTo>
                <a:lnTo>
                  <a:pt x="275" y="38"/>
                </a:lnTo>
                <a:lnTo>
                  <a:pt x="281" y="76"/>
                </a:lnTo>
                <a:lnTo>
                  <a:pt x="195" y="67"/>
                </a:lnTo>
                <a:lnTo>
                  <a:pt x="169" y="25"/>
                </a:lnTo>
                <a:lnTo>
                  <a:pt x="73" y="9"/>
                </a:lnTo>
                <a:lnTo>
                  <a:pt x="73" y="0"/>
                </a:lnTo>
                <a:lnTo>
                  <a:pt x="70" y="6"/>
                </a:lnTo>
                <a:lnTo>
                  <a:pt x="0" y="60"/>
                </a:lnTo>
                <a:lnTo>
                  <a:pt x="6" y="249"/>
                </a:lnTo>
                <a:lnTo>
                  <a:pt x="70" y="297"/>
                </a:lnTo>
                <a:lnTo>
                  <a:pt x="128" y="348"/>
                </a:lnTo>
                <a:lnTo>
                  <a:pt x="185" y="310"/>
                </a:lnTo>
                <a:lnTo>
                  <a:pt x="387" y="432"/>
                </a:lnTo>
                <a:lnTo>
                  <a:pt x="438" y="352"/>
                </a:lnTo>
                <a:lnTo>
                  <a:pt x="422" y="102"/>
                </a:lnTo>
                <a:lnTo>
                  <a:pt x="457" y="5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7" name="Freeform 1326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5 h 432"/>
              <a:gd name="T2" fmla="*/ 322 w 457"/>
              <a:gd name="T3" fmla="*/ 22 h 432"/>
              <a:gd name="T4" fmla="*/ 275 w 457"/>
              <a:gd name="T5" fmla="*/ 40 h 432"/>
              <a:gd name="T6" fmla="*/ 280 w 457"/>
              <a:gd name="T7" fmla="*/ 77 h 432"/>
              <a:gd name="T8" fmla="*/ 195 w 457"/>
              <a:gd name="T9" fmla="*/ 67 h 432"/>
              <a:gd name="T10" fmla="*/ 170 w 457"/>
              <a:gd name="T11" fmla="*/ 25 h 432"/>
              <a:gd name="T12" fmla="*/ 72 w 457"/>
              <a:gd name="T13" fmla="*/ 10 h 432"/>
              <a:gd name="T14" fmla="*/ 72 w 457"/>
              <a:gd name="T15" fmla="*/ 0 h 432"/>
              <a:gd name="T16" fmla="*/ 70 w 457"/>
              <a:gd name="T17" fmla="*/ 7 h 432"/>
              <a:gd name="T18" fmla="*/ 0 w 457"/>
              <a:gd name="T19" fmla="*/ 60 h 432"/>
              <a:gd name="T20" fmla="*/ 5 w 457"/>
              <a:gd name="T21" fmla="*/ 250 h 432"/>
              <a:gd name="T22" fmla="*/ 70 w 457"/>
              <a:gd name="T23" fmla="*/ 297 h 432"/>
              <a:gd name="T24" fmla="*/ 127 w 457"/>
              <a:gd name="T25" fmla="*/ 350 h 432"/>
              <a:gd name="T26" fmla="*/ 185 w 457"/>
              <a:gd name="T27" fmla="*/ 310 h 432"/>
              <a:gd name="T28" fmla="*/ 387 w 457"/>
              <a:gd name="T29" fmla="*/ 432 h 432"/>
              <a:gd name="T30" fmla="*/ 437 w 457"/>
              <a:gd name="T31" fmla="*/ 352 h 432"/>
              <a:gd name="T32" fmla="*/ 422 w 457"/>
              <a:gd name="T33" fmla="*/ 102 h 432"/>
              <a:gd name="T34" fmla="*/ 457 w 457"/>
              <a:gd name="T35" fmla="*/ 55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5"/>
                </a:moveTo>
                <a:lnTo>
                  <a:pt x="322" y="22"/>
                </a:lnTo>
                <a:lnTo>
                  <a:pt x="275" y="40"/>
                </a:lnTo>
                <a:lnTo>
                  <a:pt x="280" y="77"/>
                </a:lnTo>
                <a:lnTo>
                  <a:pt x="195" y="67"/>
                </a:lnTo>
                <a:lnTo>
                  <a:pt x="170" y="25"/>
                </a:lnTo>
                <a:lnTo>
                  <a:pt x="72" y="10"/>
                </a:lnTo>
                <a:lnTo>
                  <a:pt x="72" y="0"/>
                </a:lnTo>
                <a:lnTo>
                  <a:pt x="70" y="7"/>
                </a:lnTo>
                <a:lnTo>
                  <a:pt x="0" y="60"/>
                </a:lnTo>
                <a:lnTo>
                  <a:pt x="5" y="250"/>
                </a:lnTo>
                <a:lnTo>
                  <a:pt x="70" y="297"/>
                </a:lnTo>
                <a:lnTo>
                  <a:pt x="127" y="350"/>
                </a:lnTo>
                <a:lnTo>
                  <a:pt x="185" y="310"/>
                </a:lnTo>
                <a:lnTo>
                  <a:pt x="387" y="432"/>
                </a:lnTo>
                <a:lnTo>
                  <a:pt x="437" y="352"/>
                </a:lnTo>
                <a:lnTo>
                  <a:pt x="422" y="102"/>
                </a:lnTo>
                <a:lnTo>
                  <a:pt x="457" y="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8" name="Freeform 1325"/>
          <p:cNvSpPr>
            <a:spLocks/>
          </p:cNvSpPr>
          <p:nvPr/>
        </p:nvSpPr>
        <p:spPr bwMode="auto">
          <a:xfrm>
            <a:off x="4955426" y="4490969"/>
            <a:ext cx="342954" cy="332867"/>
          </a:xfrm>
          <a:custGeom>
            <a:avLst/>
            <a:gdLst>
              <a:gd name="T0" fmla="*/ 253 w 339"/>
              <a:gd name="T1" fmla="*/ 0 h 330"/>
              <a:gd name="T2" fmla="*/ 166 w 339"/>
              <a:gd name="T3" fmla="*/ 10 h 330"/>
              <a:gd name="T4" fmla="*/ 115 w 339"/>
              <a:gd name="T5" fmla="*/ 45 h 330"/>
              <a:gd name="T6" fmla="*/ 35 w 339"/>
              <a:gd name="T7" fmla="*/ 29 h 330"/>
              <a:gd name="T8" fmla="*/ 0 w 339"/>
              <a:gd name="T9" fmla="*/ 77 h 330"/>
              <a:gd name="T10" fmla="*/ 13 w 339"/>
              <a:gd name="T11" fmla="*/ 323 h 330"/>
              <a:gd name="T12" fmla="*/ 16 w 339"/>
              <a:gd name="T13" fmla="*/ 330 h 330"/>
              <a:gd name="T14" fmla="*/ 93 w 339"/>
              <a:gd name="T15" fmla="*/ 323 h 330"/>
              <a:gd name="T16" fmla="*/ 195 w 339"/>
              <a:gd name="T17" fmla="*/ 317 h 330"/>
              <a:gd name="T18" fmla="*/ 275 w 339"/>
              <a:gd name="T19" fmla="*/ 323 h 330"/>
              <a:gd name="T20" fmla="*/ 339 w 339"/>
              <a:gd name="T21" fmla="*/ 269 h 330"/>
              <a:gd name="T22" fmla="*/ 224 w 339"/>
              <a:gd name="T23" fmla="*/ 87 h 330"/>
              <a:gd name="T24" fmla="*/ 269 w 339"/>
              <a:gd name="T25" fmla="*/ 122 h 330"/>
              <a:gd name="T26" fmla="*/ 285 w 339"/>
              <a:gd name="T27" fmla="*/ 96 h 330"/>
              <a:gd name="T28" fmla="*/ 285 w 339"/>
              <a:gd name="T29" fmla="*/ 77 h 330"/>
              <a:gd name="T30" fmla="*/ 272 w 339"/>
              <a:gd name="T31" fmla="*/ 42 h 330"/>
              <a:gd name="T32" fmla="*/ 253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3" y="0"/>
                </a:moveTo>
                <a:lnTo>
                  <a:pt x="166" y="10"/>
                </a:lnTo>
                <a:lnTo>
                  <a:pt x="115" y="45"/>
                </a:lnTo>
                <a:lnTo>
                  <a:pt x="35" y="29"/>
                </a:lnTo>
                <a:lnTo>
                  <a:pt x="0" y="77"/>
                </a:lnTo>
                <a:lnTo>
                  <a:pt x="13" y="323"/>
                </a:lnTo>
                <a:lnTo>
                  <a:pt x="16" y="330"/>
                </a:lnTo>
                <a:lnTo>
                  <a:pt x="93" y="323"/>
                </a:lnTo>
                <a:lnTo>
                  <a:pt x="195" y="317"/>
                </a:lnTo>
                <a:lnTo>
                  <a:pt x="275" y="323"/>
                </a:lnTo>
                <a:lnTo>
                  <a:pt x="339" y="269"/>
                </a:lnTo>
                <a:lnTo>
                  <a:pt x="224" y="87"/>
                </a:lnTo>
                <a:lnTo>
                  <a:pt x="269" y="122"/>
                </a:lnTo>
                <a:lnTo>
                  <a:pt x="285" y="96"/>
                </a:lnTo>
                <a:lnTo>
                  <a:pt x="285" y="77"/>
                </a:lnTo>
                <a:lnTo>
                  <a:pt x="272" y="42"/>
                </a:lnTo>
                <a:lnTo>
                  <a:pt x="2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9" name="Freeform 1324"/>
          <p:cNvSpPr>
            <a:spLocks/>
          </p:cNvSpPr>
          <p:nvPr/>
        </p:nvSpPr>
        <p:spPr bwMode="auto">
          <a:xfrm>
            <a:off x="4955426" y="4490969"/>
            <a:ext cx="340431" cy="332867"/>
          </a:xfrm>
          <a:custGeom>
            <a:avLst/>
            <a:gdLst>
              <a:gd name="T0" fmla="*/ 254 w 339"/>
              <a:gd name="T1" fmla="*/ 0 h 330"/>
              <a:gd name="T2" fmla="*/ 166 w 339"/>
              <a:gd name="T3" fmla="*/ 10 h 330"/>
              <a:gd name="T4" fmla="*/ 116 w 339"/>
              <a:gd name="T5" fmla="*/ 45 h 330"/>
              <a:gd name="T6" fmla="*/ 35 w 339"/>
              <a:gd name="T7" fmla="*/ 30 h 330"/>
              <a:gd name="T8" fmla="*/ 0 w 339"/>
              <a:gd name="T9" fmla="*/ 78 h 330"/>
              <a:gd name="T10" fmla="*/ 13 w 339"/>
              <a:gd name="T11" fmla="*/ 325 h 330"/>
              <a:gd name="T12" fmla="*/ 15 w 339"/>
              <a:gd name="T13" fmla="*/ 330 h 330"/>
              <a:gd name="T14" fmla="*/ 93 w 339"/>
              <a:gd name="T15" fmla="*/ 325 h 330"/>
              <a:gd name="T16" fmla="*/ 196 w 339"/>
              <a:gd name="T17" fmla="*/ 318 h 330"/>
              <a:gd name="T18" fmla="*/ 276 w 339"/>
              <a:gd name="T19" fmla="*/ 325 h 330"/>
              <a:gd name="T20" fmla="*/ 339 w 339"/>
              <a:gd name="T21" fmla="*/ 270 h 330"/>
              <a:gd name="T22" fmla="*/ 223 w 339"/>
              <a:gd name="T23" fmla="*/ 88 h 330"/>
              <a:gd name="T24" fmla="*/ 269 w 339"/>
              <a:gd name="T25" fmla="*/ 123 h 330"/>
              <a:gd name="T26" fmla="*/ 286 w 339"/>
              <a:gd name="T27" fmla="*/ 98 h 330"/>
              <a:gd name="T28" fmla="*/ 286 w 339"/>
              <a:gd name="T29" fmla="*/ 78 h 330"/>
              <a:gd name="T30" fmla="*/ 274 w 339"/>
              <a:gd name="T31" fmla="*/ 43 h 330"/>
              <a:gd name="T32" fmla="*/ 254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4" y="0"/>
                </a:moveTo>
                <a:lnTo>
                  <a:pt x="166" y="10"/>
                </a:lnTo>
                <a:lnTo>
                  <a:pt x="116" y="45"/>
                </a:lnTo>
                <a:lnTo>
                  <a:pt x="35" y="30"/>
                </a:lnTo>
                <a:lnTo>
                  <a:pt x="0" y="78"/>
                </a:lnTo>
                <a:lnTo>
                  <a:pt x="13" y="325"/>
                </a:lnTo>
                <a:lnTo>
                  <a:pt x="15" y="330"/>
                </a:lnTo>
                <a:lnTo>
                  <a:pt x="93" y="325"/>
                </a:lnTo>
                <a:lnTo>
                  <a:pt x="196" y="318"/>
                </a:lnTo>
                <a:lnTo>
                  <a:pt x="276" y="325"/>
                </a:lnTo>
                <a:lnTo>
                  <a:pt x="339" y="270"/>
                </a:lnTo>
                <a:lnTo>
                  <a:pt x="223" y="88"/>
                </a:lnTo>
                <a:lnTo>
                  <a:pt x="269" y="123"/>
                </a:lnTo>
                <a:lnTo>
                  <a:pt x="286" y="98"/>
                </a:lnTo>
                <a:lnTo>
                  <a:pt x="286" y="78"/>
                </a:lnTo>
                <a:lnTo>
                  <a:pt x="274" y="43"/>
                </a:lnTo>
                <a:lnTo>
                  <a:pt x="25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0" name="Freeform 1323"/>
          <p:cNvSpPr>
            <a:spLocks/>
          </p:cNvSpPr>
          <p:nvPr/>
        </p:nvSpPr>
        <p:spPr bwMode="auto">
          <a:xfrm>
            <a:off x="3692045" y="4601925"/>
            <a:ext cx="360607" cy="370693"/>
          </a:xfrm>
          <a:custGeom>
            <a:avLst/>
            <a:gdLst>
              <a:gd name="T0" fmla="*/ 51 w 358"/>
              <a:gd name="T1" fmla="*/ 115 h 368"/>
              <a:gd name="T2" fmla="*/ 51 w 358"/>
              <a:gd name="T3" fmla="*/ 125 h 368"/>
              <a:gd name="T4" fmla="*/ 16 w 358"/>
              <a:gd name="T5" fmla="*/ 227 h 368"/>
              <a:gd name="T6" fmla="*/ 0 w 358"/>
              <a:gd name="T7" fmla="*/ 272 h 368"/>
              <a:gd name="T8" fmla="*/ 141 w 358"/>
              <a:gd name="T9" fmla="*/ 320 h 368"/>
              <a:gd name="T10" fmla="*/ 170 w 358"/>
              <a:gd name="T11" fmla="*/ 365 h 368"/>
              <a:gd name="T12" fmla="*/ 330 w 358"/>
              <a:gd name="T13" fmla="*/ 368 h 368"/>
              <a:gd name="T14" fmla="*/ 358 w 358"/>
              <a:gd name="T15" fmla="*/ 45 h 368"/>
              <a:gd name="T16" fmla="*/ 358 w 358"/>
              <a:gd name="T17" fmla="*/ 42 h 368"/>
              <a:gd name="T18" fmla="*/ 317 w 358"/>
              <a:gd name="T19" fmla="*/ 0 h 368"/>
              <a:gd name="T20" fmla="*/ 314 w 358"/>
              <a:gd name="T21" fmla="*/ 0 h 368"/>
              <a:gd name="T22" fmla="*/ 253 w 358"/>
              <a:gd name="T23" fmla="*/ 3 h 368"/>
              <a:gd name="T24" fmla="*/ 227 w 358"/>
              <a:gd name="T25" fmla="*/ 61 h 368"/>
              <a:gd name="T26" fmla="*/ 183 w 358"/>
              <a:gd name="T27" fmla="*/ 64 h 368"/>
              <a:gd name="T28" fmla="*/ 157 w 358"/>
              <a:gd name="T29" fmla="*/ 115 h 368"/>
              <a:gd name="T30" fmla="*/ 51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1" y="115"/>
                </a:moveTo>
                <a:lnTo>
                  <a:pt x="51" y="125"/>
                </a:lnTo>
                <a:lnTo>
                  <a:pt x="16" y="227"/>
                </a:lnTo>
                <a:lnTo>
                  <a:pt x="0" y="272"/>
                </a:lnTo>
                <a:lnTo>
                  <a:pt x="141" y="320"/>
                </a:lnTo>
                <a:lnTo>
                  <a:pt x="170" y="365"/>
                </a:lnTo>
                <a:lnTo>
                  <a:pt x="330" y="368"/>
                </a:lnTo>
                <a:lnTo>
                  <a:pt x="358" y="45"/>
                </a:lnTo>
                <a:lnTo>
                  <a:pt x="358" y="42"/>
                </a:lnTo>
                <a:lnTo>
                  <a:pt x="317" y="0"/>
                </a:lnTo>
                <a:lnTo>
                  <a:pt x="314" y="0"/>
                </a:lnTo>
                <a:lnTo>
                  <a:pt x="253" y="3"/>
                </a:lnTo>
                <a:lnTo>
                  <a:pt x="227" y="61"/>
                </a:lnTo>
                <a:lnTo>
                  <a:pt x="183" y="64"/>
                </a:lnTo>
                <a:lnTo>
                  <a:pt x="157" y="115"/>
                </a:lnTo>
                <a:lnTo>
                  <a:pt x="51" y="11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1" name="Freeform 1322"/>
          <p:cNvSpPr>
            <a:spLocks/>
          </p:cNvSpPr>
          <p:nvPr/>
        </p:nvSpPr>
        <p:spPr bwMode="auto">
          <a:xfrm>
            <a:off x="3692045" y="4601925"/>
            <a:ext cx="363127" cy="370693"/>
          </a:xfrm>
          <a:custGeom>
            <a:avLst/>
            <a:gdLst>
              <a:gd name="T0" fmla="*/ 52 w 358"/>
              <a:gd name="T1" fmla="*/ 115 h 368"/>
              <a:gd name="T2" fmla="*/ 52 w 358"/>
              <a:gd name="T3" fmla="*/ 125 h 368"/>
              <a:gd name="T4" fmla="*/ 17 w 358"/>
              <a:gd name="T5" fmla="*/ 228 h 368"/>
              <a:gd name="T6" fmla="*/ 0 w 358"/>
              <a:gd name="T7" fmla="*/ 273 h 368"/>
              <a:gd name="T8" fmla="*/ 142 w 358"/>
              <a:gd name="T9" fmla="*/ 320 h 368"/>
              <a:gd name="T10" fmla="*/ 169 w 358"/>
              <a:gd name="T11" fmla="*/ 365 h 368"/>
              <a:gd name="T12" fmla="*/ 328 w 358"/>
              <a:gd name="T13" fmla="*/ 368 h 368"/>
              <a:gd name="T14" fmla="*/ 358 w 358"/>
              <a:gd name="T15" fmla="*/ 45 h 368"/>
              <a:gd name="T16" fmla="*/ 358 w 358"/>
              <a:gd name="T17" fmla="*/ 43 h 368"/>
              <a:gd name="T18" fmla="*/ 316 w 358"/>
              <a:gd name="T19" fmla="*/ 0 h 368"/>
              <a:gd name="T20" fmla="*/ 313 w 358"/>
              <a:gd name="T21" fmla="*/ 0 h 368"/>
              <a:gd name="T22" fmla="*/ 254 w 358"/>
              <a:gd name="T23" fmla="*/ 3 h 368"/>
              <a:gd name="T24" fmla="*/ 226 w 358"/>
              <a:gd name="T25" fmla="*/ 60 h 368"/>
              <a:gd name="T26" fmla="*/ 184 w 358"/>
              <a:gd name="T27" fmla="*/ 65 h 368"/>
              <a:gd name="T28" fmla="*/ 157 w 358"/>
              <a:gd name="T29" fmla="*/ 115 h 368"/>
              <a:gd name="T30" fmla="*/ 52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2" y="115"/>
                </a:moveTo>
                <a:lnTo>
                  <a:pt x="52" y="125"/>
                </a:lnTo>
                <a:lnTo>
                  <a:pt x="17" y="228"/>
                </a:lnTo>
                <a:lnTo>
                  <a:pt x="0" y="273"/>
                </a:lnTo>
                <a:lnTo>
                  <a:pt x="142" y="320"/>
                </a:lnTo>
                <a:lnTo>
                  <a:pt x="169" y="365"/>
                </a:lnTo>
                <a:lnTo>
                  <a:pt x="328" y="368"/>
                </a:lnTo>
                <a:lnTo>
                  <a:pt x="358" y="45"/>
                </a:lnTo>
                <a:lnTo>
                  <a:pt x="358" y="43"/>
                </a:lnTo>
                <a:lnTo>
                  <a:pt x="316" y="0"/>
                </a:lnTo>
                <a:lnTo>
                  <a:pt x="313" y="0"/>
                </a:lnTo>
                <a:lnTo>
                  <a:pt x="254" y="3"/>
                </a:lnTo>
                <a:lnTo>
                  <a:pt x="226" y="60"/>
                </a:lnTo>
                <a:lnTo>
                  <a:pt x="184" y="65"/>
                </a:lnTo>
                <a:lnTo>
                  <a:pt x="157" y="115"/>
                </a:lnTo>
                <a:lnTo>
                  <a:pt x="52" y="1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2" name="Freeform 1321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2 h 486"/>
              <a:gd name="T2" fmla="*/ 458 w 467"/>
              <a:gd name="T3" fmla="*/ 336 h 486"/>
              <a:gd name="T4" fmla="*/ 342 w 467"/>
              <a:gd name="T5" fmla="*/ 342 h 486"/>
              <a:gd name="T6" fmla="*/ 285 w 467"/>
              <a:gd name="T7" fmla="*/ 377 h 486"/>
              <a:gd name="T8" fmla="*/ 208 w 467"/>
              <a:gd name="T9" fmla="*/ 403 h 486"/>
              <a:gd name="T10" fmla="*/ 173 w 467"/>
              <a:gd name="T11" fmla="*/ 483 h 486"/>
              <a:gd name="T12" fmla="*/ 99 w 467"/>
              <a:gd name="T13" fmla="*/ 486 h 486"/>
              <a:gd name="T14" fmla="*/ 61 w 467"/>
              <a:gd name="T15" fmla="*/ 415 h 486"/>
              <a:gd name="T16" fmla="*/ 10 w 467"/>
              <a:gd name="T17" fmla="*/ 387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198 w 467"/>
              <a:gd name="T27" fmla="*/ 3 h 486"/>
              <a:gd name="T28" fmla="*/ 198 w 467"/>
              <a:gd name="T29" fmla="*/ 0 h 486"/>
              <a:gd name="T30" fmla="*/ 467 w 467"/>
              <a:gd name="T31" fmla="*/ 26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2"/>
                </a:moveTo>
                <a:lnTo>
                  <a:pt x="458" y="336"/>
                </a:lnTo>
                <a:lnTo>
                  <a:pt x="342" y="342"/>
                </a:lnTo>
                <a:lnTo>
                  <a:pt x="285" y="377"/>
                </a:lnTo>
                <a:lnTo>
                  <a:pt x="208" y="403"/>
                </a:lnTo>
                <a:lnTo>
                  <a:pt x="173" y="483"/>
                </a:lnTo>
                <a:lnTo>
                  <a:pt x="99" y="486"/>
                </a:lnTo>
                <a:lnTo>
                  <a:pt x="61" y="415"/>
                </a:lnTo>
                <a:lnTo>
                  <a:pt x="10" y="387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198" y="3"/>
                </a:lnTo>
                <a:lnTo>
                  <a:pt x="198" y="0"/>
                </a:lnTo>
                <a:lnTo>
                  <a:pt x="467" y="26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3" name="Freeform 1320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3 h 486"/>
              <a:gd name="T2" fmla="*/ 460 w 467"/>
              <a:gd name="T3" fmla="*/ 336 h 486"/>
              <a:gd name="T4" fmla="*/ 342 w 467"/>
              <a:gd name="T5" fmla="*/ 343 h 486"/>
              <a:gd name="T6" fmla="*/ 285 w 467"/>
              <a:gd name="T7" fmla="*/ 378 h 486"/>
              <a:gd name="T8" fmla="*/ 210 w 467"/>
              <a:gd name="T9" fmla="*/ 403 h 486"/>
              <a:gd name="T10" fmla="*/ 175 w 467"/>
              <a:gd name="T11" fmla="*/ 483 h 486"/>
              <a:gd name="T12" fmla="*/ 100 w 467"/>
              <a:gd name="T13" fmla="*/ 486 h 486"/>
              <a:gd name="T14" fmla="*/ 62 w 467"/>
              <a:gd name="T15" fmla="*/ 416 h 486"/>
              <a:gd name="T16" fmla="*/ 10 w 467"/>
              <a:gd name="T17" fmla="*/ 388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200 w 467"/>
              <a:gd name="T27" fmla="*/ 3 h 486"/>
              <a:gd name="T28" fmla="*/ 200 w 467"/>
              <a:gd name="T29" fmla="*/ 0 h 486"/>
              <a:gd name="T30" fmla="*/ 467 w 467"/>
              <a:gd name="T31" fmla="*/ 26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3"/>
                </a:moveTo>
                <a:lnTo>
                  <a:pt x="460" y="336"/>
                </a:lnTo>
                <a:lnTo>
                  <a:pt x="342" y="343"/>
                </a:lnTo>
                <a:lnTo>
                  <a:pt x="285" y="378"/>
                </a:lnTo>
                <a:lnTo>
                  <a:pt x="210" y="403"/>
                </a:lnTo>
                <a:lnTo>
                  <a:pt x="175" y="483"/>
                </a:lnTo>
                <a:lnTo>
                  <a:pt x="100" y="486"/>
                </a:lnTo>
                <a:lnTo>
                  <a:pt x="62" y="416"/>
                </a:lnTo>
                <a:lnTo>
                  <a:pt x="10" y="388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200" y="3"/>
                </a:lnTo>
                <a:lnTo>
                  <a:pt x="200" y="0"/>
                </a:lnTo>
                <a:lnTo>
                  <a:pt x="467" y="26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4" name="Freeform 1319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7 w 61"/>
              <a:gd name="T5" fmla="*/ 38 h 38"/>
              <a:gd name="T6" fmla="*/ 61 w 61"/>
              <a:gd name="T7" fmla="*/ 9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7" y="38"/>
                </a:lnTo>
                <a:lnTo>
                  <a:pt x="61" y="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5" name="Freeform 1318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8 w 61"/>
              <a:gd name="T5" fmla="*/ 38 h 38"/>
              <a:gd name="T6" fmla="*/ 61 w 61"/>
              <a:gd name="T7" fmla="*/ 10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8" y="38"/>
                </a:lnTo>
                <a:lnTo>
                  <a:pt x="61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6" name="Freeform 1317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6 w 176"/>
              <a:gd name="T1" fmla="*/ 0 h 153"/>
              <a:gd name="T2" fmla="*/ 0 w 176"/>
              <a:gd name="T3" fmla="*/ 19 h 153"/>
              <a:gd name="T4" fmla="*/ 0 w 176"/>
              <a:gd name="T5" fmla="*/ 61 h 153"/>
              <a:gd name="T6" fmla="*/ 61 w 176"/>
              <a:gd name="T7" fmla="*/ 70 h 153"/>
              <a:gd name="T8" fmla="*/ 57 w 176"/>
              <a:gd name="T9" fmla="*/ 99 h 153"/>
              <a:gd name="T10" fmla="*/ 0 w 176"/>
              <a:gd name="T11" fmla="*/ 96 h 153"/>
              <a:gd name="T12" fmla="*/ 0 w 176"/>
              <a:gd name="T13" fmla="*/ 131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7 w 176"/>
              <a:gd name="T23" fmla="*/ 48 h 153"/>
              <a:gd name="T24" fmla="*/ 6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6" y="0"/>
                </a:moveTo>
                <a:lnTo>
                  <a:pt x="0" y="19"/>
                </a:lnTo>
                <a:lnTo>
                  <a:pt x="0" y="61"/>
                </a:lnTo>
                <a:lnTo>
                  <a:pt x="61" y="70"/>
                </a:lnTo>
                <a:lnTo>
                  <a:pt x="57" y="99"/>
                </a:lnTo>
                <a:lnTo>
                  <a:pt x="0" y="96"/>
                </a:lnTo>
                <a:lnTo>
                  <a:pt x="0" y="131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7" y="48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7" name="Freeform 1316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5 w 176"/>
              <a:gd name="T1" fmla="*/ 0 h 153"/>
              <a:gd name="T2" fmla="*/ 0 w 176"/>
              <a:gd name="T3" fmla="*/ 18 h 153"/>
              <a:gd name="T4" fmla="*/ 0 w 176"/>
              <a:gd name="T5" fmla="*/ 60 h 153"/>
              <a:gd name="T6" fmla="*/ 60 w 176"/>
              <a:gd name="T7" fmla="*/ 70 h 153"/>
              <a:gd name="T8" fmla="*/ 58 w 176"/>
              <a:gd name="T9" fmla="*/ 98 h 153"/>
              <a:gd name="T10" fmla="*/ 0 w 176"/>
              <a:gd name="T11" fmla="*/ 95 h 153"/>
              <a:gd name="T12" fmla="*/ 0 w 176"/>
              <a:gd name="T13" fmla="*/ 130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8 w 176"/>
              <a:gd name="T23" fmla="*/ 48 h 153"/>
              <a:gd name="T24" fmla="*/ 5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5" y="0"/>
                </a:moveTo>
                <a:lnTo>
                  <a:pt x="0" y="18"/>
                </a:lnTo>
                <a:lnTo>
                  <a:pt x="0" y="60"/>
                </a:lnTo>
                <a:lnTo>
                  <a:pt x="60" y="70"/>
                </a:lnTo>
                <a:lnTo>
                  <a:pt x="58" y="98"/>
                </a:lnTo>
                <a:lnTo>
                  <a:pt x="0" y="95"/>
                </a:lnTo>
                <a:lnTo>
                  <a:pt x="0" y="130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8" y="4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8" name="Freeform 1315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8 h 77"/>
              <a:gd name="T6" fmla="*/ 41 w 70"/>
              <a:gd name="T7" fmla="*/ 77 h 77"/>
              <a:gd name="T8" fmla="*/ 70 w 70"/>
              <a:gd name="T9" fmla="*/ 13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8"/>
                </a:lnTo>
                <a:lnTo>
                  <a:pt x="41" y="77"/>
                </a:lnTo>
                <a:lnTo>
                  <a:pt x="70" y="1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9" name="Freeform 1314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7 h 77"/>
              <a:gd name="T6" fmla="*/ 40 w 70"/>
              <a:gd name="T7" fmla="*/ 77 h 77"/>
              <a:gd name="T8" fmla="*/ 70 w 70"/>
              <a:gd name="T9" fmla="*/ 12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7"/>
                </a:lnTo>
                <a:lnTo>
                  <a:pt x="40" y="77"/>
                </a:lnTo>
                <a:lnTo>
                  <a:pt x="70" y="1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0" name="Freeform 1313"/>
          <p:cNvSpPr>
            <a:spLocks/>
          </p:cNvSpPr>
          <p:nvPr/>
        </p:nvSpPr>
        <p:spPr bwMode="auto">
          <a:xfrm>
            <a:off x="3717262" y="5015487"/>
            <a:ext cx="247128" cy="194173"/>
          </a:xfrm>
          <a:custGeom>
            <a:avLst/>
            <a:gdLst>
              <a:gd name="T0" fmla="*/ 0 w 246"/>
              <a:gd name="T1" fmla="*/ 48 h 192"/>
              <a:gd name="T2" fmla="*/ 44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1 w 246"/>
              <a:gd name="T9" fmla="*/ 128 h 192"/>
              <a:gd name="T10" fmla="*/ 131 w 246"/>
              <a:gd name="T11" fmla="*/ 164 h 192"/>
              <a:gd name="T12" fmla="*/ 198 w 246"/>
              <a:gd name="T13" fmla="*/ 192 h 192"/>
              <a:gd name="T14" fmla="*/ 240 w 246"/>
              <a:gd name="T15" fmla="*/ 122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7 w 246"/>
              <a:gd name="T23" fmla="*/ 20 h 192"/>
              <a:gd name="T24" fmla="*/ 147 w 246"/>
              <a:gd name="T25" fmla="*/ 0 h 192"/>
              <a:gd name="T26" fmla="*/ 147 w 246"/>
              <a:gd name="T27" fmla="*/ 16 h 192"/>
              <a:gd name="T28" fmla="*/ 41 w 246"/>
              <a:gd name="T29" fmla="*/ 7 h 192"/>
              <a:gd name="T30" fmla="*/ 12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4" y="141"/>
                </a:lnTo>
                <a:lnTo>
                  <a:pt x="48" y="141"/>
                </a:lnTo>
                <a:lnTo>
                  <a:pt x="83" y="119"/>
                </a:lnTo>
                <a:lnTo>
                  <a:pt x="121" y="128"/>
                </a:lnTo>
                <a:lnTo>
                  <a:pt x="131" y="164"/>
                </a:lnTo>
                <a:lnTo>
                  <a:pt x="198" y="192"/>
                </a:lnTo>
                <a:lnTo>
                  <a:pt x="240" y="122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7" y="20"/>
                </a:lnTo>
                <a:lnTo>
                  <a:pt x="147" y="0"/>
                </a:lnTo>
                <a:lnTo>
                  <a:pt x="147" y="16"/>
                </a:lnTo>
                <a:lnTo>
                  <a:pt x="41" y="7"/>
                </a:lnTo>
                <a:lnTo>
                  <a:pt x="12" y="71"/>
                </a:lnTo>
                <a:lnTo>
                  <a:pt x="0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1" name="Freeform 1312"/>
          <p:cNvSpPr>
            <a:spLocks/>
          </p:cNvSpPr>
          <p:nvPr/>
        </p:nvSpPr>
        <p:spPr bwMode="auto">
          <a:xfrm>
            <a:off x="3717262" y="5015487"/>
            <a:ext cx="247128" cy="191651"/>
          </a:xfrm>
          <a:custGeom>
            <a:avLst/>
            <a:gdLst>
              <a:gd name="T0" fmla="*/ 0 w 246"/>
              <a:gd name="T1" fmla="*/ 48 h 192"/>
              <a:gd name="T2" fmla="*/ 43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0 w 246"/>
              <a:gd name="T9" fmla="*/ 129 h 192"/>
              <a:gd name="T10" fmla="*/ 131 w 246"/>
              <a:gd name="T11" fmla="*/ 164 h 192"/>
              <a:gd name="T12" fmla="*/ 198 w 246"/>
              <a:gd name="T13" fmla="*/ 192 h 192"/>
              <a:gd name="T14" fmla="*/ 241 w 246"/>
              <a:gd name="T15" fmla="*/ 121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6 w 246"/>
              <a:gd name="T23" fmla="*/ 20 h 192"/>
              <a:gd name="T24" fmla="*/ 146 w 246"/>
              <a:gd name="T25" fmla="*/ 0 h 192"/>
              <a:gd name="T26" fmla="*/ 146 w 246"/>
              <a:gd name="T27" fmla="*/ 15 h 192"/>
              <a:gd name="T28" fmla="*/ 40 w 246"/>
              <a:gd name="T29" fmla="*/ 5 h 192"/>
              <a:gd name="T30" fmla="*/ 10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3" y="141"/>
                </a:lnTo>
                <a:lnTo>
                  <a:pt x="48" y="141"/>
                </a:lnTo>
                <a:lnTo>
                  <a:pt x="83" y="119"/>
                </a:lnTo>
                <a:lnTo>
                  <a:pt x="120" y="129"/>
                </a:lnTo>
                <a:lnTo>
                  <a:pt x="131" y="164"/>
                </a:lnTo>
                <a:lnTo>
                  <a:pt x="198" y="192"/>
                </a:lnTo>
                <a:lnTo>
                  <a:pt x="241" y="121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6" y="20"/>
                </a:lnTo>
                <a:lnTo>
                  <a:pt x="146" y="0"/>
                </a:lnTo>
                <a:lnTo>
                  <a:pt x="146" y="15"/>
                </a:lnTo>
                <a:lnTo>
                  <a:pt x="40" y="5"/>
                </a:lnTo>
                <a:lnTo>
                  <a:pt x="10" y="71"/>
                </a:lnTo>
                <a:lnTo>
                  <a:pt x="0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2" name="Freeform 1311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2 h 70"/>
              <a:gd name="T2" fmla="*/ 4 w 90"/>
              <a:gd name="T3" fmla="*/ 29 h 70"/>
              <a:gd name="T4" fmla="*/ 48 w 90"/>
              <a:gd name="T5" fmla="*/ 64 h 70"/>
              <a:gd name="T6" fmla="*/ 52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7 w 90"/>
              <a:gd name="T13" fmla="*/ 45 h 70"/>
              <a:gd name="T14" fmla="*/ 77 w 90"/>
              <a:gd name="T15" fmla="*/ 9 h 70"/>
              <a:gd name="T16" fmla="*/ 39 w 90"/>
              <a:gd name="T17" fmla="*/ 0 h 70"/>
              <a:gd name="T18" fmla="*/ 4 w 90"/>
              <a:gd name="T19" fmla="*/ 22 h 70"/>
              <a:gd name="T20" fmla="*/ 0 w 90"/>
              <a:gd name="T21" fmla="*/ 2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2"/>
                </a:moveTo>
                <a:lnTo>
                  <a:pt x="4" y="29"/>
                </a:lnTo>
                <a:lnTo>
                  <a:pt x="48" y="64"/>
                </a:lnTo>
                <a:lnTo>
                  <a:pt x="52" y="70"/>
                </a:lnTo>
                <a:lnTo>
                  <a:pt x="90" y="48"/>
                </a:lnTo>
                <a:lnTo>
                  <a:pt x="90" y="45"/>
                </a:lnTo>
                <a:lnTo>
                  <a:pt x="87" y="45"/>
                </a:lnTo>
                <a:lnTo>
                  <a:pt x="77" y="9"/>
                </a:lnTo>
                <a:lnTo>
                  <a:pt x="39" y="0"/>
                </a:lnTo>
                <a:lnTo>
                  <a:pt x="4" y="22"/>
                </a:lnTo>
                <a:lnTo>
                  <a:pt x="0" y="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3" name="Freeform 1310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3 h 70"/>
              <a:gd name="T2" fmla="*/ 5 w 90"/>
              <a:gd name="T3" fmla="*/ 30 h 70"/>
              <a:gd name="T4" fmla="*/ 48 w 90"/>
              <a:gd name="T5" fmla="*/ 65 h 70"/>
              <a:gd name="T6" fmla="*/ 53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8 w 90"/>
              <a:gd name="T13" fmla="*/ 45 h 70"/>
              <a:gd name="T14" fmla="*/ 78 w 90"/>
              <a:gd name="T15" fmla="*/ 10 h 70"/>
              <a:gd name="T16" fmla="*/ 40 w 90"/>
              <a:gd name="T17" fmla="*/ 0 h 70"/>
              <a:gd name="T18" fmla="*/ 5 w 90"/>
              <a:gd name="T19" fmla="*/ 23 h 70"/>
              <a:gd name="T20" fmla="*/ 0 w 90"/>
              <a:gd name="T21" fmla="*/ 2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3"/>
                </a:moveTo>
                <a:lnTo>
                  <a:pt x="5" y="30"/>
                </a:lnTo>
                <a:lnTo>
                  <a:pt x="48" y="65"/>
                </a:lnTo>
                <a:lnTo>
                  <a:pt x="53" y="70"/>
                </a:lnTo>
                <a:lnTo>
                  <a:pt x="90" y="48"/>
                </a:lnTo>
                <a:lnTo>
                  <a:pt x="90" y="45"/>
                </a:lnTo>
                <a:lnTo>
                  <a:pt x="88" y="45"/>
                </a:lnTo>
                <a:lnTo>
                  <a:pt x="78" y="10"/>
                </a:lnTo>
                <a:lnTo>
                  <a:pt x="40" y="0"/>
                </a:lnTo>
                <a:lnTo>
                  <a:pt x="5" y="23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4" name="Freeform 1309"/>
          <p:cNvSpPr>
            <a:spLocks/>
          </p:cNvSpPr>
          <p:nvPr/>
        </p:nvSpPr>
        <p:spPr bwMode="auto">
          <a:xfrm>
            <a:off x="3813087" y="5179399"/>
            <a:ext cx="118522" cy="131129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2 w 118"/>
              <a:gd name="T7" fmla="*/ 28 h 131"/>
              <a:gd name="T8" fmla="*/ 102 w 118"/>
              <a:gd name="T9" fmla="*/ 25 h 131"/>
              <a:gd name="T10" fmla="*/ 102 w 118"/>
              <a:gd name="T11" fmla="*/ 28 h 131"/>
              <a:gd name="T12" fmla="*/ 38 w 118"/>
              <a:gd name="T13" fmla="*/ 0 h 131"/>
              <a:gd name="T14" fmla="*/ 38 w 118"/>
              <a:gd name="T15" fmla="*/ 3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2" y="28"/>
                </a:lnTo>
                <a:lnTo>
                  <a:pt x="102" y="25"/>
                </a:lnTo>
                <a:lnTo>
                  <a:pt x="102" y="28"/>
                </a:lnTo>
                <a:lnTo>
                  <a:pt x="38" y="0"/>
                </a:lnTo>
                <a:lnTo>
                  <a:pt x="38" y="3"/>
                </a:lnTo>
                <a:lnTo>
                  <a:pt x="0" y="2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5" name="Freeform 1308"/>
          <p:cNvSpPr>
            <a:spLocks/>
          </p:cNvSpPr>
          <p:nvPr/>
        </p:nvSpPr>
        <p:spPr bwMode="auto">
          <a:xfrm>
            <a:off x="3813087" y="5179399"/>
            <a:ext cx="118522" cy="133650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3 w 118"/>
              <a:gd name="T7" fmla="*/ 27 h 131"/>
              <a:gd name="T8" fmla="*/ 103 w 118"/>
              <a:gd name="T9" fmla="*/ 25 h 131"/>
              <a:gd name="T10" fmla="*/ 103 w 118"/>
              <a:gd name="T11" fmla="*/ 27 h 131"/>
              <a:gd name="T12" fmla="*/ 38 w 118"/>
              <a:gd name="T13" fmla="*/ 0 h 131"/>
              <a:gd name="T14" fmla="*/ 38 w 118"/>
              <a:gd name="T15" fmla="*/ 2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3" y="27"/>
                </a:lnTo>
                <a:lnTo>
                  <a:pt x="103" y="25"/>
                </a:lnTo>
                <a:lnTo>
                  <a:pt x="103" y="27"/>
                </a:lnTo>
                <a:lnTo>
                  <a:pt x="38" y="0"/>
                </a:lnTo>
                <a:lnTo>
                  <a:pt x="38" y="2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6" name="Freeform 1307"/>
          <p:cNvSpPr>
            <a:spLocks/>
          </p:cNvSpPr>
          <p:nvPr/>
        </p:nvSpPr>
        <p:spPr bwMode="auto">
          <a:xfrm>
            <a:off x="3886218" y="5134008"/>
            <a:ext cx="229476" cy="201737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3 h 201"/>
              <a:gd name="T6" fmla="*/ 205 w 227"/>
              <a:gd name="T7" fmla="*/ 176 h 201"/>
              <a:gd name="T8" fmla="*/ 198 w 227"/>
              <a:gd name="T9" fmla="*/ 115 h 201"/>
              <a:gd name="T10" fmla="*/ 227 w 227"/>
              <a:gd name="T11" fmla="*/ 99 h 201"/>
              <a:gd name="T12" fmla="*/ 227 w 227"/>
              <a:gd name="T13" fmla="*/ 48 h 201"/>
              <a:gd name="T14" fmla="*/ 138 w 227"/>
              <a:gd name="T15" fmla="*/ 0 h 201"/>
              <a:gd name="T16" fmla="*/ 77 w 227"/>
              <a:gd name="T17" fmla="*/ 0 h 201"/>
              <a:gd name="T18" fmla="*/ 71 w 227"/>
              <a:gd name="T19" fmla="*/ 3 h 201"/>
              <a:gd name="T20" fmla="*/ 29 w 227"/>
              <a:gd name="T21" fmla="*/ 73 h 201"/>
              <a:gd name="T22" fmla="*/ 29 w 227"/>
              <a:gd name="T23" fmla="*/ 70 h 201"/>
              <a:gd name="T24" fmla="*/ 29 w 227"/>
              <a:gd name="T25" fmla="*/ 73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3"/>
                </a:lnTo>
                <a:lnTo>
                  <a:pt x="205" y="176"/>
                </a:lnTo>
                <a:lnTo>
                  <a:pt x="198" y="115"/>
                </a:lnTo>
                <a:lnTo>
                  <a:pt x="227" y="99"/>
                </a:lnTo>
                <a:lnTo>
                  <a:pt x="227" y="48"/>
                </a:lnTo>
                <a:lnTo>
                  <a:pt x="138" y="0"/>
                </a:lnTo>
                <a:lnTo>
                  <a:pt x="77" y="0"/>
                </a:lnTo>
                <a:lnTo>
                  <a:pt x="71" y="3"/>
                </a:lnTo>
                <a:lnTo>
                  <a:pt x="29" y="73"/>
                </a:lnTo>
                <a:lnTo>
                  <a:pt x="29" y="70"/>
                </a:lnTo>
                <a:lnTo>
                  <a:pt x="29" y="73"/>
                </a:lnTo>
                <a:lnTo>
                  <a:pt x="45" y="176"/>
                </a:lnTo>
                <a:lnTo>
                  <a:pt x="0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7" name="Freeform 1306"/>
          <p:cNvSpPr>
            <a:spLocks/>
          </p:cNvSpPr>
          <p:nvPr/>
        </p:nvSpPr>
        <p:spPr bwMode="auto">
          <a:xfrm>
            <a:off x="3886218" y="5134008"/>
            <a:ext cx="229476" cy="204258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1 h 201"/>
              <a:gd name="T6" fmla="*/ 205 w 227"/>
              <a:gd name="T7" fmla="*/ 176 h 201"/>
              <a:gd name="T8" fmla="*/ 197 w 227"/>
              <a:gd name="T9" fmla="*/ 114 h 201"/>
              <a:gd name="T10" fmla="*/ 227 w 227"/>
              <a:gd name="T11" fmla="*/ 99 h 201"/>
              <a:gd name="T12" fmla="*/ 227 w 227"/>
              <a:gd name="T13" fmla="*/ 47 h 201"/>
              <a:gd name="T14" fmla="*/ 137 w 227"/>
              <a:gd name="T15" fmla="*/ 0 h 201"/>
              <a:gd name="T16" fmla="*/ 77 w 227"/>
              <a:gd name="T17" fmla="*/ 0 h 201"/>
              <a:gd name="T18" fmla="*/ 72 w 227"/>
              <a:gd name="T19" fmla="*/ 2 h 201"/>
              <a:gd name="T20" fmla="*/ 30 w 227"/>
              <a:gd name="T21" fmla="*/ 72 h 201"/>
              <a:gd name="T22" fmla="*/ 30 w 227"/>
              <a:gd name="T23" fmla="*/ 69 h 201"/>
              <a:gd name="T24" fmla="*/ 30 w 227"/>
              <a:gd name="T25" fmla="*/ 72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1"/>
                </a:lnTo>
                <a:lnTo>
                  <a:pt x="205" y="176"/>
                </a:lnTo>
                <a:lnTo>
                  <a:pt x="197" y="114"/>
                </a:lnTo>
                <a:lnTo>
                  <a:pt x="227" y="99"/>
                </a:lnTo>
                <a:lnTo>
                  <a:pt x="227" y="47"/>
                </a:lnTo>
                <a:lnTo>
                  <a:pt x="137" y="0"/>
                </a:lnTo>
                <a:lnTo>
                  <a:pt x="77" y="0"/>
                </a:lnTo>
                <a:lnTo>
                  <a:pt x="72" y="2"/>
                </a:lnTo>
                <a:lnTo>
                  <a:pt x="30" y="72"/>
                </a:lnTo>
                <a:lnTo>
                  <a:pt x="30" y="69"/>
                </a:lnTo>
                <a:lnTo>
                  <a:pt x="30" y="72"/>
                </a:lnTo>
                <a:lnTo>
                  <a:pt x="45" y="176"/>
                </a:lnTo>
                <a:lnTo>
                  <a:pt x="0" y="14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8" name="Freeform 1305"/>
          <p:cNvSpPr>
            <a:spLocks/>
          </p:cNvSpPr>
          <p:nvPr/>
        </p:nvSpPr>
        <p:spPr bwMode="auto">
          <a:xfrm>
            <a:off x="4024911" y="4990270"/>
            <a:ext cx="254694" cy="194173"/>
          </a:xfrm>
          <a:custGeom>
            <a:avLst/>
            <a:gdLst>
              <a:gd name="T0" fmla="*/ 89 w 252"/>
              <a:gd name="T1" fmla="*/ 189 h 192"/>
              <a:gd name="T2" fmla="*/ 96 w 252"/>
              <a:gd name="T3" fmla="*/ 147 h 192"/>
              <a:gd name="T4" fmla="*/ 156 w 252"/>
              <a:gd name="T5" fmla="*/ 153 h 192"/>
              <a:gd name="T6" fmla="*/ 201 w 252"/>
              <a:gd name="T7" fmla="*/ 157 h 192"/>
              <a:gd name="T8" fmla="*/ 252 w 252"/>
              <a:gd name="T9" fmla="*/ 112 h 192"/>
              <a:gd name="T10" fmla="*/ 204 w 252"/>
              <a:gd name="T11" fmla="*/ 61 h 192"/>
              <a:gd name="T12" fmla="*/ 204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38 w 252"/>
              <a:gd name="T19" fmla="*/ 61 h 192"/>
              <a:gd name="T20" fmla="*/ 3 w 252"/>
              <a:gd name="T21" fmla="*/ 141 h 192"/>
              <a:gd name="T22" fmla="*/ 0 w 252"/>
              <a:gd name="T23" fmla="*/ 144 h 192"/>
              <a:gd name="T24" fmla="*/ 86 w 252"/>
              <a:gd name="T25" fmla="*/ 192 h 192"/>
              <a:gd name="T26" fmla="*/ 89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89" y="189"/>
                </a:moveTo>
                <a:lnTo>
                  <a:pt x="96" y="147"/>
                </a:lnTo>
                <a:lnTo>
                  <a:pt x="156" y="153"/>
                </a:lnTo>
                <a:lnTo>
                  <a:pt x="201" y="157"/>
                </a:lnTo>
                <a:lnTo>
                  <a:pt x="252" y="112"/>
                </a:lnTo>
                <a:lnTo>
                  <a:pt x="204" y="61"/>
                </a:lnTo>
                <a:lnTo>
                  <a:pt x="204" y="0"/>
                </a:lnTo>
                <a:lnTo>
                  <a:pt x="172" y="0"/>
                </a:lnTo>
                <a:lnTo>
                  <a:pt x="115" y="35"/>
                </a:lnTo>
                <a:lnTo>
                  <a:pt x="38" y="61"/>
                </a:lnTo>
                <a:lnTo>
                  <a:pt x="3" y="141"/>
                </a:lnTo>
                <a:lnTo>
                  <a:pt x="0" y="144"/>
                </a:lnTo>
                <a:lnTo>
                  <a:pt x="86" y="192"/>
                </a:lnTo>
                <a:lnTo>
                  <a:pt x="89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9" name="Freeform 1304"/>
          <p:cNvSpPr>
            <a:spLocks/>
          </p:cNvSpPr>
          <p:nvPr/>
        </p:nvSpPr>
        <p:spPr bwMode="auto">
          <a:xfrm>
            <a:off x="4024911" y="4990270"/>
            <a:ext cx="254694" cy="191651"/>
          </a:xfrm>
          <a:custGeom>
            <a:avLst/>
            <a:gdLst>
              <a:gd name="T0" fmla="*/ 90 w 252"/>
              <a:gd name="T1" fmla="*/ 189 h 192"/>
              <a:gd name="T2" fmla="*/ 97 w 252"/>
              <a:gd name="T3" fmla="*/ 147 h 192"/>
              <a:gd name="T4" fmla="*/ 157 w 252"/>
              <a:gd name="T5" fmla="*/ 154 h 192"/>
              <a:gd name="T6" fmla="*/ 202 w 252"/>
              <a:gd name="T7" fmla="*/ 157 h 192"/>
              <a:gd name="T8" fmla="*/ 252 w 252"/>
              <a:gd name="T9" fmla="*/ 111 h 192"/>
              <a:gd name="T10" fmla="*/ 205 w 252"/>
              <a:gd name="T11" fmla="*/ 61 h 192"/>
              <a:gd name="T12" fmla="*/ 205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40 w 252"/>
              <a:gd name="T19" fmla="*/ 61 h 192"/>
              <a:gd name="T20" fmla="*/ 5 w 252"/>
              <a:gd name="T21" fmla="*/ 141 h 192"/>
              <a:gd name="T22" fmla="*/ 0 w 252"/>
              <a:gd name="T23" fmla="*/ 144 h 192"/>
              <a:gd name="T24" fmla="*/ 87 w 252"/>
              <a:gd name="T25" fmla="*/ 192 h 192"/>
              <a:gd name="T26" fmla="*/ 90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90" y="189"/>
                </a:moveTo>
                <a:lnTo>
                  <a:pt x="97" y="147"/>
                </a:lnTo>
                <a:lnTo>
                  <a:pt x="157" y="154"/>
                </a:lnTo>
                <a:lnTo>
                  <a:pt x="202" y="157"/>
                </a:lnTo>
                <a:lnTo>
                  <a:pt x="252" y="111"/>
                </a:lnTo>
                <a:lnTo>
                  <a:pt x="205" y="61"/>
                </a:lnTo>
                <a:lnTo>
                  <a:pt x="205" y="0"/>
                </a:lnTo>
                <a:lnTo>
                  <a:pt x="172" y="0"/>
                </a:lnTo>
                <a:lnTo>
                  <a:pt x="115" y="35"/>
                </a:lnTo>
                <a:lnTo>
                  <a:pt x="40" y="61"/>
                </a:lnTo>
                <a:lnTo>
                  <a:pt x="5" y="141"/>
                </a:lnTo>
                <a:lnTo>
                  <a:pt x="0" y="144"/>
                </a:lnTo>
                <a:lnTo>
                  <a:pt x="87" y="192"/>
                </a:lnTo>
                <a:lnTo>
                  <a:pt x="90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0" name="Freeform 1303"/>
          <p:cNvSpPr>
            <a:spLocks/>
          </p:cNvSpPr>
          <p:nvPr/>
        </p:nvSpPr>
        <p:spPr bwMode="auto">
          <a:xfrm>
            <a:off x="4077868" y="5136529"/>
            <a:ext cx="138694" cy="176520"/>
          </a:xfrm>
          <a:custGeom>
            <a:avLst/>
            <a:gdLst>
              <a:gd name="T0" fmla="*/ 16 w 137"/>
              <a:gd name="T1" fmla="*/ 173 h 176"/>
              <a:gd name="T2" fmla="*/ 22 w 137"/>
              <a:gd name="T3" fmla="*/ 176 h 176"/>
              <a:gd name="T4" fmla="*/ 121 w 137"/>
              <a:gd name="T5" fmla="*/ 163 h 176"/>
              <a:gd name="T6" fmla="*/ 137 w 137"/>
              <a:gd name="T7" fmla="*/ 157 h 176"/>
              <a:gd name="T8" fmla="*/ 102 w 137"/>
              <a:gd name="T9" fmla="*/ 6 h 176"/>
              <a:gd name="T10" fmla="*/ 45 w 137"/>
              <a:gd name="T11" fmla="*/ 0 h 176"/>
              <a:gd name="T12" fmla="*/ 38 w 137"/>
              <a:gd name="T13" fmla="*/ 42 h 176"/>
              <a:gd name="T14" fmla="*/ 35 w 137"/>
              <a:gd name="T15" fmla="*/ 45 h 176"/>
              <a:gd name="T16" fmla="*/ 0 w 137"/>
              <a:gd name="T17" fmla="*/ 26 h 176"/>
              <a:gd name="T18" fmla="*/ 38 w 137"/>
              <a:gd name="T19" fmla="*/ 45 h 176"/>
              <a:gd name="T20" fmla="*/ 38 w 137"/>
              <a:gd name="T21" fmla="*/ 96 h 176"/>
              <a:gd name="T22" fmla="*/ 9 w 137"/>
              <a:gd name="T23" fmla="*/ 112 h 176"/>
              <a:gd name="T24" fmla="*/ 16 w 137"/>
              <a:gd name="T25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6" y="173"/>
                </a:moveTo>
                <a:lnTo>
                  <a:pt x="22" y="176"/>
                </a:lnTo>
                <a:lnTo>
                  <a:pt x="121" y="163"/>
                </a:lnTo>
                <a:lnTo>
                  <a:pt x="137" y="157"/>
                </a:lnTo>
                <a:lnTo>
                  <a:pt x="102" y="6"/>
                </a:lnTo>
                <a:lnTo>
                  <a:pt x="45" y="0"/>
                </a:lnTo>
                <a:lnTo>
                  <a:pt x="38" y="42"/>
                </a:lnTo>
                <a:lnTo>
                  <a:pt x="35" y="45"/>
                </a:lnTo>
                <a:lnTo>
                  <a:pt x="0" y="26"/>
                </a:lnTo>
                <a:lnTo>
                  <a:pt x="38" y="45"/>
                </a:lnTo>
                <a:lnTo>
                  <a:pt x="38" y="96"/>
                </a:lnTo>
                <a:lnTo>
                  <a:pt x="9" y="112"/>
                </a:lnTo>
                <a:lnTo>
                  <a:pt x="16" y="17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1" name="Freeform 1302"/>
          <p:cNvSpPr>
            <a:spLocks/>
          </p:cNvSpPr>
          <p:nvPr/>
        </p:nvSpPr>
        <p:spPr bwMode="auto">
          <a:xfrm>
            <a:off x="4077868" y="5136529"/>
            <a:ext cx="138694" cy="179043"/>
          </a:xfrm>
          <a:custGeom>
            <a:avLst/>
            <a:gdLst>
              <a:gd name="T0" fmla="*/ 15 w 137"/>
              <a:gd name="T1" fmla="*/ 174 h 176"/>
              <a:gd name="T2" fmla="*/ 22 w 137"/>
              <a:gd name="T3" fmla="*/ 176 h 176"/>
              <a:gd name="T4" fmla="*/ 120 w 137"/>
              <a:gd name="T5" fmla="*/ 164 h 176"/>
              <a:gd name="T6" fmla="*/ 137 w 137"/>
              <a:gd name="T7" fmla="*/ 156 h 176"/>
              <a:gd name="T8" fmla="*/ 102 w 137"/>
              <a:gd name="T9" fmla="*/ 7 h 176"/>
              <a:gd name="T10" fmla="*/ 45 w 137"/>
              <a:gd name="T11" fmla="*/ 0 h 176"/>
              <a:gd name="T12" fmla="*/ 37 w 137"/>
              <a:gd name="T13" fmla="*/ 42 h 176"/>
              <a:gd name="T14" fmla="*/ 35 w 137"/>
              <a:gd name="T15" fmla="*/ 45 h 176"/>
              <a:gd name="T16" fmla="*/ 0 w 137"/>
              <a:gd name="T17" fmla="*/ 27 h 176"/>
              <a:gd name="T18" fmla="*/ 37 w 137"/>
              <a:gd name="T19" fmla="*/ 45 h 176"/>
              <a:gd name="T20" fmla="*/ 37 w 137"/>
              <a:gd name="T21" fmla="*/ 97 h 176"/>
              <a:gd name="T22" fmla="*/ 7 w 137"/>
              <a:gd name="T23" fmla="*/ 112 h 176"/>
              <a:gd name="T24" fmla="*/ 15 w 137"/>
              <a:gd name="T25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5" y="174"/>
                </a:moveTo>
                <a:lnTo>
                  <a:pt x="22" y="176"/>
                </a:lnTo>
                <a:lnTo>
                  <a:pt x="120" y="164"/>
                </a:lnTo>
                <a:lnTo>
                  <a:pt x="137" y="156"/>
                </a:lnTo>
                <a:lnTo>
                  <a:pt x="102" y="7"/>
                </a:lnTo>
                <a:lnTo>
                  <a:pt x="45" y="0"/>
                </a:lnTo>
                <a:lnTo>
                  <a:pt x="37" y="42"/>
                </a:lnTo>
                <a:lnTo>
                  <a:pt x="35" y="45"/>
                </a:lnTo>
                <a:lnTo>
                  <a:pt x="0" y="27"/>
                </a:lnTo>
                <a:lnTo>
                  <a:pt x="37" y="45"/>
                </a:lnTo>
                <a:lnTo>
                  <a:pt x="37" y="97"/>
                </a:lnTo>
                <a:lnTo>
                  <a:pt x="7" y="112"/>
                </a:lnTo>
                <a:lnTo>
                  <a:pt x="15" y="17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2" name="Freeform 1301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1 w 105"/>
              <a:gd name="T1" fmla="*/ 157 h 157"/>
              <a:gd name="T2" fmla="*/ 105 w 105"/>
              <a:gd name="T3" fmla="*/ 148 h 157"/>
              <a:gd name="T4" fmla="*/ 105 w 105"/>
              <a:gd name="T5" fmla="*/ 144 h 157"/>
              <a:gd name="T6" fmla="*/ 73 w 105"/>
              <a:gd name="T7" fmla="*/ 0 h 157"/>
              <a:gd name="T8" fmla="*/ 70 w 105"/>
              <a:gd name="T9" fmla="*/ 4 h 157"/>
              <a:gd name="T10" fmla="*/ 25 w 105"/>
              <a:gd name="T11" fmla="*/ 0 h 157"/>
              <a:gd name="T12" fmla="*/ 0 w 105"/>
              <a:gd name="T13" fmla="*/ 0 h 157"/>
              <a:gd name="T14" fmla="*/ 22 w 105"/>
              <a:gd name="T15" fmla="*/ 0 h 157"/>
              <a:gd name="T16" fmla="*/ 57 w 105"/>
              <a:gd name="T17" fmla="*/ 151 h 157"/>
              <a:gd name="T18" fmla="*/ 41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1" y="157"/>
                </a:moveTo>
                <a:lnTo>
                  <a:pt x="105" y="148"/>
                </a:lnTo>
                <a:lnTo>
                  <a:pt x="105" y="144"/>
                </a:lnTo>
                <a:lnTo>
                  <a:pt x="73" y="0"/>
                </a:lnTo>
                <a:lnTo>
                  <a:pt x="70" y="4"/>
                </a:lnTo>
                <a:lnTo>
                  <a:pt x="25" y="0"/>
                </a:lnTo>
                <a:lnTo>
                  <a:pt x="0" y="0"/>
                </a:lnTo>
                <a:lnTo>
                  <a:pt x="22" y="0"/>
                </a:lnTo>
                <a:lnTo>
                  <a:pt x="57" y="151"/>
                </a:lnTo>
                <a:lnTo>
                  <a:pt x="41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3" name="Freeform 1300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0 w 105"/>
              <a:gd name="T1" fmla="*/ 157 h 157"/>
              <a:gd name="T2" fmla="*/ 105 w 105"/>
              <a:gd name="T3" fmla="*/ 147 h 157"/>
              <a:gd name="T4" fmla="*/ 105 w 105"/>
              <a:gd name="T5" fmla="*/ 142 h 157"/>
              <a:gd name="T6" fmla="*/ 73 w 105"/>
              <a:gd name="T7" fmla="*/ 0 h 157"/>
              <a:gd name="T8" fmla="*/ 70 w 105"/>
              <a:gd name="T9" fmla="*/ 2 h 157"/>
              <a:gd name="T10" fmla="*/ 25 w 105"/>
              <a:gd name="T11" fmla="*/ 0 h 157"/>
              <a:gd name="T12" fmla="*/ 0 w 105"/>
              <a:gd name="T13" fmla="*/ 0 h 157"/>
              <a:gd name="T14" fmla="*/ 23 w 105"/>
              <a:gd name="T15" fmla="*/ 0 h 157"/>
              <a:gd name="T16" fmla="*/ 58 w 105"/>
              <a:gd name="T17" fmla="*/ 150 h 157"/>
              <a:gd name="T18" fmla="*/ 40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0" y="157"/>
                </a:moveTo>
                <a:lnTo>
                  <a:pt x="105" y="147"/>
                </a:lnTo>
                <a:lnTo>
                  <a:pt x="105" y="142"/>
                </a:lnTo>
                <a:lnTo>
                  <a:pt x="73" y="0"/>
                </a:lnTo>
                <a:lnTo>
                  <a:pt x="70" y="2"/>
                </a:lnTo>
                <a:lnTo>
                  <a:pt x="25" y="0"/>
                </a:lnTo>
                <a:lnTo>
                  <a:pt x="0" y="0"/>
                </a:lnTo>
                <a:lnTo>
                  <a:pt x="23" y="0"/>
                </a:lnTo>
                <a:lnTo>
                  <a:pt x="58" y="150"/>
                </a:lnTo>
                <a:lnTo>
                  <a:pt x="40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4" name="Freeform 1299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8 w 87"/>
              <a:gd name="T3" fmla="*/ 185 h 189"/>
              <a:gd name="T4" fmla="*/ 64 w 87"/>
              <a:gd name="T5" fmla="*/ 176 h 189"/>
              <a:gd name="T6" fmla="*/ 58 w 87"/>
              <a:gd name="T7" fmla="*/ 115 h 189"/>
              <a:gd name="T8" fmla="*/ 87 w 87"/>
              <a:gd name="T9" fmla="*/ 83 h 189"/>
              <a:gd name="T10" fmla="*/ 87 w 87"/>
              <a:gd name="T11" fmla="*/ 9 h 189"/>
              <a:gd name="T12" fmla="*/ 48 w 87"/>
              <a:gd name="T13" fmla="*/ 0 h 189"/>
              <a:gd name="T14" fmla="*/ 42 w 87"/>
              <a:gd name="T15" fmla="*/ 0 h 189"/>
              <a:gd name="T16" fmla="*/ 0 w 87"/>
              <a:gd name="T17" fmla="*/ 41 h 189"/>
              <a:gd name="T18" fmla="*/ 32 w 87"/>
              <a:gd name="T19" fmla="*/ 185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8" y="185"/>
                </a:lnTo>
                <a:lnTo>
                  <a:pt x="64" y="176"/>
                </a:lnTo>
                <a:lnTo>
                  <a:pt x="58" y="115"/>
                </a:lnTo>
                <a:lnTo>
                  <a:pt x="87" y="83"/>
                </a:lnTo>
                <a:lnTo>
                  <a:pt x="87" y="9"/>
                </a:lnTo>
                <a:lnTo>
                  <a:pt x="48" y="0"/>
                </a:lnTo>
                <a:lnTo>
                  <a:pt x="42" y="0"/>
                </a:lnTo>
                <a:lnTo>
                  <a:pt x="0" y="41"/>
                </a:lnTo>
                <a:lnTo>
                  <a:pt x="32" y="185"/>
                </a:lnTo>
                <a:lnTo>
                  <a:pt x="32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5" name="Freeform 1298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7 w 87"/>
              <a:gd name="T3" fmla="*/ 184 h 189"/>
              <a:gd name="T4" fmla="*/ 65 w 87"/>
              <a:gd name="T5" fmla="*/ 177 h 189"/>
              <a:gd name="T6" fmla="*/ 57 w 87"/>
              <a:gd name="T7" fmla="*/ 114 h 189"/>
              <a:gd name="T8" fmla="*/ 87 w 87"/>
              <a:gd name="T9" fmla="*/ 85 h 189"/>
              <a:gd name="T10" fmla="*/ 87 w 87"/>
              <a:gd name="T11" fmla="*/ 10 h 189"/>
              <a:gd name="T12" fmla="*/ 47 w 87"/>
              <a:gd name="T13" fmla="*/ 0 h 189"/>
              <a:gd name="T14" fmla="*/ 42 w 87"/>
              <a:gd name="T15" fmla="*/ 0 h 189"/>
              <a:gd name="T16" fmla="*/ 0 w 87"/>
              <a:gd name="T17" fmla="*/ 42 h 189"/>
              <a:gd name="T18" fmla="*/ 32 w 87"/>
              <a:gd name="T19" fmla="*/ 184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7" y="184"/>
                </a:lnTo>
                <a:lnTo>
                  <a:pt x="65" y="177"/>
                </a:lnTo>
                <a:lnTo>
                  <a:pt x="57" y="114"/>
                </a:lnTo>
                <a:lnTo>
                  <a:pt x="87" y="85"/>
                </a:lnTo>
                <a:lnTo>
                  <a:pt x="87" y="10"/>
                </a:lnTo>
                <a:lnTo>
                  <a:pt x="47" y="0"/>
                </a:lnTo>
                <a:lnTo>
                  <a:pt x="42" y="0"/>
                </a:lnTo>
                <a:lnTo>
                  <a:pt x="0" y="42"/>
                </a:lnTo>
                <a:lnTo>
                  <a:pt x="32" y="184"/>
                </a:lnTo>
                <a:lnTo>
                  <a:pt x="32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6" name="Freeform 1297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29 w 448"/>
              <a:gd name="T1" fmla="*/ 51 h 342"/>
              <a:gd name="T2" fmla="*/ 448 w 448"/>
              <a:gd name="T3" fmla="*/ 172 h 342"/>
              <a:gd name="T4" fmla="*/ 397 w 448"/>
              <a:gd name="T5" fmla="*/ 223 h 342"/>
              <a:gd name="T6" fmla="*/ 371 w 448"/>
              <a:gd name="T7" fmla="*/ 316 h 342"/>
              <a:gd name="T8" fmla="*/ 327 w 448"/>
              <a:gd name="T9" fmla="*/ 307 h 342"/>
              <a:gd name="T10" fmla="*/ 276 w 448"/>
              <a:gd name="T11" fmla="*/ 329 h 342"/>
              <a:gd name="T12" fmla="*/ 208 w 448"/>
              <a:gd name="T13" fmla="*/ 310 h 342"/>
              <a:gd name="T14" fmla="*/ 122 w 448"/>
              <a:gd name="T15" fmla="*/ 310 h 342"/>
              <a:gd name="T16" fmla="*/ 87 w 448"/>
              <a:gd name="T17" fmla="*/ 329 h 342"/>
              <a:gd name="T18" fmla="*/ 84 w 448"/>
              <a:gd name="T19" fmla="*/ 335 h 342"/>
              <a:gd name="T20" fmla="*/ 48 w 448"/>
              <a:gd name="T21" fmla="*/ 326 h 342"/>
              <a:gd name="T22" fmla="*/ 42 w 448"/>
              <a:gd name="T23" fmla="*/ 326 h 342"/>
              <a:gd name="T24" fmla="*/ 29 w 448"/>
              <a:gd name="T25" fmla="*/ 342 h 342"/>
              <a:gd name="T26" fmla="*/ 48 w 448"/>
              <a:gd name="T27" fmla="*/ 326 h 342"/>
              <a:gd name="T28" fmla="*/ 0 w 448"/>
              <a:gd name="T29" fmla="*/ 275 h 342"/>
              <a:gd name="T30" fmla="*/ 0 w 448"/>
              <a:gd name="T31" fmla="*/ 214 h 342"/>
              <a:gd name="T32" fmla="*/ 84 w 448"/>
              <a:gd name="T33" fmla="*/ 208 h 342"/>
              <a:gd name="T34" fmla="*/ 93 w 448"/>
              <a:gd name="T35" fmla="*/ 134 h 342"/>
              <a:gd name="T36" fmla="*/ 36 w 448"/>
              <a:gd name="T37" fmla="*/ 76 h 342"/>
              <a:gd name="T38" fmla="*/ 100 w 448"/>
              <a:gd name="T39" fmla="*/ 137 h 342"/>
              <a:gd name="T40" fmla="*/ 371 w 448"/>
              <a:gd name="T41" fmla="*/ 0 h 342"/>
              <a:gd name="T42" fmla="*/ 423 w 448"/>
              <a:gd name="T43" fmla="*/ 44 h 342"/>
              <a:gd name="T44" fmla="*/ 429 w 448"/>
              <a:gd name="T45" fmla="*/ 5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29" y="51"/>
                </a:moveTo>
                <a:lnTo>
                  <a:pt x="448" y="172"/>
                </a:lnTo>
                <a:lnTo>
                  <a:pt x="397" y="223"/>
                </a:lnTo>
                <a:lnTo>
                  <a:pt x="371" y="316"/>
                </a:lnTo>
                <a:lnTo>
                  <a:pt x="327" y="307"/>
                </a:lnTo>
                <a:lnTo>
                  <a:pt x="276" y="329"/>
                </a:lnTo>
                <a:lnTo>
                  <a:pt x="208" y="310"/>
                </a:lnTo>
                <a:lnTo>
                  <a:pt x="122" y="310"/>
                </a:lnTo>
                <a:lnTo>
                  <a:pt x="87" y="329"/>
                </a:lnTo>
                <a:lnTo>
                  <a:pt x="84" y="335"/>
                </a:lnTo>
                <a:lnTo>
                  <a:pt x="48" y="326"/>
                </a:lnTo>
                <a:lnTo>
                  <a:pt x="42" y="326"/>
                </a:lnTo>
                <a:lnTo>
                  <a:pt x="29" y="342"/>
                </a:lnTo>
                <a:lnTo>
                  <a:pt x="48" y="326"/>
                </a:lnTo>
                <a:lnTo>
                  <a:pt x="0" y="275"/>
                </a:lnTo>
                <a:lnTo>
                  <a:pt x="0" y="214"/>
                </a:lnTo>
                <a:lnTo>
                  <a:pt x="84" y="208"/>
                </a:lnTo>
                <a:lnTo>
                  <a:pt x="93" y="134"/>
                </a:lnTo>
                <a:lnTo>
                  <a:pt x="36" y="76"/>
                </a:lnTo>
                <a:lnTo>
                  <a:pt x="100" y="137"/>
                </a:lnTo>
                <a:lnTo>
                  <a:pt x="371" y="0"/>
                </a:lnTo>
                <a:lnTo>
                  <a:pt x="423" y="44"/>
                </a:lnTo>
                <a:lnTo>
                  <a:pt x="429" y="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7" name="Freeform 1296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30 w 448"/>
              <a:gd name="T1" fmla="*/ 50 h 342"/>
              <a:gd name="T2" fmla="*/ 448 w 448"/>
              <a:gd name="T3" fmla="*/ 172 h 342"/>
              <a:gd name="T4" fmla="*/ 398 w 448"/>
              <a:gd name="T5" fmla="*/ 222 h 342"/>
              <a:gd name="T6" fmla="*/ 370 w 448"/>
              <a:gd name="T7" fmla="*/ 315 h 342"/>
              <a:gd name="T8" fmla="*/ 328 w 448"/>
              <a:gd name="T9" fmla="*/ 307 h 342"/>
              <a:gd name="T10" fmla="*/ 275 w 448"/>
              <a:gd name="T11" fmla="*/ 330 h 342"/>
              <a:gd name="T12" fmla="*/ 208 w 448"/>
              <a:gd name="T13" fmla="*/ 310 h 342"/>
              <a:gd name="T14" fmla="*/ 123 w 448"/>
              <a:gd name="T15" fmla="*/ 310 h 342"/>
              <a:gd name="T16" fmla="*/ 88 w 448"/>
              <a:gd name="T17" fmla="*/ 330 h 342"/>
              <a:gd name="T18" fmla="*/ 85 w 448"/>
              <a:gd name="T19" fmla="*/ 335 h 342"/>
              <a:gd name="T20" fmla="*/ 48 w 448"/>
              <a:gd name="T21" fmla="*/ 325 h 342"/>
              <a:gd name="T22" fmla="*/ 43 w 448"/>
              <a:gd name="T23" fmla="*/ 325 h 342"/>
              <a:gd name="T24" fmla="*/ 30 w 448"/>
              <a:gd name="T25" fmla="*/ 342 h 342"/>
              <a:gd name="T26" fmla="*/ 48 w 448"/>
              <a:gd name="T27" fmla="*/ 325 h 342"/>
              <a:gd name="T28" fmla="*/ 0 w 448"/>
              <a:gd name="T29" fmla="*/ 275 h 342"/>
              <a:gd name="T30" fmla="*/ 0 w 448"/>
              <a:gd name="T31" fmla="*/ 215 h 342"/>
              <a:gd name="T32" fmla="*/ 85 w 448"/>
              <a:gd name="T33" fmla="*/ 207 h 342"/>
              <a:gd name="T34" fmla="*/ 93 w 448"/>
              <a:gd name="T35" fmla="*/ 135 h 342"/>
              <a:gd name="T36" fmla="*/ 35 w 448"/>
              <a:gd name="T37" fmla="*/ 75 h 342"/>
              <a:gd name="T38" fmla="*/ 100 w 448"/>
              <a:gd name="T39" fmla="*/ 137 h 342"/>
              <a:gd name="T40" fmla="*/ 370 w 448"/>
              <a:gd name="T41" fmla="*/ 0 h 342"/>
              <a:gd name="T42" fmla="*/ 423 w 448"/>
              <a:gd name="T43" fmla="*/ 45 h 342"/>
              <a:gd name="T44" fmla="*/ 430 w 448"/>
              <a:gd name="T45" fmla="*/ 5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30" y="50"/>
                </a:moveTo>
                <a:lnTo>
                  <a:pt x="448" y="172"/>
                </a:lnTo>
                <a:lnTo>
                  <a:pt x="398" y="222"/>
                </a:lnTo>
                <a:lnTo>
                  <a:pt x="370" y="315"/>
                </a:lnTo>
                <a:lnTo>
                  <a:pt x="328" y="307"/>
                </a:lnTo>
                <a:lnTo>
                  <a:pt x="275" y="330"/>
                </a:lnTo>
                <a:lnTo>
                  <a:pt x="208" y="310"/>
                </a:lnTo>
                <a:lnTo>
                  <a:pt x="123" y="310"/>
                </a:lnTo>
                <a:lnTo>
                  <a:pt x="88" y="330"/>
                </a:lnTo>
                <a:lnTo>
                  <a:pt x="85" y="335"/>
                </a:lnTo>
                <a:lnTo>
                  <a:pt x="48" y="325"/>
                </a:lnTo>
                <a:lnTo>
                  <a:pt x="43" y="325"/>
                </a:lnTo>
                <a:lnTo>
                  <a:pt x="30" y="342"/>
                </a:lnTo>
                <a:lnTo>
                  <a:pt x="48" y="325"/>
                </a:lnTo>
                <a:lnTo>
                  <a:pt x="0" y="275"/>
                </a:lnTo>
                <a:lnTo>
                  <a:pt x="0" y="215"/>
                </a:lnTo>
                <a:lnTo>
                  <a:pt x="85" y="207"/>
                </a:lnTo>
                <a:lnTo>
                  <a:pt x="93" y="135"/>
                </a:lnTo>
                <a:lnTo>
                  <a:pt x="35" y="75"/>
                </a:lnTo>
                <a:lnTo>
                  <a:pt x="100" y="137"/>
                </a:lnTo>
                <a:lnTo>
                  <a:pt x="370" y="0"/>
                </a:lnTo>
                <a:lnTo>
                  <a:pt x="423" y="45"/>
                </a:lnTo>
                <a:lnTo>
                  <a:pt x="430" y="5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8" name="Freeform 1295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4 h 262"/>
              <a:gd name="T2" fmla="*/ 35 w 348"/>
              <a:gd name="T3" fmla="*/ 195 h 262"/>
              <a:gd name="T4" fmla="*/ 54 w 348"/>
              <a:gd name="T5" fmla="*/ 252 h 262"/>
              <a:gd name="T6" fmla="*/ 128 w 348"/>
              <a:gd name="T7" fmla="*/ 246 h 262"/>
              <a:gd name="T8" fmla="*/ 169 w 348"/>
              <a:gd name="T9" fmla="*/ 262 h 262"/>
              <a:gd name="T10" fmla="*/ 198 w 348"/>
              <a:gd name="T11" fmla="*/ 195 h 262"/>
              <a:gd name="T12" fmla="*/ 256 w 348"/>
              <a:gd name="T13" fmla="*/ 208 h 262"/>
              <a:gd name="T14" fmla="*/ 348 w 348"/>
              <a:gd name="T15" fmla="*/ 28 h 262"/>
              <a:gd name="T16" fmla="*/ 326 w 348"/>
              <a:gd name="T17" fmla="*/ 3 h 262"/>
              <a:gd name="T18" fmla="*/ 319 w 348"/>
              <a:gd name="T19" fmla="*/ 9 h 262"/>
              <a:gd name="T20" fmla="*/ 275 w 348"/>
              <a:gd name="T21" fmla="*/ 0 h 262"/>
              <a:gd name="T22" fmla="*/ 224 w 348"/>
              <a:gd name="T23" fmla="*/ 22 h 262"/>
              <a:gd name="T24" fmla="*/ 156 w 348"/>
              <a:gd name="T25" fmla="*/ 3 h 262"/>
              <a:gd name="T26" fmla="*/ 70 w 348"/>
              <a:gd name="T27" fmla="*/ 3 h 262"/>
              <a:gd name="T28" fmla="*/ 35 w 348"/>
              <a:gd name="T29" fmla="*/ 22 h 262"/>
              <a:gd name="T30" fmla="*/ 32 w 348"/>
              <a:gd name="T31" fmla="*/ 28 h 262"/>
              <a:gd name="T32" fmla="*/ 16 w 348"/>
              <a:gd name="T33" fmla="*/ 22 h 262"/>
              <a:gd name="T34" fmla="*/ 35 w 348"/>
              <a:gd name="T35" fmla="*/ 28 h 262"/>
              <a:gd name="T36" fmla="*/ 35 w 348"/>
              <a:gd name="T37" fmla="*/ 102 h 262"/>
              <a:gd name="T38" fmla="*/ 6 w 348"/>
              <a:gd name="T39" fmla="*/ 134 h 262"/>
              <a:gd name="T40" fmla="*/ 12 w 348"/>
              <a:gd name="T41" fmla="*/ 195 h 262"/>
              <a:gd name="T42" fmla="*/ 6 w 348"/>
              <a:gd name="T43" fmla="*/ 204 h 262"/>
              <a:gd name="T44" fmla="*/ 0 w 348"/>
              <a:gd name="T45" fmla="*/ 204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4"/>
                </a:moveTo>
                <a:lnTo>
                  <a:pt x="35" y="195"/>
                </a:lnTo>
                <a:lnTo>
                  <a:pt x="54" y="252"/>
                </a:lnTo>
                <a:lnTo>
                  <a:pt x="128" y="246"/>
                </a:lnTo>
                <a:lnTo>
                  <a:pt x="169" y="262"/>
                </a:lnTo>
                <a:lnTo>
                  <a:pt x="198" y="195"/>
                </a:lnTo>
                <a:lnTo>
                  <a:pt x="256" y="208"/>
                </a:lnTo>
                <a:lnTo>
                  <a:pt x="348" y="28"/>
                </a:lnTo>
                <a:lnTo>
                  <a:pt x="326" y="3"/>
                </a:lnTo>
                <a:lnTo>
                  <a:pt x="319" y="9"/>
                </a:lnTo>
                <a:lnTo>
                  <a:pt x="275" y="0"/>
                </a:lnTo>
                <a:lnTo>
                  <a:pt x="224" y="22"/>
                </a:lnTo>
                <a:lnTo>
                  <a:pt x="156" y="3"/>
                </a:lnTo>
                <a:lnTo>
                  <a:pt x="70" y="3"/>
                </a:lnTo>
                <a:lnTo>
                  <a:pt x="35" y="22"/>
                </a:lnTo>
                <a:lnTo>
                  <a:pt x="32" y="28"/>
                </a:lnTo>
                <a:lnTo>
                  <a:pt x="16" y="22"/>
                </a:lnTo>
                <a:lnTo>
                  <a:pt x="35" y="28"/>
                </a:lnTo>
                <a:lnTo>
                  <a:pt x="35" y="102"/>
                </a:lnTo>
                <a:lnTo>
                  <a:pt x="6" y="134"/>
                </a:lnTo>
                <a:lnTo>
                  <a:pt x="12" y="195"/>
                </a:lnTo>
                <a:lnTo>
                  <a:pt x="6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9" name="Freeform 1294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2 h 262"/>
              <a:gd name="T2" fmla="*/ 35 w 348"/>
              <a:gd name="T3" fmla="*/ 195 h 262"/>
              <a:gd name="T4" fmla="*/ 53 w 348"/>
              <a:gd name="T5" fmla="*/ 252 h 262"/>
              <a:gd name="T6" fmla="*/ 128 w 348"/>
              <a:gd name="T7" fmla="*/ 245 h 262"/>
              <a:gd name="T8" fmla="*/ 168 w 348"/>
              <a:gd name="T9" fmla="*/ 262 h 262"/>
              <a:gd name="T10" fmla="*/ 198 w 348"/>
              <a:gd name="T11" fmla="*/ 195 h 262"/>
              <a:gd name="T12" fmla="*/ 255 w 348"/>
              <a:gd name="T13" fmla="*/ 207 h 262"/>
              <a:gd name="T14" fmla="*/ 348 w 348"/>
              <a:gd name="T15" fmla="*/ 27 h 262"/>
              <a:gd name="T16" fmla="*/ 325 w 348"/>
              <a:gd name="T17" fmla="*/ 2 h 262"/>
              <a:gd name="T18" fmla="*/ 318 w 348"/>
              <a:gd name="T19" fmla="*/ 7 h 262"/>
              <a:gd name="T20" fmla="*/ 275 w 348"/>
              <a:gd name="T21" fmla="*/ 0 h 262"/>
              <a:gd name="T22" fmla="*/ 223 w 348"/>
              <a:gd name="T23" fmla="*/ 22 h 262"/>
              <a:gd name="T24" fmla="*/ 155 w 348"/>
              <a:gd name="T25" fmla="*/ 2 h 262"/>
              <a:gd name="T26" fmla="*/ 70 w 348"/>
              <a:gd name="T27" fmla="*/ 2 h 262"/>
              <a:gd name="T28" fmla="*/ 35 w 348"/>
              <a:gd name="T29" fmla="*/ 22 h 262"/>
              <a:gd name="T30" fmla="*/ 33 w 348"/>
              <a:gd name="T31" fmla="*/ 27 h 262"/>
              <a:gd name="T32" fmla="*/ 15 w 348"/>
              <a:gd name="T33" fmla="*/ 22 h 262"/>
              <a:gd name="T34" fmla="*/ 35 w 348"/>
              <a:gd name="T35" fmla="*/ 27 h 262"/>
              <a:gd name="T36" fmla="*/ 35 w 348"/>
              <a:gd name="T37" fmla="*/ 102 h 262"/>
              <a:gd name="T38" fmla="*/ 5 w 348"/>
              <a:gd name="T39" fmla="*/ 132 h 262"/>
              <a:gd name="T40" fmla="*/ 13 w 348"/>
              <a:gd name="T41" fmla="*/ 195 h 262"/>
              <a:gd name="T42" fmla="*/ 5 w 348"/>
              <a:gd name="T43" fmla="*/ 202 h 262"/>
              <a:gd name="T44" fmla="*/ 0 w 348"/>
              <a:gd name="T45" fmla="*/ 20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2"/>
                </a:moveTo>
                <a:lnTo>
                  <a:pt x="35" y="195"/>
                </a:lnTo>
                <a:lnTo>
                  <a:pt x="53" y="252"/>
                </a:lnTo>
                <a:lnTo>
                  <a:pt x="128" y="245"/>
                </a:lnTo>
                <a:lnTo>
                  <a:pt x="168" y="262"/>
                </a:lnTo>
                <a:lnTo>
                  <a:pt x="198" y="195"/>
                </a:lnTo>
                <a:lnTo>
                  <a:pt x="255" y="207"/>
                </a:lnTo>
                <a:lnTo>
                  <a:pt x="348" y="27"/>
                </a:lnTo>
                <a:lnTo>
                  <a:pt x="325" y="2"/>
                </a:lnTo>
                <a:lnTo>
                  <a:pt x="318" y="7"/>
                </a:lnTo>
                <a:lnTo>
                  <a:pt x="275" y="0"/>
                </a:lnTo>
                <a:lnTo>
                  <a:pt x="223" y="22"/>
                </a:lnTo>
                <a:lnTo>
                  <a:pt x="155" y="2"/>
                </a:lnTo>
                <a:lnTo>
                  <a:pt x="70" y="2"/>
                </a:lnTo>
                <a:lnTo>
                  <a:pt x="35" y="22"/>
                </a:lnTo>
                <a:lnTo>
                  <a:pt x="33" y="27"/>
                </a:lnTo>
                <a:lnTo>
                  <a:pt x="15" y="22"/>
                </a:lnTo>
                <a:lnTo>
                  <a:pt x="35" y="27"/>
                </a:lnTo>
                <a:lnTo>
                  <a:pt x="35" y="102"/>
                </a:lnTo>
                <a:lnTo>
                  <a:pt x="5" y="132"/>
                </a:lnTo>
                <a:lnTo>
                  <a:pt x="13" y="195"/>
                </a:lnTo>
                <a:lnTo>
                  <a:pt x="5" y="202"/>
                </a:lnTo>
                <a:lnTo>
                  <a:pt x="0" y="20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0" name="Freeform 1293"/>
          <p:cNvSpPr>
            <a:spLocks/>
          </p:cNvSpPr>
          <p:nvPr/>
        </p:nvSpPr>
        <p:spPr bwMode="auto">
          <a:xfrm>
            <a:off x="4604907" y="4778445"/>
            <a:ext cx="327823" cy="476606"/>
          </a:xfrm>
          <a:custGeom>
            <a:avLst/>
            <a:gdLst>
              <a:gd name="T0" fmla="*/ 29 w 324"/>
              <a:gd name="T1" fmla="*/ 329 h 473"/>
              <a:gd name="T2" fmla="*/ 74 w 324"/>
              <a:gd name="T3" fmla="*/ 374 h 473"/>
              <a:gd name="T4" fmla="*/ 48 w 324"/>
              <a:gd name="T5" fmla="*/ 438 h 473"/>
              <a:gd name="T6" fmla="*/ 68 w 324"/>
              <a:gd name="T7" fmla="*/ 473 h 473"/>
              <a:gd name="T8" fmla="*/ 138 w 324"/>
              <a:gd name="T9" fmla="*/ 473 h 473"/>
              <a:gd name="T10" fmla="*/ 144 w 324"/>
              <a:gd name="T11" fmla="*/ 451 h 473"/>
              <a:gd name="T12" fmla="*/ 173 w 324"/>
              <a:gd name="T13" fmla="*/ 448 h 473"/>
              <a:gd name="T14" fmla="*/ 282 w 324"/>
              <a:gd name="T15" fmla="*/ 400 h 473"/>
              <a:gd name="T16" fmla="*/ 272 w 324"/>
              <a:gd name="T17" fmla="*/ 288 h 473"/>
              <a:gd name="T18" fmla="*/ 324 w 324"/>
              <a:gd name="T19" fmla="*/ 233 h 473"/>
              <a:gd name="T20" fmla="*/ 311 w 324"/>
              <a:gd name="T21" fmla="*/ 122 h 473"/>
              <a:gd name="T22" fmla="*/ 109 w 324"/>
              <a:gd name="T23" fmla="*/ 0 h 473"/>
              <a:gd name="T24" fmla="*/ 52 w 324"/>
              <a:gd name="T25" fmla="*/ 38 h 473"/>
              <a:gd name="T26" fmla="*/ 58 w 324"/>
              <a:gd name="T27" fmla="*/ 45 h 473"/>
              <a:gd name="T28" fmla="*/ 77 w 324"/>
              <a:gd name="T29" fmla="*/ 166 h 473"/>
              <a:gd name="T30" fmla="*/ 26 w 324"/>
              <a:gd name="T31" fmla="*/ 217 h 473"/>
              <a:gd name="T32" fmla="*/ 0 w 324"/>
              <a:gd name="T33" fmla="*/ 310 h 473"/>
              <a:gd name="T34" fmla="*/ 7 w 324"/>
              <a:gd name="T35" fmla="*/ 304 h 473"/>
              <a:gd name="T36" fmla="*/ 29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29" y="329"/>
                </a:moveTo>
                <a:lnTo>
                  <a:pt x="74" y="374"/>
                </a:lnTo>
                <a:lnTo>
                  <a:pt x="48" y="438"/>
                </a:lnTo>
                <a:lnTo>
                  <a:pt x="68" y="473"/>
                </a:lnTo>
                <a:lnTo>
                  <a:pt x="138" y="473"/>
                </a:lnTo>
                <a:lnTo>
                  <a:pt x="144" y="451"/>
                </a:lnTo>
                <a:lnTo>
                  <a:pt x="173" y="448"/>
                </a:lnTo>
                <a:lnTo>
                  <a:pt x="282" y="400"/>
                </a:lnTo>
                <a:lnTo>
                  <a:pt x="272" y="288"/>
                </a:lnTo>
                <a:lnTo>
                  <a:pt x="324" y="233"/>
                </a:lnTo>
                <a:lnTo>
                  <a:pt x="311" y="122"/>
                </a:lnTo>
                <a:lnTo>
                  <a:pt x="109" y="0"/>
                </a:lnTo>
                <a:lnTo>
                  <a:pt x="52" y="38"/>
                </a:lnTo>
                <a:lnTo>
                  <a:pt x="58" y="45"/>
                </a:lnTo>
                <a:lnTo>
                  <a:pt x="77" y="166"/>
                </a:lnTo>
                <a:lnTo>
                  <a:pt x="26" y="217"/>
                </a:lnTo>
                <a:lnTo>
                  <a:pt x="0" y="310"/>
                </a:lnTo>
                <a:lnTo>
                  <a:pt x="7" y="304"/>
                </a:lnTo>
                <a:lnTo>
                  <a:pt x="29" y="3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1" name="Freeform 1292"/>
          <p:cNvSpPr>
            <a:spLocks/>
          </p:cNvSpPr>
          <p:nvPr/>
        </p:nvSpPr>
        <p:spPr bwMode="auto">
          <a:xfrm>
            <a:off x="4604907" y="4778445"/>
            <a:ext cx="327823" cy="479127"/>
          </a:xfrm>
          <a:custGeom>
            <a:avLst/>
            <a:gdLst>
              <a:gd name="T0" fmla="*/ 30 w 324"/>
              <a:gd name="T1" fmla="*/ 329 h 473"/>
              <a:gd name="T2" fmla="*/ 75 w 324"/>
              <a:gd name="T3" fmla="*/ 373 h 473"/>
              <a:gd name="T4" fmla="*/ 50 w 324"/>
              <a:gd name="T5" fmla="*/ 438 h 473"/>
              <a:gd name="T6" fmla="*/ 70 w 324"/>
              <a:gd name="T7" fmla="*/ 473 h 473"/>
              <a:gd name="T8" fmla="*/ 140 w 324"/>
              <a:gd name="T9" fmla="*/ 473 h 473"/>
              <a:gd name="T10" fmla="*/ 145 w 324"/>
              <a:gd name="T11" fmla="*/ 451 h 473"/>
              <a:gd name="T12" fmla="*/ 174 w 324"/>
              <a:gd name="T13" fmla="*/ 448 h 473"/>
              <a:gd name="T14" fmla="*/ 282 w 324"/>
              <a:gd name="T15" fmla="*/ 398 h 473"/>
              <a:gd name="T16" fmla="*/ 272 w 324"/>
              <a:gd name="T17" fmla="*/ 289 h 473"/>
              <a:gd name="T18" fmla="*/ 324 w 324"/>
              <a:gd name="T19" fmla="*/ 234 h 473"/>
              <a:gd name="T20" fmla="*/ 312 w 324"/>
              <a:gd name="T21" fmla="*/ 122 h 473"/>
              <a:gd name="T22" fmla="*/ 110 w 324"/>
              <a:gd name="T23" fmla="*/ 0 h 473"/>
              <a:gd name="T24" fmla="*/ 52 w 324"/>
              <a:gd name="T25" fmla="*/ 40 h 473"/>
              <a:gd name="T26" fmla="*/ 60 w 324"/>
              <a:gd name="T27" fmla="*/ 45 h 473"/>
              <a:gd name="T28" fmla="*/ 77 w 324"/>
              <a:gd name="T29" fmla="*/ 167 h 473"/>
              <a:gd name="T30" fmla="*/ 27 w 324"/>
              <a:gd name="T31" fmla="*/ 217 h 473"/>
              <a:gd name="T32" fmla="*/ 0 w 324"/>
              <a:gd name="T33" fmla="*/ 309 h 473"/>
              <a:gd name="T34" fmla="*/ 7 w 324"/>
              <a:gd name="T35" fmla="*/ 304 h 473"/>
              <a:gd name="T36" fmla="*/ 30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30" y="329"/>
                </a:moveTo>
                <a:lnTo>
                  <a:pt x="75" y="373"/>
                </a:lnTo>
                <a:lnTo>
                  <a:pt x="50" y="438"/>
                </a:lnTo>
                <a:lnTo>
                  <a:pt x="70" y="473"/>
                </a:lnTo>
                <a:lnTo>
                  <a:pt x="140" y="473"/>
                </a:lnTo>
                <a:lnTo>
                  <a:pt x="145" y="451"/>
                </a:lnTo>
                <a:lnTo>
                  <a:pt x="174" y="448"/>
                </a:lnTo>
                <a:lnTo>
                  <a:pt x="282" y="398"/>
                </a:lnTo>
                <a:lnTo>
                  <a:pt x="272" y="289"/>
                </a:lnTo>
                <a:lnTo>
                  <a:pt x="324" y="234"/>
                </a:lnTo>
                <a:lnTo>
                  <a:pt x="312" y="122"/>
                </a:lnTo>
                <a:lnTo>
                  <a:pt x="110" y="0"/>
                </a:lnTo>
                <a:lnTo>
                  <a:pt x="52" y="40"/>
                </a:lnTo>
                <a:lnTo>
                  <a:pt x="60" y="45"/>
                </a:lnTo>
                <a:lnTo>
                  <a:pt x="77" y="167"/>
                </a:lnTo>
                <a:lnTo>
                  <a:pt x="27" y="217"/>
                </a:lnTo>
                <a:lnTo>
                  <a:pt x="0" y="309"/>
                </a:lnTo>
                <a:lnTo>
                  <a:pt x="7" y="304"/>
                </a:lnTo>
                <a:lnTo>
                  <a:pt x="30" y="32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2" name="Freeform 1291"/>
          <p:cNvSpPr>
            <a:spLocks/>
          </p:cNvSpPr>
          <p:nvPr/>
        </p:nvSpPr>
        <p:spPr bwMode="auto">
          <a:xfrm>
            <a:off x="5346292" y="4922184"/>
            <a:ext cx="163912" cy="181564"/>
          </a:xfrm>
          <a:custGeom>
            <a:avLst/>
            <a:gdLst>
              <a:gd name="T0" fmla="*/ 163 w 163"/>
              <a:gd name="T1" fmla="*/ 153 h 179"/>
              <a:gd name="T2" fmla="*/ 147 w 163"/>
              <a:gd name="T3" fmla="*/ 140 h 179"/>
              <a:gd name="T4" fmla="*/ 96 w 163"/>
              <a:gd name="T5" fmla="*/ 54 h 179"/>
              <a:gd name="T6" fmla="*/ 74 w 163"/>
              <a:gd name="T7" fmla="*/ 54 h 179"/>
              <a:gd name="T8" fmla="*/ 42 w 163"/>
              <a:gd name="T9" fmla="*/ 0 h 179"/>
              <a:gd name="T10" fmla="*/ 0 w 163"/>
              <a:gd name="T11" fmla="*/ 48 h 179"/>
              <a:gd name="T12" fmla="*/ 3 w 163"/>
              <a:gd name="T13" fmla="*/ 89 h 179"/>
              <a:gd name="T14" fmla="*/ 77 w 163"/>
              <a:gd name="T15" fmla="*/ 99 h 179"/>
              <a:gd name="T16" fmla="*/ 160 w 163"/>
              <a:gd name="T17" fmla="*/ 179 h 179"/>
              <a:gd name="T18" fmla="*/ 163 w 163"/>
              <a:gd name="T19" fmla="*/ 15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3"/>
                </a:moveTo>
                <a:lnTo>
                  <a:pt x="147" y="140"/>
                </a:lnTo>
                <a:lnTo>
                  <a:pt x="96" y="54"/>
                </a:lnTo>
                <a:lnTo>
                  <a:pt x="74" y="54"/>
                </a:lnTo>
                <a:lnTo>
                  <a:pt x="42" y="0"/>
                </a:lnTo>
                <a:lnTo>
                  <a:pt x="0" y="48"/>
                </a:lnTo>
                <a:lnTo>
                  <a:pt x="3" y="89"/>
                </a:lnTo>
                <a:lnTo>
                  <a:pt x="77" y="99"/>
                </a:lnTo>
                <a:lnTo>
                  <a:pt x="160" y="179"/>
                </a:lnTo>
                <a:lnTo>
                  <a:pt x="163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3" name="Freeform 1290"/>
          <p:cNvSpPr>
            <a:spLocks/>
          </p:cNvSpPr>
          <p:nvPr/>
        </p:nvSpPr>
        <p:spPr bwMode="auto">
          <a:xfrm>
            <a:off x="5346292" y="4922184"/>
            <a:ext cx="163912" cy="179041"/>
          </a:xfrm>
          <a:custGeom>
            <a:avLst/>
            <a:gdLst>
              <a:gd name="T0" fmla="*/ 163 w 163"/>
              <a:gd name="T1" fmla="*/ 154 h 179"/>
              <a:gd name="T2" fmla="*/ 145 w 163"/>
              <a:gd name="T3" fmla="*/ 141 h 179"/>
              <a:gd name="T4" fmla="*/ 95 w 163"/>
              <a:gd name="T5" fmla="*/ 53 h 179"/>
              <a:gd name="T6" fmla="*/ 73 w 163"/>
              <a:gd name="T7" fmla="*/ 53 h 179"/>
              <a:gd name="T8" fmla="*/ 40 w 163"/>
              <a:gd name="T9" fmla="*/ 0 h 179"/>
              <a:gd name="T10" fmla="*/ 0 w 163"/>
              <a:gd name="T11" fmla="*/ 48 h 179"/>
              <a:gd name="T12" fmla="*/ 3 w 163"/>
              <a:gd name="T13" fmla="*/ 88 h 179"/>
              <a:gd name="T14" fmla="*/ 75 w 163"/>
              <a:gd name="T15" fmla="*/ 98 h 179"/>
              <a:gd name="T16" fmla="*/ 160 w 163"/>
              <a:gd name="T17" fmla="*/ 179 h 179"/>
              <a:gd name="T18" fmla="*/ 163 w 163"/>
              <a:gd name="T19" fmla="*/ 1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4"/>
                </a:moveTo>
                <a:lnTo>
                  <a:pt x="145" y="141"/>
                </a:lnTo>
                <a:lnTo>
                  <a:pt x="95" y="53"/>
                </a:lnTo>
                <a:lnTo>
                  <a:pt x="73" y="53"/>
                </a:lnTo>
                <a:lnTo>
                  <a:pt x="40" y="0"/>
                </a:lnTo>
                <a:lnTo>
                  <a:pt x="0" y="48"/>
                </a:lnTo>
                <a:lnTo>
                  <a:pt x="3" y="88"/>
                </a:lnTo>
                <a:lnTo>
                  <a:pt x="75" y="98"/>
                </a:lnTo>
                <a:lnTo>
                  <a:pt x="160" y="179"/>
                </a:lnTo>
                <a:lnTo>
                  <a:pt x="163" y="1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4" name="Freeform 1289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2 h 61"/>
              <a:gd name="T2" fmla="*/ 16 w 67"/>
              <a:gd name="T3" fmla="*/ 0 h 61"/>
              <a:gd name="T4" fmla="*/ 13 w 67"/>
              <a:gd name="T5" fmla="*/ 26 h 61"/>
              <a:gd name="T6" fmla="*/ 0 w 67"/>
              <a:gd name="T7" fmla="*/ 16 h 61"/>
              <a:gd name="T8" fmla="*/ 10 w 67"/>
              <a:gd name="T9" fmla="*/ 26 h 61"/>
              <a:gd name="T10" fmla="*/ 7 w 67"/>
              <a:gd name="T11" fmla="*/ 45 h 61"/>
              <a:gd name="T12" fmla="*/ 35 w 67"/>
              <a:gd name="T13" fmla="*/ 61 h 61"/>
              <a:gd name="T14" fmla="*/ 61 w 67"/>
              <a:gd name="T15" fmla="*/ 58 h 61"/>
              <a:gd name="T16" fmla="*/ 67 w 67"/>
              <a:gd name="T17" fmla="*/ 4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2"/>
                </a:moveTo>
                <a:lnTo>
                  <a:pt x="16" y="0"/>
                </a:lnTo>
                <a:lnTo>
                  <a:pt x="13" y="26"/>
                </a:lnTo>
                <a:lnTo>
                  <a:pt x="0" y="16"/>
                </a:lnTo>
                <a:lnTo>
                  <a:pt x="10" y="26"/>
                </a:lnTo>
                <a:lnTo>
                  <a:pt x="7" y="45"/>
                </a:lnTo>
                <a:lnTo>
                  <a:pt x="35" y="61"/>
                </a:lnTo>
                <a:lnTo>
                  <a:pt x="61" y="58"/>
                </a:lnTo>
                <a:lnTo>
                  <a:pt x="67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5" name="Freeform 1288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3 h 61"/>
              <a:gd name="T2" fmla="*/ 17 w 67"/>
              <a:gd name="T3" fmla="*/ 0 h 61"/>
              <a:gd name="T4" fmla="*/ 15 w 67"/>
              <a:gd name="T5" fmla="*/ 25 h 61"/>
              <a:gd name="T6" fmla="*/ 0 w 67"/>
              <a:gd name="T7" fmla="*/ 15 h 61"/>
              <a:gd name="T8" fmla="*/ 10 w 67"/>
              <a:gd name="T9" fmla="*/ 25 h 61"/>
              <a:gd name="T10" fmla="*/ 7 w 67"/>
              <a:gd name="T11" fmla="*/ 46 h 61"/>
              <a:gd name="T12" fmla="*/ 35 w 67"/>
              <a:gd name="T13" fmla="*/ 61 h 61"/>
              <a:gd name="T14" fmla="*/ 62 w 67"/>
              <a:gd name="T15" fmla="*/ 58 h 61"/>
              <a:gd name="T16" fmla="*/ 67 w 67"/>
              <a:gd name="T17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3"/>
                </a:moveTo>
                <a:lnTo>
                  <a:pt x="17" y="0"/>
                </a:lnTo>
                <a:lnTo>
                  <a:pt x="15" y="25"/>
                </a:lnTo>
                <a:lnTo>
                  <a:pt x="0" y="15"/>
                </a:lnTo>
                <a:lnTo>
                  <a:pt x="10" y="25"/>
                </a:lnTo>
                <a:lnTo>
                  <a:pt x="7" y="46"/>
                </a:lnTo>
                <a:lnTo>
                  <a:pt x="35" y="61"/>
                </a:lnTo>
                <a:lnTo>
                  <a:pt x="62" y="58"/>
                </a:lnTo>
                <a:lnTo>
                  <a:pt x="67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6" name="Freeform 1287"/>
          <p:cNvSpPr>
            <a:spLocks/>
          </p:cNvSpPr>
          <p:nvPr/>
        </p:nvSpPr>
        <p:spPr bwMode="auto">
          <a:xfrm>
            <a:off x="5237859" y="4990270"/>
            <a:ext cx="393388" cy="400954"/>
          </a:xfrm>
          <a:custGeom>
            <a:avLst/>
            <a:gdLst>
              <a:gd name="T0" fmla="*/ 282 w 391"/>
              <a:gd name="T1" fmla="*/ 147 h 397"/>
              <a:gd name="T2" fmla="*/ 282 w 391"/>
              <a:gd name="T3" fmla="*/ 189 h 397"/>
              <a:gd name="T4" fmla="*/ 391 w 391"/>
              <a:gd name="T5" fmla="*/ 217 h 397"/>
              <a:gd name="T6" fmla="*/ 381 w 391"/>
              <a:gd name="T7" fmla="*/ 310 h 397"/>
              <a:gd name="T8" fmla="*/ 295 w 391"/>
              <a:gd name="T9" fmla="*/ 381 h 397"/>
              <a:gd name="T10" fmla="*/ 218 w 391"/>
              <a:gd name="T11" fmla="*/ 384 h 397"/>
              <a:gd name="T12" fmla="*/ 116 w 391"/>
              <a:gd name="T13" fmla="*/ 397 h 397"/>
              <a:gd name="T14" fmla="*/ 116 w 391"/>
              <a:gd name="T15" fmla="*/ 352 h 397"/>
              <a:gd name="T16" fmla="*/ 87 w 391"/>
              <a:gd name="T17" fmla="*/ 365 h 397"/>
              <a:gd name="T18" fmla="*/ 80 w 391"/>
              <a:gd name="T19" fmla="*/ 365 h 397"/>
              <a:gd name="T20" fmla="*/ 90 w 391"/>
              <a:gd name="T21" fmla="*/ 361 h 397"/>
              <a:gd name="T22" fmla="*/ 0 w 391"/>
              <a:gd name="T23" fmla="*/ 249 h 397"/>
              <a:gd name="T24" fmla="*/ 109 w 391"/>
              <a:gd name="T25" fmla="*/ 57 h 397"/>
              <a:gd name="T26" fmla="*/ 109 w 391"/>
              <a:gd name="T27" fmla="*/ 0 h 397"/>
              <a:gd name="T28" fmla="*/ 109 w 391"/>
              <a:gd name="T29" fmla="*/ 22 h 397"/>
              <a:gd name="T30" fmla="*/ 183 w 391"/>
              <a:gd name="T31" fmla="*/ 32 h 397"/>
              <a:gd name="T32" fmla="*/ 266 w 391"/>
              <a:gd name="T33" fmla="*/ 112 h 397"/>
              <a:gd name="T34" fmla="*/ 253 w 391"/>
              <a:gd name="T35" fmla="*/ 102 h 397"/>
              <a:gd name="T36" fmla="*/ 263 w 391"/>
              <a:gd name="T37" fmla="*/ 112 h 397"/>
              <a:gd name="T38" fmla="*/ 260 w 391"/>
              <a:gd name="T39" fmla="*/ 131 h 397"/>
              <a:gd name="T40" fmla="*/ 282 w 391"/>
              <a:gd name="T41" fmla="*/ 144 h 397"/>
              <a:gd name="T42" fmla="*/ 282 w 391"/>
              <a:gd name="T43" fmla="*/ 14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2" y="147"/>
                </a:moveTo>
                <a:lnTo>
                  <a:pt x="282" y="189"/>
                </a:lnTo>
                <a:lnTo>
                  <a:pt x="391" y="217"/>
                </a:lnTo>
                <a:lnTo>
                  <a:pt x="381" y="310"/>
                </a:lnTo>
                <a:lnTo>
                  <a:pt x="295" y="381"/>
                </a:lnTo>
                <a:lnTo>
                  <a:pt x="218" y="384"/>
                </a:lnTo>
                <a:lnTo>
                  <a:pt x="116" y="397"/>
                </a:lnTo>
                <a:lnTo>
                  <a:pt x="116" y="352"/>
                </a:lnTo>
                <a:lnTo>
                  <a:pt x="87" y="365"/>
                </a:lnTo>
                <a:lnTo>
                  <a:pt x="80" y="365"/>
                </a:lnTo>
                <a:lnTo>
                  <a:pt x="90" y="361"/>
                </a:lnTo>
                <a:lnTo>
                  <a:pt x="0" y="249"/>
                </a:lnTo>
                <a:lnTo>
                  <a:pt x="109" y="57"/>
                </a:lnTo>
                <a:lnTo>
                  <a:pt x="109" y="0"/>
                </a:lnTo>
                <a:lnTo>
                  <a:pt x="109" y="22"/>
                </a:lnTo>
                <a:lnTo>
                  <a:pt x="183" y="32"/>
                </a:lnTo>
                <a:lnTo>
                  <a:pt x="266" y="112"/>
                </a:lnTo>
                <a:lnTo>
                  <a:pt x="253" y="102"/>
                </a:lnTo>
                <a:lnTo>
                  <a:pt x="263" y="112"/>
                </a:lnTo>
                <a:lnTo>
                  <a:pt x="260" y="131"/>
                </a:lnTo>
                <a:lnTo>
                  <a:pt x="282" y="144"/>
                </a:lnTo>
                <a:lnTo>
                  <a:pt x="282" y="14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7" name="Freeform 1286"/>
          <p:cNvSpPr>
            <a:spLocks/>
          </p:cNvSpPr>
          <p:nvPr/>
        </p:nvSpPr>
        <p:spPr bwMode="auto">
          <a:xfrm>
            <a:off x="5237859" y="4990270"/>
            <a:ext cx="395909" cy="398432"/>
          </a:xfrm>
          <a:custGeom>
            <a:avLst/>
            <a:gdLst>
              <a:gd name="T0" fmla="*/ 281 w 391"/>
              <a:gd name="T1" fmla="*/ 146 h 397"/>
              <a:gd name="T2" fmla="*/ 281 w 391"/>
              <a:gd name="T3" fmla="*/ 188 h 397"/>
              <a:gd name="T4" fmla="*/ 391 w 391"/>
              <a:gd name="T5" fmla="*/ 216 h 397"/>
              <a:gd name="T6" fmla="*/ 381 w 391"/>
              <a:gd name="T7" fmla="*/ 312 h 397"/>
              <a:gd name="T8" fmla="*/ 294 w 391"/>
              <a:gd name="T9" fmla="*/ 382 h 397"/>
              <a:gd name="T10" fmla="*/ 217 w 391"/>
              <a:gd name="T11" fmla="*/ 384 h 397"/>
              <a:gd name="T12" fmla="*/ 117 w 391"/>
              <a:gd name="T13" fmla="*/ 397 h 397"/>
              <a:gd name="T14" fmla="*/ 117 w 391"/>
              <a:gd name="T15" fmla="*/ 352 h 397"/>
              <a:gd name="T16" fmla="*/ 87 w 391"/>
              <a:gd name="T17" fmla="*/ 367 h 397"/>
              <a:gd name="T18" fmla="*/ 80 w 391"/>
              <a:gd name="T19" fmla="*/ 367 h 397"/>
              <a:gd name="T20" fmla="*/ 90 w 391"/>
              <a:gd name="T21" fmla="*/ 362 h 397"/>
              <a:gd name="T22" fmla="*/ 0 w 391"/>
              <a:gd name="T23" fmla="*/ 249 h 397"/>
              <a:gd name="T24" fmla="*/ 110 w 391"/>
              <a:gd name="T25" fmla="*/ 55 h 397"/>
              <a:gd name="T26" fmla="*/ 110 w 391"/>
              <a:gd name="T27" fmla="*/ 0 h 397"/>
              <a:gd name="T28" fmla="*/ 110 w 391"/>
              <a:gd name="T29" fmla="*/ 20 h 397"/>
              <a:gd name="T30" fmla="*/ 182 w 391"/>
              <a:gd name="T31" fmla="*/ 30 h 397"/>
              <a:gd name="T32" fmla="*/ 266 w 391"/>
              <a:gd name="T33" fmla="*/ 111 h 397"/>
              <a:gd name="T34" fmla="*/ 252 w 391"/>
              <a:gd name="T35" fmla="*/ 101 h 397"/>
              <a:gd name="T36" fmla="*/ 261 w 391"/>
              <a:gd name="T37" fmla="*/ 111 h 397"/>
              <a:gd name="T38" fmla="*/ 259 w 391"/>
              <a:gd name="T39" fmla="*/ 131 h 397"/>
              <a:gd name="T40" fmla="*/ 281 w 391"/>
              <a:gd name="T41" fmla="*/ 143 h 397"/>
              <a:gd name="T42" fmla="*/ 281 w 391"/>
              <a:gd name="T43" fmla="*/ 14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1" y="146"/>
                </a:moveTo>
                <a:lnTo>
                  <a:pt x="281" y="188"/>
                </a:lnTo>
                <a:lnTo>
                  <a:pt x="391" y="216"/>
                </a:lnTo>
                <a:lnTo>
                  <a:pt x="381" y="312"/>
                </a:lnTo>
                <a:lnTo>
                  <a:pt x="294" y="382"/>
                </a:lnTo>
                <a:lnTo>
                  <a:pt x="217" y="384"/>
                </a:lnTo>
                <a:lnTo>
                  <a:pt x="117" y="397"/>
                </a:lnTo>
                <a:lnTo>
                  <a:pt x="117" y="352"/>
                </a:lnTo>
                <a:lnTo>
                  <a:pt x="87" y="367"/>
                </a:lnTo>
                <a:lnTo>
                  <a:pt x="80" y="367"/>
                </a:lnTo>
                <a:lnTo>
                  <a:pt x="90" y="362"/>
                </a:lnTo>
                <a:lnTo>
                  <a:pt x="0" y="249"/>
                </a:lnTo>
                <a:lnTo>
                  <a:pt x="110" y="55"/>
                </a:lnTo>
                <a:lnTo>
                  <a:pt x="110" y="0"/>
                </a:lnTo>
                <a:lnTo>
                  <a:pt x="110" y="20"/>
                </a:lnTo>
                <a:lnTo>
                  <a:pt x="182" y="30"/>
                </a:lnTo>
                <a:lnTo>
                  <a:pt x="266" y="111"/>
                </a:lnTo>
                <a:lnTo>
                  <a:pt x="252" y="101"/>
                </a:lnTo>
                <a:lnTo>
                  <a:pt x="261" y="111"/>
                </a:lnTo>
                <a:lnTo>
                  <a:pt x="259" y="131"/>
                </a:lnTo>
                <a:lnTo>
                  <a:pt x="281" y="143"/>
                </a:lnTo>
                <a:lnTo>
                  <a:pt x="281" y="14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8" name="Freeform 1285"/>
          <p:cNvSpPr>
            <a:spLocks/>
          </p:cNvSpPr>
          <p:nvPr/>
        </p:nvSpPr>
        <p:spPr bwMode="auto">
          <a:xfrm>
            <a:off x="5477421" y="5078531"/>
            <a:ext cx="322780" cy="474083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8 h 471"/>
              <a:gd name="T4" fmla="*/ 67 w 320"/>
              <a:gd name="T5" fmla="*/ 455 h 471"/>
              <a:gd name="T6" fmla="*/ 208 w 320"/>
              <a:gd name="T7" fmla="*/ 292 h 471"/>
              <a:gd name="T8" fmla="*/ 237 w 320"/>
              <a:gd name="T9" fmla="*/ 266 h 471"/>
              <a:gd name="T10" fmla="*/ 320 w 320"/>
              <a:gd name="T11" fmla="*/ 26 h 471"/>
              <a:gd name="T12" fmla="*/ 288 w 320"/>
              <a:gd name="T13" fmla="*/ 0 h 471"/>
              <a:gd name="T14" fmla="*/ 237 w 320"/>
              <a:gd name="T15" fmla="*/ 36 h 471"/>
              <a:gd name="T16" fmla="*/ 109 w 320"/>
              <a:gd name="T17" fmla="*/ 55 h 471"/>
              <a:gd name="T18" fmla="*/ 67 w 320"/>
              <a:gd name="T19" fmla="*/ 23 h 471"/>
              <a:gd name="T20" fmla="*/ 83 w 320"/>
              <a:gd name="T21" fmla="*/ 39 h 471"/>
              <a:gd name="T22" fmla="*/ 77 w 320"/>
              <a:gd name="T23" fmla="*/ 55 h 471"/>
              <a:gd name="T24" fmla="*/ 51 w 320"/>
              <a:gd name="T25" fmla="*/ 58 h 471"/>
              <a:gd name="T26" fmla="*/ 29 w 320"/>
              <a:gd name="T27" fmla="*/ 48 h 471"/>
              <a:gd name="T28" fmla="*/ 45 w 320"/>
              <a:gd name="T29" fmla="*/ 55 h 471"/>
              <a:gd name="T30" fmla="*/ 45 w 320"/>
              <a:gd name="T31" fmla="*/ 58 h 471"/>
              <a:gd name="T32" fmla="*/ 45 w 320"/>
              <a:gd name="T33" fmla="*/ 100 h 471"/>
              <a:gd name="T34" fmla="*/ 154 w 320"/>
              <a:gd name="T35" fmla="*/ 128 h 471"/>
              <a:gd name="T36" fmla="*/ 144 w 320"/>
              <a:gd name="T37" fmla="*/ 221 h 471"/>
              <a:gd name="T38" fmla="*/ 58 w 320"/>
              <a:gd name="T39" fmla="*/ 292 h 471"/>
              <a:gd name="T40" fmla="*/ 26 w 320"/>
              <a:gd name="T41" fmla="*/ 292 h 471"/>
              <a:gd name="T42" fmla="*/ 0 w 320"/>
              <a:gd name="T43" fmla="*/ 330 h 471"/>
              <a:gd name="T44" fmla="*/ 0 w 320"/>
              <a:gd name="T45" fmla="*/ 442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8"/>
                </a:lnTo>
                <a:lnTo>
                  <a:pt x="67" y="455"/>
                </a:lnTo>
                <a:lnTo>
                  <a:pt x="208" y="292"/>
                </a:lnTo>
                <a:lnTo>
                  <a:pt x="237" y="266"/>
                </a:lnTo>
                <a:lnTo>
                  <a:pt x="320" y="26"/>
                </a:lnTo>
                <a:lnTo>
                  <a:pt x="288" y="0"/>
                </a:lnTo>
                <a:lnTo>
                  <a:pt x="237" y="36"/>
                </a:lnTo>
                <a:lnTo>
                  <a:pt x="109" y="55"/>
                </a:lnTo>
                <a:lnTo>
                  <a:pt x="67" y="23"/>
                </a:lnTo>
                <a:lnTo>
                  <a:pt x="83" y="39"/>
                </a:lnTo>
                <a:lnTo>
                  <a:pt x="77" y="55"/>
                </a:lnTo>
                <a:lnTo>
                  <a:pt x="51" y="58"/>
                </a:lnTo>
                <a:lnTo>
                  <a:pt x="29" y="48"/>
                </a:lnTo>
                <a:lnTo>
                  <a:pt x="45" y="55"/>
                </a:lnTo>
                <a:lnTo>
                  <a:pt x="45" y="58"/>
                </a:lnTo>
                <a:lnTo>
                  <a:pt x="45" y="100"/>
                </a:lnTo>
                <a:lnTo>
                  <a:pt x="154" y="128"/>
                </a:lnTo>
                <a:lnTo>
                  <a:pt x="144" y="221"/>
                </a:lnTo>
                <a:lnTo>
                  <a:pt x="58" y="292"/>
                </a:lnTo>
                <a:lnTo>
                  <a:pt x="26" y="292"/>
                </a:lnTo>
                <a:lnTo>
                  <a:pt x="0" y="330"/>
                </a:lnTo>
                <a:lnTo>
                  <a:pt x="0" y="442"/>
                </a:lnTo>
                <a:lnTo>
                  <a:pt x="23" y="47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9" name="Freeform 1284"/>
          <p:cNvSpPr>
            <a:spLocks/>
          </p:cNvSpPr>
          <p:nvPr/>
        </p:nvSpPr>
        <p:spPr bwMode="auto">
          <a:xfrm>
            <a:off x="5477421" y="5078531"/>
            <a:ext cx="322780" cy="476604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6 h 471"/>
              <a:gd name="T4" fmla="*/ 68 w 320"/>
              <a:gd name="T5" fmla="*/ 454 h 471"/>
              <a:gd name="T6" fmla="*/ 208 w 320"/>
              <a:gd name="T7" fmla="*/ 292 h 471"/>
              <a:gd name="T8" fmla="*/ 238 w 320"/>
              <a:gd name="T9" fmla="*/ 267 h 471"/>
              <a:gd name="T10" fmla="*/ 320 w 320"/>
              <a:gd name="T11" fmla="*/ 27 h 471"/>
              <a:gd name="T12" fmla="*/ 288 w 320"/>
              <a:gd name="T13" fmla="*/ 0 h 471"/>
              <a:gd name="T14" fmla="*/ 238 w 320"/>
              <a:gd name="T15" fmla="*/ 37 h 471"/>
              <a:gd name="T16" fmla="*/ 110 w 320"/>
              <a:gd name="T17" fmla="*/ 55 h 471"/>
              <a:gd name="T18" fmla="*/ 68 w 320"/>
              <a:gd name="T19" fmla="*/ 22 h 471"/>
              <a:gd name="T20" fmla="*/ 83 w 320"/>
              <a:gd name="T21" fmla="*/ 40 h 471"/>
              <a:gd name="T22" fmla="*/ 78 w 320"/>
              <a:gd name="T23" fmla="*/ 55 h 471"/>
              <a:gd name="T24" fmla="*/ 50 w 320"/>
              <a:gd name="T25" fmla="*/ 57 h 471"/>
              <a:gd name="T26" fmla="*/ 30 w 320"/>
              <a:gd name="T27" fmla="*/ 47 h 471"/>
              <a:gd name="T28" fmla="*/ 45 w 320"/>
              <a:gd name="T29" fmla="*/ 55 h 471"/>
              <a:gd name="T30" fmla="*/ 45 w 320"/>
              <a:gd name="T31" fmla="*/ 57 h 471"/>
              <a:gd name="T32" fmla="*/ 45 w 320"/>
              <a:gd name="T33" fmla="*/ 100 h 471"/>
              <a:gd name="T34" fmla="*/ 155 w 320"/>
              <a:gd name="T35" fmla="*/ 127 h 471"/>
              <a:gd name="T36" fmla="*/ 145 w 320"/>
              <a:gd name="T37" fmla="*/ 222 h 471"/>
              <a:gd name="T38" fmla="*/ 58 w 320"/>
              <a:gd name="T39" fmla="*/ 292 h 471"/>
              <a:gd name="T40" fmla="*/ 25 w 320"/>
              <a:gd name="T41" fmla="*/ 292 h 471"/>
              <a:gd name="T42" fmla="*/ 0 w 320"/>
              <a:gd name="T43" fmla="*/ 329 h 471"/>
              <a:gd name="T44" fmla="*/ 0 w 320"/>
              <a:gd name="T45" fmla="*/ 441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6"/>
                </a:lnTo>
                <a:lnTo>
                  <a:pt x="68" y="454"/>
                </a:lnTo>
                <a:lnTo>
                  <a:pt x="208" y="292"/>
                </a:lnTo>
                <a:lnTo>
                  <a:pt x="238" y="267"/>
                </a:lnTo>
                <a:lnTo>
                  <a:pt x="320" y="27"/>
                </a:lnTo>
                <a:lnTo>
                  <a:pt x="288" y="0"/>
                </a:lnTo>
                <a:lnTo>
                  <a:pt x="238" y="37"/>
                </a:lnTo>
                <a:lnTo>
                  <a:pt x="110" y="55"/>
                </a:lnTo>
                <a:lnTo>
                  <a:pt x="68" y="22"/>
                </a:lnTo>
                <a:lnTo>
                  <a:pt x="83" y="40"/>
                </a:lnTo>
                <a:lnTo>
                  <a:pt x="78" y="55"/>
                </a:lnTo>
                <a:lnTo>
                  <a:pt x="50" y="57"/>
                </a:lnTo>
                <a:lnTo>
                  <a:pt x="30" y="47"/>
                </a:lnTo>
                <a:lnTo>
                  <a:pt x="45" y="55"/>
                </a:lnTo>
                <a:lnTo>
                  <a:pt x="45" y="57"/>
                </a:lnTo>
                <a:lnTo>
                  <a:pt x="45" y="100"/>
                </a:lnTo>
                <a:lnTo>
                  <a:pt x="155" y="127"/>
                </a:lnTo>
                <a:lnTo>
                  <a:pt x="145" y="222"/>
                </a:lnTo>
                <a:lnTo>
                  <a:pt x="58" y="292"/>
                </a:lnTo>
                <a:lnTo>
                  <a:pt x="25" y="292"/>
                </a:lnTo>
                <a:lnTo>
                  <a:pt x="0" y="329"/>
                </a:lnTo>
                <a:lnTo>
                  <a:pt x="0" y="441"/>
                </a:lnTo>
                <a:lnTo>
                  <a:pt x="23" y="47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0" name="Freeform 1283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2 w 263"/>
              <a:gd name="T1" fmla="*/ 304 h 304"/>
              <a:gd name="T2" fmla="*/ 192 w 263"/>
              <a:gd name="T3" fmla="*/ 294 h 304"/>
              <a:gd name="T4" fmla="*/ 260 w 263"/>
              <a:gd name="T5" fmla="*/ 205 h 304"/>
              <a:gd name="T6" fmla="*/ 260 w 263"/>
              <a:gd name="T7" fmla="*/ 208 h 304"/>
              <a:gd name="T8" fmla="*/ 237 w 263"/>
              <a:gd name="T9" fmla="*/ 179 h 304"/>
              <a:gd name="T10" fmla="*/ 237 w 263"/>
              <a:gd name="T11" fmla="*/ 67 h 304"/>
              <a:gd name="T12" fmla="*/ 263 w 263"/>
              <a:gd name="T13" fmla="*/ 29 h 304"/>
              <a:gd name="T14" fmla="*/ 218 w 263"/>
              <a:gd name="T15" fmla="*/ 32 h 304"/>
              <a:gd name="T16" fmla="*/ 116 w 263"/>
              <a:gd name="T17" fmla="*/ 45 h 304"/>
              <a:gd name="T18" fmla="*/ 116 w 263"/>
              <a:gd name="T19" fmla="*/ 0 h 304"/>
              <a:gd name="T20" fmla="*/ 87 w 263"/>
              <a:gd name="T21" fmla="*/ 13 h 304"/>
              <a:gd name="T22" fmla="*/ 80 w 263"/>
              <a:gd name="T23" fmla="*/ 13 h 304"/>
              <a:gd name="T24" fmla="*/ 29 w 263"/>
              <a:gd name="T25" fmla="*/ 48 h 304"/>
              <a:gd name="T26" fmla="*/ 29 w 263"/>
              <a:gd name="T27" fmla="*/ 51 h 304"/>
              <a:gd name="T28" fmla="*/ 29 w 263"/>
              <a:gd name="T29" fmla="*/ 54 h 304"/>
              <a:gd name="T30" fmla="*/ 58 w 263"/>
              <a:gd name="T31" fmla="*/ 109 h 304"/>
              <a:gd name="T32" fmla="*/ 0 w 263"/>
              <a:gd name="T33" fmla="*/ 169 h 304"/>
              <a:gd name="T34" fmla="*/ 58 w 263"/>
              <a:gd name="T35" fmla="*/ 221 h 304"/>
              <a:gd name="T36" fmla="*/ 87 w 263"/>
              <a:gd name="T37" fmla="*/ 230 h 304"/>
              <a:gd name="T38" fmla="*/ 186 w 263"/>
              <a:gd name="T39" fmla="*/ 304 h 304"/>
              <a:gd name="T40" fmla="*/ 192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2" y="304"/>
                </a:moveTo>
                <a:lnTo>
                  <a:pt x="192" y="294"/>
                </a:lnTo>
                <a:lnTo>
                  <a:pt x="260" y="205"/>
                </a:lnTo>
                <a:lnTo>
                  <a:pt x="260" y="208"/>
                </a:lnTo>
                <a:lnTo>
                  <a:pt x="237" y="179"/>
                </a:lnTo>
                <a:lnTo>
                  <a:pt x="237" y="67"/>
                </a:lnTo>
                <a:lnTo>
                  <a:pt x="263" y="29"/>
                </a:lnTo>
                <a:lnTo>
                  <a:pt x="218" y="32"/>
                </a:lnTo>
                <a:lnTo>
                  <a:pt x="116" y="45"/>
                </a:lnTo>
                <a:lnTo>
                  <a:pt x="116" y="0"/>
                </a:lnTo>
                <a:lnTo>
                  <a:pt x="87" y="13"/>
                </a:lnTo>
                <a:lnTo>
                  <a:pt x="80" y="13"/>
                </a:lnTo>
                <a:lnTo>
                  <a:pt x="29" y="48"/>
                </a:lnTo>
                <a:lnTo>
                  <a:pt x="29" y="51"/>
                </a:lnTo>
                <a:lnTo>
                  <a:pt x="29" y="54"/>
                </a:lnTo>
                <a:lnTo>
                  <a:pt x="58" y="109"/>
                </a:lnTo>
                <a:lnTo>
                  <a:pt x="0" y="169"/>
                </a:lnTo>
                <a:lnTo>
                  <a:pt x="58" y="221"/>
                </a:lnTo>
                <a:lnTo>
                  <a:pt x="87" y="230"/>
                </a:lnTo>
                <a:lnTo>
                  <a:pt x="186" y="304"/>
                </a:lnTo>
                <a:lnTo>
                  <a:pt x="192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1" name="Freeform 1282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3 w 263"/>
              <a:gd name="T1" fmla="*/ 304 h 304"/>
              <a:gd name="T2" fmla="*/ 193 w 263"/>
              <a:gd name="T3" fmla="*/ 294 h 304"/>
              <a:gd name="T4" fmla="*/ 260 w 263"/>
              <a:gd name="T5" fmla="*/ 204 h 304"/>
              <a:gd name="T6" fmla="*/ 260 w 263"/>
              <a:gd name="T7" fmla="*/ 209 h 304"/>
              <a:gd name="T8" fmla="*/ 238 w 263"/>
              <a:gd name="T9" fmla="*/ 179 h 304"/>
              <a:gd name="T10" fmla="*/ 238 w 263"/>
              <a:gd name="T11" fmla="*/ 67 h 304"/>
              <a:gd name="T12" fmla="*/ 263 w 263"/>
              <a:gd name="T13" fmla="*/ 30 h 304"/>
              <a:gd name="T14" fmla="*/ 218 w 263"/>
              <a:gd name="T15" fmla="*/ 32 h 304"/>
              <a:gd name="T16" fmla="*/ 118 w 263"/>
              <a:gd name="T17" fmla="*/ 45 h 304"/>
              <a:gd name="T18" fmla="*/ 118 w 263"/>
              <a:gd name="T19" fmla="*/ 0 h 304"/>
              <a:gd name="T20" fmla="*/ 88 w 263"/>
              <a:gd name="T21" fmla="*/ 15 h 304"/>
              <a:gd name="T22" fmla="*/ 80 w 263"/>
              <a:gd name="T23" fmla="*/ 15 h 304"/>
              <a:gd name="T24" fmla="*/ 30 w 263"/>
              <a:gd name="T25" fmla="*/ 50 h 304"/>
              <a:gd name="T26" fmla="*/ 30 w 263"/>
              <a:gd name="T27" fmla="*/ 52 h 304"/>
              <a:gd name="T28" fmla="*/ 30 w 263"/>
              <a:gd name="T29" fmla="*/ 55 h 304"/>
              <a:gd name="T30" fmla="*/ 58 w 263"/>
              <a:gd name="T31" fmla="*/ 110 h 304"/>
              <a:gd name="T32" fmla="*/ 0 w 263"/>
              <a:gd name="T33" fmla="*/ 169 h 304"/>
              <a:gd name="T34" fmla="*/ 58 w 263"/>
              <a:gd name="T35" fmla="*/ 222 h 304"/>
              <a:gd name="T36" fmla="*/ 88 w 263"/>
              <a:gd name="T37" fmla="*/ 229 h 304"/>
              <a:gd name="T38" fmla="*/ 188 w 263"/>
              <a:gd name="T39" fmla="*/ 304 h 304"/>
              <a:gd name="T40" fmla="*/ 193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3" y="304"/>
                </a:moveTo>
                <a:lnTo>
                  <a:pt x="193" y="294"/>
                </a:lnTo>
                <a:lnTo>
                  <a:pt x="260" y="204"/>
                </a:lnTo>
                <a:lnTo>
                  <a:pt x="260" y="209"/>
                </a:lnTo>
                <a:lnTo>
                  <a:pt x="238" y="179"/>
                </a:lnTo>
                <a:lnTo>
                  <a:pt x="238" y="67"/>
                </a:lnTo>
                <a:lnTo>
                  <a:pt x="263" y="30"/>
                </a:lnTo>
                <a:lnTo>
                  <a:pt x="218" y="32"/>
                </a:lnTo>
                <a:lnTo>
                  <a:pt x="118" y="45"/>
                </a:lnTo>
                <a:lnTo>
                  <a:pt x="118" y="0"/>
                </a:lnTo>
                <a:lnTo>
                  <a:pt x="88" y="15"/>
                </a:lnTo>
                <a:lnTo>
                  <a:pt x="80" y="15"/>
                </a:lnTo>
                <a:lnTo>
                  <a:pt x="30" y="50"/>
                </a:lnTo>
                <a:lnTo>
                  <a:pt x="30" y="52"/>
                </a:lnTo>
                <a:lnTo>
                  <a:pt x="30" y="55"/>
                </a:lnTo>
                <a:lnTo>
                  <a:pt x="58" y="110"/>
                </a:lnTo>
                <a:lnTo>
                  <a:pt x="0" y="169"/>
                </a:lnTo>
                <a:lnTo>
                  <a:pt x="58" y="222"/>
                </a:lnTo>
                <a:lnTo>
                  <a:pt x="88" y="229"/>
                </a:lnTo>
                <a:lnTo>
                  <a:pt x="188" y="304"/>
                </a:lnTo>
                <a:lnTo>
                  <a:pt x="193" y="3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2" name="Freeform 1281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2 w 176"/>
              <a:gd name="T3" fmla="*/ 73 h 141"/>
              <a:gd name="T4" fmla="*/ 16 w 176"/>
              <a:gd name="T5" fmla="*/ 102 h 141"/>
              <a:gd name="T6" fmla="*/ 0 w 176"/>
              <a:gd name="T7" fmla="*/ 141 h 141"/>
              <a:gd name="T8" fmla="*/ 118 w 176"/>
              <a:gd name="T9" fmla="*/ 125 h 141"/>
              <a:gd name="T10" fmla="*/ 122 w 176"/>
              <a:gd name="T11" fmla="*/ 125 h 141"/>
              <a:gd name="T12" fmla="*/ 118 w 176"/>
              <a:gd name="T13" fmla="*/ 121 h 141"/>
              <a:gd name="T14" fmla="*/ 176 w 176"/>
              <a:gd name="T15" fmla="*/ 61 h 141"/>
              <a:gd name="T16" fmla="*/ 147 w 176"/>
              <a:gd name="T17" fmla="*/ 6 h 141"/>
              <a:gd name="T18" fmla="*/ 147 w 176"/>
              <a:gd name="T19" fmla="*/ 3 h 141"/>
              <a:gd name="T20" fmla="*/ 147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2" y="73"/>
                </a:lnTo>
                <a:lnTo>
                  <a:pt x="16" y="102"/>
                </a:lnTo>
                <a:lnTo>
                  <a:pt x="0" y="141"/>
                </a:lnTo>
                <a:lnTo>
                  <a:pt x="118" y="125"/>
                </a:lnTo>
                <a:lnTo>
                  <a:pt x="122" y="125"/>
                </a:lnTo>
                <a:lnTo>
                  <a:pt x="118" y="121"/>
                </a:lnTo>
                <a:lnTo>
                  <a:pt x="176" y="61"/>
                </a:lnTo>
                <a:lnTo>
                  <a:pt x="147" y="6"/>
                </a:lnTo>
                <a:lnTo>
                  <a:pt x="147" y="3"/>
                </a:lnTo>
                <a:lnTo>
                  <a:pt x="147" y="0"/>
                </a:lnTo>
                <a:lnTo>
                  <a:pt x="35" y="3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3" name="Freeform 1280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3 w 176"/>
              <a:gd name="T3" fmla="*/ 73 h 141"/>
              <a:gd name="T4" fmla="*/ 15 w 176"/>
              <a:gd name="T5" fmla="*/ 101 h 141"/>
              <a:gd name="T6" fmla="*/ 0 w 176"/>
              <a:gd name="T7" fmla="*/ 141 h 141"/>
              <a:gd name="T8" fmla="*/ 118 w 176"/>
              <a:gd name="T9" fmla="*/ 126 h 141"/>
              <a:gd name="T10" fmla="*/ 123 w 176"/>
              <a:gd name="T11" fmla="*/ 126 h 141"/>
              <a:gd name="T12" fmla="*/ 118 w 176"/>
              <a:gd name="T13" fmla="*/ 121 h 141"/>
              <a:gd name="T14" fmla="*/ 176 w 176"/>
              <a:gd name="T15" fmla="*/ 60 h 141"/>
              <a:gd name="T16" fmla="*/ 148 w 176"/>
              <a:gd name="T17" fmla="*/ 5 h 141"/>
              <a:gd name="T18" fmla="*/ 148 w 176"/>
              <a:gd name="T19" fmla="*/ 3 h 141"/>
              <a:gd name="T20" fmla="*/ 148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3" y="73"/>
                </a:lnTo>
                <a:lnTo>
                  <a:pt x="15" y="101"/>
                </a:lnTo>
                <a:lnTo>
                  <a:pt x="0" y="141"/>
                </a:lnTo>
                <a:lnTo>
                  <a:pt x="118" y="126"/>
                </a:lnTo>
                <a:lnTo>
                  <a:pt x="123" y="126"/>
                </a:lnTo>
                <a:lnTo>
                  <a:pt x="118" y="121"/>
                </a:lnTo>
                <a:lnTo>
                  <a:pt x="176" y="60"/>
                </a:lnTo>
                <a:lnTo>
                  <a:pt x="148" y="5"/>
                </a:lnTo>
                <a:lnTo>
                  <a:pt x="148" y="3"/>
                </a:lnTo>
                <a:lnTo>
                  <a:pt x="148" y="0"/>
                </a:lnTo>
                <a:lnTo>
                  <a:pt x="35" y="3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4" name="Freeform 1279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5 h 74"/>
              <a:gd name="T4" fmla="*/ 3 w 48"/>
              <a:gd name="T5" fmla="*/ 74 h 74"/>
              <a:gd name="T6" fmla="*/ 48 w 48"/>
              <a:gd name="T7" fmla="*/ 71 h 74"/>
              <a:gd name="T8" fmla="*/ 48 w 48"/>
              <a:gd name="T9" fmla="*/ 0 h 74"/>
              <a:gd name="T10" fmla="*/ 3 w 48"/>
              <a:gd name="T11" fmla="*/ 4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5"/>
                </a:lnTo>
                <a:lnTo>
                  <a:pt x="3" y="74"/>
                </a:lnTo>
                <a:lnTo>
                  <a:pt x="48" y="71"/>
                </a:lnTo>
                <a:lnTo>
                  <a:pt x="48" y="0"/>
                </a:lnTo>
                <a:lnTo>
                  <a:pt x="3" y="4"/>
                </a:lnTo>
                <a:lnTo>
                  <a:pt x="3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5" name="Freeform 1278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4 h 74"/>
              <a:gd name="T4" fmla="*/ 3 w 48"/>
              <a:gd name="T5" fmla="*/ 74 h 74"/>
              <a:gd name="T6" fmla="*/ 48 w 48"/>
              <a:gd name="T7" fmla="*/ 72 h 74"/>
              <a:gd name="T8" fmla="*/ 48 w 48"/>
              <a:gd name="T9" fmla="*/ 0 h 74"/>
              <a:gd name="T10" fmla="*/ 3 w 48"/>
              <a:gd name="T11" fmla="*/ 5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4"/>
                </a:lnTo>
                <a:lnTo>
                  <a:pt x="3" y="74"/>
                </a:lnTo>
                <a:lnTo>
                  <a:pt x="48" y="72"/>
                </a:lnTo>
                <a:lnTo>
                  <a:pt x="48" y="0"/>
                </a:lnTo>
                <a:lnTo>
                  <a:pt x="3" y="5"/>
                </a:lnTo>
                <a:lnTo>
                  <a:pt x="3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6" name="Freeform 1277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2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39 w 55"/>
              <a:gd name="T9" fmla="*/ 0 h 38"/>
              <a:gd name="T10" fmla="*/ 42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2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39" y="0"/>
                </a:lnTo>
                <a:lnTo>
                  <a:pt x="42" y="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7" name="Freeform 1276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3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40 w 55"/>
              <a:gd name="T9" fmla="*/ 0 h 38"/>
              <a:gd name="T10" fmla="*/ 43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3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40" y="0"/>
                </a:lnTo>
                <a:lnTo>
                  <a:pt x="43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8" name="Freeform 1275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4 h 365"/>
              <a:gd name="T2" fmla="*/ 319 w 345"/>
              <a:gd name="T3" fmla="*/ 125 h 365"/>
              <a:gd name="T4" fmla="*/ 342 w 345"/>
              <a:gd name="T5" fmla="*/ 93 h 365"/>
              <a:gd name="T6" fmla="*/ 319 w 345"/>
              <a:gd name="T7" fmla="*/ 125 h 365"/>
              <a:gd name="T8" fmla="*/ 319 w 345"/>
              <a:gd name="T9" fmla="*/ 135 h 365"/>
              <a:gd name="T10" fmla="*/ 313 w 345"/>
              <a:gd name="T11" fmla="*/ 135 h 365"/>
              <a:gd name="T12" fmla="*/ 214 w 345"/>
              <a:gd name="T13" fmla="*/ 61 h 365"/>
              <a:gd name="T14" fmla="*/ 185 w 345"/>
              <a:gd name="T15" fmla="*/ 52 h 365"/>
              <a:gd name="T16" fmla="*/ 127 w 345"/>
              <a:gd name="T17" fmla="*/ 0 h 365"/>
              <a:gd name="T18" fmla="*/ 131 w 345"/>
              <a:gd name="T19" fmla="*/ 4 h 365"/>
              <a:gd name="T20" fmla="*/ 127 w 345"/>
              <a:gd name="T21" fmla="*/ 4 h 365"/>
              <a:gd name="T22" fmla="*/ 54 w 345"/>
              <a:gd name="T23" fmla="*/ 16 h 365"/>
              <a:gd name="T24" fmla="*/ 54 w 345"/>
              <a:gd name="T25" fmla="*/ 87 h 365"/>
              <a:gd name="T26" fmla="*/ 44 w 345"/>
              <a:gd name="T27" fmla="*/ 87 h 365"/>
              <a:gd name="T28" fmla="*/ 51 w 345"/>
              <a:gd name="T29" fmla="*/ 87 h 365"/>
              <a:gd name="T30" fmla="*/ 54 w 345"/>
              <a:gd name="T31" fmla="*/ 90 h 365"/>
              <a:gd name="T32" fmla="*/ 67 w 345"/>
              <a:gd name="T33" fmla="*/ 125 h 365"/>
              <a:gd name="T34" fmla="*/ 28 w 345"/>
              <a:gd name="T35" fmla="*/ 125 h 365"/>
              <a:gd name="T36" fmla="*/ 28 w 345"/>
              <a:gd name="T37" fmla="*/ 128 h 365"/>
              <a:gd name="T38" fmla="*/ 0 w 345"/>
              <a:gd name="T39" fmla="*/ 173 h 365"/>
              <a:gd name="T40" fmla="*/ 47 w 345"/>
              <a:gd name="T41" fmla="*/ 256 h 365"/>
              <a:gd name="T42" fmla="*/ 92 w 345"/>
              <a:gd name="T43" fmla="*/ 260 h 365"/>
              <a:gd name="T44" fmla="*/ 121 w 345"/>
              <a:gd name="T45" fmla="*/ 298 h 365"/>
              <a:gd name="T46" fmla="*/ 153 w 345"/>
              <a:gd name="T47" fmla="*/ 304 h 365"/>
              <a:gd name="T48" fmla="*/ 163 w 345"/>
              <a:gd name="T49" fmla="*/ 346 h 365"/>
              <a:gd name="T50" fmla="*/ 214 w 345"/>
              <a:gd name="T51" fmla="*/ 362 h 365"/>
              <a:gd name="T52" fmla="*/ 284 w 345"/>
              <a:gd name="T53" fmla="*/ 365 h 365"/>
              <a:gd name="T54" fmla="*/ 345 w 345"/>
              <a:gd name="T55" fmla="*/ 304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4"/>
                </a:moveTo>
                <a:lnTo>
                  <a:pt x="319" y="125"/>
                </a:lnTo>
                <a:lnTo>
                  <a:pt x="342" y="93"/>
                </a:lnTo>
                <a:lnTo>
                  <a:pt x="319" y="125"/>
                </a:lnTo>
                <a:lnTo>
                  <a:pt x="319" y="135"/>
                </a:lnTo>
                <a:lnTo>
                  <a:pt x="313" y="135"/>
                </a:lnTo>
                <a:lnTo>
                  <a:pt x="214" y="61"/>
                </a:lnTo>
                <a:lnTo>
                  <a:pt x="185" y="52"/>
                </a:lnTo>
                <a:lnTo>
                  <a:pt x="127" y="0"/>
                </a:lnTo>
                <a:lnTo>
                  <a:pt x="131" y="4"/>
                </a:lnTo>
                <a:lnTo>
                  <a:pt x="127" y="4"/>
                </a:lnTo>
                <a:lnTo>
                  <a:pt x="54" y="16"/>
                </a:lnTo>
                <a:lnTo>
                  <a:pt x="54" y="87"/>
                </a:lnTo>
                <a:lnTo>
                  <a:pt x="44" y="87"/>
                </a:lnTo>
                <a:lnTo>
                  <a:pt x="51" y="87"/>
                </a:lnTo>
                <a:lnTo>
                  <a:pt x="54" y="90"/>
                </a:lnTo>
                <a:lnTo>
                  <a:pt x="67" y="125"/>
                </a:lnTo>
                <a:lnTo>
                  <a:pt x="28" y="125"/>
                </a:lnTo>
                <a:lnTo>
                  <a:pt x="28" y="128"/>
                </a:lnTo>
                <a:lnTo>
                  <a:pt x="0" y="173"/>
                </a:lnTo>
                <a:lnTo>
                  <a:pt x="47" y="256"/>
                </a:lnTo>
                <a:lnTo>
                  <a:pt x="92" y="260"/>
                </a:lnTo>
                <a:lnTo>
                  <a:pt x="121" y="298"/>
                </a:lnTo>
                <a:lnTo>
                  <a:pt x="153" y="304"/>
                </a:lnTo>
                <a:lnTo>
                  <a:pt x="163" y="346"/>
                </a:lnTo>
                <a:lnTo>
                  <a:pt x="214" y="362"/>
                </a:lnTo>
                <a:lnTo>
                  <a:pt x="284" y="365"/>
                </a:lnTo>
                <a:lnTo>
                  <a:pt x="345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9" name="Freeform 1274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5 h 365"/>
              <a:gd name="T2" fmla="*/ 320 w 345"/>
              <a:gd name="T3" fmla="*/ 125 h 365"/>
              <a:gd name="T4" fmla="*/ 343 w 345"/>
              <a:gd name="T5" fmla="*/ 93 h 365"/>
              <a:gd name="T6" fmla="*/ 320 w 345"/>
              <a:gd name="T7" fmla="*/ 125 h 365"/>
              <a:gd name="T8" fmla="*/ 320 w 345"/>
              <a:gd name="T9" fmla="*/ 135 h 365"/>
              <a:gd name="T10" fmla="*/ 315 w 345"/>
              <a:gd name="T11" fmla="*/ 135 h 365"/>
              <a:gd name="T12" fmla="*/ 215 w 345"/>
              <a:gd name="T13" fmla="*/ 60 h 365"/>
              <a:gd name="T14" fmla="*/ 185 w 345"/>
              <a:gd name="T15" fmla="*/ 53 h 365"/>
              <a:gd name="T16" fmla="*/ 128 w 345"/>
              <a:gd name="T17" fmla="*/ 0 h 365"/>
              <a:gd name="T18" fmla="*/ 133 w 345"/>
              <a:gd name="T19" fmla="*/ 5 h 365"/>
              <a:gd name="T20" fmla="*/ 128 w 345"/>
              <a:gd name="T21" fmla="*/ 5 h 365"/>
              <a:gd name="T22" fmla="*/ 55 w 345"/>
              <a:gd name="T23" fmla="*/ 15 h 365"/>
              <a:gd name="T24" fmla="*/ 55 w 345"/>
              <a:gd name="T25" fmla="*/ 88 h 365"/>
              <a:gd name="T26" fmla="*/ 45 w 345"/>
              <a:gd name="T27" fmla="*/ 88 h 365"/>
              <a:gd name="T28" fmla="*/ 53 w 345"/>
              <a:gd name="T29" fmla="*/ 88 h 365"/>
              <a:gd name="T30" fmla="*/ 55 w 345"/>
              <a:gd name="T31" fmla="*/ 90 h 365"/>
              <a:gd name="T32" fmla="*/ 68 w 345"/>
              <a:gd name="T33" fmla="*/ 125 h 365"/>
              <a:gd name="T34" fmla="*/ 30 w 345"/>
              <a:gd name="T35" fmla="*/ 125 h 365"/>
              <a:gd name="T36" fmla="*/ 30 w 345"/>
              <a:gd name="T37" fmla="*/ 128 h 365"/>
              <a:gd name="T38" fmla="*/ 0 w 345"/>
              <a:gd name="T39" fmla="*/ 173 h 365"/>
              <a:gd name="T40" fmla="*/ 48 w 345"/>
              <a:gd name="T41" fmla="*/ 255 h 365"/>
              <a:gd name="T42" fmla="*/ 93 w 345"/>
              <a:gd name="T43" fmla="*/ 260 h 365"/>
              <a:gd name="T44" fmla="*/ 123 w 345"/>
              <a:gd name="T45" fmla="*/ 298 h 365"/>
              <a:gd name="T46" fmla="*/ 155 w 345"/>
              <a:gd name="T47" fmla="*/ 305 h 365"/>
              <a:gd name="T48" fmla="*/ 165 w 345"/>
              <a:gd name="T49" fmla="*/ 345 h 365"/>
              <a:gd name="T50" fmla="*/ 215 w 345"/>
              <a:gd name="T51" fmla="*/ 363 h 365"/>
              <a:gd name="T52" fmla="*/ 285 w 345"/>
              <a:gd name="T53" fmla="*/ 365 h 365"/>
              <a:gd name="T54" fmla="*/ 345 w 345"/>
              <a:gd name="T55" fmla="*/ 30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5"/>
                </a:moveTo>
                <a:lnTo>
                  <a:pt x="320" y="125"/>
                </a:lnTo>
                <a:lnTo>
                  <a:pt x="343" y="93"/>
                </a:lnTo>
                <a:lnTo>
                  <a:pt x="320" y="125"/>
                </a:lnTo>
                <a:lnTo>
                  <a:pt x="320" y="135"/>
                </a:lnTo>
                <a:lnTo>
                  <a:pt x="315" y="135"/>
                </a:lnTo>
                <a:lnTo>
                  <a:pt x="215" y="60"/>
                </a:lnTo>
                <a:lnTo>
                  <a:pt x="185" y="53"/>
                </a:lnTo>
                <a:lnTo>
                  <a:pt x="128" y="0"/>
                </a:lnTo>
                <a:lnTo>
                  <a:pt x="133" y="5"/>
                </a:lnTo>
                <a:lnTo>
                  <a:pt x="128" y="5"/>
                </a:lnTo>
                <a:lnTo>
                  <a:pt x="55" y="15"/>
                </a:lnTo>
                <a:lnTo>
                  <a:pt x="55" y="88"/>
                </a:lnTo>
                <a:lnTo>
                  <a:pt x="45" y="88"/>
                </a:lnTo>
                <a:lnTo>
                  <a:pt x="53" y="88"/>
                </a:lnTo>
                <a:lnTo>
                  <a:pt x="55" y="90"/>
                </a:lnTo>
                <a:lnTo>
                  <a:pt x="68" y="125"/>
                </a:lnTo>
                <a:lnTo>
                  <a:pt x="30" y="125"/>
                </a:lnTo>
                <a:lnTo>
                  <a:pt x="30" y="128"/>
                </a:lnTo>
                <a:lnTo>
                  <a:pt x="0" y="173"/>
                </a:lnTo>
                <a:lnTo>
                  <a:pt x="48" y="255"/>
                </a:lnTo>
                <a:lnTo>
                  <a:pt x="93" y="260"/>
                </a:lnTo>
                <a:lnTo>
                  <a:pt x="123" y="298"/>
                </a:lnTo>
                <a:lnTo>
                  <a:pt x="155" y="305"/>
                </a:lnTo>
                <a:lnTo>
                  <a:pt x="165" y="345"/>
                </a:lnTo>
                <a:lnTo>
                  <a:pt x="215" y="363"/>
                </a:lnTo>
                <a:lnTo>
                  <a:pt x="285" y="365"/>
                </a:lnTo>
                <a:lnTo>
                  <a:pt x="345" y="30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0" name="Freeform 1273"/>
          <p:cNvSpPr>
            <a:spLocks/>
          </p:cNvSpPr>
          <p:nvPr/>
        </p:nvSpPr>
        <p:spPr bwMode="auto">
          <a:xfrm>
            <a:off x="5202555" y="5814872"/>
            <a:ext cx="105912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8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6 w 106"/>
              <a:gd name="T11" fmla="*/ 3 h 214"/>
              <a:gd name="T12" fmla="*/ 29 w 106"/>
              <a:gd name="T13" fmla="*/ 0 h 214"/>
              <a:gd name="T14" fmla="*/ 61 w 106"/>
              <a:gd name="T15" fmla="*/ 6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8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6" y="3"/>
                </a:lnTo>
                <a:lnTo>
                  <a:pt x="29" y="0"/>
                </a:lnTo>
                <a:lnTo>
                  <a:pt x="61" y="6"/>
                </a:lnTo>
                <a:lnTo>
                  <a:pt x="71" y="45"/>
                </a:lnTo>
                <a:lnTo>
                  <a:pt x="64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1" name="Freeform 1272"/>
          <p:cNvSpPr>
            <a:spLocks/>
          </p:cNvSpPr>
          <p:nvPr/>
        </p:nvSpPr>
        <p:spPr bwMode="auto">
          <a:xfrm>
            <a:off x="5202555" y="5814872"/>
            <a:ext cx="108433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7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7 w 106"/>
              <a:gd name="T11" fmla="*/ 2 h 214"/>
              <a:gd name="T12" fmla="*/ 30 w 106"/>
              <a:gd name="T13" fmla="*/ 0 h 214"/>
              <a:gd name="T14" fmla="*/ 62 w 106"/>
              <a:gd name="T15" fmla="*/ 7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7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7" y="2"/>
                </a:lnTo>
                <a:lnTo>
                  <a:pt x="30" y="0"/>
                </a:lnTo>
                <a:lnTo>
                  <a:pt x="62" y="7"/>
                </a:lnTo>
                <a:lnTo>
                  <a:pt x="71" y="45"/>
                </a:lnTo>
                <a:lnTo>
                  <a:pt x="64" y="4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2" name="Freeform 1271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5 h 234"/>
              <a:gd name="T4" fmla="*/ 198 w 368"/>
              <a:gd name="T5" fmla="*/ 189 h 234"/>
              <a:gd name="T6" fmla="*/ 144 w 368"/>
              <a:gd name="T7" fmla="*/ 227 h 234"/>
              <a:gd name="T8" fmla="*/ 102 w 368"/>
              <a:gd name="T9" fmla="*/ 208 h 234"/>
              <a:gd name="T10" fmla="*/ 51 w 368"/>
              <a:gd name="T11" fmla="*/ 234 h 234"/>
              <a:gd name="T12" fmla="*/ 0 w 368"/>
              <a:gd name="T13" fmla="*/ 154 h 234"/>
              <a:gd name="T14" fmla="*/ 45 w 368"/>
              <a:gd name="T15" fmla="*/ 83 h 234"/>
              <a:gd name="T16" fmla="*/ 115 w 368"/>
              <a:gd name="T17" fmla="*/ 83 h 234"/>
              <a:gd name="T18" fmla="*/ 121 w 368"/>
              <a:gd name="T19" fmla="*/ 61 h 234"/>
              <a:gd name="T20" fmla="*/ 150 w 368"/>
              <a:gd name="T21" fmla="*/ 58 h 234"/>
              <a:gd name="T22" fmla="*/ 259 w 368"/>
              <a:gd name="T23" fmla="*/ 10 h 234"/>
              <a:gd name="T24" fmla="*/ 259 w 368"/>
              <a:gd name="T25" fmla="*/ 0 h 234"/>
              <a:gd name="T26" fmla="*/ 259 w 368"/>
              <a:gd name="T27" fmla="*/ 10 h 234"/>
              <a:gd name="T28" fmla="*/ 278 w 368"/>
              <a:gd name="T29" fmla="*/ 10 h 234"/>
              <a:gd name="T30" fmla="*/ 358 w 368"/>
              <a:gd name="T31" fmla="*/ 99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5"/>
                </a:lnTo>
                <a:lnTo>
                  <a:pt x="198" y="189"/>
                </a:lnTo>
                <a:lnTo>
                  <a:pt x="144" y="227"/>
                </a:lnTo>
                <a:lnTo>
                  <a:pt x="102" y="208"/>
                </a:lnTo>
                <a:lnTo>
                  <a:pt x="51" y="234"/>
                </a:lnTo>
                <a:lnTo>
                  <a:pt x="0" y="154"/>
                </a:lnTo>
                <a:lnTo>
                  <a:pt x="45" y="83"/>
                </a:lnTo>
                <a:lnTo>
                  <a:pt x="115" y="83"/>
                </a:lnTo>
                <a:lnTo>
                  <a:pt x="121" y="61"/>
                </a:lnTo>
                <a:lnTo>
                  <a:pt x="150" y="58"/>
                </a:lnTo>
                <a:lnTo>
                  <a:pt x="259" y="10"/>
                </a:lnTo>
                <a:lnTo>
                  <a:pt x="259" y="0"/>
                </a:lnTo>
                <a:lnTo>
                  <a:pt x="259" y="10"/>
                </a:lnTo>
                <a:lnTo>
                  <a:pt x="278" y="10"/>
                </a:lnTo>
                <a:lnTo>
                  <a:pt x="358" y="99"/>
                </a:lnTo>
                <a:lnTo>
                  <a:pt x="365" y="167"/>
                </a:lnTo>
                <a:lnTo>
                  <a:pt x="368" y="16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3" name="Freeform 1270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4 h 234"/>
              <a:gd name="T4" fmla="*/ 198 w 368"/>
              <a:gd name="T5" fmla="*/ 189 h 234"/>
              <a:gd name="T6" fmla="*/ 143 w 368"/>
              <a:gd name="T7" fmla="*/ 227 h 234"/>
              <a:gd name="T8" fmla="*/ 100 w 368"/>
              <a:gd name="T9" fmla="*/ 209 h 234"/>
              <a:gd name="T10" fmla="*/ 50 w 368"/>
              <a:gd name="T11" fmla="*/ 234 h 234"/>
              <a:gd name="T12" fmla="*/ 0 w 368"/>
              <a:gd name="T13" fmla="*/ 154 h 234"/>
              <a:gd name="T14" fmla="*/ 45 w 368"/>
              <a:gd name="T15" fmla="*/ 85 h 234"/>
              <a:gd name="T16" fmla="*/ 115 w 368"/>
              <a:gd name="T17" fmla="*/ 85 h 234"/>
              <a:gd name="T18" fmla="*/ 120 w 368"/>
              <a:gd name="T19" fmla="*/ 62 h 234"/>
              <a:gd name="T20" fmla="*/ 150 w 368"/>
              <a:gd name="T21" fmla="*/ 60 h 234"/>
              <a:gd name="T22" fmla="*/ 258 w 368"/>
              <a:gd name="T23" fmla="*/ 10 h 234"/>
              <a:gd name="T24" fmla="*/ 258 w 368"/>
              <a:gd name="T25" fmla="*/ 0 h 234"/>
              <a:gd name="T26" fmla="*/ 258 w 368"/>
              <a:gd name="T27" fmla="*/ 10 h 234"/>
              <a:gd name="T28" fmla="*/ 278 w 368"/>
              <a:gd name="T29" fmla="*/ 10 h 234"/>
              <a:gd name="T30" fmla="*/ 358 w 368"/>
              <a:gd name="T31" fmla="*/ 100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4"/>
                </a:lnTo>
                <a:lnTo>
                  <a:pt x="198" y="189"/>
                </a:lnTo>
                <a:lnTo>
                  <a:pt x="143" y="227"/>
                </a:lnTo>
                <a:lnTo>
                  <a:pt x="100" y="209"/>
                </a:lnTo>
                <a:lnTo>
                  <a:pt x="50" y="234"/>
                </a:lnTo>
                <a:lnTo>
                  <a:pt x="0" y="154"/>
                </a:lnTo>
                <a:lnTo>
                  <a:pt x="45" y="85"/>
                </a:lnTo>
                <a:lnTo>
                  <a:pt x="115" y="85"/>
                </a:lnTo>
                <a:lnTo>
                  <a:pt x="120" y="62"/>
                </a:lnTo>
                <a:lnTo>
                  <a:pt x="150" y="60"/>
                </a:lnTo>
                <a:lnTo>
                  <a:pt x="258" y="10"/>
                </a:lnTo>
                <a:lnTo>
                  <a:pt x="258" y="0"/>
                </a:lnTo>
                <a:lnTo>
                  <a:pt x="258" y="10"/>
                </a:lnTo>
                <a:lnTo>
                  <a:pt x="278" y="10"/>
                </a:lnTo>
                <a:lnTo>
                  <a:pt x="358" y="100"/>
                </a:lnTo>
                <a:lnTo>
                  <a:pt x="365" y="167"/>
                </a:lnTo>
                <a:lnTo>
                  <a:pt x="368" y="16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4" name="Freeform 1269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4 h 317"/>
              <a:gd name="T2" fmla="*/ 51 w 224"/>
              <a:gd name="T3" fmla="*/ 304 h 317"/>
              <a:gd name="T4" fmla="*/ 51 w 224"/>
              <a:gd name="T5" fmla="*/ 311 h 317"/>
              <a:gd name="T6" fmla="*/ 202 w 224"/>
              <a:gd name="T7" fmla="*/ 317 h 317"/>
              <a:gd name="T8" fmla="*/ 218 w 224"/>
              <a:gd name="T9" fmla="*/ 295 h 317"/>
              <a:gd name="T10" fmla="*/ 173 w 224"/>
              <a:gd name="T11" fmla="*/ 215 h 317"/>
              <a:gd name="T12" fmla="*/ 218 w 224"/>
              <a:gd name="T13" fmla="*/ 144 h 317"/>
              <a:gd name="T14" fmla="*/ 198 w 224"/>
              <a:gd name="T15" fmla="*/ 109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29 w 224"/>
              <a:gd name="T23" fmla="*/ 167 h 317"/>
              <a:gd name="T24" fmla="*/ 0 w 224"/>
              <a:gd name="T25" fmla="*/ 23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4"/>
                </a:moveTo>
                <a:lnTo>
                  <a:pt x="51" y="304"/>
                </a:lnTo>
                <a:lnTo>
                  <a:pt x="51" y="311"/>
                </a:lnTo>
                <a:lnTo>
                  <a:pt x="202" y="317"/>
                </a:lnTo>
                <a:lnTo>
                  <a:pt x="218" y="295"/>
                </a:lnTo>
                <a:lnTo>
                  <a:pt x="173" y="215"/>
                </a:lnTo>
                <a:lnTo>
                  <a:pt x="218" y="144"/>
                </a:lnTo>
                <a:lnTo>
                  <a:pt x="198" y="109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29" y="167"/>
                </a:lnTo>
                <a:lnTo>
                  <a:pt x="0" y="2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5" name="Freeform 1268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5 h 317"/>
              <a:gd name="T2" fmla="*/ 52 w 224"/>
              <a:gd name="T3" fmla="*/ 305 h 317"/>
              <a:gd name="T4" fmla="*/ 52 w 224"/>
              <a:gd name="T5" fmla="*/ 310 h 317"/>
              <a:gd name="T6" fmla="*/ 202 w 224"/>
              <a:gd name="T7" fmla="*/ 317 h 317"/>
              <a:gd name="T8" fmla="*/ 219 w 224"/>
              <a:gd name="T9" fmla="*/ 295 h 317"/>
              <a:gd name="T10" fmla="*/ 174 w 224"/>
              <a:gd name="T11" fmla="*/ 215 h 317"/>
              <a:gd name="T12" fmla="*/ 219 w 224"/>
              <a:gd name="T13" fmla="*/ 145 h 317"/>
              <a:gd name="T14" fmla="*/ 199 w 224"/>
              <a:gd name="T15" fmla="*/ 110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30 w 224"/>
              <a:gd name="T23" fmla="*/ 167 h 317"/>
              <a:gd name="T24" fmla="*/ 0 w 224"/>
              <a:gd name="T25" fmla="*/ 23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5"/>
                </a:moveTo>
                <a:lnTo>
                  <a:pt x="52" y="305"/>
                </a:lnTo>
                <a:lnTo>
                  <a:pt x="52" y="310"/>
                </a:lnTo>
                <a:lnTo>
                  <a:pt x="202" y="317"/>
                </a:lnTo>
                <a:lnTo>
                  <a:pt x="219" y="295"/>
                </a:lnTo>
                <a:lnTo>
                  <a:pt x="174" y="215"/>
                </a:lnTo>
                <a:lnTo>
                  <a:pt x="219" y="145"/>
                </a:lnTo>
                <a:lnTo>
                  <a:pt x="199" y="110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30" y="167"/>
                </a:lnTo>
                <a:lnTo>
                  <a:pt x="0" y="2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6" name="Freeform 1267"/>
          <p:cNvSpPr>
            <a:spLocks/>
          </p:cNvSpPr>
          <p:nvPr/>
        </p:nvSpPr>
        <p:spPr bwMode="auto">
          <a:xfrm>
            <a:off x="4478821" y="5418962"/>
            <a:ext cx="65565" cy="65565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8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7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8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7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7" name="Freeform 1266"/>
          <p:cNvSpPr>
            <a:spLocks/>
          </p:cNvSpPr>
          <p:nvPr/>
        </p:nvSpPr>
        <p:spPr bwMode="auto">
          <a:xfrm>
            <a:off x="4478821" y="5418962"/>
            <a:ext cx="63044" cy="63044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9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5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9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5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8" name="Freeform 1265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6 w 159"/>
              <a:gd name="T1" fmla="*/ 48 h 176"/>
              <a:gd name="T2" fmla="*/ 0 w 159"/>
              <a:gd name="T3" fmla="*/ 77 h 176"/>
              <a:gd name="T4" fmla="*/ 0 w 159"/>
              <a:gd name="T5" fmla="*/ 118 h 176"/>
              <a:gd name="T6" fmla="*/ 54 w 159"/>
              <a:gd name="T7" fmla="*/ 176 h 176"/>
              <a:gd name="T8" fmla="*/ 57 w 159"/>
              <a:gd name="T9" fmla="*/ 176 h 176"/>
              <a:gd name="T10" fmla="*/ 86 w 159"/>
              <a:gd name="T11" fmla="*/ 157 h 176"/>
              <a:gd name="T12" fmla="*/ 83 w 159"/>
              <a:gd name="T13" fmla="*/ 125 h 176"/>
              <a:gd name="T14" fmla="*/ 118 w 159"/>
              <a:gd name="T15" fmla="*/ 118 h 176"/>
              <a:gd name="T16" fmla="*/ 140 w 159"/>
              <a:gd name="T17" fmla="*/ 138 h 176"/>
              <a:gd name="T18" fmla="*/ 159 w 159"/>
              <a:gd name="T19" fmla="*/ 128 h 176"/>
              <a:gd name="T20" fmla="*/ 150 w 159"/>
              <a:gd name="T21" fmla="*/ 6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1 h 176"/>
              <a:gd name="T28" fmla="*/ 16 w 159"/>
              <a:gd name="T29" fmla="*/ 54 h 176"/>
              <a:gd name="T30" fmla="*/ 16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6" y="48"/>
                </a:moveTo>
                <a:lnTo>
                  <a:pt x="0" y="77"/>
                </a:lnTo>
                <a:lnTo>
                  <a:pt x="0" y="118"/>
                </a:lnTo>
                <a:lnTo>
                  <a:pt x="54" y="176"/>
                </a:lnTo>
                <a:lnTo>
                  <a:pt x="57" y="176"/>
                </a:lnTo>
                <a:lnTo>
                  <a:pt x="86" y="157"/>
                </a:lnTo>
                <a:lnTo>
                  <a:pt x="83" y="125"/>
                </a:lnTo>
                <a:lnTo>
                  <a:pt x="118" y="118"/>
                </a:lnTo>
                <a:lnTo>
                  <a:pt x="140" y="138"/>
                </a:lnTo>
                <a:lnTo>
                  <a:pt x="159" y="128"/>
                </a:lnTo>
                <a:lnTo>
                  <a:pt x="150" y="6"/>
                </a:lnTo>
                <a:lnTo>
                  <a:pt x="137" y="0"/>
                </a:lnTo>
                <a:lnTo>
                  <a:pt x="80" y="0"/>
                </a:lnTo>
                <a:lnTo>
                  <a:pt x="80" y="51"/>
                </a:lnTo>
                <a:lnTo>
                  <a:pt x="16" y="54"/>
                </a:lnTo>
                <a:lnTo>
                  <a:pt x="16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9" name="Freeform 1264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7 w 159"/>
              <a:gd name="T1" fmla="*/ 48 h 176"/>
              <a:gd name="T2" fmla="*/ 0 w 159"/>
              <a:gd name="T3" fmla="*/ 75 h 176"/>
              <a:gd name="T4" fmla="*/ 0 w 159"/>
              <a:gd name="T5" fmla="*/ 118 h 176"/>
              <a:gd name="T6" fmla="*/ 55 w 159"/>
              <a:gd name="T7" fmla="*/ 176 h 176"/>
              <a:gd name="T8" fmla="*/ 57 w 159"/>
              <a:gd name="T9" fmla="*/ 176 h 176"/>
              <a:gd name="T10" fmla="*/ 87 w 159"/>
              <a:gd name="T11" fmla="*/ 156 h 176"/>
              <a:gd name="T12" fmla="*/ 82 w 159"/>
              <a:gd name="T13" fmla="*/ 126 h 176"/>
              <a:gd name="T14" fmla="*/ 117 w 159"/>
              <a:gd name="T15" fmla="*/ 118 h 176"/>
              <a:gd name="T16" fmla="*/ 139 w 159"/>
              <a:gd name="T17" fmla="*/ 138 h 176"/>
              <a:gd name="T18" fmla="*/ 159 w 159"/>
              <a:gd name="T19" fmla="*/ 128 h 176"/>
              <a:gd name="T20" fmla="*/ 149 w 159"/>
              <a:gd name="T21" fmla="*/ 5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0 h 176"/>
              <a:gd name="T28" fmla="*/ 17 w 159"/>
              <a:gd name="T29" fmla="*/ 53 h 176"/>
              <a:gd name="T30" fmla="*/ 17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7" y="48"/>
                </a:moveTo>
                <a:lnTo>
                  <a:pt x="0" y="75"/>
                </a:lnTo>
                <a:lnTo>
                  <a:pt x="0" y="118"/>
                </a:lnTo>
                <a:lnTo>
                  <a:pt x="55" y="176"/>
                </a:lnTo>
                <a:lnTo>
                  <a:pt x="57" y="176"/>
                </a:lnTo>
                <a:lnTo>
                  <a:pt x="87" y="156"/>
                </a:lnTo>
                <a:lnTo>
                  <a:pt x="82" y="126"/>
                </a:lnTo>
                <a:lnTo>
                  <a:pt x="117" y="118"/>
                </a:lnTo>
                <a:lnTo>
                  <a:pt x="139" y="138"/>
                </a:lnTo>
                <a:lnTo>
                  <a:pt x="159" y="128"/>
                </a:lnTo>
                <a:lnTo>
                  <a:pt x="149" y="5"/>
                </a:lnTo>
                <a:lnTo>
                  <a:pt x="137" y="0"/>
                </a:lnTo>
                <a:lnTo>
                  <a:pt x="80" y="0"/>
                </a:lnTo>
                <a:lnTo>
                  <a:pt x="80" y="50"/>
                </a:lnTo>
                <a:lnTo>
                  <a:pt x="17" y="53"/>
                </a:lnTo>
                <a:lnTo>
                  <a:pt x="17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0" name="Freeform 1263"/>
          <p:cNvSpPr>
            <a:spLocks/>
          </p:cNvSpPr>
          <p:nvPr/>
        </p:nvSpPr>
        <p:spPr bwMode="auto">
          <a:xfrm>
            <a:off x="4506560" y="5360963"/>
            <a:ext cx="272346" cy="310171"/>
          </a:xfrm>
          <a:custGeom>
            <a:avLst/>
            <a:gdLst>
              <a:gd name="T0" fmla="*/ 0 w 269"/>
              <a:gd name="T1" fmla="*/ 230 h 307"/>
              <a:gd name="T2" fmla="*/ 71 w 269"/>
              <a:gd name="T3" fmla="*/ 307 h 307"/>
              <a:gd name="T4" fmla="*/ 106 w 269"/>
              <a:gd name="T5" fmla="*/ 272 h 307"/>
              <a:gd name="T6" fmla="*/ 202 w 269"/>
              <a:gd name="T7" fmla="*/ 237 h 307"/>
              <a:gd name="T8" fmla="*/ 199 w 269"/>
              <a:gd name="T9" fmla="*/ 163 h 307"/>
              <a:gd name="T10" fmla="*/ 243 w 269"/>
              <a:gd name="T11" fmla="*/ 141 h 307"/>
              <a:gd name="T12" fmla="*/ 237 w 269"/>
              <a:gd name="T13" fmla="*/ 67 h 307"/>
              <a:gd name="T14" fmla="*/ 269 w 269"/>
              <a:gd name="T15" fmla="*/ 38 h 307"/>
              <a:gd name="T16" fmla="*/ 266 w 269"/>
              <a:gd name="T17" fmla="*/ 41 h 307"/>
              <a:gd name="T18" fmla="*/ 224 w 269"/>
              <a:gd name="T19" fmla="*/ 22 h 307"/>
              <a:gd name="T20" fmla="*/ 173 w 269"/>
              <a:gd name="T21" fmla="*/ 48 h 307"/>
              <a:gd name="T22" fmla="*/ 141 w 269"/>
              <a:gd name="T23" fmla="*/ 0 h 307"/>
              <a:gd name="T24" fmla="*/ 167 w 269"/>
              <a:gd name="T25" fmla="*/ 48 h 307"/>
              <a:gd name="T26" fmla="*/ 151 w 269"/>
              <a:gd name="T27" fmla="*/ 70 h 307"/>
              <a:gd name="T28" fmla="*/ 77 w 269"/>
              <a:gd name="T29" fmla="*/ 67 h 307"/>
              <a:gd name="T30" fmla="*/ 93 w 269"/>
              <a:gd name="T31" fmla="*/ 67 h 307"/>
              <a:gd name="T32" fmla="*/ 106 w 269"/>
              <a:gd name="T33" fmla="*/ 73 h 307"/>
              <a:gd name="T34" fmla="*/ 115 w 269"/>
              <a:gd name="T35" fmla="*/ 195 h 307"/>
              <a:gd name="T36" fmla="*/ 96 w 269"/>
              <a:gd name="T37" fmla="*/ 205 h 307"/>
              <a:gd name="T38" fmla="*/ 74 w 269"/>
              <a:gd name="T39" fmla="*/ 185 h 307"/>
              <a:gd name="T40" fmla="*/ 39 w 269"/>
              <a:gd name="T41" fmla="*/ 192 h 307"/>
              <a:gd name="T42" fmla="*/ 42 w 269"/>
              <a:gd name="T43" fmla="*/ 224 h 307"/>
              <a:gd name="T44" fmla="*/ 13 w 269"/>
              <a:gd name="T45" fmla="*/ 243 h 307"/>
              <a:gd name="T46" fmla="*/ 10 w 269"/>
              <a:gd name="T47" fmla="*/ 243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1" y="307"/>
                </a:lnTo>
                <a:lnTo>
                  <a:pt x="106" y="272"/>
                </a:lnTo>
                <a:lnTo>
                  <a:pt x="202" y="237"/>
                </a:lnTo>
                <a:lnTo>
                  <a:pt x="199" y="163"/>
                </a:lnTo>
                <a:lnTo>
                  <a:pt x="243" y="141"/>
                </a:lnTo>
                <a:lnTo>
                  <a:pt x="237" y="67"/>
                </a:lnTo>
                <a:lnTo>
                  <a:pt x="269" y="38"/>
                </a:lnTo>
                <a:lnTo>
                  <a:pt x="266" y="41"/>
                </a:lnTo>
                <a:lnTo>
                  <a:pt x="224" y="22"/>
                </a:lnTo>
                <a:lnTo>
                  <a:pt x="173" y="48"/>
                </a:lnTo>
                <a:lnTo>
                  <a:pt x="141" y="0"/>
                </a:lnTo>
                <a:lnTo>
                  <a:pt x="167" y="48"/>
                </a:lnTo>
                <a:lnTo>
                  <a:pt x="151" y="70"/>
                </a:lnTo>
                <a:lnTo>
                  <a:pt x="77" y="67"/>
                </a:lnTo>
                <a:lnTo>
                  <a:pt x="93" y="67"/>
                </a:lnTo>
                <a:lnTo>
                  <a:pt x="106" y="73"/>
                </a:lnTo>
                <a:lnTo>
                  <a:pt x="115" y="195"/>
                </a:lnTo>
                <a:lnTo>
                  <a:pt x="96" y="205"/>
                </a:lnTo>
                <a:lnTo>
                  <a:pt x="74" y="185"/>
                </a:lnTo>
                <a:lnTo>
                  <a:pt x="39" y="192"/>
                </a:lnTo>
                <a:lnTo>
                  <a:pt x="42" y="224"/>
                </a:lnTo>
                <a:lnTo>
                  <a:pt x="13" y="243"/>
                </a:lnTo>
                <a:lnTo>
                  <a:pt x="10" y="243"/>
                </a:lnTo>
                <a:lnTo>
                  <a:pt x="0" y="23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1" name="Freeform 1262"/>
          <p:cNvSpPr>
            <a:spLocks/>
          </p:cNvSpPr>
          <p:nvPr/>
        </p:nvSpPr>
        <p:spPr bwMode="auto">
          <a:xfrm>
            <a:off x="4506560" y="5360963"/>
            <a:ext cx="269823" cy="310171"/>
          </a:xfrm>
          <a:custGeom>
            <a:avLst/>
            <a:gdLst>
              <a:gd name="T0" fmla="*/ 0 w 269"/>
              <a:gd name="T1" fmla="*/ 230 h 307"/>
              <a:gd name="T2" fmla="*/ 70 w 269"/>
              <a:gd name="T3" fmla="*/ 307 h 307"/>
              <a:gd name="T4" fmla="*/ 106 w 269"/>
              <a:gd name="T5" fmla="*/ 272 h 307"/>
              <a:gd name="T6" fmla="*/ 204 w 269"/>
              <a:gd name="T7" fmla="*/ 237 h 307"/>
              <a:gd name="T8" fmla="*/ 199 w 269"/>
              <a:gd name="T9" fmla="*/ 162 h 307"/>
              <a:gd name="T10" fmla="*/ 244 w 269"/>
              <a:gd name="T11" fmla="*/ 140 h 307"/>
              <a:gd name="T12" fmla="*/ 239 w 269"/>
              <a:gd name="T13" fmla="*/ 67 h 307"/>
              <a:gd name="T14" fmla="*/ 269 w 269"/>
              <a:gd name="T15" fmla="*/ 37 h 307"/>
              <a:gd name="T16" fmla="*/ 266 w 269"/>
              <a:gd name="T17" fmla="*/ 40 h 307"/>
              <a:gd name="T18" fmla="*/ 224 w 269"/>
              <a:gd name="T19" fmla="*/ 22 h 307"/>
              <a:gd name="T20" fmla="*/ 173 w 269"/>
              <a:gd name="T21" fmla="*/ 47 h 307"/>
              <a:gd name="T22" fmla="*/ 141 w 269"/>
              <a:gd name="T23" fmla="*/ 0 h 307"/>
              <a:gd name="T24" fmla="*/ 168 w 269"/>
              <a:gd name="T25" fmla="*/ 47 h 307"/>
              <a:gd name="T26" fmla="*/ 151 w 269"/>
              <a:gd name="T27" fmla="*/ 70 h 307"/>
              <a:gd name="T28" fmla="*/ 78 w 269"/>
              <a:gd name="T29" fmla="*/ 67 h 307"/>
              <a:gd name="T30" fmla="*/ 93 w 269"/>
              <a:gd name="T31" fmla="*/ 67 h 307"/>
              <a:gd name="T32" fmla="*/ 106 w 269"/>
              <a:gd name="T33" fmla="*/ 72 h 307"/>
              <a:gd name="T34" fmla="*/ 116 w 269"/>
              <a:gd name="T35" fmla="*/ 195 h 307"/>
              <a:gd name="T36" fmla="*/ 96 w 269"/>
              <a:gd name="T37" fmla="*/ 205 h 307"/>
              <a:gd name="T38" fmla="*/ 73 w 269"/>
              <a:gd name="T39" fmla="*/ 185 h 307"/>
              <a:gd name="T40" fmla="*/ 38 w 269"/>
              <a:gd name="T41" fmla="*/ 192 h 307"/>
              <a:gd name="T42" fmla="*/ 43 w 269"/>
              <a:gd name="T43" fmla="*/ 222 h 307"/>
              <a:gd name="T44" fmla="*/ 13 w 269"/>
              <a:gd name="T45" fmla="*/ 242 h 307"/>
              <a:gd name="T46" fmla="*/ 10 w 269"/>
              <a:gd name="T47" fmla="*/ 242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0" y="307"/>
                </a:lnTo>
                <a:lnTo>
                  <a:pt x="106" y="272"/>
                </a:lnTo>
                <a:lnTo>
                  <a:pt x="204" y="237"/>
                </a:lnTo>
                <a:lnTo>
                  <a:pt x="199" y="162"/>
                </a:lnTo>
                <a:lnTo>
                  <a:pt x="244" y="140"/>
                </a:lnTo>
                <a:lnTo>
                  <a:pt x="239" y="67"/>
                </a:lnTo>
                <a:lnTo>
                  <a:pt x="269" y="37"/>
                </a:lnTo>
                <a:lnTo>
                  <a:pt x="266" y="40"/>
                </a:lnTo>
                <a:lnTo>
                  <a:pt x="224" y="22"/>
                </a:lnTo>
                <a:lnTo>
                  <a:pt x="173" y="47"/>
                </a:lnTo>
                <a:lnTo>
                  <a:pt x="141" y="0"/>
                </a:lnTo>
                <a:lnTo>
                  <a:pt x="168" y="47"/>
                </a:lnTo>
                <a:lnTo>
                  <a:pt x="151" y="70"/>
                </a:lnTo>
                <a:lnTo>
                  <a:pt x="78" y="67"/>
                </a:lnTo>
                <a:lnTo>
                  <a:pt x="93" y="67"/>
                </a:lnTo>
                <a:lnTo>
                  <a:pt x="106" y="72"/>
                </a:lnTo>
                <a:lnTo>
                  <a:pt x="116" y="195"/>
                </a:lnTo>
                <a:lnTo>
                  <a:pt x="96" y="205"/>
                </a:lnTo>
                <a:lnTo>
                  <a:pt x="73" y="185"/>
                </a:lnTo>
                <a:lnTo>
                  <a:pt x="38" y="192"/>
                </a:lnTo>
                <a:lnTo>
                  <a:pt x="43" y="222"/>
                </a:lnTo>
                <a:lnTo>
                  <a:pt x="13" y="242"/>
                </a:lnTo>
                <a:lnTo>
                  <a:pt x="10" y="242"/>
                </a:lnTo>
                <a:lnTo>
                  <a:pt x="0" y="23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2" name="Freeform 1261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6 w 355"/>
              <a:gd name="T1" fmla="*/ 214 h 310"/>
              <a:gd name="T2" fmla="*/ 278 w 355"/>
              <a:gd name="T3" fmla="*/ 230 h 310"/>
              <a:gd name="T4" fmla="*/ 265 w 355"/>
              <a:gd name="T5" fmla="*/ 269 h 310"/>
              <a:gd name="T6" fmla="*/ 182 w 355"/>
              <a:gd name="T7" fmla="*/ 310 h 310"/>
              <a:gd name="T8" fmla="*/ 0 w 355"/>
              <a:gd name="T9" fmla="*/ 304 h 310"/>
              <a:gd name="T10" fmla="*/ 0 w 355"/>
              <a:gd name="T11" fmla="*/ 198 h 310"/>
              <a:gd name="T12" fmla="*/ 32 w 355"/>
              <a:gd name="T13" fmla="*/ 154 h 310"/>
              <a:gd name="T14" fmla="*/ 80 w 355"/>
              <a:gd name="T15" fmla="*/ 118 h 310"/>
              <a:gd name="T16" fmla="*/ 154 w 355"/>
              <a:gd name="T17" fmla="*/ 179 h 310"/>
              <a:gd name="T18" fmla="*/ 189 w 355"/>
              <a:gd name="T19" fmla="*/ 163 h 310"/>
              <a:gd name="T20" fmla="*/ 243 w 355"/>
              <a:gd name="T21" fmla="*/ 198 h 310"/>
              <a:gd name="T22" fmla="*/ 262 w 355"/>
              <a:gd name="T23" fmla="*/ 173 h 310"/>
              <a:gd name="T24" fmla="*/ 218 w 355"/>
              <a:gd name="T25" fmla="*/ 125 h 310"/>
              <a:gd name="T26" fmla="*/ 227 w 355"/>
              <a:gd name="T27" fmla="*/ 38 h 310"/>
              <a:gd name="T28" fmla="*/ 278 w 355"/>
              <a:gd name="T29" fmla="*/ 32 h 310"/>
              <a:gd name="T30" fmla="*/ 281 w 355"/>
              <a:gd name="T31" fmla="*/ 32 h 310"/>
              <a:gd name="T32" fmla="*/ 262 w 355"/>
              <a:gd name="T33" fmla="*/ 0 h 310"/>
              <a:gd name="T34" fmla="*/ 281 w 355"/>
              <a:gd name="T35" fmla="*/ 38 h 310"/>
              <a:gd name="T36" fmla="*/ 326 w 355"/>
              <a:gd name="T37" fmla="*/ 42 h 310"/>
              <a:gd name="T38" fmla="*/ 355 w 355"/>
              <a:gd name="T39" fmla="*/ 80 h 310"/>
              <a:gd name="T40" fmla="*/ 352 w 355"/>
              <a:gd name="T41" fmla="*/ 83 h 310"/>
              <a:gd name="T42" fmla="*/ 326 w 355"/>
              <a:gd name="T43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6" y="214"/>
                </a:moveTo>
                <a:lnTo>
                  <a:pt x="278" y="230"/>
                </a:lnTo>
                <a:lnTo>
                  <a:pt x="265" y="269"/>
                </a:lnTo>
                <a:lnTo>
                  <a:pt x="182" y="310"/>
                </a:lnTo>
                <a:lnTo>
                  <a:pt x="0" y="304"/>
                </a:lnTo>
                <a:lnTo>
                  <a:pt x="0" y="198"/>
                </a:lnTo>
                <a:lnTo>
                  <a:pt x="32" y="154"/>
                </a:lnTo>
                <a:lnTo>
                  <a:pt x="80" y="118"/>
                </a:lnTo>
                <a:lnTo>
                  <a:pt x="154" y="179"/>
                </a:lnTo>
                <a:lnTo>
                  <a:pt x="189" y="163"/>
                </a:lnTo>
                <a:lnTo>
                  <a:pt x="243" y="198"/>
                </a:lnTo>
                <a:lnTo>
                  <a:pt x="262" y="173"/>
                </a:lnTo>
                <a:lnTo>
                  <a:pt x="218" y="125"/>
                </a:lnTo>
                <a:lnTo>
                  <a:pt x="227" y="38"/>
                </a:lnTo>
                <a:lnTo>
                  <a:pt x="278" y="32"/>
                </a:lnTo>
                <a:lnTo>
                  <a:pt x="281" y="32"/>
                </a:lnTo>
                <a:lnTo>
                  <a:pt x="262" y="0"/>
                </a:lnTo>
                <a:lnTo>
                  <a:pt x="281" y="38"/>
                </a:lnTo>
                <a:lnTo>
                  <a:pt x="326" y="42"/>
                </a:lnTo>
                <a:lnTo>
                  <a:pt x="355" y="80"/>
                </a:lnTo>
                <a:lnTo>
                  <a:pt x="352" y="83"/>
                </a:lnTo>
                <a:lnTo>
                  <a:pt x="326" y="2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3" name="Freeform 1260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5 w 355"/>
              <a:gd name="T1" fmla="*/ 215 h 310"/>
              <a:gd name="T2" fmla="*/ 278 w 355"/>
              <a:gd name="T3" fmla="*/ 230 h 310"/>
              <a:gd name="T4" fmla="*/ 265 w 355"/>
              <a:gd name="T5" fmla="*/ 270 h 310"/>
              <a:gd name="T6" fmla="*/ 183 w 355"/>
              <a:gd name="T7" fmla="*/ 310 h 310"/>
              <a:gd name="T8" fmla="*/ 0 w 355"/>
              <a:gd name="T9" fmla="*/ 305 h 310"/>
              <a:gd name="T10" fmla="*/ 0 w 355"/>
              <a:gd name="T11" fmla="*/ 198 h 310"/>
              <a:gd name="T12" fmla="*/ 33 w 355"/>
              <a:gd name="T13" fmla="*/ 155 h 310"/>
              <a:gd name="T14" fmla="*/ 80 w 355"/>
              <a:gd name="T15" fmla="*/ 118 h 310"/>
              <a:gd name="T16" fmla="*/ 153 w 355"/>
              <a:gd name="T17" fmla="*/ 180 h 310"/>
              <a:gd name="T18" fmla="*/ 188 w 355"/>
              <a:gd name="T19" fmla="*/ 163 h 310"/>
              <a:gd name="T20" fmla="*/ 243 w 355"/>
              <a:gd name="T21" fmla="*/ 198 h 310"/>
              <a:gd name="T22" fmla="*/ 263 w 355"/>
              <a:gd name="T23" fmla="*/ 173 h 310"/>
              <a:gd name="T24" fmla="*/ 218 w 355"/>
              <a:gd name="T25" fmla="*/ 125 h 310"/>
              <a:gd name="T26" fmla="*/ 228 w 355"/>
              <a:gd name="T27" fmla="*/ 38 h 310"/>
              <a:gd name="T28" fmla="*/ 278 w 355"/>
              <a:gd name="T29" fmla="*/ 33 h 310"/>
              <a:gd name="T30" fmla="*/ 280 w 355"/>
              <a:gd name="T31" fmla="*/ 33 h 310"/>
              <a:gd name="T32" fmla="*/ 263 w 355"/>
              <a:gd name="T33" fmla="*/ 0 h 310"/>
              <a:gd name="T34" fmla="*/ 280 w 355"/>
              <a:gd name="T35" fmla="*/ 38 h 310"/>
              <a:gd name="T36" fmla="*/ 325 w 355"/>
              <a:gd name="T37" fmla="*/ 43 h 310"/>
              <a:gd name="T38" fmla="*/ 355 w 355"/>
              <a:gd name="T39" fmla="*/ 80 h 310"/>
              <a:gd name="T40" fmla="*/ 353 w 355"/>
              <a:gd name="T41" fmla="*/ 83 h 310"/>
              <a:gd name="T42" fmla="*/ 325 w 355"/>
              <a:gd name="T43" fmla="*/ 21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5" y="215"/>
                </a:moveTo>
                <a:lnTo>
                  <a:pt x="278" y="230"/>
                </a:lnTo>
                <a:lnTo>
                  <a:pt x="265" y="270"/>
                </a:lnTo>
                <a:lnTo>
                  <a:pt x="183" y="310"/>
                </a:lnTo>
                <a:lnTo>
                  <a:pt x="0" y="305"/>
                </a:lnTo>
                <a:lnTo>
                  <a:pt x="0" y="198"/>
                </a:lnTo>
                <a:lnTo>
                  <a:pt x="33" y="155"/>
                </a:lnTo>
                <a:lnTo>
                  <a:pt x="80" y="118"/>
                </a:lnTo>
                <a:lnTo>
                  <a:pt x="153" y="180"/>
                </a:lnTo>
                <a:lnTo>
                  <a:pt x="188" y="163"/>
                </a:lnTo>
                <a:lnTo>
                  <a:pt x="243" y="198"/>
                </a:lnTo>
                <a:lnTo>
                  <a:pt x="263" y="173"/>
                </a:lnTo>
                <a:lnTo>
                  <a:pt x="218" y="125"/>
                </a:lnTo>
                <a:lnTo>
                  <a:pt x="228" y="38"/>
                </a:lnTo>
                <a:lnTo>
                  <a:pt x="278" y="33"/>
                </a:lnTo>
                <a:lnTo>
                  <a:pt x="280" y="33"/>
                </a:lnTo>
                <a:lnTo>
                  <a:pt x="263" y="0"/>
                </a:lnTo>
                <a:lnTo>
                  <a:pt x="280" y="38"/>
                </a:lnTo>
                <a:lnTo>
                  <a:pt x="325" y="43"/>
                </a:lnTo>
                <a:lnTo>
                  <a:pt x="355" y="80"/>
                </a:lnTo>
                <a:lnTo>
                  <a:pt x="353" y="83"/>
                </a:lnTo>
                <a:lnTo>
                  <a:pt x="325" y="2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4" name="Freeform 1259"/>
          <p:cNvSpPr>
            <a:spLocks/>
          </p:cNvSpPr>
          <p:nvPr/>
        </p:nvSpPr>
        <p:spPr bwMode="auto">
          <a:xfrm>
            <a:off x="4541864" y="5688787"/>
            <a:ext cx="363127" cy="368171"/>
          </a:xfrm>
          <a:custGeom>
            <a:avLst/>
            <a:gdLst>
              <a:gd name="T0" fmla="*/ 35 w 361"/>
              <a:gd name="T1" fmla="*/ 0 h 365"/>
              <a:gd name="T2" fmla="*/ 38 w 361"/>
              <a:gd name="T3" fmla="*/ 19 h 365"/>
              <a:gd name="T4" fmla="*/ 38 w 361"/>
              <a:gd name="T5" fmla="*/ 93 h 365"/>
              <a:gd name="T6" fmla="*/ 70 w 361"/>
              <a:gd name="T7" fmla="*/ 154 h 365"/>
              <a:gd name="T8" fmla="*/ 0 w 361"/>
              <a:gd name="T9" fmla="*/ 339 h 365"/>
              <a:gd name="T10" fmla="*/ 16 w 361"/>
              <a:gd name="T11" fmla="*/ 365 h 365"/>
              <a:gd name="T12" fmla="*/ 323 w 361"/>
              <a:gd name="T13" fmla="*/ 349 h 365"/>
              <a:gd name="T14" fmla="*/ 329 w 361"/>
              <a:gd name="T15" fmla="*/ 349 h 365"/>
              <a:gd name="T16" fmla="*/ 329 w 361"/>
              <a:gd name="T17" fmla="*/ 243 h 365"/>
              <a:gd name="T18" fmla="*/ 361 w 361"/>
              <a:gd name="T19" fmla="*/ 199 h 365"/>
              <a:gd name="T20" fmla="*/ 361 w 361"/>
              <a:gd name="T21" fmla="*/ 173 h 365"/>
              <a:gd name="T22" fmla="*/ 310 w 361"/>
              <a:gd name="T23" fmla="*/ 93 h 365"/>
              <a:gd name="T24" fmla="*/ 297 w 361"/>
              <a:gd name="T25" fmla="*/ 39 h 365"/>
              <a:gd name="T26" fmla="*/ 163 w 361"/>
              <a:gd name="T27" fmla="*/ 42 h 365"/>
              <a:gd name="T28" fmla="*/ 147 w 361"/>
              <a:gd name="T29" fmla="*/ 0 h 365"/>
              <a:gd name="T30" fmla="*/ 38 w 361"/>
              <a:gd name="T31" fmla="*/ 7 h 365"/>
              <a:gd name="T32" fmla="*/ 35 w 361"/>
              <a:gd name="T33" fmla="*/ 7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8" y="19"/>
                </a:lnTo>
                <a:lnTo>
                  <a:pt x="38" y="93"/>
                </a:lnTo>
                <a:lnTo>
                  <a:pt x="70" y="154"/>
                </a:lnTo>
                <a:lnTo>
                  <a:pt x="0" y="339"/>
                </a:lnTo>
                <a:lnTo>
                  <a:pt x="16" y="365"/>
                </a:lnTo>
                <a:lnTo>
                  <a:pt x="323" y="349"/>
                </a:lnTo>
                <a:lnTo>
                  <a:pt x="329" y="349"/>
                </a:lnTo>
                <a:lnTo>
                  <a:pt x="329" y="243"/>
                </a:lnTo>
                <a:lnTo>
                  <a:pt x="361" y="199"/>
                </a:lnTo>
                <a:lnTo>
                  <a:pt x="361" y="173"/>
                </a:lnTo>
                <a:lnTo>
                  <a:pt x="310" y="93"/>
                </a:lnTo>
                <a:lnTo>
                  <a:pt x="297" y="39"/>
                </a:lnTo>
                <a:lnTo>
                  <a:pt x="163" y="42"/>
                </a:lnTo>
                <a:lnTo>
                  <a:pt x="147" y="0"/>
                </a:lnTo>
                <a:lnTo>
                  <a:pt x="38" y="7"/>
                </a:lnTo>
                <a:lnTo>
                  <a:pt x="35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5" name="Freeform 1258"/>
          <p:cNvSpPr>
            <a:spLocks/>
          </p:cNvSpPr>
          <p:nvPr/>
        </p:nvSpPr>
        <p:spPr bwMode="auto">
          <a:xfrm>
            <a:off x="4541864" y="5688787"/>
            <a:ext cx="365648" cy="368171"/>
          </a:xfrm>
          <a:custGeom>
            <a:avLst/>
            <a:gdLst>
              <a:gd name="T0" fmla="*/ 35 w 361"/>
              <a:gd name="T1" fmla="*/ 0 h 365"/>
              <a:gd name="T2" fmla="*/ 37 w 361"/>
              <a:gd name="T3" fmla="*/ 20 h 365"/>
              <a:gd name="T4" fmla="*/ 37 w 361"/>
              <a:gd name="T5" fmla="*/ 93 h 365"/>
              <a:gd name="T6" fmla="*/ 70 w 361"/>
              <a:gd name="T7" fmla="*/ 155 h 365"/>
              <a:gd name="T8" fmla="*/ 0 w 361"/>
              <a:gd name="T9" fmla="*/ 340 h 365"/>
              <a:gd name="T10" fmla="*/ 17 w 361"/>
              <a:gd name="T11" fmla="*/ 365 h 365"/>
              <a:gd name="T12" fmla="*/ 321 w 361"/>
              <a:gd name="T13" fmla="*/ 350 h 365"/>
              <a:gd name="T14" fmla="*/ 329 w 361"/>
              <a:gd name="T15" fmla="*/ 350 h 365"/>
              <a:gd name="T16" fmla="*/ 329 w 361"/>
              <a:gd name="T17" fmla="*/ 243 h 365"/>
              <a:gd name="T18" fmla="*/ 361 w 361"/>
              <a:gd name="T19" fmla="*/ 200 h 365"/>
              <a:gd name="T20" fmla="*/ 361 w 361"/>
              <a:gd name="T21" fmla="*/ 173 h 365"/>
              <a:gd name="T22" fmla="*/ 309 w 361"/>
              <a:gd name="T23" fmla="*/ 93 h 365"/>
              <a:gd name="T24" fmla="*/ 296 w 361"/>
              <a:gd name="T25" fmla="*/ 40 h 365"/>
              <a:gd name="T26" fmla="*/ 162 w 361"/>
              <a:gd name="T27" fmla="*/ 43 h 365"/>
              <a:gd name="T28" fmla="*/ 147 w 361"/>
              <a:gd name="T29" fmla="*/ 0 h 365"/>
              <a:gd name="T30" fmla="*/ 37 w 361"/>
              <a:gd name="T31" fmla="*/ 8 h 365"/>
              <a:gd name="T32" fmla="*/ 35 w 361"/>
              <a:gd name="T33" fmla="*/ 8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7" y="20"/>
                </a:lnTo>
                <a:lnTo>
                  <a:pt x="37" y="93"/>
                </a:lnTo>
                <a:lnTo>
                  <a:pt x="70" y="155"/>
                </a:lnTo>
                <a:lnTo>
                  <a:pt x="0" y="340"/>
                </a:lnTo>
                <a:lnTo>
                  <a:pt x="17" y="365"/>
                </a:lnTo>
                <a:lnTo>
                  <a:pt x="321" y="350"/>
                </a:lnTo>
                <a:lnTo>
                  <a:pt x="329" y="350"/>
                </a:lnTo>
                <a:lnTo>
                  <a:pt x="329" y="243"/>
                </a:lnTo>
                <a:lnTo>
                  <a:pt x="361" y="200"/>
                </a:lnTo>
                <a:lnTo>
                  <a:pt x="361" y="173"/>
                </a:lnTo>
                <a:lnTo>
                  <a:pt x="309" y="93"/>
                </a:lnTo>
                <a:lnTo>
                  <a:pt x="296" y="40"/>
                </a:lnTo>
                <a:lnTo>
                  <a:pt x="162" y="43"/>
                </a:lnTo>
                <a:lnTo>
                  <a:pt x="147" y="0"/>
                </a:lnTo>
                <a:lnTo>
                  <a:pt x="37" y="8"/>
                </a:lnTo>
                <a:lnTo>
                  <a:pt x="35" y="8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6" name="Freeform 1257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4 h 230"/>
              <a:gd name="T2" fmla="*/ 0 w 265"/>
              <a:gd name="T3" fmla="*/ 76 h 230"/>
              <a:gd name="T4" fmla="*/ 131 w 265"/>
              <a:gd name="T5" fmla="*/ 214 h 230"/>
              <a:gd name="T6" fmla="*/ 208 w 265"/>
              <a:gd name="T7" fmla="*/ 230 h 230"/>
              <a:gd name="T8" fmla="*/ 265 w 265"/>
              <a:gd name="T9" fmla="*/ 144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2 w 265"/>
              <a:gd name="T19" fmla="*/ 44 h 230"/>
              <a:gd name="T20" fmla="*/ 6 w 265"/>
              <a:gd name="T21" fmla="*/ 41 h 230"/>
              <a:gd name="T22" fmla="*/ 0 w 265"/>
              <a:gd name="T23" fmla="*/ 4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4"/>
                </a:moveTo>
                <a:lnTo>
                  <a:pt x="0" y="76"/>
                </a:lnTo>
                <a:lnTo>
                  <a:pt x="131" y="214"/>
                </a:lnTo>
                <a:lnTo>
                  <a:pt x="208" y="230"/>
                </a:lnTo>
                <a:lnTo>
                  <a:pt x="265" y="144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2" y="44"/>
                </a:lnTo>
                <a:lnTo>
                  <a:pt x="6" y="41"/>
                </a:lnTo>
                <a:lnTo>
                  <a:pt x="0" y="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7" name="Freeform 1256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3 h 230"/>
              <a:gd name="T2" fmla="*/ 0 w 265"/>
              <a:gd name="T3" fmla="*/ 75 h 230"/>
              <a:gd name="T4" fmla="*/ 130 w 265"/>
              <a:gd name="T5" fmla="*/ 213 h 230"/>
              <a:gd name="T6" fmla="*/ 208 w 265"/>
              <a:gd name="T7" fmla="*/ 230 h 230"/>
              <a:gd name="T8" fmla="*/ 265 w 265"/>
              <a:gd name="T9" fmla="*/ 143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3 w 265"/>
              <a:gd name="T19" fmla="*/ 43 h 230"/>
              <a:gd name="T20" fmla="*/ 5 w 265"/>
              <a:gd name="T21" fmla="*/ 40 h 230"/>
              <a:gd name="T22" fmla="*/ 0 w 265"/>
              <a:gd name="T23" fmla="*/ 4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3"/>
                </a:moveTo>
                <a:lnTo>
                  <a:pt x="0" y="75"/>
                </a:lnTo>
                <a:lnTo>
                  <a:pt x="130" y="213"/>
                </a:lnTo>
                <a:lnTo>
                  <a:pt x="208" y="230"/>
                </a:lnTo>
                <a:lnTo>
                  <a:pt x="265" y="143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3" y="43"/>
                </a:lnTo>
                <a:lnTo>
                  <a:pt x="5" y="40"/>
                </a:lnTo>
                <a:lnTo>
                  <a:pt x="0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8" name="Freeform 1255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1 h 275"/>
              <a:gd name="T2" fmla="*/ 189 w 285"/>
              <a:gd name="T3" fmla="*/ 224 h 275"/>
              <a:gd name="T4" fmla="*/ 115 w 285"/>
              <a:gd name="T5" fmla="*/ 240 h 275"/>
              <a:gd name="T6" fmla="*/ 71 w 285"/>
              <a:gd name="T7" fmla="*/ 272 h 275"/>
              <a:gd name="T8" fmla="*/ 0 w 285"/>
              <a:gd name="T9" fmla="*/ 275 h 275"/>
              <a:gd name="T10" fmla="*/ 23 w 285"/>
              <a:gd name="T11" fmla="*/ 71 h 275"/>
              <a:gd name="T12" fmla="*/ 154 w 285"/>
              <a:gd name="T13" fmla="*/ 0 h 275"/>
              <a:gd name="T14" fmla="*/ 157 w 285"/>
              <a:gd name="T15" fmla="*/ 0 h 275"/>
              <a:gd name="T16" fmla="*/ 157 w 285"/>
              <a:gd name="T17" fmla="*/ 3 h 275"/>
              <a:gd name="T18" fmla="*/ 285 w 285"/>
              <a:gd name="T19" fmla="*/ 138 h 275"/>
              <a:gd name="T20" fmla="*/ 285 w 285"/>
              <a:gd name="T21" fmla="*/ 14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1"/>
                </a:moveTo>
                <a:lnTo>
                  <a:pt x="189" y="224"/>
                </a:lnTo>
                <a:lnTo>
                  <a:pt x="115" y="240"/>
                </a:lnTo>
                <a:lnTo>
                  <a:pt x="71" y="272"/>
                </a:lnTo>
                <a:lnTo>
                  <a:pt x="0" y="275"/>
                </a:lnTo>
                <a:lnTo>
                  <a:pt x="23" y="71"/>
                </a:lnTo>
                <a:lnTo>
                  <a:pt x="154" y="0"/>
                </a:lnTo>
                <a:lnTo>
                  <a:pt x="157" y="0"/>
                </a:lnTo>
                <a:lnTo>
                  <a:pt x="157" y="3"/>
                </a:lnTo>
                <a:lnTo>
                  <a:pt x="285" y="138"/>
                </a:lnTo>
                <a:lnTo>
                  <a:pt x="285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9" name="Freeform 1254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0 h 275"/>
              <a:gd name="T2" fmla="*/ 190 w 285"/>
              <a:gd name="T3" fmla="*/ 223 h 275"/>
              <a:gd name="T4" fmla="*/ 115 w 285"/>
              <a:gd name="T5" fmla="*/ 240 h 275"/>
              <a:gd name="T6" fmla="*/ 70 w 285"/>
              <a:gd name="T7" fmla="*/ 273 h 275"/>
              <a:gd name="T8" fmla="*/ 0 w 285"/>
              <a:gd name="T9" fmla="*/ 275 h 275"/>
              <a:gd name="T10" fmla="*/ 23 w 285"/>
              <a:gd name="T11" fmla="*/ 70 h 275"/>
              <a:gd name="T12" fmla="*/ 155 w 285"/>
              <a:gd name="T13" fmla="*/ 0 h 275"/>
              <a:gd name="T14" fmla="*/ 158 w 285"/>
              <a:gd name="T15" fmla="*/ 0 h 275"/>
              <a:gd name="T16" fmla="*/ 158 w 285"/>
              <a:gd name="T17" fmla="*/ 3 h 275"/>
              <a:gd name="T18" fmla="*/ 285 w 285"/>
              <a:gd name="T19" fmla="*/ 138 h 275"/>
              <a:gd name="T20" fmla="*/ 285 w 285"/>
              <a:gd name="T21" fmla="*/ 14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0"/>
                </a:moveTo>
                <a:lnTo>
                  <a:pt x="190" y="223"/>
                </a:lnTo>
                <a:lnTo>
                  <a:pt x="115" y="240"/>
                </a:lnTo>
                <a:lnTo>
                  <a:pt x="70" y="273"/>
                </a:lnTo>
                <a:lnTo>
                  <a:pt x="0" y="275"/>
                </a:lnTo>
                <a:lnTo>
                  <a:pt x="23" y="70"/>
                </a:lnTo>
                <a:lnTo>
                  <a:pt x="155" y="0"/>
                </a:lnTo>
                <a:lnTo>
                  <a:pt x="158" y="0"/>
                </a:lnTo>
                <a:lnTo>
                  <a:pt x="158" y="3"/>
                </a:lnTo>
                <a:lnTo>
                  <a:pt x="285" y="138"/>
                </a:lnTo>
                <a:lnTo>
                  <a:pt x="285" y="1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0" name="Freeform 1253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1" name="Freeform 1252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3 w 42"/>
              <a:gd name="T5" fmla="*/ 39 h 42"/>
              <a:gd name="T6" fmla="*/ 35 w 42"/>
              <a:gd name="T7" fmla="*/ 42 h 42"/>
              <a:gd name="T8" fmla="*/ 42 w 42"/>
              <a:gd name="T9" fmla="*/ 26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3" y="39"/>
                </a:lnTo>
                <a:lnTo>
                  <a:pt x="35" y="42"/>
                </a:lnTo>
                <a:lnTo>
                  <a:pt x="42" y="26"/>
                </a:lnTo>
                <a:lnTo>
                  <a:pt x="2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2" name="Freeform 1251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2 w 42"/>
              <a:gd name="T5" fmla="*/ 37 h 42"/>
              <a:gd name="T6" fmla="*/ 35 w 42"/>
              <a:gd name="T7" fmla="*/ 42 h 42"/>
              <a:gd name="T8" fmla="*/ 42 w 42"/>
              <a:gd name="T9" fmla="*/ 25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2" y="37"/>
                </a:lnTo>
                <a:lnTo>
                  <a:pt x="35" y="42"/>
                </a:lnTo>
                <a:lnTo>
                  <a:pt x="42" y="25"/>
                </a:lnTo>
                <a:lnTo>
                  <a:pt x="2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3" name="Freeform 1250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19 h 54"/>
              <a:gd name="T4" fmla="*/ 9 w 41"/>
              <a:gd name="T5" fmla="*/ 0 h 54"/>
              <a:gd name="T6" fmla="*/ 32 w 41"/>
              <a:gd name="T7" fmla="*/ 0 h 54"/>
              <a:gd name="T8" fmla="*/ 41 w 41"/>
              <a:gd name="T9" fmla="*/ 38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19"/>
                </a:lnTo>
                <a:lnTo>
                  <a:pt x="9" y="0"/>
                </a:lnTo>
                <a:lnTo>
                  <a:pt x="32" y="0"/>
                </a:lnTo>
                <a:lnTo>
                  <a:pt x="41" y="38"/>
                </a:lnTo>
                <a:lnTo>
                  <a:pt x="3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4" name="Freeform 1249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1248"/>
          <p:cNvSpPr>
            <a:spLocks/>
          </p:cNvSpPr>
          <p:nvPr/>
        </p:nvSpPr>
        <p:spPr bwMode="auto">
          <a:xfrm>
            <a:off x="5179858" y="6392345"/>
            <a:ext cx="7566" cy="5043"/>
          </a:xfrm>
          <a:custGeom>
            <a:avLst/>
            <a:gdLst>
              <a:gd name="T0" fmla="*/ 0 w 6"/>
              <a:gd name="T1" fmla="*/ 0 h 3"/>
              <a:gd name="T2" fmla="*/ 6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1247"/>
          <p:cNvSpPr>
            <a:spLocks/>
          </p:cNvSpPr>
          <p:nvPr/>
        </p:nvSpPr>
        <p:spPr bwMode="auto">
          <a:xfrm>
            <a:off x="4559516" y="6041827"/>
            <a:ext cx="428692" cy="398432"/>
          </a:xfrm>
          <a:custGeom>
            <a:avLst/>
            <a:gdLst>
              <a:gd name="T0" fmla="*/ 0 w 425"/>
              <a:gd name="T1" fmla="*/ 16 h 394"/>
              <a:gd name="T2" fmla="*/ 73 w 425"/>
              <a:gd name="T3" fmla="*/ 134 h 394"/>
              <a:gd name="T4" fmla="*/ 60 w 425"/>
              <a:gd name="T5" fmla="*/ 256 h 394"/>
              <a:gd name="T6" fmla="*/ 131 w 425"/>
              <a:gd name="T7" fmla="*/ 394 h 394"/>
              <a:gd name="T8" fmla="*/ 127 w 425"/>
              <a:gd name="T9" fmla="*/ 384 h 394"/>
              <a:gd name="T10" fmla="*/ 217 w 425"/>
              <a:gd name="T11" fmla="*/ 371 h 394"/>
              <a:gd name="T12" fmla="*/ 243 w 425"/>
              <a:gd name="T13" fmla="*/ 358 h 394"/>
              <a:gd name="T14" fmla="*/ 243 w 425"/>
              <a:gd name="T15" fmla="*/ 310 h 394"/>
              <a:gd name="T16" fmla="*/ 262 w 425"/>
              <a:gd name="T17" fmla="*/ 310 h 394"/>
              <a:gd name="T18" fmla="*/ 236 w 425"/>
              <a:gd name="T19" fmla="*/ 310 h 394"/>
              <a:gd name="T20" fmla="*/ 259 w 425"/>
              <a:gd name="T21" fmla="*/ 106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6 h 394"/>
              <a:gd name="T28" fmla="*/ 399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7 w 425"/>
              <a:gd name="T35" fmla="*/ 0 h 394"/>
              <a:gd name="T36" fmla="*/ 0 w 425"/>
              <a:gd name="T37" fmla="*/ 1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6"/>
                </a:moveTo>
                <a:lnTo>
                  <a:pt x="73" y="134"/>
                </a:lnTo>
                <a:lnTo>
                  <a:pt x="60" y="256"/>
                </a:lnTo>
                <a:lnTo>
                  <a:pt x="131" y="394"/>
                </a:lnTo>
                <a:lnTo>
                  <a:pt x="127" y="384"/>
                </a:lnTo>
                <a:lnTo>
                  <a:pt x="217" y="371"/>
                </a:lnTo>
                <a:lnTo>
                  <a:pt x="243" y="358"/>
                </a:lnTo>
                <a:lnTo>
                  <a:pt x="243" y="310"/>
                </a:lnTo>
                <a:lnTo>
                  <a:pt x="262" y="310"/>
                </a:lnTo>
                <a:lnTo>
                  <a:pt x="236" y="310"/>
                </a:lnTo>
                <a:lnTo>
                  <a:pt x="259" y="106"/>
                </a:lnTo>
                <a:lnTo>
                  <a:pt x="390" y="35"/>
                </a:lnTo>
                <a:lnTo>
                  <a:pt x="393" y="35"/>
                </a:lnTo>
                <a:lnTo>
                  <a:pt x="393" y="6"/>
                </a:lnTo>
                <a:lnTo>
                  <a:pt x="399" y="3"/>
                </a:lnTo>
                <a:lnTo>
                  <a:pt x="425" y="3"/>
                </a:lnTo>
                <a:lnTo>
                  <a:pt x="313" y="0"/>
                </a:lnTo>
                <a:lnTo>
                  <a:pt x="307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Freeform 1246"/>
          <p:cNvSpPr>
            <a:spLocks/>
          </p:cNvSpPr>
          <p:nvPr/>
        </p:nvSpPr>
        <p:spPr bwMode="auto">
          <a:xfrm>
            <a:off x="4559516" y="6041827"/>
            <a:ext cx="428692" cy="395909"/>
          </a:xfrm>
          <a:custGeom>
            <a:avLst/>
            <a:gdLst>
              <a:gd name="T0" fmla="*/ 0 w 425"/>
              <a:gd name="T1" fmla="*/ 15 h 394"/>
              <a:gd name="T2" fmla="*/ 73 w 425"/>
              <a:gd name="T3" fmla="*/ 133 h 394"/>
              <a:gd name="T4" fmla="*/ 60 w 425"/>
              <a:gd name="T5" fmla="*/ 256 h 394"/>
              <a:gd name="T6" fmla="*/ 130 w 425"/>
              <a:gd name="T7" fmla="*/ 394 h 394"/>
              <a:gd name="T8" fmla="*/ 125 w 425"/>
              <a:gd name="T9" fmla="*/ 384 h 394"/>
              <a:gd name="T10" fmla="*/ 215 w 425"/>
              <a:gd name="T11" fmla="*/ 371 h 394"/>
              <a:gd name="T12" fmla="*/ 243 w 425"/>
              <a:gd name="T13" fmla="*/ 359 h 394"/>
              <a:gd name="T14" fmla="*/ 243 w 425"/>
              <a:gd name="T15" fmla="*/ 311 h 394"/>
              <a:gd name="T16" fmla="*/ 260 w 425"/>
              <a:gd name="T17" fmla="*/ 311 h 394"/>
              <a:gd name="T18" fmla="*/ 235 w 425"/>
              <a:gd name="T19" fmla="*/ 311 h 394"/>
              <a:gd name="T20" fmla="*/ 258 w 425"/>
              <a:gd name="T21" fmla="*/ 105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5 h 394"/>
              <a:gd name="T28" fmla="*/ 398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5 w 425"/>
              <a:gd name="T35" fmla="*/ 0 h 394"/>
              <a:gd name="T36" fmla="*/ 0 w 425"/>
              <a:gd name="T37" fmla="*/ 1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5"/>
                </a:moveTo>
                <a:lnTo>
                  <a:pt x="73" y="133"/>
                </a:lnTo>
                <a:lnTo>
                  <a:pt x="60" y="256"/>
                </a:lnTo>
                <a:lnTo>
                  <a:pt x="130" y="394"/>
                </a:lnTo>
                <a:lnTo>
                  <a:pt x="125" y="384"/>
                </a:lnTo>
                <a:lnTo>
                  <a:pt x="215" y="371"/>
                </a:lnTo>
                <a:lnTo>
                  <a:pt x="243" y="359"/>
                </a:lnTo>
                <a:lnTo>
                  <a:pt x="243" y="311"/>
                </a:lnTo>
                <a:lnTo>
                  <a:pt x="260" y="311"/>
                </a:lnTo>
                <a:lnTo>
                  <a:pt x="235" y="311"/>
                </a:lnTo>
                <a:lnTo>
                  <a:pt x="258" y="105"/>
                </a:lnTo>
                <a:lnTo>
                  <a:pt x="390" y="35"/>
                </a:lnTo>
                <a:lnTo>
                  <a:pt x="393" y="35"/>
                </a:lnTo>
                <a:lnTo>
                  <a:pt x="393" y="5"/>
                </a:lnTo>
                <a:lnTo>
                  <a:pt x="398" y="3"/>
                </a:lnTo>
                <a:lnTo>
                  <a:pt x="425" y="3"/>
                </a:lnTo>
                <a:lnTo>
                  <a:pt x="313" y="0"/>
                </a:lnTo>
                <a:lnTo>
                  <a:pt x="305" y="0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8" name="Freeform 1245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4 w 60"/>
              <a:gd name="T1" fmla="*/ 64 h 74"/>
              <a:gd name="T2" fmla="*/ 60 w 60"/>
              <a:gd name="T3" fmla="*/ 0 h 74"/>
              <a:gd name="T4" fmla="*/ 22 w 60"/>
              <a:gd name="T5" fmla="*/ 16 h 74"/>
              <a:gd name="T6" fmla="*/ 0 w 60"/>
              <a:gd name="T7" fmla="*/ 74 h 74"/>
              <a:gd name="T8" fmla="*/ 6 w 60"/>
              <a:gd name="T9" fmla="*/ 55 h 74"/>
              <a:gd name="T10" fmla="*/ 44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4" y="64"/>
                </a:moveTo>
                <a:lnTo>
                  <a:pt x="60" y="0"/>
                </a:lnTo>
                <a:lnTo>
                  <a:pt x="22" y="16"/>
                </a:lnTo>
                <a:lnTo>
                  <a:pt x="0" y="74"/>
                </a:lnTo>
                <a:lnTo>
                  <a:pt x="6" y="55"/>
                </a:lnTo>
                <a:lnTo>
                  <a:pt x="44" y="6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9" name="Freeform 1244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3 w 60"/>
              <a:gd name="T1" fmla="*/ 64 h 74"/>
              <a:gd name="T2" fmla="*/ 60 w 60"/>
              <a:gd name="T3" fmla="*/ 0 h 74"/>
              <a:gd name="T4" fmla="*/ 20 w 60"/>
              <a:gd name="T5" fmla="*/ 17 h 74"/>
              <a:gd name="T6" fmla="*/ 0 w 60"/>
              <a:gd name="T7" fmla="*/ 74 h 74"/>
              <a:gd name="T8" fmla="*/ 5 w 60"/>
              <a:gd name="T9" fmla="*/ 54 h 74"/>
              <a:gd name="T10" fmla="*/ 43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3" y="64"/>
                </a:moveTo>
                <a:lnTo>
                  <a:pt x="60" y="0"/>
                </a:lnTo>
                <a:lnTo>
                  <a:pt x="20" y="17"/>
                </a:lnTo>
                <a:lnTo>
                  <a:pt x="0" y="74"/>
                </a:lnTo>
                <a:lnTo>
                  <a:pt x="5" y="54"/>
                </a:lnTo>
                <a:lnTo>
                  <a:pt x="43" y="6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0" name="Line 1243"/>
          <p:cNvSpPr>
            <a:spLocks noChangeShapeType="1"/>
          </p:cNvSpPr>
          <p:nvPr/>
        </p:nvSpPr>
        <p:spPr bwMode="auto">
          <a:xfrm flipH="1">
            <a:off x="6135591" y="4327058"/>
            <a:ext cx="1765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1" name="Line 1242"/>
          <p:cNvSpPr>
            <a:spLocks noChangeShapeType="1"/>
          </p:cNvSpPr>
          <p:nvPr/>
        </p:nvSpPr>
        <p:spPr bwMode="auto">
          <a:xfrm flipH="1">
            <a:off x="6165851" y="6074609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2" name="Line 1241"/>
          <p:cNvSpPr>
            <a:spLocks noChangeShapeType="1"/>
          </p:cNvSpPr>
          <p:nvPr/>
        </p:nvSpPr>
        <p:spPr bwMode="auto">
          <a:xfrm flipH="1">
            <a:off x="6133068" y="608973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3" name="Line 1240"/>
          <p:cNvSpPr>
            <a:spLocks noChangeShapeType="1"/>
          </p:cNvSpPr>
          <p:nvPr/>
        </p:nvSpPr>
        <p:spPr bwMode="auto">
          <a:xfrm flipH="1">
            <a:off x="6100287" y="6099826"/>
            <a:ext cx="1765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4" name="Line 1239"/>
          <p:cNvSpPr>
            <a:spLocks noChangeShapeType="1"/>
          </p:cNvSpPr>
          <p:nvPr/>
        </p:nvSpPr>
        <p:spPr bwMode="auto">
          <a:xfrm flipH="1">
            <a:off x="6064982" y="6112435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5" name="Line 1238"/>
          <p:cNvSpPr>
            <a:spLocks noChangeShapeType="1"/>
          </p:cNvSpPr>
          <p:nvPr/>
        </p:nvSpPr>
        <p:spPr bwMode="auto">
          <a:xfrm flipH="1">
            <a:off x="6032199" y="612756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6" name="Line 1237"/>
          <p:cNvSpPr>
            <a:spLocks noChangeShapeType="1"/>
          </p:cNvSpPr>
          <p:nvPr/>
        </p:nvSpPr>
        <p:spPr bwMode="auto">
          <a:xfrm flipH="1">
            <a:off x="5996895" y="614017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7" name="Line 1236"/>
          <p:cNvSpPr>
            <a:spLocks noChangeShapeType="1"/>
          </p:cNvSpPr>
          <p:nvPr/>
        </p:nvSpPr>
        <p:spPr bwMode="auto">
          <a:xfrm flipH="1">
            <a:off x="5964114" y="6150260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8" name="Line 1235"/>
          <p:cNvSpPr>
            <a:spLocks noChangeShapeType="1"/>
          </p:cNvSpPr>
          <p:nvPr/>
        </p:nvSpPr>
        <p:spPr bwMode="auto">
          <a:xfrm flipH="1">
            <a:off x="5928810" y="616539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9" name="Line 1234"/>
          <p:cNvSpPr>
            <a:spLocks noChangeShapeType="1"/>
          </p:cNvSpPr>
          <p:nvPr/>
        </p:nvSpPr>
        <p:spPr bwMode="auto">
          <a:xfrm flipH="1">
            <a:off x="5896027" y="617547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0" name="Line 1233"/>
          <p:cNvSpPr>
            <a:spLocks noChangeShapeType="1"/>
          </p:cNvSpPr>
          <p:nvPr/>
        </p:nvSpPr>
        <p:spPr bwMode="auto">
          <a:xfrm flipH="1">
            <a:off x="5860722" y="6183043"/>
            <a:ext cx="22696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1" name="Line 1232"/>
          <p:cNvSpPr>
            <a:spLocks noChangeShapeType="1"/>
          </p:cNvSpPr>
          <p:nvPr/>
        </p:nvSpPr>
        <p:spPr bwMode="auto">
          <a:xfrm flipH="1">
            <a:off x="5832984" y="6195651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2" name="Line 1231"/>
          <p:cNvSpPr>
            <a:spLocks noChangeShapeType="1"/>
          </p:cNvSpPr>
          <p:nvPr/>
        </p:nvSpPr>
        <p:spPr bwMode="auto">
          <a:xfrm flipH="1">
            <a:off x="5797680" y="6205738"/>
            <a:ext cx="12608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3" name="Line 1230"/>
          <p:cNvSpPr>
            <a:spLocks noChangeShapeType="1"/>
          </p:cNvSpPr>
          <p:nvPr/>
        </p:nvSpPr>
        <p:spPr bwMode="auto">
          <a:xfrm flipH="1">
            <a:off x="5762376" y="621582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4" name="Line 1229"/>
          <p:cNvSpPr>
            <a:spLocks noChangeShapeType="1"/>
          </p:cNvSpPr>
          <p:nvPr/>
        </p:nvSpPr>
        <p:spPr bwMode="auto">
          <a:xfrm flipH="1">
            <a:off x="5729593" y="6228434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5" name="Line 1228"/>
          <p:cNvSpPr>
            <a:spLocks noChangeShapeType="1"/>
          </p:cNvSpPr>
          <p:nvPr/>
        </p:nvSpPr>
        <p:spPr bwMode="auto">
          <a:xfrm flipH="1">
            <a:off x="5694289" y="623599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6" name="Freeform 1227"/>
          <p:cNvSpPr>
            <a:spLocks/>
          </p:cNvSpPr>
          <p:nvPr/>
        </p:nvSpPr>
        <p:spPr bwMode="auto">
          <a:xfrm>
            <a:off x="5658985" y="6241042"/>
            <a:ext cx="17653" cy="10087"/>
          </a:xfrm>
          <a:custGeom>
            <a:avLst/>
            <a:gdLst>
              <a:gd name="T0" fmla="*/ 19 w 19"/>
              <a:gd name="T1" fmla="*/ 0 h 10"/>
              <a:gd name="T2" fmla="*/ 16 w 19"/>
              <a:gd name="T3" fmla="*/ 8 h 10"/>
              <a:gd name="T4" fmla="*/ 0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6" y="8"/>
                </a:lnTo>
                <a:lnTo>
                  <a:pt x="0" y="1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7" name="Line 1226"/>
          <p:cNvSpPr>
            <a:spLocks noChangeShapeType="1"/>
          </p:cNvSpPr>
          <p:nvPr/>
        </p:nvSpPr>
        <p:spPr bwMode="auto">
          <a:xfrm flipH="1">
            <a:off x="5626203" y="625365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8" name="Line 1225"/>
          <p:cNvSpPr>
            <a:spLocks noChangeShapeType="1"/>
          </p:cNvSpPr>
          <p:nvPr/>
        </p:nvSpPr>
        <p:spPr bwMode="auto">
          <a:xfrm flipH="1">
            <a:off x="5590899" y="626373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9" name="Line 1224"/>
          <p:cNvSpPr>
            <a:spLocks noChangeShapeType="1"/>
          </p:cNvSpPr>
          <p:nvPr/>
        </p:nvSpPr>
        <p:spPr bwMode="auto">
          <a:xfrm flipH="1">
            <a:off x="5555595" y="6271303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0" name="Line 1223"/>
          <p:cNvSpPr>
            <a:spLocks noChangeShapeType="1"/>
          </p:cNvSpPr>
          <p:nvPr/>
        </p:nvSpPr>
        <p:spPr bwMode="auto">
          <a:xfrm flipH="1">
            <a:off x="5520291" y="6281390"/>
            <a:ext cx="17651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1" name="Freeform 1222"/>
          <p:cNvSpPr>
            <a:spLocks/>
          </p:cNvSpPr>
          <p:nvPr/>
        </p:nvSpPr>
        <p:spPr bwMode="auto">
          <a:xfrm>
            <a:off x="5484987" y="6286433"/>
            <a:ext cx="20174" cy="0"/>
          </a:xfrm>
          <a:custGeom>
            <a:avLst/>
            <a:gdLst>
              <a:gd name="T0" fmla="*/ 19 w 19"/>
              <a:gd name="T1" fmla="*/ 9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2" name="Line 1221"/>
          <p:cNvSpPr>
            <a:spLocks noChangeShapeType="1"/>
          </p:cNvSpPr>
          <p:nvPr/>
        </p:nvSpPr>
        <p:spPr bwMode="auto">
          <a:xfrm flipH="1">
            <a:off x="5452204" y="628895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3" name="Line 1220"/>
          <p:cNvSpPr>
            <a:spLocks noChangeShapeType="1"/>
          </p:cNvSpPr>
          <p:nvPr/>
        </p:nvSpPr>
        <p:spPr bwMode="auto">
          <a:xfrm flipH="1">
            <a:off x="5416900" y="629904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4" name="Line 1219"/>
          <p:cNvSpPr>
            <a:spLocks noChangeShapeType="1"/>
          </p:cNvSpPr>
          <p:nvPr/>
        </p:nvSpPr>
        <p:spPr bwMode="auto">
          <a:xfrm flipH="1">
            <a:off x="5381596" y="6306607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5" name="Line 1218"/>
          <p:cNvSpPr>
            <a:spLocks noChangeShapeType="1"/>
          </p:cNvSpPr>
          <p:nvPr/>
        </p:nvSpPr>
        <p:spPr bwMode="auto">
          <a:xfrm flipH="1">
            <a:off x="5346292" y="6309129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6" name="Freeform 1217"/>
          <p:cNvSpPr>
            <a:spLocks/>
          </p:cNvSpPr>
          <p:nvPr/>
        </p:nvSpPr>
        <p:spPr bwMode="auto">
          <a:xfrm>
            <a:off x="5310988" y="6319216"/>
            <a:ext cx="20174" cy="0"/>
          </a:xfrm>
          <a:custGeom>
            <a:avLst/>
            <a:gdLst>
              <a:gd name="T0" fmla="*/ 19 w 19"/>
              <a:gd name="T1" fmla="*/ 3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7" name="Line 1216"/>
          <p:cNvSpPr>
            <a:spLocks noChangeShapeType="1"/>
          </p:cNvSpPr>
          <p:nvPr/>
        </p:nvSpPr>
        <p:spPr bwMode="auto">
          <a:xfrm flipH="1">
            <a:off x="5275684" y="632173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8" name="Line 1215"/>
          <p:cNvSpPr>
            <a:spLocks noChangeShapeType="1"/>
          </p:cNvSpPr>
          <p:nvPr/>
        </p:nvSpPr>
        <p:spPr bwMode="auto">
          <a:xfrm flipH="1">
            <a:off x="5237859" y="632678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9" name="Line 1214"/>
          <p:cNvSpPr>
            <a:spLocks noChangeShapeType="1"/>
          </p:cNvSpPr>
          <p:nvPr/>
        </p:nvSpPr>
        <p:spPr bwMode="auto">
          <a:xfrm flipH="1">
            <a:off x="5202555" y="632930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0" name="Line 1213"/>
          <p:cNvSpPr>
            <a:spLocks noChangeShapeType="1"/>
          </p:cNvSpPr>
          <p:nvPr/>
        </p:nvSpPr>
        <p:spPr bwMode="auto">
          <a:xfrm flipH="1">
            <a:off x="5164728" y="6334347"/>
            <a:ext cx="22696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1" name="Line 1212"/>
          <p:cNvSpPr>
            <a:spLocks noChangeShapeType="1"/>
          </p:cNvSpPr>
          <p:nvPr/>
        </p:nvSpPr>
        <p:spPr bwMode="auto">
          <a:xfrm flipH="1">
            <a:off x="5129424" y="6336867"/>
            <a:ext cx="22696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2" name="Line 1211"/>
          <p:cNvSpPr>
            <a:spLocks noChangeShapeType="1"/>
          </p:cNvSpPr>
          <p:nvPr/>
        </p:nvSpPr>
        <p:spPr bwMode="auto">
          <a:xfrm flipH="1">
            <a:off x="5094120" y="6341911"/>
            <a:ext cx="22696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3" name="Line 1210"/>
          <p:cNvSpPr>
            <a:spLocks noChangeShapeType="1"/>
          </p:cNvSpPr>
          <p:nvPr/>
        </p:nvSpPr>
        <p:spPr bwMode="auto">
          <a:xfrm flipH="1">
            <a:off x="5058816" y="6344433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4" name="Freeform 1209"/>
          <p:cNvSpPr>
            <a:spLocks/>
          </p:cNvSpPr>
          <p:nvPr/>
        </p:nvSpPr>
        <p:spPr bwMode="auto">
          <a:xfrm>
            <a:off x="5028555" y="6351998"/>
            <a:ext cx="12609" cy="0"/>
          </a:xfrm>
          <a:custGeom>
            <a:avLst/>
            <a:gdLst>
              <a:gd name="T0" fmla="*/ 12 w 12"/>
              <a:gd name="T1" fmla="*/ 9 w 12"/>
              <a:gd name="T2" fmla="*/ 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5" name="Line 1208"/>
          <p:cNvSpPr>
            <a:spLocks noChangeShapeType="1"/>
          </p:cNvSpPr>
          <p:nvPr/>
        </p:nvSpPr>
        <p:spPr bwMode="auto">
          <a:xfrm flipH="1">
            <a:off x="4990730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6" name="Line 1207"/>
          <p:cNvSpPr>
            <a:spLocks noChangeShapeType="1"/>
          </p:cNvSpPr>
          <p:nvPr/>
        </p:nvSpPr>
        <p:spPr bwMode="auto">
          <a:xfrm flipH="1">
            <a:off x="4955426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7" name="Line 1206"/>
          <p:cNvSpPr>
            <a:spLocks noChangeShapeType="1"/>
          </p:cNvSpPr>
          <p:nvPr/>
        </p:nvSpPr>
        <p:spPr bwMode="auto">
          <a:xfrm flipH="1">
            <a:off x="4920122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8" name="Line 1205"/>
          <p:cNvSpPr>
            <a:spLocks noChangeShapeType="1"/>
          </p:cNvSpPr>
          <p:nvPr/>
        </p:nvSpPr>
        <p:spPr bwMode="auto">
          <a:xfrm flipH="1">
            <a:off x="4884818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9" name="Line 1204"/>
          <p:cNvSpPr>
            <a:spLocks noChangeShapeType="1"/>
          </p:cNvSpPr>
          <p:nvPr/>
        </p:nvSpPr>
        <p:spPr bwMode="auto">
          <a:xfrm flipH="1">
            <a:off x="4846992" y="6357041"/>
            <a:ext cx="17653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0" name="Line 1203"/>
          <p:cNvSpPr>
            <a:spLocks noChangeShapeType="1"/>
          </p:cNvSpPr>
          <p:nvPr/>
        </p:nvSpPr>
        <p:spPr bwMode="auto">
          <a:xfrm flipH="1">
            <a:off x="4811688" y="6357041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1" name="Line 1202"/>
          <p:cNvSpPr>
            <a:spLocks noChangeShapeType="1"/>
          </p:cNvSpPr>
          <p:nvPr/>
        </p:nvSpPr>
        <p:spPr bwMode="auto">
          <a:xfrm flipH="1">
            <a:off x="4776383" y="6362085"/>
            <a:ext cx="17653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2" name="Freeform 1201"/>
          <p:cNvSpPr>
            <a:spLocks/>
          </p:cNvSpPr>
          <p:nvPr/>
        </p:nvSpPr>
        <p:spPr bwMode="auto">
          <a:xfrm>
            <a:off x="4741079" y="6362085"/>
            <a:ext cx="15130" cy="0"/>
          </a:xfrm>
          <a:custGeom>
            <a:avLst/>
            <a:gdLst>
              <a:gd name="T0" fmla="*/ 16 w 16"/>
              <a:gd name="T1" fmla="*/ 13 w 16"/>
              <a:gd name="T2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3" name="Freeform 1200"/>
          <p:cNvSpPr>
            <a:spLocks/>
          </p:cNvSpPr>
          <p:nvPr/>
        </p:nvSpPr>
        <p:spPr bwMode="auto">
          <a:xfrm>
            <a:off x="4100563" y="4120277"/>
            <a:ext cx="103391" cy="151303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19 h 151"/>
              <a:gd name="T4" fmla="*/ 29 w 103"/>
              <a:gd name="T5" fmla="*/ 80 h 151"/>
              <a:gd name="T6" fmla="*/ 0 w 103"/>
              <a:gd name="T7" fmla="*/ 138 h 151"/>
              <a:gd name="T8" fmla="*/ 35 w 103"/>
              <a:gd name="T9" fmla="*/ 141 h 151"/>
              <a:gd name="T10" fmla="*/ 42 w 103"/>
              <a:gd name="T11" fmla="*/ 151 h 151"/>
              <a:gd name="T12" fmla="*/ 103 w 103"/>
              <a:gd name="T13" fmla="*/ 23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19"/>
                </a:lnTo>
                <a:lnTo>
                  <a:pt x="29" y="80"/>
                </a:lnTo>
                <a:lnTo>
                  <a:pt x="0" y="138"/>
                </a:lnTo>
                <a:lnTo>
                  <a:pt x="35" y="141"/>
                </a:lnTo>
                <a:lnTo>
                  <a:pt x="42" y="151"/>
                </a:lnTo>
                <a:lnTo>
                  <a:pt x="103" y="23"/>
                </a:lnTo>
                <a:lnTo>
                  <a:pt x="4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4" name="Freeform 1199"/>
          <p:cNvSpPr>
            <a:spLocks/>
          </p:cNvSpPr>
          <p:nvPr/>
        </p:nvSpPr>
        <p:spPr bwMode="auto">
          <a:xfrm>
            <a:off x="4100563" y="4120277"/>
            <a:ext cx="103391" cy="153824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20 h 151"/>
              <a:gd name="T4" fmla="*/ 28 w 103"/>
              <a:gd name="T5" fmla="*/ 79 h 151"/>
              <a:gd name="T6" fmla="*/ 0 w 103"/>
              <a:gd name="T7" fmla="*/ 136 h 151"/>
              <a:gd name="T8" fmla="*/ 35 w 103"/>
              <a:gd name="T9" fmla="*/ 141 h 151"/>
              <a:gd name="T10" fmla="*/ 40 w 103"/>
              <a:gd name="T11" fmla="*/ 151 h 151"/>
              <a:gd name="T12" fmla="*/ 103 w 103"/>
              <a:gd name="T13" fmla="*/ 22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20"/>
                </a:lnTo>
                <a:lnTo>
                  <a:pt x="28" y="79"/>
                </a:lnTo>
                <a:lnTo>
                  <a:pt x="0" y="136"/>
                </a:lnTo>
                <a:lnTo>
                  <a:pt x="35" y="141"/>
                </a:lnTo>
                <a:lnTo>
                  <a:pt x="40" y="151"/>
                </a:lnTo>
                <a:lnTo>
                  <a:pt x="103" y="22"/>
                </a:lnTo>
                <a:lnTo>
                  <a:pt x="4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5" name="Freeform 1198"/>
          <p:cNvSpPr>
            <a:spLocks/>
          </p:cNvSpPr>
          <p:nvPr/>
        </p:nvSpPr>
        <p:spPr bwMode="auto">
          <a:xfrm>
            <a:off x="4829340" y="4231233"/>
            <a:ext cx="156347" cy="148781"/>
          </a:xfrm>
          <a:custGeom>
            <a:avLst/>
            <a:gdLst>
              <a:gd name="T0" fmla="*/ 0 w 154"/>
              <a:gd name="T1" fmla="*/ 58 h 147"/>
              <a:gd name="T2" fmla="*/ 10 w 154"/>
              <a:gd name="T3" fmla="*/ 83 h 147"/>
              <a:gd name="T4" fmla="*/ 55 w 154"/>
              <a:gd name="T5" fmla="*/ 102 h 147"/>
              <a:gd name="T6" fmla="*/ 61 w 154"/>
              <a:gd name="T7" fmla="*/ 147 h 147"/>
              <a:gd name="T8" fmla="*/ 90 w 154"/>
              <a:gd name="T9" fmla="*/ 144 h 147"/>
              <a:gd name="T10" fmla="*/ 115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7 w 154"/>
              <a:gd name="T17" fmla="*/ 6 h 147"/>
              <a:gd name="T18" fmla="*/ 80 w 154"/>
              <a:gd name="T19" fmla="*/ 0 h 147"/>
              <a:gd name="T20" fmla="*/ 80 w 154"/>
              <a:gd name="T21" fmla="*/ 13 h 147"/>
              <a:gd name="T22" fmla="*/ 77 w 154"/>
              <a:gd name="T23" fmla="*/ 13 h 147"/>
              <a:gd name="T24" fmla="*/ 80 w 154"/>
              <a:gd name="T25" fmla="*/ 10 h 147"/>
              <a:gd name="T26" fmla="*/ 26 w 154"/>
              <a:gd name="T27" fmla="*/ 45 h 147"/>
              <a:gd name="T28" fmla="*/ 29 w 154"/>
              <a:gd name="T29" fmla="*/ 48 h 147"/>
              <a:gd name="T30" fmla="*/ 0 w 154"/>
              <a:gd name="T31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8"/>
                </a:moveTo>
                <a:lnTo>
                  <a:pt x="10" y="83"/>
                </a:lnTo>
                <a:lnTo>
                  <a:pt x="55" y="102"/>
                </a:lnTo>
                <a:lnTo>
                  <a:pt x="61" y="147"/>
                </a:lnTo>
                <a:lnTo>
                  <a:pt x="90" y="144"/>
                </a:lnTo>
                <a:lnTo>
                  <a:pt x="115" y="122"/>
                </a:lnTo>
                <a:lnTo>
                  <a:pt x="106" y="77"/>
                </a:lnTo>
                <a:lnTo>
                  <a:pt x="154" y="32"/>
                </a:lnTo>
                <a:lnTo>
                  <a:pt x="87" y="6"/>
                </a:lnTo>
                <a:lnTo>
                  <a:pt x="80" y="0"/>
                </a:lnTo>
                <a:lnTo>
                  <a:pt x="80" y="13"/>
                </a:lnTo>
                <a:lnTo>
                  <a:pt x="77" y="13"/>
                </a:lnTo>
                <a:lnTo>
                  <a:pt x="80" y="10"/>
                </a:lnTo>
                <a:lnTo>
                  <a:pt x="26" y="45"/>
                </a:lnTo>
                <a:lnTo>
                  <a:pt x="29" y="48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6" name="Freeform 1197"/>
          <p:cNvSpPr>
            <a:spLocks/>
          </p:cNvSpPr>
          <p:nvPr/>
        </p:nvSpPr>
        <p:spPr bwMode="auto">
          <a:xfrm>
            <a:off x="4829340" y="4231233"/>
            <a:ext cx="153824" cy="148781"/>
          </a:xfrm>
          <a:custGeom>
            <a:avLst/>
            <a:gdLst>
              <a:gd name="T0" fmla="*/ 0 w 154"/>
              <a:gd name="T1" fmla="*/ 57 h 147"/>
              <a:gd name="T2" fmla="*/ 10 w 154"/>
              <a:gd name="T3" fmla="*/ 82 h 147"/>
              <a:gd name="T4" fmla="*/ 56 w 154"/>
              <a:gd name="T5" fmla="*/ 102 h 147"/>
              <a:gd name="T6" fmla="*/ 61 w 154"/>
              <a:gd name="T7" fmla="*/ 147 h 147"/>
              <a:gd name="T8" fmla="*/ 91 w 154"/>
              <a:gd name="T9" fmla="*/ 142 h 147"/>
              <a:gd name="T10" fmla="*/ 116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8 w 154"/>
              <a:gd name="T17" fmla="*/ 5 h 147"/>
              <a:gd name="T18" fmla="*/ 81 w 154"/>
              <a:gd name="T19" fmla="*/ 0 h 147"/>
              <a:gd name="T20" fmla="*/ 81 w 154"/>
              <a:gd name="T21" fmla="*/ 12 h 147"/>
              <a:gd name="T22" fmla="*/ 78 w 154"/>
              <a:gd name="T23" fmla="*/ 12 h 147"/>
              <a:gd name="T24" fmla="*/ 81 w 154"/>
              <a:gd name="T25" fmla="*/ 10 h 147"/>
              <a:gd name="T26" fmla="*/ 25 w 154"/>
              <a:gd name="T27" fmla="*/ 45 h 147"/>
              <a:gd name="T28" fmla="*/ 28 w 154"/>
              <a:gd name="T29" fmla="*/ 47 h 147"/>
              <a:gd name="T30" fmla="*/ 0 w 154"/>
              <a:gd name="T3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7"/>
                </a:moveTo>
                <a:lnTo>
                  <a:pt x="10" y="82"/>
                </a:lnTo>
                <a:lnTo>
                  <a:pt x="56" y="102"/>
                </a:lnTo>
                <a:lnTo>
                  <a:pt x="61" y="147"/>
                </a:lnTo>
                <a:lnTo>
                  <a:pt x="91" y="142"/>
                </a:lnTo>
                <a:lnTo>
                  <a:pt x="116" y="122"/>
                </a:lnTo>
                <a:lnTo>
                  <a:pt x="106" y="77"/>
                </a:lnTo>
                <a:lnTo>
                  <a:pt x="154" y="32"/>
                </a:lnTo>
                <a:lnTo>
                  <a:pt x="88" y="5"/>
                </a:lnTo>
                <a:lnTo>
                  <a:pt x="81" y="0"/>
                </a:lnTo>
                <a:lnTo>
                  <a:pt x="81" y="12"/>
                </a:lnTo>
                <a:lnTo>
                  <a:pt x="78" y="12"/>
                </a:lnTo>
                <a:lnTo>
                  <a:pt x="81" y="10"/>
                </a:lnTo>
                <a:lnTo>
                  <a:pt x="25" y="45"/>
                </a:lnTo>
                <a:lnTo>
                  <a:pt x="28" y="47"/>
                </a:lnTo>
                <a:lnTo>
                  <a:pt x="0" y="57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8" name="Line 1195"/>
          <p:cNvSpPr>
            <a:spLocks noChangeShapeType="1"/>
          </p:cNvSpPr>
          <p:nvPr/>
        </p:nvSpPr>
        <p:spPr bwMode="auto">
          <a:xfrm>
            <a:off x="5525335" y="761348"/>
            <a:ext cx="12608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9" name="Line 1194"/>
          <p:cNvSpPr>
            <a:spLocks noChangeShapeType="1"/>
          </p:cNvSpPr>
          <p:nvPr/>
        </p:nvSpPr>
        <p:spPr bwMode="auto">
          <a:xfrm>
            <a:off x="5545508" y="76891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0" name="Line 1193"/>
          <p:cNvSpPr>
            <a:spLocks noChangeShapeType="1"/>
          </p:cNvSpPr>
          <p:nvPr/>
        </p:nvSpPr>
        <p:spPr bwMode="auto">
          <a:xfrm>
            <a:off x="5568203" y="776478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1" name="Freeform 1192"/>
          <p:cNvSpPr>
            <a:spLocks/>
          </p:cNvSpPr>
          <p:nvPr/>
        </p:nvSpPr>
        <p:spPr bwMode="auto">
          <a:xfrm>
            <a:off x="5590899" y="786565"/>
            <a:ext cx="12608" cy="7564"/>
          </a:xfrm>
          <a:custGeom>
            <a:avLst/>
            <a:gdLst>
              <a:gd name="T0" fmla="*/ 0 w 13"/>
              <a:gd name="T1" fmla="*/ 0 h 6"/>
              <a:gd name="T2" fmla="*/ 10 w 13"/>
              <a:gd name="T3" fmla="*/ 2 h 6"/>
              <a:gd name="T4" fmla="*/ 13 w 1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0" y="2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2" name="Line 1191"/>
          <p:cNvSpPr>
            <a:spLocks noChangeShapeType="1"/>
          </p:cNvSpPr>
          <p:nvPr/>
        </p:nvSpPr>
        <p:spPr bwMode="auto">
          <a:xfrm>
            <a:off x="5608551" y="79665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3" name="Line 1190"/>
          <p:cNvSpPr>
            <a:spLocks noChangeShapeType="1"/>
          </p:cNvSpPr>
          <p:nvPr/>
        </p:nvSpPr>
        <p:spPr bwMode="auto">
          <a:xfrm>
            <a:off x="5633768" y="806739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4" name="Line 1189"/>
          <p:cNvSpPr>
            <a:spLocks noChangeShapeType="1"/>
          </p:cNvSpPr>
          <p:nvPr/>
        </p:nvSpPr>
        <p:spPr bwMode="auto">
          <a:xfrm>
            <a:off x="5651421" y="816826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5" name="Line 1188"/>
          <p:cNvSpPr>
            <a:spLocks noChangeShapeType="1"/>
          </p:cNvSpPr>
          <p:nvPr/>
        </p:nvSpPr>
        <p:spPr bwMode="auto">
          <a:xfrm>
            <a:off x="5674115" y="824390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606" name="Group 987"/>
          <p:cNvGrpSpPr>
            <a:grpSpLocks/>
          </p:cNvGrpSpPr>
          <p:nvPr/>
        </p:nvGrpSpPr>
        <p:grpSpPr bwMode="auto">
          <a:xfrm>
            <a:off x="5694289" y="834477"/>
            <a:ext cx="1185208" cy="3762404"/>
            <a:chOff x="6206" y="1668"/>
            <a:chExt cx="1175" cy="3731"/>
          </a:xfrm>
        </p:grpSpPr>
        <p:sp>
          <p:nvSpPr>
            <p:cNvPr id="607" name="Line 1187"/>
            <p:cNvSpPr>
              <a:spLocks noChangeShapeType="1"/>
            </p:cNvSpPr>
            <p:nvPr/>
          </p:nvSpPr>
          <p:spPr bwMode="auto">
            <a:xfrm>
              <a:off x="6206" y="166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Line 1186"/>
            <p:cNvSpPr>
              <a:spLocks noChangeShapeType="1"/>
            </p:cNvSpPr>
            <p:nvPr/>
          </p:nvSpPr>
          <p:spPr bwMode="auto">
            <a:xfrm>
              <a:off x="6229" y="167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1185"/>
            <p:cNvSpPr>
              <a:spLocks/>
            </p:cNvSpPr>
            <p:nvPr/>
          </p:nvSpPr>
          <p:spPr bwMode="auto">
            <a:xfrm>
              <a:off x="6248" y="1687"/>
              <a:ext cx="13" cy="6"/>
            </a:xfrm>
            <a:custGeom>
              <a:avLst/>
              <a:gdLst>
                <a:gd name="T0" fmla="*/ 0 w 13"/>
                <a:gd name="T1" fmla="*/ 0 h 6"/>
                <a:gd name="T2" fmla="*/ 10 w 13"/>
                <a:gd name="T3" fmla="*/ 6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10" y="6"/>
                  </a:lnTo>
                  <a:lnTo>
                    <a:pt x="13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Line 1184"/>
            <p:cNvSpPr>
              <a:spLocks noChangeShapeType="1"/>
            </p:cNvSpPr>
            <p:nvPr/>
          </p:nvSpPr>
          <p:spPr bwMode="auto">
            <a:xfrm>
              <a:off x="6270" y="170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Line 1183"/>
            <p:cNvSpPr>
              <a:spLocks noChangeShapeType="1"/>
            </p:cNvSpPr>
            <p:nvPr/>
          </p:nvSpPr>
          <p:spPr bwMode="auto">
            <a:xfrm>
              <a:off x="6290" y="1709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Line 1182"/>
            <p:cNvSpPr>
              <a:spLocks noChangeShapeType="1"/>
            </p:cNvSpPr>
            <p:nvPr/>
          </p:nvSpPr>
          <p:spPr bwMode="auto">
            <a:xfrm>
              <a:off x="6309" y="172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Line 1181"/>
            <p:cNvSpPr>
              <a:spLocks noChangeShapeType="1"/>
            </p:cNvSpPr>
            <p:nvPr/>
          </p:nvSpPr>
          <p:spPr bwMode="auto">
            <a:xfrm>
              <a:off x="6331" y="1732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Line 1180"/>
            <p:cNvSpPr>
              <a:spLocks noChangeShapeType="1"/>
            </p:cNvSpPr>
            <p:nvPr/>
          </p:nvSpPr>
          <p:spPr bwMode="auto">
            <a:xfrm>
              <a:off x="6350" y="174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Line 1179"/>
            <p:cNvSpPr>
              <a:spLocks noChangeShapeType="1"/>
            </p:cNvSpPr>
            <p:nvPr/>
          </p:nvSpPr>
          <p:spPr bwMode="auto">
            <a:xfrm>
              <a:off x="6370" y="1757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1178"/>
            <p:cNvSpPr>
              <a:spLocks/>
            </p:cNvSpPr>
            <p:nvPr/>
          </p:nvSpPr>
          <p:spPr bwMode="auto">
            <a:xfrm>
              <a:off x="6389" y="1767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3 h 10"/>
                <a:gd name="T4" fmla="*/ 13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3"/>
                  </a:lnTo>
                  <a:lnTo>
                    <a:pt x="13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Line 1177"/>
            <p:cNvSpPr>
              <a:spLocks noChangeShapeType="1"/>
            </p:cNvSpPr>
            <p:nvPr/>
          </p:nvSpPr>
          <p:spPr bwMode="auto">
            <a:xfrm>
              <a:off x="6408" y="178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Line 1176"/>
            <p:cNvSpPr>
              <a:spLocks noChangeShapeType="1"/>
            </p:cNvSpPr>
            <p:nvPr/>
          </p:nvSpPr>
          <p:spPr bwMode="auto">
            <a:xfrm>
              <a:off x="6427" y="1793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Line 1175"/>
            <p:cNvSpPr>
              <a:spLocks noChangeShapeType="1"/>
            </p:cNvSpPr>
            <p:nvPr/>
          </p:nvSpPr>
          <p:spPr bwMode="auto">
            <a:xfrm>
              <a:off x="6446" y="18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Line 1174"/>
            <p:cNvSpPr>
              <a:spLocks noChangeShapeType="1"/>
            </p:cNvSpPr>
            <p:nvPr/>
          </p:nvSpPr>
          <p:spPr bwMode="auto">
            <a:xfrm>
              <a:off x="6466" y="1818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1173"/>
            <p:cNvSpPr>
              <a:spLocks noChangeShapeType="1"/>
            </p:cNvSpPr>
            <p:nvPr/>
          </p:nvSpPr>
          <p:spPr bwMode="auto">
            <a:xfrm>
              <a:off x="6485" y="183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Line 1172"/>
            <p:cNvSpPr>
              <a:spLocks noChangeShapeType="1"/>
            </p:cNvSpPr>
            <p:nvPr/>
          </p:nvSpPr>
          <p:spPr bwMode="auto">
            <a:xfrm>
              <a:off x="6504" y="184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1171"/>
            <p:cNvSpPr>
              <a:spLocks/>
            </p:cNvSpPr>
            <p:nvPr/>
          </p:nvSpPr>
          <p:spPr bwMode="auto">
            <a:xfrm>
              <a:off x="6523" y="186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3 w 10"/>
                <a:gd name="T3" fmla="*/ 0 h 6"/>
                <a:gd name="T4" fmla="*/ 10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3" y="0"/>
                  </a:lnTo>
                  <a:lnTo>
                    <a:pt x="1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1170"/>
            <p:cNvSpPr>
              <a:spLocks noChangeShapeType="1"/>
            </p:cNvSpPr>
            <p:nvPr/>
          </p:nvSpPr>
          <p:spPr bwMode="auto">
            <a:xfrm>
              <a:off x="6542" y="187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1169"/>
            <p:cNvSpPr>
              <a:spLocks noChangeShapeType="1"/>
            </p:cNvSpPr>
            <p:nvPr/>
          </p:nvSpPr>
          <p:spPr bwMode="auto">
            <a:xfrm>
              <a:off x="6558" y="188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1168"/>
            <p:cNvSpPr>
              <a:spLocks/>
            </p:cNvSpPr>
            <p:nvPr/>
          </p:nvSpPr>
          <p:spPr bwMode="auto">
            <a:xfrm>
              <a:off x="6578" y="1901"/>
              <a:ext cx="12" cy="7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7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9" y="7"/>
                  </a:lnTo>
                  <a:lnTo>
                    <a:pt x="12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1167"/>
            <p:cNvSpPr>
              <a:spLocks noChangeShapeType="1"/>
            </p:cNvSpPr>
            <p:nvPr/>
          </p:nvSpPr>
          <p:spPr bwMode="auto">
            <a:xfrm>
              <a:off x="6597" y="191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1166"/>
            <p:cNvSpPr>
              <a:spLocks noChangeShapeType="1"/>
            </p:cNvSpPr>
            <p:nvPr/>
          </p:nvSpPr>
          <p:spPr bwMode="auto">
            <a:xfrm>
              <a:off x="6613" y="193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Line 1165"/>
            <p:cNvSpPr>
              <a:spLocks noChangeShapeType="1"/>
            </p:cNvSpPr>
            <p:nvPr/>
          </p:nvSpPr>
          <p:spPr bwMode="auto">
            <a:xfrm>
              <a:off x="6632" y="19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Line 1164"/>
            <p:cNvSpPr>
              <a:spLocks noChangeShapeType="1"/>
            </p:cNvSpPr>
            <p:nvPr/>
          </p:nvSpPr>
          <p:spPr bwMode="auto">
            <a:xfrm>
              <a:off x="6648" y="195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Line 1163"/>
            <p:cNvSpPr>
              <a:spLocks noChangeShapeType="1"/>
            </p:cNvSpPr>
            <p:nvPr/>
          </p:nvSpPr>
          <p:spPr bwMode="auto">
            <a:xfrm>
              <a:off x="6667" y="19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1162"/>
            <p:cNvSpPr>
              <a:spLocks noChangeShapeType="1"/>
            </p:cNvSpPr>
            <p:nvPr/>
          </p:nvSpPr>
          <p:spPr bwMode="auto">
            <a:xfrm>
              <a:off x="6683" y="199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161"/>
            <p:cNvSpPr>
              <a:spLocks/>
            </p:cNvSpPr>
            <p:nvPr/>
          </p:nvSpPr>
          <p:spPr bwMode="auto">
            <a:xfrm>
              <a:off x="6699" y="2004"/>
              <a:ext cx="13" cy="9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6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6"/>
                  </a:lnTo>
                  <a:lnTo>
                    <a:pt x="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Line 1160"/>
            <p:cNvSpPr>
              <a:spLocks noChangeShapeType="1"/>
            </p:cNvSpPr>
            <p:nvPr/>
          </p:nvSpPr>
          <p:spPr bwMode="auto">
            <a:xfrm>
              <a:off x="6718" y="202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Line 1159"/>
            <p:cNvSpPr>
              <a:spLocks noChangeShapeType="1"/>
            </p:cNvSpPr>
            <p:nvPr/>
          </p:nvSpPr>
          <p:spPr bwMode="auto">
            <a:xfrm>
              <a:off x="6734" y="203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Line 1158"/>
            <p:cNvSpPr>
              <a:spLocks noChangeShapeType="1"/>
            </p:cNvSpPr>
            <p:nvPr/>
          </p:nvSpPr>
          <p:spPr bwMode="auto">
            <a:xfrm>
              <a:off x="6750" y="205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1157"/>
            <p:cNvSpPr>
              <a:spLocks noChangeShapeType="1"/>
            </p:cNvSpPr>
            <p:nvPr/>
          </p:nvSpPr>
          <p:spPr bwMode="auto">
            <a:xfrm>
              <a:off x="6766" y="206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1156"/>
            <p:cNvSpPr>
              <a:spLocks noChangeShapeType="1"/>
            </p:cNvSpPr>
            <p:nvPr/>
          </p:nvSpPr>
          <p:spPr bwMode="auto">
            <a:xfrm>
              <a:off x="6782" y="2084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Line 1155"/>
            <p:cNvSpPr>
              <a:spLocks noChangeShapeType="1"/>
            </p:cNvSpPr>
            <p:nvPr/>
          </p:nvSpPr>
          <p:spPr bwMode="auto">
            <a:xfrm>
              <a:off x="6798" y="210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1154"/>
            <p:cNvSpPr>
              <a:spLocks/>
            </p:cNvSpPr>
            <p:nvPr/>
          </p:nvSpPr>
          <p:spPr bwMode="auto">
            <a:xfrm>
              <a:off x="6814" y="2119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3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3" y="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1153"/>
            <p:cNvSpPr>
              <a:spLocks noChangeShapeType="1"/>
            </p:cNvSpPr>
            <p:nvPr/>
          </p:nvSpPr>
          <p:spPr bwMode="auto">
            <a:xfrm>
              <a:off x="6830" y="213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1152"/>
            <p:cNvSpPr>
              <a:spLocks noChangeShapeType="1"/>
            </p:cNvSpPr>
            <p:nvPr/>
          </p:nvSpPr>
          <p:spPr bwMode="auto">
            <a:xfrm>
              <a:off x="6846" y="215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1151"/>
            <p:cNvSpPr>
              <a:spLocks/>
            </p:cNvSpPr>
            <p:nvPr/>
          </p:nvSpPr>
          <p:spPr bwMode="auto">
            <a:xfrm>
              <a:off x="6862" y="217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7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7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Line 1150"/>
            <p:cNvSpPr>
              <a:spLocks noChangeShapeType="1"/>
            </p:cNvSpPr>
            <p:nvPr/>
          </p:nvSpPr>
          <p:spPr bwMode="auto">
            <a:xfrm>
              <a:off x="6875" y="218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Line 1149"/>
            <p:cNvSpPr>
              <a:spLocks noChangeShapeType="1"/>
            </p:cNvSpPr>
            <p:nvPr/>
          </p:nvSpPr>
          <p:spPr bwMode="auto">
            <a:xfrm>
              <a:off x="6891" y="220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1148"/>
            <p:cNvSpPr>
              <a:spLocks noChangeShapeType="1"/>
            </p:cNvSpPr>
            <p:nvPr/>
          </p:nvSpPr>
          <p:spPr bwMode="auto">
            <a:xfrm>
              <a:off x="6907" y="22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Line 1147"/>
            <p:cNvSpPr>
              <a:spLocks noChangeShapeType="1"/>
            </p:cNvSpPr>
            <p:nvPr/>
          </p:nvSpPr>
          <p:spPr bwMode="auto">
            <a:xfrm>
              <a:off x="6920" y="224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Line 1146"/>
            <p:cNvSpPr>
              <a:spLocks noChangeShapeType="1"/>
            </p:cNvSpPr>
            <p:nvPr/>
          </p:nvSpPr>
          <p:spPr bwMode="auto">
            <a:xfrm>
              <a:off x="6936" y="2260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Line 1145"/>
            <p:cNvSpPr>
              <a:spLocks noChangeShapeType="1"/>
            </p:cNvSpPr>
            <p:nvPr/>
          </p:nvSpPr>
          <p:spPr bwMode="auto">
            <a:xfrm>
              <a:off x="6949" y="227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144"/>
            <p:cNvSpPr>
              <a:spLocks/>
            </p:cNvSpPr>
            <p:nvPr/>
          </p:nvSpPr>
          <p:spPr bwMode="auto">
            <a:xfrm>
              <a:off x="6961" y="229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3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3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Line 1143"/>
            <p:cNvSpPr>
              <a:spLocks noChangeShapeType="1"/>
            </p:cNvSpPr>
            <p:nvPr/>
          </p:nvSpPr>
          <p:spPr bwMode="auto">
            <a:xfrm>
              <a:off x="6977" y="231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1142"/>
            <p:cNvSpPr>
              <a:spLocks noChangeShapeType="1"/>
            </p:cNvSpPr>
            <p:nvPr/>
          </p:nvSpPr>
          <p:spPr bwMode="auto">
            <a:xfrm>
              <a:off x="6990" y="2333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141"/>
            <p:cNvSpPr>
              <a:spLocks/>
            </p:cNvSpPr>
            <p:nvPr/>
          </p:nvSpPr>
          <p:spPr bwMode="auto">
            <a:xfrm>
              <a:off x="7003" y="2352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6 w 10"/>
                <a:gd name="T3" fmla="*/ 1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6" y="1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Line 1140"/>
            <p:cNvSpPr>
              <a:spLocks noChangeShapeType="1"/>
            </p:cNvSpPr>
            <p:nvPr/>
          </p:nvSpPr>
          <p:spPr bwMode="auto">
            <a:xfrm>
              <a:off x="7016" y="23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Line 1139"/>
            <p:cNvSpPr>
              <a:spLocks noChangeShapeType="1"/>
            </p:cNvSpPr>
            <p:nvPr/>
          </p:nvSpPr>
          <p:spPr bwMode="auto">
            <a:xfrm>
              <a:off x="7029" y="2391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Line 1138"/>
            <p:cNvSpPr>
              <a:spLocks noChangeShapeType="1"/>
            </p:cNvSpPr>
            <p:nvPr/>
          </p:nvSpPr>
          <p:spPr bwMode="auto">
            <a:xfrm>
              <a:off x="7041" y="241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Line 1137"/>
            <p:cNvSpPr>
              <a:spLocks noChangeShapeType="1"/>
            </p:cNvSpPr>
            <p:nvPr/>
          </p:nvSpPr>
          <p:spPr bwMode="auto">
            <a:xfrm>
              <a:off x="7054" y="2429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1136"/>
            <p:cNvSpPr>
              <a:spLocks noChangeShapeType="1"/>
            </p:cNvSpPr>
            <p:nvPr/>
          </p:nvSpPr>
          <p:spPr bwMode="auto">
            <a:xfrm>
              <a:off x="7067" y="244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1135"/>
            <p:cNvSpPr>
              <a:spLocks noChangeShapeType="1"/>
            </p:cNvSpPr>
            <p:nvPr/>
          </p:nvSpPr>
          <p:spPr bwMode="auto">
            <a:xfrm>
              <a:off x="7080" y="246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34"/>
            <p:cNvSpPr>
              <a:spLocks/>
            </p:cNvSpPr>
            <p:nvPr/>
          </p:nvSpPr>
          <p:spPr bwMode="auto">
            <a:xfrm>
              <a:off x="7089" y="2487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7" y="6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1133"/>
            <p:cNvSpPr>
              <a:spLocks noChangeShapeType="1"/>
            </p:cNvSpPr>
            <p:nvPr/>
          </p:nvSpPr>
          <p:spPr bwMode="auto">
            <a:xfrm>
              <a:off x="7102" y="250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1132"/>
            <p:cNvSpPr>
              <a:spLocks noChangeShapeType="1"/>
            </p:cNvSpPr>
            <p:nvPr/>
          </p:nvSpPr>
          <p:spPr bwMode="auto">
            <a:xfrm>
              <a:off x="7112" y="25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1131"/>
            <p:cNvSpPr>
              <a:spLocks noChangeShapeType="1"/>
            </p:cNvSpPr>
            <p:nvPr/>
          </p:nvSpPr>
          <p:spPr bwMode="auto">
            <a:xfrm>
              <a:off x="7125" y="2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Line 1130"/>
            <p:cNvSpPr>
              <a:spLocks noChangeShapeType="1"/>
            </p:cNvSpPr>
            <p:nvPr/>
          </p:nvSpPr>
          <p:spPr bwMode="auto">
            <a:xfrm>
              <a:off x="7134" y="256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1129"/>
            <p:cNvSpPr>
              <a:spLocks noChangeShapeType="1"/>
            </p:cNvSpPr>
            <p:nvPr/>
          </p:nvSpPr>
          <p:spPr bwMode="auto">
            <a:xfrm>
              <a:off x="7147" y="258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Line 1128"/>
            <p:cNvSpPr>
              <a:spLocks noChangeShapeType="1"/>
            </p:cNvSpPr>
            <p:nvPr/>
          </p:nvSpPr>
          <p:spPr bwMode="auto">
            <a:xfrm>
              <a:off x="7157" y="260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27"/>
            <p:cNvSpPr>
              <a:spLocks/>
            </p:cNvSpPr>
            <p:nvPr/>
          </p:nvSpPr>
          <p:spPr bwMode="auto">
            <a:xfrm>
              <a:off x="7166" y="2628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3 w 7"/>
                <a:gd name="T3" fmla="*/ 3 h 12"/>
                <a:gd name="T4" fmla="*/ 7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lnTo>
                    <a:pt x="3" y="3"/>
                  </a:lnTo>
                  <a:lnTo>
                    <a:pt x="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1126"/>
            <p:cNvSpPr>
              <a:spLocks noChangeShapeType="1"/>
            </p:cNvSpPr>
            <p:nvPr/>
          </p:nvSpPr>
          <p:spPr bwMode="auto">
            <a:xfrm>
              <a:off x="7176" y="26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1125"/>
            <p:cNvSpPr>
              <a:spLocks noChangeShapeType="1"/>
            </p:cNvSpPr>
            <p:nvPr/>
          </p:nvSpPr>
          <p:spPr bwMode="auto">
            <a:xfrm>
              <a:off x="7185" y="26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124"/>
            <p:cNvSpPr>
              <a:spLocks/>
            </p:cNvSpPr>
            <p:nvPr/>
          </p:nvSpPr>
          <p:spPr bwMode="auto">
            <a:xfrm>
              <a:off x="7195" y="2692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9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Line 1123"/>
            <p:cNvSpPr>
              <a:spLocks noChangeShapeType="1"/>
            </p:cNvSpPr>
            <p:nvPr/>
          </p:nvSpPr>
          <p:spPr bwMode="auto">
            <a:xfrm>
              <a:off x="7205" y="2711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1122"/>
            <p:cNvSpPr>
              <a:spLocks noChangeShapeType="1"/>
            </p:cNvSpPr>
            <p:nvPr/>
          </p:nvSpPr>
          <p:spPr bwMode="auto">
            <a:xfrm>
              <a:off x="7214" y="273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1121"/>
            <p:cNvSpPr>
              <a:spLocks noChangeShapeType="1"/>
            </p:cNvSpPr>
            <p:nvPr/>
          </p:nvSpPr>
          <p:spPr bwMode="auto">
            <a:xfrm>
              <a:off x="7224" y="275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Line 1120"/>
            <p:cNvSpPr>
              <a:spLocks noChangeShapeType="1"/>
            </p:cNvSpPr>
            <p:nvPr/>
          </p:nvSpPr>
          <p:spPr bwMode="auto">
            <a:xfrm>
              <a:off x="7233" y="27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1119"/>
            <p:cNvSpPr>
              <a:spLocks noChangeShapeType="1"/>
            </p:cNvSpPr>
            <p:nvPr/>
          </p:nvSpPr>
          <p:spPr bwMode="auto">
            <a:xfrm>
              <a:off x="7240" y="279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1118"/>
            <p:cNvSpPr>
              <a:spLocks noChangeShapeType="1"/>
            </p:cNvSpPr>
            <p:nvPr/>
          </p:nvSpPr>
          <p:spPr bwMode="auto">
            <a:xfrm>
              <a:off x="7249" y="282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117"/>
            <p:cNvSpPr>
              <a:spLocks/>
            </p:cNvSpPr>
            <p:nvPr/>
          </p:nvSpPr>
          <p:spPr bwMode="auto">
            <a:xfrm>
              <a:off x="7256" y="2842"/>
              <a:ext cx="6" cy="13"/>
            </a:xfrm>
            <a:custGeom>
              <a:avLst/>
              <a:gdLst>
                <a:gd name="T0" fmla="*/ 0 w 6"/>
                <a:gd name="T1" fmla="*/ 0 h 13"/>
                <a:gd name="T2" fmla="*/ 3 w 6"/>
                <a:gd name="T3" fmla="*/ 3 h 13"/>
                <a:gd name="T4" fmla="*/ 6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3" y="3"/>
                  </a:lnTo>
                  <a:lnTo>
                    <a:pt x="6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Line 1116"/>
            <p:cNvSpPr>
              <a:spLocks noChangeShapeType="1"/>
            </p:cNvSpPr>
            <p:nvPr/>
          </p:nvSpPr>
          <p:spPr bwMode="auto">
            <a:xfrm>
              <a:off x="7265" y="286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1115"/>
            <p:cNvSpPr>
              <a:spLocks noChangeShapeType="1"/>
            </p:cNvSpPr>
            <p:nvPr/>
          </p:nvSpPr>
          <p:spPr bwMode="auto">
            <a:xfrm>
              <a:off x="7272" y="2884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Line 1114"/>
            <p:cNvSpPr>
              <a:spLocks noChangeShapeType="1"/>
            </p:cNvSpPr>
            <p:nvPr/>
          </p:nvSpPr>
          <p:spPr bwMode="auto">
            <a:xfrm>
              <a:off x="7278" y="29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1113"/>
            <p:cNvSpPr>
              <a:spLocks noChangeShapeType="1"/>
            </p:cNvSpPr>
            <p:nvPr/>
          </p:nvSpPr>
          <p:spPr bwMode="auto">
            <a:xfrm>
              <a:off x="7288" y="292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1112"/>
            <p:cNvSpPr>
              <a:spLocks noChangeShapeType="1"/>
            </p:cNvSpPr>
            <p:nvPr/>
          </p:nvSpPr>
          <p:spPr bwMode="auto">
            <a:xfrm>
              <a:off x="7294" y="2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1111"/>
            <p:cNvSpPr>
              <a:spLocks noChangeShapeType="1"/>
            </p:cNvSpPr>
            <p:nvPr/>
          </p:nvSpPr>
          <p:spPr bwMode="auto">
            <a:xfrm>
              <a:off x="7300" y="297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1110"/>
            <p:cNvSpPr>
              <a:spLocks noChangeShapeType="1"/>
            </p:cNvSpPr>
            <p:nvPr/>
          </p:nvSpPr>
          <p:spPr bwMode="auto">
            <a:xfrm>
              <a:off x="7307" y="299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1109"/>
            <p:cNvSpPr>
              <a:spLocks noChangeShapeType="1"/>
            </p:cNvSpPr>
            <p:nvPr/>
          </p:nvSpPr>
          <p:spPr bwMode="auto">
            <a:xfrm>
              <a:off x="7313" y="30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1108"/>
            <p:cNvSpPr>
              <a:spLocks noChangeShapeType="1"/>
            </p:cNvSpPr>
            <p:nvPr/>
          </p:nvSpPr>
          <p:spPr bwMode="auto">
            <a:xfrm>
              <a:off x="7316" y="304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107"/>
            <p:cNvSpPr>
              <a:spLocks/>
            </p:cNvSpPr>
            <p:nvPr/>
          </p:nvSpPr>
          <p:spPr bwMode="auto">
            <a:xfrm>
              <a:off x="7323" y="306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9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3" y="9"/>
                  </a:lnTo>
                  <a:lnTo>
                    <a:pt x="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1106"/>
            <p:cNvSpPr>
              <a:spLocks noChangeShapeType="1"/>
            </p:cNvSpPr>
            <p:nvPr/>
          </p:nvSpPr>
          <p:spPr bwMode="auto">
            <a:xfrm>
              <a:off x="7329" y="30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1105"/>
            <p:cNvSpPr>
              <a:spLocks noChangeShapeType="1"/>
            </p:cNvSpPr>
            <p:nvPr/>
          </p:nvSpPr>
          <p:spPr bwMode="auto">
            <a:xfrm>
              <a:off x="7332" y="3108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1104"/>
            <p:cNvSpPr>
              <a:spLocks noChangeShapeType="1"/>
            </p:cNvSpPr>
            <p:nvPr/>
          </p:nvSpPr>
          <p:spPr bwMode="auto">
            <a:xfrm>
              <a:off x="7339" y="313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1103"/>
            <p:cNvSpPr>
              <a:spLocks noChangeShapeType="1"/>
            </p:cNvSpPr>
            <p:nvPr/>
          </p:nvSpPr>
          <p:spPr bwMode="auto">
            <a:xfrm>
              <a:off x="7342" y="315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1102"/>
            <p:cNvSpPr>
              <a:spLocks noChangeShapeType="1"/>
            </p:cNvSpPr>
            <p:nvPr/>
          </p:nvSpPr>
          <p:spPr bwMode="auto">
            <a:xfrm>
              <a:off x="7348" y="31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1101"/>
            <p:cNvSpPr>
              <a:spLocks noChangeShapeType="1"/>
            </p:cNvSpPr>
            <p:nvPr/>
          </p:nvSpPr>
          <p:spPr bwMode="auto">
            <a:xfrm>
              <a:off x="7352" y="319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100"/>
            <p:cNvSpPr>
              <a:spLocks/>
            </p:cNvSpPr>
            <p:nvPr/>
          </p:nvSpPr>
          <p:spPr bwMode="auto">
            <a:xfrm>
              <a:off x="7355" y="3220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9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9"/>
                  </a:lnTo>
                  <a:lnTo>
                    <a:pt x="3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1099"/>
            <p:cNvSpPr>
              <a:spLocks noChangeShapeType="1"/>
            </p:cNvSpPr>
            <p:nvPr/>
          </p:nvSpPr>
          <p:spPr bwMode="auto">
            <a:xfrm>
              <a:off x="7358" y="32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1098"/>
            <p:cNvSpPr>
              <a:spLocks noChangeShapeType="1"/>
            </p:cNvSpPr>
            <p:nvPr/>
          </p:nvSpPr>
          <p:spPr bwMode="auto">
            <a:xfrm>
              <a:off x="7361" y="326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Line 1097"/>
            <p:cNvSpPr>
              <a:spLocks noChangeShapeType="1"/>
            </p:cNvSpPr>
            <p:nvPr/>
          </p:nvSpPr>
          <p:spPr bwMode="auto">
            <a:xfrm>
              <a:off x="7364" y="3287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1096"/>
            <p:cNvSpPr>
              <a:spLocks noChangeShapeType="1"/>
            </p:cNvSpPr>
            <p:nvPr/>
          </p:nvSpPr>
          <p:spPr bwMode="auto">
            <a:xfrm>
              <a:off x="7368" y="331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Line 1095"/>
            <p:cNvSpPr>
              <a:spLocks noChangeShapeType="1"/>
            </p:cNvSpPr>
            <p:nvPr/>
          </p:nvSpPr>
          <p:spPr bwMode="auto">
            <a:xfrm>
              <a:off x="7371" y="333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Line 1094"/>
            <p:cNvSpPr>
              <a:spLocks noChangeShapeType="1"/>
            </p:cNvSpPr>
            <p:nvPr/>
          </p:nvSpPr>
          <p:spPr bwMode="auto">
            <a:xfrm>
              <a:off x="7371" y="33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093"/>
            <p:cNvSpPr>
              <a:spLocks/>
            </p:cNvSpPr>
            <p:nvPr/>
          </p:nvSpPr>
          <p:spPr bwMode="auto">
            <a:xfrm>
              <a:off x="7374" y="3380"/>
              <a:ext cx="1" cy="16"/>
            </a:xfrm>
            <a:custGeom>
              <a:avLst/>
              <a:gdLst>
                <a:gd name="T0" fmla="*/ 0 h 16"/>
                <a:gd name="T1" fmla="*/ 6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Line 1092"/>
            <p:cNvSpPr>
              <a:spLocks noChangeShapeType="1"/>
            </p:cNvSpPr>
            <p:nvPr/>
          </p:nvSpPr>
          <p:spPr bwMode="auto">
            <a:xfrm>
              <a:off x="7377" y="340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1091"/>
            <p:cNvSpPr>
              <a:spLocks noChangeShapeType="1"/>
            </p:cNvSpPr>
            <p:nvPr/>
          </p:nvSpPr>
          <p:spPr bwMode="auto">
            <a:xfrm>
              <a:off x="7377" y="342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1090"/>
            <p:cNvSpPr>
              <a:spLocks noChangeShapeType="1"/>
            </p:cNvSpPr>
            <p:nvPr/>
          </p:nvSpPr>
          <p:spPr bwMode="auto">
            <a:xfrm>
              <a:off x="7377" y="345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1089"/>
            <p:cNvSpPr>
              <a:spLocks noChangeShapeType="1"/>
            </p:cNvSpPr>
            <p:nvPr/>
          </p:nvSpPr>
          <p:spPr bwMode="auto">
            <a:xfrm>
              <a:off x="7380" y="347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1088"/>
            <p:cNvSpPr>
              <a:spLocks noChangeShapeType="1"/>
            </p:cNvSpPr>
            <p:nvPr/>
          </p:nvSpPr>
          <p:spPr bwMode="auto">
            <a:xfrm>
              <a:off x="7380" y="349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Line 1087"/>
            <p:cNvSpPr>
              <a:spLocks noChangeShapeType="1"/>
            </p:cNvSpPr>
            <p:nvPr/>
          </p:nvSpPr>
          <p:spPr bwMode="auto">
            <a:xfrm>
              <a:off x="7380" y="351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086"/>
            <p:cNvSpPr>
              <a:spLocks/>
            </p:cNvSpPr>
            <p:nvPr/>
          </p:nvSpPr>
          <p:spPr bwMode="auto">
            <a:xfrm>
              <a:off x="7380" y="3540"/>
              <a:ext cx="1" cy="16"/>
            </a:xfrm>
            <a:custGeom>
              <a:avLst/>
              <a:gdLst>
                <a:gd name="T0" fmla="*/ 0 h 16"/>
                <a:gd name="T1" fmla="*/ 9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Line 1085"/>
            <p:cNvSpPr>
              <a:spLocks noChangeShapeType="1"/>
            </p:cNvSpPr>
            <p:nvPr/>
          </p:nvSpPr>
          <p:spPr bwMode="auto">
            <a:xfrm>
              <a:off x="7380" y="356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1084"/>
            <p:cNvSpPr>
              <a:spLocks noChangeShapeType="1"/>
            </p:cNvSpPr>
            <p:nvPr/>
          </p:nvSpPr>
          <p:spPr bwMode="auto">
            <a:xfrm>
              <a:off x="7380" y="358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Line 1083"/>
            <p:cNvSpPr>
              <a:spLocks noChangeShapeType="1"/>
            </p:cNvSpPr>
            <p:nvPr/>
          </p:nvSpPr>
          <p:spPr bwMode="auto">
            <a:xfrm>
              <a:off x="7380" y="361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1082"/>
            <p:cNvSpPr>
              <a:spLocks noChangeShapeType="1"/>
            </p:cNvSpPr>
            <p:nvPr/>
          </p:nvSpPr>
          <p:spPr bwMode="auto">
            <a:xfrm flipH="1">
              <a:off x="7377" y="36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1081"/>
            <p:cNvSpPr>
              <a:spLocks noChangeShapeType="1"/>
            </p:cNvSpPr>
            <p:nvPr/>
          </p:nvSpPr>
          <p:spPr bwMode="auto">
            <a:xfrm>
              <a:off x="7377" y="3655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1080"/>
            <p:cNvSpPr>
              <a:spLocks noChangeShapeType="1"/>
            </p:cNvSpPr>
            <p:nvPr/>
          </p:nvSpPr>
          <p:spPr bwMode="auto">
            <a:xfrm flipH="1">
              <a:off x="7374" y="368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1079"/>
            <p:cNvSpPr>
              <a:spLocks noChangeShapeType="1"/>
            </p:cNvSpPr>
            <p:nvPr/>
          </p:nvSpPr>
          <p:spPr bwMode="auto">
            <a:xfrm>
              <a:off x="7374" y="370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1078"/>
            <p:cNvSpPr>
              <a:spLocks noChangeShapeType="1"/>
            </p:cNvSpPr>
            <p:nvPr/>
          </p:nvSpPr>
          <p:spPr bwMode="auto">
            <a:xfrm flipH="1">
              <a:off x="7371" y="372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1077"/>
            <p:cNvSpPr>
              <a:spLocks noChangeShapeType="1"/>
            </p:cNvSpPr>
            <p:nvPr/>
          </p:nvSpPr>
          <p:spPr bwMode="auto">
            <a:xfrm>
              <a:off x="7371" y="3748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Line 1076"/>
            <p:cNvSpPr>
              <a:spLocks noChangeShapeType="1"/>
            </p:cNvSpPr>
            <p:nvPr/>
          </p:nvSpPr>
          <p:spPr bwMode="auto">
            <a:xfrm>
              <a:off x="7368" y="377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1075"/>
            <p:cNvSpPr>
              <a:spLocks noChangeShapeType="1"/>
            </p:cNvSpPr>
            <p:nvPr/>
          </p:nvSpPr>
          <p:spPr bwMode="auto">
            <a:xfrm flipH="1">
              <a:off x="7364" y="3792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1074"/>
            <p:cNvSpPr>
              <a:spLocks noChangeShapeType="1"/>
            </p:cNvSpPr>
            <p:nvPr/>
          </p:nvSpPr>
          <p:spPr bwMode="auto">
            <a:xfrm flipH="1">
              <a:off x="7361" y="38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Line 1073"/>
            <p:cNvSpPr>
              <a:spLocks noChangeShapeType="1"/>
            </p:cNvSpPr>
            <p:nvPr/>
          </p:nvSpPr>
          <p:spPr bwMode="auto">
            <a:xfrm flipH="1">
              <a:off x="7358" y="384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72"/>
            <p:cNvSpPr>
              <a:spLocks/>
            </p:cNvSpPr>
            <p:nvPr/>
          </p:nvSpPr>
          <p:spPr bwMode="auto">
            <a:xfrm>
              <a:off x="7355" y="3863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1071"/>
            <p:cNvSpPr>
              <a:spLocks noChangeShapeType="1"/>
            </p:cNvSpPr>
            <p:nvPr/>
          </p:nvSpPr>
          <p:spPr bwMode="auto">
            <a:xfrm flipH="1">
              <a:off x="7352" y="38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Line 1070"/>
            <p:cNvSpPr>
              <a:spLocks noChangeShapeType="1"/>
            </p:cNvSpPr>
            <p:nvPr/>
          </p:nvSpPr>
          <p:spPr bwMode="auto">
            <a:xfrm>
              <a:off x="7348" y="390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1069"/>
            <p:cNvSpPr>
              <a:spLocks noChangeShapeType="1"/>
            </p:cNvSpPr>
            <p:nvPr/>
          </p:nvSpPr>
          <p:spPr bwMode="auto">
            <a:xfrm flipH="1">
              <a:off x="7342" y="393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1068"/>
            <p:cNvSpPr>
              <a:spLocks noChangeShapeType="1"/>
            </p:cNvSpPr>
            <p:nvPr/>
          </p:nvSpPr>
          <p:spPr bwMode="auto">
            <a:xfrm flipH="1">
              <a:off x="7339" y="395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1067"/>
            <p:cNvSpPr>
              <a:spLocks noChangeShapeType="1"/>
            </p:cNvSpPr>
            <p:nvPr/>
          </p:nvSpPr>
          <p:spPr bwMode="auto">
            <a:xfrm flipH="1">
              <a:off x="7332" y="3975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1066"/>
            <p:cNvSpPr>
              <a:spLocks noChangeShapeType="1"/>
            </p:cNvSpPr>
            <p:nvPr/>
          </p:nvSpPr>
          <p:spPr bwMode="auto">
            <a:xfrm flipH="1">
              <a:off x="7329" y="399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1065"/>
            <p:cNvSpPr>
              <a:spLocks noChangeShapeType="1"/>
            </p:cNvSpPr>
            <p:nvPr/>
          </p:nvSpPr>
          <p:spPr bwMode="auto">
            <a:xfrm flipH="1">
              <a:off x="7323" y="402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1064"/>
            <p:cNvSpPr>
              <a:spLocks noChangeShapeType="1"/>
            </p:cNvSpPr>
            <p:nvPr/>
          </p:nvSpPr>
          <p:spPr bwMode="auto">
            <a:xfrm flipH="1">
              <a:off x="7320" y="40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063"/>
            <p:cNvSpPr>
              <a:spLocks/>
            </p:cNvSpPr>
            <p:nvPr/>
          </p:nvSpPr>
          <p:spPr bwMode="auto">
            <a:xfrm>
              <a:off x="7313" y="4064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7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7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1062"/>
            <p:cNvSpPr>
              <a:spLocks noChangeShapeType="1"/>
            </p:cNvSpPr>
            <p:nvPr/>
          </p:nvSpPr>
          <p:spPr bwMode="auto">
            <a:xfrm flipH="1">
              <a:off x="7307" y="408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1061"/>
            <p:cNvSpPr>
              <a:spLocks noChangeShapeType="1"/>
            </p:cNvSpPr>
            <p:nvPr/>
          </p:nvSpPr>
          <p:spPr bwMode="auto">
            <a:xfrm flipH="1">
              <a:off x="7300" y="410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1060"/>
            <p:cNvSpPr>
              <a:spLocks noChangeShapeType="1"/>
            </p:cNvSpPr>
            <p:nvPr/>
          </p:nvSpPr>
          <p:spPr bwMode="auto">
            <a:xfrm flipH="1">
              <a:off x="7294" y="41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Line 1059"/>
            <p:cNvSpPr>
              <a:spLocks noChangeShapeType="1"/>
            </p:cNvSpPr>
            <p:nvPr/>
          </p:nvSpPr>
          <p:spPr bwMode="auto">
            <a:xfrm flipH="1">
              <a:off x="7288" y="415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1058"/>
            <p:cNvSpPr>
              <a:spLocks noChangeShapeType="1"/>
            </p:cNvSpPr>
            <p:nvPr/>
          </p:nvSpPr>
          <p:spPr bwMode="auto">
            <a:xfrm flipH="1">
              <a:off x="7281" y="4176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Line 1057"/>
            <p:cNvSpPr>
              <a:spLocks noChangeShapeType="1"/>
            </p:cNvSpPr>
            <p:nvPr/>
          </p:nvSpPr>
          <p:spPr bwMode="auto">
            <a:xfrm flipH="1">
              <a:off x="7272" y="419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Line 1056"/>
            <p:cNvSpPr>
              <a:spLocks noChangeShapeType="1"/>
            </p:cNvSpPr>
            <p:nvPr/>
          </p:nvSpPr>
          <p:spPr bwMode="auto">
            <a:xfrm flipH="1">
              <a:off x="7265" y="422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1055"/>
            <p:cNvSpPr>
              <a:spLocks noChangeShapeType="1"/>
            </p:cNvSpPr>
            <p:nvPr/>
          </p:nvSpPr>
          <p:spPr bwMode="auto">
            <a:xfrm flipH="1">
              <a:off x="7259" y="424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054"/>
            <p:cNvSpPr>
              <a:spLocks/>
            </p:cNvSpPr>
            <p:nvPr/>
          </p:nvSpPr>
          <p:spPr bwMode="auto">
            <a:xfrm>
              <a:off x="7249" y="4263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3 w 7"/>
                <a:gd name="T3" fmla="*/ 6 h 16"/>
                <a:gd name="T4" fmla="*/ 0 w 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3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1053"/>
            <p:cNvSpPr>
              <a:spLocks noChangeShapeType="1"/>
            </p:cNvSpPr>
            <p:nvPr/>
          </p:nvSpPr>
          <p:spPr bwMode="auto">
            <a:xfrm flipH="1">
              <a:off x="7243" y="42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Line 1052"/>
            <p:cNvSpPr>
              <a:spLocks noChangeShapeType="1"/>
            </p:cNvSpPr>
            <p:nvPr/>
          </p:nvSpPr>
          <p:spPr bwMode="auto">
            <a:xfrm flipH="1">
              <a:off x="7233" y="4308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1051"/>
            <p:cNvSpPr>
              <a:spLocks noChangeShapeType="1"/>
            </p:cNvSpPr>
            <p:nvPr/>
          </p:nvSpPr>
          <p:spPr bwMode="auto">
            <a:xfrm flipH="1">
              <a:off x="7224" y="4327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Line 1050"/>
            <p:cNvSpPr>
              <a:spLocks noChangeShapeType="1"/>
            </p:cNvSpPr>
            <p:nvPr/>
          </p:nvSpPr>
          <p:spPr bwMode="auto">
            <a:xfrm flipH="1">
              <a:off x="7217" y="434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1049"/>
            <p:cNvSpPr>
              <a:spLocks noChangeShapeType="1"/>
            </p:cNvSpPr>
            <p:nvPr/>
          </p:nvSpPr>
          <p:spPr bwMode="auto">
            <a:xfrm flipH="1">
              <a:off x="7208" y="4372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1048"/>
            <p:cNvSpPr>
              <a:spLocks noChangeShapeType="1"/>
            </p:cNvSpPr>
            <p:nvPr/>
          </p:nvSpPr>
          <p:spPr bwMode="auto">
            <a:xfrm flipH="1">
              <a:off x="7198" y="439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1047"/>
            <p:cNvSpPr>
              <a:spLocks noChangeShapeType="1"/>
            </p:cNvSpPr>
            <p:nvPr/>
          </p:nvSpPr>
          <p:spPr bwMode="auto">
            <a:xfrm flipH="1">
              <a:off x="7189" y="441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1046"/>
            <p:cNvSpPr>
              <a:spLocks noChangeShapeType="1"/>
            </p:cNvSpPr>
            <p:nvPr/>
          </p:nvSpPr>
          <p:spPr bwMode="auto">
            <a:xfrm flipH="1">
              <a:off x="7179" y="443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045"/>
            <p:cNvSpPr>
              <a:spLocks/>
            </p:cNvSpPr>
            <p:nvPr/>
          </p:nvSpPr>
          <p:spPr bwMode="auto">
            <a:xfrm>
              <a:off x="7169" y="445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4 w 7"/>
                <a:gd name="T3" fmla="*/ 0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4" y="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1044"/>
            <p:cNvSpPr>
              <a:spLocks noChangeShapeType="1"/>
            </p:cNvSpPr>
            <p:nvPr/>
          </p:nvSpPr>
          <p:spPr bwMode="auto">
            <a:xfrm flipH="1">
              <a:off x="7157" y="447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1043"/>
            <p:cNvSpPr>
              <a:spLocks noChangeShapeType="1"/>
            </p:cNvSpPr>
            <p:nvPr/>
          </p:nvSpPr>
          <p:spPr bwMode="auto">
            <a:xfrm flipH="1">
              <a:off x="7147" y="449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1042"/>
            <p:cNvSpPr>
              <a:spLocks noChangeShapeType="1"/>
            </p:cNvSpPr>
            <p:nvPr/>
          </p:nvSpPr>
          <p:spPr bwMode="auto">
            <a:xfrm flipH="1">
              <a:off x="7137" y="451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1041"/>
            <p:cNvSpPr>
              <a:spLocks/>
            </p:cNvSpPr>
            <p:nvPr/>
          </p:nvSpPr>
          <p:spPr bwMode="auto">
            <a:xfrm>
              <a:off x="7125" y="4538"/>
              <a:ext cx="6" cy="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10 h 13"/>
                <a:gd name="T4" fmla="*/ 0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lnTo>
                    <a:pt x="3" y="1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1040"/>
            <p:cNvSpPr>
              <a:spLocks noChangeShapeType="1"/>
            </p:cNvSpPr>
            <p:nvPr/>
          </p:nvSpPr>
          <p:spPr bwMode="auto">
            <a:xfrm flipH="1">
              <a:off x="7115" y="455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1039"/>
            <p:cNvSpPr>
              <a:spLocks noChangeShapeType="1"/>
            </p:cNvSpPr>
            <p:nvPr/>
          </p:nvSpPr>
          <p:spPr bwMode="auto">
            <a:xfrm flipH="1">
              <a:off x="7102" y="457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1038"/>
            <p:cNvSpPr>
              <a:spLocks noChangeShapeType="1"/>
            </p:cNvSpPr>
            <p:nvPr/>
          </p:nvSpPr>
          <p:spPr bwMode="auto">
            <a:xfrm flipH="1">
              <a:off x="7093" y="459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1037"/>
            <p:cNvSpPr>
              <a:spLocks noChangeShapeType="1"/>
            </p:cNvSpPr>
            <p:nvPr/>
          </p:nvSpPr>
          <p:spPr bwMode="auto">
            <a:xfrm flipH="1">
              <a:off x="7080" y="461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1036"/>
            <p:cNvSpPr>
              <a:spLocks noChangeShapeType="1"/>
            </p:cNvSpPr>
            <p:nvPr/>
          </p:nvSpPr>
          <p:spPr bwMode="auto">
            <a:xfrm flipH="1">
              <a:off x="7067" y="4637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1035"/>
            <p:cNvSpPr>
              <a:spLocks noChangeShapeType="1"/>
            </p:cNvSpPr>
            <p:nvPr/>
          </p:nvSpPr>
          <p:spPr bwMode="auto">
            <a:xfrm flipH="1">
              <a:off x="7054" y="46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Line 1034"/>
            <p:cNvSpPr>
              <a:spLocks noChangeShapeType="1"/>
            </p:cNvSpPr>
            <p:nvPr/>
          </p:nvSpPr>
          <p:spPr bwMode="auto">
            <a:xfrm flipH="1">
              <a:off x="7041" y="467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1033"/>
            <p:cNvSpPr>
              <a:spLocks noChangeShapeType="1"/>
            </p:cNvSpPr>
            <p:nvPr/>
          </p:nvSpPr>
          <p:spPr bwMode="auto">
            <a:xfrm flipH="1">
              <a:off x="7029" y="469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1032"/>
            <p:cNvSpPr>
              <a:spLocks/>
            </p:cNvSpPr>
            <p:nvPr/>
          </p:nvSpPr>
          <p:spPr bwMode="auto">
            <a:xfrm>
              <a:off x="7016" y="47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6 w 9"/>
                <a:gd name="T3" fmla="*/ 3 h 13"/>
                <a:gd name="T4" fmla="*/ 0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6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Line 1031"/>
            <p:cNvSpPr>
              <a:spLocks noChangeShapeType="1"/>
            </p:cNvSpPr>
            <p:nvPr/>
          </p:nvSpPr>
          <p:spPr bwMode="auto">
            <a:xfrm flipH="1">
              <a:off x="7003" y="473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Line 1030"/>
            <p:cNvSpPr>
              <a:spLocks noChangeShapeType="1"/>
            </p:cNvSpPr>
            <p:nvPr/>
          </p:nvSpPr>
          <p:spPr bwMode="auto">
            <a:xfrm flipH="1">
              <a:off x="6990" y="475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Line 1029"/>
            <p:cNvSpPr>
              <a:spLocks noChangeShapeType="1"/>
            </p:cNvSpPr>
            <p:nvPr/>
          </p:nvSpPr>
          <p:spPr bwMode="auto">
            <a:xfrm flipH="1">
              <a:off x="6977" y="477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Line 1028"/>
            <p:cNvSpPr>
              <a:spLocks noChangeShapeType="1"/>
            </p:cNvSpPr>
            <p:nvPr/>
          </p:nvSpPr>
          <p:spPr bwMode="auto">
            <a:xfrm flipH="1">
              <a:off x="6965" y="4791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Line 1027"/>
            <p:cNvSpPr>
              <a:spLocks noChangeShapeType="1"/>
            </p:cNvSpPr>
            <p:nvPr/>
          </p:nvSpPr>
          <p:spPr bwMode="auto">
            <a:xfrm flipH="1">
              <a:off x="6949" y="480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1026"/>
            <p:cNvSpPr>
              <a:spLocks noChangeShapeType="1"/>
            </p:cNvSpPr>
            <p:nvPr/>
          </p:nvSpPr>
          <p:spPr bwMode="auto">
            <a:xfrm flipH="1">
              <a:off x="6936" y="482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Line 1025"/>
            <p:cNvSpPr>
              <a:spLocks noChangeShapeType="1"/>
            </p:cNvSpPr>
            <p:nvPr/>
          </p:nvSpPr>
          <p:spPr bwMode="auto">
            <a:xfrm flipH="1">
              <a:off x="6920" y="484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Line 1024"/>
            <p:cNvSpPr>
              <a:spLocks noChangeShapeType="1"/>
            </p:cNvSpPr>
            <p:nvPr/>
          </p:nvSpPr>
          <p:spPr bwMode="auto">
            <a:xfrm flipH="1">
              <a:off x="6907" y="486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Line 1023"/>
            <p:cNvSpPr>
              <a:spLocks noChangeShapeType="1"/>
            </p:cNvSpPr>
            <p:nvPr/>
          </p:nvSpPr>
          <p:spPr bwMode="auto">
            <a:xfrm flipH="1">
              <a:off x="6891" y="488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Line 1022"/>
            <p:cNvSpPr>
              <a:spLocks noChangeShapeType="1"/>
            </p:cNvSpPr>
            <p:nvPr/>
          </p:nvSpPr>
          <p:spPr bwMode="auto">
            <a:xfrm flipH="1">
              <a:off x="6878" y="4900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1021"/>
            <p:cNvSpPr>
              <a:spLocks noChangeShapeType="1"/>
            </p:cNvSpPr>
            <p:nvPr/>
          </p:nvSpPr>
          <p:spPr bwMode="auto">
            <a:xfrm flipH="1">
              <a:off x="6862" y="491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Line 1020"/>
            <p:cNvSpPr>
              <a:spLocks noChangeShapeType="1"/>
            </p:cNvSpPr>
            <p:nvPr/>
          </p:nvSpPr>
          <p:spPr bwMode="auto">
            <a:xfrm flipH="1">
              <a:off x="6846" y="4932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1019"/>
            <p:cNvSpPr>
              <a:spLocks/>
            </p:cNvSpPr>
            <p:nvPr/>
          </p:nvSpPr>
          <p:spPr bwMode="auto">
            <a:xfrm>
              <a:off x="6830" y="4951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7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7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1018"/>
            <p:cNvSpPr>
              <a:spLocks noChangeShapeType="1"/>
            </p:cNvSpPr>
            <p:nvPr/>
          </p:nvSpPr>
          <p:spPr bwMode="auto">
            <a:xfrm flipH="1">
              <a:off x="6814" y="49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1017"/>
            <p:cNvSpPr>
              <a:spLocks noChangeShapeType="1"/>
            </p:cNvSpPr>
            <p:nvPr/>
          </p:nvSpPr>
          <p:spPr bwMode="auto">
            <a:xfrm flipH="1">
              <a:off x="6798" y="498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Line 1016"/>
            <p:cNvSpPr>
              <a:spLocks noChangeShapeType="1"/>
            </p:cNvSpPr>
            <p:nvPr/>
          </p:nvSpPr>
          <p:spPr bwMode="auto">
            <a:xfrm flipH="1">
              <a:off x="6782" y="500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1015"/>
            <p:cNvSpPr>
              <a:spLocks noChangeShapeType="1"/>
            </p:cNvSpPr>
            <p:nvPr/>
          </p:nvSpPr>
          <p:spPr bwMode="auto">
            <a:xfrm flipH="1">
              <a:off x="6766" y="501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1014"/>
            <p:cNvSpPr>
              <a:spLocks noChangeShapeType="1"/>
            </p:cNvSpPr>
            <p:nvPr/>
          </p:nvSpPr>
          <p:spPr bwMode="auto">
            <a:xfrm flipH="1">
              <a:off x="6750" y="503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Line 1013"/>
            <p:cNvSpPr>
              <a:spLocks noChangeShapeType="1"/>
            </p:cNvSpPr>
            <p:nvPr/>
          </p:nvSpPr>
          <p:spPr bwMode="auto">
            <a:xfrm flipH="1">
              <a:off x="6734" y="505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12"/>
            <p:cNvSpPr>
              <a:spLocks noChangeShapeType="1"/>
            </p:cNvSpPr>
            <p:nvPr/>
          </p:nvSpPr>
          <p:spPr bwMode="auto">
            <a:xfrm flipH="1">
              <a:off x="6718" y="506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11"/>
            <p:cNvSpPr>
              <a:spLocks noChangeShapeType="1"/>
            </p:cNvSpPr>
            <p:nvPr/>
          </p:nvSpPr>
          <p:spPr bwMode="auto">
            <a:xfrm flipH="1">
              <a:off x="6702" y="508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1010"/>
            <p:cNvSpPr>
              <a:spLocks/>
            </p:cNvSpPr>
            <p:nvPr/>
          </p:nvSpPr>
          <p:spPr bwMode="auto">
            <a:xfrm>
              <a:off x="6683" y="5098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10 w 13"/>
                <a:gd name="T3" fmla="*/ 0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0" y="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1009"/>
            <p:cNvSpPr>
              <a:spLocks noChangeShapeType="1"/>
            </p:cNvSpPr>
            <p:nvPr/>
          </p:nvSpPr>
          <p:spPr bwMode="auto">
            <a:xfrm flipH="1">
              <a:off x="6667" y="5114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Line 1008"/>
            <p:cNvSpPr>
              <a:spLocks noChangeShapeType="1"/>
            </p:cNvSpPr>
            <p:nvPr/>
          </p:nvSpPr>
          <p:spPr bwMode="auto">
            <a:xfrm flipH="1">
              <a:off x="6648" y="512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Line 1007"/>
            <p:cNvSpPr>
              <a:spLocks noChangeShapeType="1"/>
            </p:cNvSpPr>
            <p:nvPr/>
          </p:nvSpPr>
          <p:spPr bwMode="auto">
            <a:xfrm flipH="1">
              <a:off x="6632" y="514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1006"/>
            <p:cNvSpPr>
              <a:spLocks/>
            </p:cNvSpPr>
            <p:nvPr/>
          </p:nvSpPr>
          <p:spPr bwMode="auto">
            <a:xfrm>
              <a:off x="6613" y="5159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3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3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Line 1005"/>
            <p:cNvSpPr>
              <a:spLocks noChangeShapeType="1"/>
            </p:cNvSpPr>
            <p:nvPr/>
          </p:nvSpPr>
          <p:spPr bwMode="auto">
            <a:xfrm flipH="1">
              <a:off x="6597" y="51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1004"/>
            <p:cNvSpPr>
              <a:spLocks noChangeShapeType="1"/>
            </p:cNvSpPr>
            <p:nvPr/>
          </p:nvSpPr>
          <p:spPr bwMode="auto">
            <a:xfrm flipH="1">
              <a:off x="6578" y="518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Line 1003"/>
            <p:cNvSpPr>
              <a:spLocks noChangeShapeType="1"/>
            </p:cNvSpPr>
            <p:nvPr/>
          </p:nvSpPr>
          <p:spPr bwMode="auto">
            <a:xfrm flipH="1">
              <a:off x="6558" y="520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1002"/>
            <p:cNvSpPr>
              <a:spLocks noChangeShapeType="1"/>
            </p:cNvSpPr>
            <p:nvPr/>
          </p:nvSpPr>
          <p:spPr bwMode="auto">
            <a:xfrm flipH="1">
              <a:off x="6542" y="5216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1001"/>
            <p:cNvSpPr>
              <a:spLocks noChangeShapeType="1"/>
            </p:cNvSpPr>
            <p:nvPr/>
          </p:nvSpPr>
          <p:spPr bwMode="auto">
            <a:xfrm flipH="1">
              <a:off x="6523" y="522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Line 1000"/>
            <p:cNvSpPr>
              <a:spLocks noChangeShapeType="1"/>
            </p:cNvSpPr>
            <p:nvPr/>
          </p:nvSpPr>
          <p:spPr bwMode="auto">
            <a:xfrm flipH="1">
              <a:off x="6504" y="524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Line 999"/>
            <p:cNvSpPr>
              <a:spLocks noChangeShapeType="1"/>
            </p:cNvSpPr>
            <p:nvPr/>
          </p:nvSpPr>
          <p:spPr bwMode="auto">
            <a:xfrm flipH="1">
              <a:off x="6485" y="525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998"/>
            <p:cNvSpPr>
              <a:spLocks noChangeShapeType="1"/>
            </p:cNvSpPr>
            <p:nvPr/>
          </p:nvSpPr>
          <p:spPr bwMode="auto">
            <a:xfrm flipH="1">
              <a:off x="6466" y="527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997"/>
            <p:cNvSpPr>
              <a:spLocks/>
            </p:cNvSpPr>
            <p:nvPr/>
          </p:nvSpPr>
          <p:spPr bwMode="auto">
            <a:xfrm>
              <a:off x="6446" y="528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Line 996"/>
            <p:cNvSpPr>
              <a:spLocks noChangeShapeType="1"/>
            </p:cNvSpPr>
            <p:nvPr/>
          </p:nvSpPr>
          <p:spPr bwMode="auto">
            <a:xfrm flipH="1">
              <a:off x="6427" y="52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995"/>
            <p:cNvSpPr>
              <a:spLocks noChangeShapeType="1"/>
            </p:cNvSpPr>
            <p:nvPr/>
          </p:nvSpPr>
          <p:spPr bwMode="auto">
            <a:xfrm flipH="1">
              <a:off x="6408" y="530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994"/>
            <p:cNvSpPr>
              <a:spLocks noChangeShapeType="1"/>
            </p:cNvSpPr>
            <p:nvPr/>
          </p:nvSpPr>
          <p:spPr bwMode="auto">
            <a:xfrm flipH="1">
              <a:off x="6389" y="5319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993"/>
            <p:cNvSpPr>
              <a:spLocks noChangeShapeType="1"/>
            </p:cNvSpPr>
            <p:nvPr/>
          </p:nvSpPr>
          <p:spPr bwMode="auto">
            <a:xfrm flipH="1">
              <a:off x="6370" y="533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992"/>
            <p:cNvSpPr>
              <a:spLocks noChangeShapeType="1"/>
            </p:cNvSpPr>
            <p:nvPr/>
          </p:nvSpPr>
          <p:spPr bwMode="auto">
            <a:xfrm flipH="1">
              <a:off x="6350" y="534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991"/>
            <p:cNvSpPr>
              <a:spLocks noChangeShapeType="1"/>
            </p:cNvSpPr>
            <p:nvPr/>
          </p:nvSpPr>
          <p:spPr bwMode="auto">
            <a:xfrm flipH="1">
              <a:off x="6331" y="535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990"/>
            <p:cNvSpPr>
              <a:spLocks noChangeShapeType="1"/>
            </p:cNvSpPr>
            <p:nvPr/>
          </p:nvSpPr>
          <p:spPr bwMode="auto">
            <a:xfrm flipH="1">
              <a:off x="6309" y="536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989"/>
            <p:cNvSpPr>
              <a:spLocks noChangeShapeType="1"/>
            </p:cNvSpPr>
            <p:nvPr/>
          </p:nvSpPr>
          <p:spPr bwMode="auto">
            <a:xfrm flipH="1">
              <a:off x="6290" y="538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Line 988"/>
            <p:cNvSpPr>
              <a:spLocks noChangeShapeType="1"/>
            </p:cNvSpPr>
            <p:nvPr/>
          </p:nvSpPr>
          <p:spPr bwMode="auto">
            <a:xfrm flipH="1">
              <a:off x="6270" y="538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 786"/>
          <p:cNvGrpSpPr>
            <a:grpSpLocks/>
          </p:cNvGrpSpPr>
          <p:nvPr/>
        </p:nvGrpSpPr>
        <p:grpSpPr bwMode="auto">
          <a:xfrm>
            <a:off x="2650576" y="2435769"/>
            <a:ext cx="3096670" cy="2410763"/>
            <a:chOff x="3190" y="3255"/>
            <a:chExt cx="3071" cy="2390"/>
          </a:xfrm>
        </p:grpSpPr>
        <p:sp>
          <p:nvSpPr>
            <p:cNvPr id="808" name="Line 986"/>
            <p:cNvSpPr>
              <a:spLocks noChangeShapeType="1"/>
            </p:cNvSpPr>
            <p:nvPr/>
          </p:nvSpPr>
          <p:spPr bwMode="auto">
            <a:xfrm flipH="1">
              <a:off x="6248" y="54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985"/>
            <p:cNvSpPr>
              <a:spLocks noChangeShapeType="1"/>
            </p:cNvSpPr>
            <p:nvPr/>
          </p:nvSpPr>
          <p:spPr bwMode="auto">
            <a:xfrm flipH="1">
              <a:off x="6229" y="541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984"/>
            <p:cNvSpPr>
              <a:spLocks noChangeShapeType="1"/>
            </p:cNvSpPr>
            <p:nvPr/>
          </p:nvSpPr>
          <p:spPr bwMode="auto">
            <a:xfrm flipH="1">
              <a:off x="6210" y="5421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983"/>
            <p:cNvSpPr>
              <a:spLocks/>
            </p:cNvSpPr>
            <p:nvPr/>
          </p:nvSpPr>
          <p:spPr bwMode="auto">
            <a:xfrm>
              <a:off x="6187" y="543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7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982"/>
            <p:cNvSpPr>
              <a:spLocks noChangeShapeType="1"/>
            </p:cNvSpPr>
            <p:nvPr/>
          </p:nvSpPr>
          <p:spPr bwMode="auto">
            <a:xfrm flipH="1">
              <a:off x="6168" y="544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981"/>
            <p:cNvSpPr>
              <a:spLocks noChangeShapeType="1"/>
            </p:cNvSpPr>
            <p:nvPr/>
          </p:nvSpPr>
          <p:spPr bwMode="auto">
            <a:xfrm flipH="1">
              <a:off x="6146" y="545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980"/>
            <p:cNvSpPr>
              <a:spLocks noChangeShapeType="1"/>
            </p:cNvSpPr>
            <p:nvPr/>
          </p:nvSpPr>
          <p:spPr bwMode="auto">
            <a:xfrm flipH="1">
              <a:off x="6123" y="546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979"/>
            <p:cNvSpPr>
              <a:spLocks noChangeShapeType="1"/>
            </p:cNvSpPr>
            <p:nvPr/>
          </p:nvSpPr>
          <p:spPr bwMode="auto">
            <a:xfrm flipH="1">
              <a:off x="6104" y="547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978"/>
            <p:cNvSpPr>
              <a:spLocks noChangeShapeType="1"/>
            </p:cNvSpPr>
            <p:nvPr/>
          </p:nvSpPr>
          <p:spPr bwMode="auto">
            <a:xfrm flipH="1">
              <a:off x="6082" y="548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977"/>
            <p:cNvSpPr>
              <a:spLocks noChangeShapeType="1"/>
            </p:cNvSpPr>
            <p:nvPr/>
          </p:nvSpPr>
          <p:spPr bwMode="auto">
            <a:xfrm flipH="1">
              <a:off x="6059" y="548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976"/>
            <p:cNvSpPr>
              <a:spLocks noChangeShapeType="1"/>
            </p:cNvSpPr>
            <p:nvPr/>
          </p:nvSpPr>
          <p:spPr bwMode="auto">
            <a:xfrm flipH="1">
              <a:off x="6040" y="54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975"/>
            <p:cNvSpPr>
              <a:spLocks noChangeShapeType="1"/>
            </p:cNvSpPr>
            <p:nvPr/>
          </p:nvSpPr>
          <p:spPr bwMode="auto">
            <a:xfrm flipH="1">
              <a:off x="6018" y="55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974"/>
            <p:cNvSpPr>
              <a:spLocks/>
            </p:cNvSpPr>
            <p:nvPr/>
          </p:nvSpPr>
          <p:spPr bwMode="auto">
            <a:xfrm>
              <a:off x="5995" y="551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3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Line 973"/>
            <p:cNvSpPr>
              <a:spLocks noChangeShapeType="1"/>
            </p:cNvSpPr>
            <p:nvPr/>
          </p:nvSpPr>
          <p:spPr bwMode="auto">
            <a:xfrm flipH="1">
              <a:off x="5976" y="552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972"/>
            <p:cNvSpPr>
              <a:spLocks noChangeShapeType="1"/>
            </p:cNvSpPr>
            <p:nvPr/>
          </p:nvSpPr>
          <p:spPr bwMode="auto">
            <a:xfrm flipH="1">
              <a:off x="5954" y="553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Line 971"/>
            <p:cNvSpPr>
              <a:spLocks noChangeShapeType="1"/>
            </p:cNvSpPr>
            <p:nvPr/>
          </p:nvSpPr>
          <p:spPr bwMode="auto">
            <a:xfrm flipH="1">
              <a:off x="5931" y="553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Line 970"/>
            <p:cNvSpPr>
              <a:spLocks noChangeShapeType="1"/>
            </p:cNvSpPr>
            <p:nvPr/>
          </p:nvSpPr>
          <p:spPr bwMode="auto">
            <a:xfrm flipH="1">
              <a:off x="5909" y="554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Line 969"/>
            <p:cNvSpPr>
              <a:spLocks noChangeShapeType="1"/>
            </p:cNvSpPr>
            <p:nvPr/>
          </p:nvSpPr>
          <p:spPr bwMode="auto">
            <a:xfrm flipH="1">
              <a:off x="5887" y="5552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Line 968"/>
            <p:cNvSpPr>
              <a:spLocks noChangeShapeType="1"/>
            </p:cNvSpPr>
            <p:nvPr/>
          </p:nvSpPr>
          <p:spPr bwMode="auto">
            <a:xfrm flipH="1">
              <a:off x="5864" y="555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Line 967"/>
            <p:cNvSpPr>
              <a:spLocks noChangeShapeType="1"/>
            </p:cNvSpPr>
            <p:nvPr/>
          </p:nvSpPr>
          <p:spPr bwMode="auto">
            <a:xfrm flipH="1">
              <a:off x="5842" y="556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Line 966"/>
            <p:cNvSpPr>
              <a:spLocks noChangeShapeType="1"/>
            </p:cNvSpPr>
            <p:nvPr/>
          </p:nvSpPr>
          <p:spPr bwMode="auto">
            <a:xfrm flipH="1">
              <a:off x="5819" y="55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965"/>
            <p:cNvSpPr>
              <a:spLocks/>
            </p:cNvSpPr>
            <p:nvPr/>
          </p:nvSpPr>
          <p:spPr bwMode="auto">
            <a:xfrm>
              <a:off x="5797" y="557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Line 964"/>
            <p:cNvSpPr>
              <a:spLocks noChangeShapeType="1"/>
            </p:cNvSpPr>
            <p:nvPr/>
          </p:nvSpPr>
          <p:spPr bwMode="auto">
            <a:xfrm flipH="1">
              <a:off x="5775" y="558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Line 963"/>
            <p:cNvSpPr>
              <a:spLocks noChangeShapeType="1"/>
            </p:cNvSpPr>
            <p:nvPr/>
          </p:nvSpPr>
          <p:spPr bwMode="auto">
            <a:xfrm flipH="1">
              <a:off x="5752" y="5588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Line 962"/>
            <p:cNvSpPr>
              <a:spLocks noChangeShapeType="1"/>
            </p:cNvSpPr>
            <p:nvPr/>
          </p:nvSpPr>
          <p:spPr bwMode="auto">
            <a:xfrm flipH="1">
              <a:off x="5730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Line 961"/>
            <p:cNvSpPr>
              <a:spLocks noChangeShapeType="1"/>
            </p:cNvSpPr>
            <p:nvPr/>
          </p:nvSpPr>
          <p:spPr bwMode="auto">
            <a:xfrm flipH="1">
              <a:off x="5707" y="559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Line 960"/>
            <p:cNvSpPr>
              <a:spLocks noChangeShapeType="1"/>
            </p:cNvSpPr>
            <p:nvPr/>
          </p:nvSpPr>
          <p:spPr bwMode="auto">
            <a:xfrm flipH="1">
              <a:off x="5685" y="560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959"/>
            <p:cNvSpPr>
              <a:spLocks noChangeShapeType="1"/>
            </p:cNvSpPr>
            <p:nvPr/>
          </p:nvSpPr>
          <p:spPr bwMode="auto">
            <a:xfrm flipH="1">
              <a:off x="5663" y="560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958"/>
            <p:cNvSpPr>
              <a:spLocks noChangeShapeType="1"/>
            </p:cNvSpPr>
            <p:nvPr/>
          </p:nvSpPr>
          <p:spPr bwMode="auto">
            <a:xfrm flipH="1">
              <a:off x="5640" y="561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957"/>
            <p:cNvSpPr>
              <a:spLocks noChangeShapeType="1"/>
            </p:cNvSpPr>
            <p:nvPr/>
          </p:nvSpPr>
          <p:spPr bwMode="auto">
            <a:xfrm flipH="1">
              <a:off x="5618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956"/>
            <p:cNvSpPr>
              <a:spLocks/>
            </p:cNvSpPr>
            <p:nvPr/>
          </p:nvSpPr>
          <p:spPr bwMode="auto">
            <a:xfrm>
              <a:off x="5596" y="5620"/>
              <a:ext cx="12" cy="1"/>
            </a:xfrm>
            <a:custGeom>
              <a:avLst/>
              <a:gdLst>
                <a:gd name="T0" fmla="*/ 12 w 12"/>
                <a:gd name="T1" fmla="*/ 9 w 12"/>
                <a:gd name="T2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Line 955"/>
            <p:cNvSpPr>
              <a:spLocks noChangeShapeType="1"/>
            </p:cNvSpPr>
            <p:nvPr/>
          </p:nvSpPr>
          <p:spPr bwMode="auto">
            <a:xfrm flipH="1">
              <a:off x="5573" y="562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Line 954"/>
            <p:cNvSpPr>
              <a:spLocks noChangeShapeType="1"/>
            </p:cNvSpPr>
            <p:nvPr/>
          </p:nvSpPr>
          <p:spPr bwMode="auto">
            <a:xfrm flipH="1">
              <a:off x="5548" y="562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Line 953"/>
            <p:cNvSpPr>
              <a:spLocks noChangeShapeType="1"/>
            </p:cNvSpPr>
            <p:nvPr/>
          </p:nvSpPr>
          <p:spPr bwMode="auto">
            <a:xfrm flipH="1">
              <a:off x="5525" y="562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952"/>
            <p:cNvSpPr>
              <a:spLocks noChangeShapeType="1"/>
            </p:cNvSpPr>
            <p:nvPr/>
          </p:nvSpPr>
          <p:spPr bwMode="auto">
            <a:xfrm flipH="1">
              <a:off x="5503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951"/>
            <p:cNvSpPr>
              <a:spLocks noChangeShapeType="1"/>
            </p:cNvSpPr>
            <p:nvPr/>
          </p:nvSpPr>
          <p:spPr bwMode="auto">
            <a:xfrm flipH="1">
              <a:off x="5480" y="5632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950"/>
            <p:cNvSpPr>
              <a:spLocks noChangeShapeType="1"/>
            </p:cNvSpPr>
            <p:nvPr/>
          </p:nvSpPr>
          <p:spPr bwMode="auto">
            <a:xfrm flipH="1">
              <a:off x="5458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Line 949"/>
            <p:cNvSpPr>
              <a:spLocks noChangeShapeType="1"/>
            </p:cNvSpPr>
            <p:nvPr/>
          </p:nvSpPr>
          <p:spPr bwMode="auto">
            <a:xfrm flipH="1">
              <a:off x="5436" y="563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948"/>
            <p:cNvSpPr>
              <a:spLocks noChangeShapeType="1"/>
            </p:cNvSpPr>
            <p:nvPr/>
          </p:nvSpPr>
          <p:spPr bwMode="auto">
            <a:xfrm flipH="1">
              <a:off x="5410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947"/>
            <p:cNvSpPr>
              <a:spLocks/>
            </p:cNvSpPr>
            <p:nvPr/>
          </p:nvSpPr>
          <p:spPr bwMode="auto">
            <a:xfrm>
              <a:off x="5388" y="5642"/>
              <a:ext cx="16" cy="1"/>
            </a:xfrm>
            <a:custGeom>
              <a:avLst/>
              <a:gdLst>
                <a:gd name="T0" fmla="*/ 16 w 16"/>
                <a:gd name="T1" fmla="*/ 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946"/>
            <p:cNvSpPr>
              <a:spLocks noChangeShapeType="1"/>
            </p:cNvSpPr>
            <p:nvPr/>
          </p:nvSpPr>
          <p:spPr bwMode="auto">
            <a:xfrm flipH="1">
              <a:off x="5365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Line 945"/>
            <p:cNvSpPr>
              <a:spLocks noChangeShapeType="1"/>
            </p:cNvSpPr>
            <p:nvPr/>
          </p:nvSpPr>
          <p:spPr bwMode="auto">
            <a:xfrm flipH="1">
              <a:off x="5343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944"/>
            <p:cNvSpPr>
              <a:spLocks noChangeShapeType="1"/>
            </p:cNvSpPr>
            <p:nvPr/>
          </p:nvSpPr>
          <p:spPr bwMode="auto">
            <a:xfrm flipH="1">
              <a:off x="5320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Line 943"/>
            <p:cNvSpPr>
              <a:spLocks noChangeShapeType="1"/>
            </p:cNvSpPr>
            <p:nvPr/>
          </p:nvSpPr>
          <p:spPr bwMode="auto">
            <a:xfrm flipH="1">
              <a:off x="5295" y="564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942"/>
            <p:cNvSpPr>
              <a:spLocks/>
            </p:cNvSpPr>
            <p:nvPr/>
          </p:nvSpPr>
          <p:spPr bwMode="auto">
            <a:xfrm>
              <a:off x="5272" y="5642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941"/>
            <p:cNvSpPr>
              <a:spLocks noChangeShapeType="1"/>
            </p:cNvSpPr>
            <p:nvPr/>
          </p:nvSpPr>
          <p:spPr bwMode="auto">
            <a:xfrm flipH="1">
              <a:off x="525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940"/>
            <p:cNvSpPr>
              <a:spLocks noChangeShapeType="1"/>
            </p:cNvSpPr>
            <p:nvPr/>
          </p:nvSpPr>
          <p:spPr bwMode="auto">
            <a:xfrm flipH="1">
              <a:off x="5228" y="56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Line 939"/>
            <p:cNvSpPr>
              <a:spLocks noChangeShapeType="1"/>
            </p:cNvSpPr>
            <p:nvPr/>
          </p:nvSpPr>
          <p:spPr bwMode="auto">
            <a:xfrm flipH="1">
              <a:off x="5205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Line 938"/>
            <p:cNvSpPr>
              <a:spLocks noChangeShapeType="1"/>
            </p:cNvSpPr>
            <p:nvPr/>
          </p:nvSpPr>
          <p:spPr bwMode="auto">
            <a:xfrm flipH="1">
              <a:off x="518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Line 937"/>
            <p:cNvSpPr>
              <a:spLocks noChangeShapeType="1"/>
            </p:cNvSpPr>
            <p:nvPr/>
          </p:nvSpPr>
          <p:spPr bwMode="auto">
            <a:xfrm flipH="1" flipV="1">
              <a:off x="5157" y="563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936"/>
            <p:cNvSpPr>
              <a:spLocks noChangeShapeType="1"/>
            </p:cNvSpPr>
            <p:nvPr/>
          </p:nvSpPr>
          <p:spPr bwMode="auto">
            <a:xfrm flipH="1">
              <a:off x="5135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935"/>
            <p:cNvSpPr>
              <a:spLocks noChangeShapeType="1"/>
            </p:cNvSpPr>
            <p:nvPr/>
          </p:nvSpPr>
          <p:spPr bwMode="auto">
            <a:xfrm flipH="1">
              <a:off x="5112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934"/>
            <p:cNvSpPr>
              <a:spLocks noChangeShapeType="1"/>
            </p:cNvSpPr>
            <p:nvPr/>
          </p:nvSpPr>
          <p:spPr bwMode="auto">
            <a:xfrm flipH="1">
              <a:off x="5090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933"/>
            <p:cNvSpPr>
              <a:spLocks/>
            </p:cNvSpPr>
            <p:nvPr/>
          </p:nvSpPr>
          <p:spPr bwMode="auto">
            <a:xfrm>
              <a:off x="5068" y="5632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932"/>
            <p:cNvSpPr>
              <a:spLocks noChangeShapeType="1"/>
            </p:cNvSpPr>
            <p:nvPr/>
          </p:nvSpPr>
          <p:spPr bwMode="auto">
            <a:xfrm flipH="1" flipV="1">
              <a:off x="5042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931"/>
            <p:cNvSpPr>
              <a:spLocks noChangeShapeType="1"/>
            </p:cNvSpPr>
            <p:nvPr/>
          </p:nvSpPr>
          <p:spPr bwMode="auto">
            <a:xfrm flipH="1" flipV="1">
              <a:off x="5020" y="562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Line 930"/>
            <p:cNvSpPr>
              <a:spLocks noChangeShapeType="1"/>
            </p:cNvSpPr>
            <p:nvPr/>
          </p:nvSpPr>
          <p:spPr bwMode="auto">
            <a:xfrm flipH="1" flipV="1">
              <a:off x="4997" y="562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Line 929"/>
            <p:cNvSpPr>
              <a:spLocks noChangeShapeType="1"/>
            </p:cNvSpPr>
            <p:nvPr/>
          </p:nvSpPr>
          <p:spPr bwMode="auto">
            <a:xfrm flipH="1" flipV="1">
              <a:off x="4975" y="562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928"/>
            <p:cNvSpPr>
              <a:spLocks noChangeShapeType="1"/>
            </p:cNvSpPr>
            <p:nvPr/>
          </p:nvSpPr>
          <p:spPr bwMode="auto">
            <a:xfrm flipH="1" flipV="1">
              <a:off x="4953" y="5616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927"/>
            <p:cNvSpPr>
              <a:spLocks noChangeShapeType="1"/>
            </p:cNvSpPr>
            <p:nvPr/>
          </p:nvSpPr>
          <p:spPr bwMode="auto">
            <a:xfrm flipH="1" flipV="1">
              <a:off x="4930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926"/>
            <p:cNvSpPr>
              <a:spLocks noChangeShapeType="1"/>
            </p:cNvSpPr>
            <p:nvPr/>
          </p:nvSpPr>
          <p:spPr bwMode="auto">
            <a:xfrm flipH="1">
              <a:off x="4908" y="561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925"/>
            <p:cNvSpPr>
              <a:spLocks noChangeShapeType="1"/>
            </p:cNvSpPr>
            <p:nvPr/>
          </p:nvSpPr>
          <p:spPr bwMode="auto">
            <a:xfrm flipH="1" flipV="1">
              <a:off x="4885" y="56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924"/>
            <p:cNvSpPr>
              <a:spLocks/>
            </p:cNvSpPr>
            <p:nvPr/>
          </p:nvSpPr>
          <p:spPr bwMode="auto">
            <a:xfrm>
              <a:off x="4860" y="5600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6 w 16"/>
                <a:gd name="T3" fmla="*/ 0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Line 923"/>
            <p:cNvSpPr>
              <a:spLocks noChangeShapeType="1"/>
            </p:cNvSpPr>
            <p:nvPr/>
          </p:nvSpPr>
          <p:spPr bwMode="auto">
            <a:xfrm flipH="1" flipV="1">
              <a:off x="4837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922"/>
            <p:cNvSpPr>
              <a:spLocks noChangeShapeType="1"/>
            </p:cNvSpPr>
            <p:nvPr/>
          </p:nvSpPr>
          <p:spPr bwMode="auto">
            <a:xfrm flipH="1" flipV="1">
              <a:off x="4815" y="559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921"/>
            <p:cNvSpPr>
              <a:spLocks noChangeShapeType="1"/>
            </p:cNvSpPr>
            <p:nvPr/>
          </p:nvSpPr>
          <p:spPr bwMode="auto">
            <a:xfrm flipH="1" flipV="1">
              <a:off x="4793" y="5584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920"/>
            <p:cNvSpPr>
              <a:spLocks noChangeShapeType="1"/>
            </p:cNvSpPr>
            <p:nvPr/>
          </p:nvSpPr>
          <p:spPr bwMode="auto">
            <a:xfrm flipH="1" flipV="1">
              <a:off x="4770" y="5578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Line 919"/>
            <p:cNvSpPr>
              <a:spLocks noChangeShapeType="1"/>
            </p:cNvSpPr>
            <p:nvPr/>
          </p:nvSpPr>
          <p:spPr bwMode="auto">
            <a:xfrm flipH="1" flipV="1">
              <a:off x="4748" y="557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918"/>
            <p:cNvSpPr>
              <a:spLocks noChangeShapeType="1"/>
            </p:cNvSpPr>
            <p:nvPr/>
          </p:nvSpPr>
          <p:spPr bwMode="auto">
            <a:xfrm flipH="1" flipV="1">
              <a:off x="4729" y="5568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917"/>
            <p:cNvSpPr>
              <a:spLocks noChangeShapeType="1"/>
            </p:cNvSpPr>
            <p:nvPr/>
          </p:nvSpPr>
          <p:spPr bwMode="auto">
            <a:xfrm flipH="1" flipV="1">
              <a:off x="4706" y="556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916"/>
            <p:cNvSpPr>
              <a:spLocks noChangeShapeType="1"/>
            </p:cNvSpPr>
            <p:nvPr/>
          </p:nvSpPr>
          <p:spPr bwMode="auto">
            <a:xfrm flipH="1" flipV="1">
              <a:off x="4684" y="555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915"/>
            <p:cNvSpPr>
              <a:spLocks/>
            </p:cNvSpPr>
            <p:nvPr/>
          </p:nvSpPr>
          <p:spPr bwMode="auto">
            <a:xfrm>
              <a:off x="4661" y="5549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914"/>
            <p:cNvSpPr>
              <a:spLocks noChangeShapeType="1"/>
            </p:cNvSpPr>
            <p:nvPr/>
          </p:nvSpPr>
          <p:spPr bwMode="auto">
            <a:xfrm flipH="1" flipV="1">
              <a:off x="4639" y="554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 flipH="1" flipV="1">
              <a:off x="4617" y="5533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912"/>
            <p:cNvSpPr>
              <a:spLocks noChangeShapeType="1"/>
            </p:cNvSpPr>
            <p:nvPr/>
          </p:nvSpPr>
          <p:spPr bwMode="auto">
            <a:xfrm flipH="1" flipV="1">
              <a:off x="4594" y="552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911"/>
            <p:cNvSpPr>
              <a:spLocks noChangeShapeType="1"/>
            </p:cNvSpPr>
            <p:nvPr/>
          </p:nvSpPr>
          <p:spPr bwMode="auto">
            <a:xfrm flipH="1" flipV="1">
              <a:off x="4572" y="551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Line 910"/>
            <p:cNvSpPr>
              <a:spLocks noChangeShapeType="1"/>
            </p:cNvSpPr>
            <p:nvPr/>
          </p:nvSpPr>
          <p:spPr bwMode="auto">
            <a:xfrm flipH="1" flipV="1">
              <a:off x="4553" y="551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909"/>
            <p:cNvSpPr>
              <a:spLocks noChangeShapeType="1"/>
            </p:cNvSpPr>
            <p:nvPr/>
          </p:nvSpPr>
          <p:spPr bwMode="auto">
            <a:xfrm flipH="1" flipV="1">
              <a:off x="4530" y="550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908"/>
            <p:cNvSpPr>
              <a:spLocks noChangeShapeType="1"/>
            </p:cNvSpPr>
            <p:nvPr/>
          </p:nvSpPr>
          <p:spPr bwMode="auto">
            <a:xfrm flipH="1" flipV="1">
              <a:off x="4508" y="54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907"/>
            <p:cNvSpPr>
              <a:spLocks noChangeShapeType="1"/>
            </p:cNvSpPr>
            <p:nvPr/>
          </p:nvSpPr>
          <p:spPr bwMode="auto">
            <a:xfrm flipH="1" flipV="1">
              <a:off x="4489" y="548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906"/>
            <p:cNvSpPr>
              <a:spLocks/>
            </p:cNvSpPr>
            <p:nvPr/>
          </p:nvSpPr>
          <p:spPr bwMode="auto">
            <a:xfrm>
              <a:off x="4466" y="547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7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Line 905"/>
            <p:cNvSpPr>
              <a:spLocks noChangeShapeType="1"/>
            </p:cNvSpPr>
            <p:nvPr/>
          </p:nvSpPr>
          <p:spPr bwMode="auto">
            <a:xfrm flipH="1" flipV="1">
              <a:off x="4444" y="546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Line 904"/>
            <p:cNvSpPr>
              <a:spLocks noChangeShapeType="1"/>
            </p:cNvSpPr>
            <p:nvPr/>
          </p:nvSpPr>
          <p:spPr bwMode="auto">
            <a:xfrm flipH="1" flipV="1">
              <a:off x="4425" y="545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Line 903"/>
            <p:cNvSpPr>
              <a:spLocks noChangeShapeType="1"/>
            </p:cNvSpPr>
            <p:nvPr/>
          </p:nvSpPr>
          <p:spPr bwMode="auto">
            <a:xfrm flipH="1" flipV="1">
              <a:off x="4402" y="54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Line 902"/>
            <p:cNvSpPr>
              <a:spLocks noChangeShapeType="1"/>
            </p:cNvSpPr>
            <p:nvPr/>
          </p:nvSpPr>
          <p:spPr bwMode="auto">
            <a:xfrm flipH="1" flipV="1">
              <a:off x="4383" y="543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901"/>
            <p:cNvSpPr>
              <a:spLocks noChangeShapeType="1"/>
            </p:cNvSpPr>
            <p:nvPr/>
          </p:nvSpPr>
          <p:spPr bwMode="auto">
            <a:xfrm flipH="1" flipV="1">
              <a:off x="4361" y="542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Line 900"/>
            <p:cNvSpPr>
              <a:spLocks noChangeShapeType="1"/>
            </p:cNvSpPr>
            <p:nvPr/>
          </p:nvSpPr>
          <p:spPr bwMode="auto">
            <a:xfrm flipH="1" flipV="1">
              <a:off x="4342" y="541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899"/>
            <p:cNvSpPr>
              <a:spLocks noChangeShapeType="1"/>
            </p:cNvSpPr>
            <p:nvPr/>
          </p:nvSpPr>
          <p:spPr bwMode="auto">
            <a:xfrm flipH="1" flipV="1">
              <a:off x="4319" y="54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98"/>
            <p:cNvSpPr>
              <a:spLocks noChangeShapeType="1"/>
            </p:cNvSpPr>
            <p:nvPr/>
          </p:nvSpPr>
          <p:spPr bwMode="auto">
            <a:xfrm flipH="1" flipV="1">
              <a:off x="4300" y="539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/>
            <p:cNvSpPr>
              <a:spLocks/>
            </p:cNvSpPr>
            <p:nvPr/>
          </p:nvSpPr>
          <p:spPr bwMode="auto">
            <a:xfrm>
              <a:off x="4281" y="538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6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96"/>
            <p:cNvSpPr>
              <a:spLocks noChangeShapeType="1"/>
            </p:cNvSpPr>
            <p:nvPr/>
          </p:nvSpPr>
          <p:spPr bwMode="auto">
            <a:xfrm flipH="1" flipV="1">
              <a:off x="4258" y="537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95"/>
            <p:cNvSpPr>
              <a:spLocks noChangeShapeType="1"/>
            </p:cNvSpPr>
            <p:nvPr/>
          </p:nvSpPr>
          <p:spPr bwMode="auto">
            <a:xfrm flipH="1" flipV="1">
              <a:off x="4239" y="536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Line 894"/>
            <p:cNvSpPr>
              <a:spLocks noChangeShapeType="1"/>
            </p:cNvSpPr>
            <p:nvPr/>
          </p:nvSpPr>
          <p:spPr bwMode="auto">
            <a:xfrm flipH="1" flipV="1">
              <a:off x="4220" y="535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93"/>
            <p:cNvSpPr>
              <a:spLocks/>
            </p:cNvSpPr>
            <p:nvPr/>
          </p:nvSpPr>
          <p:spPr bwMode="auto">
            <a:xfrm>
              <a:off x="4201" y="533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3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92"/>
            <p:cNvSpPr>
              <a:spLocks noChangeShapeType="1"/>
            </p:cNvSpPr>
            <p:nvPr/>
          </p:nvSpPr>
          <p:spPr bwMode="auto">
            <a:xfrm flipH="1" flipV="1">
              <a:off x="4182" y="53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91"/>
            <p:cNvSpPr>
              <a:spLocks noChangeShapeType="1"/>
            </p:cNvSpPr>
            <p:nvPr/>
          </p:nvSpPr>
          <p:spPr bwMode="auto">
            <a:xfrm flipH="1" flipV="1">
              <a:off x="4162" y="5316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Line 890"/>
            <p:cNvSpPr>
              <a:spLocks noChangeShapeType="1"/>
            </p:cNvSpPr>
            <p:nvPr/>
          </p:nvSpPr>
          <p:spPr bwMode="auto">
            <a:xfrm flipH="1" flipV="1">
              <a:off x="4143" y="530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89"/>
            <p:cNvSpPr>
              <a:spLocks noChangeShapeType="1"/>
            </p:cNvSpPr>
            <p:nvPr/>
          </p:nvSpPr>
          <p:spPr bwMode="auto">
            <a:xfrm flipH="1" flipV="1">
              <a:off x="4121" y="529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888"/>
            <p:cNvSpPr>
              <a:spLocks noChangeShapeType="1"/>
            </p:cNvSpPr>
            <p:nvPr/>
          </p:nvSpPr>
          <p:spPr bwMode="auto">
            <a:xfrm flipH="1" flipV="1">
              <a:off x="4105" y="5277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887"/>
            <p:cNvSpPr>
              <a:spLocks noChangeShapeType="1"/>
            </p:cNvSpPr>
            <p:nvPr/>
          </p:nvSpPr>
          <p:spPr bwMode="auto">
            <a:xfrm flipH="1" flipV="1">
              <a:off x="4086" y="5264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886"/>
            <p:cNvSpPr>
              <a:spLocks noChangeShapeType="1"/>
            </p:cNvSpPr>
            <p:nvPr/>
          </p:nvSpPr>
          <p:spPr bwMode="auto">
            <a:xfrm flipH="1" flipV="1">
              <a:off x="4066" y="5248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885"/>
            <p:cNvSpPr>
              <a:spLocks noChangeShapeType="1"/>
            </p:cNvSpPr>
            <p:nvPr/>
          </p:nvSpPr>
          <p:spPr bwMode="auto">
            <a:xfrm flipH="1" flipV="1">
              <a:off x="4047" y="523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884"/>
            <p:cNvSpPr>
              <a:spLocks/>
            </p:cNvSpPr>
            <p:nvPr/>
          </p:nvSpPr>
          <p:spPr bwMode="auto">
            <a:xfrm>
              <a:off x="4028" y="522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6 w 13"/>
                <a:gd name="T3" fmla="*/ 3 h 9"/>
                <a:gd name="T4" fmla="*/ 0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883"/>
            <p:cNvSpPr>
              <a:spLocks noChangeShapeType="1"/>
            </p:cNvSpPr>
            <p:nvPr/>
          </p:nvSpPr>
          <p:spPr bwMode="auto">
            <a:xfrm flipH="1" flipV="1">
              <a:off x="4009" y="52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882"/>
            <p:cNvSpPr>
              <a:spLocks noChangeShapeType="1"/>
            </p:cNvSpPr>
            <p:nvPr/>
          </p:nvSpPr>
          <p:spPr bwMode="auto">
            <a:xfrm flipH="1" flipV="1">
              <a:off x="3993" y="519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881"/>
            <p:cNvSpPr>
              <a:spLocks noChangeShapeType="1"/>
            </p:cNvSpPr>
            <p:nvPr/>
          </p:nvSpPr>
          <p:spPr bwMode="auto">
            <a:xfrm flipH="1" flipV="1">
              <a:off x="3974" y="518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880"/>
            <p:cNvSpPr>
              <a:spLocks noChangeShapeType="1"/>
            </p:cNvSpPr>
            <p:nvPr/>
          </p:nvSpPr>
          <p:spPr bwMode="auto">
            <a:xfrm flipH="1" flipV="1">
              <a:off x="3955" y="5165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879"/>
            <p:cNvSpPr>
              <a:spLocks noChangeShapeType="1"/>
            </p:cNvSpPr>
            <p:nvPr/>
          </p:nvSpPr>
          <p:spPr bwMode="auto">
            <a:xfrm flipH="1" flipV="1">
              <a:off x="3939" y="514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878"/>
            <p:cNvSpPr>
              <a:spLocks noChangeShapeType="1"/>
            </p:cNvSpPr>
            <p:nvPr/>
          </p:nvSpPr>
          <p:spPr bwMode="auto">
            <a:xfrm flipH="1" flipV="1">
              <a:off x="3923" y="5136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877"/>
            <p:cNvSpPr>
              <a:spLocks noChangeShapeType="1"/>
            </p:cNvSpPr>
            <p:nvPr/>
          </p:nvSpPr>
          <p:spPr bwMode="auto">
            <a:xfrm flipH="1" flipV="1">
              <a:off x="3903" y="512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876"/>
            <p:cNvSpPr>
              <a:spLocks noChangeShapeType="1"/>
            </p:cNvSpPr>
            <p:nvPr/>
          </p:nvSpPr>
          <p:spPr bwMode="auto">
            <a:xfrm flipH="1" flipV="1">
              <a:off x="3887" y="510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875"/>
            <p:cNvSpPr>
              <a:spLocks/>
            </p:cNvSpPr>
            <p:nvPr/>
          </p:nvSpPr>
          <p:spPr bwMode="auto">
            <a:xfrm>
              <a:off x="3868" y="508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0 w 13"/>
                <a:gd name="T3" fmla="*/ 1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874"/>
            <p:cNvSpPr>
              <a:spLocks noChangeShapeType="1"/>
            </p:cNvSpPr>
            <p:nvPr/>
          </p:nvSpPr>
          <p:spPr bwMode="auto">
            <a:xfrm flipH="1" flipV="1">
              <a:off x="3852" y="507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Line 873"/>
            <p:cNvSpPr>
              <a:spLocks noChangeShapeType="1"/>
            </p:cNvSpPr>
            <p:nvPr/>
          </p:nvSpPr>
          <p:spPr bwMode="auto">
            <a:xfrm flipH="1" flipV="1">
              <a:off x="3836" y="50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Line 872"/>
            <p:cNvSpPr>
              <a:spLocks noChangeShapeType="1"/>
            </p:cNvSpPr>
            <p:nvPr/>
          </p:nvSpPr>
          <p:spPr bwMode="auto">
            <a:xfrm flipH="1" flipV="1">
              <a:off x="3820" y="5040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871"/>
            <p:cNvSpPr>
              <a:spLocks/>
            </p:cNvSpPr>
            <p:nvPr/>
          </p:nvSpPr>
          <p:spPr bwMode="auto">
            <a:xfrm>
              <a:off x="3804" y="5024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870"/>
            <p:cNvSpPr>
              <a:spLocks noChangeShapeType="1"/>
            </p:cNvSpPr>
            <p:nvPr/>
          </p:nvSpPr>
          <p:spPr bwMode="auto">
            <a:xfrm flipH="1" flipV="1">
              <a:off x="3788" y="500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869"/>
            <p:cNvSpPr>
              <a:spLocks noChangeShapeType="1"/>
            </p:cNvSpPr>
            <p:nvPr/>
          </p:nvSpPr>
          <p:spPr bwMode="auto">
            <a:xfrm flipH="1" flipV="1">
              <a:off x="3772" y="49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868"/>
            <p:cNvSpPr>
              <a:spLocks noChangeShapeType="1"/>
            </p:cNvSpPr>
            <p:nvPr/>
          </p:nvSpPr>
          <p:spPr bwMode="auto">
            <a:xfrm flipH="1" flipV="1">
              <a:off x="3756" y="497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867"/>
            <p:cNvSpPr>
              <a:spLocks noChangeShapeType="1"/>
            </p:cNvSpPr>
            <p:nvPr/>
          </p:nvSpPr>
          <p:spPr bwMode="auto">
            <a:xfrm flipH="1" flipV="1">
              <a:off x="3740" y="496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866"/>
            <p:cNvSpPr>
              <a:spLocks noChangeShapeType="1"/>
            </p:cNvSpPr>
            <p:nvPr/>
          </p:nvSpPr>
          <p:spPr bwMode="auto">
            <a:xfrm flipH="1" flipV="1">
              <a:off x="3724" y="49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865"/>
            <p:cNvSpPr>
              <a:spLocks noChangeShapeType="1"/>
            </p:cNvSpPr>
            <p:nvPr/>
          </p:nvSpPr>
          <p:spPr bwMode="auto">
            <a:xfrm flipH="1" flipV="1">
              <a:off x="3708" y="492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864"/>
            <p:cNvSpPr>
              <a:spLocks noChangeShapeType="1"/>
            </p:cNvSpPr>
            <p:nvPr/>
          </p:nvSpPr>
          <p:spPr bwMode="auto">
            <a:xfrm flipH="1" flipV="1">
              <a:off x="3692" y="490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Line 863"/>
            <p:cNvSpPr>
              <a:spLocks noChangeShapeType="1"/>
            </p:cNvSpPr>
            <p:nvPr/>
          </p:nvSpPr>
          <p:spPr bwMode="auto">
            <a:xfrm flipH="1" flipV="1">
              <a:off x="3679" y="489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862"/>
            <p:cNvSpPr>
              <a:spLocks/>
            </p:cNvSpPr>
            <p:nvPr/>
          </p:nvSpPr>
          <p:spPr bwMode="auto">
            <a:xfrm>
              <a:off x="3663" y="4871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7 w 10"/>
                <a:gd name="T3" fmla="*/ 9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Line 861"/>
            <p:cNvSpPr>
              <a:spLocks noChangeShapeType="1"/>
            </p:cNvSpPr>
            <p:nvPr/>
          </p:nvSpPr>
          <p:spPr bwMode="auto">
            <a:xfrm flipH="1" flipV="1">
              <a:off x="3651" y="485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860"/>
            <p:cNvSpPr>
              <a:spLocks noChangeShapeType="1"/>
            </p:cNvSpPr>
            <p:nvPr/>
          </p:nvSpPr>
          <p:spPr bwMode="auto">
            <a:xfrm flipH="1" flipV="1">
              <a:off x="3635" y="4836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Line 859"/>
            <p:cNvSpPr>
              <a:spLocks noChangeShapeType="1"/>
            </p:cNvSpPr>
            <p:nvPr/>
          </p:nvSpPr>
          <p:spPr bwMode="auto">
            <a:xfrm flipH="1" flipV="1">
              <a:off x="3622" y="481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858"/>
            <p:cNvSpPr>
              <a:spLocks/>
            </p:cNvSpPr>
            <p:nvPr/>
          </p:nvSpPr>
          <p:spPr bwMode="auto">
            <a:xfrm>
              <a:off x="3606" y="4800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3 w 9"/>
                <a:gd name="T3" fmla="*/ 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857"/>
            <p:cNvSpPr>
              <a:spLocks noChangeShapeType="1"/>
            </p:cNvSpPr>
            <p:nvPr/>
          </p:nvSpPr>
          <p:spPr bwMode="auto">
            <a:xfrm flipH="1" flipV="1">
              <a:off x="3593" y="478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856"/>
            <p:cNvSpPr>
              <a:spLocks noChangeShapeType="1"/>
            </p:cNvSpPr>
            <p:nvPr/>
          </p:nvSpPr>
          <p:spPr bwMode="auto">
            <a:xfrm flipH="1" flipV="1">
              <a:off x="3580" y="476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855"/>
            <p:cNvSpPr>
              <a:spLocks noChangeShapeType="1"/>
            </p:cNvSpPr>
            <p:nvPr/>
          </p:nvSpPr>
          <p:spPr bwMode="auto">
            <a:xfrm flipH="1" flipV="1">
              <a:off x="3567" y="474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854"/>
            <p:cNvSpPr>
              <a:spLocks noChangeShapeType="1"/>
            </p:cNvSpPr>
            <p:nvPr/>
          </p:nvSpPr>
          <p:spPr bwMode="auto">
            <a:xfrm flipH="1" flipV="1">
              <a:off x="3555" y="472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853"/>
            <p:cNvSpPr>
              <a:spLocks noChangeShapeType="1"/>
            </p:cNvSpPr>
            <p:nvPr/>
          </p:nvSpPr>
          <p:spPr bwMode="auto">
            <a:xfrm flipH="1" flipV="1">
              <a:off x="3542" y="470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852"/>
            <p:cNvSpPr>
              <a:spLocks noChangeShapeType="1"/>
            </p:cNvSpPr>
            <p:nvPr/>
          </p:nvSpPr>
          <p:spPr bwMode="auto">
            <a:xfrm flipH="1" flipV="1">
              <a:off x="3529" y="4685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Line 851"/>
            <p:cNvSpPr>
              <a:spLocks noChangeShapeType="1"/>
            </p:cNvSpPr>
            <p:nvPr/>
          </p:nvSpPr>
          <p:spPr bwMode="auto">
            <a:xfrm flipH="1" flipV="1">
              <a:off x="3516" y="466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850"/>
            <p:cNvSpPr>
              <a:spLocks noChangeShapeType="1"/>
            </p:cNvSpPr>
            <p:nvPr/>
          </p:nvSpPr>
          <p:spPr bwMode="auto">
            <a:xfrm flipH="1" flipV="1">
              <a:off x="3503" y="464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849"/>
            <p:cNvSpPr>
              <a:spLocks/>
            </p:cNvSpPr>
            <p:nvPr/>
          </p:nvSpPr>
          <p:spPr bwMode="auto">
            <a:xfrm>
              <a:off x="3491" y="4628"/>
              <a:ext cx="9" cy="12"/>
            </a:xfrm>
            <a:custGeom>
              <a:avLst/>
              <a:gdLst>
                <a:gd name="T0" fmla="*/ 9 w 9"/>
                <a:gd name="T1" fmla="*/ 12 h 12"/>
                <a:gd name="T2" fmla="*/ 3 w 9"/>
                <a:gd name="T3" fmla="*/ 6 h 12"/>
                <a:gd name="T4" fmla="*/ 0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848"/>
            <p:cNvSpPr>
              <a:spLocks noChangeShapeType="1"/>
            </p:cNvSpPr>
            <p:nvPr/>
          </p:nvSpPr>
          <p:spPr bwMode="auto">
            <a:xfrm flipH="1" flipV="1">
              <a:off x="3481" y="460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847"/>
            <p:cNvSpPr>
              <a:spLocks noChangeShapeType="1"/>
            </p:cNvSpPr>
            <p:nvPr/>
          </p:nvSpPr>
          <p:spPr bwMode="auto">
            <a:xfrm flipH="1" flipV="1">
              <a:off x="3468" y="458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846"/>
            <p:cNvSpPr>
              <a:spLocks noChangeShapeType="1"/>
            </p:cNvSpPr>
            <p:nvPr/>
          </p:nvSpPr>
          <p:spPr bwMode="auto">
            <a:xfrm flipH="1" flipV="1">
              <a:off x="3456" y="456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845"/>
            <p:cNvSpPr>
              <a:spLocks noChangeShapeType="1"/>
            </p:cNvSpPr>
            <p:nvPr/>
          </p:nvSpPr>
          <p:spPr bwMode="auto">
            <a:xfrm flipH="1" flipV="1">
              <a:off x="3446" y="4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844"/>
            <p:cNvSpPr>
              <a:spLocks noChangeShapeType="1"/>
            </p:cNvSpPr>
            <p:nvPr/>
          </p:nvSpPr>
          <p:spPr bwMode="auto">
            <a:xfrm flipH="1" flipV="1">
              <a:off x="3433" y="452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843"/>
            <p:cNvSpPr>
              <a:spLocks noChangeShapeType="1"/>
            </p:cNvSpPr>
            <p:nvPr/>
          </p:nvSpPr>
          <p:spPr bwMode="auto">
            <a:xfrm flipH="1" flipV="1">
              <a:off x="3424" y="45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842"/>
            <p:cNvSpPr>
              <a:spLocks noChangeShapeType="1"/>
            </p:cNvSpPr>
            <p:nvPr/>
          </p:nvSpPr>
          <p:spPr bwMode="auto">
            <a:xfrm flipH="1" flipV="1">
              <a:off x="3414" y="44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841"/>
            <p:cNvSpPr>
              <a:spLocks noChangeShapeType="1"/>
            </p:cNvSpPr>
            <p:nvPr/>
          </p:nvSpPr>
          <p:spPr bwMode="auto">
            <a:xfrm flipH="1" flipV="1">
              <a:off x="3404" y="446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840"/>
            <p:cNvSpPr>
              <a:spLocks/>
            </p:cNvSpPr>
            <p:nvPr/>
          </p:nvSpPr>
          <p:spPr bwMode="auto">
            <a:xfrm>
              <a:off x="3392" y="4445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839"/>
            <p:cNvSpPr>
              <a:spLocks noChangeShapeType="1"/>
            </p:cNvSpPr>
            <p:nvPr/>
          </p:nvSpPr>
          <p:spPr bwMode="auto">
            <a:xfrm flipH="1" flipV="1">
              <a:off x="3382" y="442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838"/>
            <p:cNvSpPr>
              <a:spLocks noChangeShapeType="1"/>
            </p:cNvSpPr>
            <p:nvPr/>
          </p:nvSpPr>
          <p:spPr bwMode="auto">
            <a:xfrm flipH="1" flipV="1">
              <a:off x="3376" y="4404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Line 837"/>
            <p:cNvSpPr>
              <a:spLocks noChangeShapeType="1"/>
            </p:cNvSpPr>
            <p:nvPr/>
          </p:nvSpPr>
          <p:spPr bwMode="auto">
            <a:xfrm flipH="1" flipV="1">
              <a:off x="3366" y="438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836"/>
            <p:cNvSpPr>
              <a:spLocks noChangeShapeType="1"/>
            </p:cNvSpPr>
            <p:nvPr/>
          </p:nvSpPr>
          <p:spPr bwMode="auto">
            <a:xfrm flipH="1" flipV="1">
              <a:off x="3356" y="4362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835"/>
            <p:cNvSpPr>
              <a:spLocks noChangeShapeType="1"/>
            </p:cNvSpPr>
            <p:nvPr/>
          </p:nvSpPr>
          <p:spPr bwMode="auto">
            <a:xfrm flipH="1" flipV="1">
              <a:off x="3347" y="43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834"/>
            <p:cNvSpPr>
              <a:spLocks noChangeShapeType="1"/>
            </p:cNvSpPr>
            <p:nvPr/>
          </p:nvSpPr>
          <p:spPr bwMode="auto">
            <a:xfrm flipH="1" flipV="1">
              <a:off x="3337" y="43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833"/>
            <p:cNvSpPr>
              <a:spLocks noChangeShapeType="1"/>
            </p:cNvSpPr>
            <p:nvPr/>
          </p:nvSpPr>
          <p:spPr bwMode="auto">
            <a:xfrm flipH="1" flipV="1">
              <a:off x="3331" y="429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832"/>
            <p:cNvSpPr>
              <a:spLocks noChangeShapeType="1"/>
            </p:cNvSpPr>
            <p:nvPr/>
          </p:nvSpPr>
          <p:spPr bwMode="auto">
            <a:xfrm flipH="1" flipV="1">
              <a:off x="3321" y="427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831"/>
            <p:cNvSpPr>
              <a:spLocks noChangeShapeType="1"/>
            </p:cNvSpPr>
            <p:nvPr/>
          </p:nvSpPr>
          <p:spPr bwMode="auto">
            <a:xfrm flipH="1" flipV="1">
              <a:off x="3315" y="425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830"/>
            <p:cNvSpPr>
              <a:spLocks noChangeShapeType="1"/>
            </p:cNvSpPr>
            <p:nvPr/>
          </p:nvSpPr>
          <p:spPr bwMode="auto">
            <a:xfrm flipH="1" flipV="1">
              <a:off x="3305" y="423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829"/>
            <p:cNvSpPr>
              <a:spLocks noChangeShapeType="1"/>
            </p:cNvSpPr>
            <p:nvPr/>
          </p:nvSpPr>
          <p:spPr bwMode="auto">
            <a:xfrm flipH="1" flipV="1">
              <a:off x="3299" y="420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828"/>
            <p:cNvSpPr>
              <a:spLocks noChangeShapeType="1"/>
            </p:cNvSpPr>
            <p:nvPr/>
          </p:nvSpPr>
          <p:spPr bwMode="auto">
            <a:xfrm flipH="1" flipV="1">
              <a:off x="3292" y="418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827"/>
            <p:cNvSpPr>
              <a:spLocks/>
            </p:cNvSpPr>
            <p:nvPr/>
          </p:nvSpPr>
          <p:spPr bwMode="auto">
            <a:xfrm>
              <a:off x="3283" y="4167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3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826"/>
            <p:cNvSpPr>
              <a:spLocks noChangeShapeType="1"/>
            </p:cNvSpPr>
            <p:nvPr/>
          </p:nvSpPr>
          <p:spPr bwMode="auto">
            <a:xfrm flipH="1" flipV="1">
              <a:off x="3276" y="414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825"/>
            <p:cNvSpPr>
              <a:spLocks noChangeShapeType="1"/>
            </p:cNvSpPr>
            <p:nvPr/>
          </p:nvSpPr>
          <p:spPr bwMode="auto">
            <a:xfrm flipH="1" flipV="1">
              <a:off x="3270" y="412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824"/>
            <p:cNvSpPr>
              <a:spLocks noChangeShapeType="1"/>
            </p:cNvSpPr>
            <p:nvPr/>
          </p:nvSpPr>
          <p:spPr bwMode="auto">
            <a:xfrm flipH="1" flipV="1">
              <a:off x="3264" y="410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823"/>
            <p:cNvSpPr>
              <a:spLocks noChangeShapeType="1"/>
            </p:cNvSpPr>
            <p:nvPr/>
          </p:nvSpPr>
          <p:spPr bwMode="auto">
            <a:xfrm flipH="1" flipV="1">
              <a:off x="3257" y="40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822"/>
            <p:cNvSpPr>
              <a:spLocks noChangeShapeType="1"/>
            </p:cNvSpPr>
            <p:nvPr/>
          </p:nvSpPr>
          <p:spPr bwMode="auto">
            <a:xfrm flipH="1" flipV="1">
              <a:off x="3254" y="40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821"/>
            <p:cNvSpPr>
              <a:spLocks noChangeShapeType="1"/>
            </p:cNvSpPr>
            <p:nvPr/>
          </p:nvSpPr>
          <p:spPr bwMode="auto">
            <a:xfrm flipH="1" flipV="1">
              <a:off x="3248" y="403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820"/>
            <p:cNvSpPr>
              <a:spLocks noChangeShapeType="1"/>
            </p:cNvSpPr>
            <p:nvPr/>
          </p:nvSpPr>
          <p:spPr bwMode="auto">
            <a:xfrm flipH="1" flipV="1">
              <a:off x="3244" y="401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819"/>
            <p:cNvSpPr>
              <a:spLocks noChangeShapeType="1"/>
            </p:cNvSpPr>
            <p:nvPr/>
          </p:nvSpPr>
          <p:spPr bwMode="auto">
            <a:xfrm flipH="1" flipV="1">
              <a:off x="3238" y="398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818"/>
            <p:cNvSpPr>
              <a:spLocks/>
            </p:cNvSpPr>
            <p:nvPr/>
          </p:nvSpPr>
          <p:spPr bwMode="auto">
            <a:xfrm>
              <a:off x="3232" y="3965"/>
              <a:ext cx="3" cy="13"/>
            </a:xfrm>
            <a:custGeom>
              <a:avLst/>
              <a:gdLst>
                <a:gd name="T0" fmla="*/ 3 w 3"/>
                <a:gd name="T1" fmla="*/ 13 h 13"/>
                <a:gd name="T2" fmla="*/ 3 w 3"/>
                <a:gd name="T3" fmla="*/ 7 h 13"/>
                <a:gd name="T4" fmla="*/ 0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817"/>
            <p:cNvSpPr>
              <a:spLocks noChangeShapeType="1"/>
            </p:cNvSpPr>
            <p:nvPr/>
          </p:nvSpPr>
          <p:spPr bwMode="auto">
            <a:xfrm flipH="1" flipV="1">
              <a:off x="3228" y="394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816"/>
            <p:cNvSpPr>
              <a:spLocks noChangeShapeType="1"/>
            </p:cNvSpPr>
            <p:nvPr/>
          </p:nvSpPr>
          <p:spPr bwMode="auto">
            <a:xfrm flipH="1" flipV="1">
              <a:off x="3225" y="392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815"/>
            <p:cNvSpPr>
              <a:spLocks noChangeShapeType="1"/>
            </p:cNvSpPr>
            <p:nvPr/>
          </p:nvSpPr>
          <p:spPr bwMode="auto">
            <a:xfrm flipV="1">
              <a:off x="3222" y="389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814"/>
            <p:cNvSpPr>
              <a:spLocks noChangeShapeType="1"/>
            </p:cNvSpPr>
            <p:nvPr/>
          </p:nvSpPr>
          <p:spPr bwMode="auto">
            <a:xfrm flipH="1" flipV="1">
              <a:off x="3216" y="387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813"/>
            <p:cNvSpPr>
              <a:spLocks noChangeShapeType="1"/>
            </p:cNvSpPr>
            <p:nvPr/>
          </p:nvSpPr>
          <p:spPr bwMode="auto">
            <a:xfrm flipH="1" flipV="1">
              <a:off x="3212" y="3850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812"/>
            <p:cNvSpPr>
              <a:spLocks noChangeShapeType="1"/>
            </p:cNvSpPr>
            <p:nvPr/>
          </p:nvSpPr>
          <p:spPr bwMode="auto">
            <a:xfrm flipH="1" flipV="1">
              <a:off x="3209" y="382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811"/>
            <p:cNvSpPr>
              <a:spLocks noChangeShapeType="1"/>
            </p:cNvSpPr>
            <p:nvPr/>
          </p:nvSpPr>
          <p:spPr bwMode="auto">
            <a:xfrm flipH="1" flipV="1">
              <a:off x="3206" y="380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810"/>
            <p:cNvSpPr>
              <a:spLocks noChangeShapeType="1"/>
            </p:cNvSpPr>
            <p:nvPr/>
          </p:nvSpPr>
          <p:spPr bwMode="auto">
            <a:xfrm flipH="1" flipV="1">
              <a:off x="3203" y="37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809"/>
            <p:cNvSpPr>
              <a:spLocks/>
            </p:cNvSpPr>
            <p:nvPr/>
          </p:nvSpPr>
          <p:spPr bwMode="auto">
            <a:xfrm>
              <a:off x="3203" y="3760"/>
              <a:ext cx="1" cy="13"/>
            </a:xfrm>
            <a:custGeom>
              <a:avLst/>
              <a:gdLst>
                <a:gd name="T0" fmla="*/ 13 h 13"/>
                <a:gd name="T1" fmla="*/ 4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Line 808"/>
            <p:cNvSpPr>
              <a:spLocks noChangeShapeType="1"/>
            </p:cNvSpPr>
            <p:nvPr/>
          </p:nvSpPr>
          <p:spPr bwMode="auto">
            <a:xfrm flipV="1">
              <a:off x="3200" y="373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Line 807"/>
            <p:cNvSpPr>
              <a:spLocks noChangeShapeType="1"/>
            </p:cNvSpPr>
            <p:nvPr/>
          </p:nvSpPr>
          <p:spPr bwMode="auto">
            <a:xfrm flipV="1">
              <a:off x="3200" y="371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Line 806"/>
            <p:cNvSpPr>
              <a:spLocks noChangeShapeType="1"/>
            </p:cNvSpPr>
            <p:nvPr/>
          </p:nvSpPr>
          <p:spPr bwMode="auto">
            <a:xfrm flipV="1">
              <a:off x="3196" y="369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Line 805"/>
            <p:cNvSpPr>
              <a:spLocks noChangeShapeType="1"/>
            </p:cNvSpPr>
            <p:nvPr/>
          </p:nvSpPr>
          <p:spPr bwMode="auto">
            <a:xfrm flipH="1" flipV="1">
              <a:off x="3193" y="366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804"/>
            <p:cNvSpPr>
              <a:spLocks/>
            </p:cNvSpPr>
            <p:nvPr/>
          </p:nvSpPr>
          <p:spPr bwMode="auto">
            <a:xfrm>
              <a:off x="3193" y="3645"/>
              <a:ext cx="1" cy="13"/>
            </a:xfrm>
            <a:custGeom>
              <a:avLst/>
              <a:gdLst>
                <a:gd name="T0" fmla="*/ 13 h 13"/>
                <a:gd name="T1" fmla="*/ 10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Line 803"/>
            <p:cNvSpPr>
              <a:spLocks noChangeShapeType="1"/>
            </p:cNvSpPr>
            <p:nvPr/>
          </p:nvSpPr>
          <p:spPr bwMode="auto">
            <a:xfrm flipV="1">
              <a:off x="3193" y="362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802"/>
            <p:cNvSpPr>
              <a:spLocks noChangeShapeType="1"/>
            </p:cNvSpPr>
            <p:nvPr/>
          </p:nvSpPr>
          <p:spPr bwMode="auto">
            <a:xfrm flipV="1">
              <a:off x="3193" y="360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801"/>
            <p:cNvSpPr>
              <a:spLocks noChangeShapeType="1"/>
            </p:cNvSpPr>
            <p:nvPr/>
          </p:nvSpPr>
          <p:spPr bwMode="auto">
            <a:xfrm flipH="1" flipV="1">
              <a:off x="3190" y="35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Line 800"/>
            <p:cNvSpPr>
              <a:spLocks noChangeShapeType="1"/>
            </p:cNvSpPr>
            <p:nvPr/>
          </p:nvSpPr>
          <p:spPr bwMode="auto">
            <a:xfrm flipV="1">
              <a:off x="3190" y="355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Line 799"/>
            <p:cNvSpPr>
              <a:spLocks noChangeShapeType="1"/>
            </p:cNvSpPr>
            <p:nvPr/>
          </p:nvSpPr>
          <p:spPr bwMode="auto">
            <a:xfrm flipV="1">
              <a:off x="3190" y="353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Line 798"/>
            <p:cNvSpPr>
              <a:spLocks noChangeShapeType="1"/>
            </p:cNvSpPr>
            <p:nvPr/>
          </p:nvSpPr>
          <p:spPr bwMode="auto">
            <a:xfrm flipV="1">
              <a:off x="3190" y="350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797"/>
            <p:cNvSpPr>
              <a:spLocks noChangeShapeType="1"/>
            </p:cNvSpPr>
            <p:nvPr/>
          </p:nvSpPr>
          <p:spPr bwMode="auto">
            <a:xfrm flipV="1">
              <a:off x="3193" y="348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796"/>
            <p:cNvSpPr>
              <a:spLocks/>
            </p:cNvSpPr>
            <p:nvPr/>
          </p:nvSpPr>
          <p:spPr bwMode="auto">
            <a:xfrm>
              <a:off x="3193" y="3460"/>
              <a:ext cx="1" cy="16"/>
            </a:xfrm>
            <a:custGeom>
              <a:avLst/>
              <a:gdLst>
                <a:gd name="T0" fmla="*/ 16 h 16"/>
                <a:gd name="T1" fmla="*/ 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795"/>
            <p:cNvSpPr>
              <a:spLocks noChangeShapeType="1"/>
            </p:cNvSpPr>
            <p:nvPr/>
          </p:nvSpPr>
          <p:spPr bwMode="auto">
            <a:xfrm flipV="1">
              <a:off x="3193" y="343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794"/>
            <p:cNvSpPr>
              <a:spLocks noChangeShapeType="1"/>
            </p:cNvSpPr>
            <p:nvPr/>
          </p:nvSpPr>
          <p:spPr bwMode="auto">
            <a:xfrm flipV="1">
              <a:off x="3193" y="341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793"/>
            <p:cNvSpPr>
              <a:spLocks noChangeShapeType="1"/>
            </p:cNvSpPr>
            <p:nvPr/>
          </p:nvSpPr>
          <p:spPr bwMode="auto">
            <a:xfrm flipV="1">
              <a:off x="3196" y="339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792"/>
            <p:cNvSpPr>
              <a:spLocks noChangeShapeType="1"/>
            </p:cNvSpPr>
            <p:nvPr/>
          </p:nvSpPr>
          <p:spPr bwMode="auto">
            <a:xfrm flipV="1">
              <a:off x="3196" y="337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791"/>
            <p:cNvSpPr>
              <a:spLocks noChangeShapeType="1"/>
            </p:cNvSpPr>
            <p:nvPr/>
          </p:nvSpPr>
          <p:spPr bwMode="auto">
            <a:xfrm flipV="1">
              <a:off x="3200" y="334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790"/>
            <p:cNvSpPr>
              <a:spLocks noChangeShapeType="1"/>
            </p:cNvSpPr>
            <p:nvPr/>
          </p:nvSpPr>
          <p:spPr bwMode="auto">
            <a:xfrm flipV="1">
              <a:off x="3203" y="332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789"/>
            <p:cNvSpPr>
              <a:spLocks noChangeShapeType="1"/>
            </p:cNvSpPr>
            <p:nvPr/>
          </p:nvSpPr>
          <p:spPr bwMode="auto">
            <a:xfrm flipV="1">
              <a:off x="3206" y="330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788"/>
            <p:cNvSpPr>
              <a:spLocks noChangeShapeType="1"/>
            </p:cNvSpPr>
            <p:nvPr/>
          </p:nvSpPr>
          <p:spPr bwMode="auto">
            <a:xfrm flipV="1">
              <a:off x="3206" y="327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787"/>
            <p:cNvSpPr>
              <a:spLocks noChangeShapeType="1"/>
            </p:cNvSpPr>
            <p:nvPr/>
          </p:nvSpPr>
          <p:spPr bwMode="auto">
            <a:xfrm flipV="1">
              <a:off x="3209" y="32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008" name="Line 785"/>
          <p:cNvSpPr>
            <a:spLocks noChangeShapeType="1"/>
          </p:cNvSpPr>
          <p:nvPr/>
        </p:nvSpPr>
        <p:spPr bwMode="auto">
          <a:xfrm flipV="1">
            <a:off x="2673270" y="24130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9" name="Freeform 784"/>
          <p:cNvSpPr>
            <a:spLocks/>
          </p:cNvSpPr>
          <p:nvPr/>
        </p:nvSpPr>
        <p:spPr bwMode="auto">
          <a:xfrm>
            <a:off x="2678314" y="2390378"/>
            <a:ext cx="2523" cy="12608"/>
          </a:xfrm>
          <a:custGeom>
            <a:avLst/>
            <a:gdLst>
              <a:gd name="T0" fmla="*/ 0 w 3"/>
              <a:gd name="T1" fmla="*/ 13 h 13"/>
              <a:gd name="T2" fmla="*/ 3 w 3"/>
              <a:gd name="T3" fmla="*/ 10 h 13"/>
              <a:gd name="T4" fmla="*/ 3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13"/>
                </a:moveTo>
                <a:lnTo>
                  <a:pt x="3" y="1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0" name="Line 783"/>
          <p:cNvSpPr>
            <a:spLocks noChangeShapeType="1"/>
          </p:cNvSpPr>
          <p:nvPr/>
        </p:nvSpPr>
        <p:spPr bwMode="auto">
          <a:xfrm flipV="1">
            <a:off x="2683357" y="2367682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1" name="Line 782"/>
          <p:cNvSpPr>
            <a:spLocks noChangeShapeType="1"/>
          </p:cNvSpPr>
          <p:nvPr/>
        </p:nvSpPr>
        <p:spPr bwMode="auto">
          <a:xfrm flipV="1">
            <a:off x="2685880" y="234246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2" name="Line 781"/>
          <p:cNvSpPr>
            <a:spLocks noChangeShapeType="1"/>
          </p:cNvSpPr>
          <p:nvPr/>
        </p:nvSpPr>
        <p:spPr bwMode="auto">
          <a:xfrm flipV="1">
            <a:off x="2688401" y="2319770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3" name="Line 780"/>
          <p:cNvSpPr>
            <a:spLocks noChangeShapeType="1"/>
          </p:cNvSpPr>
          <p:nvPr/>
        </p:nvSpPr>
        <p:spPr bwMode="auto">
          <a:xfrm flipV="1">
            <a:off x="2695966" y="229707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4" name="Line 779"/>
          <p:cNvSpPr>
            <a:spLocks noChangeShapeType="1"/>
          </p:cNvSpPr>
          <p:nvPr/>
        </p:nvSpPr>
        <p:spPr bwMode="auto">
          <a:xfrm flipV="1">
            <a:off x="2698487" y="2274379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5" name="Line 778"/>
          <p:cNvSpPr>
            <a:spLocks noChangeShapeType="1"/>
          </p:cNvSpPr>
          <p:nvPr/>
        </p:nvSpPr>
        <p:spPr bwMode="auto">
          <a:xfrm flipV="1">
            <a:off x="2706053" y="225168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6" name="Freeform 777"/>
          <p:cNvSpPr>
            <a:spLocks/>
          </p:cNvSpPr>
          <p:nvPr/>
        </p:nvSpPr>
        <p:spPr bwMode="auto">
          <a:xfrm>
            <a:off x="2708574" y="2228988"/>
            <a:ext cx="5043" cy="17651"/>
          </a:xfrm>
          <a:custGeom>
            <a:avLst/>
            <a:gdLst>
              <a:gd name="T0" fmla="*/ 0 w 3"/>
              <a:gd name="T1" fmla="*/ 16 h 16"/>
              <a:gd name="T2" fmla="*/ 3 w 3"/>
              <a:gd name="T3" fmla="*/ 9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9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7" name="Line 776"/>
          <p:cNvSpPr>
            <a:spLocks noChangeShapeType="1"/>
          </p:cNvSpPr>
          <p:nvPr/>
        </p:nvSpPr>
        <p:spPr bwMode="auto">
          <a:xfrm flipV="1">
            <a:off x="2716140" y="2206292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8" name="Line 775"/>
          <p:cNvSpPr>
            <a:spLocks noChangeShapeType="1"/>
          </p:cNvSpPr>
          <p:nvPr/>
        </p:nvSpPr>
        <p:spPr bwMode="auto">
          <a:xfrm flipV="1">
            <a:off x="2721184" y="218359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9" name="Line 774"/>
          <p:cNvSpPr>
            <a:spLocks noChangeShapeType="1"/>
          </p:cNvSpPr>
          <p:nvPr/>
        </p:nvSpPr>
        <p:spPr bwMode="auto">
          <a:xfrm flipV="1">
            <a:off x="2728748" y="2160901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Line 773"/>
          <p:cNvSpPr>
            <a:spLocks noChangeShapeType="1"/>
          </p:cNvSpPr>
          <p:nvPr/>
        </p:nvSpPr>
        <p:spPr bwMode="auto">
          <a:xfrm flipV="1">
            <a:off x="2733791" y="213820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1" name="Line 772"/>
          <p:cNvSpPr>
            <a:spLocks noChangeShapeType="1"/>
          </p:cNvSpPr>
          <p:nvPr/>
        </p:nvSpPr>
        <p:spPr bwMode="auto">
          <a:xfrm flipV="1">
            <a:off x="2741357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2" name="Line 771"/>
          <p:cNvSpPr>
            <a:spLocks noChangeShapeType="1"/>
          </p:cNvSpPr>
          <p:nvPr/>
        </p:nvSpPr>
        <p:spPr bwMode="auto">
          <a:xfrm flipV="1">
            <a:off x="2748922" y="209785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3" name="Freeform 770"/>
          <p:cNvSpPr>
            <a:spLocks/>
          </p:cNvSpPr>
          <p:nvPr/>
        </p:nvSpPr>
        <p:spPr bwMode="auto">
          <a:xfrm>
            <a:off x="2753965" y="2075163"/>
            <a:ext cx="5043" cy="12609"/>
          </a:xfrm>
          <a:custGeom>
            <a:avLst/>
            <a:gdLst>
              <a:gd name="T0" fmla="*/ 0 w 4"/>
              <a:gd name="T1" fmla="*/ 13 h 13"/>
              <a:gd name="T2" fmla="*/ 4 w 4"/>
              <a:gd name="T3" fmla="*/ 5 h 13"/>
              <a:gd name="T4" fmla="*/ 4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13"/>
                </a:moveTo>
                <a:lnTo>
                  <a:pt x="4" y="5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4" name="Line 769"/>
          <p:cNvSpPr>
            <a:spLocks noChangeShapeType="1"/>
          </p:cNvSpPr>
          <p:nvPr/>
        </p:nvSpPr>
        <p:spPr bwMode="auto">
          <a:xfrm flipV="1">
            <a:off x="2761531" y="205246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5" name="Line 768"/>
          <p:cNvSpPr>
            <a:spLocks noChangeShapeType="1"/>
          </p:cNvSpPr>
          <p:nvPr/>
        </p:nvSpPr>
        <p:spPr bwMode="auto">
          <a:xfrm flipV="1">
            <a:off x="2769096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6" name="Line 767"/>
          <p:cNvSpPr>
            <a:spLocks noChangeShapeType="1"/>
          </p:cNvSpPr>
          <p:nvPr/>
        </p:nvSpPr>
        <p:spPr bwMode="auto">
          <a:xfrm flipV="1">
            <a:off x="2776661" y="2007077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7" name="Line 766"/>
          <p:cNvSpPr>
            <a:spLocks noChangeShapeType="1"/>
          </p:cNvSpPr>
          <p:nvPr/>
        </p:nvSpPr>
        <p:spPr bwMode="auto">
          <a:xfrm flipV="1">
            <a:off x="2786748" y="198690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8" name="Line 765"/>
          <p:cNvSpPr>
            <a:spLocks noChangeShapeType="1"/>
          </p:cNvSpPr>
          <p:nvPr/>
        </p:nvSpPr>
        <p:spPr bwMode="auto">
          <a:xfrm flipV="1">
            <a:off x="2794313" y="196420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9" name="Line 764"/>
          <p:cNvSpPr>
            <a:spLocks noChangeShapeType="1"/>
          </p:cNvSpPr>
          <p:nvPr/>
        </p:nvSpPr>
        <p:spPr bwMode="auto">
          <a:xfrm flipV="1">
            <a:off x="2801879" y="194151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0" name="Freeform 763"/>
          <p:cNvSpPr>
            <a:spLocks/>
          </p:cNvSpPr>
          <p:nvPr/>
        </p:nvSpPr>
        <p:spPr bwMode="auto">
          <a:xfrm>
            <a:off x="2809443" y="1923860"/>
            <a:ext cx="5043" cy="12609"/>
          </a:xfrm>
          <a:custGeom>
            <a:avLst/>
            <a:gdLst>
              <a:gd name="T0" fmla="*/ 0 w 6"/>
              <a:gd name="T1" fmla="*/ 13 h 13"/>
              <a:gd name="T2" fmla="*/ 3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1" name="Line 762"/>
          <p:cNvSpPr>
            <a:spLocks noChangeShapeType="1"/>
          </p:cNvSpPr>
          <p:nvPr/>
        </p:nvSpPr>
        <p:spPr bwMode="auto">
          <a:xfrm flipV="1">
            <a:off x="2819530" y="190116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2" name="Line 761"/>
          <p:cNvSpPr>
            <a:spLocks noChangeShapeType="1"/>
          </p:cNvSpPr>
          <p:nvPr/>
        </p:nvSpPr>
        <p:spPr bwMode="auto">
          <a:xfrm flipV="1">
            <a:off x="2829617" y="18784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3" name="Line 760"/>
          <p:cNvSpPr>
            <a:spLocks noChangeShapeType="1"/>
          </p:cNvSpPr>
          <p:nvPr/>
        </p:nvSpPr>
        <p:spPr bwMode="auto">
          <a:xfrm flipV="1">
            <a:off x="2839704" y="18582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4" name="Line 759"/>
          <p:cNvSpPr>
            <a:spLocks noChangeShapeType="1"/>
          </p:cNvSpPr>
          <p:nvPr/>
        </p:nvSpPr>
        <p:spPr bwMode="auto">
          <a:xfrm flipV="1">
            <a:off x="2847270" y="1835600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5" name="Line 758"/>
          <p:cNvSpPr>
            <a:spLocks noChangeShapeType="1"/>
          </p:cNvSpPr>
          <p:nvPr/>
        </p:nvSpPr>
        <p:spPr bwMode="auto">
          <a:xfrm flipV="1">
            <a:off x="2857356" y="181542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6" name="Line 757"/>
          <p:cNvSpPr>
            <a:spLocks noChangeShapeType="1"/>
          </p:cNvSpPr>
          <p:nvPr/>
        </p:nvSpPr>
        <p:spPr bwMode="auto">
          <a:xfrm flipV="1">
            <a:off x="2867443" y="1792730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7" name="Freeform 756"/>
          <p:cNvSpPr>
            <a:spLocks/>
          </p:cNvSpPr>
          <p:nvPr/>
        </p:nvSpPr>
        <p:spPr bwMode="auto">
          <a:xfrm>
            <a:off x="2877530" y="1775079"/>
            <a:ext cx="5043" cy="12608"/>
          </a:xfrm>
          <a:custGeom>
            <a:avLst/>
            <a:gdLst>
              <a:gd name="T0" fmla="*/ 0 w 6"/>
              <a:gd name="T1" fmla="*/ 13 h 13"/>
              <a:gd name="T2" fmla="*/ 6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6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8" name="Line 755"/>
          <p:cNvSpPr>
            <a:spLocks noChangeShapeType="1"/>
          </p:cNvSpPr>
          <p:nvPr/>
        </p:nvSpPr>
        <p:spPr bwMode="auto">
          <a:xfrm flipV="1">
            <a:off x="2890138" y="175490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9" name="Line 754"/>
          <p:cNvSpPr>
            <a:spLocks noChangeShapeType="1"/>
          </p:cNvSpPr>
          <p:nvPr/>
        </p:nvSpPr>
        <p:spPr bwMode="auto">
          <a:xfrm flipV="1">
            <a:off x="2900225" y="173220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0" name="Line 753"/>
          <p:cNvSpPr>
            <a:spLocks noChangeShapeType="1"/>
          </p:cNvSpPr>
          <p:nvPr/>
        </p:nvSpPr>
        <p:spPr bwMode="auto">
          <a:xfrm flipV="1">
            <a:off x="2912834" y="1712035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1" name="Line 752"/>
          <p:cNvSpPr>
            <a:spLocks noChangeShapeType="1"/>
          </p:cNvSpPr>
          <p:nvPr/>
        </p:nvSpPr>
        <p:spPr bwMode="auto">
          <a:xfrm flipV="1">
            <a:off x="2922921" y="1694384"/>
            <a:ext cx="5043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2" name="Line 751"/>
          <p:cNvSpPr>
            <a:spLocks noChangeShapeType="1"/>
          </p:cNvSpPr>
          <p:nvPr/>
        </p:nvSpPr>
        <p:spPr bwMode="auto">
          <a:xfrm flipV="1">
            <a:off x="2935529" y="167168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3" name="Line 750"/>
          <p:cNvSpPr>
            <a:spLocks noChangeShapeType="1"/>
          </p:cNvSpPr>
          <p:nvPr/>
        </p:nvSpPr>
        <p:spPr bwMode="auto">
          <a:xfrm flipV="1">
            <a:off x="2945616" y="165151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4" name="Freeform 749"/>
          <p:cNvSpPr>
            <a:spLocks/>
          </p:cNvSpPr>
          <p:nvPr/>
        </p:nvSpPr>
        <p:spPr bwMode="auto">
          <a:xfrm>
            <a:off x="2958225" y="1631340"/>
            <a:ext cx="5043" cy="15130"/>
          </a:xfrm>
          <a:custGeom>
            <a:avLst/>
            <a:gdLst>
              <a:gd name="T0" fmla="*/ 0 w 6"/>
              <a:gd name="T1" fmla="*/ 13 h 13"/>
              <a:gd name="T2" fmla="*/ 3 w 6"/>
              <a:gd name="T3" fmla="*/ 4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4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5" name="Line 748"/>
          <p:cNvSpPr>
            <a:spLocks noChangeShapeType="1"/>
          </p:cNvSpPr>
          <p:nvPr/>
        </p:nvSpPr>
        <p:spPr bwMode="auto">
          <a:xfrm flipV="1">
            <a:off x="2970833" y="161368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6" name="Line 747"/>
          <p:cNvSpPr>
            <a:spLocks noChangeShapeType="1"/>
          </p:cNvSpPr>
          <p:nvPr/>
        </p:nvSpPr>
        <p:spPr bwMode="auto">
          <a:xfrm flipV="1">
            <a:off x="2980920" y="1593515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7" name="Line 746"/>
          <p:cNvSpPr>
            <a:spLocks noChangeShapeType="1"/>
          </p:cNvSpPr>
          <p:nvPr/>
        </p:nvSpPr>
        <p:spPr bwMode="auto">
          <a:xfrm flipV="1">
            <a:off x="2993529" y="1573342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8" name="Line 745"/>
          <p:cNvSpPr>
            <a:spLocks noChangeShapeType="1"/>
          </p:cNvSpPr>
          <p:nvPr/>
        </p:nvSpPr>
        <p:spPr bwMode="auto">
          <a:xfrm flipV="1">
            <a:off x="3006137" y="155568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9" name="Line 744"/>
          <p:cNvSpPr>
            <a:spLocks noChangeShapeType="1"/>
          </p:cNvSpPr>
          <p:nvPr/>
        </p:nvSpPr>
        <p:spPr bwMode="auto">
          <a:xfrm flipV="1">
            <a:off x="3018746" y="153551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0" name="Line 743"/>
          <p:cNvSpPr>
            <a:spLocks noChangeShapeType="1"/>
          </p:cNvSpPr>
          <p:nvPr/>
        </p:nvSpPr>
        <p:spPr bwMode="auto">
          <a:xfrm flipV="1">
            <a:off x="3031354" y="151534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1" name="Freeform 742"/>
          <p:cNvSpPr>
            <a:spLocks/>
          </p:cNvSpPr>
          <p:nvPr/>
        </p:nvSpPr>
        <p:spPr bwMode="auto">
          <a:xfrm>
            <a:off x="3043964" y="1497690"/>
            <a:ext cx="10087" cy="12608"/>
          </a:xfrm>
          <a:custGeom>
            <a:avLst/>
            <a:gdLst>
              <a:gd name="T0" fmla="*/ 0 w 10"/>
              <a:gd name="T1" fmla="*/ 12 h 12"/>
              <a:gd name="T2" fmla="*/ 8 w 10"/>
              <a:gd name="T3" fmla="*/ 2 h 12"/>
              <a:gd name="T4" fmla="*/ 10 w 1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2">
                <a:moveTo>
                  <a:pt x="0" y="12"/>
                </a:moveTo>
                <a:lnTo>
                  <a:pt x="8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2" name="Line 741"/>
          <p:cNvSpPr>
            <a:spLocks noChangeShapeType="1"/>
          </p:cNvSpPr>
          <p:nvPr/>
        </p:nvSpPr>
        <p:spPr bwMode="auto">
          <a:xfrm flipV="1">
            <a:off x="3061615" y="147751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3" name="Line 740"/>
          <p:cNvSpPr>
            <a:spLocks noChangeShapeType="1"/>
          </p:cNvSpPr>
          <p:nvPr/>
        </p:nvSpPr>
        <p:spPr bwMode="auto">
          <a:xfrm flipV="1">
            <a:off x="3074224" y="1457343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4" name="Line 739"/>
          <p:cNvSpPr>
            <a:spLocks noChangeShapeType="1"/>
          </p:cNvSpPr>
          <p:nvPr/>
        </p:nvSpPr>
        <p:spPr bwMode="auto">
          <a:xfrm flipV="1">
            <a:off x="3086832" y="144221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5" name="Line 738"/>
          <p:cNvSpPr>
            <a:spLocks noChangeShapeType="1"/>
          </p:cNvSpPr>
          <p:nvPr/>
        </p:nvSpPr>
        <p:spPr bwMode="auto">
          <a:xfrm flipV="1">
            <a:off x="3101962" y="1422038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6" name="Line 737"/>
          <p:cNvSpPr>
            <a:spLocks noChangeShapeType="1"/>
          </p:cNvSpPr>
          <p:nvPr/>
        </p:nvSpPr>
        <p:spPr bwMode="auto">
          <a:xfrm flipV="1">
            <a:off x="3117093" y="140438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7" name="Line 736"/>
          <p:cNvSpPr>
            <a:spLocks noChangeShapeType="1"/>
          </p:cNvSpPr>
          <p:nvPr/>
        </p:nvSpPr>
        <p:spPr bwMode="auto">
          <a:xfrm flipV="1">
            <a:off x="3132223" y="138673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8" name="Freeform 735"/>
          <p:cNvSpPr>
            <a:spLocks/>
          </p:cNvSpPr>
          <p:nvPr/>
        </p:nvSpPr>
        <p:spPr bwMode="auto">
          <a:xfrm>
            <a:off x="3144832" y="1369082"/>
            <a:ext cx="10087" cy="12609"/>
          </a:xfrm>
          <a:custGeom>
            <a:avLst/>
            <a:gdLst>
              <a:gd name="T0" fmla="*/ 0 w 10"/>
              <a:gd name="T1" fmla="*/ 13 h 13"/>
              <a:gd name="T2" fmla="*/ 8 w 10"/>
              <a:gd name="T3" fmla="*/ 5 h 13"/>
              <a:gd name="T4" fmla="*/ 10 w 10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3">
                <a:moveTo>
                  <a:pt x="0" y="13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9" name="Line 734"/>
          <p:cNvSpPr>
            <a:spLocks noChangeShapeType="1"/>
          </p:cNvSpPr>
          <p:nvPr/>
        </p:nvSpPr>
        <p:spPr bwMode="auto">
          <a:xfrm flipV="1">
            <a:off x="3159963" y="1351430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0" name="Line 733"/>
          <p:cNvSpPr>
            <a:spLocks noChangeShapeType="1"/>
          </p:cNvSpPr>
          <p:nvPr/>
        </p:nvSpPr>
        <p:spPr bwMode="auto">
          <a:xfrm flipV="1">
            <a:off x="3177614" y="133377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1" name="Line 732"/>
          <p:cNvSpPr>
            <a:spLocks noChangeShapeType="1"/>
          </p:cNvSpPr>
          <p:nvPr/>
        </p:nvSpPr>
        <p:spPr bwMode="auto">
          <a:xfrm flipV="1">
            <a:off x="3190223" y="131612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2" name="Line 731"/>
          <p:cNvSpPr>
            <a:spLocks noChangeShapeType="1"/>
          </p:cNvSpPr>
          <p:nvPr/>
        </p:nvSpPr>
        <p:spPr bwMode="auto">
          <a:xfrm flipV="1">
            <a:off x="3205354" y="1300996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3" name="Line 730"/>
          <p:cNvSpPr>
            <a:spLocks noChangeShapeType="1"/>
          </p:cNvSpPr>
          <p:nvPr/>
        </p:nvSpPr>
        <p:spPr bwMode="auto">
          <a:xfrm flipV="1">
            <a:off x="3223005" y="128334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4" name="Line 729"/>
          <p:cNvSpPr>
            <a:spLocks noChangeShapeType="1"/>
          </p:cNvSpPr>
          <p:nvPr/>
        </p:nvSpPr>
        <p:spPr bwMode="auto">
          <a:xfrm flipV="1">
            <a:off x="3238135" y="1263169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5" name="Freeform 728"/>
          <p:cNvSpPr>
            <a:spLocks/>
          </p:cNvSpPr>
          <p:nvPr/>
        </p:nvSpPr>
        <p:spPr bwMode="auto">
          <a:xfrm>
            <a:off x="3253265" y="1248039"/>
            <a:ext cx="10087" cy="10087"/>
          </a:xfrm>
          <a:custGeom>
            <a:avLst/>
            <a:gdLst>
              <a:gd name="T0" fmla="*/ 0 w 10"/>
              <a:gd name="T1" fmla="*/ 10 h 10"/>
              <a:gd name="T2" fmla="*/ 8 w 10"/>
              <a:gd name="T3" fmla="*/ 5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6" name="Line 727"/>
          <p:cNvSpPr>
            <a:spLocks noChangeShapeType="1"/>
          </p:cNvSpPr>
          <p:nvPr/>
        </p:nvSpPr>
        <p:spPr bwMode="auto">
          <a:xfrm flipV="1">
            <a:off x="3270918" y="123290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7" name="Line 726"/>
          <p:cNvSpPr>
            <a:spLocks noChangeShapeType="1"/>
          </p:cNvSpPr>
          <p:nvPr/>
        </p:nvSpPr>
        <p:spPr bwMode="auto">
          <a:xfrm flipV="1">
            <a:off x="3286049" y="121525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8" name="Line 725"/>
          <p:cNvSpPr>
            <a:spLocks noChangeShapeType="1"/>
          </p:cNvSpPr>
          <p:nvPr/>
        </p:nvSpPr>
        <p:spPr bwMode="auto">
          <a:xfrm flipV="1">
            <a:off x="3303700" y="1200127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9" name="Line 724"/>
          <p:cNvSpPr>
            <a:spLocks noChangeShapeType="1"/>
          </p:cNvSpPr>
          <p:nvPr/>
        </p:nvSpPr>
        <p:spPr bwMode="auto">
          <a:xfrm flipV="1">
            <a:off x="3321353" y="118247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0" name="Line 723"/>
          <p:cNvSpPr>
            <a:spLocks noChangeShapeType="1"/>
          </p:cNvSpPr>
          <p:nvPr/>
        </p:nvSpPr>
        <p:spPr bwMode="auto">
          <a:xfrm flipV="1">
            <a:off x="3339004" y="116734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1" name="Line 722"/>
          <p:cNvSpPr>
            <a:spLocks noChangeShapeType="1"/>
          </p:cNvSpPr>
          <p:nvPr/>
        </p:nvSpPr>
        <p:spPr bwMode="auto">
          <a:xfrm flipV="1">
            <a:off x="3354134" y="115221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2" name="Freeform 721"/>
          <p:cNvSpPr>
            <a:spLocks/>
          </p:cNvSpPr>
          <p:nvPr/>
        </p:nvSpPr>
        <p:spPr bwMode="auto">
          <a:xfrm>
            <a:off x="3374308" y="1139606"/>
            <a:ext cx="10087" cy="7564"/>
          </a:xfrm>
          <a:custGeom>
            <a:avLst/>
            <a:gdLst>
              <a:gd name="T0" fmla="*/ 0 w 9"/>
              <a:gd name="T1" fmla="*/ 9 h 9"/>
              <a:gd name="T2" fmla="*/ 2 w 9"/>
              <a:gd name="T3" fmla="*/ 3 h 9"/>
              <a:gd name="T4" fmla="*/ 9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9"/>
                </a:moveTo>
                <a:lnTo>
                  <a:pt x="2" y="3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3" name="Line 720"/>
          <p:cNvSpPr>
            <a:spLocks noChangeShapeType="1"/>
          </p:cNvSpPr>
          <p:nvPr/>
        </p:nvSpPr>
        <p:spPr bwMode="auto">
          <a:xfrm flipV="1">
            <a:off x="3389438" y="112195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4" name="Line 719"/>
          <p:cNvSpPr>
            <a:spLocks noChangeShapeType="1"/>
          </p:cNvSpPr>
          <p:nvPr/>
        </p:nvSpPr>
        <p:spPr bwMode="auto">
          <a:xfrm flipV="1">
            <a:off x="3409612" y="110682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5" name="Line 718"/>
          <p:cNvSpPr>
            <a:spLocks noChangeShapeType="1"/>
          </p:cNvSpPr>
          <p:nvPr/>
        </p:nvSpPr>
        <p:spPr bwMode="auto">
          <a:xfrm flipV="1">
            <a:off x="3424742" y="109421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6" name="Line 717"/>
          <p:cNvSpPr>
            <a:spLocks noChangeShapeType="1"/>
          </p:cNvSpPr>
          <p:nvPr/>
        </p:nvSpPr>
        <p:spPr bwMode="auto">
          <a:xfrm flipV="1">
            <a:off x="3444916" y="107656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7" name="Line 716"/>
          <p:cNvSpPr>
            <a:spLocks noChangeShapeType="1"/>
          </p:cNvSpPr>
          <p:nvPr/>
        </p:nvSpPr>
        <p:spPr bwMode="auto">
          <a:xfrm flipV="1">
            <a:off x="3460046" y="1063954"/>
            <a:ext cx="15130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8" name="Line 715"/>
          <p:cNvSpPr>
            <a:spLocks noChangeShapeType="1"/>
          </p:cNvSpPr>
          <p:nvPr/>
        </p:nvSpPr>
        <p:spPr bwMode="auto">
          <a:xfrm flipV="1">
            <a:off x="3480220" y="104882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9" name="Freeform 714"/>
          <p:cNvSpPr>
            <a:spLocks/>
          </p:cNvSpPr>
          <p:nvPr/>
        </p:nvSpPr>
        <p:spPr bwMode="auto">
          <a:xfrm>
            <a:off x="3500394" y="1036215"/>
            <a:ext cx="10087" cy="10087"/>
          </a:xfrm>
          <a:custGeom>
            <a:avLst/>
            <a:gdLst>
              <a:gd name="T0" fmla="*/ 0 w 10"/>
              <a:gd name="T1" fmla="*/ 10 h 10"/>
              <a:gd name="T2" fmla="*/ 5 w 10"/>
              <a:gd name="T3" fmla="*/ 3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5" y="3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0" name="Line 713"/>
          <p:cNvSpPr>
            <a:spLocks noChangeShapeType="1"/>
          </p:cNvSpPr>
          <p:nvPr/>
        </p:nvSpPr>
        <p:spPr bwMode="auto">
          <a:xfrm flipV="1">
            <a:off x="3515524" y="1021084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1" name="Line 712"/>
          <p:cNvSpPr>
            <a:spLocks noChangeShapeType="1"/>
          </p:cNvSpPr>
          <p:nvPr/>
        </p:nvSpPr>
        <p:spPr bwMode="auto">
          <a:xfrm flipV="1">
            <a:off x="3535698" y="1010998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2" name="Line 711"/>
          <p:cNvSpPr>
            <a:spLocks noChangeShapeType="1"/>
          </p:cNvSpPr>
          <p:nvPr/>
        </p:nvSpPr>
        <p:spPr bwMode="auto">
          <a:xfrm flipV="1">
            <a:off x="3555872" y="99334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3" name="Line 710"/>
          <p:cNvSpPr>
            <a:spLocks noChangeShapeType="1"/>
          </p:cNvSpPr>
          <p:nvPr/>
        </p:nvSpPr>
        <p:spPr bwMode="auto">
          <a:xfrm flipV="1">
            <a:off x="3573525" y="980737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4" name="Line 709"/>
          <p:cNvSpPr>
            <a:spLocks noChangeShapeType="1"/>
          </p:cNvSpPr>
          <p:nvPr/>
        </p:nvSpPr>
        <p:spPr bwMode="auto">
          <a:xfrm flipV="1">
            <a:off x="3593698" y="968129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5" name="Line 708"/>
          <p:cNvSpPr>
            <a:spLocks noChangeShapeType="1"/>
          </p:cNvSpPr>
          <p:nvPr/>
        </p:nvSpPr>
        <p:spPr bwMode="auto">
          <a:xfrm flipV="1">
            <a:off x="3611350" y="95804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6" name="Freeform 707"/>
          <p:cNvSpPr>
            <a:spLocks/>
          </p:cNvSpPr>
          <p:nvPr/>
        </p:nvSpPr>
        <p:spPr bwMode="auto">
          <a:xfrm>
            <a:off x="3631523" y="945433"/>
            <a:ext cx="12609" cy="5043"/>
          </a:xfrm>
          <a:custGeom>
            <a:avLst/>
            <a:gdLst>
              <a:gd name="T0" fmla="*/ 0 w 13"/>
              <a:gd name="T1" fmla="*/ 6 h 6"/>
              <a:gd name="T2" fmla="*/ 10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10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7" name="Line 706"/>
          <p:cNvSpPr>
            <a:spLocks noChangeShapeType="1"/>
          </p:cNvSpPr>
          <p:nvPr/>
        </p:nvSpPr>
        <p:spPr bwMode="auto">
          <a:xfrm flipV="1">
            <a:off x="3651697" y="932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8" name="Line 705"/>
          <p:cNvSpPr>
            <a:spLocks noChangeShapeType="1"/>
          </p:cNvSpPr>
          <p:nvPr/>
        </p:nvSpPr>
        <p:spPr bwMode="auto">
          <a:xfrm flipV="1">
            <a:off x="3671871" y="920216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9" name="Line 704"/>
          <p:cNvSpPr>
            <a:spLocks noChangeShapeType="1"/>
          </p:cNvSpPr>
          <p:nvPr/>
        </p:nvSpPr>
        <p:spPr bwMode="auto">
          <a:xfrm flipV="1">
            <a:off x="3692045" y="905085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0" name="Line 703"/>
          <p:cNvSpPr>
            <a:spLocks noChangeShapeType="1"/>
          </p:cNvSpPr>
          <p:nvPr/>
        </p:nvSpPr>
        <p:spPr bwMode="auto">
          <a:xfrm flipV="1">
            <a:off x="3712218" y="89752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1" name="Line 702"/>
          <p:cNvSpPr>
            <a:spLocks noChangeShapeType="1"/>
          </p:cNvSpPr>
          <p:nvPr/>
        </p:nvSpPr>
        <p:spPr bwMode="auto">
          <a:xfrm flipV="1">
            <a:off x="3732392" y="884912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2" name="Line 701"/>
          <p:cNvSpPr>
            <a:spLocks noChangeShapeType="1"/>
          </p:cNvSpPr>
          <p:nvPr/>
        </p:nvSpPr>
        <p:spPr bwMode="auto">
          <a:xfrm flipV="1">
            <a:off x="3752566" y="874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3" name="Freeform 700"/>
          <p:cNvSpPr>
            <a:spLocks/>
          </p:cNvSpPr>
          <p:nvPr/>
        </p:nvSpPr>
        <p:spPr bwMode="auto">
          <a:xfrm>
            <a:off x="3772740" y="864738"/>
            <a:ext cx="15130" cy="5043"/>
          </a:xfrm>
          <a:custGeom>
            <a:avLst/>
            <a:gdLst>
              <a:gd name="T0" fmla="*/ 0 w 13"/>
              <a:gd name="T1" fmla="*/ 6 h 6"/>
              <a:gd name="T2" fmla="*/ 9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4" name="Line 699"/>
          <p:cNvSpPr>
            <a:spLocks noChangeShapeType="1"/>
          </p:cNvSpPr>
          <p:nvPr/>
        </p:nvSpPr>
        <p:spPr bwMode="auto">
          <a:xfrm flipV="1">
            <a:off x="3792913" y="852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5" name="Line 698"/>
          <p:cNvSpPr>
            <a:spLocks noChangeShapeType="1"/>
          </p:cNvSpPr>
          <p:nvPr/>
        </p:nvSpPr>
        <p:spPr bwMode="auto">
          <a:xfrm flipV="1">
            <a:off x="3815610" y="842043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6" name="Line 697"/>
          <p:cNvSpPr>
            <a:spLocks noChangeShapeType="1"/>
          </p:cNvSpPr>
          <p:nvPr/>
        </p:nvSpPr>
        <p:spPr bwMode="auto">
          <a:xfrm flipV="1">
            <a:off x="3835783" y="831956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7" name="Freeform 696"/>
          <p:cNvSpPr>
            <a:spLocks/>
          </p:cNvSpPr>
          <p:nvPr/>
        </p:nvSpPr>
        <p:spPr bwMode="auto">
          <a:xfrm>
            <a:off x="3853434" y="821869"/>
            <a:ext cx="17653" cy="7564"/>
          </a:xfrm>
          <a:custGeom>
            <a:avLst/>
            <a:gdLst>
              <a:gd name="T0" fmla="*/ 0 w 16"/>
              <a:gd name="T1" fmla="*/ 6 h 6"/>
              <a:gd name="T2" fmla="*/ 5 w 16"/>
              <a:gd name="T3" fmla="*/ 6 h 6"/>
              <a:gd name="T4" fmla="*/ 16 w 16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5" y="6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8" name="Line 695"/>
          <p:cNvSpPr>
            <a:spLocks noChangeShapeType="1"/>
          </p:cNvSpPr>
          <p:nvPr/>
        </p:nvSpPr>
        <p:spPr bwMode="auto">
          <a:xfrm flipV="1">
            <a:off x="3878652" y="811783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9" name="Line 694"/>
          <p:cNvSpPr>
            <a:spLocks noChangeShapeType="1"/>
          </p:cNvSpPr>
          <p:nvPr/>
        </p:nvSpPr>
        <p:spPr bwMode="auto">
          <a:xfrm flipV="1">
            <a:off x="3898825" y="804217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0" name="Line 693"/>
          <p:cNvSpPr>
            <a:spLocks noChangeShapeType="1"/>
          </p:cNvSpPr>
          <p:nvPr/>
        </p:nvSpPr>
        <p:spPr bwMode="auto">
          <a:xfrm flipV="1">
            <a:off x="3918999" y="794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1" name="Line 692"/>
          <p:cNvSpPr>
            <a:spLocks noChangeShapeType="1"/>
          </p:cNvSpPr>
          <p:nvPr/>
        </p:nvSpPr>
        <p:spPr bwMode="auto">
          <a:xfrm flipV="1">
            <a:off x="3941695" y="78404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2" name="Line 691"/>
          <p:cNvSpPr>
            <a:spLocks noChangeShapeType="1"/>
          </p:cNvSpPr>
          <p:nvPr/>
        </p:nvSpPr>
        <p:spPr bwMode="auto">
          <a:xfrm flipV="1">
            <a:off x="3961869" y="77647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3" name="Line 690"/>
          <p:cNvSpPr>
            <a:spLocks noChangeShapeType="1"/>
          </p:cNvSpPr>
          <p:nvPr/>
        </p:nvSpPr>
        <p:spPr bwMode="auto">
          <a:xfrm flipV="1">
            <a:off x="3984564" y="768913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4" name="Freeform 689"/>
          <p:cNvSpPr>
            <a:spLocks/>
          </p:cNvSpPr>
          <p:nvPr/>
        </p:nvSpPr>
        <p:spPr bwMode="auto">
          <a:xfrm>
            <a:off x="4007260" y="758826"/>
            <a:ext cx="12608" cy="5043"/>
          </a:xfrm>
          <a:custGeom>
            <a:avLst/>
            <a:gdLst>
              <a:gd name="T0" fmla="*/ 0 w 12"/>
              <a:gd name="T1" fmla="*/ 6 h 6"/>
              <a:gd name="T2" fmla="*/ 2 w 12"/>
              <a:gd name="T3" fmla="*/ 6 h 6"/>
              <a:gd name="T4" fmla="*/ 12 w 1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0" y="6"/>
                </a:moveTo>
                <a:lnTo>
                  <a:pt x="2" y="6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5" name="Line 688"/>
          <p:cNvSpPr>
            <a:spLocks noChangeShapeType="1"/>
          </p:cNvSpPr>
          <p:nvPr/>
        </p:nvSpPr>
        <p:spPr bwMode="auto">
          <a:xfrm flipV="1">
            <a:off x="4029955" y="751261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6" name="Line 687"/>
          <p:cNvSpPr>
            <a:spLocks noChangeShapeType="1"/>
          </p:cNvSpPr>
          <p:nvPr/>
        </p:nvSpPr>
        <p:spPr bwMode="auto">
          <a:xfrm flipV="1">
            <a:off x="4047608" y="74369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7" name="Line 686"/>
          <p:cNvSpPr>
            <a:spLocks noChangeShapeType="1"/>
          </p:cNvSpPr>
          <p:nvPr/>
        </p:nvSpPr>
        <p:spPr bwMode="auto">
          <a:xfrm flipV="1">
            <a:off x="4070302" y="73613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8" name="Freeform 685"/>
          <p:cNvSpPr>
            <a:spLocks/>
          </p:cNvSpPr>
          <p:nvPr/>
        </p:nvSpPr>
        <p:spPr bwMode="auto">
          <a:xfrm>
            <a:off x="1820929" y="708391"/>
            <a:ext cx="5905865" cy="4987960"/>
          </a:xfrm>
          <a:custGeom>
            <a:avLst/>
            <a:gdLst>
              <a:gd name="T0" fmla="*/ 5157 w 5854"/>
              <a:gd name="T1" fmla="*/ 115 h 4944"/>
              <a:gd name="T2" fmla="*/ 5282 w 5854"/>
              <a:gd name="T3" fmla="*/ 275 h 4944"/>
              <a:gd name="T4" fmla="*/ 5397 w 5854"/>
              <a:gd name="T5" fmla="*/ 445 h 4944"/>
              <a:gd name="T6" fmla="*/ 5592 w 5854"/>
              <a:gd name="T7" fmla="*/ 810 h 4944"/>
              <a:gd name="T8" fmla="*/ 5734 w 5854"/>
              <a:gd name="T9" fmla="*/ 1197 h 4944"/>
              <a:gd name="T10" fmla="*/ 5812 w 5854"/>
              <a:gd name="T11" fmla="*/ 1537 h 4944"/>
              <a:gd name="T12" fmla="*/ 5842 w 5854"/>
              <a:gd name="T13" fmla="*/ 1742 h 4944"/>
              <a:gd name="T14" fmla="*/ 5854 w 5854"/>
              <a:gd name="T15" fmla="*/ 1945 h 4944"/>
              <a:gd name="T16" fmla="*/ 5852 w 5854"/>
              <a:gd name="T17" fmla="*/ 2167 h 4944"/>
              <a:gd name="T18" fmla="*/ 5832 w 5854"/>
              <a:gd name="T19" fmla="*/ 2387 h 4944"/>
              <a:gd name="T20" fmla="*/ 5797 w 5854"/>
              <a:gd name="T21" fmla="*/ 2604 h 4944"/>
              <a:gd name="T22" fmla="*/ 5742 w 5854"/>
              <a:gd name="T23" fmla="*/ 2817 h 4944"/>
              <a:gd name="T24" fmla="*/ 5679 w 5854"/>
              <a:gd name="T25" fmla="*/ 3022 h 4944"/>
              <a:gd name="T26" fmla="*/ 5594 w 5854"/>
              <a:gd name="T27" fmla="*/ 3219 h 4944"/>
              <a:gd name="T28" fmla="*/ 5502 w 5854"/>
              <a:gd name="T29" fmla="*/ 3409 h 4944"/>
              <a:gd name="T30" fmla="*/ 5394 w 5854"/>
              <a:gd name="T31" fmla="*/ 3589 h 4944"/>
              <a:gd name="T32" fmla="*/ 5272 w 5854"/>
              <a:gd name="T33" fmla="*/ 3764 h 4944"/>
              <a:gd name="T34" fmla="*/ 5139 w 5854"/>
              <a:gd name="T35" fmla="*/ 3929 h 4944"/>
              <a:gd name="T36" fmla="*/ 4997 w 5854"/>
              <a:gd name="T37" fmla="*/ 4084 h 4944"/>
              <a:gd name="T38" fmla="*/ 4839 w 5854"/>
              <a:gd name="T39" fmla="*/ 4227 h 4944"/>
              <a:gd name="T40" fmla="*/ 4677 w 5854"/>
              <a:gd name="T41" fmla="*/ 4359 h 4944"/>
              <a:gd name="T42" fmla="*/ 4504 w 5854"/>
              <a:gd name="T43" fmla="*/ 4479 h 4944"/>
              <a:gd name="T44" fmla="*/ 4322 w 5854"/>
              <a:gd name="T45" fmla="*/ 4589 h 4944"/>
              <a:gd name="T46" fmla="*/ 4129 w 5854"/>
              <a:gd name="T47" fmla="*/ 4684 h 4944"/>
              <a:gd name="T48" fmla="*/ 3932 w 5854"/>
              <a:gd name="T49" fmla="*/ 4764 h 4944"/>
              <a:gd name="T50" fmla="*/ 3727 w 5854"/>
              <a:gd name="T51" fmla="*/ 4832 h 4944"/>
              <a:gd name="T52" fmla="*/ 3514 w 5854"/>
              <a:gd name="T53" fmla="*/ 4884 h 4944"/>
              <a:gd name="T54" fmla="*/ 3299 w 5854"/>
              <a:gd name="T55" fmla="*/ 4919 h 4944"/>
              <a:gd name="T56" fmla="*/ 3077 w 5854"/>
              <a:gd name="T57" fmla="*/ 4937 h 4944"/>
              <a:gd name="T58" fmla="*/ 2850 w 5854"/>
              <a:gd name="T59" fmla="*/ 4939 h 4944"/>
              <a:gd name="T60" fmla="*/ 2630 w 5854"/>
              <a:gd name="T61" fmla="*/ 4929 h 4944"/>
              <a:gd name="T62" fmla="*/ 2410 w 5854"/>
              <a:gd name="T63" fmla="*/ 4897 h 4944"/>
              <a:gd name="T64" fmla="*/ 2197 w 5854"/>
              <a:gd name="T65" fmla="*/ 4852 h 4944"/>
              <a:gd name="T66" fmla="*/ 1990 w 5854"/>
              <a:gd name="T67" fmla="*/ 4787 h 4944"/>
              <a:gd name="T68" fmla="*/ 1790 w 5854"/>
              <a:gd name="T69" fmla="*/ 4709 h 4944"/>
              <a:gd name="T70" fmla="*/ 1597 w 5854"/>
              <a:gd name="T71" fmla="*/ 4619 h 4944"/>
              <a:gd name="T72" fmla="*/ 1412 w 5854"/>
              <a:gd name="T73" fmla="*/ 4519 h 4944"/>
              <a:gd name="T74" fmla="*/ 1235 w 5854"/>
              <a:gd name="T75" fmla="*/ 4399 h 4944"/>
              <a:gd name="T76" fmla="*/ 1065 w 5854"/>
              <a:gd name="T77" fmla="*/ 4272 h 4944"/>
              <a:gd name="T78" fmla="*/ 910 w 5854"/>
              <a:gd name="T79" fmla="*/ 4132 h 4944"/>
              <a:gd name="T80" fmla="*/ 762 w 5854"/>
              <a:gd name="T81" fmla="*/ 3982 h 4944"/>
              <a:gd name="T82" fmla="*/ 625 w 5854"/>
              <a:gd name="T83" fmla="*/ 3822 h 4944"/>
              <a:gd name="T84" fmla="*/ 500 w 5854"/>
              <a:gd name="T85" fmla="*/ 3652 h 4944"/>
              <a:gd name="T86" fmla="*/ 387 w 5854"/>
              <a:gd name="T87" fmla="*/ 3469 h 4944"/>
              <a:gd name="T88" fmla="*/ 290 w 5854"/>
              <a:gd name="T89" fmla="*/ 3284 h 4944"/>
              <a:gd name="T90" fmla="*/ 202 w 5854"/>
              <a:gd name="T91" fmla="*/ 3084 h 4944"/>
              <a:gd name="T92" fmla="*/ 132 w 5854"/>
              <a:gd name="T93" fmla="*/ 2884 h 4944"/>
              <a:gd name="T94" fmla="*/ 75 w 5854"/>
              <a:gd name="T95" fmla="*/ 2674 h 4944"/>
              <a:gd name="T96" fmla="*/ 32 w 5854"/>
              <a:gd name="T97" fmla="*/ 2462 h 4944"/>
              <a:gd name="T98" fmla="*/ 7 w 5854"/>
              <a:gd name="T99" fmla="*/ 2240 h 4944"/>
              <a:gd name="T100" fmla="*/ 0 w 5854"/>
              <a:gd name="T101" fmla="*/ 2017 h 4944"/>
              <a:gd name="T102" fmla="*/ 7 w 5854"/>
              <a:gd name="T103" fmla="*/ 1805 h 4944"/>
              <a:gd name="T104" fmla="*/ 32 w 5854"/>
              <a:gd name="T105" fmla="*/ 1597 h 4944"/>
              <a:gd name="T106" fmla="*/ 70 w 5854"/>
              <a:gd name="T107" fmla="*/ 1392 h 4944"/>
              <a:gd name="T108" fmla="*/ 122 w 5854"/>
              <a:gd name="T109" fmla="*/ 1190 h 4944"/>
              <a:gd name="T110" fmla="*/ 192 w 5854"/>
              <a:gd name="T111" fmla="*/ 992 h 4944"/>
              <a:gd name="T112" fmla="*/ 272 w 5854"/>
              <a:gd name="T113" fmla="*/ 800 h 4944"/>
              <a:gd name="T114" fmla="*/ 365 w 5854"/>
              <a:gd name="T115" fmla="*/ 612 h 4944"/>
              <a:gd name="T116" fmla="*/ 470 w 5854"/>
              <a:gd name="T117" fmla="*/ 432 h 4944"/>
              <a:gd name="T118" fmla="*/ 590 w 5854"/>
              <a:gd name="T119" fmla="*/ 262 h 4944"/>
              <a:gd name="T120" fmla="*/ 720 w 5854"/>
              <a:gd name="T121" fmla="*/ 102 h 4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54" h="4944">
                <a:moveTo>
                  <a:pt x="5067" y="15"/>
                </a:moveTo>
                <a:lnTo>
                  <a:pt x="5112" y="65"/>
                </a:lnTo>
                <a:lnTo>
                  <a:pt x="5157" y="115"/>
                </a:lnTo>
                <a:lnTo>
                  <a:pt x="5199" y="167"/>
                </a:lnTo>
                <a:lnTo>
                  <a:pt x="5239" y="222"/>
                </a:lnTo>
                <a:lnTo>
                  <a:pt x="5282" y="275"/>
                </a:lnTo>
                <a:lnTo>
                  <a:pt x="5319" y="330"/>
                </a:lnTo>
                <a:lnTo>
                  <a:pt x="5359" y="387"/>
                </a:lnTo>
                <a:lnTo>
                  <a:pt x="5397" y="445"/>
                </a:lnTo>
                <a:lnTo>
                  <a:pt x="5467" y="565"/>
                </a:lnTo>
                <a:lnTo>
                  <a:pt x="5532" y="685"/>
                </a:lnTo>
                <a:lnTo>
                  <a:pt x="5592" y="810"/>
                </a:lnTo>
                <a:lnTo>
                  <a:pt x="5647" y="937"/>
                </a:lnTo>
                <a:lnTo>
                  <a:pt x="5694" y="1065"/>
                </a:lnTo>
                <a:lnTo>
                  <a:pt x="5734" y="1197"/>
                </a:lnTo>
                <a:lnTo>
                  <a:pt x="5772" y="1332"/>
                </a:lnTo>
                <a:lnTo>
                  <a:pt x="5799" y="1465"/>
                </a:lnTo>
                <a:lnTo>
                  <a:pt x="5812" y="1537"/>
                </a:lnTo>
                <a:lnTo>
                  <a:pt x="5824" y="1605"/>
                </a:lnTo>
                <a:lnTo>
                  <a:pt x="5834" y="1670"/>
                </a:lnTo>
                <a:lnTo>
                  <a:pt x="5842" y="1742"/>
                </a:lnTo>
                <a:lnTo>
                  <a:pt x="5847" y="1810"/>
                </a:lnTo>
                <a:lnTo>
                  <a:pt x="5852" y="1880"/>
                </a:lnTo>
                <a:lnTo>
                  <a:pt x="5854" y="1945"/>
                </a:lnTo>
                <a:lnTo>
                  <a:pt x="5854" y="2017"/>
                </a:lnTo>
                <a:lnTo>
                  <a:pt x="5854" y="2090"/>
                </a:lnTo>
                <a:lnTo>
                  <a:pt x="5852" y="2167"/>
                </a:lnTo>
                <a:lnTo>
                  <a:pt x="5847" y="2240"/>
                </a:lnTo>
                <a:lnTo>
                  <a:pt x="5842" y="2315"/>
                </a:lnTo>
                <a:lnTo>
                  <a:pt x="5832" y="2387"/>
                </a:lnTo>
                <a:lnTo>
                  <a:pt x="5822" y="2462"/>
                </a:lnTo>
                <a:lnTo>
                  <a:pt x="5809" y="2532"/>
                </a:lnTo>
                <a:lnTo>
                  <a:pt x="5797" y="2604"/>
                </a:lnTo>
                <a:lnTo>
                  <a:pt x="5779" y="2674"/>
                </a:lnTo>
                <a:lnTo>
                  <a:pt x="5762" y="2744"/>
                </a:lnTo>
                <a:lnTo>
                  <a:pt x="5742" y="2817"/>
                </a:lnTo>
                <a:lnTo>
                  <a:pt x="5724" y="2884"/>
                </a:lnTo>
                <a:lnTo>
                  <a:pt x="5699" y="2949"/>
                </a:lnTo>
                <a:lnTo>
                  <a:pt x="5679" y="3022"/>
                </a:lnTo>
                <a:lnTo>
                  <a:pt x="5652" y="3084"/>
                </a:lnTo>
                <a:lnTo>
                  <a:pt x="5624" y="3152"/>
                </a:lnTo>
                <a:lnTo>
                  <a:pt x="5594" y="3219"/>
                </a:lnTo>
                <a:lnTo>
                  <a:pt x="5567" y="3284"/>
                </a:lnTo>
                <a:lnTo>
                  <a:pt x="5534" y="3344"/>
                </a:lnTo>
                <a:lnTo>
                  <a:pt x="5502" y="3409"/>
                </a:lnTo>
                <a:lnTo>
                  <a:pt x="5467" y="3469"/>
                </a:lnTo>
                <a:lnTo>
                  <a:pt x="5429" y="3529"/>
                </a:lnTo>
                <a:lnTo>
                  <a:pt x="5394" y="3589"/>
                </a:lnTo>
                <a:lnTo>
                  <a:pt x="5354" y="3652"/>
                </a:lnTo>
                <a:lnTo>
                  <a:pt x="5314" y="3709"/>
                </a:lnTo>
                <a:lnTo>
                  <a:pt x="5272" y="3764"/>
                </a:lnTo>
                <a:lnTo>
                  <a:pt x="5229" y="3822"/>
                </a:lnTo>
                <a:lnTo>
                  <a:pt x="5184" y="3874"/>
                </a:lnTo>
                <a:lnTo>
                  <a:pt x="5139" y="3929"/>
                </a:lnTo>
                <a:lnTo>
                  <a:pt x="5092" y="3982"/>
                </a:lnTo>
                <a:lnTo>
                  <a:pt x="5044" y="4032"/>
                </a:lnTo>
                <a:lnTo>
                  <a:pt x="4997" y="4084"/>
                </a:lnTo>
                <a:lnTo>
                  <a:pt x="4944" y="4132"/>
                </a:lnTo>
                <a:lnTo>
                  <a:pt x="4894" y="4179"/>
                </a:lnTo>
                <a:lnTo>
                  <a:pt x="4839" y="4227"/>
                </a:lnTo>
                <a:lnTo>
                  <a:pt x="4789" y="4272"/>
                </a:lnTo>
                <a:lnTo>
                  <a:pt x="4732" y="4317"/>
                </a:lnTo>
                <a:lnTo>
                  <a:pt x="4677" y="4359"/>
                </a:lnTo>
                <a:lnTo>
                  <a:pt x="4619" y="4399"/>
                </a:lnTo>
                <a:lnTo>
                  <a:pt x="4562" y="4442"/>
                </a:lnTo>
                <a:lnTo>
                  <a:pt x="4504" y="4479"/>
                </a:lnTo>
                <a:lnTo>
                  <a:pt x="4444" y="4519"/>
                </a:lnTo>
                <a:lnTo>
                  <a:pt x="4382" y="4554"/>
                </a:lnTo>
                <a:lnTo>
                  <a:pt x="4322" y="4589"/>
                </a:lnTo>
                <a:lnTo>
                  <a:pt x="4259" y="4619"/>
                </a:lnTo>
                <a:lnTo>
                  <a:pt x="4194" y="4652"/>
                </a:lnTo>
                <a:lnTo>
                  <a:pt x="4129" y="4684"/>
                </a:lnTo>
                <a:lnTo>
                  <a:pt x="4067" y="4709"/>
                </a:lnTo>
                <a:lnTo>
                  <a:pt x="3999" y="4739"/>
                </a:lnTo>
                <a:lnTo>
                  <a:pt x="3932" y="4764"/>
                </a:lnTo>
                <a:lnTo>
                  <a:pt x="3864" y="4787"/>
                </a:lnTo>
                <a:lnTo>
                  <a:pt x="3797" y="4809"/>
                </a:lnTo>
                <a:lnTo>
                  <a:pt x="3727" y="4832"/>
                </a:lnTo>
                <a:lnTo>
                  <a:pt x="3657" y="4852"/>
                </a:lnTo>
                <a:lnTo>
                  <a:pt x="3587" y="4867"/>
                </a:lnTo>
                <a:lnTo>
                  <a:pt x="3514" y="4884"/>
                </a:lnTo>
                <a:lnTo>
                  <a:pt x="3444" y="4897"/>
                </a:lnTo>
                <a:lnTo>
                  <a:pt x="3372" y="4909"/>
                </a:lnTo>
                <a:lnTo>
                  <a:pt x="3299" y="4919"/>
                </a:lnTo>
                <a:lnTo>
                  <a:pt x="3224" y="4929"/>
                </a:lnTo>
                <a:lnTo>
                  <a:pt x="3152" y="4934"/>
                </a:lnTo>
                <a:lnTo>
                  <a:pt x="3077" y="4937"/>
                </a:lnTo>
                <a:lnTo>
                  <a:pt x="2999" y="4939"/>
                </a:lnTo>
                <a:lnTo>
                  <a:pt x="2927" y="4944"/>
                </a:lnTo>
                <a:lnTo>
                  <a:pt x="2850" y="4939"/>
                </a:lnTo>
                <a:lnTo>
                  <a:pt x="2777" y="4937"/>
                </a:lnTo>
                <a:lnTo>
                  <a:pt x="2705" y="4934"/>
                </a:lnTo>
                <a:lnTo>
                  <a:pt x="2630" y="4929"/>
                </a:lnTo>
                <a:lnTo>
                  <a:pt x="2557" y="4919"/>
                </a:lnTo>
                <a:lnTo>
                  <a:pt x="2482" y="4909"/>
                </a:lnTo>
                <a:lnTo>
                  <a:pt x="2410" y="4897"/>
                </a:lnTo>
                <a:lnTo>
                  <a:pt x="2340" y="4884"/>
                </a:lnTo>
                <a:lnTo>
                  <a:pt x="2270" y="4867"/>
                </a:lnTo>
                <a:lnTo>
                  <a:pt x="2197" y="4852"/>
                </a:lnTo>
                <a:lnTo>
                  <a:pt x="2127" y="4832"/>
                </a:lnTo>
                <a:lnTo>
                  <a:pt x="2057" y="4809"/>
                </a:lnTo>
                <a:lnTo>
                  <a:pt x="1990" y="4787"/>
                </a:lnTo>
                <a:lnTo>
                  <a:pt x="1922" y="4764"/>
                </a:lnTo>
                <a:lnTo>
                  <a:pt x="1855" y="4739"/>
                </a:lnTo>
                <a:lnTo>
                  <a:pt x="1790" y="4709"/>
                </a:lnTo>
                <a:lnTo>
                  <a:pt x="1725" y="4684"/>
                </a:lnTo>
                <a:lnTo>
                  <a:pt x="1660" y="4652"/>
                </a:lnTo>
                <a:lnTo>
                  <a:pt x="1597" y="4619"/>
                </a:lnTo>
                <a:lnTo>
                  <a:pt x="1532" y="4589"/>
                </a:lnTo>
                <a:lnTo>
                  <a:pt x="1472" y="4554"/>
                </a:lnTo>
                <a:lnTo>
                  <a:pt x="1412" y="4519"/>
                </a:lnTo>
                <a:lnTo>
                  <a:pt x="1350" y="4479"/>
                </a:lnTo>
                <a:lnTo>
                  <a:pt x="1292" y="4442"/>
                </a:lnTo>
                <a:lnTo>
                  <a:pt x="1235" y="4399"/>
                </a:lnTo>
                <a:lnTo>
                  <a:pt x="1177" y="4359"/>
                </a:lnTo>
                <a:lnTo>
                  <a:pt x="1120" y="4317"/>
                </a:lnTo>
                <a:lnTo>
                  <a:pt x="1065" y="4272"/>
                </a:lnTo>
                <a:lnTo>
                  <a:pt x="1012" y="4227"/>
                </a:lnTo>
                <a:lnTo>
                  <a:pt x="960" y="4179"/>
                </a:lnTo>
                <a:lnTo>
                  <a:pt x="910" y="4132"/>
                </a:lnTo>
                <a:lnTo>
                  <a:pt x="857" y="4084"/>
                </a:lnTo>
                <a:lnTo>
                  <a:pt x="810" y="4032"/>
                </a:lnTo>
                <a:lnTo>
                  <a:pt x="762" y="3982"/>
                </a:lnTo>
                <a:lnTo>
                  <a:pt x="715" y="3929"/>
                </a:lnTo>
                <a:lnTo>
                  <a:pt x="670" y="3874"/>
                </a:lnTo>
                <a:lnTo>
                  <a:pt x="625" y="3822"/>
                </a:lnTo>
                <a:lnTo>
                  <a:pt x="582" y="3764"/>
                </a:lnTo>
                <a:lnTo>
                  <a:pt x="542" y="3709"/>
                </a:lnTo>
                <a:lnTo>
                  <a:pt x="500" y="3652"/>
                </a:lnTo>
                <a:lnTo>
                  <a:pt x="462" y="3589"/>
                </a:lnTo>
                <a:lnTo>
                  <a:pt x="422" y="3529"/>
                </a:lnTo>
                <a:lnTo>
                  <a:pt x="387" y="3469"/>
                </a:lnTo>
                <a:lnTo>
                  <a:pt x="352" y="3409"/>
                </a:lnTo>
                <a:lnTo>
                  <a:pt x="320" y="3344"/>
                </a:lnTo>
                <a:lnTo>
                  <a:pt x="290" y="3284"/>
                </a:lnTo>
                <a:lnTo>
                  <a:pt x="260" y="3219"/>
                </a:lnTo>
                <a:lnTo>
                  <a:pt x="230" y="3152"/>
                </a:lnTo>
                <a:lnTo>
                  <a:pt x="202" y="3084"/>
                </a:lnTo>
                <a:lnTo>
                  <a:pt x="177" y="3022"/>
                </a:lnTo>
                <a:lnTo>
                  <a:pt x="155" y="2949"/>
                </a:lnTo>
                <a:lnTo>
                  <a:pt x="132" y="2884"/>
                </a:lnTo>
                <a:lnTo>
                  <a:pt x="110" y="2817"/>
                </a:lnTo>
                <a:lnTo>
                  <a:pt x="90" y="2744"/>
                </a:lnTo>
                <a:lnTo>
                  <a:pt x="75" y="2674"/>
                </a:lnTo>
                <a:lnTo>
                  <a:pt x="60" y="2604"/>
                </a:lnTo>
                <a:lnTo>
                  <a:pt x="45" y="2532"/>
                </a:lnTo>
                <a:lnTo>
                  <a:pt x="32" y="2462"/>
                </a:lnTo>
                <a:lnTo>
                  <a:pt x="22" y="2387"/>
                </a:lnTo>
                <a:lnTo>
                  <a:pt x="15" y="2315"/>
                </a:lnTo>
                <a:lnTo>
                  <a:pt x="7" y="2240"/>
                </a:lnTo>
                <a:lnTo>
                  <a:pt x="5" y="2167"/>
                </a:lnTo>
                <a:lnTo>
                  <a:pt x="0" y="2090"/>
                </a:lnTo>
                <a:lnTo>
                  <a:pt x="0" y="2017"/>
                </a:lnTo>
                <a:lnTo>
                  <a:pt x="0" y="1945"/>
                </a:lnTo>
                <a:lnTo>
                  <a:pt x="5" y="1875"/>
                </a:lnTo>
                <a:lnTo>
                  <a:pt x="7" y="1805"/>
                </a:lnTo>
                <a:lnTo>
                  <a:pt x="15" y="1737"/>
                </a:lnTo>
                <a:lnTo>
                  <a:pt x="22" y="1667"/>
                </a:lnTo>
                <a:lnTo>
                  <a:pt x="32" y="1597"/>
                </a:lnTo>
                <a:lnTo>
                  <a:pt x="42" y="1530"/>
                </a:lnTo>
                <a:lnTo>
                  <a:pt x="55" y="1460"/>
                </a:lnTo>
                <a:lnTo>
                  <a:pt x="70" y="1392"/>
                </a:lnTo>
                <a:lnTo>
                  <a:pt x="87" y="1325"/>
                </a:lnTo>
                <a:lnTo>
                  <a:pt x="102" y="1257"/>
                </a:lnTo>
                <a:lnTo>
                  <a:pt x="122" y="1190"/>
                </a:lnTo>
                <a:lnTo>
                  <a:pt x="145" y="1125"/>
                </a:lnTo>
                <a:lnTo>
                  <a:pt x="167" y="1057"/>
                </a:lnTo>
                <a:lnTo>
                  <a:pt x="192" y="992"/>
                </a:lnTo>
                <a:lnTo>
                  <a:pt x="217" y="930"/>
                </a:lnTo>
                <a:lnTo>
                  <a:pt x="245" y="862"/>
                </a:lnTo>
                <a:lnTo>
                  <a:pt x="272" y="800"/>
                </a:lnTo>
                <a:lnTo>
                  <a:pt x="302" y="737"/>
                </a:lnTo>
                <a:lnTo>
                  <a:pt x="335" y="675"/>
                </a:lnTo>
                <a:lnTo>
                  <a:pt x="365" y="612"/>
                </a:lnTo>
                <a:lnTo>
                  <a:pt x="400" y="550"/>
                </a:lnTo>
                <a:lnTo>
                  <a:pt x="435" y="495"/>
                </a:lnTo>
                <a:lnTo>
                  <a:pt x="470" y="432"/>
                </a:lnTo>
                <a:lnTo>
                  <a:pt x="510" y="375"/>
                </a:lnTo>
                <a:lnTo>
                  <a:pt x="550" y="320"/>
                </a:lnTo>
                <a:lnTo>
                  <a:pt x="590" y="262"/>
                </a:lnTo>
                <a:lnTo>
                  <a:pt x="630" y="210"/>
                </a:lnTo>
                <a:lnTo>
                  <a:pt x="675" y="155"/>
                </a:lnTo>
                <a:lnTo>
                  <a:pt x="720" y="102"/>
                </a:lnTo>
                <a:lnTo>
                  <a:pt x="765" y="52"/>
                </a:lnTo>
                <a:lnTo>
                  <a:pt x="810" y="0"/>
                </a:lnTo>
              </a:path>
            </a:pathLst>
          </a:cu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9" name="Freeform 684"/>
          <p:cNvSpPr>
            <a:spLocks/>
          </p:cNvSpPr>
          <p:nvPr/>
        </p:nvSpPr>
        <p:spPr bwMode="auto">
          <a:xfrm>
            <a:off x="4019868" y="1986903"/>
            <a:ext cx="1490336" cy="1490335"/>
          </a:xfrm>
          <a:custGeom>
            <a:avLst/>
            <a:gdLst>
              <a:gd name="T0" fmla="*/ 815 w 1478"/>
              <a:gd name="T1" fmla="*/ 3 h 1478"/>
              <a:gd name="T2" fmla="*/ 925 w 1478"/>
              <a:gd name="T3" fmla="*/ 23 h 1478"/>
              <a:gd name="T4" fmla="*/ 1025 w 1478"/>
              <a:gd name="T5" fmla="*/ 58 h 1478"/>
              <a:gd name="T6" fmla="*/ 1123 w 1478"/>
              <a:gd name="T7" fmla="*/ 110 h 1478"/>
              <a:gd name="T8" fmla="*/ 1208 w 1478"/>
              <a:gd name="T9" fmla="*/ 170 h 1478"/>
              <a:gd name="T10" fmla="*/ 1285 w 1478"/>
              <a:gd name="T11" fmla="*/ 243 h 1478"/>
              <a:gd name="T12" fmla="*/ 1353 w 1478"/>
              <a:gd name="T13" fmla="*/ 328 h 1478"/>
              <a:gd name="T14" fmla="*/ 1405 w 1478"/>
              <a:gd name="T15" fmla="*/ 420 h 1478"/>
              <a:gd name="T16" fmla="*/ 1445 w 1478"/>
              <a:gd name="T17" fmla="*/ 518 h 1478"/>
              <a:gd name="T18" fmla="*/ 1468 w 1478"/>
              <a:gd name="T19" fmla="*/ 628 h 1478"/>
              <a:gd name="T20" fmla="*/ 1478 w 1478"/>
              <a:gd name="T21" fmla="*/ 740 h 1478"/>
              <a:gd name="T22" fmla="*/ 1468 w 1478"/>
              <a:gd name="T23" fmla="*/ 853 h 1478"/>
              <a:gd name="T24" fmla="*/ 1445 w 1478"/>
              <a:gd name="T25" fmla="*/ 958 h 1478"/>
              <a:gd name="T26" fmla="*/ 1405 w 1478"/>
              <a:gd name="T27" fmla="*/ 1060 h 1478"/>
              <a:gd name="T28" fmla="*/ 1353 w 1478"/>
              <a:gd name="T29" fmla="*/ 1153 h 1478"/>
              <a:gd name="T30" fmla="*/ 1285 w 1478"/>
              <a:gd name="T31" fmla="*/ 1235 h 1478"/>
              <a:gd name="T32" fmla="*/ 1208 w 1478"/>
              <a:gd name="T33" fmla="*/ 1310 h 1478"/>
              <a:gd name="T34" fmla="*/ 1123 w 1478"/>
              <a:gd name="T35" fmla="*/ 1370 h 1478"/>
              <a:gd name="T36" fmla="*/ 1025 w 1478"/>
              <a:gd name="T37" fmla="*/ 1418 h 1478"/>
              <a:gd name="T38" fmla="*/ 925 w 1478"/>
              <a:gd name="T39" fmla="*/ 1453 h 1478"/>
              <a:gd name="T40" fmla="*/ 815 w 1478"/>
              <a:gd name="T41" fmla="*/ 1473 h 1478"/>
              <a:gd name="T42" fmla="*/ 700 w 1478"/>
              <a:gd name="T43" fmla="*/ 1475 h 1478"/>
              <a:gd name="T44" fmla="*/ 590 w 1478"/>
              <a:gd name="T45" fmla="*/ 1463 h 1478"/>
              <a:gd name="T46" fmla="*/ 485 w 1478"/>
              <a:gd name="T47" fmla="*/ 1435 h 1478"/>
              <a:gd name="T48" fmla="*/ 385 w 1478"/>
              <a:gd name="T49" fmla="*/ 1390 h 1478"/>
              <a:gd name="T50" fmla="*/ 298 w 1478"/>
              <a:gd name="T51" fmla="*/ 1333 h 1478"/>
              <a:gd name="T52" fmla="*/ 218 w 1478"/>
              <a:gd name="T53" fmla="*/ 1263 h 1478"/>
              <a:gd name="T54" fmla="*/ 145 w 1478"/>
              <a:gd name="T55" fmla="*/ 1183 h 1478"/>
              <a:gd name="T56" fmla="*/ 90 w 1478"/>
              <a:gd name="T57" fmla="*/ 1093 h 1478"/>
              <a:gd name="T58" fmla="*/ 45 w 1478"/>
              <a:gd name="T59" fmla="*/ 993 h 1478"/>
              <a:gd name="T60" fmla="*/ 15 w 1478"/>
              <a:gd name="T61" fmla="*/ 888 h 1478"/>
              <a:gd name="T62" fmla="*/ 3 w 1478"/>
              <a:gd name="T63" fmla="*/ 778 h 1478"/>
              <a:gd name="T64" fmla="*/ 5 w 1478"/>
              <a:gd name="T65" fmla="*/ 663 h 1478"/>
              <a:gd name="T66" fmla="*/ 25 w 1478"/>
              <a:gd name="T67" fmla="*/ 555 h 1478"/>
              <a:gd name="T68" fmla="*/ 60 w 1478"/>
              <a:gd name="T69" fmla="*/ 453 h 1478"/>
              <a:gd name="T70" fmla="*/ 108 w 1478"/>
              <a:gd name="T71" fmla="*/ 355 h 1478"/>
              <a:gd name="T72" fmla="*/ 170 w 1478"/>
              <a:gd name="T73" fmla="*/ 270 h 1478"/>
              <a:gd name="T74" fmla="*/ 243 w 1478"/>
              <a:gd name="T75" fmla="*/ 193 h 1478"/>
              <a:gd name="T76" fmla="*/ 325 w 1478"/>
              <a:gd name="T77" fmla="*/ 128 h 1478"/>
              <a:gd name="T78" fmla="*/ 418 w 1478"/>
              <a:gd name="T79" fmla="*/ 75 h 1478"/>
              <a:gd name="T80" fmla="*/ 520 w 1478"/>
              <a:gd name="T81" fmla="*/ 33 h 1478"/>
              <a:gd name="T82" fmla="*/ 625 w 1478"/>
              <a:gd name="T83" fmla="*/ 10 h 1478"/>
              <a:gd name="T84" fmla="*/ 738 w 1478"/>
              <a:gd name="T85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8" h="1478">
                <a:moveTo>
                  <a:pt x="738" y="0"/>
                </a:moveTo>
                <a:lnTo>
                  <a:pt x="778" y="0"/>
                </a:lnTo>
                <a:lnTo>
                  <a:pt x="815" y="3"/>
                </a:lnTo>
                <a:lnTo>
                  <a:pt x="850" y="10"/>
                </a:lnTo>
                <a:lnTo>
                  <a:pt x="890" y="18"/>
                </a:lnTo>
                <a:lnTo>
                  <a:pt x="925" y="23"/>
                </a:lnTo>
                <a:lnTo>
                  <a:pt x="960" y="33"/>
                </a:lnTo>
                <a:lnTo>
                  <a:pt x="990" y="45"/>
                </a:lnTo>
                <a:lnTo>
                  <a:pt x="1025" y="58"/>
                </a:lnTo>
                <a:lnTo>
                  <a:pt x="1058" y="75"/>
                </a:lnTo>
                <a:lnTo>
                  <a:pt x="1090" y="90"/>
                </a:lnTo>
                <a:lnTo>
                  <a:pt x="1123" y="110"/>
                </a:lnTo>
                <a:lnTo>
                  <a:pt x="1150" y="128"/>
                </a:lnTo>
                <a:lnTo>
                  <a:pt x="1180" y="148"/>
                </a:lnTo>
                <a:lnTo>
                  <a:pt x="1208" y="170"/>
                </a:lnTo>
                <a:lnTo>
                  <a:pt x="1235" y="193"/>
                </a:lnTo>
                <a:lnTo>
                  <a:pt x="1260" y="218"/>
                </a:lnTo>
                <a:lnTo>
                  <a:pt x="1285" y="243"/>
                </a:lnTo>
                <a:lnTo>
                  <a:pt x="1308" y="270"/>
                </a:lnTo>
                <a:lnTo>
                  <a:pt x="1330" y="298"/>
                </a:lnTo>
                <a:lnTo>
                  <a:pt x="1353" y="328"/>
                </a:lnTo>
                <a:lnTo>
                  <a:pt x="1373" y="355"/>
                </a:lnTo>
                <a:lnTo>
                  <a:pt x="1388" y="388"/>
                </a:lnTo>
                <a:lnTo>
                  <a:pt x="1405" y="420"/>
                </a:lnTo>
                <a:lnTo>
                  <a:pt x="1420" y="453"/>
                </a:lnTo>
                <a:lnTo>
                  <a:pt x="1433" y="488"/>
                </a:lnTo>
                <a:lnTo>
                  <a:pt x="1445" y="518"/>
                </a:lnTo>
                <a:lnTo>
                  <a:pt x="1455" y="555"/>
                </a:lnTo>
                <a:lnTo>
                  <a:pt x="1460" y="590"/>
                </a:lnTo>
                <a:lnTo>
                  <a:pt x="1468" y="628"/>
                </a:lnTo>
                <a:lnTo>
                  <a:pt x="1475" y="663"/>
                </a:lnTo>
                <a:lnTo>
                  <a:pt x="1478" y="703"/>
                </a:lnTo>
                <a:lnTo>
                  <a:pt x="1478" y="740"/>
                </a:lnTo>
                <a:lnTo>
                  <a:pt x="1478" y="778"/>
                </a:lnTo>
                <a:lnTo>
                  <a:pt x="1475" y="813"/>
                </a:lnTo>
                <a:lnTo>
                  <a:pt x="1468" y="853"/>
                </a:lnTo>
                <a:lnTo>
                  <a:pt x="1460" y="888"/>
                </a:lnTo>
                <a:lnTo>
                  <a:pt x="1455" y="923"/>
                </a:lnTo>
                <a:lnTo>
                  <a:pt x="1445" y="958"/>
                </a:lnTo>
                <a:lnTo>
                  <a:pt x="1433" y="993"/>
                </a:lnTo>
                <a:lnTo>
                  <a:pt x="1420" y="1028"/>
                </a:lnTo>
                <a:lnTo>
                  <a:pt x="1405" y="1060"/>
                </a:lnTo>
                <a:lnTo>
                  <a:pt x="1388" y="1093"/>
                </a:lnTo>
                <a:lnTo>
                  <a:pt x="1373" y="1120"/>
                </a:lnTo>
                <a:lnTo>
                  <a:pt x="1353" y="1153"/>
                </a:lnTo>
                <a:lnTo>
                  <a:pt x="1330" y="1183"/>
                </a:lnTo>
                <a:lnTo>
                  <a:pt x="1308" y="1210"/>
                </a:lnTo>
                <a:lnTo>
                  <a:pt x="1285" y="1235"/>
                </a:lnTo>
                <a:lnTo>
                  <a:pt x="1260" y="1263"/>
                </a:lnTo>
                <a:lnTo>
                  <a:pt x="1235" y="1288"/>
                </a:lnTo>
                <a:lnTo>
                  <a:pt x="1208" y="1310"/>
                </a:lnTo>
                <a:lnTo>
                  <a:pt x="1180" y="1333"/>
                </a:lnTo>
                <a:lnTo>
                  <a:pt x="1150" y="1350"/>
                </a:lnTo>
                <a:lnTo>
                  <a:pt x="1123" y="1370"/>
                </a:lnTo>
                <a:lnTo>
                  <a:pt x="1090" y="1390"/>
                </a:lnTo>
                <a:lnTo>
                  <a:pt x="1058" y="1405"/>
                </a:lnTo>
                <a:lnTo>
                  <a:pt x="1025" y="1418"/>
                </a:lnTo>
                <a:lnTo>
                  <a:pt x="990" y="1435"/>
                </a:lnTo>
                <a:lnTo>
                  <a:pt x="960" y="1443"/>
                </a:lnTo>
                <a:lnTo>
                  <a:pt x="925" y="1453"/>
                </a:lnTo>
                <a:lnTo>
                  <a:pt x="890" y="1463"/>
                </a:lnTo>
                <a:lnTo>
                  <a:pt x="850" y="1470"/>
                </a:lnTo>
                <a:lnTo>
                  <a:pt x="815" y="1473"/>
                </a:lnTo>
                <a:lnTo>
                  <a:pt x="778" y="1475"/>
                </a:lnTo>
                <a:lnTo>
                  <a:pt x="738" y="1478"/>
                </a:lnTo>
                <a:lnTo>
                  <a:pt x="700" y="1475"/>
                </a:lnTo>
                <a:lnTo>
                  <a:pt x="665" y="1473"/>
                </a:lnTo>
                <a:lnTo>
                  <a:pt x="625" y="1470"/>
                </a:lnTo>
                <a:lnTo>
                  <a:pt x="590" y="1463"/>
                </a:lnTo>
                <a:lnTo>
                  <a:pt x="555" y="1453"/>
                </a:lnTo>
                <a:lnTo>
                  <a:pt x="520" y="1443"/>
                </a:lnTo>
                <a:lnTo>
                  <a:pt x="485" y="1435"/>
                </a:lnTo>
                <a:lnTo>
                  <a:pt x="455" y="1418"/>
                </a:lnTo>
                <a:lnTo>
                  <a:pt x="418" y="1405"/>
                </a:lnTo>
                <a:lnTo>
                  <a:pt x="385" y="1390"/>
                </a:lnTo>
                <a:lnTo>
                  <a:pt x="358" y="1370"/>
                </a:lnTo>
                <a:lnTo>
                  <a:pt x="325" y="1350"/>
                </a:lnTo>
                <a:lnTo>
                  <a:pt x="298" y="1333"/>
                </a:lnTo>
                <a:lnTo>
                  <a:pt x="270" y="1310"/>
                </a:lnTo>
                <a:lnTo>
                  <a:pt x="243" y="1288"/>
                </a:lnTo>
                <a:lnTo>
                  <a:pt x="218" y="1263"/>
                </a:lnTo>
                <a:lnTo>
                  <a:pt x="190" y="1235"/>
                </a:lnTo>
                <a:lnTo>
                  <a:pt x="170" y="1210"/>
                </a:lnTo>
                <a:lnTo>
                  <a:pt x="145" y="1183"/>
                </a:lnTo>
                <a:lnTo>
                  <a:pt x="128" y="1153"/>
                </a:lnTo>
                <a:lnTo>
                  <a:pt x="108" y="1120"/>
                </a:lnTo>
                <a:lnTo>
                  <a:pt x="90" y="1093"/>
                </a:lnTo>
                <a:lnTo>
                  <a:pt x="73" y="1060"/>
                </a:lnTo>
                <a:lnTo>
                  <a:pt x="60" y="1028"/>
                </a:lnTo>
                <a:lnTo>
                  <a:pt x="45" y="993"/>
                </a:lnTo>
                <a:lnTo>
                  <a:pt x="35" y="958"/>
                </a:lnTo>
                <a:lnTo>
                  <a:pt x="25" y="923"/>
                </a:lnTo>
                <a:lnTo>
                  <a:pt x="15" y="888"/>
                </a:lnTo>
                <a:lnTo>
                  <a:pt x="10" y="853"/>
                </a:lnTo>
                <a:lnTo>
                  <a:pt x="5" y="813"/>
                </a:lnTo>
                <a:lnTo>
                  <a:pt x="3" y="778"/>
                </a:lnTo>
                <a:lnTo>
                  <a:pt x="0" y="740"/>
                </a:lnTo>
                <a:lnTo>
                  <a:pt x="3" y="703"/>
                </a:lnTo>
                <a:lnTo>
                  <a:pt x="5" y="663"/>
                </a:lnTo>
                <a:lnTo>
                  <a:pt x="10" y="628"/>
                </a:lnTo>
                <a:lnTo>
                  <a:pt x="15" y="590"/>
                </a:lnTo>
                <a:lnTo>
                  <a:pt x="25" y="555"/>
                </a:lnTo>
                <a:lnTo>
                  <a:pt x="35" y="518"/>
                </a:lnTo>
                <a:lnTo>
                  <a:pt x="45" y="488"/>
                </a:lnTo>
                <a:lnTo>
                  <a:pt x="60" y="453"/>
                </a:lnTo>
                <a:lnTo>
                  <a:pt x="73" y="420"/>
                </a:lnTo>
                <a:lnTo>
                  <a:pt x="90" y="388"/>
                </a:lnTo>
                <a:lnTo>
                  <a:pt x="108" y="355"/>
                </a:lnTo>
                <a:lnTo>
                  <a:pt x="128" y="328"/>
                </a:lnTo>
                <a:lnTo>
                  <a:pt x="145" y="298"/>
                </a:lnTo>
                <a:lnTo>
                  <a:pt x="170" y="270"/>
                </a:lnTo>
                <a:lnTo>
                  <a:pt x="190" y="243"/>
                </a:lnTo>
                <a:lnTo>
                  <a:pt x="218" y="218"/>
                </a:lnTo>
                <a:lnTo>
                  <a:pt x="243" y="193"/>
                </a:lnTo>
                <a:lnTo>
                  <a:pt x="270" y="170"/>
                </a:lnTo>
                <a:lnTo>
                  <a:pt x="298" y="148"/>
                </a:lnTo>
                <a:lnTo>
                  <a:pt x="325" y="128"/>
                </a:lnTo>
                <a:lnTo>
                  <a:pt x="358" y="110"/>
                </a:lnTo>
                <a:lnTo>
                  <a:pt x="385" y="90"/>
                </a:lnTo>
                <a:lnTo>
                  <a:pt x="418" y="75"/>
                </a:lnTo>
                <a:lnTo>
                  <a:pt x="455" y="58"/>
                </a:lnTo>
                <a:lnTo>
                  <a:pt x="485" y="45"/>
                </a:lnTo>
                <a:lnTo>
                  <a:pt x="520" y="33"/>
                </a:lnTo>
                <a:lnTo>
                  <a:pt x="555" y="23"/>
                </a:lnTo>
                <a:lnTo>
                  <a:pt x="590" y="18"/>
                </a:lnTo>
                <a:lnTo>
                  <a:pt x="625" y="10"/>
                </a:lnTo>
                <a:lnTo>
                  <a:pt x="665" y="3"/>
                </a:lnTo>
                <a:lnTo>
                  <a:pt x="700" y="0"/>
                </a:lnTo>
                <a:lnTo>
                  <a:pt x="738" y="0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0" name="Line 683"/>
          <p:cNvSpPr>
            <a:spLocks noChangeShapeType="1"/>
          </p:cNvSpPr>
          <p:nvPr/>
        </p:nvSpPr>
        <p:spPr bwMode="auto">
          <a:xfrm>
            <a:off x="7802446" y="723522"/>
            <a:ext cx="7566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1" name="Line 682"/>
          <p:cNvSpPr>
            <a:spLocks noChangeShapeType="1"/>
          </p:cNvSpPr>
          <p:nvPr/>
        </p:nvSpPr>
        <p:spPr bwMode="auto">
          <a:xfrm>
            <a:off x="7817576" y="741174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2" name="Line 681"/>
          <p:cNvSpPr>
            <a:spLocks noChangeShapeType="1"/>
          </p:cNvSpPr>
          <p:nvPr/>
        </p:nvSpPr>
        <p:spPr bwMode="auto">
          <a:xfrm>
            <a:off x="7830185" y="7613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3" name="Line 680"/>
          <p:cNvSpPr>
            <a:spLocks noChangeShapeType="1"/>
          </p:cNvSpPr>
          <p:nvPr/>
        </p:nvSpPr>
        <p:spPr bwMode="auto">
          <a:xfrm>
            <a:off x="7840272" y="778999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4" name="Line 679"/>
          <p:cNvSpPr>
            <a:spLocks noChangeShapeType="1"/>
          </p:cNvSpPr>
          <p:nvPr/>
        </p:nvSpPr>
        <p:spPr bwMode="auto">
          <a:xfrm>
            <a:off x="7852880" y="799173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5" name="Freeform 678"/>
          <p:cNvSpPr>
            <a:spLocks/>
          </p:cNvSpPr>
          <p:nvPr/>
        </p:nvSpPr>
        <p:spPr bwMode="auto">
          <a:xfrm>
            <a:off x="7865489" y="819347"/>
            <a:ext cx="7564" cy="12609"/>
          </a:xfrm>
          <a:custGeom>
            <a:avLst/>
            <a:gdLst>
              <a:gd name="T0" fmla="*/ 0 w 7"/>
              <a:gd name="T1" fmla="*/ 0 h 13"/>
              <a:gd name="T2" fmla="*/ 7 w 7"/>
              <a:gd name="T3" fmla="*/ 10 h 13"/>
              <a:gd name="T4" fmla="*/ 7 w 7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7" y="10"/>
                </a:lnTo>
                <a:lnTo>
                  <a:pt x="7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6" name="Line 677"/>
          <p:cNvSpPr>
            <a:spLocks noChangeShapeType="1"/>
          </p:cNvSpPr>
          <p:nvPr/>
        </p:nvSpPr>
        <p:spPr bwMode="auto">
          <a:xfrm>
            <a:off x="7878097" y="83952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7" name="Line 676"/>
          <p:cNvSpPr>
            <a:spLocks noChangeShapeType="1"/>
          </p:cNvSpPr>
          <p:nvPr/>
        </p:nvSpPr>
        <p:spPr bwMode="auto">
          <a:xfrm>
            <a:off x="7888184" y="85969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8" name="Line 675"/>
          <p:cNvSpPr>
            <a:spLocks noChangeShapeType="1"/>
          </p:cNvSpPr>
          <p:nvPr/>
        </p:nvSpPr>
        <p:spPr bwMode="auto">
          <a:xfrm>
            <a:off x="7900794" y="879868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9" name="Line 674"/>
          <p:cNvSpPr>
            <a:spLocks noChangeShapeType="1"/>
          </p:cNvSpPr>
          <p:nvPr/>
        </p:nvSpPr>
        <p:spPr bwMode="auto">
          <a:xfrm>
            <a:off x="7910880" y="90004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0" name="Line 673"/>
          <p:cNvSpPr>
            <a:spLocks noChangeShapeType="1"/>
          </p:cNvSpPr>
          <p:nvPr/>
        </p:nvSpPr>
        <p:spPr bwMode="auto">
          <a:xfrm>
            <a:off x="7923488" y="92021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1" name="Line 672"/>
          <p:cNvSpPr>
            <a:spLocks noChangeShapeType="1"/>
          </p:cNvSpPr>
          <p:nvPr/>
        </p:nvSpPr>
        <p:spPr bwMode="auto">
          <a:xfrm>
            <a:off x="7936098" y="940389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2" name="Line 671"/>
          <p:cNvSpPr>
            <a:spLocks noChangeShapeType="1"/>
          </p:cNvSpPr>
          <p:nvPr/>
        </p:nvSpPr>
        <p:spPr bwMode="auto">
          <a:xfrm>
            <a:off x="7946184" y="960563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3" name="Line 670"/>
          <p:cNvSpPr>
            <a:spLocks noChangeShapeType="1"/>
          </p:cNvSpPr>
          <p:nvPr/>
        </p:nvSpPr>
        <p:spPr bwMode="auto">
          <a:xfrm>
            <a:off x="7956271" y="98073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4" name="Line 669"/>
          <p:cNvSpPr>
            <a:spLocks noChangeShapeType="1"/>
          </p:cNvSpPr>
          <p:nvPr/>
        </p:nvSpPr>
        <p:spPr bwMode="auto">
          <a:xfrm>
            <a:off x="7968879" y="10034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5" name="Line 668"/>
          <p:cNvSpPr>
            <a:spLocks noChangeShapeType="1"/>
          </p:cNvSpPr>
          <p:nvPr/>
        </p:nvSpPr>
        <p:spPr bwMode="auto">
          <a:xfrm>
            <a:off x="7978966" y="1021084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6" name="Line 667"/>
          <p:cNvSpPr>
            <a:spLocks noChangeShapeType="1"/>
          </p:cNvSpPr>
          <p:nvPr/>
        </p:nvSpPr>
        <p:spPr bwMode="auto">
          <a:xfrm>
            <a:off x="7989053" y="1041258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7" name="Line 666"/>
          <p:cNvSpPr>
            <a:spLocks noChangeShapeType="1"/>
          </p:cNvSpPr>
          <p:nvPr/>
        </p:nvSpPr>
        <p:spPr bwMode="auto">
          <a:xfrm>
            <a:off x="8001662" y="106395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8" name="Line 665"/>
          <p:cNvSpPr>
            <a:spLocks noChangeShapeType="1"/>
          </p:cNvSpPr>
          <p:nvPr/>
        </p:nvSpPr>
        <p:spPr bwMode="auto">
          <a:xfrm>
            <a:off x="8009227" y="1084128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9" name="Line 664"/>
          <p:cNvSpPr>
            <a:spLocks noChangeShapeType="1"/>
          </p:cNvSpPr>
          <p:nvPr/>
        </p:nvSpPr>
        <p:spPr bwMode="auto">
          <a:xfrm>
            <a:off x="8019314" y="110682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0" name="Line 663"/>
          <p:cNvSpPr>
            <a:spLocks noChangeShapeType="1"/>
          </p:cNvSpPr>
          <p:nvPr/>
        </p:nvSpPr>
        <p:spPr bwMode="auto">
          <a:xfrm>
            <a:off x="8029400" y="112699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1" name="Line 662"/>
          <p:cNvSpPr>
            <a:spLocks noChangeShapeType="1"/>
          </p:cNvSpPr>
          <p:nvPr/>
        </p:nvSpPr>
        <p:spPr bwMode="auto">
          <a:xfrm>
            <a:off x="8039487" y="114717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2" name="Freeform 661"/>
          <p:cNvSpPr>
            <a:spLocks/>
          </p:cNvSpPr>
          <p:nvPr/>
        </p:nvSpPr>
        <p:spPr bwMode="auto">
          <a:xfrm>
            <a:off x="8049574" y="1167344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8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8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3" name="Line 660"/>
          <p:cNvSpPr>
            <a:spLocks noChangeShapeType="1"/>
          </p:cNvSpPr>
          <p:nvPr/>
        </p:nvSpPr>
        <p:spPr bwMode="auto">
          <a:xfrm>
            <a:off x="8059661" y="119004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4" name="Line 659"/>
          <p:cNvSpPr>
            <a:spLocks noChangeShapeType="1"/>
          </p:cNvSpPr>
          <p:nvPr/>
        </p:nvSpPr>
        <p:spPr bwMode="auto">
          <a:xfrm>
            <a:off x="8069748" y="121021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5" name="Line 658"/>
          <p:cNvSpPr>
            <a:spLocks noChangeShapeType="1"/>
          </p:cNvSpPr>
          <p:nvPr/>
        </p:nvSpPr>
        <p:spPr bwMode="auto">
          <a:xfrm>
            <a:off x="8077314" y="123290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6" name="Line 657"/>
          <p:cNvSpPr>
            <a:spLocks noChangeShapeType="1"/>
          </p:cNvSpPr>
          <p:nvPr/>
        </p:nvSpPr>
        <p:spPr bwMode="auto">
          <a:xfrm>
            <a:off x="8087401" y="1255605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7" name="Line 656"/>
          <p:cNvSpPr>
            <a:spLocks noChangeShapeType="1"/>
          </p:cNvSpPr>
          <p:nvPr/>
        </p:nvSpPr>
        <p:spPr bwMode="auto">
          <a:xfrm>
            <a:off x="8097488" y="127325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8" name="Line 655"/>
          <p:cNvSpPr>
            <a:spLocks noChangeShapeType="1"/>
          </p:cNvSpPr>
          <p:nvPr/>
        </p:nvSpPr>
        <p:spPr bwMode="auto">
          <a:xfrm>
            <a:off x="8107574" y="1295953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9" name="Line 654"/>
          <p:cNvSpPr>
            <a:spLocks noChangeShapeType="1"/>
          </p:cNvSpPr>
          <p:nvPr/>
        </p:nvSpPr>
        <p:spPr bwMode="auto">
          <a:xfrm>
            <a:off x="8117661" y="1316126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0" name="Line 653"/>
          <p:cNvSpPr>
            <a:spLocks noChangeShapeType="1"/>
          </p:cNvSpPr>
          <p:nvPr/>
        </p:nvSpPr>
        <p:spPr bwMode="auto">
          <a:xfrm>
            <a:off x="8122705" y="133882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1" name="Line 652"/>
          <p:cNvSpPr>
            <a:spLocks noChangeShapeType="1"/>
          </p:cNvSpPr>
          <p:nvPr/>
        </p:nvSpPr>
        <p:spPr bwMode="auto">
          <a:xfrm>
            <a:off x="8132792" y="136151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2" name="Line 651"/>
          <p:cNvSpPr>
            <a:spLocks noChangeShapeType="1"/>
          </p:cNvSpPr>
          <p:nvPr/>
        </p:nvSpPr>
        <p:spPr bwMode="auto">
          <a:xfrm>
            <a:off x="8142879" y="13816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3" name="Line 650"/>
          <p:cNvSpPr>
            <a:spLocks noChangeShapeType="1"/>
          </p:cNvSpPr>
          <p:nvPr/>
        </p:nvSpPr>
        <p:spPr bwMode="auto">
          <a:xfrm>
            <a:off x="8150443" y="14043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4" name="Line 649"/>
          <p:cNvSpPr>
            <a:spLocks noChangeShapeType="1"/>
          </p:cNvSpPr>
          <p:nvPr/>
        </p:nvSpPr>
        <p:spPr bwMode="auto">
          <a:xfrm>
            <a:off x="8158009" y="142455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5" name="Line 648"/>
          <p:cNvSpPr>
            <a:spLocks noChangeShapeType="1"/>
          </p:cNvSpPr>
          <p:nvPr/>
        </p:nvSpPr>
        <p:spPr bwMode="auto">
          <a:xfrm>
            <a:off x="8165573" y="144977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6" name="Line 647"/>
          <p:cNvSpPr>
            <a:spLocks noChangeShapeType="1"/>
          </p:cNvSpPr>
          <p:nvPr/>
        </p:nvSpPr>
        <p:spPr bwMode="auto">
          <a:xfrm>
            <a:off x="8175660" y="1467429"/>
            <a:ext cx="252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7" name="Line 646"/>
          <p:cNvSpPr>
            <a:spLocks noChangeShapeType="1"/>
          </p:cNvSpPr>
          <p:nvPr/>
        </p:nvSpPr>
        <p:spPr bwMode="auto">
          <a:xfrm>
            <a:off x="8180704" y="1490124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8" name="Line 645"/>
          <p:cNvSpPr>
            <a:spLocks noChangeShapeType="1"/>
          </p:cNvSpPr>
          <p:nvPr/>
        </p:nvSpPr>
        <p:spPr bwMode="auto">
          <a:xfrm>
            <a:off x="8190790" y="151282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9" name="Freeform 644"/>
          <p:cNvSpPr>
            <a:spLocks/>
          </p:cNvSpPr>
          <p:nvPr/>
        </p:nvSpPr>
        <p:spPr bwMode="auto">
          <a:xfrm>
            <a:off x="8198356" y="1535515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10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10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0" name="Line 643"/>
          <p:cNvSpPr>
            <a:spLocks noChangeShapeType="1"/>
          </p:cNvSpPr>
          <p:nvPr/>
        </p:nvSpPr>
        <p:spPr bwMode="auto">
          <a:xfrm>
            <a:off x="8203400" y="155821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1" name="Line 642"/>
          <p:cNvSpPr>
            <a:spLocks noChangeShapeType="1"/>
          </p:cNvSpPr>
          <p:nvPr/>
        </p:nvSpPr>
        <p:spPr bwMode="auto">
          <a:xfrm>
            <a:off x="8213487" y="157838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2" name="Line 641"/>
          <p:cNvSpPr>
            <a:spLocks noChangeShapeType="1"/>
          </p:cNvSpPr>
          <p:nvPr/>
        </p:nvSpPr>
        <p:spPr bwMode="auto">
          <a:xfrm>
            <a:off x="8221051" y="160108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3" name="Line 640"/>
          <p:cNvSpPr>
            <a:spLocks noChangeShapeType="1"/>
          </p:cNvSpPr>
          <p:nvPr/>
        </p:nvSpPr>
        <p:spPr bwMode="auto">
          <a:xfrm>
            <a:off x="8226094" y="162125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4" name="Line 639"/>
          <p:cNvSpPr>
            <a:spLocks noChangeShapeType="1"/>
          </p:cNvSpPr>
          <p:nvPr/>
        </p:nvSpPr>
        <p:spPr bwMode="auto">
          <a:xfrm>
            <a:off x="8233660" y="164647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5" name="Freeform 638"/>
          <p:cNvSpPr>
            <a:spLocks/>
          </p:cNvSpPr>
          <p:nvPr/>
        </p:nvSpPr>
        <p:spPr bwMode="auto">
          <a:xfrm>
            <a:off x="8243747" y="1666644"/>
            <a:ext cx="2521" cy="15130"/>
          </a:xfrm>
          <a:custGeom>
            <a:avLst/>
            <a:gdLst>
              <a:gd name="T0" fmla="*/ 0 w 3"/>
              <a:gd name="T1" fmla="*/ 0 h 13"/>
              <a:gd name="T2" fmla="*/ 0 w 3"/>
              <a:gd name="T3" fmla="*/ 4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4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6" name="Line 637"/>
          <p:cNvSpPr>
            <a:spLocks noChangeShapeType="1"/>
          </p:cNvSpPr>
          <p:nvPr/>
        </p:nvSpPr>
        <p:spPr bwMode="auto">
          <a:xfrm>
            <a:off x="8248791" y="1691862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7" name="Line 636"/>
          <p:cNvSpPr>
            <a:spLocks noChangeShapeType="1"/>
          </p:cNvSpPr>
          <p:nvPr/>
        </p:nvSpPr>
        <p:spPr bwMode="auto">
          <a:xfrm>
            <a:off x="8256355" y="1712035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8" name="Line 635"/>
          <p:cNvSpPr>
            <a:spLocks noChangeShapeType="1"/>
          </p:cNvSpPr>
          <p:nvPr/>
        </p:nvSpPr>
        <p:spPr bwMode="auto">
          <a:xfrm>
            <a:off x="8261399" y="17347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9" name="Line 634"/>
          <p:cNvSpPr>
            <a:spLocks noChangeShapeType="1"/>
          </p:cNvSpPr>
          <p:nvPr/>
        </p:nvSpPr>
        <p:spPr bwMode="auto">
          <a:xfrm>
            <a:off x="8266442" y="1757426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0" name="Line 633"/>
          <p:cNvSpPr>
            <a:spLocks noChangeShapeType="1"/>
          </p:cNvSpPr>
          <p:nvPr/>
        </p:nvSpPr>
        <p:spPr bwMode="auto">
          <a:xfrm>
            <a:off x="8271485" y="1777600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1" name="Line 632"/>
          <p:cNvSpPr>
            <a:spLocks noChangeShapeType="1"/>
          </p:cNvSpPr>
          <p:nvPr/>
        </p:nvSpPr>
        <p:spPr bwMode="auto">
          <a:xfrm>
            <a:off x="8279051" y="180029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2" name="Line 631"/>
          <p:cNvSpPr>
            <a:spLocks noChangeShapeType="1"/>
          </p:cNvSpPr>
          <p:nvPr/>
        </p:nvSpPr>
        <p:spPr bwMode="auto">
          <a:xfrm>
            <a:off x="8284095" y="18229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3" name="Line 630"/>
          <p:cNvSpPr>
            <a:spLocks noChangeShapeType="1"/>
          </p:cNvSpPr>
          <p:nvPr/>
        </p:nvSpPr>
        <p:spPr bwMode="auto">
          <a:xfrm>
            <a:off x="8291659" y="184568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4" name="Line 629"/>
          <p:cNvSpPr>
            <a:spLocks noChangeShapeType="1"/>
          </p:cNvSpPr>
          <p:nvPr/>
        </p:nvSpPr>
        <p:spPr bwMode="auto">
          <a:xfrm>
            <a:off x="8296703" y="1868382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5" name="Line 628"/>
          <p:cNvSpPr>
            <a:spLocks noChangeShapeType="1"/>
          </p:cNvSpPr>
          <p:nvPr/>
        </p:nvSpPr>
        <p:spPr bwMode="auto">
          <a:xfrm>
            <a:off x="8301746" y="1891078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6" name="Line 627"/>
          <p:cNvSpPr>
            <a:spLocks noChangeShapeType="1"/>
          </p:cNvSpPr>
          <p:nvPr/>
        </p:nvSpPr>
        <p:spPr bwMode="auto">
          <a:xfrm>
            <a:off x="8306789" y="191377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7" name="Line 626"/>
          <p:cNvSpPr>
            <a:spLocks noChangeShapeType="1"/>
          </p:cNvSpPr>
          <p:nvPr/>
        </p:nvSpPr>
        <p:spPr bwMode="auto">
          <a:xfrm>
            <a:off x="8314355" y="193646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8" name="Line 625"/>
          <p:cNvSpPr>
            <a:spLocks noChangeShapeType="1"/>
          </p:cNvSpPr>
          <p:nvPr/>
        </p:nvSpPr>
        <p:spPr bwMode="auto">
          <a:xfrm>
            <a:off x="8316876" y="1959164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9" name="Line 624"/>
          <p:cNvSpPr>
            <a:spLocks noChangeShapeType="1"/>
          </p:cNvSpPr>
          <p:nvPr/>
        </p:nvSpPr>
        <p:spPr bwMode="auto">
          <a:xfrm>
            <a:off x="8324442" y="198186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0" name="Line 623"/>
          <p:cNvSpPr>
            <a:spLocks noChangeShapeType="1"/>
          </p:cNvSpPr>
          <p:nvPr/>
        </p:nvSpPr>
        <p:spPr bwMode="auto">
          <a:xfrm>
            <a:off x="8326963" y="2007077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1" name="Line 622"/>
          <p:cNvSpPr>
            <a:spLocks noChangeShapeType="1"/>
          </p:cNvSpPr>
          <p:nvPr/>
        </p:nvSpPr>
        <p:spPr bwMode="auto">
          <a:xfrm>
            <a:off x="8332007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2" name="Freeform 621"/>
          <p:cNvSpPr>
            <a:spLocks/>
          </p:cNvSpPr>
          <p:nvPr/>
        </p:nvSpPr>
        <p:spPr bwMode="auto">
          <a:xfrm>
            <a:off x="8337050" y="2052468"/>
            <a:ext cx="2523" cy="12608"/>
          </a:xfrm>
          <a:custGeom>
            <a:avLst/>
            <a:gdLst>
              <a:gd name="T0" fmla="*/ 0 w 3"/>
              <a:gd name="T1" fmla="*/ 0 h 13"/>
              <a:gd name="T2" fmla="*/ 3 w 3"/>
              <a:gd name="T3" fmla="*/ 5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5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3" name="Line 620"/>
          <p:cNvSpPr>
            <a:spLocks noChangeShapeType="1"/>
          </p:cNvSpPr>
          <p:nvPr/>
        </p:nvSpPr>
        <p:spPr bwMode="auto">
          <a:xfrm>
            <a:off x="8339573" y="2075163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4" name="Line 619"/>
          <p:cNvSpPr>
            <a:spLocks noChangeShapeType="1"/>
          </p:cNvSpPr>
          <p:nvPr/>
        </p:nvSpPr>
        <p:spPr bwMode="auto">
          <a:xfrm>
            <a:off x="8347137" y="209785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5" name="Line 618"/>
          <p:cNvSpPr>
            <a:spLocks noChangeShapeType="1"/>
          </p:cNvSpPr>
          <p:nvPr/>
        </p:nvSpPr>
        <p:spPr bwMode="auto">
          <a:xfrm>
            <a:off x="8349659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6" name="Line 617"/>
          <p:cNvSpPr>
            <a:spLocks noChangeShapeType="1"/>
          </p:cNvSpPr>
          <p:nvPr/>
        </p:nvSpPr>
        <p:spPr bwMode="auto">
          <a:xfrm>
            <a:off x="8352180" y="214325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7" name="Line 616"/>
          <p:cNvSpPr>
            <a:spLocks noChangeShapeType="1"/>
          </p:cNvSpPr>
          <p:nvPr/>
        </p:nvSpPr>
        <p:spPr bwMode="auto">
          <a:xfrm>
            <a:off x="8354703" y="2165945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8" name="Freeform 615"/>
          <p:cNvSpPr>
            <a:spLocks/>
          </p:cNvSpPr>
          <p:nvPr/>
        </p:nvSpPr>
        <p:spPr bwMode="auto">
          <a:xfrm>
            <a:off x="8362267" y="2186118"/>
            <a:ext cx="0" cy="15130"/>
          </a:xfrm>
          <a:custGeom>
            <a:avLst/>
            <a:gdLst>
              <a:gd name="T0" fmla="*/ 0 h 16"/>
              <a:gd name="T1" fmla="*/ 4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4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9" name="Line 614"/>
          <p:cNvSpPr>
            <a:spLocks noChangeShapeType="1"/>
          </p:cNvSpPr>
          <p:nvPr/>
        </p:nvSpPr>
        <p:spPr bwMode="auto">
          <a:xfrm>
            <a:off x="8364790" y="221133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0" name="Line 613"/>
          <p:cNvSpPr>
            <a:spLocks noChangeShapeType="1"/>
          </p:cNvSpPr>
          <p:nvPr/>
        </p:nvSpPr>
        <p:spPr bwMode="auto">
          <a:xfrm>
            <a:off x="8367311" y="2231509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1" name="Line 612"/>
          <p:cNvSpPr>
            <a:spLocks noChangeShapeType="1"/>
          </p:cNvSpPr>
          <p:nvPr/>
        </p:nvSpPr>
        <p:spPr bwMode="auto">
          <a:xfrm>
            <a:off x="8372354" y="225924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2" name="Line 611"/>
          <p:cNvSpPr>
            <a:spLocks noChangeShapeType="1"/>
          </p:cNvSpPr>
          <p:nvPr/>
        </p:nvSpPr>
        <p:spPr bwMode="auto">
          <a:xfrm>
            <a:off x="8374877" y="228194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3" name="Line 610"/>
          <p:cNvSpPr>
            <a:spLocks noChangeShapeType="1"/>
          </p:cNvSpPr>
          <p:nvPr/>
        </p:nvSpPr>
        <p:spPr bwMode="auto">
          <a:xfrm>
            <a:off x="8377398" y="230464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4" name="Line 609"/>
          <p:cNvSpPr>
            <a:spLocks noChangeShapeType="1"/>
          </p:cNvSpPr>
          <p:nvPr/>
        </p:nvSpPr>
        <p:spPr bwMode="auto">
          <a:xfrm>
            <a:off x="8377398" y="232733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5" name="Line 608"/>
          <p:cNvSpPr>
            <a:spLocks noChangeShapeType="1"/>
          </p:cNvSpPr>
          <p:nvPr/>
        </p:nvSpPr>
        <p:spPr bwMode="auto">
          <a:xfrm>
            <a:off x="8382441" y="2347508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6" name="Line 607"/>
          <p:cNvSpPr>
            <a:spLocks noChangeShapeType="1"/>
          </p:cNvSpPr>
          <p:nvPr/>
        </p:nvSpPr>
        <p:spPr bwMode="auto">
          <a:xfrm>
            <a:off x="8384964" y="2372726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7" name="Line 606"/>
          <p:cNvSpPr>
            <a:spLocks noChangeShapeType="1"/>
          </p:cNvSpPr>
          <p:nvPr/>
        </p:nvSpPr>
        <p:spPr bwMode="auto">
          <a:xfrm>
            <a:off x="8387484" y="2392899"/>
            <a:ext cx="0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8" name="Line 605"/>
          <p:cNvSpPr>
            <a:spLocks noChangeShapeType="1"/>
          </p:cNvSpPr>
          <p:nvPr/>
        </p:nvSpPr>
        <p:spPr bwMode="auto">
          <a:xfrm>
            <a:off x="8387484" y="242063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9" name="Line 604"/>
          <p:cNvSpPr>
            <a:spLocks noChangeShapeType="1"/>
          </p:cNvSpPr>
          <p:nvPr/>
        </p:nvSpPr>
        <p:spPr bwMode="auto">
          <a:xfrm>
            <a:off x="8392528" y="2443334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0" name="Line 603"/>
          <p:cNvSpPr>
            <a:spLocks noChangeShapeType="1"/>
          </p:cNvSpPr>
          <p:nvPr/>
        </p:nvSpPr>
        <p:spPr bwMode="auto">
          <a:xfrm>
            <a:off x="8395050" y="246603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1" name="Line 602"/>
          <p:cNvSpPr>
            <a:spLocks noChangeShapeType="1"/>
          </p:cNvSpPr>
          <p:nvPr/>
        </p:nvSpPr>
        <p:spPr bwMode="auto">
          <a:xfrm>
            <a:off x="8395050" y="248872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2" name="Line 601"/>
          <p:cNvSpPr>
            <a:spLocks noChangeShapeType="1"/>
          </p:cNvSpPr>
          <p:nvPr/>
        </p:nvSpPr>
        <p:spPr bwMode="auto">
          <a:xfrm>
            <a:off x="8395050" y="2508898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3" name="Line 600"/>
          <p:cNvSpPr>
            <a:spLocks noChangeShapeType="1"/>
          </p:cNvSpPr>
          <p:nvPr/>
        </p:nvSpPr>
        <p:spPr bwMode="auto">
          <a:xfrm>
            <a:off x="8397571" y="2536638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4" name="Line 599"/>
          <p:cNvSpPr>
            <a:spLocks noChangeShapeType="1"/>
          </p:cNvSpPr>
          <p:nvPr/>
        </p:nvSpPr>
        <p:spPr bwMode="auto">
          <a:xfrm>
            <a:off x="8397571" y="255933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5" name="Freeform 598"/>
          <p:cNvSpPr>
            <a:spLocks/>
          </p:cNvSpPr>
          <p:nvPr/>
        </p:nvSpPr>
        <p:spPr bwMode="auto">
          <a:xfrm>
            <a:off x="8400094" y="2582029"/>
            <a:ext cx="0" cy="12608"/>
          </a:xfrm>
          <a:custGeom>
            <a:avLst/>
            <a:gdLst>
              <a:gd name="T0" fmla="*/ 0 h 13"/>
              <a:gd name="T1" fmla="*/ 6 h 13"/>
              <a:gd name="T2" fmla="*/ 13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6" name="Line 597"/>
          <p:cNvSpPr>
            <a:spLocks noChangeShapeType="1"/>
          </p:cNvSpPr>
          <p:nvPr/>
        </p:nvSpPr>
        <p:spPr bwMode="auto">
          <a:xfrm>
            <a:off x="8400094" y="260472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7" name="Line 596"/>
          <p:cNvSpPr>
            <a:spLocks noChangeShapeType="1"/>
          </p:cNvSpPr>
          <p:nvPr/>
        </p:nvSpPr>
        <p:spPr bwMode="auto">
          <a:xfrm>
            <a:off x="8400094" y="2627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8" name="Line 595"/>
          <p:cNvSpPr>
            <a:spLocks noChangeShapeType="1"/>
          </p:cNvSpPr>
          <p:nvPr/>
        </p:nvSpPr>
        <p:spPr bwMode="auto">
          <a:xfrm>
            <a:off x="8400094" y="265263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9" name="Line 594"/>
          <p:cNvSpPr>
            <a:spLocks noChangeShapeType="1"/>
          </p:cNvSpPr>
          <p:nvPr/>
        </p:nvSpPr>
        <p:spPr bwMode="auto">
          <a:xfrm>
            <a:off x="8400094" y="267533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0" name="Line 593"/>
          <p:cNvSpPr>
            <a:spLocks noChangeShapeType="1"/>
          </p:cNvSpPr>
          <p:nvPr/>
        </p:nvSpPr>
        <p:spPr bwMode="auto">
          <a:xfrm>
            <a:off x="8402615" y="26980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1" name="Line 592"/>
          <p:cNvSpPr>
            <a:spLocks noChangeShapeType="1"/>
          </p:cNvSpPr>
          <p:nvPr/>
        </p:nvSpPr>
        <p:spPr bwMode="auto">
          <a:xfrm>
            <a:off x="8402615" y="2720723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2" name="Line 591"/>
          <p:cNvSpPr>
            <a:spLocks noChangeShapeType="1"/>
          </p:cNvSpPr>
          <p:nvPr/>
        </p:nvSpPr>
        <p:spPr bwMode="auto">
          <a:xfrm>
            <a:off x="8402615" y="274341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3" name="Line 590"/>
          <p:cNvSpPr>
            <a:spLocks noChangeShapeType="1"/>
          </p:cNvSpPr>
          <p:nvPr/>
        </p:nvSpPr>
        <p:spPr bwMode="auto">
          <a:xfrm>
            <a:off x="8400094" y="2768636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4" name="Line 589"/>
          <p:cNvSpPr>
            <a:spLocks noChangeShapeType="1"/>
          </p:cNvSpPr>
          <p:nvPr/>
        </p:nvSpPr>
        <p:spPr bwMode="auto">
          <a:xfrm>
            <a:off x="8400094" y="2791331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5" name="Line 588"/>
          <p:cNvSpPr>
            <a:spLocks noChangeShapeType="1"/>
          </p:cNvSpPr>
          <p:nvPr/>
        </p:nvSpPr>
        <p:spPr bwMode="auto">
          <a:xfrm>
            <a:off x="8400094" y="281402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6" name="Line 587"/>
          <p:cNvSpPr>
            <a:spLocks noChangeShapeType="1"/>
          </p:cNvSpPr>
          <p:nvPr/>
        </p:nvSpPr>
        <p:spPr bwMode="auto">
          <a:xfrm>
            <a:off x="8400094" y="2836722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7" name="Line 586"/>
          <p:cNvSpPr>
            <a:spLocks noChangeShapeType="1"/>
          </p:cNvSpPr>
          <p:nvPr/>
        </p:nvSpPr>
        <p:spPr bwMode="auto">
          <a:xfrm>
            <a:off x="8400094" y="2859418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208" name="Group 385"/>
          <p:cNvGrpSpPr>
            <a:grpSpLocks/>
          </p:cNvGrpSpPr>
          <p:nvPr/>
        </p:nvGrpSpPr>
        <p:grpSpPr bwMode="auto">
          <a:xfrm>
            <a:off x="5669072" y="2884635"/>
            <a:ext cx="2731022" cy="3366494"/>
            <a:chOff x="6181" y="3700"/>
            <a:chExt cx="2707" cy="3337"/>
          </a:xfrm>
        </p:grpSpPr>
        <p:sp>
          <p:nvSpPr>
            <p:cNvPr id="1209" name="Line 585"/>
            <p:cNvSpPr>
              <a:spLocks noChangeShapeType="1"/>
            </p:cNvSpPr>
            <p:nvPr/>
          </p:nvSpPr>
          <p:spPr bwMode="auto">
            <a:xfrm>
              <a:off x="8887" y="370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Line 584"/>
            <p:cNvSpPr>
              <a:spLocks noChangeShapeType="1"/>
            </p:cNvSpPr>
            <p:nvPr/>
          </p:nvSpPr>
          <p:spPr bwMode="auto">
            <a:xfrm>
              <a:off x="8887" y="372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Line 583"/>
            <p:cNvSpPr>
              <a:spLocks noChangeShapeType="1"/>
            </p:cNvSpPr>
            <p:nvPr/>
          </p:nvSpPr>
          <p:spPr bwMode="auto">
            <a:xfrm flipH="1">
              <a:off x="8884" y="374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Line 582"/>
            <p:cNvSpPr>
              <a:spLocks noChangeShapeType="1"/>
            </p:cNvSpPr>
            <p:nvPr/>
          </p:nvSpPr>
          <p:spPr bwMode="auto">
            <a:xfrm>
              <a:off x="8884" y="376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Line 581"/>
            <p:cNvSpPr>
              <a:spLocks noChangeShapeType="1"/>
            </p:cNvSpPr>
            <p:nvPr/>
          </p:nvSpPr>
          <p:spPr bwMode="auto">
            <a:xfrm>
              <a:off x="8884" y="3789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Line 580"/>
            <p:cNvSpPr>
              <a:spLocks noChangeShapeType="1"/>
            </p:cNvSpPr>
            <p:nvPr/>
          </p:nvSpPr>
          <p:spPr bwMode="auto">
            <a:xfrm>
              <a:off x="8881" y="381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Line 579"/>
            <p:cNvSpPr>
              <a:spLocks noChangeShapeType="1"/>
            </p:cNvSpPr>
            <p:nvPr/>
          </p:nvSpPr>
          <p:spPr bwMode="auto">
            <a:xfrm flipH="1">
              <a:off x="8877" y="3837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Line 578"/>
            <p:cNvSpPr>
              <a:spLocks noChangeShapeType="1"/>
            </p:cNvSpPr>
            <p:nvPr/>
          </p:nvSpPr>
          <p:spPr bwMode="auto">
            <a:xfrm>
              <a:off x="8877" y="386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Line 577"/>
            <p:cNvSpPr>
              <a:spLocks noChangeShapeType="1"/>
            </p:cNvSpPr>
            <p:nvPr/>
          </p:nvSpPr>
          <p:spPr bwMode="auto">
            <a:xfrm>
              <a:off x="8874" y="388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Line 576"/>
            <p:cNvSpPr>
              <a:spLocks noChangeShapeType="1"/>
            </p:cNvSpPr>
            <p:nvPr/>
          </p:nvSpPr>
          <p:spPr bwMode="auto">
            <a:xfrm flipH="1">
              <a:off x="8871" y="39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Line 575"/>
            <p:cNvSpPr>
              <a:spLocks noChangeShapeType="1"/>
            </p:cNvSpPr>
            <p:nvPr/>
          </p:nvSpPr>
          <p:spPr bwMode="auto">
            <a:xfrm flipH="1">
              <a:off x="8868" y="392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Line 574"/>
            <p:cNvSpPr>
              <a:spLocks noChangeShapeType="1"/>
            </p:cNvSpPr>
            <p:nvPr/>
          </p:nvSpPr>
          <p:spPr bwMode="auto">
            <a:xfrm>
              <a:off x="8868" y="395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73"/>
            <p:cNvSpPr>
              <a:spLocks noChangeShapeType="1"/>
            </p:cNvSpPr>
            <p:nvPr/>
          </p:nvSpPr>
          <p:spPr bwMode="auto">
            <a:xfrm>
              <a:off x="8865" y="39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72"/>
            <p:cNvSpPr>
              <a:spLocks noChangeShapeType="1"/>
            </p:cNvSpPr>
            <p:nvPr/>
          </p:nvSpPr>
          <p:spPr bwMode="auto">
            <a:xfrm>
              <a:off x="8861" y="3997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71"/>
            <p:cNvSpPr>
              <a:spLocks noChangeShapeType="1"/>
            </p:cNvSpPr>
            <p:nvPr/>
          </p:nvSpPr>
          <p:spPr bwMode="auto">
            <a:xfrm>
              <a:off x="8858" y="402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Line 570"/>
            <p:cNvSpPr>
              <a:spLocks noChangeShapeType="1"/>
            </p:cNvSpPr>
            <p:nvPr/>
          </p:nvSpPr>
          <p:spPr bwMode="auto">
            <a:xfrm>
              <a:off x="8855" y="404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Line 569"/>
            <p:cNvSpPr>
              <a:spLocks noChangeShapeType="1"/>
            </p:cNvSpPr>
            <p:nvPr/>
          </p:nvSpPr>
          <p:spPr bwMode="auto">
            <a:xfrm>
              <a:off x="8852" y="406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Line 568"/>
            <p:cNvSpPr>
              <a:spLocks noChangeShapeType="1"/>
            </p:cNvSpPr>
            <p:nvPr/>
          </p:nvSpPr>
          <p:spPr bwMode="auto">
            <a:xfrm>
              <a:off x="8849" y="408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Line 567"/>
            <p:cNvSpPr>
              <a:spLocks noChangeShapeType="1"/>
            </p:cNvSpPr>
            <p:nvPr/>
          </p:nvSpPr>
          <p:spPr bwMode="auto">
            <a:xfrm flipH="1">
              <a:off x="8842" y="4109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Line 566"/>
            <p:cNvSpPr>
              <a:spLocks noChangeShapeType="1"/>
            </p:cNvSpPr>
            <p:nvPr/>
          </p:nvSpPr>
          <p:spPr bwMode="auto">
            <a:xfrm flipH="1">
              <a:off x="8839" y="413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Line 565"/>
            <p:cNvSpPr>
              <a:spLocks noChangeShapeType="1"/>
            </p:cNvSpPr>
            <p:nvPr/>
          </p:nvSpPr>
          <p:spPr bwMode="auto">
            <a:xfrm flipH="1">
              <a:off x="8836" y="41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Line 564"/>
            <p:cNvSpPr>
              <a:spLocks noChangeShapeType="1"/>
            </p:cNvSpPr>
            <p:nvPr/>
          </p:nvSpPr>
          <p:spPr bwMode="auto">
            <a:xfrm flipH="1">
              <a:off x="8833" y="418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Line 563"/>
            <p:cNvSpPr>
              <a:spLocks noChangeShapeType="1"/>
            </p:cNvSpPr>
            <p:nvPr/>
          </p:nvSpPr>
          <p:spPr bwMode="auto">
            <a:xfrm flipH="1">
              <a:off x="8826" y="420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Line 562"/>
            <p:cNvSpPr>
              <a:spLocks noChangeShapeType="1"/>
            </p:cNvSpPr>
            <p:nvPr/>
          </p:nvSpPr>
          <p:spPr bwMode="auto">
            <a:xfrm flipH="1">
              <a:off x="8823" y="422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Line 561"/>
            <p:cNvSpPr>
              <a:spLocks noChangeShapeType="1"/>
            </p:cNvSpPr>
            <p:nvPr/>
          </p:nvSpPr>
          <p:spPr bwMode="auto">
            <a:xfrm flipH="1">
              <a:off x="8820" y="424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Line 560"/>
            <p:cNvSpPr>
              <a:spLocks noChangeShapeType="1"/>
            </p:cNvSpPr>
            <p:nvPr/>
          </p:nvSpPr>
          <p:spPr bwMode="auto">
            <a:xfrm flipH="1">
              <a:off x="8814" y="42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Line 559"/>
            <p:cNvSpPr>
              <a:spLocks noChangeShapeType="1"/>
            </p:cNvSpPr>
            <p:nvPr/>
          </p:nvSpPr>
          <p:spPr bwMode="auto">
            <a:xfrm flipH="1">
              <a:off x="8810" y="4292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Line 558"/>
            <p:cNvSpPr>
              <a:spLocks noChangeShapeType="1"/>
            </p:cNvSpPr>
            <p:nvPr/>
          </p:nvSpPr>
          <p:spPr bwMode="auto">
            <a:xfrm flipH="1">
              <a:off x="8804" y="431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557"/>
            <p:cNvSpPr>
              <a:spLocks/>
            </p:cNvSpPr>
            <p:nvPr/>
          </p:nvSpPr>
          <p:spPr bwMode="auto">
            <a:xfrm>
              <a:off x="8801" y="4336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3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Line 556"/>
            <p:cNvSpPr>
              <a:spLocks noChangeShapeType="1"/>
            </p:cNvSpPr>
            <p:nvPr/>
          </p:nvSpPr>
          <p:spPr bwMode="auto">
            <a:xfrm flipH="1">
              <a:off x="8794" y="435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Line 555"/>
            <p:cNvSpPr>
              <a:spLocks noChangeShapeType="1"/>
            </p:cNvSpPr>
            <p:nvPr/>
          </p:nvSpPr>
          <p:spPr bwMode="auto">
            <a:xfrm flipH="1">
              <a:off x="8788" y="438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Line 554"/>
            <p:cNvSpPr>
              <a:spLocks noChangeShapeType="1"/>
            </p:cNvSpPr>
            <p:nvPr/>
          </p:nvSpPr>
          <p:spPr bwMode="auto">
            <a:xfrm flipH="1">
              <a:off x="8782" y="44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53"/>
            <p:cNvSpPr>
              <a:spLocks/>
            </p:cNvSpPr>
            <p:nvPr/>
          </p:nvSpPr>
          <p:spPr bwMode="auto">
            <a:xfrm>
              <a:off x="8778" y="4426"/>
              <a:ext cx="4" cy="16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3 h 16"/>
                <a:gd name="T4" fmla="*/ 0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Line 552"/>
            <p:cNvSpPr>
              <a:spLocks noChangeShapeType="1"/>
            </p:cNvSpPr>
            <p:nvPr/>
          </p:nvSpPr>
          <p:spPr bwMode="auto">
            <a:xfrm flipH="1">
              <a:off x="8772" y="444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Line 551"/>
            <p:cNvSpPr>
              <a:spLocks noChangeShapeType="1"/>
            </p:cNvSpPr>
            <p:nvPr/>
          </p:nvSpPr>
          <p:spPr bwMode="auto">
            <a:xfrm flipH="1">
              <a:off x="8766" y="447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Line 550"/>
            <p:cNvSpPr>
              <a:spLocks noChangeShapeType="1"/>
            </p:cNvSpPr>
            <p:nvPr/>
          </p:nvSpPr>
          <p:spPr bwMode="auto">
            <a:xfrm flipH="1">
              <a:off x="8759" y="449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49"/>
            <p:cNvSpPr>
              <a:spLocks/>
            </p:cNvSpPr>
            <p:nvPr/>
          </p:nvSpPr>
          <p:spPr bwMode="auto">
            <a:xfrm>
              <a:off x="8753" y="4516"/>
              <a:ext cx="3" cy="12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9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Line 548"/>
            <p:cNvSpPr>
              <a:spLocks noChangeShapeType="1"/>
            </p:cNvSpPr>
            <p:nvPr/>
          </p:nvSpPr>
          <p:spPr bwMode="auto">
            <a:xfrm flipH="1">
              <a:off x="8746" y="4538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Line 547"/>
            <p:cNvSpPr>
              <a:spLocks noChangeShapeType="1"/>
            </p:cNvSpPr>
            <p:nvPr/>
          </p:nvSpPr>
          <p:spPr bwMode="auto">
            <a:xfrm flipH="1">
              <a:off x="8740" y="456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Line 546"/>
            <p:cNvSpPr>
              <a:spLocks noChangeShapeType="1"/>
            </p:cNvSpPr>
            <p:nvPr/>
          </p:nvSpPr>
          <p:spPr bwMode="auto">
            <a:xfrm flipH="1">
              <a:off x="8734" y="45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45"/>
            <p:cNvSpPr>
              <a:spLocks/>
            </p:cNvSpPr>
            <p:nvPr/>
          </p:nvSpPr>
          <p:spPr bwMode="auto">
            <a:xfrm>
              <a:off x="8727" y="4605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Line 544"/>
            <p:cNvSpPr>
              <a:spLocks noChangeShapeType="1"/>
            </p:cNvSpPr>
            <p:nvPr/>
          </p:nvSpPr>
          <p:spPr bwMode="auto">
            <a:xfrm flipH="1">
              <a:off x="8721" y="462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Line 543"/>
            <p:cNvSpPr>
              <a:spLocks noChangeShapeType="1"/>
            </p:cNvSpPr>
            <p:nvPr/>
          </p:nvSpPr>
          <p:spPr bwMode="auto">
            <a:xfrm flipH="1">
              <a:off x="8711" y="4647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Line 542"/>
            <p:cNvSpPr>
              <a:spLocks noChangeShapeType="1"/>
            </p:cNvSpPr>
            <p:nvPr/>
          </p:nvSpPr>
          <p:spPr bwMode="auto">
            <a:xfrm flipH="1">
              <a:off x="8705" y="46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41"/>
            <p:cNvSpPr>
              <a:spLocks/>
            </p:cNvSpPr>
            <p:nvPr/>
          </p:nvSpPr>
          <p:spPr bwMode="auto">
            <a:xfrm>
              <a:off x="8698" y="4692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3 h 12"/>
                <a:gd name="T4" fmla="*/ 0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Line 540"/>
            <p:cNvSpPr>
              <a:spLocks noChangeShapeType="1"/>
            </p:cNvSpPr>
            <p:nvPr/>
          </p:nvSpPr>
          <p:spPr bwMode="auto">
            <a:xfrm flipH="1">
              <a:off x="8689" y="471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Line 539"/>
            <p:cNvSpPr>
              <a:spLocks noChangeShapeType="1"/>
            </p:cNvSpPr>
            <p:nvPr/>
          </p:nvSpPr>
          <p:spPr bwMode="auto">
            <a:xfrm flipH="1">
              <a:off x="8682" y="4736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Line 538"/>
            <p:cNvSpPr>
              <a:spLocks noChangeShapeType="1"/>
            </p:cNvSpPr>
            <p:nvPr/>
          </p:nvSpPr>
          <p:spPr bwMode="auto">
            <a:xfrm flipH="1">
              <a:off x="8676" y="4756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Line 537"/>
            <p:cNvSpPr>
              <a:spLocks noChangeShapeType="1"/>
            </p:cNvSpPr>
            <p:nvPr/>
          </p:nvSpPr>
          <p:spPr bwMode="auto">
            <a:xfrm flipH="1">
              <a:off x="8666" y="477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Line 536"/>
            <p:cNvSpPr>
              <a:spLocks noChangeShapeType="1"/>
            </p:cNvSpPr>
            <p:nvPr/>
          </p:nvSpPr>
          <p:spPr bwMode="auto">
            <a:xfrm flipH="1">
              <a:off x="8657" y="48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Line 535"/>
            <p:cNvSpPr>
              <a:spLocks noChangeShapeType="1"/>
            </p:cNvSpPr>
            <p:nvPr/>
          </p:nvSpPr>
          <p:spPr bwMode="auto">
            <a:xfrm flipH="1">
              <a:off x="8650" y="482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Line 534"/>
            <p:cNvSpPr>
              <a:spLocks noChangeShapeType="1"/>
            </p:cNvSpPr>
            <p:nvPr/>
          </p:nvSpPr>
          <p:spPr bwMode="auto">
            <a:xfrm flipH="1">
              <a:off x="8641" y="484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Line 533"/>
            <p:cNvSpPr>
              <a:spLocks noChangeShapeType="1"/>
            </p:cNvSpPr>
            <p:nvPr/>
          </p:nvSpPr>
          <p:spPr bwMode="auto">
            <a:xfrm flipH="1">
              <a:off x="8634" y="4864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Line 532"/>
            <p:cNvSpPr>
              <a:spLocks noChangeShapeType="1"/>
            </p:cNvSpPr>
            <p:nvPr/>
          </p:nvSpPr>
          <p:spPr bwMode="auto">
            <a:xfrm flipH="1">
              <a:off x="8625" y="48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Line 531"/>
            <p:cNvSpPr>
              <a:spLocks noChangeShapeType="1"/>
            </p:cNvSpPr>
            <p:nvPr/>
          </p:nvSpPr>
          <p:spPr bwMode="auto">
            <a:xfrm flipH="1">
              <a:off x="8615" y="4906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Line 530"/>
            <p:cNvSpPr>
              <a:spLocks noChangeShapeType="1"/>
            </p:cNvSpPr>
            <p:nvPr/>
          </p:nvSpPr>
          <p:spPr bwMode="auto">
            <a:xfrm flipH="1">
              <a:off x="8606" y="492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Line 529"/>
            <p:cNvSpPr>
              <a:spLocks noChangeShapeType="1"/>
            </p:cNvSpPr>
            <p:nvPr/>
          </p:nvSpPr>
          <p:spPr bwMode="auto">
            <a:xfrm flipH="1">
              <a:off x="8599" y="4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Line 528"/>
            <p:cNvSpPr>
              <a:spLocks noChangeShapeType="1"/>
            </p:cNvSpPr>
            <p:nvPr/>
          </p:nvSpPr>
          <p:spPr bwMode="auto">
            <a:xfrm flipH="1">
              <a:off x="8590" y="497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Line 527"/>
            <p:cNvSpPr>
              <a:spLocks noChangeShapeType="1"/>
            </p:cNvSpPr>
            <p:nvPr/>
          </p:nvSpPr>
          <p:spPr bwMode="auto">
            <a:xfrm flipH="1">
              <a:off x="8580" y="499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26"/>
            <p:cNvSpPr>
              <a:spLocks/>
            </p:cNvSpPr>
            <p:nvPr/>
          </p:nvSpPr>
          <p:spPr bwMode="auto">
            <a:xfrm>
              <a:off x="8570" y="501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6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Line 525"/>
            <p:cNvSpPr>
              <a:spLocks noChangeShapeType="1"/>
            </p:cNvSpPr>
            <p:nvPr/>
          </p:nvSpPr>
          <p:spPr bwMode="auto">
            <a:xfrm flipH="1">
              <a:off x="8561" y="503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Line 524"/>
            <p:cNvSpPr>
              <a:spLocks noChangeShapeType="1"/>
            </p:cNvSpPr>
            <p:nvPr/>
          </p:nvSpPr>
          <p:spPr bwMode="auto">
            <a:xfrm flipH="1">
              <a:off x="8551" y="505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Line 523"/>
            <p:cNvSpPr>
              <a:spLocks noChangeShapeType="1"/>
            </p:cNvSpPr>
            <p:nvPr/>
          </p:nvSpPr>
          <p:spPr bwMode="auto">
            <a:xfrm flipH="1">
              <a:off x="8542" y="507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22"/>
            <p:cNvSpPr>
              <a:spLocks/>
            </p:cNvSpPr>
            <p:nvPr/>
          </p:nvSpPr>
          <p:spPr bwMode="auto">
            <a:xfrm>
              <a:off x="8532" y="5098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Line 521"/>
            <p:cNvSpPr>
              <a:spLocks noChangeShapeType="1"/>
            </p:cNvSpPr>
            <p:nvPr/>
          </p:nvSpPr>
          <p:spPr bwMode="auto">
            <a:xfrm flipH="1">
              <a:off x="8519" y="51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Line 520"/>
            <p:cNvSpPr>
              <a:spLocks noChangeShapeType="1"/>
            </p:cNvSpPr>
            <p:nvPr/>
          </p:nvSpPr>
          <p:spPr bwMode="auto">
            <a:xfrm flipH="1">
              <a:off x="8510" y="51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Line 519"/>
            <p:cNvSpPr>
              <a:spLocks noChangeShapeType="1"/>
            </p:cNvSpPr>
            <p:nvPr/>
          </p:nvSpPr>
          <p:spPr bwMode="auto">
            <a:xfrm flipH="1">
              <a:off x="8500" y="515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18"/>
            <p:cNvSpPr>
              <a:spLocks/>
            </p:cNvSpPr>
            <p:nvPr/>
          </p:nvSpPr>
          <p:spPr bwMode="auto">
            <a:xfrm>
              <a:off x="8490" y="5178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3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Line 517"/>
            <p:cNvSpPr>
              <a:spLocks noChangeShapeType="1"/>
            </p:cNvSpPr>
            <p:nvPr/>
          </p:nvSpPr>
          <p:spPr bwMode="auto">
            <a:xfrm flipH="1">
              <a:off x="8478" y="52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Line 516"/>
            <p:cNvSpPr>
              <a:spLocks noChangeShapeType="1"/>
            </p:cNvSpPr>
            <p:nvPr/>
          </p:nvSpPr>
          <p:spPr bwMode="auto">
            <a:xfrm flipH="1">
              <a:off x="8468" y="522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Line 515"/>
            <p:cNvSpPr>
              <a:spLocks noChangeShapeType="1"/>
            </p:cNvSpPr>
            <p:nvPr/>
          </p:nvSpPr>
          <p:spPr bwMode="auto">
            <a:xfrm flipH="1">
              <a:off x="8455" y="524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Line 514"/>
            <p:cNvSpPr>
              <a:spLocks noChangeShapeType="1"/>
            </p:cNvSpPr>
            <p:nvPr/>
          </p:nvSpPr>
          <p:spPr bwMode="auto">
            <a:xfrm flipH="1">
              <a:off x="8446" y="526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Line 513"/>
            <p:cNvSpPr>
              <a:spLocks noChangeShapeType="1"/>
            </p:cNvSpPr>
            <p:nvPr/>
          </p:nvSpPr>
          <p:spPr bwMode="auto">
            <a:xfrm flipH="1">
              <a:off x="8433" y="528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Line 512"/>
            <p:cNvSpPr>
              <a:spLocks noChangeShapeType="1"/>
            </p:cNvSpPr>
            <p:nvPr/>
          </p:nvSpPr>
          <p:spPr bwMode="auto">
            <a:xfrm flipH="1">
              <a:off x="8423" y="5300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Line 511"/>
            <p:cNvSpPr>
              <a:spLocks noChangeShapeType="1"/>
            </p:cNvSpPr>
            <p:nvPr/>
          </p:nvSpPr>
          <p:spPr bwMode="auto">
            <a:xfrm flipH="1">
              <a:off x="8410" y="532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Line 510"/>
            <p:cNvSpPr>
              <a:spLocks noChangeShapeType="1"/>
            </p:cNvSpPr>
            <p:nvPr/>
          </p:nvSpPr>
          <p:spPr bwMode="auto">
            <a:xfrm flipH="1">
              <a:off x="8401" y="534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Line 509"/>
            <p:cNvSpPr>
              <a:spLocks noChangeShapeType="1"/>
            </p:cNvSpPr>
            <p:nvPr/>
          </p:nvSpPr>
          <p:spPr bwMode="auto">
            <a:xfrm flipH="1">
              <a:off x="8388" y="536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Line 508"/>
            <p:cNvSpPr>
              <a:spLocks noChangeShapeType="1"/>
            </p:cNvSpPr>
            <p:nvPr/>
          </p:nvSpPr>
          <p:spPr bwMode="auto">
            <a:xfrm flipH="1">
              <a:off x="8375" y="538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07"/>
            <p:cNvSpPr>
              <a:spLocks/>
            </p:cNvSpPr>
            <p:nvPr/>
          </p:nvSpPr>
          <p:spPr bwMode="auto">
            <a:xfrm>
              <a:off x="8366" y="5402"/>
              <a:ext cx="6" cy="10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6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6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Line 506"/>
            <p:cNvSpPr>
              <a:spLocks noChangeShapeType="1"/>
            </p:cNvSpPr>
            <p:nvPr/>
          </p:nvSpPr>
          <p:spPr bwMode="auto">
            <a:xfrm flipH="1">
              <a:off x="8353" y="54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Line 505"/>
            <p:cNvSpPr>
              <a:spLocks noChangeShapeType="1"/>
            </p:cNvSpPr>
            <p:nvPr/>
          </p:nvSpPr>
          <p:spPr bwMode="auto">
            <a:xfrm flipH="1">
              <a:off x="8340" y="544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Line 504"/>
            <p:cNvSpPr>
              <a:spLocks noChangeShapeType="1"/>
            </p:cNvSpPr>
            <p:nvPr/>
          </p:nvSpPr>
          <p:spPr bwMode="auto">
            <a:xfrm flipH="1">
              <a:off x="8327" y="546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03"/>
            <p:cNvSpPr>
              <a:spLocks/>
            </p:cNvSpPr>
            <p:nvPr/>
          </p:nvSpPr>
          <p:spPr bwMode="auto">
            <a:xfrm>
              <a:off x="8314" y="5479"/>
              <a:ext cx="10" cy="13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3 h 13"/>
                <a:gd name="T4" fmla="*/ 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Line 502"/>
            <p:cNvSpPr>
              <a:spLocks noChangeShapeType="1"/>
            </p:cNvSpPr>
            <p:nvPr/>
          </p:nvSpPr>
          <p:spPr bwMode="auto">
            <a:xfrm flipH="1">
              <a:off x="8302" y="5498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Line 501"/>
            <p:cNvSpPr>
              <a:spLocks noChangeShapeType="1"/>
            </p:cNvSpPr>
            <p:nvPr/>
          </p:nvSpPr>
          <p:spPr bwMode="auto">
            <a:xfrm flipH="1">
              <a:off x="8289" y="551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Line 500"/>
            <p:cNvSpPr>
              <a:spLocks noChangeShapeType="1"/>
            </p:cNvSpPr>
            <p:nvPr/>
          </p:nvSpPr>
          <p:spPr bwMode="auto">
            <a:xfrm flipH="1">
              <a:off x="8276" y="553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Line 499"/>
            <p:cNvSpPr>
              <a:spLocks noChangeShapeType="1"/>
            </p:cNvSpPr>
            <p:nvPr/>
          </p:nvSpPr>
          <p:spPr bwMode="auto">
            <a:xfrm flipH="1">
              <a:off x="8263" y="555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Line 498"/>
            <p:cNvSpPr>
              <a:spLocks noChangeShapeType="1"/>
            </p:cNvSpPr>
            <p:nvPr/>
          </p:nvSpPr>
          <p:spPr bwMode="auto">
            <a:xfrm flipH="1">
              <a:off x="8251" y="557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Line 497"/>
            <p:cNvSpPr>
              <a:spLocks noChangeShapeType="1"/>
            </p:cNvSpPr>
            <p:nvPr/>
          </p:nvSpPr>
          <p:spPr bwMode="auto">
            <a:xfrm flipH="1">
              <a:off x="8238" y="5594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Line 496"/>
            <p:cNvSpPr>
              <a:spLocks noChangeShapeType="1"/>
            </p:cNvSpPr>
            <p:nvPr/>
          </p:nvSpPr>
          <p:spPr bwMode="auto">
            <a:xfrm flipH="1">
              <a:off x="8225" y="561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Line 495"/>
            <p:cNvSpPr>
              <a:spLocks noChangeShapeType="1"/>
            </p:cNvSpPr>
            <p:nvPr/>
          </p:nvSpPr>
          <p:spPr bwMode="auto">
            <a:xfrm flipH="1">
              <a:off x="8212" y="563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Line 494"/>
            <p:cNvSpPr>
              <a:spLocks noChangeShapeType="1"/>
            </p:cNvSpPr>
            <p:nvPr/>
          </p:nvSpPr>
          <p:spPr bwMode="auto">
            <a:xfrm flipH="1">
              <a:off x="8199" y="5652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Line 493"/>
            <p:cNvSpPr>
              <a:spLocks noChangeShapeType="1"/>
            </p:cNvSpPr>
            <p:nvPr/>
          </p:nvSpPr>
          <p:spPr bwMode="auto">
            <a:xfrm flipH="1">
              <a:off x="8183" y="5668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Line 492"/>
            <p:cNvSpPr>
              <a:spLocks noChangeShapeType="1"/>
            </p:cNvSpPr>
            <p:nvPr/>
          </p:nvSpPr>
          <p:spPr bwMode="auto">
            <a:xfrm flipH="1">
              <a:off x="8171" y="568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Line 491"/>
            <p:cNvSpPr>
              <a:spLocks noChangeShapeType="1"/>
            </p:cNvSpPr>
            <p:nvPr/>
          </p:nvSpPr>
          <p:spPr bwMode="auto">
            <a:xfrm flipH="1">
              <a:off x="8158" y="57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Line 490"/>
            <p:cNvSpPr>
              <a:spLocks noChangeShapeType="1"/>
            </p:cNvSpPr>
            <p:nvPr/>
          </p:nvSpPr>
          <p:spPr bwMode="auto">
            <a:xfrm flipH="1">
              <a:off x="8142" y="57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Line 489"/>
            <p:cNvSpPr>
              <a:spLocks noChangeShapeType="1"/>
            </p:cNvSpPr>
            <p:nvPr/>
          </p:nvSpPr>
          <p:spPr bwMode="auto">
            <a:xfrm flipH="1">
              <a:off x="8129" y="57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488"/>
            <p:cNvSpPr>
              <a:spLocks/>
            </p:cNvSpPr>
            <p:nvPr/>
          </p:nvSpPr>
          <p:spPr bwMode="auto">
            <a:xfrm>
              <a:off x="8116" y="5760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3 w 7"/>
                <a:gd name="T3" fmla="*/ 7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Line 487"/>
            <p:cNvSpPr>
              <a:spLocks noChangeShapeType="1"/>
            </p:cNvSpPr>
            <p:nvPr/>
          </p:nvSpPr>
          <p:spPr bwMode="auto">
            <a:xfrm flipH="1">
              <a:off x="8100" y="578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Line 486"/>
            <p:cNvSpPr>
              <a:spLocks noChangeShapeType="1"/>
            </p:cNvSpPr>
            <p:nvPr/>
          </p:nvSpPr>
          <p:spPr bwMode="auto">
            <a:xfrm flipH="1">
              <a:off x="8084" y="579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Line 485"/>
            <p:cNvSpPr>
              <a:spLocks noChangeShapeType="1"/>
            </p:cNvSpPr>
            <p:nvPr/>
          </p:nvSpPr>
          <p:spPr bwMode="auto">
            <a:xfrm flipH="1">
              <a:off x="8071" y="581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Line 484"/>
            <p:cNvSpPr>
              <a:spLocks noChangeShapeType="1"/>
            </p:cNvSpPr>
            <p:nvPr/>
          </p:nvSpPr>
          <p:spPr bwMode="auto">
            <a:xfrm flipH="1">
              <a:off x="8055" y="5834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Line 483"/>
            <p:cNvSpPr>
              <a:spLocks noChangeShapeType="1"/>
            </p:cNvSpPr>
            <p:nvPr/>
          </p:nvSpPr>
          <p:spPr bwMode="auto">
            <a:xfrm flipH="1">
              <a:off x="8043" y="585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Line 482"/>
            <p:cNvSpPr>
              <a:spLocks noChangeShapeType="1"/>
            </p:cNvSpPr>
            <p:nvPr/>
          </p:nvSpPr>
          <p:spPr bwMode="auto">
            <a:xfrm flipH="1">
              <a:off x="8027" y="586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Line 481"/>
            <p:cNvSpPr>
              <a:spLocks noChangeShapeType="1"/>
            </p:cNvSpPr>
            <p:nvPr/>
          </p:nvSpPr>
          <p:spPr bwMode="auto">
            <a:xfrm flipH="1">
              <a:off x="8011" y="588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Line 480"/>
            <p:cNvSpPr>
              <a:spLocks noChangeShapeType="1"/>
            </p:cNvSpPr>
            <p:nvPr/>
          </p:nvSpPr>
          <p:spPr bwMode="auto">
            <a:xfrm flipH="1">
              <a:off x="7998" y="590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Line 479"/>
            <p:cNvSpPr>
              <a:spLocks noChangeShapeType="1"/>
            </p:cNvSpPr>
            <p:nvPr/>
          </p:nvSpPr>
          <p:spPr bwMode="auto">
            <a:xfrm flipH="1">
              <a:off x="7982" y="592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Line 478"/>
            <p:cNvSpPr>
              <a:spLocks noChangeShapeType="1"/>
            </p:cNvSpPr>
            <p:nvPr/>
          </p:nvSpPr>
          <p:spPr bwMode="auto">
            <a:xfrm flipH="1">
              <a:off x="7966" y="593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Line 477"/>
            <p:cNvSpPr>
              <a:spLocks noChangeShapeType="1"/>
            </p:cNvSpPr>
            <p:nvPr/>
          </p:nvSpPr>
          <p:spPr bwMode="auto">
            <a:xfrm flipH="1">
              <a:off x="7950" y="595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Line 476"/>
            <p:cNvSpPr>
              <a:spLocks noChangeShapeType="1"/>
            </p:cNvSpPr>
            <p:nvPr/>
          </p:nvSpPr>
          <p:spPr bwMode="auto">
            <a:xfrm flipH="1">
              <a:off x="7934" y="597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Line 475"/>
            <p:cNvSpPr>
              <a:spLocks noChangeShapeType="1"/>
            </p:cNvSpPr>
            <p:nvPr/>
          </p:nvSpPr>
          <p:spPr bwMode="auto">
            <a:xfrm flipH="1">
              <a:off x="7918" y="5987"/>
              <a:ext cx="1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Line 474"/>
            <p:cNvSpPr>
              <a:spLocks noChangeShapeType="1"/>
            </p:cNvSpPr>
            <p:nvPr/>
          </p:nvSpPr>
          <p:spPr bwMode="auto">
            <a:xfrm flipH="1">
              <a:off x="7905" y="600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473"/>
            <p:cNvSpPr>
              <a:spLocks/>
            </p:cNvSpPr>
            <p:nvPr/>
          </p:nvSpPr>
          <p:spPr bwMode="auto">
            <a:xfrm>
              <a:off x="7889" y="6023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0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Line 472"/>
            <p:cNvSpPr>
              <a:spLocks noChangeShapeType="1"/>
            </p:cNvSpPr>
            <p:nvPr/>
          </p:nvSpPr>
          <p:spPr bwMode="auto">
            <a:xfrm flipH="1">
              <a:off x="7873" y="603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Line 471"/>
            <p:cNvSpPr>
              <a:spLocks noChangeShapeType="1"/>
            </p:cNvSpPr>
            <p:nvPr/>
          </p:nvSpPr>
          <p:spPr bwMode="auto">
            <a:xfrm flipH="1">
              <a:off x="7857" y="605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Line 470"/>
            <p:cNvSpPr>
              <a:spLocks noChangeShapeType="1"/>
            </p:cNvSpPr>
            <p:nvPr/>
          </p:nvSpPr>
          <p:spPr bwMode="auto">
            <a:xfrm flipH="1">
              <a:off x="7841" y="6071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469"/>
            <p:cNvSpPr>
              <a:spLocks/>
            </p:cNvSpPr>
            <p:nvPr/>
          </p:nvSpPr>
          <p:spPr bwMode="auto">
            <a:xfrm>
              <a:off x="7822" y="6090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6 w 13"/>
                <a:gd name="T3" fmla="*/ 3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6" y="3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Line 468"/>
            <p:cNvSpPr>
              <a:spLocks noChangeShapeType="1"/>
            </p:cNvSpPr>
            <p:nvPr/>
          </p:nvSpPr>
          <p:spPr bwMode="auto">
            <a:xfrm flipH="1">
              <a:off x="7806" y="610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Line 467"/>
            <p:cNvSpPr>
              <a:spLocks noChangeShapeType="1"/>
            </p:cNvSpPr>
            <p:nvPr/>
          </p:nvSpPr>
          <p:spPr bwMode="auto">
            <a:xfrm flipH="1">
              <a:off x="7790" y="612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Line 466"/>
            <p:cNvSpPr>
              <a:spLocks noChangeShapeType="1"/>
            </p:cNvSpPr>
            <p:nvPr/>
          </p:nvSpPr>
          <p:spPr bwMode="auto">
            <a:xfrm flipH="1">
              <a:off x="7774" y="6138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Line 465"/>
            <p:cNvSpPr>
              <a:spLocks noChangeShapeType="1"/>
            </p:cNvSpPr>
            <p:nvPr/>
          </p:nvSpPr>
          <p:spPr bwMode="auto">
            <a:xfrm flipH="1">
              <a:off x="7758" y="615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Line 464"/>
            <p:cNvSpPr>
              <a:spLocks noChangeShapeType="1"/>
            </p:cNvSpPr>
            <p:nvPr/>
          </p:nvSpPr>
          <p:spPr bwMode="auto">
            <a:xfrm flipH="1">
              <a:off x="7739" y="617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Line 463"/>
            <p:cNvSpPr>
              <a:spLocks noChangeShapeType="1"/>
            </p:cNvSpPr>
            <p:nvPr/>
          </p:nvSpPr>
          <p:spPr bwMode="auto">
            <a:xfrm flipH="1">
              <a:off x="7723" y="618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Line 462"/>
            <p:cNvSpPr>
              <a:spLocks noChangeShapeType="1"/>
            </p:cNvSpPr>
            <p:nvPr/>
          </p:nvSpPr>
          <p:spPr bwMode="auto">
            <a:xfrm flipH="1">
              <a:off x="7707" y="6199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Line 461"/>
            <p:cNvSpPr>
              <a:spLocks noChangeShapeType="1"/>
            </p:cNvSpPr>
            <p:nvPr/>
          </p:nvSpPr>
          <p:spPr bwMode="auto">
            <a:xfrm flipH="1">
              <a:off x="7691" y="6215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Line 460"/>
            <p:cNvSpPr>
              <a:spLocks noChangeShapeType="1"/>
            </p:cNvSpPr>
            <p:nvPr/>
          </p:nvSpPr>
          <p:spPr bwMode="auto">
            <a:xfrm flipH="1">
              <a:off x="7672" y="6231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459"/>
            <p:cNvSpPr>
              <a:spLocks noChangeShapeType="1"/>
            </p:cNvSpPr>
            <p:nvPr/>
          </p:nvSpPr>
          <p:spPr bwMode="auto">
            <a:xfrm flipH="1">
              <a:off x="7656" y="6247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458"/>
            <p:cNvSpPr>
              <a:spLocks/>
            </p:cNvSpPr>
            <p:nvPr/>
          </p:nvSpPr>
          <p:spPr bwMode="auto">
            <a:xfrm>
              <a:off x="7636" y="6263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4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4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Line 457"/>
            <p:cNvSpPr>
              <a:spLocks noChangeShapeType="1"/>
            </p:cNvSpPr>
            <p:nvPr/>
          </p:nvSpPr>
          <p:spPr bwMode="auto">
            <a:xfrm flipH="1">
              <a:off x="7620" y="62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Line 456"/>
            <p:cNvSpPr>
              <a:spLocks noChangeShapeType="1"/>
            </p:cNvSpPr>
            <p:nvPr/>
          </p:nvSpPr>
          <p:spPr bwMode="auto">
            <a:xfrm flipH="1">
              <a:off x="7601" y="629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Line 455"/>
            <p:cNvSpPr>
              <a:spLocks noChangeShapeType="1"/>
            </p:cNvSpPr>
            <p:nvPr/>
          </p:nvSpPr>
          <p:spPr bwMode="auto">
            <a:xfrm flipH="1">
              <a:off x="7585" y="6307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454"/>
            <p:cNvSpPr>
              <a:spLocks/>
            </p:cNvSpPr>
            <p:nvPr/>
          </p:nvSpPr>
          <p:spPr bwMode="auto">
            <a:xfrm>
              <a:off x="7566" y="6320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6 w 13"/>
                <a:gd name="T3" fmla="*/ 7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6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Line 453"/>
            <p:cNvSpPr>
              <a:spLocks noChangeShapeType="1"/>
            </p:cNvSpPr>
            <p:nvPr/>
          </p:nvSpPr>
          <p:spPr bwMode="auto">
            <a:xfrm flipH="1">
              <a:off x="7550" y="633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Line 452"/>
            <p:cNvSpPr>
              <a:spLocks noChangeShapeType="1"/>
            </p:cNvSpPr>
            <p:nvPr/>
          </p:nvSpPr>
          <p:spPr bwMode="auto">
            <a:xfrm flipH="1">
              <a:off x="7531" y="634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Line 451"/>
            <p:cNvSpPr>
              <a:spLocks noChangeShapeType="1"/>
            </p:cNvSpPr>
            <p:nvPr/>
          </p:nvSpPr>
          <p:spPr bwMode="auto">
            <a:xfrm flipH="1">
              <a:off x="7515" y="63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Line 450"/>
            <p:cNvSpPr>
              <a:spLocks noChangeShapeType="1"/>
            </p:cNvSpPr>
            <p:nvPr/>
          </p:nvSpPr>
          <p:spPr bwMode="auto">
            <a:xfrm flipH="1">
              <a:off x="7496" y="6381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Line 449"/>
            <p:cNvSpPr>
              <a:spLocks noChangeShapeType="1"/>
            </p:cNvSpPr>
            <p:nvPr/>
          </p:nvSpPr>
          <p:spPr bwMode="auto">
            <a:xfrm flipH="1">
              <a:off x="7476" y="639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Line 448"/>
            <p:cNvSpPr>
              <a:spLocks noChangeShapeType="1"/>
            </p:cNvSpPr>
            <p:nvPr/>
          </p:nvSpPr>
          <p:spPr bwMode="auto">
            <a:xfrm flipH="1">
              <a:off x="7457" y="64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Line 447"/>
            <p:cNvSpPr>
              <a:spLocks noChangeShapeType="1"/>
            </p:cNvSpPr>
            <p:nvPr/>
          </p:nvSpPr>
          <p:spPr bwMode="auto">
            <a:xfrm flipH="1">
              <a:off x="7441" y="642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Line 446"/>
            <p:cNvSpPr>
              <a:spLocks noChangeShapeType="1"/>
            </p:cNvSpPr>
            <p:nvPr/>
          </p:nvSpPr>
          <p:spPr bwMode="auto">
            <a:xfrm flipH="1">
              <a:off x="7422" y="643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Line 445"/>
            <p:cNvSpPr>
              <a:spLocks noChangeShapeType="1"/>
            </p:cNvSpPr>
            <p:nvPr/>
          </p:nvSpPr>
          <p:spPr bwMode="auto">
            <a:xfrm flipH="1">
              <a:off x="7403" y="644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Line 444"/>
            <p:cNvSpPr>
              <a:spLocks noChangeShapeType="1"/>
            </p:cNvSpPr>
            <p:nvPr/>
          </p:nvSpPr>
          <p:spPr bwMode="auto">
            <a:xfrm flipH="1">
              <a:off x="7384" y="646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Line 443"/>
            <p:cNvSpPr>
              <a:spLocks noChangeShapeType="1"/>
            </p:cNvSpPr>
            <p:nvPr/>
          </p:nvSpPr>
          <p:spPr bwMode="auto">
            <a:xfrm flipH="1">
              <a:off x="7364" y="647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Line 442"/>
            <p:cNvSpPr>
              <a:spLocks noChangeShapeType="1"/>
            </p:cNvSpPr>
            <p:nvPr/>
          </p:nvSpPr>
          <p:spPr bwMode="auto">
            <a:xfrm flipH="1">
              <a:off x="7348" y="649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Line 441"/>
            <p:cNvSpPr>
              <a:spLocks noChangeShapeType="1"/>
            </p:cNvSpPr>
            <p:nvPr/>
          </p:nvSpPr>
          <p:spPr bwMode="auto">
            <a:xfrm flipH="1">
              <a:off x="7329" y="650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Line 440"/>
            <p:cNvSpPr>
              <a:spLocks noChangeShapeType="1"/>
            </p:cNvSpPr>
            <p:nvPr/>
          </p:nvSpPr>
          <p:spPr bwMode="auto">
            <a:xfrm flipH="1">
              <a:off x="7310" y="651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>
              <a:off x="7291" y="6528"/>
              <a:ext cx="9" cy="10"/>
            </a:xfrm>
            <a:custGeom>
              <a:avLst/>
              <a:gdLst>
                <a:gd name="T0" fmla="*/ 9 w 9"/>
                <a:gd name="T1" fmla="*/ 0 h 10"/>
                <a:gd name="T2" fmla="*/ 3 w 9"/>
                <a:gd name="T3" fmla="*/ 7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lnTo>
                    <a:pt x="3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Line 438"/>
            <p:cNvSpPr>
              <a:spLocks noChangeShapeType="1"/>
            </p:cNvSpPr>
            <p:nvPr/>
          </p:nvSpPr>
          <p:spPr bwMode="auto">
            <a:xfrm flipH="1">
              <a:off x="7272" y="6541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Line 437"/>
            <p:cNvSpPr>
              <a:spLocks noChangeShapeType="1"/>
            </p:cNvSpPr>
            <p:nvPr/>
          </p:nvSpPr>
          <p:spPr bwMode="auto">
            <a:xfrm flipH="1">
              <a:off x="7252" y="655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Line 436"/>
            <p:cNvSpPr>
              <a:spLocks noChangeShapeType="1"/>
            </p:cNvSpPr>
            <p:nvPr/>
          </p:nvSpPr>
          <p:spPr bwMode="auto">
            <a:xfrm flipH="1">
              <a:off x="7233" y="65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35"/>
            <p:cNvSpPr>
              <a:spLocks/>
            </p:cNvSpPr>
            <p:nvPr/>
          </p:nvSpPr>
          <p:spPr bwMode="auto">
            <a:xfrm>
              <a:off x="7214" y="6579"/>
              <a:ext cx="10" cy="10"/>
            </a:xfrm>
            <a:custGeom>
              <a:avLst/>
              <a:gdLst>
                <a:gd name="T0" fmla="*/ 10 w 10"/>
                <a:gd name="T1" fmla="*/ 0 h 10"/>
                <a:gd name="T2" fmla="*/ 7 w 10"/>
                <a:gd name="T3" fmla="*/ 4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7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Line 434"/>
            <p:cNvSpPr>
              <a:spLocks noChangeShapeType="1"/>
            </p:cNvSpPr>
            <p:nvPr/>
          </p:nvSpPr>
          <p:spPr bwMode="auto">
            <a:xfrm flipH="1">
              <a:off x="7195" y="6592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Line 433"/>
            <p:cNvSpPr>
              <a:spLocks noChangeShapeType="1"/>
            </p:cNvSpPr>
            <p:nvPr/>
          </p:nvSpPr>
          <p:spPr bwMode="auto">
            <a:xfrm flipH="1">
              <a:off x="7173" y="660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Line 432"/>
            <p:cNvSpPr>
              <a:spLocks noChangeShapeType="1"/>
            </p:cNvSpPr>
            <p:nvPr/>
          </p:nvSpPr>
          <p:spPr bwMode="auto">
            <a:xfrm flipH="1">
              <a:off x="7153" y="661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Line 431"/>
            <p:cNvSpPr>
              <a:spLocks noChangeShapeType="1"/>
            </p:cNvSpPr>
            <p:nvPr/>
          </p:nvSpPr>
          <p:spPr bwMode="auto">
            <a:xfrm flipH="1">
              <a:off x="7134" y="663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Line 430"/>
            <p:cNvSpPr>
              <a:spLocks noChangeShapeType="1"/>
            </p:cNvSpPr>
            <p:nvPr/>
          </p:nvSpPr>
          <p:spPr bwMode="auto">
            <a:xfrm flipH="1">
              <a:off x="7115" y="664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Line 429"/>
            <p:cNvSpPr>
              <a:spLocks noChangeShapeType="1"/>
            </p:cNvSpPr>
            <p:nvPr/>
          </p:nvSpPr>
          <p:spPr bwMode="auto">
            <a:xfrm flipH="1">
              <a:off x="7096" y="665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Line 428"/>
            <p:cNvSpPr>
              <a:spLocks noChangeShapeType="1"/>
            </p:cNvSpPr>
            <p:nvPr/>
          </p:nvSpPr>
          <p:spPr bwMode="auto">
            <a:xfrm flipH="1">
              <a:off x="7077" y="6666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Line 427"/>
            <p:cNvSpPr>
              <a:spLocks noChangeShapeType="1"/>
            </p:cNvSpPr>
            <p:nvPr/>
          </p:nvSpPr>
          <p:spPr bwMode="auto">
            <a:xfrm flipH="1">
              <a:off x="7054" y="667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Line 426"/>
            <p:cNvSpPr>
              <a:spLocks noChangeShapeType="1"/>
            </p:cNvSpPr>
            <p:nvPr/>
          </p:nvSpPr>
          <p:spPr bwMode="auto">
            <a:xfrm flipH="1">
              <a:off x="7035" y="668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Line 425"/>
            <p:cNvSpPr>
              <a:spLocks noChangeShapeType="1"/>
            </p:cNvSpPr>
            <p:nvPr/>
          </p:nvSpPr>
          <p:spPr bwMode="auto">
            <a:xfrm flipH="1">
              <a:off x="7016" y="66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24"/>
            <p:cNvSpPr>
              <a:spLocks/>
            </p:cNvSpPr>
            <p:nvPr/>
          </p:nvSpPr>
          <p:spPr bwMode="auto">
            <a:xfrm>
              <a:off x="6993" y="6711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4 w 13"/>
                <a:gd name="T3" fmla="*/ 6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Line 423"/>
            <p:cNvSpPr>
              <a:spLocks noChangeShapeType="1"/>
            </p:cNvSpPr>
            <p:nvPr/>
          </p:nvSpPr>
          <p:spPr bwMode="auto">
            <a:xfrm flipH="1">
              <a:off x="6974" y="672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Line 422"/>
            <p:cNvSpPr>
              <a:spLocks noChangeShapeType="1"/>
            </p:cNvSpPr>
            <p:nvPr/>
          </p:nvSpPr>
          <p:spPr bwMode="auto">
            <a:xfrm flipH="1">
              <a:off x="6955" y="673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Line 421"/>
            <p:cNvSpPr>
              <a:spLocks noChangeShapeType="1"/>
            </p:cNvSpPr>
            <p:nvPr/>
          </p:nvSpPr>
          <p:spPr bwMode="auto">
            <a:xfrm flipH="1">
              <a:off x="6933" y="674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20"/>
            <p:cNvSpPr>
              <a:spLocks/>
            </p:cNvSpPr>
            <p:nvPr/>
          </p:nvSpPr>
          <p:spPr bwMode="auto">
            <a:xfrm>
              <a:off x="6913" y="6752"/>
              <a:ext cx="13" cy="7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7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Line 419"/>
            <p:cNvSpPr>
              <a:spLocks noChangeShapeType="1"/>
            </p:cNvSpPr>
            <p:nvPr/>
          </p:nvSpPr>
          <p:spPr bwMode="auto">
            <a:xfrm flipH="1">
              <a:off x="6894" y="676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Line 418"/>
            <p:cNvSpPr>
              <a:spLocks noChangeShapeType="1"/>
            </p:cNvSpPr>
            <p:nvPr/>
          </p:nvSpPr>
          <p:spPr bwMode="auto">
            <a:xfrm flipH="1">
              <a:off x="6872" y="677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Line 417"/>
            <p:cNvSpPr>
              <a:spLocks noChangeShapeType="1"/>
            </p:cNvSpPr>
            <p:nvPr/>
          </p:nvSpPr>
          <p:spPr bwMode="auto">
            <a:xfrm flipH="1">
              <a:off x="6853" y="678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16"/>
            <p:cNvSpPr>
              <a:spLocks/>
            </p:cNvSpPr>
            <p:nvPr/>
          </p:nvSpPr>
          <p:spPr bwMode="auto">
            <a:xfrm>
              <a:off x="6830" y="679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Line 415"/>
            <p:cNvSpPr>
              <a:spLocks noChangeShapeType="1"/>
            </p:cNvSpPr>
            <p:nvPr/>
          </p:nvSpPr>
          <p:spPr bwMode="auto">
            <a:xfrm flipH="1">
              <a:off x="6811" y="680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Line 414"/>
            <p:cNvSpPr>
              <a:spLocks noChangeShapeType="1"/>
            </p:cNvSpPr>
            <p:nvPr/>
          </p:nvSpPr>
          <p:spPr bwMode="auto">
            <a:xfrm flipH="1">
              <a:off x="6789" y="681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Line 413"/>
            <p:cNvSpPr>
              <a:spLocks noChangeShapeType="1"/>
            </p:cNvSpPr>
            <p:nvPr/>
          </p:nvSpPr>
          <p:spPr bwMode="auto">
            <a:xfrm flipH="1">
              <a:off x="6769" y="682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Line 412"/>
            <p:cNvSpPr>
              <a:spLocks noChangeShapeType="1"/>
            </p:cNvSpPr>
            <p:nvPr/>
          </p:nvSpPr>
          <p:spPr bwMode="auto">
            <a:xfrm flipH="1">
              <a:off x="6747" y="683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Line 411"/>
            <p:cNvSpPr>
              <a:spLocks noChangeShapeType="1"/>
            </p:cNvSpPr>
            <p:nvPr/>
          </p:nvSpPr>
          <p:spPr bwMode="auto">
            <a:xfrm flipH="1">
              <a:off x="6725" y="684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Line 410"/>
            <p:cNvSpPr>
              <a:spLocks noChangeShapeType="1"/>
            </p:cNvSpPr>
            <p:nvPr/>
          </p:nvSpPr>
          <p:spPr bwMode="auto">
            <a:xfrm flipH="1">
              <a:off x="6705" y="685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Line 409"/>
            <p:cNvSpPr>
              <a:spLocks noChangeShapeType="1"/>
            </p:cNvSpPr>
            <p:nvPr/>
          </p:nvSpPr>
          <p:spPr bwMode="auto">
            <a:xfrm flipH="1">
              <a:off x="6683" y="686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Line 408"/>
            <p:cNvSpPr>
              <a:spLocks noChangeShapeType="1"/>
            </p:cNvSpPr>
            <p:nvPr/>
          </p:nvSpPr>
          <p:spPr bwMode="auto">
            <a:xfrm flipH="1">
              <a:off x="6664" y="687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Line 407"/>
            <p:cNvSpPr>
              <a:spLocks noChangeShapeType="1"/>
            </p:cNvSpPr>
            <p:nvPr/>
          </p:nvSpPr>
          <p:spPr bwMode="auto">
            <a:xfrm flipH="1">
              <a:off x="6642" y="6880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Line 406"/>
            <p:cNvSpPr>
              <a:spLocks noChangeShapeType="1"/>
            </p:cNvSpPr>
            <p:nvPr/>
          </p:nvSpPr>
          <p:spPr bwMode="auto">
            <a:xfrm flipH="1">
              <a:off x="6619" y="689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Line 405"/>
            <p:cNvSpPr>
              <a:spLocks noChangeShapeType="1"/>
            </p:cNvSpPr>
            <p:nvPr/>
          </p:nvSpPr>
          <p:spPr bwMode="auto">
            <a:xfrm flipH="1">
              <a:off x="6600" y="68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Line 404"/>
            <p:cNvSpPr>
              <a:spLocks noChangeShapeType="1"/>
            </p:cNvSpPr>
            <p:nvPr/>
          </p:nvSpPr>
          <p:spPr bwMode="auto">
            <a:xfrm flipH="1">
              <a:off x="6578" y="690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Line 403"/>
            <p:cNvSpPr>
              <a:spLocks noChangeShapeType="1"/>
            </p:cNvSpPr>
            <p:nvPr/>
          </p:nvSpPr>
          <p:spPr bwMode="auto">
            <a:xfrm flipH="1">
              <a:off x="6555" y="691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Line 402"/>
            <p:cNvSpPr>
              <a:spLocks noChangeShapeType="1"/>
            </p:cNvSpPr>
            <p:nvPr/>
          </p:nvSpPr>
          <p:spPr bwMode="auto">
            <a:xfrm flipH="1">
              <a:off x="6533" y="692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Line 401"/>
            <p:cNvSpPr>
              <a:spLocks noChangeShapeType="1"/>
            </p:cNvSpPr>
            <p:nvPr/>
          </p:nvSpPr>
          <p:spPr bwMode="auto">
            <a:xfrm flipH="1">
              <a:off x="6514" y="6931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Line 400"/>
            <p:cNvSpPr>
              <a:spLocks noChangeShapeType="1"/>
            </p:cNvSpPr>
            <p:nvPr/>
          </p:nvSpPr>
          <p:spPr bwMode="auto">
            <a:xfrm flipH="1">
              <a:off x="6491" y="693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Line 399"/>
            <p:cNvSpPr>
              <a:spLocks noChangeShapeType="1"/>
            </p:cNvSpPr>
            <p:nvPr/>
          </p:nvSpPr>
          <p:spPr bwMode="auto">
            <a:xfrm flipH="1">
              <a:off x="6469" y="694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Line 398"/>
            <p:cNvSpPr>
              <a:spLocks noChangeShapeType="1"/>
            </p:cNvSpPr>
            <p:nvPr/>
          </p:nvSpPr>
          <p:spPr bwMode="auto">
            <a:xfrm flipH="1">
              <a:off x="6446" y="695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397"/>
            <p:cNvSpPr>
              <a:spLocks/>
            </p:cNvSpPr>
            <p:nvPr/>
          </p:nvSpPr>
          <p:spPr bwMode="auto">
            <a:xfrm>
              <a:off x="6424" y="6960"/>
              <a:ext cx="16" cy="7"/>
            </a:xfrm>
            <a:custGeom>
              <a:avLst/>
              <a:gdLst>
                <a:gd name="T0" fmla="*/ 16 w 16"/>
                <a:gd name="T1" fmla="*/ 0 h 7"/>
                <a:gd name="T2" fmla="*/ 6 w 16"/>
                <a:gd name="T3" fmla="*/ 3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6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Line 396"/>
            <p:cNvSpPr>
              <a:spLocks noChangeShapeType="1"/>
            </p:cNvSpPr>
            <p:nvPr/>
          </p:nvSpPr>
          <p:spPr bwMode="auto">
            <a:xfrm flipH="1">
              <a:off x="6405" y="697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Line 395"/>
            <p:cNvSpPr>
              <a:spLocks noChangeShapeType="1"/>
            </p:cNvSpPr>
            <p:nvPr/>
          </p:nvSpPr>
          <p:spPr bwMode="auto">
            <a:xfrm flipH="1">
              <a:off x="6382" y="697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Line 394"/>
            <p:cNvSpPr>
              <a:spLocks noChangeShapeType="1"/>
            </p:cNvSpPr>
            <p:nvPr/>
          </p:nvSpPr>
          <p:spPr bwMode="auto">
            <a:xfrm flipH="1">
              <a:off x="6360" y="698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393"/>
            <p:cNvSpPr>
              <a:spLocks/>
            </p:cNvSpPr>
            <p:nvPr/>
          </p:nvSpPr>
          <p:spPr bwMode="auto">
            <a:xfrm>
              <a:off x="6338" y="6989"/>
              <a:ext cx="12" cy="6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3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lnTo>
                    <a:pt x="9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Line 392"/>
            <p:cNvSpPr>
              <a:spLocks noChangeShapeType="1"/>
            </p:cNvSpPr>
            <p:nvPr/>
          </p:nvSpPr>
          <p:spPr bwMode="auto">
            <a:xfrm flipH="1">
              <a:off x="6315" y="699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Line 391"/>
            <p:cNvSpPr>
              <a:spLocks noChangeShapeType="1"/>
            </p:cNvSpPr>
            <p:nvPr/>
          </p:nvSpPr>
          <p:spPr bwMode="auto">
            <a:xfrm flipH="1">
              <a:off x="6293" y="70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Line 390"/>
            <p:cNvSpPr>
              <a:spLocks noChangeShapeType="1"/>
            </p:cNvSpPr>
            <p:nvPr/>
          </p:nvSpPr>
          <p:spPr bwMode="auto">
            <a:xfrm flipH="1">
              <a:off x="6270" y="701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389"/>
            <p:cNvSpPr>
              <a:spLocks/>
            </p:cNvSpPr>
            <p:nvPr/>
          </p:nvSpPr>
          <p:spPr bwMode="auto">
            <a:xfrm>
              <a:off x="6248" y="701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Line 388"/>
            <p:cNvSpPr>
              <a:spLocks noChangeShapeType="1"/>
            </p:cNvSpPr>
            <p:nvPr/>
          </p:nvSpPr>
          <p:spPr bwMode="auto">
            <a:xfrm flipH="1">
              <a:off x="6226" y="702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Line 387"/>
            <p:cNvSpPr>
              <a:spLocks noChangeShapeType="1"/>
            </p:cNvSpPr>
            <p:nvPr/>
          </p:nvSpPr>
          <p:spPr bwMode="auto">
            <a:xfrm flipH="1">
              <a:off x="6203" y="702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Line 386"/>
            <p:cNvSpPr>
              <a:spLocks noChangeShapeType="1"/>
            </p:cNvSpPr>
            <p:nvPr/>
          </p:nvSpPr>
          <p:spPr bwMode="auto">
            <a:xfrm flipH="1">
              <a:off x="6181" y="703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09" name="Group 184"/>
          <p:cNvGrpSpPr>
            <a:grpSpLocks/>
          </p:cNvGrpSpPr>
          <p:nvPr/>
        </p:nvGrpSpPr>
        <p:grpSpPr bwMode="auto">
          <a:xfrm>
            <a:off x="1641888" y="4632186"/>
            <a:ext cx="4019619" cy="1739986"/>
            <a:chOff x="2189" y="5431"/>
            <a:chExt cx="3985" cy="1725"/>
          </a:xfrm>
        </p:grpSpPr>
        <p:sp>
          <p:nvSpPr>
            <p:cNvPr id="1410" name="Line 384"/>
            <p:cNvSpPr>
              <a:spLocks noChangeShapeType="1"/>
            </p:cNvSpPr>
            <p:nvPr/>
          </p:nvSpPr>
          <p:spPr bwMode="auto">
            <a:xfrm flipH="1">
              <a:off x="6162" y="704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Line 383"/>
            <p:cNvSpPr>
              <a:spLocks noChangeShapeType="1"/>
            </p:cNvSpPr>
            <p:nvPr/>
          </p:nvSpPr>
          <p:spPr bwMode="auto">
            <a:xfrm flipH="1">
              <a:off x="6139" y="704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Line 382"/>
            <p:cNvSpPr>
              <a:spLocks noChangeShapeType="1"/>
            </p:cNvSpPr>
            <p:nvPr/>
          </p:nvSpPr>
          <p:spPr bwMode="auto">
            <a:xfrm flipH="1">
              <a:off x="6117" y="705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Line 381"/>
            <p:cNvSpPr>
              <a:spLocks noChangeShapeType="1"/>
            </p:cNvSpPr>
            <p:nvPr/>
          </p:nvSpPr>
          <p:spPr bwMode="auto">
            <a:xfrm flipH="1">
              <a:off x="6095" y="705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Line 380"/>
            <p:cNvSpPr>
              <a:spLocks noChangeShapeType="1"/>
            </p:cNvSpPr>
            <p:nvPr/>
          </p:nvSpPr>
          <p:spPr bwMode="auto">
            <a:xfrm flipH="1">
              <a:off x="6069" y="706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Line 379"/>
            <p:cNvSpPr>
              <a:spLocks noChangeShapeType="1"/>
            </p:cNvSpPr>
            <p:nvPr/>
          </p:nvSpPr>
          <p:spPr bwMode="auto">
            <a:xfrm flipH="1">
              <a:off x="6047" y="706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Line 378"/>
            <p:cNvSpPr>
              <a:spLocks noChangeShapeType="1"/>
            </p:cNvSpPr>
            <p:nvPr/>
          </p:nvSpPr>
          <p:spPr bwMode="auto">
            <a:xfrm flipH="1">
              <a:off x="6024" y="70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Line 377"/>
            <p:cNvSpPr>
              <a:spLocks noChangeShapeType="1"/>
            </p:cNvSpPr>
            <p:nvPr/>
          </p:nvSpPr>
          <p:spPr bwMode="auto">
            <a:xfrm flipH="1">
              <a:off x="6002" y="707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Line 376"/>
            <p:cNvSpPr>
              <a:spLocks noChangeShapeType="1"/>
            </p:cNvSpPr>
            <p:nvPr/>
          </p:nvSpPr>
          <p:spPr bwMode="auto">
            <a:xfrm flipH="1">
              <a:off x="5979" y="708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Line 375"/>
            <p:cNvSpPr>
              <a:spLocks noChangeShapeType="1"/>
            </p:cNvSpPr>
            <p:nvPr/>
          </p:nvSpPr>
          <p:spPr bwMode="auto">
            <a:xfrm flipH="1">
              <a:off x="5957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Line 374"/>
            <p:cNvSpPr>
              <a:spLocks noChangeShapeType="1"/>
            </p:cNvSpPr>
            <p:nvPr/>
          </p:nvSpPr>
          <p:spPr bwMode="auto">
            <a:xfrm flipH="1">
              <a:off x="5935" y="709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Line 373"/>
            <p:cNvSpPr>
              <a:spLocks noChangeShapeType="1"/>
            </p:cNvSpPr>
            <p:nvPr/>
          </p:nvSpPr>
          <p:spPr bwMode="auto">
            <a:xfrm flipH="1">
              <a:off x="5912" y="70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Line 372"/>
            <p:cNvSpPr>
              <a:spLocks noChangeShapeType="1"/>
            </p:cNvSpPr>
            <p:nvPr/>
          </p:nvSpPr>
          <p:spPr bwMode="auto">
            <a:xfrm flipH="1">
              <a:off x="5890" y="7101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Line 371"/>
            <p:cNvSpPr>
              <a:spLocks noChangeShapeType="1"/>
            </p:cNvSpPr>
            <p:nvPr/>
          </p:nvSpPr>
          <p:spPr bwMode="auto">
            <a:xfrm flipH="1">
              <a:off x="5867" y="7104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Line 370"/>
            <p:cNvSpPr>
              <a:spLocks noChangeShapeType="1"/>
            </p:cNvSpPr>
            <p:nvPr/>
          </p:nvSpPr>
          <p:spPr bwMode="auto">
            <a:xfrm flipH="1">
              <a:off x="5845" y="710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Line 369"/>
            <p:cNvSpPr>
              <a:spLocks noChangeShapeType="1"/>
            </p:cNvSpPr>
            <p:nvPr/>
          </p:nvSpPr>
          <p:spPr bwMode="auto">
            <a:xfrm flipH="1">
              <a:off x="5823" y="7111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Line 368"/>
            <p:cNvSpPr>
              <a:spLocks noChangeShapeType="1"/>
            </p:cNvSpPr>
            <p:nvPr/>
          </p:nvSpPr>
          <p:spPr bwMode="auto">
            <a:xfrm flipH="1">
              <a:off x="5797" y="711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Line 367"/>
            <p:cNvSpPr>
              <a:spLocks noChangeShapeType="1"/>
            </p:cNvSpPr>
            <p:nvPr/>
          </p:nvSpPr>
          <p:spPr bwMode="auto">
            <a:xfrm flipH="1">
              <a:off x="5775" y="711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Line 366"/>
            <p:cNvSpPr>
              <a:spLocks noChangeShapeType="1"/>
            </p:cNvSpPr>
            <p:nvPr/>
          </p:nvSpPr>
          <p:spPr bwMode="auto">
            <a:xfrm flipH="1">
              <a:off x="5752" y="712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365"/>
            <p:cNvSpPr>
              <a:spLocks/>
            </p:cNvSpPr>
            <p:nvPr/>
          </p:nvSpPr>
          <p:spPr bwMode="auto">
            <a:xfrm>
              <a:off x="5730" y="7123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3 w 16"/>
                <a:gd name="T3" fmla="*/ 4 h 4"/>
                <a:gd name="T4" fmla="*/ 0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Line 364"/>
            <p:cNvSpPr>
              <a:spLocks noChangeShapeType="1"/>
            </p:cNvSpPr>
            <p:nvPr/>
          </p:nvSpPr>
          <p:spPr bwMode="auto">
            <a:xfrm flipH="1">
              <a:off x="5707" y="712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Line 363"/>
            <p:cNvSpPr>
              <a:spLocks noChangeShapeType="1"/>
            </p:cNvSpPr>
            <p:nvPr/>
          </p:nvSpPr>
          <p:spPr bwMode="auto">
            <a:xfrm flipH="1">
              <a:off x="5685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Line 362"/>
            <p:cNvSpPr>
              <a:spLocks noChangeShapeType="1"/>
            </p:cNvSpPr>
            <p:nvPr/>
          </p:nvSpPr>
          <p:spPr bwMode="auto">
            <a:xfrm flipH="1">
              <a:off x="5663" y="7133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361"/>
            <p:cNvSpPr>
              <a:spLocks/>
            </p:cNvSpPr>
            <p:nvPr/>
          </p:nvSpPr>
          <p:spPr bwMode="auto">
            <a:xfrm>
              <a:off x="5637" y="7136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Line 360"/>
            <p:cNvSpPr>
              <a:spLocks noChangeShapeType="1"/>
            </p:cNvSpPr>
            <p:nvPr/>
          </p:nvSpPr>
          <p:spPr bwMode="auto">
            <a:xfrm flipH="1">
              <a:off x="5615" y="713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Line 359"/>
            <p:cNvSpPr>
              <a:spLocks noChangeShapeType="1"/>
            </p:cNvSpPr>
            <p:nvPr/>
          </p:nvSpPr>
          <p:spPr bwMode="auto">
            <a:xfrm flipH="1">
              <a:off x="5592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Line 358"/>
            <p:cNvSpPr>
              <a:spLocks noChangeShapeType="1"/>
            </p:cNvSpPr>
            <p:nvPr/>
          </p:nvSpPr>
          <p:spPr bwMode="auto">
            <a:xfrm flipH="1">
              <a:off x="5570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357"/>
            <p:cNvSpPr>
              <a:spLocks/>
            </p:cNvSpPr>
            <p:nvPr/>
          </p:nvSpPr>
          <p:spPr bwMode="auto">
            <a:xfrm>
              <a:off x="5548" y="714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3 w 12"/>
                <a:gd name="T3" fmla="*/ 3 h 3"/>
                <a:gd name="T4" fmla="*/ 0 w 1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Line 356"/>
            <p:cNvSpPr>
              <a:spLocks noChangeShapeType="1"/>
            </p:cNvSpPr>
            <p:nvPr/>
          </p:nvSpPr>
          <p:spPr bwMode="auto">
            <a:xfrm flipH="1">
              <a:off x="5525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Line 355"/>
            <p:cNvSpPr>
              <a:spLocks noChangeShapeType="1"/>
            </p:cNvSpPr>
            <p:nvPr/>
          </p:nvSpPr>
          <p:spPr bwMode="auto">
            <a:xfrm flipH="1">
              <a:off x="5500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Line 354"/>
            <p:cNvSpPr>
              <a:spLocks noChangeShapeType="1"/>
            </p:cNvSpPr>
            <p:nvPr/>
          </p:nvSpPr>
          <p:spPr bwMode="auto">
            <a:xfrm flipH="1">
              <a:off x="5477" y="714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353"/>
            <p:cNvSpPr>
              <a:spLocks/>
            </p:cNvSpPr>
            <p:nvPr/>
          </p:nvSpPr>
          <p:spPr bwMode="auto">
            <a:xfrm>
              <a:off x="5455" y="7149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Line 352"/>
            <p:cNvSpPr>
              <a:spLocks noChangeShapeType="1"/>
            </p:cNvSpPr>
            <p:nvPr/>
          </p:nvSpPr>
          <p:spPr bwMode="auto">
            <a:xfrm flipH="1">
              <a:off x="5432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Line 351"/>
            <p:cNvSpPr>
              <a:spLocks noChangeShapeType="1"/>
            </p:cNvSpPr>
            <p:nvPr/>
          </p:nvSpPr>
          <p:spPr bwMode="auto">
            <a:xfrm flipH="1">
              <a:off x="5410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Line 350"/>
            <p:cNvSpPr>
              <a:spLocks noChangeShapeType="1"/>
            </p:cNvSpPr>
            <p:nvPr/>
          </p:nvSpPr>
          <p:spPr bwMode="auto">
            <a:xfrm flipH="1">
              <a:off x="538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349"/>
            <p:cNvSpPr>
              <a:spLocks/>
            </p:cNvSpPr>
            <p:nvPr/>
          </p:nvSpPr>
          <p:spPr bwMode="auto">
            <a:xfrm>
              <a:off x="5362" y="7152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Line 348"/>
            <p:cNvSpPr>
              <a:spLocks noChangeShapeType="1"/>
            </p:cNvSpPr>
            <p:nvPr/>
          </p:nvSpPr>
          <p:spPr bwMode="auto">
            <a:xfrm flipH="1">
              <a:off x="5340" y="7155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Line 347"/>
            <p:cNvSpPr>
              <a:spLocks noChangeShapeType="1"/>
            </p:cNvSpPr>
            <p:nvPr/>
          </p:nvSpPr>
          <p:spPr bwMode="auto">
            <a:xfrm flipH="1">
              <a:off x="5317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Line 346"/>
            <p:cNvSpPr>
              <a:spLocks noChangeShapeType="1"/>
            </p:cNvSpPr>
            <p:nvPr/>
          </p:nvSpPr>
          <p:spPr bwMode="auto">
            <a:xfrm flipH="1">
              <a:off x="5295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45"/>
            <p:cNvSpPr>
              <a:spLocks/>
            </p:cNvSpPr>
            <p:nvPr/>
          </p:nvSpPr>
          <p:spPr bwMode="auto">
            <a:xfrm>
              <a:off x="5269" y="7155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Line 344"/>
            <p:cNvSpPr>
              <a:spLocks noChangeShapeType="1"/>
            </p:cNvSpPr>
            <p:nvPr/>
          </p:nvSpPr>
          <p:spPr bwMode="auto">
            <a:xfrm flipH="1">
              <a:off x="5247" y="7155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Line 343"/>
            <p:cNvSpPr>
              <a:spLocks noChangeShapeType="1"/>
            </p:cNvSpPr>
            <p:nvPr/>
          </p:nvSpPr>
          <p:spPr bwMode="auto">
            <a:xfrm flipH="1">
              <a:off x="5224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Line 342"/>
            <p:cNvSpPr>
              <a:spLocks noChangeShapeType="1"/>
            </p:cNvSpPr>
            <p:nvPr/>
          </p:nvSpPr>
          <p:spPr bwMode="auto">
            <a:xfrm flipH="1">
              <a:off x="5202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Line 341"/>
            <p:cNvSpPr>
              <a:spLocks noChangeShapeType="1"/>
            </p:cNvSpPr>
            <p:nvPr/>
          </p:nvSpPr>
          <p:spPr bwMode="auto">
            <a:xfrm flipH="1" flipV="1">
              <a:off x="5180" y="7152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Line 340"/>
            <p:cNvSpPr>
              <a:spLocks noChangeShapeType="1"/>
            </p:cNvSpPr>
            <p:nvPr/>
          </p:nvSpPr>
          <p:spPr bwMode="auto">
            <a:xfrm flipH="1">
              <a:off x="515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Line 339"/>
            <p:cNvSpPr>
              <a:spLocks noChangeShapeType="1"/>
            </p:cNvSpPr>
            <p:nvPr/>
          </p:nvSpPr>
          <p:spPr bwMode="auto">
            <a:xfrm flipH="1">
              <a:off x="5132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Line 338"/>
            <p:cNvSpPr>
              <a:spLocks noChangeShapeType="1"/>
            </p:cNvSpPr>
            <p:nvPr/>
          </p:nvSpPr>
          <p:spPr bwMode="auto">
            <a:xfrm flipH="1">
              <a:off x="5109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Line 337"/>
            <p:cNvSpPr>
              <a:spLocks noChangeShapeType="1"/>
            </p:cNvSpPr>
            <p:nvPr/>
          </p:nvSpPr>
          <p:spPr bwMode="auto">
            <a:xfrm flipH="1" flipV="1">
              <a:off x="5087" y="7149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Line 336"/>
            <p:cNvSpPr>
              <a:spLocks noChangeShapeType="1"/>
            </p:cNvSpPr>
            <p:nvPr/>
          </p:nvSpPr>
          <p:spPr bwMode="auto">
            <a:xfrm flipH="1">
              <a:off x="5065" y="7149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Line 335"/>
            <p:cNvSpPr>
              <a:spLocks noChangeShapeType="1"/>
            </p:cNvSpPr>
            <p:nvPr/>
          </p:nvSpPr>
          <p:spPr bwMode="auto">
            <a:xfrm flipH="1" flipV="1">
              <a:off x="5039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Line 334"/>
            <p:cNvSpPr>
              <a:spLocks noChangeShapeType="1"/>
            </p:cNvSpPr>
            <p:nvPr/>
          </p:nvSpPr>
          <p:spPr bwMode="auto">
            <a:xfrm flipH="1">
              <a:off x="5017" y="714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Line 333"/>
            <p:cNvSpPr>
              <a:spLocks noChangeShapeType="1"/>
            </p:cNvSpPr>
            <p:nvPr/>
          </p:nvSpPr>
          <p:spPr bwMode="auto">
            <a:xfrm flipH="1">
              <a:off x="4994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Line 332"/>
            <p:cNvSpPr>
              <a:spLocks noChangeShapeType="1"/>
            </p:cNvSpPr>
            <p:nvPr/>
          </p:nvSpPr>
          <p:spPr bwMode="auto">
            <a:xfrm flipH="1">
              <a:off x="4972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Line 331"/>
            <p:cNvSpPr>
              <a:spLocks noChangeShapeType="1"/>
            </p:cNvSpPr>
            <p:nvPr/>
          </p:nvSpPr>
          <p:spPr bwMode="auto">
            <a:xfrm flipH="1" flipV="1">
              <a:off x="4949" y="713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Line 330"/>
            <p:cNvSpPr>
              <a:spLocks noChangeShapeType="1"/>
            </p:cNvSpPr>
            <p:nvPr/>
          </p:nvSpPr>
          <p:spPr bwMode="auto">
            <a:xfrm flipH="1">
              <a:off x="4924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Line 329"/>
            <p:cNvSpPr>
              <a:spLocks noChangeShapeType="1"/>
            </p:cNvSpPr>
            <p:nvPr/>
          </p:nvSpPr>
          <p:spPr bwMode="auto">
            <a:xfrm flipH="1">
              <a:off x="4901" y="713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Line 328"/>
            <p:cNvSpPr>
              <a:spLocks noChangeShapeType="1"/>
            </p:cNvSpPr>
            <p:nvPr/>
          </p:nvSpPr>
          <p:spPr bwMode="auto">
            <a:xfrm flipH="1" flipV="1">
              <a:off x="4879" y="713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Line 327"/>
            <p:cNvSpPr>
              <a:spLocks noChangeShapeType="1"/>
            </p:cNvSpPr>
            <p:nvPr/>
          </p:nvSpPr>
          <p:spPr bwMode="auto">
            <a:xfrm flipH="1" flipV="1">
              <a:off x="4857" y="713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Line 326"/>
            <p:cNvSpPr>
              <a:spLocks noChangeShapeType="1"/>
            </p:cNvSpPr>
            <p:nvPr/>
          </p:nvSpPr>
          <p:spPr bwMode="auto">
            <a:xfrm flipH="1">
              <a:off x="4834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Line 325"/>
            <p:cNvSpPr>
              <a:spLocks noChangeShapeType="1"/>
            </p:cNvSpPr>
            <p:nvPr/>
          </p:nvSpPr>
          <p:spPr bwMode="auto">
            <a:xfrm flipH="1">
              <a:off x="4812" y="7127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Line 324"/>
            <p:cNvSpPr>
              <a:spLocks noChangeShapeType="1"/>
            </p:cNvSpPr>
            <p:nvPr/>
          </p:nvSpPr>
          <p:spPr bwMode="auto">
            <a:xfrm flipH="1">
              <a:off x="4786" y="7123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Line 323"/>
            <p:cNvSpPr>
              <a:spLocks noChangeShapeType="1"/>
            </p:cNvSpPr>
            <p:nvPr/>
          </p:nvSpPr>
          <p:spPr bwMode="auto">
            <a:xfrm flipH="1">
              <a:off x="4764" y="7120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Line 322"/>
            <p:cNvSpPr>
              <a:spLocks noChangeShapeType="1"/>
            </p:cNvSpPr>
            <p:nvPr/>
          </p:nvSpPr>
          <p:spPr bwMode="auto">
            <a:xfrm flipH="1">
              <a:off x="4741" y="7117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21"/>
            <p:cNvSpPr>
              <a:spLocks/>
            </p:cNvSpPr>
            <p:nvPr/>
          </p:nvSpPr>
          <p:spPr bwMode="auto">
            <a:xfrm>
              <a:off x="4719" y="7114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Line 320"/>
            <p:cNvSpPr>
              <a:spLocks noChangeShapeType="1"/>
            </p:cNvSpPr>
            <p:nvPr/>
          </p:nvSpPr>
          <p:spPr bwMode="auto">
            <a:xfrm flipH="1" flipV="1">
              <a:off x="4697" y="7107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Line 319"/>
            <p:cNvSpPr>
              <a:spLocks noChangeShapeType="1"/>
            </p:cNvSpPr>
            <p:nvPr/>
          </p:nvSpPr>
          <p:spPr bwMode="auto">
            <a:xfrm flipH="1" flipV="1">
              <a:off x="4674" y="71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Line 318"/>
            <p:cNvSpPr>
              <a:spLocks noChangeShapeType="1"/>
            </p:cNvSpPr>
            <p:nvPr/>
          </p:nvSpPr>
          <p:spPr bwMode="auto">
            <a:xfrm flipH="1" flipV="1">
              <a:off x="4652" y="710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17"/>
            <p:cNvSpPr>
              <a:spLocks/>
            </p:cNvSpPr>
            <p:nvPr/>
          </p:nvSpPr>
          <p:spPr bwMode="auto">
            <a:xfrm>
              <a:off x="4629" y="7098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Line 316"/>
            <p:cNvSpPr>
              <a:spLocks noChangeShapeType="1"/>
            </p:cNvSpPr>
            <p:nvPr/>
          </p:nvSpPr>
          <p:spPr bwMode="auto">
            <a:xfrm flipH="1">
              <a:off x="4607" y="709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Line 315"/>
            <p:cNvSpPr>
              <a:spLocks noChangeShapeType="1"/>
            </p:cNvSpPr>
            <p:nvPr/>
          </p:nvSpPr>
          <p:spPr bwMode="auto">
            <a:xfrm flipH="1" flipV="1">
              <a:off x="4585" y="7088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Line 314"/>
            <p:cNvSpPr>
              <a:spLocks noChangeShapeType="1"/>
            </p:cNvSpPr>
            <p:nvPr/>
          </p:nvSpPr>
          <p:spPr bwMode="auto">
            <a:xfrm flipH="1" flipV="1">
              <a:off x="4559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13"/>
            <p:cNvSpPr>
              <a:spLocks/>
            </p:cNvSpPr>
            <p:nvPr/>
          </p:nvSpPr>
          <p:spPr bwMode="auto">
            <a:xfrm>
              <a:off x="4537" y="7079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6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Line 312"/>
            <p:cNvSpPr>
              <a:spLocks noChangeShapeType="1"/>
            </p:cNvSpPr>
            <p:nvPr/>
          </p:nvSpPr>
          <p:spPr bwMode="auto">
            <a:xfrm flipH="1" flipV="1">
              <a:off x="4514" y="7075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Line 311"/>
            <p:cNvSpPr>
              <a:spLocks noChangeShapeType="1"/>
            </p:cNvSpPr>
            <p:nvPr/>
          </p:nvSpPr>
          <p:spPr bwMode="auto">
            <a:xfrm flipH="1" flipV="1">
              <a:off x="4492" y="706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Line 310"/>
            <p:cNvSpPr>
              <a:spLocks noChangeShapeType="1"/>
            </p:cNvSpPr>
            <p:nvPr/>
          </p:nvSpPr>
          <p:spPr bwMode="auto">
            <a:xfrm flipH="1" flipV="1">
              <a:off x="4470" y="706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09"/>
            <p:cNvSpPr>
              <a:spLocks/>
            </p:cNvSpPr>
            <p:nvPr/>
          </p:nvSpPr>
          <p:spPr bwMode="auto">
            <a:xfrm>
              <a:off x="4447" y="7059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4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Line 308"/>
            <p:cNvSpPr>
              <a:spLocks noChangeShapeType="1"/>
            </p:cNvSpPr>
            <p:nvPr/>
          </p:nvSpPr>
          <p:spPr bwMode="auto">
            <a:xfrm flipH="1" flipV="1">
              <a:off x="4425" y="705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Line 307"/>
            <p:cNvSpPr>
              <a:spLocks noChangeShapeType="1"/>
            </p:cNvSpPr>
            <p:nvPr/>
          </p:nvSpPr>
          <p:spPr bwMode="auto">
            <a:xfrm flipH="1" flipV="1">
              <a:off x="4402" y="705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Line 306"/>
            <p:cNvSpPr>
              <a:spLocks noChangeShapeType="1"/>
            </p:cNvSpPr>
            <p:nvPr/>
          </p:nvSpPr>
          <p:spPr bwMode="auto">
            <a:xfrm flipH="1" flipV="1">
              <a:off x="4380" y="7043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05"/>
            <p:cNvSpPr>
              <a:spLocks/>
            </p:cNvSpPr>
            <p:nvPr/>
          </p:nvSpPr>
          <p:spPr bwMode="auto">
            <a:xfrm>
              <a:off x="4358" y="7037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9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Line 304"/>
            <p:cNvSpPr>
              <a:spLocks noChangeShapeType="1"/>
            </p:cNvSpPr>
            <p:nvPr/>
          </p:nvSpPr>
          <p:spPr bwMode="auto">
            <a:xfrm flipH="1" flipV="1">
              <a:off x="4335" y="7031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Line 303"/>
            <p:cNvSpPr>
              <a:spLocks noChangeShapeType="1"/>
            </p:cNvSpPr>
            <p:nvPr/>
          </p:nvSpPr>
          <p:spPr bwMode="auto">
            <a:xfrm flipH="1" flipV="1">
              <a:off x="4313" y="7024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Line 302"/>
            <p:cNvSpPr>
              <a:spLocks noChangeShapeType="1"/>
            </p:cNvSpPr>
            <p:nvPr/>
          </p:nvSpPr>
          <p:spPr bwMode="auto">
            <a:xfrm flipH="1" flipV="1">
              <a:off x="4290" y="702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01"/>
            <p:cNvSpPr>
              <a:spLocks/>
            </p:cNvSpPr>
            <p:nvPr/>
          </p:nvSpPr>
          <p:spPr bwMode="auto">
            <a:xfrm>
              <a:off x="4268" y="70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Line 300"/>
            <p:cNvSpPr>
              <a:spLocks noChangeShapeType="1"/>
            </p:cNvSpPr>
            <p:nvPr/>
          </p:nvSpPr>
          <p:spPr bwMode="auto">
            <a:xfrm flipH="1" flipV="1">
              <a:off x="4249" y="70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Line 299"/>
            <p:cNvSpPr>
              <a:spLocks noChangeShapeType="1"/>
            </p:cNvSpPr>
            <p:nvPr/>
          </p:nvSpPr>
          <p:spPr bwMode="auto">
            <a:xfrm flipH="1" flipV="1">
              <a:off x="4226" y="69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Line 298"/>
            <p:cNvSpPr>
              <a:spLocks noChangeShapeType="1"/>
            </p:cNvSpPr>
            <p:nvPr/>
          </p:nvSpPr>
          <p:spPr bwMode="auto">
            <a:xfrm flipH="1" flipV="1">
              <a:off x="4204" y="699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Line 297"/>
            <p:cNvSpPr>
              <a:spLocks noChangeShapeType="1"/>
            </p:cNvSpPr>
            <p:nvPr/>
          </p:nvSpPr>
          <p:spPr bwMode="auto">
            <a:xfrm flipH="1" flipV="1">
              <a:off x="4182" y="698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Line 296"/>
            <p:cNvSpPr>
              <a:spLocks noChangeShapeType="1"/>
            </p:cNvSpPr>
            <p:nvPr/>
          </p:nvSpPr>
          <p:spPr bwMode="auto">
            <a:xfrm flipH="1" flipV="1">
              <a:off x="4159" y="697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Line 295"/>
            <p:cNvSpPr>
              <a:spLocks noChangeShapeType="1"/>
            </p:cNvSpPr>
            <p:nvPr/>
          </p:nvSpPr>
          <p:spPr bwMode="auto">
            <a:xfrm flipH="1" flipV="1">
              <a:off x="4137" y="697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Line 294"/>
            <p:cNvSpPr>
              <a:spLocks noChangeShapeType="1"/>
            </p:cNvSpPr>
            <p:nvPr/>
          </p:nvSpPr>
          <p:spPr bwMode="auto">
            <a:xfrm flipH="1" flipV="1">
              <a:off x="4114" y="696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Line 293"/>
            <p:cNvSpPr>
              <a:spLocks noChangeShapeType="1"/>
            </p:cNvSpPr>
            <p:nvPr/>
          </p:nvSpPr>
          <p:spPr bwMode="auto">
            <a:xfrm flipH="1" flipV="1">
              <a:off x="4095" y="695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Line 292"/>
            <p:cNvSpPr>
              <a:spLocks noChangeShapeType="1"/>
            </p:cNvSpPr>
            <p:nvPr/>
          </p:nvSpPr>
          <p:spPr bwMode="auto">
            <a:xfrm flipH="1" flipV="1">
              <a:off x="4073" y="695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Line 291"/>
            <p:cNvSpPr>
              <a:spLocks noChangeShapeType="1"/>
            </p:cNvSpPr>
            <p:nvPr/>
          </p:nvSpPr>
          <p:spPr bwMode="auto">
            <a:xfrm flipH="1" flipV="1">
              <a:off x="4050" y="694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Line 290"/>
            <p:cNvSpPr>
              <a:spLocks noChangeShapeType="1"/>
            </p:cNvSpPr>
            <p:nvPr/>
          </p:nvSpPr>
          <p:spPr bwMode="auto">
            <a:xfrm flipH="1" flipV="1">
              <a:off x="4028" y="693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Line 289"/>
            <p:cNvSpPr>
              <a:spLocks noChangeShapeType="1"/>
            </p:cNvSpPr>
            <p:nvPr/>
          </p:nvSpPr>
          <p:spPr bwMode="auto">
            <a:xfrm flipH="1" flipV="1">
              <a:off x="4006" y="6925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Line 288"/>
            <p:cNvSpPr>
              <a:spLocks noChangeShapeType="1"/>
            </p:cNvSpPr>
            <p:nvPr/>
          </p:nvSpPr>
          <p:spPr bwMode="auto">
            <a:xfrm flipH="1" flipV="1">
              <a:off x="3987" y="6919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Line 287"/>
            <p:cNvSpPr>
              <a:spLocks noChangeShapeType="1"/>
            </p:cNvSpPr>
            <p:nvPr/>
          </p:nvSpPr>
          <p:spPr bwMode="auto">
            <a:xfrm flipH="1" flipV="1">
              <a:off x="3964" y="690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286"/>
            <p:cNvSpPr>
              <a:spLocks/>
            </p:cNvSpPr>
            <p:nvPr/>
          </p:nvSpPr>
          <p:spPr bwMode="auto">
            <a:xfrm>
              <a:off x="3942" y="6903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3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Line 285"/>
            <p:cNvSpPr>
              <a:spLocks noChangeShapeType="1"/>
            </p:cNvSpPr>
            <p:nvPr/>
          </p:nvSpPr>
          <p:spPr bwMode="auto">
            <a:xfrm flipH="1" flipV="1">
              <a:off x="3923" y="689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Line 284"/>
            <p:cNvSpPr>
              <a:spLocks noChangeShapeType="1"/>
            </p:cNvSpPr>
            <p:nvPr/>
          </p:nvSpPr>
          <p:spPr bwMode="auto">
            <a:xfrm flipH="1" flipV="1">
              <a:off x="3900" y="688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Line 283"/>
            <p:cNvSpPr>
              <a:spLocks noChangeShapeType="1"/>
            </p:cNvSpPr>
            <p:nvPr/>
          </p:nvSpPr>
          <p:spPr bwMode="auto">
            <a:xfrm flipH="1" flipV="1">
              <a:off x="3878" y="687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2" name="Freeform 282"/>
            <p:cNvSpPr>
              <a:spLocks/>
            </p:cNvSpPr>
            <p:nvPr/>
          </p:nvSpPr>
          <p:spPr bwMode="auto">
            <a:xfrm>
              <a:off x="3859" y="6867"/>
              <a:ext cx="12" cy="4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4 h 4"/>
                <a:gd name="T4" fmla="*/ 0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3" name="Line 281"/>
            <p:cNvSpPr>
              <a:spLocks noChangeShapeType="1"/>
            </p:cNvSpPr>
            <p:nvPr/>
          </p:nvSpPr>
          <p:spPr bwMode="auto">
            <a:xfrm flipH="1" flipV="1">
              <a:off x="3836" y="685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Line 280"/>
            <p:cNvSpPr>
              <a:spLocks noChangeShapeType="1"/>
            </p:cNvSpPr>
            <p:nvPr/>
          </p:nvSpPr>
          <p:spPr bwMode="auto">
            <a:xfrm flipH="1" flipV="1">
              <a:off x="3814" y="684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5" name="Line 279"/>
            <p:cNvSpPr>
              <a:spLocks noChangeShapeType="1"/>
            </p:cNvSpPr>
            <p:nvPr/>
          </p:nvSpPr>
          <p:spPr bwMode="auto">
            <a:xfrm flipH="1" flipV="1">
              <a:off x="3795" y="6839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6" name="Line 278"/>
            <p:cNvSpPr>
              <a:spLocks noChangeShapeType="1"/>
            </p:cNvSpPr>
            <p:nvPr/>
          </p:nvSpPr>
          <p:spPr bwMode="auto">
            <a:xfrm flipH="1" flipV="1">
              <a:off x="3772" y="682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Line 277"/>
            <p:cNvSpPr>
              <a:spLocks noChangeShapeType="1"/>
            </p:cNvSpPr>
            <p:nvPr/>
          </p:nvSpPr>
          <p:spPr bwMode="auto">
            <a:xfrm flipH="1" flipV="1">
              <a:off x="3753" y="681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Line 276"/>
            <p:cNvSpPr>
              <a:spLocks noChangeShapeType="1"/>
            </p:cNvSpPr>
            <p:nvPr/>
          </p:nvSpPr>
          <p:spPr bwMode="auto">
            <a:xfrm flipH="1" flipV="1">
              <a:off x="3731" y="681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Line 275"/>
            <p:cNvSpPr>
              <a:spLocks noChangeShapeType="1"/>
            </p:cNvSpPr>
            <p:nvPr/>
          </p:nvSpPr>
          <p:spPr bwMode="auto">
            <a:xfrm flipH="1" flipV="1">
              <a:off x="3711" y="680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Line 274"/>
            <p:cNvSpPr>
              <a:spLocks noChangeShapeType="1"/>
            </p:cNvSpPr>
            <p:nvPr/>
          </p:nvSpPr>
          <p:spPr bwMode="auto">
            <a:xfrm flipH="1" flipV="1">
              <a:off x="3689" y="679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Line 273"/>
            <p:cNvSpPr>
              <a:spLocks noChangeShapeType="1"/>
            </p:cNvSpPr>
            <p:nvPr/>
          </p:nvSpPr>
          <p:spPr bwMode="auto">
            <a:xfrm flipH="1" flipV="1">
              <a:off x="3670" y="678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Line 272"/>
            <p:cNvSpPr>
              <a:spLocks noChangeShapeType="1"/>
            </p:cNvSpPr>
            <p:nvPr/>
          </p:nvSpPr>
          <p:spPr bwMode="auto">
            <a:xfrm flipH="1" flipV="1">
              <a:off x="3647" y="676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Line 271"/>
            <p:cNvSpPr>
              <a:spLocks noChangeShapeType="1"/>
            </p:cNvSpPr>
            <p:nvPr/>
          </p:nvSpPr>
          <p:spPr bwMode="auto">
            <a:xfrm flipH="1" flipV="1">
              <a:off x="3628" y="675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Line 270"/>
            <p:cNvSpPr>
              <a:spLocks noChangeShapeType="1"/>
            </p:cNvSpPr>
            <p:nvPr/>
          </p:nvSpPr>
          <p:spPr bwMode="auto">
            <a:xfrm flipH="1" flipV="1">
              <a:off x="3606" y="674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Line 269"/>
            <p:cNvSpPr>
              <a:spLocks noChangeShapeType="1"/>
            </p:cNvSpPr>
            <p:nvPr/>
          </p:nvSpPr>
          <p:spPr bwMode="auto">
            <a:xfrm flipH="1" flipV="1">
              <a:off x="3587" y="6736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Line 268"/>
            <p:cNvSpPr>
              <a:spLocks noChangeShapeType="1"/>
            </p:cNvSpPr>
            <p:nvPr/>
          </p:nvSpPr>
          <p:spPr bwMode="auto">
            <a:xfrm flipH="1" flipV="1">
              <a:off x="3567" y="672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267"/>
            <p:cNvSpPr>
              <a:spLocks/>
            </p:cNvSpPr>
            <p:nvPr/>
          </p:nvSpPr>
          <p:spPr bwMode="auto">
            <a:xfrm>
              <a:off x="3545" y="6717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3 w 13"/>
                <a:gd name="T3" fmla="*/ 0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Line 266"/>
            <p:cNvSpPr>
              <a:spLocks noChangeShapeType="1"/>
            </p:cNvSpPr>
            <p:nvPr/>
          </p:nvSpPr>
          <p:spPr bwMode="auto">
            <a:xfrm flipH="1" flipV="1">
              <a:off x="3526" y="670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Line 265"/>
            <p:cNvSpPr>
              <a:spLocks noChangeShapeType="1"/>
            </p:cNvSpPr>
            <p:nvPr/>
          </p:nvSpPr>
          <p:spPr bwMode="auto">
            <a:xfrm flipH="1" flipV="1">
              <a:off x="3507" y="669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Line 264"/>
            <p:cNvSpPr>
              <a:spLocks noChangeShapeType="1"/>
            </p:cNvSpPr>
            <p:nvPr/>
          </p:nvSpPr>
          <p:spPr bwMode="auto">
            <a:xfrm flipH="1" flipV="1">
              <a:off x="3484" y="668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263"/>
            <p:cNvSpPr>
              <a:spLocks/>
            </p:cNvSpPr>
            <p:nvPr/>
          </p:nvSpPr>
          <p:spPr bwMode="auto">
            <a:xfrm>
              <a:off x="3465" y="66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Line 262"/>
            <p:cNvSpPr>
              <a:spLocks noChangeShapeType="1"/>
            </p:cNvSpPr>
            <p:nvPr/>
          </p:nvSpPr>
          <p:spPr bwMode="auto">
            <a:xfrm flipH="1" flipV="1">
              <a:off x="3446" y="665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Line 261"/>
            <p:cNvSpPr>
              <a:spLocks noChangeShapeType="1"/>
            </p:cNvSpPr>
            <p:nvPr/>
          </p:nvSpPr>
          <p:spPr bwMode="auto">
            <a:xfrm flipH="1" flipV="1">
              <a:off x="3427" y="66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Line 260"/>
            <p:cNvSpPr>
              <a:spLocks noChangeShapeType="1"/>
            </p:cNvSpPr>
            <p:nvPr/>
          </p:nvSpPr>
          <p:spPr bwMode="auto">
            <a:xfrm flipH="1" flipV="1">
              <a:off x="3408" y="6634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Line 259"/>
            <p:cNvSpPr>
              <a:spLocks noChangeShapeType="1"/>
            </p:cNvSpPr>
            <p:nvPr/>
          </p:nvSpPr>
          <p:spPr bwMode="auto">
            <a:xfrm flipH="1" flipV="1">
              <a:off x="3385" y="662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Line 258"/>
            <p:cNvSpPr>
              <a:spLocks noChangeShapeType="1"/>
            </p:cNvSpPr>
            <p:nvPr/>
          </p:nvSpPr>
          <p:spPr bwMode="auto">
            <a:xfrm flipH="1" flipV="1">
              <a:off x="3366" y="661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Line 257"/>
            <p:cNvSpPr>
              <a:spLocks noChangeShapeType="1"/>
            </p:cNvSpPr>
            <p:nvPr/>
          </p:nvSpPr>
          <p:spPr bwMode="auto">
            <a:xfrm flipH="1" flipV="1">
              <a:off x="3347" y="65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Line 256"/>
            <p:cNvSpPr>
              <a:spLocks noChangeShapeType="1"/>
            </p:cNvSpPr>
            <p:nvPr/>
          </p:nvSpPr>
          <p:spPr bwMode="auto">
            <a:xfrm flipH="1" flipV="1">
              <a:off x="3328" y="6586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Line 255"/>
            <p:cNvSpPr>
              <a:spLocks noChangeShapeType="1"/>
            </p:cNvSpPr>
            <p:nvPr/>
          </p:nvSpPr>
          <p:spPr bwMode="auto">
            <a:xfrm flipH="1" flipV="1">
              <a:off x="3308" y="6573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Line 254"/>
            <p:cNvSpPr>
              <a:spLocks noChangeShapeType="1"/>
            </p:cNvSpPr>
            <p:nvPr/>
          </p:nvSpPr>
          <p:spPr bwMode="auto">
            <a:xfrm flipH="1" flipV="1">
              <a:off x="3289" y="656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Line 253"/>
            <p:cNvSpPr>
              <a:spLocks noChangeShapeType="1"/>
            </p:cNvSpPr>
            <p:nvPr/>
          </p:nvSpPr>
          <p:spPr bwMode="auto">
            <a:xfrm flipH="1" flipV="1">
              <a:off x="3270" y="654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Line 252"/>
            <p:cNvSpPr>
              <a:spLocks noChangeShapeType="1"/>
            </p:cNvSpPr>
            <p:nvPr/>
          </p:nvSpPr>
          <p:spPr bwMode="auto">
            <a:xfrm flipH="1" flipV="1">
              <a:off x="3251" y="653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Line 251"/>
            <p:cNvSpPr>
              <a:spLocks noChangeShapeType="1"/>
            </p:cNvSpPr>
            <p:nvPr/>
          </p:nvSpPr>
          <p:spPr bwMode="auto">
            <a:xfrm flipH="1" flipV="1">
              <a:off x="3232" y="652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Line 250"/>
            <p:cNvSpPr>
              <a:spLocks noChangeShapeType="1"/>
            </p:cNvSpPr>
            <p:nvPr/>
          </p:nvSpPr>
          <p:spPr bwMode="auto">
            <a:xfrm flipH="1" flipV="1">
              <a:off x="3212" y="650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Line 249"/>
            <p:cNvSpPr>
              <a:spLocks noChangeShapeType="1"/>
            </p:cNvSpPr>
            <p:nvPr/>
          </p:nvSpPr>
          <p:spPr bwMode="auto">
            <a:xfrm flipH="1" flipV="1">
              <a:off x="3193" y="649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48"/>
            <p:cNvSpPr>
              <a:spLocks/>
            </p:cNvSpPr>
            <p:nvPr/>
          </p:nvSpPr>
          <p:spPr bwMode="auto">
            <a:xfrm>
              <a:off x="3174" y="6483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4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Line 247"/>
            <p:cNvSpPr>
              <a:spLocks noChangeShapeType="1"/>
            </p:cNvSpPr>
            <p:nvPr/>
          </p:nvSpPr>
          <p:spPr bwMode="auto">
            <a:xfrm flipH="1" flipV="1">
              <a:off x="3158" y="6471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Line 246"/>
            <p:cNvSpPr>
              <a:spLocks noChangeShapeType="1"/>
            </p:cNvSpPr>
            <p:nvPr/>
          </p:nvSpPr>
          <p:spPr bwMode="auto">
            <a:xfrm flipH="1" flipV="1">
              <a:off x="3139" y="6458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Line 245"/>
            <p:cNvSpPr>
              <a:spLocks noChangeShapeType="1"/>
            </p:cNvSpPr>
            <p:nvPr/>
          </p:nvSpPr>
          <p:spPr bwMode="auto">
            <a:xfrm flipH="1" flipV="1">
              <a:off x="3120" y="644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44"/>
            <p:cNvSpPr>
              <a:spLocks/>
            </p:cNvSpPr>
            <p:nvPr/>
          </p:nvSpPr>
          <p:spPr bwMode="auto">
            <a:xfrm>
              <a:off x="3100" y="642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Line 243"/>
            <p:cNvSpPr>
              <a:spLocks noChangeShapeType="1"/>
            </p:cNvSpPr>
            <p:nvPr/>
          </p:nvSpPr>
          <p:spPr bwMode="auto">
            <a:xfrm flipH="1" flipV="1">
              <a:off x="3081" y="641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Line 242"/>
            <p:cNvSpPr>
              <a:spLocks noChangeShapeType="1"/>
            </p:cNvSpPr>
            <p:nvPr/>
          </p:nvSpPr>
          <p:spPr bwMode="auto">
            <a:xfrm flipH="1" flipV="1">
              <a:off x="3065" y="640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Line 241"/>
            <p:cNvSpPr>
              <a:spLocks noChangeShapeType="1"/>
            </p:cNvSpPr>
            <p:nvPr/>
          </p:nvSpPr>
          <p:spPr bwMode="auto">
            <a:xfrm flipH="1" flipV="1">
              <a:off x="3046" y="638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Line 240"/>
            <p:cNvSpPr>
              <a:spLocks noChangeShapeType="1"/>
            </p:cNvSpPr>
            <p:nvPr/>
          </p:nvSpPr>
          <p:spPr bwMode="auto">
            <a:xfrm flipH="1" flipV="1">
              <a:off x="3027" y="637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Line 239"/>
            <p:cNvSpPr>
              <a:spLocks noChangeShapeType="1"/>
            </p:cNvSpPr>
            <p:nvPr/>
          </p:nvSpPr>
          <p:spPr bwMode="auto">
            <a:xfrm flipH="1" flipV="1">
              <a:off x="3011" y="6359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Line 238"/>
            <p:cNvSpPr>
              <a:spLocks noChangeShapeType="1"/>
            </p:cNvSpPr>
            <p:nvPr/>
          </p:nvSpPr>
          <p:spPr bwMode="auto">
            <a:xfrm flipH="1" flipV="1">
              <a:off x="2992" y="6343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Line 237"/>
            <p:cNvSpPr>
              <a:spLocks noChangeShapeType="1"/>
            </p:cNvSpPr>
            <p:nvPr/>
          </p:nvSpPr>
          <p:spPr bwMode="auto">
            <a:xfrm flipH="1" flipV="1">
              <a:off x="2976" y="63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Line 236"/>
            <p:cNvSpPr>
              <a:spLocks noChangeShapeType="1"/>
            </p:cNvSpPr>
            <p:nvPr/>
          </p:nvSpPr>
          <p:spPr bwMode="auto">
            <a:xfrm flipH="1" flipV="1">
              <a:off x="2957" y="631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Line 235"/>
            <p:cNvSpPr>
              <a:spLocks noChangeShapeType="1"/>
            </p:cNvSpPr>
            <p:nvPr/>
          </p:nvSpPr>
          <p:spPr bwMode="auto">
            <a:xfrm flipH="1" flipV="1">
              <a:off x="2937" y="630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Line 234"/>
            <p:cNvSpPr>
              <a:spLocks noChangeShapeType="1"/>
            </p:cNvSpPr>
            <p:nvPr/>
          </p:nvSpPr>
          <p:spPr bwMode="auto">
            <a:xfrm flipH="1" flipV="1">
              <a:off x="2921" y="628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33"/>
            <p:cNvSpPr>
              <a:spLocks/>
            </p:cNvSpPr>
            <p:nvPr/>
          </p:nvSpPr>
          <p:spPr bwMode="auto">
            <a:xfrm>
              <a:off x="2902" y="62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Line 232"/>
            <p:cNvSpPr>
              <a:spLocks noChangeShapeType="1"/>
            </p:cNvSpPr>
            <p:nvPr/>
          </p:nvSpPr>
          <p:spPr bwMode="auto">
            <a:xfrm flipH="1" flipV="1">
              <a:off x="2886" y="625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Line 231"/>
            <p:cNvSpPr>
              <a:spLocks noChangeShapeType="1"/>
            </p:cNvSpPr>
            <p:nvPr/>
          </p:nvSpPr>
          <p:spPr bwMode="auto">
            <a:xfrm flipH="1" flipV="1">
              <a:off x="2870" y="624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Line 230"/>
            <p:cNvSpPr>
              <a:spLocks noChangeShapeType="1"/>
            </p:cNvSpPr>
            <p:nvPr/>
          </p:nvSpPr>
          <p:spPr bwMode="auto">
            <a:xfrm flipH="1" flipV="1">
              <a:off x="2851" y="6224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29"/>
            <p:cNvSpPr>
              <a:spLocks/>
            </p:cNvSpPr>
            <p:nvPr/>
          </p:nvSpPr>
          <p:spPr bwMode="auto">
            <a:xfrm>
              <a:off x="2835" y="6208"/>
              <a:ext cx="10" cy="10"/>
            </a:xfrm>
            <a:custGeom>
              <a:avLst/>
              <a:gdLst>
                <a:gd name="T0" fmla="*/ 10 w 10"/>
                <a:gd name="T1" fmla="*/ 10 h 10"/>
                <a:gd name="T2" fmla="*/ 3 w 10"/>
                <a:gd name="T3" fmla="*/ 3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Line 228"/>
            <p:cNvSpPr>
              <a:spLocks noChangeShapeType="1"/>
            </p:cNvSpPr>
            <p:nvPr/>
          </p:nvSpPr>
          <p:spPr bwMode="auto">
            <a:xfrm flipH="1" flipV="1">
              <a:off x="2819" y="61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Line 227"/>
            <p:cNvSpPr>
              <a:spLocks noChangeShapeType="1"/>
            </p:cNvSpPr>
            <p:nvPr/>
          </p:nvSpPr>
          <p:spPr bwMode="auto">
            <a:xfrm flipH="1" flipV="1">
              <a:off x="2800" y="617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Line 226"/>
            <p:cNvSpPr>
              <a:spLocks noChangeShapeType="1"/>
            </p:cNvSpPr>
            <p:nvPr/>
          </p:nvSpPr>
          <p:spPr bwMode="auto">
            <a:xfrm flipH="1" flipV="1">
              <a:off x="2784" y="616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25"/>
            <p:cNvSpPr>
              <a:spLocks/>
            </p:cNvSpPr>
            <p:nvPr/>
          </p:nvSpPr>
          <p:spPr bwMode="auto">
            <a:xfrm>
              <a:off x="2768" y="6144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6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Line 224"/>
            <p:cNvSpPr>
              <a:spLocks noChangeShapeType="1"/>
            </p:cNvSpPr>
            <p:nvPr/>
          </p:nvSpPr>
          <p:spPr bwMode="auto">
            <a:xfrm flipH="1" flipV="1">
              <a:off x="2752" y="61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Line 223"/>
            <p:cNvSpPr>
              <a:spLocks noChangeShapeType="1"/>
            </p:cNvSpPr>
            <p:nvPr/>
          </p:nvSpPr>
          <p:spPr bwMode="auto">
            <a:xfrm flipH="1" flipV="1">
              <a:off x="2736" y="611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Line 222"/>
            <p:cNvSpPr>
              <a:spLocks noChangeShapeType="1"/>
            </p:cNvSpPr>
            <p:nvPr/>
          </p:nvSpPr>
          <p:spPr bwMode="auto">
            <a:xfrm flipH="1" flipV="1">
              <a:off x="2717" y="6096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Line 221"/>
            <p:cNvSpPr>
              <a:spLocks noChangeShapeType="1"/>
            </p:cNvSpPr>
            <p:nvPr/>
          </p:nvSpPr>
          <p:spPr bwMode="auto">
            <a:xfrm flipH="1" flipV="1">
              <a:off x="2701" y="6080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Line 220"/>
            <p:cNvSpPr>
              <a:spLocks noChangeShapeType="1"/>
            </p:cNvSpPr>
            <p:nvPr/>
          </p:nvSpPr>
          <p:spPr bwMode="auto">
            <a:xfrm flipH="1" flipV="1">
              <a:off x="2685" y="6064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Line 219"/>
            <p:cNvSpPr>
              <a:spLocks noChangeShapeType="1"/>
            </p:cNvSpPr>
            <p:nvPr/>
          </p:nvSpPr>
          <p:spPr bwMode="auto">
            <a:xfrm flipH="1" flipV="1">
              <a:off x="2669" y="604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Line 218"/>
            <p:cNvSpPr>
              <a:spLocks noChangeShapeType="1"/>
            </p:cNvSpPr>
            <p:nvPr/>
          </p:nvSpPr>
          <p:spPr bwMode="auto">
            <a:xfrm flipH="1" flipV="1">
              <a:off x="2653" y="603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Line 217"/>
            <p:cNvSpPr>
              <a:spLocks noChangeShapeType="1"/>
            </p:cNvSpPr>
            <p:nvPr/>
          </p:nvSpPr>
          <p:spPr bwMode="auto">
            <a:xfrm flipH="1" flipV="1">
              <a:off x="2637" y="6013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Line 216"/>
            <p:cNvSpPr>
              <a:spLocks noChangeShapeType="1"/>
            </p:cNvSpPr>
            <p:nvPr/>
          </p:nvSpPr>
          <p:spPr bwMode="auto">
            <a:xfrm flipH="1" flipV="1">
              <a:off x="2621" y="5997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Line 215"/>
            <p:cNvSpPr>
              <a:spLocks noChangeShapeType="1"/>
            </p:cNvSpPr>
            <p:nvPr/>
          </p:nvSpPr>
          <p:spPr bwMode="auto">
            <a:xfrm flipH="1" flipV="1">
              <a:off x="2608" y="598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Line 214"/>
            <p:cNvSpPr>
              <a:spLocks noChangeShapeType="1"/>
            </p:cNvSpPr>
            <p:nvPr/>
          </p:nvSpPr>
          <p:spPr bwMode="auto">
            <a:xfrm flipH="1" flipV="1">
              <a:off x="2592" y="59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Line 213"/>
            <p:cNvSpPr>
              <a:spLocks noChangeShapeType="1"/>
            </p:cNvSpPr>
            <p:nvPr/>
          </p:nvSpPr>
          <p:spPr bwMode="auto">
            <a:xfrm flipH="1" flipV="1">
              <a:off x="2576" y="594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Line 212"/>
            <p:cNvSpPr>
              <a:spLocks noChangeShapeType="1"/>
            </p:cNvSpPr>
            <p:nvPr/>
          </p:nvSpPr>
          <p:spPr bwMode="auto">
            <a:xfrm flipH="1" flipV="1">
              <a:off x="2560" y="59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Line 211"/>
            <p:cNvSpPr>
              <a:spLocks noChangeShapeType="1"/>
            </p:cNvSpPr>
            <p:nvPr/>
          </p:nvSpPr>
          <p:spPr bwMode="auto">
            <a:xfrm flipH="1" flipV="1">
              <a:off x="2544" y="591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10"/>
            <p:cNvSpPr>
              <a:spLocks/>
            </p:cNvSpPr>
            <p:nvPr/>
          </p:nvSpPr>
          <p:spPr bwMode="auto">
            <a:xfrm>
              <a:off x="2531" y="5895"/>
              <a:ext cx="10" cy="9"/>
            </a:xfrm>
            <a:custGeom>
              <a:avLst/>
              <a:gdLst>
                <a:gd name="T0" fmla="*/ 10 w 10"/>
                <a:gd name="T1" fmla="*/ 9 h 9"/>
                <a:gd name="T2" fmla="*/ 3 w 10"/>
                <a:gd name="T3" fmla="*/ 6 h 9"/>
                <a:gd name="T4" fmla="*/ 0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Line 209"/>
            <p:cNvSpPr>
              <a:spLocks noChangeShapeType="1"/>
            </p:cNvSpPr>
            <p:nvPr/>
          </p:nvSpPr>
          <p:spPr bwMode="auto">
            <a:xfrm flipH="1" flipV="1">
              <a:off x="2515" y="587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Line 208"/>
            <p:cNvSpPr>
              <a:spLocks noChangeShapeType="1"/>
            </p:cNvSpPr>
            <p:nvPr/>
          </p:nvSpPr>
          <p:spPr bwMode="auto">
            <a:xfrm flipH="1" flipV="1">
              <a:off x="2499" y="585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Line 207"/>
            <p:cNvSpPr>
              <a:spLocks noChangeShapeType="1"/>
            </p:cNvSpPr>
            <p:nvPr/>
          </p:nvSpPr>
          <p:spPr bwMode="auto">
            <a:xfrm flipH="1" flipV="1">
              <a:off x="2486" y="58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Line 206"/>
            <p:cNvSpPr>
              <a:spLocks noChangeShapeType="1"/>
            </p:cNvSpPr>
            <p:nvPr/>
          </p:nvSpPr>
          <p:spPr bwMode="auto">
            <a:xfrm flipH="1" flipV="1">
              <a:off x="2470" y="582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Line 205"/>
            <p:cNvSpPr>
              <a:spLocks noChangeShapeType="1"/>
            </p:cNvSpPr>
            <p:nvPr/>
          </p:nvSpPr>
          <p:spPr bwMode="auto">
            <a:xfrm flipH="1" flipV="1">
              <a:off x="2457" y="580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Line 204"/>
            <p:cNvSpPr>
              <a:spLocks noChangeShapeType="1"/>
            </p:cNvSpPr>
            <p:nvPr/>
          </p:nvSpPr>
          <p:spPr bwMode="auto">
            <a:xfrm flipH="1" flipV="1">
              <a:off x="2441" y="578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Line 203"/>
            <p:cNvSpPr>
              <a:spLocks noChangeShapeType="1"/>
            </p:cNvSpPr>
            <p:nvPr/>
          </p:nvSpPr>
          <p:spPr bwMode="auto">
            <a:xfrm flipH="1" flipV="1">
              <a:off x="2426" y="577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Line 202"/>
            <p:cNvSpPr>
              <a:spLocks noChangeShapeType="1"/>
            </p:cNvSpPr>
            <p:nvPr/>
          </p:nvSpPr>
          <p:spPr bwMode="auto">
            <a:xfrm flipH="1" flipV="1">
              <a:off x="2413" y="575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Line 201"/>
            <p:cNvSpPr>
              <a:spLocks noChangeShapeType="1"/>
            </p:cNvSpPr>
            <p:nvPr/>
          </p:nvSpPr>
          <p:spPr bwMode="auto">
            <a:xfrm flipH="1" flipV="1">
              <a:off x="2400" y="573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Line 200"/>
            <p:cNvSpPr>
              <a:spLocks noChangeShapeType="1"/>
            </p:cNvSpPr>
            <p:nvPr/>
          </p:nvSpPr>
          <p:spPr bwMode="auto">
            <a:xfrm flipH="1" flipV="1">
              <a:off x="2384" y="571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199"/>
            <p:cNvSpPr>
              <a:spLocks/>
            </p:cNvSpPr>
            <p:nvPr/>
          </p:nvSpPr>
          <p:spPr bwMode="auto">
            <a:xfrm>
              <a:off x="2371" y="5696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Line 198"/>
            <p:cNvSpPr>
              <a:spLocks noChangeShapeType="1"/>
            </p:cNvSpPr>
            <p:nvPr/>
          </p:nvSpPr>
          <p:spPr bwMode="auto">
            <a:xfrm flipH="1" flipV="1">
              <a:off x="2358" y="56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Line 197"/>
            <p:cNvSpPr>
              <a:spLocks noChangeShapeType="1"/>
            </p:cNvSpPr>
            <p:nvPr/>
          </p:nvSpPr>
          <p:spPr bwMode="auto">
            <a:xfrm flipH="1" flipV="1">
              <a:off x="2342" y="566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Line 196"/>
            <p:cNvSpPr>
              <a:spLocks noChangeShapeType="1"/>
            </p:cNvSpPr>
            <p:nvPr/>
          </p:nvSpPr>
          <p:spPr bwMode="auto">
            <a:xfrm flipH="1" flipV="1">
              <a:off x="2330" y="564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195"/>
            <p:cNvSpPr>
              <a:spLocks/>
            </p:cNvSpPr>
            <p:nvPr/>
          </p:nvSpPr>
          <p:spPr bwMode="auto">
            <a:xfrm>
              <a:off x="2317" y="5623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6 h 13"/>
                <a:gd name="T4" fmla="*/ 0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Line 194"/>
            <p:cNvSpPr>
              <a:spLocks noChangeShapeType="1"/>
            </p:cNvSpPr>
            <p:nvPr/>
          </p:nvSpPr>
          <p:spPr bwMode="auto">
            <a:xfrm flipH="1" flipV="1">
              <a:off x="2304" y="560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Line 193"/>
            <p:cNvSpPr>
              <a:spLocks noChangeShapeType="1"/>
            </p:cNvSpPr>
            <p:nvPr/>
          </p:nvSpPr>
          <p:spPr bwMode="auto">
            <a:xfrm flipH="1" flipV="1">
              <a:off x="2291" y="558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Line 192"/>
            <p:cNvSpPr>
              <a:spLocks noChangeShapeType="1"/>
            </p:cNvSpPr>
            <p:nvPr/>
          </p:nvSpPr>
          <p:spPr bwMode="auto">
            <a:xfrm flipH="1" flipV="1">
              <a:off x="2278" y="556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191"/>
            <p:cNvSpPr>
              <a:spLocks/>
            </p:cNvSpPr>
            <p:nvPr/>
          </p:nvSpPr>
          <p:spPr bwMode="auto">
            <a:xfrm>
              <a:off x="2266" y="5546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Line 190"/>
            <p:cNvSpPr>
              <a:spLocks noChangeShapeType="1"/>
            </p:cNvSpPr>
            <p:nvPr/>
          </p:nvSpPr>
          <p:spPr bwMode="auto">
            <a:xfrm flipH="1" flipV="1">
              <a:off x="2253" y="552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Line 189"/>
            <p:cNvSpPr>
              <a:spLocks noChangeShapeType="1"/>
            </p:cNvSpPr>
            <p:nvPr/>
          </p:nvSpPr>
          <p:spPr bwMode="auto">
            <a:xfrm flipH="1" flipV="1">
              <a:off x="2240" y="550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Line 188"/>
            <p:cNvSpPr>
              <a:spLocks noChangeShapeType="1"/>
            </p:cNvSpPr>
            <p:nvPr/>
          </p:nvSpPr>
          <p:spPr bwMode="auto">
            <a:xfrm flipH="1" flipV="1">
              <a:off x="2227" y="548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Line 187"/>
            <p:cNvSpPr>
              <a:spLocks noChangeShapeType="1"/>
            </p:cNvSpPr>
            <p:nvPr/>
          </p:nvSpPr>
          <p:spPr bwMode="auto">
            <a:xfrm flipH="1" flipV="1">
              <a:off x="2214" y="54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Line 186"/>
            <p:cNvSpPr>
              <a:spLocks noChangeShapeType="1"/>
            </p:cNvSpPr>
            <p:nvPr/>
          </p:nvSpPr>
          <p:spPr bwMode="auto">
            <a:xfrm flipH="1" flipV="1">
              <a:off x="2202" y="54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Line 185"/>
            <p:cNvSpPr>
              <a:spLocks noChangeShapeType="1"/>
            </p:cNvSpPr>
            <p:nvPr/>
          </p:nvSpPr>
          <p:spPr bwMode="auto">
            <a:xfrm flipH="1" flipV="1">
              <a:off x="2189" y="543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610" name="Line 183"/>
          <p:cNvSpPr>
            <a:spLocks noChangeShapeType="1"/>
          </p:cNvSpPr>
          <p:nvPr/>
        </p:nvSpPr>
        <p:spPr bwMode="auto">
          <a:xfrm flipH="1" flipV="1">
            <a:off x="1629279" y="461201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1" name="Line 182"/>
          <p:cNvSpPr>
            <a:spLocks noChangeShapeType="1"/>
          </p:cNvSpPr>
          <p:nvPr/>
        </p:nvSpPr>
        <p:spPr bwMode="auto">
          <a:xfrm flipH="1" flipV="1">
            <a:off x="1619192" y="4591838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2" name="Line 181"/>
          <p:cNvSpPr>
            <a:spLocks noChangeShapeType="1"/>
          </p:cNvSpPr>
          <p:nvPr/>
        </p:nvSpPr>
        <p:spPr bwMode="auto">
          <a:xfrm flipH="1" flipV="1">
            <a:off x="1606584" y="456914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3" name="Line 180"/>
          <p:cNvSpPr>
            <a:spLocks noChangeShapeType="1"/>
          </p:cNvSpPr>
          <p:nvPr/>
        </p:nvSpPr>
        <p:spPr bwMode="auto">
          <a:xfrm flipH="1" flipV="1">
            <a:off x="1593975" y="4551491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4" name="Freeform 179"/>
          <p:cNvSpPr>
            <a:spLocks/>
          </p:cNvSpPr>
          <p:nvPr/>
        </p:nvSpPr>
        <p:spPr bwMode="auto">
          <a:xfrm>
            <a:off x="1583888" y="4531317"/>
            <a:ext cx="5043" cy="12609"/>
          </a:xfrm>
          <a:custGeom>
            <a:avLst/>
            <a:gdLst>
              <a:gd name="T0" fmla="*/ 7 w 7"/>
              <a:gd name="T1" fmla="*/ 12 h 12"/>
              <a:gd name="T2" fmla="*/ 0 w 7"/>
              <a:gd name="T3" fmla="*/ 2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5" name="Line 178"/>
          <p:cNvSpPr>
            <a:spLocks noChangeShapeType="1"/>
          </p:cNvSpPr>
          <p:nvPr/>
        </p:nvSpPr>
        <p:spPr bwMode="auto">
          <a:xfrm flipH="1" flipV="1">
            <a:off x="1568757" y="451114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6" name="Line 177"/>
          <p:cNvSpPr>
            <a:spLocks noChangeShapeType="1"/>
          </p:cNvSpPr>
          <p:nvPr/>
        </p:nvSpPr>
        <p:spPr bwMode="auto">
          <a:xfrm flipH="1" flipV="1">
            <a:off x="1561193" y="44884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7" name="Line 176"/>
          <p:cNvSpPr>
            <a:spLocks noChangeShapeType="1"/>
          </p:cNvSpPr>
          <p:nvPr/>
        </p:nvSpPr>
        <p:spPr bwMode="auto">
          <a:xfrm flipH="1" flipV="1">
            <a:off x="1548584" y="447079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8" name="Freeform 175"/>
          <p:cNvSpPr>
            <a:spLocks/>
          </p:cNvSpPr>
          <p:nvPr/>
        </p:nvSpPr>
        <p:spPr bwMode="auto">
          <a:xfrm>
            <a:off x="1538497" y="4450622"/>
            <a:ext cx="5043" cy="12609"/>
          </a:xfrm>
          <a:custGeom>
            <a:avLst/>
            <a:gdLst>
              <a:gd name="T0" fmla="*/ 7 w 7"/>
              <a:gd name="T1" fmla="*/ 12 h 12"/>
              <a:gd name="T2" fmla="*/ 4 w 7"/>
              <a:gd name="T3" fmla="*/ 5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4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9" name="Line 174"/>
          <p:cNvSpPr>
            <a:spLocks noChangeShapeType="1"/>
          </p:cNvSpPr>
          <p:nvPr/>
        </p:nvSpPr>
        <p:spPr bwMode="auto">
          <a:xfrm flipH="1" flipV="1">
            <a:off x="1525889" y="44279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0" name="Line 173"/>
          <p:cNvSpPr>
            <a:spLocks noChangeShapeType="1"/>
          </p:cNvSpPr>
          <p:nvPr/>
        </p:nvSpPr>
        <p:spPr bwMode="auto">
          <a:xfrm flipH="1" flipV="1">
            <a:off x="1515802" y="440775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1" name="Line 172"/>
          <p:cNvSpPr>
            <a:spLocks noChangeShapeType="1"/>
          </p:cNvSpPr>
          <p:nvPr/>
        </p:nvSpPr>
        <p:spPr bwMode="auto">
          <a:xfrm flipH="1" flipV="1">
            <a:off x="1505715" y="439010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2" name="Line 171"/>
          <p:cNvSpPr>
            <a:spLocks noChangeShapeType="1"/>
          </p:cNvSpPr>
          <p:nvPr/>
        </p:nvSpPr>
        <p:spPr bwMode="auto">
          <a:xfrm flipH="1" flipV="1">
            <a:off x="1493106" y="436488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3" name="Line 170"/>
          <p:cNvSpPr>
            <a:spLocks noChangeShapeType="1"/>
          </p:cNvSpPr>
          <p:nvPr/>
        </p:nvSpPr>
        <p:spPr bwMode="auto">
          <a:xfrm flipH="1" flipV="1">
            <a:off x="1483019" y="43472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4" name="Line 169"/>
          <p:cNvSpPr>
            <a:spLocks noChangeShapeType="1"/>
          </p:cNvSpPr>
          <p:nvPr/>
        </p:nvSpPr>
        <p:spPr bwMode="auto">
          <a:xfrm flipH="1" flipV="1">
            <a:off x="1472932" y="432453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5" name="Line 168"/>
          <p:cNvSpPr>
            <a:spLocks noChangeShapeType="1"/>
          </p:cNvSpPr>
          <p:nvPr/>
        </p:nvSpPr>
        <p:spPr bwMode="auto">
          <a:xfrm flipH="1" flipV="1">
            <a:off x="1462845" y="430436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6" name="Line 167"/>
          <p:cNvSpPr>
            <a:spLocks noChangeShapeType="1"/>
          </p:cNvSpPr>
          <p:nvPr/>
        </p:nvSpPr>
        <p:spPr bwMode="auto">
          <a:xfrm flipH="1" flipV="1">
            <a:off x="1452758" y="428418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7" name="Line 166"/>
          <p:cNvSpPr>
            <a:spLocks noChangeShapeType="1"/>
          </p:cNvSpPr>
          <p:nvPr/>
        </p:nvSpPr>
        <p:spPr bwMode="auto">
          <a:xfrm flipH="1" flipV="1">
            <a:off x="1440151" y="426401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8" name="Line 165"/>
          <p:cNvSpPr>
            <a:spLocks noChangeShapeType="1"/>
          </p:cNvSpPr>
          <p:nvPr/>
        </p:nvSpPr>
        <p:spPr bwMode="auto">
          <a:xfrm flipH="1" flipV="1">
            <a:off x="1432585" y="424132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9" name="Line 164"/>
          <p:cNvSpPr>
            <a:spLocks noChangeShapeType="1"/>
          </p:cNvSpPr>
          <p:nvPr/>
        </p:nvSpPr>
        <p:spPr bwMode="auto">
          <a:xfrm flipH="1" flipV="1">
            <a:off x="1422498" y="422114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0" name="Line 163"/>
          <p:cNvSpPr>
            <a:spLocks noChangeShapeType="1"/>
          </p:cNvSpPr>
          <p:nvPr/>
        </p:nvSpPr>
        <p:spPr bwMode="auto">
          <a:xfrm flipH="1" flipV="1">
            <a:off x="1412411" y="41984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1" name="Line 162"/>
          <p:cNvSpPr>
            <a:spLocks noChangeShapeType="1"/>
          </p:cNvSpPr>
          <p:nvPr/>
        </p:nvSpPr>
        <p:spPr bwMode="auto">
          <a:xfrm flipH="1" flipV="1">
            <a:off x="1404847" y="417827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2" name="Line 161"/>
          <p:cNvSpPr>
            <a:spLocks noChangeShapeType="1"/>
          </p:cNvSpPr>
          <p:nvPr/>
        </p:nvSpPr>
        <p:spPr bwMode="auto">
          <a:xfrm flipH="1" flipV="1">
            <a:off x="1397281" y="4155582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3" name="Line 160"/>
          <p:cNvSpPr>
            <a:spLocks noChangeShapeType="1"/>
          </p:cNvSpPr>
          <p:nvPr/>
        </p:nvSpPr>
        <p:spPr bwMode="auto">
          <a:xfrm flipH="1" flipV="1">
            <a:off x="1387194" y="41379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4" name="Line 159"/>
          <p:cNvSpPr>
            <a:spLocks noChangeShapeType="1"/>
          </p:cNvSpPr>
          <p:nvPr/>
        </p:nvSpPr>
        <p:spPr bwMode="auto">
          <a:xfrm flipH="1" flipV="1">
            <a:off x="1377107" y="411523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5" name="Line 158"/>
          <p:cNvSpPr>
            <a:spLocks noChangeShapeType="1"/>
          </p:cNvSpPr>
          <p:nvPr/>
        </p:nvSpPr>
        <p:spPr bwMode="auto">
          <a:xfrm flipH="1" flipV="1">
            <a:off x="1367020" y="409253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6" name="Line 157"/>
          <p:cNvSpPr>
            <a:spLocks noChangeShapeType="1"/>
          </p:cNvSpPr>
          <p:nvPr/>
        </p:nvSpPr>
        <p:spPr bwMode="auto">
          <a:xfrm flipH="1" flipV="1">
            <a:off x="1359456" y="407236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7" name="Freeform 156"/>
          <p:cNvSpPr>
            <a:spLocks/>
          </p:cNvSpPr>
          <p:nvPr/>
        </p:nvSpPr>
        <p:spPr bwMode="auto">
          <a:xfrm>
            <a:off x="1351890" y="4049669"/>
            <a:ext cx="5043" cy="12608"/>
          </a:xfrm>
          <a:custGeom>
            <a:avLst/>
            <a:gdLst>
              <a:gd name="T0" fmla="*/ 6 w 6"/>
              <a:gd name="T1" fmla="*/ 13 h 13"/>
              <a:gd name="T2" fmla="*/ 3 w 6"/>
              <a:gd name="T3" fmla="*/ 8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8" name="Line 155"/>
          <p:cNvSpPr>
            <a:spLocks noChangeShapeType="1"/>
          </p:cNvSpPr>
          <p:nvPr/>
        </p:nvSpPr>
        <p:spPr bwMode="auto">
          <a:xfrm flipH="1" flipV="1">
            <a:off x="1341803" y="40269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9" name="Line 154"/>
          <p:cNvSpPr>
            <a:spLocks noChangeShapeType="1"/>
          </p:cNvSpPr>
          <p:nvPr/>
        </p:nvSpPr>
        <p:spPr bwMode="auto">
          <a:xfrm flipH="1" flipV="1">
            <a:off x="1334238" y="4004278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0" name="Line 153"/>
          <p:cNvSpPr>
            <a:spLocks noChangeShapeType="1"/>
          </p:cNvSpPr>
          <p:nvPr/>
        </p:nvSpPr>
        <p:spPr bwMode="auto">
          <a:xfrm flipH="1" flipV="1">
            <a:off x="1324152" y="3986626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1" name="Freeform 152"/>
          <p:cNvSpPr>
            <a:spLocks/>
          </p:cNvSpPr>
          <p:nvPr/>
        </p:nvSpPr>
        <p:spPr bwMode="auto">
          <a:xfrm>
            <a:off x="1319108" y="3961408"/>
            <a:ext cx="2521" cy="15130"/>
          </a:xfrm>
          <a:custGeom>
            <a:avLst/>
            <a:gdLst>
              <a:gd name="T0" fmla="*/ 3 w 3"/>
              <a:gd name="T1" fmla="*/ 13 h 13"/>
              <a:gd name="T2" fmla="*/ 3 w 3"/>
              <a:gd name="T3" fmla="*/ 9 h 13"/>
              <a:gd name="T4" fmla="*/ 0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3" y="13"/>
                </a:moveTo>
                <a:lnTo>
                  <a:pt x="3" y="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2" name="Line 151"/>
          <p:cNvSpPr>
            <a:spLocks noChangeShapeType="1"/>
          </p:cNvSpPr>
          <p:nvPr/>
        </p:nvSpPr>
        <p:spPr bwMode="auto">
          <a:xfrm flipH="1" flipV="1">
            <a:off x="1309021" y="394123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3" name="Line 150"/>
          <p:cNvSpPr>
            <a:spLocks noChangeShapeType="1"/>
          </p:cNvSpPr>
          <p:nvPr/>
        </p:nvSpPr>
        <p:spPr bwMode="auto">
          <a:xfrm flipH="1" flipV="1">
            <a:off x="1301455" y="391854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4" name="Line 149"/>
          <p:cNvSpPr>
            <a:spLocks noChangeShapeType="1"/>
          </p:cNvSpPr>
          <p:nvPr/>
        </p:nvSpPr>
        <p:spPr bwMode="auto">
          <a:xfrm flipH="1" flipV="1">
            <a:off x="1291368" y="3898366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5" name="Freeform 148"/>
          <p:cNvSpPr>
            <a:spLocks/>
          </p:cNvSpPr>
          <p:nvPr/>
        </p:nvSpPr>
        <p:spPr bwMode="auto">
          <a:xfrm>
            <a:off x="1286325" y="3875670"/>
            <a:ext cx="5043" cy="12609"/>
          </a:xfrm>
          <a:custGeom>
            <a:avLst/>
            <a:gdLst>
              <a:gd name="T0" fmla="*/ 6 w 6"/>
              <a:gd name="T1" fmla="*/ 13 h 13"/>
              <a:gd name="T2" fmla="*/ 3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1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6" name="Line 147"/>
          <p:cNvSpPr>
            <a:spLocks noChangeShapeType="1"/>
          </p:cNvSpPr>
          <p:nvPr/>
        </p:nvSpPr>
        <p:spPr bwMode="auto">
          <a:xfrm flipH="1" flipV="1">
            <a:off x="1281282" y="3852975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7" name="Line 146"/>
          <p:cNvSpPr>
            <a:spLocks noChangeShapeType="1"/>
          </p:cNvSpPr>
          <p:nvPr/>
        </p:nvSpPr>
        <p:spPr bwMode="auto">
          <a:xfrm flipH="1" flipV="1">
            <a:off x="1273717" y="3830279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8" name="Line 145"/>
          <p:cNvSpPr>
            <a:spLocks noChangeShapeType="1"/>
          </p:cNvSpPr>
          <p:nvPr/>
        </p:nvSpPr>
        <p:spPr bwMode="auto">
          <a:xfrm flipH="1" flipV="1">
            <a:off x="1263630" y="3807584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9" name="Line 144"/>
          <p:cNvSpPr>
            <a:spLocks noChangeShapeType="1"/>
          </p:cNvSpPr>
          <p:nvPr/>
        </p:nvSpPr>
        <p:spPr bwMode="auto">
          <a:xfrm flipH="1" flipV="1">
            <a:off x="1256064" y="3784888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0" name="Line 143"/>
          <p:cNvSpPr>
            <a:spLocks noChangeShapeType="1"/>
          </p:cNvSpPr>
          <p:nvPr/>
        </p:nvSpPr>
        <p:spPr bwMode="auto">
          <a:xfrm flipH="1" flipV="1">
            <a:off x="1251021" y="3762193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1" name="Line 142"/>
          <p:cNvSpPr>
            <a:spLocks noChangeShapeType="1"/>
          </p:cNvSpPr>
          <p:nvPr/>
        </p:nvSpPr>
        <p:spPr bwMode="auto">
          <a:xfrm flipH="1" flipV="1">
            <a:off x="1243457" y="3739497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2" name="Line 141"/>
          <p:cNvSpPr>
            <a:spLocks noChangeShapeType="1"/>
          </p:cNvSpPr>
          <p:nvPr/>
        </p:nvSpPr>
        <p:spPr bwMode="auto">
          <a:xfrm flipH="1" flipV="1">
            <a:off x="1238413" y="371932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3" name="Line 140"/>
          <p:cNvSpPr>
            <a:spLocks noChangeShapeType="1"/>
          </p:cNvSpPr>
          <p:nvPr/>
        </p:nvSpPr>
        <p:spPr bwMode="auto">
          <a:xfrm flipH="1" flipV="1">
            <a:off x="1230847" y="36991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4" name="Line 139"/>
          <p:cNvSpPr>
            <a:spLocks noChangeShapeType="1"/>
          </p:cNvSpPr>
          <p:nvPr/>
        </p:nvSpPr>
        <p:spPr bwMode="auto">
          <a:xfrm flipH="1" flipV="1">
            <a:off x="1225804" y="367645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5" name="Line 138"/>
          <p:cNvSpPr>
            <a:spLocks noChangeShapeType="1"/>
          </p:cNvSpPr>
          <p:nvPr/>
        </p:nvSpPr>
        <p:spPr bwMode="auto">
          <a:xfrm flipH="1" flipV="1">
            <a:off x="1218239" y="365375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6" name="Line 137"/>
          <p:cNvSpPr>
            <a:spLocks noChangeShapeType="1"/>
          </p:cNvSpPr>
          <p:nvPr/>
        </p:nvSpPr>
        <p:spPr bwMode="auto">
          <a:xfrm flipH="1" flipV="1">
            <a:off x="1215717" y="363106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7" name="Line 136"/>
          <p:cNvSpPr>
            <a:spLocks noChangeShapeType="1"/>
          </p:cNvSpPr>
          <p:nvPr/>
        </p:nvSpPr>
        <p:spPr bwMode="auto">
          <a:xfrm flipH="1" flipV="1">
            <a:off x="1208153" y="3608368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8" name="Line 135"/>
          <p:cNvSpPr>
            <a:spLocks noChangeShapeType="1"/>
          </p:cNvSpPr>
          <p:nvPr/>
        </p:nvSpPr>
        <p:spPr bwMode="auto">
          <a:xfrm flipH="1" flipV="1">
            <a:off x="1203109" y="358567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9" name="Line 134"/>
          <p:cNvSpPr>
            <a:spLocks noChangeShapeType="1"/>
          </p:cNvSpPr>
          <p:nvPr/>
        </p:nvSpPr>
        <p:spPr bwMode="auto">
          <a:xfrm flipH="1" flipV="1">
            <a:off x="1195543" y="356297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0" name="Line 133"/>
          <p:cNvSpPr>
            <a:spLocks noChangeShapeType="1"/>
          </p:cNvSpPr>
          <p:nvPr/>
        </p:nvSpPr>
        <p:spPr bwMode="auto">
          <a:xfrm flipH="1" flipV="1">
            <a:off x="1193022" y="3540282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1" name="Line 132"/>
          <p:cNvSpPr>
            <a:spLocks noChangeShapeType="1"/>
          </p:cNvSpPr>
          <p:nvPr/>
        </p:nvSpPr>
        <p:spPr bwMode="auto">
          <a:xfrm flipH="1" flipV="1">
            <a:off x="1185456" y="35175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2" name="Line 131"/>
          <p:cNvSpPr>
            <a:spLocks noChangeShapeType="1"/>
          </p:cNvSpPr>
          <p:nvPr/>
        </p:nvSpPr>
        <p:spPr bwMode="auto">
          <a:xfrm flipH="1" flipV="1">
            <a:off x="1182935" y="349489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3" name="Line 130"/>
          <p:cNvSpPr>
            <a:spLocks noChangeShapeType="1"/>
          </p:cNvSpPr>
          <p:nvPr/>
        </p:nvSpPr>
        <p:spPr bwMode="auto">
          <a:xfrm flipH="1" flipV="1">
            <a:off x="1175369" y="34721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4" name="Freeform 129"/>
          <p:cNvSpPr>
            <a:spLocks/>
          </p:cNvSpPr>
          <p:nvPr/>
        </p:nvSpPr>
        <p:spPr bwMode="auto">
          <a:xfrm>
            <a:off x="1172848" y="3449500"/>
            <a:ext cx="2521" cy="12608"/>
          </a:xfrm>
          <a:custGeom>
            <a:avLst/>
            <a:gdLst>
              <a:gd name="T0" fmla="*/ 3 w 3"/>
              <a:gd name="T1" fmla="*/ 12 h 12"/>
              <a:gd name="T2" fmla="*/ 0 w 3"/>
              <a:gd name="T3" fmla="*/ 2 h 12"/>
              <a:gd name="T4" fmla="*/ 0 w 3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2">
                <a:moveTo>
                  <a:pt x="3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5" name="Line 128"/>
          <p:cNvSpPr>
            <a:spLocks noChangeShapeType="1"/>
          </p:cNvSpPr>
          <p:nvPr/>
        </p:nvSpPr>
        <p:spPr bwMode="auto">
          <a:xfrm flipH="1" flipV="1">
            <a:off x="1167805" y="342680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6" name="Line 127"/>
          <p:cNvSpPr>
            <a:spLocks noChangeShapeType="1"/>
          </p:cNvSpPr>
          <p:nvPr/>
        </p:nvSpPr>
        <p:spPr bwMode="auto">
          <a:xfrm flipH="1" flipV="1">
            <a:off x="1162762" y="340410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7" name="Line 126"/>
          <p:cNvSpPr>
            <a:spLocks noChangeShapeType="1"/>
          </p:cNvSpPr>
          <p:nvPr/>
        </p:nvSpPr>
        <p:spPr bwMode="auto">
          <a:xfrm flipV="1">
            <a:off x="1160239" y="3378892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8" name="Freeform 125"/>
          <p:cNvSpPr>
            <a:spLocks/>
          </p:cNvSpPr>
          <p:nvPr/>
        </p:nvSpPr>
        <p:spPr bwMode="auto">
          <a:xfrm>
            <a:off x="1155196" y="3356196"/>
            <a:ext cx="2523" cy="15130"/>
          </a:xfrm>
          <a:custGeom>
            <a:avLst/>
            <a:gdLst>
              <a:gd name="T0" fmla="*/ 3 w 3"/>
              <a:gd name="T1" fmla="*/ 16 h 16"/>
              <a:gd name="T2" fmla="*/ 3 w 3"/>
              <a:gd name="T3" fmla="*/ 5 h 16"/>
              <a:gd name="T4" fmla="*/ 0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3" y="16"/>
                </a:move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9" name="Line 124"/>
          <p:cNvSpPr>
            <a:spLocks noChangeShapeType="1"/>
          </p:cNvSpPr>
          <p:nvPr/>
        </p:nvSpPr>
        <p:spPr bwMode="auto">
          <a:xfrm flipH="1" flipV="1">
            <a:off x="1150152" y="333350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0" name="Line 123"/>
          <p:cNvSpPr>
            <a:spLocks noChangeShapeType="1"/>
          </p:cNvSpPr>
          <p:nvPr/>
        </p:nvSpPr>
        <p:spPr bwMode="auto">
          <a:xfrm flipH="1" flipV="1">
            <a:off x="1147631" y="331080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1" name="Line 122"/>
          <p:cNvSpPr>
            <a:spLocks noChangeShapeType="1"/>
          </p:cNvSpPr>
          <p:nvPr/>
        </p:nvSpPr>
        <p:spPr bwMode="auto">
          <a:xfrm flipV="1">
            <a:off x="1145109" y="328811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2" name="Freeform 121"/>
          <p:cNvSpPr>
            <a:spLocks/>
          </p:cNvSpPr>
          <p:nvPr/>
        </p:nvSpPr>
        <p:spPr bwMode="auto">
          <a:xfrm>
            <a:off x="1140065" y="3265414"/>
            <a:ext cx="0" cy="12609"/>
          </a:xfrm>
          <a:custGeom>
            <a:avLst/>
            <a:gdLst>
              <a:gd name="T0" fmla="*/ 13 h 13"/>
              <a:gd name="T1" fmla="*/ 7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3" name="Line 120"/>
          <p:cNvSpPr>
            <a:spLocks noChangeShapeType="1"/>
          </p:cNvSpPr>
          <p:nvPr/>
        </p:nvSpPr>
        <p:spPr bwMode="auto">
          <a:xfrm flipV="1">
            <a:off x="1137544" y="324271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4" name="Line 119"/>
          <p:cNvSpPr>
            <a:spLocks noChangeShapeType="1"/>
          </p:cNvSpPr>
          <p:nvPr/>
        </p:nvSpPr>
        <p:spPr bwMode="auto">
          <a:xfrm flipV="1">
            <a:off x="1135022" y="322002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5" name="Line 118"/>
          <p:cNvSpPr>
            <a:spLocks noChangeShapeType="1"/>
          </p:cNvSpPr>
          <p:nvPr/>
        </p:nvSpPr>
        <p:spPr bwMode="auto">
          <a:xfrm flipV="1">
            <a:off x="1129978" y="31973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6" name="Freeform 117"/>
          <p:cNvSpPr>
            <a:spLocks/>
          </p:cNvSpPr>
          <p:nvPr/>
        </p:nvSpPr>
        <p:spPr bwMode="auto">
          <a:xfrm>
            <a:off x="1127458" y="3172111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7" name="Line 116"/>
          <p:cNvSpPr>
            <a:spLocks noChangeShapeType="1"/>
          </p:cNvSpPr>
          <p:nvPr/>
        </p:nvSpPr>
        <p:spPr bwMode="auto">
          <a:xfrm flipV="1">
            <a:off x="1124935" y="314941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8" name="Line 115"/>
          <p:cNvSpPr>
            <a:spLocks noChangeShapeType="1"/>
          </p:cNvSpPr>
          <p:nvPr/>
        </p:nvSpPr>
        <p:spPr bwMode="auto">
          <a:xfrm flipV="1">
            <a:off x="1122414" y="3126720"/>
            <a:ext cx="0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9" name="Line 114"/>
          <p:cNvSpPr>
            <a:spLocks noChangeShapeType="1"/>
          </p:cNvSpPr>
          <p:nvPr/>
        </p:nvSpPr>
        <p:spPr bwMode="auto">
          <a:xfrm flipH="1" flipV="1">
            <a:off x="1119892" y="310402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0" name="Freeform 113"/>
          <p:cNvSpPr>
            <a:spLocks/>
          </p:cNvSpPr>
          <p:nvPr/>
        </p:nvSpPr>
        <p:spPr bwMode="auto">
          <a:xfrm>
            <a:off x="1114848" y="3081329"/>
            <a:ext cx="5043" cy="12608"/>
          </a:xfrm>
          <a:custGeom>
            <a:avLst/>
            <a:gdLst>
              <a:gd name="T0" fmla="*/ 4 w 4"/>
              <a:gd name="T1" fmla="*/ 13 h 13"/>
              <a:gd name="T2" fmla="*/ 4 w 4"/>
              <a:gd name="T3" fmla="*/ 10 h 13"/>
              <a:gd name="T4" fmla="*/ 0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4" y="13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1" name="Line 112"/>
          <p:cNvSpPr>
            <a:spLocks noChangeShapeType="1"/>
          </p:cNvSpPr>
          <p:nvPr/>
        </p:nvSpPr>
        <p:spPr bwMode="auto">
          <a:xfrm flipV="1">
            <a:off x="1114848" y="305863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2" name="Line 111"/>
          <p:cNvSpPr>
            <a:spLocks noChangeShapeType="1"/>
          </p:cNvSpPr>
          <p:nvPr/>
        </p:nvSpPr>
        <p:spPr bwMode="auto">
          <a:xfrm flipH="1" flipV="1">
            <a:off x="1112327" y="303341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3" name="Line 110"/>
          <p:cNvSpPr>
            <a:spLocks noChangeShapeType="1"/>
          </p:cNvSpPr>
          <p:nvPr/>
        </p:nvSpPr>
        <p:spPr bwMode="auto">
          <a:xfrm flipH="1" flipV="1">
            <a:off x="1109805" y="3010721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4" name="Freeform 109"/>
          <p:cNvSpPr>
            <a:spLocks/>
          </p:cNvSpPr>
          <p:nvPr/>
        </p:nvSpPr>
        <p:spPr bwMode="auto">
          <a:xfrm>
            <a:off x="1109805" y="2988025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5" name="Line 108"/>
          <p:cNvSpPr>
            <a:spLocks noChangeShapeType="1"/>
          </p:cNvSpPr>
          <p:nvPr/>
        </p:nvSpPr>
        <p:spPr bwMode="auto">
          <a:xfrm flipH="1" flipV="1">
            <a:off x="1104761" y="296533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6" name="Line 107"/>
          <p:cNvSpPr>
            <a:spLocks noChangeShapeType="1"/>
          </p:cNvSpPr>
          <p:nvPr/>
        </p:nvSpPr>
        <p:spPr bwMode="auto">
          <a:xfrm flipV="1">
            <a:off x="1104761" y="294263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7" name="Line 106"/>
          <p:cNvSpPr>
            <a:spLocks noChangeShapeType="1"/>
          </p:cNvSpPr>
          <p:nvPr/>
        </p:nvSpPr>
        <p:spPr bwMode="auto">
          <a:xfrm flipV="1">
            <a:off x="1104761" y="291741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8" name="Freeform 105"/>
          <p:cNvSpPr>
            <a:spLocks/>
          </p:cNvSpPr>
          <p:nvPr/>
        </p:nvSpPr>
        <p:spPr bwMode="auto">
          <a:xfrm>
            <a:off x="1102240" y="2894722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9" name="Line 104"/>
          <p:cNvSpPr>
            <a:spLocks noChangeShapeType="1"/>
          </p:cNvSpPr>
          <p:nvPr/>
        </p:nvSpPr>
        <p:spPr bwMode="auto">
          <a:xfrm flipV="1">
            <a:off x="1102240" y="287202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0" name="Line 103"/>
          <p:cNvSpPr>
            <a:spLocks noChangeShapeType="1"/>
          </p:cNvSpPr>
          <p:nvPr/>
        </p:nvSpPr>
        <p:spPr bwMode="auto">
          <a:xfrm flipV="1">
            <a:off x="1102240" y="284933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1" name="Line 102"/>
          <p:cNvSpPr>
            <a:spLocks noChangeShapeType="1"/>
          </p:cNvSpPr>
          <p:nvPr/>
        </p:nvSpPr>
        <p:spPr bwMode="auto">
          <a:xfrm flipH="1" flipV="1">
            <a:off x="1099718" y="2826635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2" name="Freeform 101"/>
          <p:cNvSpPr>
            <a:spLocks/>
          </p:cNvSpPr>
          <p:nvPr/>
        </p:nvSpPr>
        <p:spPr bwMode="auto">
          <a:xfrm>
            <a:off x="1099718" y="2803940"/>
            <a:ext cx="0" cy="12608"/>
          </a:xfrm>
          <a:custGeom>
            <a:avLst/>
            <a:gdLst>
              <a:gd name="T0" fmla="*/ 12 h 12"/>
              <a:gd name="T1" fmla="*/ 6 h 12"/>
              <a:gd name="T2" fmla="*/ 0 h 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">
                <a:moveTo>
                  <a:pt x="0" y="12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3" name="Line 100"/>
          <p:cNvSpPr>
            <a:spLocks noChangeShapeType="1"/>
          </p:cNvSpPr>
          <p:nvPr/>
        </p:nvSpPr>
        <p:spPr bwMode="auto">
          <a:xfrm flipV="1">
            <a:off x="1099718" y="2778723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4" name="Line 99"/>
          <p:cNvSpPr>
            <a:spLocks noChangeShapeType="1"/>
          </p:cNvSpPr>
          <p:nvPr/>
        </p:nvSpPr>
        <p:spPr bwMode="auto">
          <a:xfrm flipV="1">
            <a:off x="1099718" y="2756027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5" name="Line 98"/>
          <p:cNvSpPr>
            <a:spLocks noChangeShapeType="1"/>
          </p:cNvSpPr>
          <p:nvPr/>
        </p:nvSpPr>
        <p:spPr bwMode="auto">
          <a:xfrm flipV="1">
            <a:off x="1099718" y="2733332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6" name="Freeform 97"/>
          <p:cNvSpPr>
            <a:spLocks/>
          </p:cNvSpPr>
          <p:nvPr/>
        </p:nvSpPr>
        <p:spPr bwMode="auto">
          <a:xfrm>
            <a:off x="1099718" y="2710636"/>
            <a:ext cx="0" cy="12609"/>
          </a:xfrm>
          <a:custGeom>
            <a:avLst/>
            <a:gdLst>
              <a:gd name="T0" fmla="*/ 13 h 13"/>
              <a:gd name="T1" fmla="*/ 6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7" name="Line 96"/>
          <p:cNvSpPr>
            <a:spLocks noChangeShapeType="1"/>
          </p:cNvSpPr>
          <p:nvPr/>
        </p:nvSpPr>
        <p:spPr bwMode="auto">
          <a:xfrm flipV="1">
            <a:off x="1099718" y="2685419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8" name="Line 95"/>
          <p:cNvSpPr>
            <a:spLocks noChangeShapeType="1"/>
          </p:cNvSpPr>
          <p:nvPr/>
        </p:nvSpPr>
        <p:spPr bwMode="auto">
          <a:xfrm flipV="1">
            <a:off x="1099718" y="2662724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9" name="Line 94"/>
          <p:cNvSpPr>
            <a:spLocks noChangeShapeType="1"/>
          </p:cNvSpPr>
          <p:nvPr/>
        </p:nvSpPr>
        <p:spPr bwMode="auto">
          <a:xfrm flipV="1">
            <a:off x="1099718" y="2640028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0" name="Line 93"/>
          <p:cNvSpPr>
            <a:spLocks noChangeShapeType="1"/>
          </p:cNvSpPr>
          <p:nvPr/>
        </p:nvSpPr>
        <p:spPr bwMode="auto">
          <a:xfrm flipV="1">
            <a:off x="1099718" y="261733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1" name="Line 92"/>
          <p:cNvSpPr>
            <a:spLocks noChangeShapeType="1"/>
          </p:cNvSpPr>
          <p:nvPr/>
        </p:nvSpPr>
        <p:spPr bwMode="auto">
          <a:xfrm flipV="1">
            <a:off x="1099718" y="25946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2" name="Line 91"/>
          <p:cNvSpPr>
            <a:spLocks noChangeShapeType="1"/>
          </p:cNvSpPr>
          <p:nvPr/>
        </p:nvSpPr>
        <p:spPr bwMode="auto">
          <a:xfrm flipV="1">
            <a:off x="1102240" y="2569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3" name="Line 90"/>
          <p:cNvSpPr>
            <a:spLocks noChangeShapeType="1"/>
          </p:cNvSpPr>
          <p:nvPr/>
        </p:nvSpPr>
        <p:spPr bwMode="auto">
          <a:xfrm flipV="1">
            <a:off x="1102240" y="254672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4" name="Line 89"/>
          <p:cNvSpPr>
            <a:spLocks noChangeShapeType="1"/>
          </p:cNvSpPr>
          <p:nvPr/>
        </p:nvSpPr>
        <p:spPr bwMode="auto">
          <a:xfrm flipV="1">
            <a:off x="1102240" y="252402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5" name="Line 88"/>
          <p:cNvSpPr>
            <a:spLocks noChangeShapeType="1"/>
          </p:cNvSpPr>
          <p:nvPr/>
        </p:nvSpPr>
        <p:spPr bwMode="auto">
          <a:xfrm flipV="1">
            <a:off x="1104761" y="250133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6" name="Line 87"/>
          <p:cNvSpPr>
            <a:spLocks noChangeShapeType="1"/>
          </p:cNvSpPr>
          <p:nvPr/>
        </p:nvSpPr>
        <p:spPr bwMode="auto">
          <a:xfrm flipV="1">
            <a:off x="1104761" y="247863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7" name="Line 86"/>
          <p:cNvSpPr>
            <a:spLocks noChangeShapeType="1"/>
          </p:cNvSpPr>
          <p:nvPr/>
        </p:nvSpPr>
        <p:spPr bwMode="auto">
          <a:xfrm flipV="1">
            <a:off x="1109805" y="245594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8" name="Line 85"/>
          <p:cNvSpPr>
            <a:spLocks noChangeShapeType="1"/>
          </p:cNvSpPr>
          <p:nvPr/>
        </p:nvSpPr>
        <p:spPr bwMode="auto">
          <a:xfrm flipV="1">
            <a:off x="1109805" y="242820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9" name="Line 84"/>
          <p:cNvSpPr>
            <a:spLocks noChangeShapeType="1"/>
          </p:cNvSpPr>
          <p:nvPr/>
        </p:nvSpPr>
        <p:spPr bwMode="auto">
          <a:xfrm flipV="1">
            <a:off x="1112327" y="2408030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0" name="Line 83"/>
          <p:cNvSpPr>
            <a:spLocks noChangeShapeType="1"/>
          </p:cNvSpPr>
          <p:nvPr/>
        </p:nvSpPr>
        <p:spPr bwMode="auto">
          <a:xfrm flipV="1">
            <a:off x="1114848" y="238533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1" name="Line 82"/>
          <p:cNvSpPr>
            <a:spLocks noChangeShapeType="1"/>
          </p:cNvSpPr>
          <p:nvPr/>
        </p:nvSpPr>
        <p:spPr bwMode="auto">
          <a:xfrm flipV="1">
            <a:off x="1114848" y="236263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2" name="Line 81"/>
          <p:cNvSpPr>
            <a:spLocks noChangeShapeType="1"/>
          </p:cNvSpPr>
          <p:nvPr/>
        </p:nvSpPr>
        <p:spPr bwMode="auto">
          <a:xfrm flipV="1">
            <a:off x="1119892" y="2339944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3" name="Freeform 80"/>
          <p:cNvSpPr>
            <a:spLocks/>
          </p:cNvSpPr>
          <p:nvPr/>
        </p:nvSpPr>
        <p:spPr bwMode="auto">
          <a:xfrm>
            <a:off x="1122414" y="2317248"/>
            <a:ext cx="0" cy="12609"/>
          </a:xfrm>
          <a:custGeom>
            <a:avLst/>
            <a:gdLst>
              <a:gd name="T0" fmla="*/ 13 h 13"/>
              <a:gd name="T1" fmla="*/ 10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4" name="Line 79"/>
          <p:cNvSpPr>
            <a:spLocks noChangeShapeType="1"/>
          </p:cNvSpPr>
          <p:nvPr/>
        </p:nvSpPr>
        <p:spPr bwMode="auto">
          <a:xfrm flipV="1">
            <a:off x="1122414" y="229203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5" name="Line 78"/>
          <p:cNvSpPr>
            <a:spLocks noChangeShapeType="1"/>
          </p:cNvSpPr>
          <p:nvPr/>
        </p:nvSpPr>
        <p:spPr bwMode="auto">
          <a:xfrm flipV="1">
            <a:off x="1124935" y="226681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6" name="Line 77"/>
          <p:cNvSpPr>
            <a:spLocks noChangeShapeType="1"/>
          </p:cNvSpPr>
          <p:nvPr/>
        </p:nvSpPr>
        <p:spPr bwMode="auto">
          <a:xfrm flipV="1">
            <a:off x="1127458" y="224664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7" name="Line 76"/>
          <p:cNvSpPr>
            <a:spLocks noChangeShapeType="1"/>
          </p:cNvSpPr>
          <p:nvPr/>
        </p:nvSpPr>
        <p:spPr bwMode="auto">
          <a:xfrm flipV="1">
            <a:off x="1129978" y="222394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8" name="Line 75"/>
          <p:cNvSpPr>
            <a:spLocks noChangeShapeType="1"/>
          </p:cNvSpPr>
          <p:nvPr/>
        </p:nvSpPr>
        <p:spPr bwMode="auto">
          <a:xfrm flipV="1">
            <a:off x="1135022" y="2201249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9" name="Line 74"/>
          <p:cNvSpPr>
            <a:spLocks noChangeShapeType="1"/>
          </p:cNvSpPr>
          <p:nvPr/>
        </p:nvSpPr>
        <p:spPr bwMode="auto">
          <a:xfrm flipV="1">
            <a:off x="1137544" y="2178554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0" name="Line 73"/>
          <p:cNvSpPr>
            <a:spLocks noChangeShapeType="1"/>
          </p:cNvSpPr>
          <p:nvPr/>
        </p:nvSpPr>
        <p:spPr bwMode="auto">
          <a:xfrm flipV="1">
            <a:off x="1140065" y="215585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1" name="Line 72"/>
          <p:cNvSpPr>
            <a:spLocks noChangeShapeType="1"/>
          </p:cNvSpPr>
          <p:nvPr/>
        </p:nvSpPr>
        <p:spPr bwMode="auto">
          <a:xfrm flipV="1">
            <a:off x="1147631" y="213316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2" name="Line 71"/>
          <p:cNvSpPr>
            <a:spLocks noChangeShapeType="1"/>
          </p:cNvSpPr>
          <p:nvPr/>
        </p:nvSpPr>
        <p:spPr bwMode="auto">
          <a:xfrm flipV="1">
            <a:off x="1150152" y="210542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3" name="Line 70"/>
          <p:cNvSpPr>
            <a:spLocks noChangeShapeType="1"/>
          </p:cNvSpPr>
          <p:nvPr/>
        </p:nvSpPr>
        <p:spPr bwMode="auto">
          <a:xfrm flipV="1">
            <a:off x="1155196" y="208525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4" name="Freeform 69"/>
          <p:cNvSpPr>
            <a:spLocks/>
          </p:cNvSpPr>
          <p:nvPr/>
        </p:nvSpPr>
        <p:spPr bwMode="auto">
          <a:xfrm>
            <a:off x="1157718" y="2062555"/>
            <a:ext cx="2521" cy="15130"/>
          </a:xfrm>
          <a:custGeom>
            <a:avLst/>
            <a:gdLst>
              <a:gd name="T0" fmla="*/ 0 w 3"/>
              <a:gd name="T1" fmla="*/ 16 h 16"/>
              <a:gd name="T2" fmla="*/ 3 w 3"/>
              <a:gd name="T3" fmla="*/ 3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3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5" name="Line 68"/>
          <p:cNvSpPr>
            <a:spLocks noChangeShapeType="1"/>
          </p:cNvSpPr>
          <p:nvPr/>
        </p:nvSpPr>
        <p:spPr bwMode="auto">
          <a:xfrm flipV="1">
            <a:off x="1160239" y="203985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6" name="Line 67"/>
          <p:cNvSpPr>
            <a:spLocks noChangeShapeType="1"/>
          </p:cNvSpPr>
          <p:nvPr/>
        </p:nvSpPr>
        <p:spPr bwMode="auto">
          <a:xfrm flipV="1">
            <a:off x="1167805" y="201716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7" name="Line 66"/>
          <p:cNvSpPr>
            <a:spLocks noChangeShapeType="1"/>
          </p:cNvSpPr>
          <p:nvPr/>
        </p:nvSpPr>
        <p:spPr bwMode="auto">
          <a:xfrm flipV="1">
            <a:off x="1170326" y="199446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8" name="Line 65"/>
          <p:cNvSpPr>
            <a:spLocks noChangeShapeType="1"/>
          </p:cNvSpPr>
          <p:nvPr/>
        </p:nvSpPr>
        <p:spPr bwMode="auto">
          <a:xfrm flipV="1">
            <a:off x="1175369" y="197177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9" name="Line 64"/>
          <p:cNvSpPr>
            <a:spLocks noChangeShapeType="1"/>
          </p:cNvSpPr>
          <p:nvPr/>
        </p:nvSpPr>
        <p:spPr bwMode="auto">
          <a:xfrm flipV="1">
            <a:off x="1180413" y="194907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0" name="Line 63"/>
          <p:cNvSpPr>
            <a:spLocks noChangeShapeType="1"/>
          </p:cNvSpPr>
          <p:nvPr/>
        </p:nvSpPr>
        <p:spPr bwMode="auto">
          <a:xfrm flipV="1">
            <a:off x="1185456" y="192638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1" name="Line 62"/>
          <p:cNvSpPr>
            <a:spLocks noChangeShapeType="1"/>
          </p:cNvSpPr>
          <p:nvPr/>
        </p:nvSpPr>
        <p:spPr bwMode="auto">
          <a:xfrm flipV="1">
            <a:off x="1190500" y="1903686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2" name="Line 61"/>
          <p:cNvSpPr>
            <a:spLocks noChangeShapeType="1"/>
          </p:cNvSpPr>
          <p:nvPr/>
        </p:nvSpPr>
        <p:spPr bwMode="auto">
          <a:xfrm flipV="1">
            <a:off x="1195543" y="1880991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3" name="Line 60"/>
          <p:cNvSpPr>
            <a:spLocks noChangeShapeType="1"/>
          </p:cNvSpPr>
          <p:nvPr/>
        </p:nvSpPr>
        <p:spPr bwMode="auto">
          <a:xfrm flipV="1">
            <a:off x="1203109" y="1858295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4" name="Line 59"/>
          <p:cNvSpPr>
            <a:spLocks noChangeShapeType="1"/>
          </p:cNvSpPr>
          <p:nvPr/>
        </p:nvSpPr>
        <p:spPr bwMode="auto">
          <a:xfrm flipV="1">
            <a:off x="1205630" y="183560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5" name="Line 58"/>
          <p:cNvSpPr>
            <a:spLocks noChangeShapeType="1"/>
          </p:cNvSpPr>
          <p:nvPr/>
        </p:nvSpPr>
        <p:spPr bwMode="auto">
          <a:xfrm flipV="1">
            <a:off x="1210673" y="181290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6" name="Line 57"/>
          <p:cNvSpPr>
            <a:spLocks noChangeShapeType="1"/>
          </p:cNvSpPr>
          <p:nvPr/>
        </p:nvSpPr>
        <p:spPr bwMode="auto">
          <a:xfrm flipV="1">
            <a:off x="1218239" y="179020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7" name="Line 56"/>
          <p:cNvSpPr>
            <a:spLocks noChangeShapeType="1"/>
          </p:cNvSpPr>
          <p:nvPr/>
        </p:nvSpPr>
        <p:spPr bwMode="auto">
          <a:xfrm flipV="1">
            <a:off x="1225804" y="176751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8" name="Line 55"/>
          <p:cNvSpPr>
            <a:spLocks noChangeShapeType="1"/>
          </p:cNvSpPr>
          <p:nvPr/>
        </p:nvSpPr>
        <p:spPr bwMode="auto">
          <a:xfrm flipV="1">
            <a:off x="1230847" y="174481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9" name="Line 54"/>
          <p:cNvSpPr>
            <a:spLocks noChangeShapeType="1"/>
          </p:cNvSpPr>
          <p:nvPr/>
        </p:nvSpPr>
        <p:spPr bwMode="auto">
          <a:xfrm flipV="1">
            <a:off x="1238413" y="172212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0" name="Line 53"/>
          <p:cNvSpPr>
            <a:spLocks noChangeShapeType="1"/>
          </p:cNvSpPr>
          <p:nvPr/>
        </p:nvSpPr>
        <p:spPr bwMode="auto">
          <a:xfrm flipV="1">
            <a:off x="1243457" y="169942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1" name="Freeform 52"/>
          <p:cNvSpPr>
            <a:spLocks/>
          </p:cNvSpPr>
          <p:nvPr/>
        </p:nvSpPr>
        <p:spPr bwMode="auto">
          <a:xfrm>
            <a:off x="1251021" y="1676731"/>
            <a:ext cx="2523" cy="17653"/>
          </a:xfrm>
          <a:custGeom>
            <a:avLst/>
            <a:gdLst>
              <a:gd name="T0" fmla="*/ 0 w 3"/>
              <a:gd name="T1" fmla="*/ 16 h 16"/>
              <a:gd name="T2" fmla="*/ 0 w 3"/>
              <a:gd name="T3" fmla="*/ 7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0" y="7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2" name="Line 51"/>
          <p:cNvSpPr>
            <a:spLocks noChangeShapeType="1"/>
          </p:cNvSpPr>
          <p:nvPr/>
        </p:nvSpPr>
        <p:spPr bwMode="auto">
          <a:xfrm flipV="1">
            <a:off x="1256064" y="165403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3" name="Line 50"/>
          <p:cNvSpPr>
            <a:spLocks noChangeShapeType="1"/>
          </p:cNvSpPr>
          <p:nvPr/>
        </p:nvSpPr>
        <p:spPr bwMode="auto">
          <a:xfrm flipV="1">
            <a:off x="1263630" y="163638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4" name="Line 49"/>
          <p:cNvSpPr>
            <a:spLocks noChangeShapeType="1"/>
          </p:cNvSpPr>
          <p:nvPr/>
        </p:nvSpPr>
        <p:spPr bwMode="auto">
          <a:xfrm flipV="1">
            <a:off x="1271195" y="161368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5" name="Line 48"/>
          <p:cNvSpPr>
            <a:spLocks noChangeShapeType="1"/>
          </p:cNvSpPr>
          <p:nvPr/>
        </p:nvSpPr>
        <p:spPr bwMode="auto">
          <a:xfrm flipV="1">
            <a:off x="1276238" y="159099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6" name="Line 47"/>
          <p:cNvSpPr>
            <a:spLocks noChangeShapeType="1"/>
          </p:cNvSpPr>
          <p:nvPr/>
        </p:nvSpPr>
        <p:spPr bwMode="auto">
          <a:xfrm flipV="1">
            <a:off x="1283804" y="156829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7" name="Line 46"/>
          <p:cNvSpPr>
            <a:spLocks noChangeShapeType="1"/>
          </p:cNvSpPr>
          <p:nvPr/>
        </p:nvSpPr>
        <p:spPr bwMode="auto">
          <a:xfrm flipV="1">
            <a:off x="1291368" y="154560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8" name="Line 45"/>
          <p:cNvSpPr>
            <a:spLocks noChangeShapeType="1"/>
          </p:cNvSpPr>
          <p:nvPr/>
        </p:nvSpPr>
        <p:spPr bwMode="auto">
          <a:xfrm flipV="1">
            <a:off x="1298934" y="1522907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9" name="Line 44"/>
          <p:cNvSpPr>
            <a:spLocks noChangeShapeType="1"/>
          </p:cNvSpPr>
          <p:nvPr/>
        </p:nvSpPr>
        <p:spPr bwMode="auto">
          <a:xfrm flipV="1">
            <a:off x="1306499" y="15027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0" name="Line 43"/>
          <p:cNvSpPr>
            <a:spLocks noChangeShapeType="1"/>
          </p:cNvSpPr>
          <p:nvPr/>
        </p:nvSpPr>
        <p:spPr bwMode="auto">
          <a:xfrm flipV="1">
            <a:off x="1316586" y="14800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1" name="Line 42"/>
          <p:cNvSpPr>
            <a:spLocks noChangeShapeType="1"/>
          </p:cNvSpPr>
          <p:nvPr/>
        </p:nvSpPr>
        <p:spPr bwMode="auto">
          <a:xfrm flipV="1">
            <a:off x="1321629" y="1457343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2" name="Line 41"/>
          <p:cNvSpPr>
            <a:spLocks noChangeShapeType="1"/>
          </p:cNvSpPr>
          <p:nvPr/>
        </p:nvSpPr>
        <p:spPr bwMode="auto">
          <a:xfrm flipV="1">
            <a:off x="1331716" y="1434646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3" name="Line 40"/>
          <p:cNvSpPr>
            <a:spLocks noChangeShapeType="1"/>
          </p:cNvSpPr>
          <p:nvPr/>
        </p:nvSpPr>
        <p:spPr bwMode="auto">
          <a:xfrm flipV="1">
            <a:off x="1336759" y="141447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4" name="Line 39"/>
          <p:cNvSpPr>
            <a:spLocks noChangeShapeType="1"/>
          </p:cNvSpPr>
          <p:nvPr/>
        </p:nvSpPr>
        <p:spPr bwMode="auto">
          <a:xfrm flipV="1">
            <a:off x="1346846" y="139429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5" name="Line 38"/>
          <p:cNvSpPr>
            <a:spLocks noChangeShapeType="1"/>
          </p:cNvSpPr>
          <p:nvPr/>
        </p:nvSpPr>
        <p:spPr bwMode="auto">
          <a:xfrm flipV="1">
            <a:off x="1354412" y="137160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6" name="Line 37"/>
          <p:cNvSpPr>
            <a:spLocks noChangeShapeType="1"/>
          </p:cNvSpPr>
          <p:nvPr/>
        </p:nvSpPr>
        <p:spPr bwMode="auto">
          <a:xfrm flipV="1">
            <a:off x="1364499" y="134890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7" name="Line 36"/>
          <p:cNvSpPr>
            <a:spLocks noChangeShapeType="1"/>
          </p:cNvSpPr>
          <p:nvPr/>
        </p:nvSpPr>
        <p:spPr bwMode="auto">
          <a:xfrm flipV="1">
            <a:off x="1372063" y="13287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8" name="Freeform 35"/>
          <p:cNvSpPr>
            <a:spLocks/>
          </p:cNvSpPr>
          <p:nvPr/>
        </p:nvSpPr>
        <p:spPr bwMode="auto">
          <a:xfrm>
            <a:off x="1379629" y="1306039"/>
            <a:ext cx="7564" cy="12608"/>
          </a:xfrm>
          <a:custGeom>
            <a:avLst/>
            <a:gdLst>
              <a:gd name="T0" fmla="*/ 0 w 6"/>
              <a:gd name="T1" fmla="*/ 13 h 13"/>
              <a:gd name="T2" fmla="*/ 2 w 6"/>
              <a:gd name="T3" fmla="*/ 8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2" y="8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9" name="Line 34"/>
          <p:cNvSpPr>
            <a:spLocks noChangeShapeType="1"/>
          </p:cNvSpPr>
          <p:nvPr/>
        </p:nvSpPr>
        <p:spPr bwMode="auto">
          <a:xfrm flipV="1">
            <a:off x="1389716" y="1283343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0" name="Line 33"/>
          <p:cNvSpPr>
            <a:spLocks noChangeShapeType="1"/>
          </p:cNvSpPr>
          <p:nvPr/>
        </p:nvSpPr>
        <p:spPr bwMode="auto">
          <a:xfrm flipV="1">
            <a:off x="1399803" y="12631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1" name="Line 32"/>
          <p:cNvSpPr>
            <a:spLocks noChangeShapeType="1"/>
          </p:cNvSpPr>
          <p:nvPr/>
        </p:nvSpPr>
        <p:spPr bwMode="auto">
          <a:xfrm flipV="1">
            <a:off x="1407368" y="124299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2" name="Line 31"/>
          <p:cNvSpPr>
            <a:spLocks noChangeShapeType="1"/>
          </p:cNvSpPr>
          <p:nvPr/>
        </p:nvSpPr>
        <p:spPr bwMode="auto">
          <a:xfrm flipV="1">
            <a:off x="1417454" y="122282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3" name="Line 30"/>
          <p:cNvSpPr>
            <a:spLocks noChangeShapeType="1"/>
          </p:cNvSpPr>
          <p:nvPr/>
        </p:nvSpPr>
        <p:spPr bwMode="auto">
          <a:xfrm flipV="1">
            <a:off x="1427541" y="12001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4" name="Line 29"/>
          <p:cNvSpPr>
            <a:spLocks noChangeShapeType="1"/>
          </p:cNvSpPr>
          <p:nvPr/>
        </p:nvSpPr>
        <p:spPr bwMode="auto">
          <a:xfrm flipV="1">
            <a:off x="1435107" y="117743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5" name="Line 28"/>
          <p:cNvSpPr>
            <a:spLocks noChangeShapeType="1"/>
          </p:cNvSpPr>
          <p:nvPr/>
        </p:nvSpPr>
        <p:spPr bwMode="auto">
          <a:xfrm flipV="1">
            <a:off x="1447715" y="1157257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6" name="Line 27"/>
          <p:cNvSpPr>
            <a:spLocks noChangeShapeType="1"/>
          </p:cNvSpPr>
          <p:nvPr/>
        </p:nvSpPr>
        <p:spPr bwMode="auto">
          <a:xfrm flipV="1">
            <a:off x="1457802" y="113456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7" name="Line 26"/>
          <p:cNvSpPr>
            <a:spLocks noChangeShapeType="1"/>
          </p:cNvSpPr>
          <p:nvPr/>
        </p:nvSpPr>
        <p:spPr bwMode="auto">
          <a:xfrm flipV="1">
            <a:off x="1467889" y="111691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8" name="Line 25"/>
          <p:cNvSpPr>
            <a:spLocks noChangeShapeType="1"/>
          </p:cNvSpPr>
          <p:nvPr/>
        </p:nvSpPr>
        <p:spPr bwMode="auto">
          <a:xfrm flipV="1">
            <a:off x="1477976" y="109421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9" name="Line 24"/>
          <p:cNvSpPr>
            <a:spLocks noChangeShapeType="1"/>
          </p:cNvSpPr>
          <p:nvPr/>
        </p:nvSpPr>
        <p:spPr bwMode="auto">
          <a:xfrm flipV="1">
            <a:off x="1485542" y="107404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0" name="Line 23"/>
          <p:cNvSpPr>
            <a:spLocks noChangeShapeType="1"/>
          </p:cNvSpPr>
          <p:nvPr/>
        </p:nvSpPr>
        <p:spPr bwMode="auto">
          <a:xfrm flipV="1">
            <a:off x="1495628" y="1053868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1" name="Line 22"/>
          <p:cNvSpPr>
            <a:spLocks noChangeShapeType="1"/>
          </p:cNvSpPr>
          <p:nvPr/>
        </p:nvSpPr>
        <p:spPr bwMode="auto">
          <a:xfrm flipV="1">
            <a:off x="1505715" y="103117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2" name="Line 21"/>
          <p:cNvSpPr>
            <a:spLocks noChangeShapeType="1"/>
          </p:cNvSpPr>
          <p:nvPr/>
        </p:nvSpPr>
        <p:spPr bwMode="auto">
          <a:xfrm flipV="1">
            <a:off x="1518323" y="1013520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3" name="Line 20"/>
          <p:cNvSpPr>
            <a:spLocks noChangeShapeType="1"/>
          </p:cNvSpPr>
          <p:nvPr/>
        </p:nvSpPr>
        <p:spPr bwMode="auto">
          <a:xfrm flipV="1">
            <a:off x="1528410" y="99082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4" name="Line 19"/>
          <p:cNvSpPr>
            <a:spLocks noChangeShapeType="1"/>
          </p:cNvSpPr>
          <p:nvPr/>
        </p:nvSpPr>
        <p:spPr bwMode="auto">
          <a:xfrm flipV="1">
            <a:off x="1538497" y="9706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5" name="Freeform 18"/>
          <p:cNvSpPr>
            <a:spLocks/>
          </p:cNvSpPr>
          <p:nvPr/>
        </p:nvSpPr>
        <p:spPr bwMode="auto">
          <a:xfrm>
            <a:off x="1551106" y="950476"/>
            <a:ext cx="7564" cy="15130"/>
          </a:xfrm>
          <a:custGeom>
            <a:avLst/>
            <a:gdLst>
              <a:gd name="T0" fmla="*/ 0 w 7"/>
              <a:gd name="T1" fmla="*/ 13 h 13"/>
              <a:gd name="T2" fmla="*/ 0 w 7"/>
              <a:gd name="T3" fmla="*/ 9 h 13"/>
              <a:gd name="T4" fmla="*/ 7 w 7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0" y="9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6" name="Line 17"/>
          <p:cNvSpPr>
            <a:spLocks noChangeShapeType="1"/>
          </p:cNvSpPr>
          <p:nvPr/>
        </p:nvSpPr>
        <p:spPr bwMode="auto">
          <a:xfrm flipV="1">
            <a:off x="1561193" y="930303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7" name="Line 16"/>
          <p:cNvSpPr>
            <a:spLocks noChangeShapeType="1"/>
          </p:cNvSpPr>
          <p:nvPr/>
        </p:nvSpPr>
        <p:spPr bwMode="auto">
          <a:xfrm flipV="1">
            <a:off x="1573801" y="9101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8" name="Line 15"/>
          <p:cNvSpPr>
            <a:spLocks noChangeShapeType="1"/>
          </p:cNvSpPr>
          <p:nvPr/>
        </p:nvSpPr>
        <p:spPr bwMode="auto">
          <a:xfrm flipV="1">
            <a:off x="1583888" y="88995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9" name="Line 14"/>
          <p:cNvSpPr>
            <a:spLocks noChangeShapeType="1"/>
          </p:cNvSpPr>
          <p:nvPr/>
        </p:nvSpPr>
        <p:spPr bwMode="auto">
          <a:xfrm flipV="1">
            <a:off x="1596497" y="869781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0" name="Line 13"/>
          <p:cNvSpPr>
            <a:spLocks noChangeShapeType="1"/>
          </p:cNvSpPr>
          <p:nvPr/>
        </p:nvSpPr>
        <p:spPr bwMode="auto">
          <a:xfrm flipV="1">
            <a:off x="1606584" y="849608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1" name="Line 12"/>
          <p:cNvSpPr>
            <a:spLocks noChangeShapeType="1"/>
          </p:cNvSpPr>
          <p:nvPr/>
        </p:nvSpPr>
        <p:spPr bwMode="auto">
          <a:xfrm flipV="1">
            <a:off x="1619192" y="8294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2" name="Line 11"/>
          <p:cNvSpPr>
            <a:spLocks noChangeShapeType="1"/>
          </p:cNvSpPr>
          <p:nvPr/>
        </p:nvSpPr>
        <p:spPr bwMode="auto">
          <a:xfrm flipV="1">
            <a:off x="1631801" y="809260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3" name="Line 10"/>
          <p:cNvSpPr>
            <a:spLocks noChangeShapeType="1"/>
          </p:cNvSpPr>
          <p:nvPr/>
        </p:nvSpPr>
        <p:spPr bwMode="auto">
          <a:xfrm flipV="1">
            <a:off x="1641888" y="78908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4" name="Line 9"/>
          <p:cNvSpPr>
            <a:spLocks noChangeShapeType="1"/>
          </p:cNvSpPr>
          <p:nvPr/>
        </p:nvSpPr>
        <p:spPr bwMode="auto">
          <a:xfrm flipV="1">
            <a:off x="1654496" y="77143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5" name="Line 8"/>
          <p:cNvSpPr>
            <a:spLocks noChangeShapeType="1"/>
          </p:cNvSpPr>
          <p:nvPr/>
        </p:nvSpPr>
        <p:spPr bwMode="auto">
          <a:xfrm flipV="1">
            <a:off x="1667105" y="74873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6" name="Line 7"/>
          <p:cNvSpPr>
            <a:spLocks noChangeShapeType="1"/>
          </p:cNvSpPr>
          <p:nvPr/>
        </p:nvSpPr>
        <p:spPr bwMode="auto">
          <a:xfrm flipV="1">
            <a:off x="1679713" y="736131"/>
            <a:ext cx="252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7" name="Rectangle 6"/>
          <p:cNvSpPr>
            <a:spLocks noChangeArrowheads="1"/>
          </p:cNvSpPr>
          <p:nvPr/>
        </p:nvSpPr>
        <p:spPr bwMode="auto">
          <a:xfrm>
            <a:off x="4723428" y="2576986"/>
            <a:ext cx="186607" cy="337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+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788" name="Rectangle 5"/>
          <p:cNvSpPr>
            <a:spLocks noChangeArrowheads="1"/>
          </p:cNvSpPr>
          <p:nvPr/>
        </p:nvSpPr>
        <p:spPr bwMode="auto">
          <a:xfrm>
            <a:off x="10335" y="723522"/>
            <a:ext cx="9131144" cy="601177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789" name="Group 2"/>
          <p:cNvGrpSpPr>
            <a:grpSpLocks/>
          </p:cNvGrpSpPr>
          <p:nvPr/>
        </p:nvGrpSpPr>
        <p:grpSpPr bwMode="auto">
          <a:xfrm>
            <a:off x="4244302" y="3600803"/>
            <a:ext cx="196694" cy="284953"/>
            <a:chOff x="4770" y="4410"/>
            <a:chExt cx="195" cy="282"/>
          </a:xfrm>
          <a:solidFill>
            <a:srgbClr val="FF0000"/>
          </a:solidFill>
        </p:grpSpPr>
        <p:sp>
          <p:nvSpPr>
            <p:cNvPr id="1790" name="Freeform 4"/>
            <p:cNvSpPr>
              <a:spLocks/>
            </p:cNvSpPr>
            <p:nvPr/>
          </p:nvSpPr>
          <p:spPr bwMode="auto">
            <a:xfrm>
              <a:off x="4805" y="4410"/>
              <a:ext cx="160" cy="282"/>
            </a:xfrm>
            <a:custGeom>
              <a:avLst/>
              <a:gdLst>
                <a:gd name="T0" fmla="*/ 90 w 160"/>
                <a:gd name="T1" fmla="*/ 10 h 282"/>
                <a:gd name="T2" fmla="*/ 144 w 160"/>
                <a:gd name="T3" fmla="*/ 0 h 282"/>
                <a:gd name="T4" fmla="*/ 122 w 160"/>
                <a:gd name="T5" fmla="*/ 67 h 282"/>
                <a:gd name="T6" fmla="*/ 132 w 160"/>
                <a:gd name="T7" fmla="*/ 115 h 282"/>
                <a:gd name="T8" fmla="*/ 144 w 160"/>
                <a:gd name="T9" fmla="*/ 166 h 282"/>
                <a:gd name="T10" fmla="*/ 125 w 160"/>
                <a:gd name="T11" fmla="*/ 189 h 282"/>
                <a:gd name="T12" fmla="*/ 160 w 160"/>
                <a:gd name="T13" fmla="*/ 195 h 282"/>
                <a:gd name="T14" fmla="*/ 160 w 160"/>
                <a:gd name="T15" fmla="*/ 243 h 282"/>
                <a:gd name="T16" fmla="*/ 87 w 160"/>
                <a:gd name="T17" fmla="*/ 266 h 282"/>
                <a:gd name="T18" fmla="*/ 39 w 160"/>
                <a:gd name="T19" fmla="*/ 275 h 282"/>
                <a:gd name="T20" fmla="*/ 4 w 160"/>
                <a:gd name="T21" fmla="*/ 282 h 282"/>
                <a:gd name="T22" fmla="*/ 0 w 160"/>
                <a:gd name="T23" fmla="*/ 256 h 282"/>
                <a:gd name="T24" fmla="*/ 39 w 160"/>
                <a:gd name="T25" fmla="*/ 234 h 282"/>
                <a:gd name="T26" fmla="*/ 20 w 160"/>
                <a:gd name="T27" fmla="*/ 214 h 282"/>
                <a:gd name="T28" fmla="*/ 23 w 160"/>
                <a:gd name="T29" fmla="*/ 186 h 282"/>
                <a:gd name="T30" fmla="*/ 55 w 160"/>
                <a:gd name="T31" fmla="*/ 170 h 282"/>
                <a:gd name="T32" fmla="*/ 61 w 160"/>
                <a:gd name="T33" fmla="*/ 74 h 282"/>
                <a:gd name="T34" fmla="*/ 90 w 160"/>
                <a:gd name="T35" fmla="*/ 1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1" name="Freeform 3"/>
            <p:cNvSpPr>
              <a:spLocks/>
            </p:cNvSpPr>
            <p:nvPr/>
          </p:nvSpPr>
          <p:spPr bwMode="auto">
            <a:xfrm>
              <a:off x="4770" y="4509"/>
              <a:ext cx="58" cy="71"/>
            </a:xfrm>
            <a:custGeom>
              <a:avLst/>
              <a:gdLst>
                <a:gd name="T0" fmla="*/ 45 w 58"/>
                <a:gd name="T1" fmla="*/ 0 h 71"/>
                <a:gd name="T2" fmla="*/ 58 w 58"/>
                <a:gd name="T3" fmla="*/ 45 h 71"/>
                <a:gd name="T4" fmla="*/ 45 w 58"/>
                <a:gd name="T5" fmla="*/ 71 h 71"/>
                <a:gd name="T6" fmla="*/ 10 w 58"/>
                <a:gd name="T7" fmla="*/ 45 h 71"/>
                <a:gd name="T8" fmla="*/ 0 w 58"/>
                <a:gd name="T9" fmla="*/ 16 h 71"/>
                <a:gd name="T10" fmla="*/ 0 w 58"/>
                <a:gd name="T11" fmla="*/ 13 h 71"/>
                <a:gd name="T12" fmla="*/ 45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5"/>
                  </a:lnTo>
                  <a:lnTo>
                    <a:pt x="45" y="71"/>
                  </a:lnTo>
                  <a:lnTo>
                    <a:pt x="10" y="45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792" name="Rectangle 1"/>
          <p:cNvSpPr>
            <a:spLocks noChangeArrowheads="1"/>
          </p:cNvSpPr>
          <p:nvPr/>
        </p:nvSpPr>
        <p:spPr bwMode="auto">
          <a:xfrm>
            <a:off x="5292" y="332656"/>
            <a:ext cx="9138708" cy="395909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5" name="Rectangle 1794"/>
          <p:cNvSpPr/>
          <p:nvPr/>
        </p:nvSpPr>
        <p:spPr>
          <a:xfrm>
            <a:off x="1154597" y="293525"/>
            <a:ext cx="6703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dirty="0" smtClean="0"/>
              <a:t>La complexité de l’organisation de l’espace mondial</a:t>
            </a:r>
            <a:endParaRPr lang="fr-FR" sz="2400" b="1" dirty="0"/>
          </a:p>
        </p:txBody>
      </p:sp>
      <p:cxnSp>
        <p:nvCxnSpPr>
          <p:cNvPr id="1797" name="Connecteur droit 1796"/>
          <p:cNvCxnSpPr/>
          <p:nvPr/>
        </p:nvCxnSpPr>
        <p:spPr>
          <a:xfrm flipH="1">
            <a:off x="395537" y="6493214"/>
            <a:ext cx="8050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3" name="ZoneTexte 1802"/>
          <p:cNvSpPr txBox="1"/>
          <p:nvPr/>
        </p:nvSpPr>
        <p:spPr>
          <a:xfrm>
            <a:off x="395536" y="6127501"/>
            <a:ext cx="11933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2 500 km</a:t>
            </a:r>
            <a:endParaRPr lang="fr-FR" sz="1400" b="1" dirty="0"/>
          </a:p>
        </p:txBody>
      </p:sp>
      <p:sp>
        <p:nvSpPr>
          <p:cNvPr id="1804" name="ZoneTexte 1803"/>
          <p:cNvSpPr txBox="1"/>
          <p:nvPr/>
        </p:nvSpPr>
        <p:spPr>
          <a:xfrm>
            <a:off x="4548292" y="2160901"/>
            <a:ext cx="61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Pôle Nord</a:t>
            </a:r>
            <a:endParaRPr lang="fr-FR" sz="1400" b="1" dirty="0"/>
          </a:p>
        </p:txBody>
      </p:sp>
      <p:sp>
        <p:nvSpPr>
          <p:cNvPr id="3" name="Ellipse 2"/>
          <p:cNvSpPr/>
          <p:nvPr/>
        </p:nvSpPr>
        <p:spPr>
          <a:xfrm>
            <a:off x="7556085" y="3256453"/>
            <a:ext cx="51695" cy="54217"/>
          </a:xfrm>
          <a:prstGeom prst="ellipse">
            <a:avLst/>
          </a:prstGeom>
          <a:solidFill>
            <a:srgbClr val="FFC000"/>
          </a:solidFill>
          <a:ln w="158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0" name="Forme libre 1799"/>
          <p:cNvSpPr/>
          <p:nvPr/>
        </p:nvSpPr>
        <p:spPr>
          <a:xfrm>
            <a:off x="2700068" y="783237"/>
            <a:ext cx="6443932" cy="3788763"/>
          </a:xfrm>
          <a:custGeom>
            <a:avLst/>
            <a:gdLst>
              <a:gd name="connsiteX0" fmla="*/ 1897811 w 6443932"/>
              <a:gd name="connsiteY0" fmla="*/ 105284 h 3788763"/>
              <a:gd name="connsiteX1" fmla="*/ 1725283 w 6443932"/>
              <a:gd name="connsiteY1" fmla="*/ 131163 h 3788763"/>
              <a:gd name="connsiteX2" fmla="*/ 1699404 w 6443932"/>
              <a:gd name="connsiteY2" fmla="*/ 139789 h 3788763"/>
              <a:gd name="connsiteX3" fmla="*/ 1613140 w 6443932"/>
              <a:gd name="connsiteY3" fmla="*/ 157042 h 3788763"/>
              <a:gd name="connsiteX4" fmla="*/ 1561381 w 6443932"/>
              <a:gd name="connsiteY4" fmla="*/ 174295 h 3788763"/>
              <a:gd name="connsiteX5" fmla="*/ 1535502 w 6443932"/>
              <a:gd name="connsiteY5" fmla="*/ 182921 h 3788763"/>
              <a:gd name="connsiteX6" fmla="*/ 1500996 w 6443932"/>
              <a:gd name="connsiteY6" fmla="*/ 191548 h 3788763"/>
              <a:gd name="connsiteX7" fmla="*/ 1449238 w 6443932"/>
              <a:gd name="connsiteY7" fmla="*/ 208801 h 3788763"/>
              <a:gd name="connsiteX8" fmla="*/ 1414732 w 6443932"/>
              <a:gd name="connsiteY8" fmla="*/ 217427 h 3788763"/>
              <a:gd name="connsiteX9" fmla="*/ 1362974 w 6443932"/>
              <a:gd name="connsiteY9" fmla="*/ 234680 h 3788763"/>
              <a:gd name="connsiteX10" fmla="*/ 1311215 w 6443932"/>
              <a:gd name="connsiteY10" fmla="*/ 251933 h 3788763"/>
              <a:gd name="connsiteX11" fmla="*/ 1259457 w 6443932"/>
              <a:gd name="connsiteY11" fmla="*/ 269186 h 3788763"/>
              <a:gd name="connsiteX12" fmla="*/ 1233577 w 6443932"/>
              <a:gd name="connsiteY12" fmla="*/ 277812 h 3788763"/>
              <a:gd name="connsiteX13" fmla="*/ 1207698 w 6443932"/>
              <a:gd name="connsiteY13" fmla="*/ 295065 h 3788763"/>
              <a:gd name="connsiteX14" fmla="*/ 1155940 w 6443932"/>
              <a:gd name="connsiteY14" fmla="*/ 312318 h 3788763"/>
              <a:gd name="connsiteX15" fmla="*/ 1104181 w 6443932"/>
              <a:gd name="connsiteY15" fmla="*/ 346823 h 3788763"/>
              <a:gd name="connsiteX16" fmla="*/ 1078302 w 6443932"/>
              <a:gd name="connsiteY16" fmla="*/ 355450 h 3788763"/>
              <a:gd name="connsiteX17" fmla="*/ 1026543 w 6443932"/>
              <a:gd name="connsiteY17" fmla="*/ 389955 h 3788763"/>
              <a:gd name="connsiteX18" fmla="*/ 966158 w 6443932"/>
              <a:gd name="connsiteY18" fmla="*/ 450340 h 3788763"/>
              <a:gd name="connsiteX19" fmla="*/ 897147 w 6443932"/>
              <a:gd name="connsiteY19" fmla="*/ 510725 h 3788763"/>
              <a:gd name="connsiteX20" fmla="*/ 871268 w 6443932"/>
              <a:gd name="connsiteY20" fmla="*/ 536605 h 3788763"/>
              <a:gd name="connsiteX21" fmla="*/ 854015 w 6443932"/>
              <a:gd name="connsiteY21" fmla="*/ 562484 h 3788763"/>
              <a:gd name="connsiteX22" fmla="*/ 828136 w 6443932"/>
              <a:gd name="connsiteY22" fmla="*/ 571110 h 3788763"/>
              <a:gd name="connsiteX23" fmla="*/ 802257 w 6443932"/>
              <a:gd name="connsiteY23" fmla="*/ 622869 h 3788763"/>
              <a:gd name="connsiteX24" fmla="*/ 776377 w 6443932"/>
              <a:gd name="connsiteY24" fmla="*/ 640121 h 3788763"/>
              <a:gd name="connsiteX25" fmla="*/ 759124 w 6443932"/>
              <a:gd name="connsiteY25" fmla="*/ 666001 h 3788763"/>
              <a:gd name="connsiteX26" fmla="*/ 707366 w 6443932"/>
              <a:gd name="connsiteY26" fmla="*/ 709133 h 3788763"/>
              <a:gd name="connsiteX27" fmla="*/ 655607 w 6443932"/>
              <a:gd name="connsiteY27" fmla="*/ 786771 h 3788763"/>
              <a:gd name="connsiteX28" fmla="*/ 638355 w 6443932"/>
              <a:gd name="connsiteY28" fmla="*/ 812650 h 3788763"/>
              <a:gd name="connsiteX29" fmla="*/ 612475 w 6443932"/>
              <a:gd name="connsiteY29" fmla="*/ 821276 h 3788763"/>
              <a:gd name="connsiteX30" fmla="*/ 595223 w 6443932"/>
              <a:gd name="connsiteY30" fmla="*/ 847155 h 3788763"/>
              <a:gd name="connsiteX31" fmla="*/ 543464 w 6443932"/>
              <a:gd name="connsiteY31" fmla="*/ 890288 h 3788763"/>
              <a:gd name="connsiteX32" fmla="*/ 526211 w 6443932"/>
              <a:gd name="connsiteY32" fmla="*/ 942046 h 3788763"/>
              <a:gd name="connsiteX33" fmla="*/ 517585 w 6443932"/>
              <a:gd name="connsiteY33" fmla="*/ 967925 h 3788763"/>
              <a:gd name="connsiteX34" fmla="*/ 448574 w 6443932"/>
              <a:gd name="connsiteY34" fmla="*/ 985178 h 3788763"/>
              <a:gd name="connsiteX35" fmla="*/ 396815 w 6443932"/>
              <a:gd name="connsiteY35" fmla="*/ 1002431 h 3788763"/>
              <a:gd name="connsiteX36" fmla="*/ 370936 w 6443932"/>
              <a:gd name="connsiteY36" fmla="*/ 1019684 h 3788763"/>
              <a:gd name="connsiteX37" fmla="*/ 353683 w 6443932"/>
              <a:gd name="connsiteY37" fmla="*/ 1045563 h 3788763"/>
              <a:gd name="connsiteX38" fmla="*/ 301924 w 6443932"/>
              <a:gd name="connsiteY38" fmla="*/ 1062816 h 3788763"/>
              <a:gd name="connsiteX39" fmla="*/ 250166 w 6443932"/>
              <a:gd name="connsiteY39" fmla="*/ 1097321 h 3788763"/>
              <a:gd name="connsiteX40" fmla="*/ 232913 w 6443932"/>
              <a:gd name="connsiteY40" fmla="*/ 1123201 h 3788763"/>
              <a:gd name="connsiteX41" fmla="*/ 181155 w 6443932"/>
              <a:gd name="connsiteY41" fmla="*/ 1157706 h 3788763"/>
              <a:gd name="connsiteX42" fmla="*/ 129396 w 6443932"/>
              <a:gd name="connsiteY42" fmla="*/ 1235344 h 3788763"/>
              <a:gd name="connsiteX43" fmla="*/ 112143 w 6443932"/>
              <a:gd name="connsiteY43" fmla="*/ 1261223 h 3788763"/>
              <a:gd name="connsiteX44" fmla="*/ 94890 w 6443932"/>
              <a:gd name="connsiteY44" fmla="*/ 1287103 h 3788763"/>
              <a:gd name="connsiteX45" fmla="*/ 69011 w 6443932"/>
              <a:gd name="connsiteY45" fmla="*/ 1338861 h 3788763"/>
              <a:gd name="connsiteX46" fmla="*/ 51758 w 6443932"/>
              <a:gd name="connsiteY46" fmla="*/ 1390620 h 3788763"/>
              <a:gd name="connsiteX47" fmla="*/ 34506 w 6443932"/>
              <a:gd name="connsiteY47" fmla="*/ 1416499 h 3788763"/>
              <a:gd name="connsiteX48" fmla="*/ 17253 w 6443932"/>
              <a:gd name="connsiteY48" fmla="*/ 1468257 h 3788763"/>
              <a:gd name="connsiteX49" fmla="*/ 8626 w 6443932"/>
              <a:gd name="connsiteY49" fmla="*/ 1494137 h 3788763"/>
              <a:gd name="connsiteX50" fmla="*/ 0 w 6443932"/>
              <a:gd name="connsiteY50" fmla="*/ 1520016 h 3788763"/>
              <a:gd name="connsiteX51" fmla="*/ 8626 w 6443932"/>
              <a:gd name="connsiteY51" fmla="*/ 1787435 h 3788763"/>
              <a:gd name="connsiteX52" fmla="*/ 17253 w 6443932"/>
              <a:gd name="connsiteY52" fmla="*/ 1830567 h 3788763"/>
              <a:gd name="connsiteX53" fmla="*/ 34506 w 6443932"/>
              <a:gd name="connsiteY53" fmla="*/ 1942710 h 3788763"/>
              <a:gd name="connsiteX54" fmla="*/ 51758 w 6443932"/>
              <a:gd name="connsiteY54" fmla="*/ 1994469 h 3788763"/>
              <a:gd name="connsiteX55" fmla="*/ 69011 w 6443932"/>
              <a:gd name="connsiteY55" fmla="*/ 2063480 h 3788763"/>
              <a:gd name="connsiteX56" fmla="*/ 77638 w 6443932"/>
              <a:gd name="connsiteY56" fmla="*/ 2158371 h 3788763"/>
              <a:gd name="connsiteX57" fmla="*/ 86264 w 6443932"/>
              <a:gd name="connsiteY57" fmla="*/ 2218755 h 3788763"/>
              <a:gd name="connsiteX58" fmla="*/ 94890 w 6443932"/>
              <a:gd name="connsiteY58" fmla="*/ 2305020 h 3788763"/>
              <a:gd name="connsiteX59" fmla="*/ 103517 w 6443932"/>
              <a:gd name="connsiteY59" fmla="*/ 2330899 h 3788763"/>
              <a:gd name="connsiteX60" fmla="*/ 112143 w 6443932"/>
              <a:gd name="connsiteY60" fmla="*/ 2365405 h 3788763"/>
              <a:gd name="connsiteX61" fmla="*/ 120770 w 6443932"/>
              <a:gd name="connsiteY61" fmla="*/ 2417163 h 3788763"/>
              <a:gd name="connsiteX62" fmla="*/ 138023 w 6443932"/>
              <a:gd name="connsiteY62" fmla="*/ 2468921 h 3788763"/>
              <a:gd name="connsiteX63" fmla="*/ 163902 w 6443932"/>
              <a:gd name="connsiteY63" fmla="*/ 2546559 h 3788763"/>
              <a:gd name="connsiteX64" fmla="*/ 172528 w 6443932"/>
              <a:gd name="connsiteY64" fmla="*/ 2572438 h 3788763"/>
              <a:gd name="connsiteX65" fmla="*/ 189781 w 6443932"/>
              <a:gd name="connsiteY65" fmla="*/ 2632823 h 3788763"/>
              <a:gd name="connsiteX66" fmla="*/ 241540 w 6443932"/>
              <a:gd name="connsiteY66" fmla="*/ 2710461 h 3788763"/>
              <a:gd name="connsiteX67" fmla="*/ 276045 w 6443932"/>
              <a:gd name="connsiteY67" fmla="*/ 2762220 h 3788763"/>
              <a:gd name="connsiteX68" fmla="*/ 293298 w 6443932"/>
              <a:gd name="connsiteY68" fmla="*/ 2788099 h 3788763"/>
              <a:gd name="connsiteX69" fmla="*/ 327804 w 6443932"/>
              <a:gd name="connsiteY69" fmla="*/ 2839857 h 3788763"/>
              <a:gd name="connsiteX70" fmla="*/ 345057 w 6443932"/>
              <a:gd name="connsiteY70" fmla="*/ 2865737 h 3788763"/>
              <a:gd name="connsiteX71" fmla="*/ 396815 w 6443932"/>
              <a:gd name="connsiteY71" fmla="*/ 2908869 h 3788763"/>
              <a:gd name="connsiteX72" fmla="*/ 439947 w 6443932"/>
              <a:gd name="connsiteY72" fmla="*/ 2986506 h 3788763"/>
              <a:gd name="connsiteX73" fmla="*/ 474453 w 6443932"/>
              <a:gd name="connsiteY73" fmla="*/ 3038265 h 3788763"/>
              <a:gd name="connsiteX74" fmla="*/ 500332 w 6443932"/>
              <a:gd name="connsiteY74" fmla="*/ 3055518 h 3788763"/>
              <a:gd name="connsiteX75" fmla="*/ 534838 w 6443932"/>
              <a:gd name="connsiteY75" fmla="*/ 3098650 h 3788763"/>
              <a:gd name="connsiteX76" fmla="*/ 543464 w 6443932"/>
              <a:gd name="connsiteY76" fmla="*/ 3124529 h 3788763"/>
              <a:gd name="connsiteX77" fmla="*/ 595223 w 6443932"/>
              <a:gd name="connsiteY77" fmla="*/ 3159035 h 3788763"/>
              <a:gd name="connsiteX78" fmla="*/ 629728 w 6443932"/>
              <a:gd name="connsiteY78" fmla="*/ 3210793 h 3788763"/>
              <a:gd name="connsiteX79" fmla="*/ 707366 w 6443932"/>
              <a:gd name="connsiteY79" fmla="*/ 3262552 h 3788763"/>
              <a:gd name="connsiteX80" fmla="*/ 733245 w 6443932"/>
              <a:gd name="connsiteY80" fmla="*/ 3279805 h 3788763"/>
              <a:gd name="connsiteX81" fmla="*/ 759124 w 6443932"/>
              <a:gd name="connsiteY81" fmla="*/ 3288431 h 3788763"/>
              <a:gd name="connsiteX82" fmla="*/ 785004 w 6443932"/>
              <a:gd name="connsiteY82" fmla="*/ 3305684 h 3788763"/>
              <a:gd name="connsiteX83" fmla="*/ 836762 w 6443932"/>
              <a:gd name="connsiteY83" fmla="*/ 3322937 h 3788763"/>
              <a:gd name="connsiteX84" fmla="*/ 940279 w 6443932"/>
              <a:gd name="connsiteY84" fmla="*/ 3391948 h 3788763"/>
              <a:gd name="connsiteX85" fmla="*/ 992038 w 6443932"/>
              <a:gd name="connsiteY85" fmla="*/ 3426454 h 3788763"/>
              <a:gd name="connsiteX86" fmla="*/ 1017917 w 6443932"/>
              <a:gd name="connsiteY86" fmla="*/ 3435080 h 3788763"/>
              <a:gd name="connsiteX87" fmla="*/ 1095555 w 6443932"/>
              <a:gd name="connsiteY87" fmla="*/ 3469586 h 3788763"/>
              <a:gd name="connsiteX88" fmla="*/ 1199072 w 6443932"/>
              <a:gd name="connsiteY88" fmla="*/ 3504091 h 3788763"/>
              <a:gd name="connsiteX89" fmla="*/ 1250830 w 6443932"/>
              <a:gd name="connsiteY89" fmla="*/ 3529971 h 3788763"/>
              <a:gd name="connsiteX90" fmla="*/ 1302589 w 6443932"/>
              <a:gd name="connsiteY90" fmla="*/ 3547223 h 3788763"/>
              <a:gd name="connsiteX91" fmla="*/ 1380226 w 6443932"/>
              <a:gd name="connsiteY91" fmla="*/ 3564476 h 3788763"/>
              <a:gd name="connsiteX92" fmla="*/ 1406106 w 6443932"/>
              <a:gd name="connsiteY92" fmla="*/ 3573103 h 3788763"/>
              <a:gd name="connsiteX93" fmla="*/ 1647645 w 6443932"/>
              <a:gd name="connsiteY93" fmla="*/ 3573103 h 3788763"/>
              <a:gd name="connsiteX94" fmla="*/ 1785668 w 6443932"/>
              <a:gd name="connsiteY94" fmla="*/ 3547223 h 3788763"/>
              <a:gd name="connsiteX95" fmla="*/ 1932317 w 6443932"/>
              <a:gd name="connsiteY95" fmla="*/ 3573103 h 3788763"/>
              <a:gd name="connsiteX96" fmla="*/ 2009955 w 6443932"/>
              <a:gd name="connsiteY96" fmla="*/ 3616235 h 3788763"/>
              <a:gd name="connsiteX97" fmla="*/ 2070340 w 6443932"/>
              <a:gd name="connsiteY97" fmla="*/ 3607608 h 3788763"/>
              <a:gd name="connsiteX98" fmla="*/ 2078966 w 6443932"/>
              <a:gd name="connsiteY98" fmla="*/ 3581729 h 3788763"/>
              <a:gd name="connsiteX99" fmla="*/ 2113472 w 6443932"/>
              <a:gd name="connsiteY99" fmla="*/ 3529971 h 3788763"/>
              <a:gd name="connsiteX100" fmla="*/ 2104845 w 6443932"/>
              <a:gd name="connsiteY100" fmla="*/ 3469586 h 3788763"/>
              <a:gd name="connsiteX101" fmla="*/ 2113472 w 6443932"/>
              <a:gd name="connsiteY101" fmla="*/ 3443706 h 3788763"/>
              <a:gd name="connsiteX102" fmla="*/ 2139351 w 6443932"/>
              <a:gd name="connsiteY102" fmla="*/ 3452333 h 3788763"/>
              <a:gd name="connsiteX103" fmla="*/ 2147977 w 6443932"/>
              <a:gd name="connsiteY103" fmla="*/ 3529971 h 3788763"/>
              <a:gd name="connsiteX104" fmla="*/ 2130724 w 6443932"/>
              <a:gd name="connsiteY104" fmla="*/ 3555850 h 3788763"/>
              <a:gd name="connsiteX105" fmla="*/ 2139351 w 6443932"/>
              <a:gd name="connsiteY105" fmla="*/ 3650740 h 3788763"/>
              <a:gd name="connsiteX106" fmla="*/ 2191109 w 6443932"/>
              <a:gd name="connsiteY106" fmla="*/ 3676620 h 3788763"/>
              <a:gd name="connsiteX107" fmla="*/ 2329132 w 6443932"/>
              <a:gd name="connsiteY107" fmla="*/ 3685246 h 3788763"/>
              <a:gd name="connsiteX108" fmla="*/ 2363638 w 6443932"/>
              <a:gd name="connsiteY108" fmla="*/ 3693872 h 3788763"/>
              <a:gd name="connsiteX109" fmla="*/ 2389517 w 6443932"/>
              <a:gd name="connsiteY109" fmla="*/ 3702499 h 3788763"/>
              <a:gd name="connsiteX110" fmla="*/ 2493034 w 6443932"/>
              <a:gd name="connsiteY110" fmla="*/ 3719752 h 3788763"/>
              <a:gd name="connsiteX111" fmla="*/ 2544792 w 6443932"/>
              <a:gd name="connsiteY111" fmla="*/ 3762884 h 3788763"/>
              <a:gd name="connsiteX112" fmla="*/ 2553419 w 6443932"/>
              <a:gd name="connsiteY112" fmla="*/ 3788763 h 3788763"/>
              <a:gd name="connsiteX113" fmla="*/ 2570672 w 6443932"/>
              <a:gd name="connsiteY113" fmla="*/ 3762884 h 3788763"/>
              <a:gd name="connsiteX114" fmla="*/ 2587924 w 6443932"/>
              <a:gd name="connsiteY114" fmla="*/ 3693872 h 3788763"/>
              <a:gd name="connsiteX115" fmla="*/ 2536166 w 6443932"/>
              <a:gd name="connsiteY115" fmla="*/ 3659367 h 3788763"/>
              <a:gd name="connsiteX116" fmla="*/ 2510287 w 6443932"/>
              <a:gd name="connsiteY116" fmla="*/ 3650740 h 3788763"/>
              <a:gd name="connsiteX117" fmla="*/ 2484407 w 6443932"/>
              <a:gd name="connsiteY117" fmla="*/ 3633488 h 3788763"/>
              <a:gd name="connsiteX118" fmla="*/ 2363638 w 6443932"/>
              <a:gd name="connsiteY118" fmla="*/ 3624861 h 3788763"/>
              <a:gd name="connsiteX119" fmla="*/ 2286000 w 6443932"/>
              <a:gd name="connsiteY119" fmla="*/ 3607608 h 3788763"/>
              <a:gd name="connsiteX120" fmla="*/ 2268747 w 6443932"/>
              <a:gd name="connsiteY120" fmla="*/ 3581729 h 3788763"/>
              <a:gd name="connsiteX121" fmla="*/ 2251494 w 6443932"/>
              <a:gd name="connsiteY121" fmla="*/ 3521344 h 3788763"/>
              <a:gd name="connsiteX122" fmla="*/ 2268747 w 6443932"/>
              <a:gd name="connsiteY122" fmla="*/ 3469586 h 3788763"/>
              <a:gd name="connsiteX123" fmla="*/ 2277374 w 6443932"/>
              <a:gd name="connsiteY123" fmla="*/ 3443706 h 3788763"/>
              <a:gd name="connsiteX124" fmla="*/ 2355011 w 6443932"/>
              <a:gd name="connsiteY124" fmla="*/ 3417827 h 3788763"/>
              <a:gd name="connsiteX125" fmla="*/ 2380890 w 6443932"/>
              <a:gd name="connsiteY125" fmla="*/ 3409201 h 3788763"/>
              <a:gd name="connsiteX126" fmla="*/ 2406770 w 6443932"/>
              <a:gd name="connsiteY126" fmla="*/ 3400574 h 3788763"/>
              <a:gd name="connsiteX127" fmla="*/ 2458528 w 6443932"/>
              <a:gd name="connsiteY127" fmla="*/ 3357442 h 3788763"/>
              <a:gd name="connsiteX128" fmla="*/ 2484407 w 6443932"/>
              <a:gd name="connsiteY128" fmla="*/ 3348816 h 3788763"/>
              <a:gd name="connsiteX129" fmla="*/ 2510287 w 6443932"/>
              <a:gd name="connsiteY129" fmla="*/ 3331563 h 3788763"/>
              <a:gd name="connsiteX130" fmla="*/ 2553419 w 6443932"/>
              <a:gd name="connsiteY130" fmla="*/ 3322937 h 3788763"/>
              <a:gd name="connsiteX131" fmla="*/ 2570672 w 6443932"/>
              <a:gd name="connsiteY131" fmla="*/ 3297057 h 3788763"/>
              <a:gd name="connsiteX132" fmla="*/ 2596551 w 6443932"/>
              <a:gd name="connsiteY132" fmla="*/ 3271178 h 3788763"/>
              <a:gd name="connsiteX133" fmla="*/ 2717321 w 6443932"/>
              <a:gd name="connsiteY133" fmla="*/ 3245299 h 3788763"/>
              <a:gd name="connsiteX134" fmla="*/ 2777706 w 6443932"/>
              <a:gd name="connsiteY134" fmla="*/ 3253925 h 3788763"/>
              <a:gd name="connsiteX135" fmla="*/ 2786332 w 6443932"/>
              <a:gd name="connsiteY135" fmla="*/ 3279805 h 3788763"/>
              <a:gd name="connsiteX136" fmla="*/ 2812211 w 6443932"/>
              <a:gd name="connsiteY136" fmla="*/ 3288431 h 3788763"/>
              <a:gd name="connsiteX137" fmla="*/ 2846717 w 6443932"/>
              <a:gd name="connsiteY137" fmla="*/ 3279805 h 3788763"/>
              <a:gd name="connsiteX138" fmla="*/ 2846717 w 6443932"/>
              <a:gd name="connsiteY138" fmla="*/ 3202167 h 3788763"/>
              <a:gd name="connsiteX139" fmla="*/ 2838090 w 6443932"/>
              <a:gd name="connsiteY139" fmla="*/ 3176288 h 3788763"/>
              <a:gd name="connsiteX140" fmla="*/ 2820838 w 6443932"/>
              <a:gd name="connsiteY140" fmla="*/ 3124529 h 3788763"/>
              <a:gd name="connsiteX141" fmla="*/ 2812211 w 6443932"/>
              <a:gd name="connsiteY141" fmla="*/ 3098650 h 3788763"/>
              <a:gd name="connsiteX142" fmla="*/ 2734574 w 6443932"/>
              <a:gd name="connsiteY142" fmla="*/ 3038265 h 3788763"/>
              <a:gd name="connsiteX143" fmla="*/ 2743200 w 6443932"/>
              <a:gd name="connsiteY143" fmla="*/ 2995133 h 3788763"/>
              <a:gd name="connsiteX144" fmla="*/ 2751826 w 6443932"/>
              <a:gd name="connsiteY144" fmla="*/ 2969254 h 3788763"/>
              <a:gd name="connsiteX145" fmla="*/ 2760453 w 6443932"/>
              <a:gd name="connsiteY145" fmla="*/ 2917495 h 3788763"/>
              <a:gd name="connsiteX146" fmla="*/ 2786332 w 6443932"/>
              <a:gd name="connsiteY146" fmla="*/ 2900242 h 3788763"/>
              <a:gd name="connsiteX147" fmla="*/ 2812211 w 6443932"/>
              <a:gd name="connsiteY147" fmla="*/ 2848484 h 3788763"/>
              <a:gd name="connsiteX148" fmla="*/ 2838090 w 6443932"/>
              <a:gd name="connsiteY148" fmla="*/ 2831231 h 3788763"/>
              <a:gd name="connsiteX149" fmla="*/ 2863970 w 6443932"/>
              <a:gd name="connsiteY149" fmla="*/ 2822605 h 3788763"/>
              <a:gd name="connsiteX150" fmla="*/ 2872596 w 6443932"/>
              <a:gd name="connsiteY150" fmla="*/ 2753593 h 3788763"/>
              <a:gd name="connsiteX151" fmla="*/ 2907102 w 6443932"/>
              <a:gd name="connsiteY151" fmla="*/ 2675955 h 3788763"/>
              <a:gd name="connsiteX152" fmla="*/ 2932981 w 6443932"/>
              <a:gd name="connsiteY152" fmla="*/ 2624197 h 3788763"/>
              <a:gd name="connsiteX153" fmla="*/ 2958860 w 6443932"/>
              <a:gd name="connsiteY153" fmla="*/ 2598318 h 3788763"/>
              <a:gd name="connsiteX154" fmla="*/ 3010619 w 6443932"/>
              <a:gd name="connsiteY154" fmla="*/ 2581065 h 3788763"/>
              <a:gd name="connsiteX155" fmla="*/ 3027872 w 6443932"/>
              <a:gd name="connsiteY155" fmla="*/ 2555186 h 3788763"/>
              <a:gd name="connsiteX156" fmla="*/ 3053751 w 6443932"/>
              <a:gd name="connsiteY156" fmla="*/ 2546559 h 3788763"/>
              <a:gd name="connsiteX157" fmla="*/ 3105509 w 6443932"/>
              <a:gd name="connsiteY157" fmla="*/ 2520680 h 3788763"/>
              <a:gd name="connsiteX158" fmla="*/ 3148641 w 6443932"/>
              <a:gd name="connsiteY158" fmla="*/ 2486174 h 3788763"/>
              <a:gd name="connsiteX159" fmla="*/ 3200400 w 6443932"/>
              <a:gd name="connsiteY159" fmla="*/ 2451669 h 3788763"/>
              <a:gd name="connsiteX160" fmla="*/ 3200400 w 6443932"/>
              <a:gd name="connsiteY160" fmla="*/ 2218755 h 3788763"/>
              <a:gd name="connsiteX161" fmla="*/ 3209026 w 6443932"/>
              <a:gd name="connsiteY161" fmla="*/ 2166997 h 3788763"/>
              <a:gd name="connsiteX162" fmla="*/ 3260785 w 6443932"/>
              <a:gd name="connsiteY162" fmla="*/ 2141118 h 3788763"/>
              <a:gd name="connsiteX163" fmla="*/ 3278038 w 6443932"/>
              <a:gd name="connsiteY163" fmla="*/ 2089359 h 3788763"/>
              <a:gd name="connsiteX164" fmla="*/ 3312543 w 6443932"/>
              <a:gd name="connsiteY164" fmla="*/ 2037601 h 3788763"/>
              <a:gd name="connsiteX165" fmla="*/ 3329796 w 6443932"/>
              <a:gd name="connsiteY165" fmla="*/ 1985842 h 3788763"/>
              <a:gd name="connsiteX166" fmla="*/ 3303917 w 6443932"/>
              <a:gd name="connsiteY166" fmla="*/ 1968589 h 3788763"/>
              <a:gd name="connsiteX167" fmla="*/ 3278038 w 6443932"/>
              <a:gd name="connsiteY167" fmla="*/ 1787435 h 3788763"/>
              <a:gd name="connsiteX168" fmla="*/ 3226279 w 6443932"/>
              <a:gd name="connsiteY168" fmla="*/ 1770182 h 3788763"/>
              <a:gd name="connsiteX169" fmla="*/ 3200400 w 6443932"/>
              <a:gd name="connsiteY169" fmla="*/ 1761555 h 3788763"/>
              <a:gd name="connsiteX170" fmla="*/ 3191774 w 6443932"/>
              <a:gd name="connsiteY170" fmla="*/ 1675291 h 3788763"/>
              <a:gd name="connsiteX171" fmla="*/ 3217653 w 6443932"/>
              <a:gd name="connsiteY171" fmla="*/ 1658038 h 3788763"/>
              <a:gd name="connsiteX172" fmla="*/ 3252158 w 6443932"/>
              <a:gd name="connsiteY172" fmla="*/ 1606280 h 3788763"/>
              <a:gd name="connsiteX173" fmla="*/ 3269411 w 6443932"/>
              <a:gd name="connsiteY173" fmla="*/ 1580401 h 3788763"/>
              <a:gd name="connsiteX174" fmla="*/ 3295290 w 6443932"/>
              <a:gd name="connsiteY174" fmla="*/ 1494137 h 3788763"/>
              <a:gd name="connsiteX175" fmla="*/ 3312543 w 6443932"/>
              <a:gd name="connsiteY175" fmla="*/ 1442378 h 3788763"/>
              <a:gd name="connsiteX176" fmla="*/ 3321170 w 6443932"/>
              <a:gd name="connsiteY176" fmla="*/ 1407872 h 3788763"/>
              <a:gd name="connsiteX177" fmla="*/ 3493698 w 6443932"/>
              <a:gd name="connsiteY177" fmla="*/ 1416499 h 3788763"/>
              <a:gd name="connsiteX178" fmla="*/ 3554083 w 6443932"/>
              <a:gd name="connsiteY178" fmla="*/ 1356114 h 3788763"/>
              <a:gd name="connsiteX179" fmla="*/ 3614468 w 6443932"/>
              <a:gd name="connsiteY179" fmla="*/ 1364740 h 3788763"/>
              <a:gd name="connsiteX180" fmla="*/ 3648974 w 6443932"/>
              <a:gd name="connsiteY180" fmla="*/ 1407872 h 3788763"/>
              <a:gd name="connsiteX181" fmla="*/ 3666226 w 6443932"/>
              <a:gd name="connsiteY181" fmla="*/ 1433752 h 3788763"/>
              <a:gd name="connsiteX182" fmla="*/ 3692106 w 6443932"/>
              <a:gd name="connsiteY182" fmla="*/ 1485510 h 3788763"/>
              <a:gd name="connsiteX183" fmla="*/ 3726611 w 6443932"/>
              <a:gd name="connsiteY183" fmla="*/ 1563148 h 3788763"/>
              <a:gd name="connsiteX184" fmla="*/ 3804249 w 6443932"/>
              <a:gd name="connsiteY184" fmla="*/ 1597654 h 3788763"/>
              <a:gd name="connsiteX185" fmla="*/ 3890513 w 6443932"/>
              <a:gd name="connsiteY185" fmla="*/ 1614906 h 3788763"/>
              <a:gd name="connsiteX186" fmla="*/ 3933645 w 6443932"/>
              <a:gd name="connsiteY186" fmla="*/ 1623533 h 3788763"/>
              <a:gd name="connsiteX187" fmla="*/ 3959524 w 6443932"/>
              <a:gd name="connsiteY187" fmla="*/ 1632159 h 3788763"/>
              <a:gd name="connsiteX188" fmla="*/ 3985404 w 6443932"/>
              <a:gd name="connsiteY188" fmla="*/ 1649412 h 3788763"/>
              <a:gd name="connsiteX189" fmla="*/ 4011283 w 6443932"/>
              <a:gd name="connsiteY189" fmla="*/ 1658038 h 3788763"/>
              <a:gd name="connsiteX190" fmla="*/ 4088921 w 6443932"/>
              <a:gd name="connsiteY190" fmla="*/ 1701171 h 3788763"/>
              <a:gd name="connsiteX191" fmla="*/ 4114800 w 6443932"/>
              <a:gd name="connsiteY191" fmla="*/ 1752929 h 3788763"/>
              <a:gd name="connsiteX192" fmla="*/ 4123426 w 6443932"/>
              <a:gd name="connsiteY192" fmla="*/ 1778808 h 3788763"/>
              <a:gd name="connsiteX193" fmla="*/ 4149306 w 6443932"/>
              <a:gd name="connsiteY193" fmla="*/ 1796061 h 3788763"/>
              <a:gd name="connsiteX194" fmla="*/ 4192438 w 6443932"/>
              <a:gd name="connsiteY194" fmla="*/ 1873699 h 3788763"/>
              <a:gd name="connsiteX195" fmla="*/ 4209690 w 6443932"/>
              <a:gd name="connsiteY195" fmla="*/ 1899578 h 3788763"/>
              <a:gd name="connsiteX196" fmla="*/ 4235570 w 6443932"/>
              <a:gd name="connsiteY196" fmla="*/ 1925457 h 3788763"/>
              <a:gd name="connsiteX197" fmla="*/ 4278702 w 6443932"/>
              <a:gd name="connsiteY197" fmla="*/ 1959963 h 3788763"/>
              <a:gd name="connsiteX198" fmla="*/ 4304581 w 6443932"/>
              <a:gd name="connsiteY198" fmla="*/ 1985842 h 3788763"/>
              <a:gd name="connsiteX199" fmla="*/ 4321834 w 6443932"/>
              <a:gd name="connsiteY199" fmla="*/ 2011721 h 3788763"/>
              <a:gd name="connsiteX200" fmla="*/ 4373592 w 6443932"/>
              <a:gd name="connsiteY200" fmla="*/ 2037601 h 3788763"/>
              <a:gd name="connsiteX201" fmla="*/ 4425351 w 6443932"/>
              <a:gd name="connsiteY201" fmla="*/ 2072106 h 3788763"/>
              <a:gd name="connsiteX202" fmla="*/ 4451230 w 6443932"/>
              <a:gd name="connsiteY202" fmla="*/ 2097986 h 3788763"/>
              <a:gd name="connsiteX203" fmla="*/ 4468483 w 6443932"/>
              <a:gd name="connsiteY203" fmla="*/ 2123865 h 3788763"/>
              <a:gd name="connsiteX204" fmla="*/ 4494362 w 6443932"/>
              <a:gd name="connsiteY204" fmla="*/ 2132491 h 3788763"/>
              <a:gd name="connsiteX205" fmla="*/ 4502989 w 6443932"/>
              <a:gd name="connsiteY205" fmla="*/ 2158371 h 3788763"/>
              <a:gd name="connsiteX206" fmla="*/ 4528868 w 6443932"/>
              <a:gd name="connsiteY206" fmla="*/ 2166997 h 3788763"/>
              <a:gd name="connsiteX207" fmla="*/ 4554747 w 6443932"/>
              <a:gd name="connsiteY207" fmla="*/ 2184250 h 3788763"/>
              <a:gd name="connsiteX208" fmla="*/ 4589253 w 6443932"/>
              <a:gd name="connsiteY208" fmla="*/ 2227382 h 3788763"/>
              <a:gd name="connsiteX209" fmla="*/ 4623758 w 6443932"/>
              <a:gd name="connsiteY209" fmla="*/ 2279140 h 3788763"/>
              <a:gd name="connsiteX210" fmla="*/ 4675517 w 6443932"/>
              <a:gd name="connsiteY210" fmla="*/ 2313646 h 3788763"/>
              <a:gd name="connsiteX211" fmla="*/ 4684143 w 6443932"/>
              <a:gd name="connsiteY211" fmla="*/ 2339525 h 3788763"/>
              <a:gd name="connsiteX212" fmla="*/ 4735902 w 6443932"/>
              <a:gd name="connsiteY212" fmla="*/ 2374031 h 3788763"/>
              <a:gd name="connsiteX213" fmla="*/ 4779034 w 6443932"/>
              <a:gd name="connsiteY213" fmla="*/ 2417163 h 3788763"/>
              <a:gd name="connsiteX214" fmla="*/ 4822166 w 6443932"/>
              <a:gd name="connsiteY214" fmla="*/ 2460295 h 3788763"/>
              <a:gd name="connsiteX215" fmla="*/ 4865298 w 6443932"/>
              <a:gd name="connsiteY215" fmla="*/ 2537933 h 3788763"/>
              <a:gd name="connsiteX216" fmla="*/ 4891177 w 6443932"/>
              <a:gd name="connsiteY216" fmla="*/ 2555186 h 3788763"/>
              <a:gd name="connsiteX217" fmla="*/ 4908430 w 6443932"/>
              <a:gd name="connsiteY217" fmla="*/ 2581065 h 3788763"/>
              <a:gd name="connsiteX218" fmla="*/ 4917057 w 6443932"/>
              <a:gd name="connsiteY218" fmla="*/ 2555186 h 3788763"/>
              <a:gd name="connsiteX219" fmla="*/ 4942936 w 6443932"/>
              <a:gd name="connsiteY219" fmla="*/ 2494801 h 3788763"/>
              <a:gd name="connsiteX220" fmla="*/ 4925683 w 6443932"/>
              <a:gd name="connsiteY220" fmla="*/ 2468921 h 3788763"/>
              <a:gd name="connsiteX221" fmla="*/ 4899804 w 6443932"/>
              <a:gd name="connsiteY221" fmla="*/ 2460295 h 3788763"/>
              <a:gd name="connsiteX222" fmla="*/ 4891177 w 6443932"/>
              <a:gd name="connsiteY222" fmla="*/ 2434416 h 3788763"/>
              <a:gd name="connsiteX223" fmla="*/ 4865298 w 6443932"/>
              <a:gd name="connsiteY223" fmla="*/ 2417163 h 3788763"/>
              <a:gd name="connsiteX224" fmla="*/ 4804913 w 6443932"/>
              <a:gd name="connsiteY224" fmla="*/ 2339525 h 3788763"/>
              <a:gd name="connsiteX225" fmla="*/ 4779034 w 6443932"/>
              <a:gd name="connsiteY225" fmla="*/ 2322272 h 3788763"/>
              <a:gd name="connsiteX226" fmla="*/ 4744528 w 6443932"/>
              <a:gd name="connsiteY226" fmla="*/ 2270514 h 3788763"/>
              <a:gd name="connsiteX227" fmla="*/ 4692770 w 6443932"/>
              <a:gd name="connsiteY227" fmla="*/ 2236008 h 3788763"/>
              <a:gd name="connsiteX228" fmla="*/ 4675517 w 6443932"/>
              <a:gd name="connsiteY228" fmla="*/ 2210129 h 3788763"/>
              <a:gd name="connsiteX229" fmla="*/ 4623758 w 6443932"/>
              <a:gd name="connsiteY229" fmla="*/ 2175623 h 3788763"/>
              <a:gd name="connsiteX230" fmla="*/ 4597879 w 6443932"/>
              <a:gd name="connsiteY230" fmla="*/ 2158371 h 3788763"/>
              <a:gd name="connsiteX231" fmla="*/ 4572000 w 6443932"/>
              <a:gd name="connsiteY231" fmla="*/ 2132491 h 3788763"/>
              <a:gd name="connsiteX232" fmla="*/ 4511615 w 6443932"/>
              <a:gd name="connsiteY232" fmla="*/ 2072106 h 3788763"/>
              <a:gd name="connsiteX233" fmla="*/ 4468483 w 6443932"/>
              <a:gd name="connsiteY233" fmla="*/ 2037601 h 3788763"/>
              <a:gd name="connsiteX234" fmla="*/ 4442604 w 6443932"/>
              <a:gd name="connsiteY234" fmla="*/ 2011721 h 3788763"/>
              <a:gd name="connsiteX235" fmla="*/ 4416724 w 6443932"/>
              <a:gd name="connsiteY235" fmla="*/ 1994469 h 3788763"/>
              <a:gd name="connsiteX236" fmla="*/ 4373592 w 6443932"/>
              <a:gd name="connsiteY236" fmla="*/ 1916831 h 3788763"/>
              <a:gd name="connsiteX237" fmla="*/ 4356340 w 6443932"/>
              <a:gd name="connsiteY237" fmla="*/ 1890952 h 3788763"/>
              <a:gd name="connsiteX238" fmla="*/ 4330460 w 6443932"/>
              <a:gd name="connsiteY238" fmla="*/ 1839193 h 3788763"/>
              <a:gd name="connsiteX239" fmla="*/ 4313207 w 6443932"/>
              <a:gd name="connsiteY239" fmla="*/ 1761555 h 3788763"/>
              <a:gd name="connsiteX240" fmla="*/ 4295955 w 6443932"/>
              <a:gd name="connsiteY240" fmla="*/ 1709797 h 3788763"/>
              <a:gd name="connsiteX241" fmla="*/ 4278702 w 6443932"/>
              <a:gd name="connsiteY241" fmla="*/ 1658038 h 3788763"/>
              <a:gd name="connsiteX242" fmla="*/ 4270075 w 6443932"/>
              <a:gd name="connsiteY242" fmla="*/ 1632159 h 3788763"/>
              <a:gd name="connsiteX243" fmla="*/ 4252823 w 6443932"/>
              <a:gd name="connsiteY243" fmla="*/ 1606280 h 3788763"/>
              <a:gd name="connsiteX244" fmla="*/ 4244196 w 6443932"/>
              <a:gd name="connsiteY244" fmla="*/ 1528642 h 3788763"/>
              <a:gd name="connsiteX245" fmla="*/ 4261449 w 6443932"/>
              <a:gd name="connsiteY245" fmla="*/ 1269850 h 3788763"/>
              <a:gd name="connsiteX246" fmla="*/ 4278702 w 6443932"/>
              <a:gd name="connsiteY246" fmla="*/ 1218091 h 3788763"/>
              <a:gd name="connsiteX247" fmla="*/ 4287328 w 6443932"/>
              <a:gd name="connsiteY247" fmla="*/ 1192212 h 3788763"/>
              <a:gd name="connsiteX248" fmla="*/ 4304581 w 6443932"/>
              <a:gd name="connsiteY248" fmla="*/ 1166333 h 3788763"/>
              <a:gd name="connsiteX249" fmla="*/ 4339087 w 6443932"/>
              <a:gd name="connsiteY249" fmla="*/ 1062816 h 3788763"/>
              <a:gd name="connsiteX250" fmla="*/ 4347713 w 6443932"/>
              <a:gd name="connsiteY250" fmla="*/ 1036937 h 3788763"/>
              <a:gd name="connsiteX251" fmla="*/ 4382219 w 6443932"/>
              <a:gd name="connsiteY251" fmla="*/ 985178 h 3788763"/>
              <a:gd name="connsiteX252" fmla="*/ 4399472 w 6443932"/>
              <a:gd name="connsiteY252" fmla="*/ 933420 h 3788763"/>
              <a:gd name="connsiteX253" fmla="*/ 4451230 w 6443932"/>
              <a:gd name="connsiteY253" fmla="*/ 855782 h 3788763"/>
              <a:gd name="connsiteX254" fmla="*/ 4468483 w 6443932"/>
              <a:gd name="connsiteY254" fmla="*/ 829903 h 3788763"/>
              <a:gd name="connsiteX255" fmla="*/ 4494362 w 6443932"/>
              <a:gd name="connsiteY255" fmla="*/ 804023 h 3788763"/>
              <a:gd name="connsiteX256" fmla="*/ 4528868 w 6443932"/>
              <a:gd name="connsiteY256" fmla="*/ 760891 h 3788763"/>
              <a:gd name="connsiteX257" fmla="*/ 4589253 w 6443932"/>
              <a:gd name="connsiteY257" fmla="*/ 700506 h 3788763"/>
              <a:gd name="connsiteX258" fmla="*/ 4606506 w 6443932"/>
              <a:gd name="connsiteY258" fmla="*/ 674627 h 3788763"/>
              <a:gd name="connsiteX259" fmla="*/ 4658264 w 6443932"/>
              <a:gd name="connsiteY259" fmla="*/ 640121 h 3788763"/>
              <a:gd name="connsiteX260" fmla="*/ 4701396 w 6443932"/>
              <a:gd name="connsiteY260" fmla="*/ 588363 h 3788763"/>
              <a:gd name="connsiteX261" fmla="*/ 4735902 w 6443932"/>
              <a:gd name="connsiteY261" fmla="*/ 536605 h 3788763"/>
              <a:gd name="connsiteX262" fmla="*/ 4761781 w 6443932"/>
              <a:gd name="connsiteY262" fmla="*/ 519352 h 3788763"/>
              <a:gd name="connsiteX263" fmla="*/ 4813540 w 6443932"/>
              <a:gd name="connsiteY263" fmla="*/ 467593 h 3788763"/>
              <a:gd name="connsiteX264" fmla="*/ 4865298 w 6443932"/>
              <a:gd name="connsiteY264" fmla="*/ 433088 h 3788763"/>
              <a:gd name="connsiteX265" fmla="*/ 4891177 w 6443932"/>
              <a:gd name="connsiteY265" fmla="*/ 415835 h 3788763"/>
              <a:gd name="connsiteX266" fmla="*/ 4942936 w 6443932"/>
              <a:gd name="connsiteY266" fmla="*/ 398582 h 3788763"/>
              <a:gd name="connsiteX267" fmla="*/ 4968815 w 6443932"/>
              <a:gd name="connsiteY267" fmla="*/ 372703 h 3788763"/>
              <a:gd name="connsiteX268" fmla="*/ 5020574 w 6443932"/>
              <a:gd name="connsiteY268" fmla="*/ 355450 h 3788763"/>
              <a:gd name="connsiteX269" fmla="*/ 5115464 w 6443932"/>
              <a:gd name="connsiteY269" fmla="*/ 329571 h 3788763"/>
              <a:gd name="connsiteX270" fmla="*/ 5175849 w 6443932"/>
              <a:gd name="connsiteY270" fmla="*/ 320944 h 3788763"/>
              <a:gd name="connsiteX271" fmla="*/ 5270740 w 6443932"/>
              <a:gd name="connsiteY271" fmla="*/ 295065 h 3788763"/>
              <a:gd name="connsiteX272" fmla="*/ 5339751 w 6443932"/>
              <a:gd name="connsiteY272" fmla="*/ 277812 h 3788763"/>
              <a:gd name="connsiteX273" fmla="*/ 5408762 w 6443932"/>
              <a:gd name="connsiteY273" fmla="*/ 269186 h 3788763"/>
              <a:gd name="connsiteX274" fmla="*/ 5546785 w 6443932"/>
              <a:gd name="connsiteY274" fmla="*/ 277812 h 3788763"/>
              <a:gd name="connsiteX275" fmla="*/ 5650302 w 6443932"/>
              <a:gd name="connsiteY275" fmla="*/ 329571 h 3788763"/>
              <a:gd name="connsiteX276" fmla="*/ 5676181 w 6443932"/>
              <a:gd name="connsiteY276" fmla="*/ 338197 h 3788763"/>
              <a:gd name="connsiteX277" fmla="*/ 5702060 w 6443932"/>
              <a:gd name="connsiteY277" fmla="*/ 355450 h 3788763"/>
              <a:gd name="connsiteX278" fmla="*/ 5736566 w 6443932"/>
              <a:gd name="connsiteY278" fmla="*/ 398582 h 3788763"/>
              <a:gd name="connsiteX279" fmla="*/ 5736566 w 6443932"/>
              <a:gd name="connsiteY279" fmla="*/ 579737 h 3788763"/>
              <a:gd name="connsiteX280" fmla="*/ 5719313 w 6443932"/>
              <a:gd name="connsiteY280" fmla="*/ 605616 h 3788763"/>
              <a:gd name="connsiteX281" fmla="*/ 5684807 w 6443932"/>
              <a:gd name="connsiteY281" fmla="*/ 648748 h 3788763"/>
              <a:gd name="connsiteX282" fmla="*/ 5650302 w 6443932"/>
              <a:gd name="connsiteY282" fmla="*/ 700506 h 3788763"/>
              <a:gd name="connsiteX283" fmla="*/ 5633049 w 6443932"/>
              <a:gd name="connsiteY283" fmla="*/ 726386 h 3788763"/>
              <a:gd name="connsiteX284" fmla="*/ 5607170 w 6443932"/>
              <a:gd name="connsiteY284" fmla="*/ 743638 h 3788763"/>
              <a:gd name="connsiteX285" fmla="*/ 5589917 w 6443932"/>
              <a:gd name="connsiteY285" fmla="*/ 769518 h 3788763"/>
              <a:gd name="connsiteX286" fmla="*/ 5564038 w 6443932"/>
              <a:gd name="connsiteY286" fmla="*/ 786771 h 3788763"/>
              <a:gd name="connsiteX287" fmla="*/ 5555411 w 6443932"/>
              <a:gd name="connsiteY287" fmla="*/ 812650 h 3788763"/>
              <a:gd name="connsiteX288" fmla="*/ 5503653 w 6443932"/>
              <a:gd name="connsiteY288" fmla="*/ 847155 h 3788763"/>
              <a:gd name="connsiteX289" fmla="*/ 5477774 w 6443932"/>
              <a:gd name="connsiteY289" fmla="*/ 864408 h 3788763"/>
              <a:gd name="connsiteX290" fmla="*/ 5451894 w 6443932"/>
              <a:gd name="connsiteY290" fmla="*/ 881661 h 3788763"/>
              <a:gd name="connsiteX291" fmla="*/ 5434641 w 6443932"/>
              <a:gd name="connsiteY291" fmla="*/ 907540 h 3788763"/>
              <a:gd name="connsiteX292" fmla="*/ 5408762 w 6443932"/>
              <a:gd name="connsiteY292" fmla="*/ 916167 h 3788763"/>
              <a:gd name="connsiteX293" fmla="*/ 5348377 w 6443932"/>
              <a:gd name="connsiteY293" fmla="*/ 985178 h 3788763"/>
              <a:gd name="connsiteX294" fmla="*/ 5331124 w 6443932"/>
              <a:gd name="connsiteY294" fmla="*/ 1011057 h 3788763"/>
              <a:gd name="connsiteX295" fmla="*/ 5305245 w 6443932"/>
              <a:gd name="connsiteY295" fmla="*/ 1028310 h 3788763"/>
              <a:gd name="connsiteX296" fmla="*/ 5287992 w 6443932"/>
              <a:gd name="connsiteY296" fmla="*/ 1080069 h 3788763"/>
              <a:gd name="connsiteX297" fmla="*/ 5270740 w 6443932"/>
              <a:gd name="connsiteY297" fmla="*/ 1105948 h 3788763"/>
              <a:gd name="connsiteX298" fmla="*/ 5262113 w 6443932"/>
              <a:gd name="connsiteY298" fmla="*/ 1338861 h 3788763"/>
              <a:gd name="connsiteX299" fmla="*/ 5279366 w 6443932"/>
              <a:gd name="connsiteY299" fmla="*/ 1407872 h 3788763"/>
              <a:gd name="connsiteX300" fmla="*/ 5296619 w 6443932"/>
              <a:gd name="connsiteY300" fmla="*/ 1494137 h 3788763"/>
              <a:gd name="connsiteX301" fmla="*/ 5305245 w 6443932"/>
              <a:gd name="connsiteY301" fmla="*/ 1520016 h 3788763"/>
              <a:gd name="connsiteX302" fmla="*/ 5313872 w 6443932"/>
              <a:gd name="connsiteY302" fmla="*/ 1554521 h 3788763"/>
              <a:gd name="connsiteX303" fmla="*/ 5322498 w 6443932"/>
              <a:gd name="connsiteY303" fmla="*/ 1580401 h 3788763"/>
              <a:gd name="connsiteX304" fmla="*/ 5331124 w 6443932"/>
              <a:gd name="connsiteY304" fmla="*/ 1614906 h 3788763"/>
              <a:gd name="connsiteX305" fmla="*/ 5348377 w 6443932"/>
              <a:gd name="connsiteY305" fmla="*/ 1666665 h 3788763"/>
              <a:gd name="connsiteX306" fmla="*/ 5365630 w 6443932"/>
              <a:gd name="connsiteY306" fmla="*/ 1692544 h 3788763"/>
              <a:gd name="connsiteX307" fmla="*/ 5374257 w 6443932"/>
              <a:gd name="connsiteY307" fmla="*/ 1718423 h 3788763"/>
              <a:gd name="connsiteX308" fmla="*/ 5400136 w 6443932"/>
              <a:gd name="connsiteY308" fmla="*/ 1744303 h 3788763"/>
              <a:gd name="connsiteX309" fmla="*/ 5417389 w 6443932"/>
              <a:gd name="connsiteY309" fmla="*/ 1770182 h 3788763"/>
              <a:gd name="connsiteX310" fmla="*/ 5469147 w 6443932"/>
              <a:gd name="connsiteY310" fmla="*/ 1813314 h 3788763"/>
              <a:gd name="connsiteX311" fmla="*/ 5486400 w 6443932"/>
              <a:gd name="connsiteY311" fmla="*/ 1839193 h 3788763"/>
              <a:gd name="connsiteX312" fmla="*/ 5564038 w 6443932"/>
              <a:gd name="connsiteY312" fmla="*/ 1882325 h 3788763"/>
              <a:gd name="connsiteX313" fmla="*/ 5589917 w 6443932"/>
              <a:gd name="connsiteY313" fmla="*/ 1899578 h 3788763"/>
              <a:gd name="connsiteX314" fmla="*/ 5693434 w 6443932"/>
              <a:gd name="connsiteY314" fmla="*/ 1925457 h 3788763"/>
              <a:gd name="connsiteX315" fmla="*/ 6012611 w 6443932"/>
              <a:gd name="connsiteY315" fmla="*/ 1925457 h 3788763"/>
              <a:gd name="connsiteX316" fmla="*/ 6064370 w 6443932"/>
              <a:gd name="connsiteY316" fmla="*/ 1908205 h 3788763"/>
              <a:gd name="connsiteX317" fmla="*/ 6124755 w 6443932"/>
              <a:gd name="connsiteY317" fmla="*/ 1865072 h 3788763"/>
              <a:gd name="connsiteX318" fmla="*/ 6159260 w 6443932"/>
              <a:gd name="connsiteY318" fmla="*/ 1847820 h 3788763"/>
              <a:gd name="connsiteX319" fmla="*/ 6202392 w 6443932"/>
              <a:gd name="connsiteY319" fmla="*/ 1796061 h 3788763"/>
              <a:gd name="connsiteX320" fmla="*/ 6254151 w 6443932"/>
              <a:gd name="connsiteY320" fmla="*/ 1761555 h 3788763"/>
              <a:gd name="connsiteX321" fmla="*/ 6280030 w 6443932"/>
              <a:gd name="connsiteY321" fmla="*/ 1735676 h 3788763"/>
              <a:gd name="connsiteX322" fmla="*/ 6340415 w 6443932"/>
              <a:gd name="connsiteY322" fmla="*/ 1658038 h 3788763"/>
              <a:gd name="connsiteX323" fmla="*/ 6366294 w 6443932"/>
              <a:gd name="connsiteY323" fmla="*/ 1563148 h 3788763"/>
              <a:gd name="connsiteX324" fmla="*/ 6374921 w 6443932"/>
              <a:gd name="connsiteY324" fmla="*/ 1537269 h 3788763"/>
              <a:gd name="connsiteX325" fmla="*/ 6392174 w 6443932"/>
              <a:gd name="connsiteY325" fmla="*/ 1451005 h 3788763"/>
              <a:gd name="connsiteX326" fmla="*/ 6400800 w 6443932"/>
              <a:gd name="connsiteY326" fmla="*/ 1407872 h 3788763"/>
              <a:gd name="connsiteX327" fmla="*/ 6409426 w 6443932"/>
              <a:gd name="connsiteY327" fmla="*/ 1347488 h 3788763"/>
              <a:gd name="connsiteX328" fmla="*/ 6418053 w 6443932"/>
              <a:gd name="connsiteY328" fmla="*/ 1269850 h 3788763"/>
              <a:gd name="connsiteX329" fmla="*/ 6426679 w 6443932"/>
              <a:gd name="connsiteY329" fmla="*/ 1200838 h 3788763"/>
              <a:gd name="connsiteX330" fmla="*/ 6426679 w 6443932"/>
              <a:gd name="connsiteY330" fmla="*/ 726386 h 3788763"/>
              <a:gd name="connsiteX331" fmla="*/ 6435306 w 6443932"/>
              <a:gd name="connsiteY331" fmla="*/ 700506 h 3788763"/>
              <a:gd name="connsiteX332" fmla="*/ 6443932 w 6443932"/>
              <a:gd name="connsiteY332" fmla="*/ 648748 h 3788763"/>
              <a:gd name="connsiteX333" fmla="*/ 6435306 w 6443932"/>
              <a:gd name="connsiteY333" fmla="*/ 303691 h 3788763"/>
              <a:gd name="connsiteX334" fmla="*/ 6426679 w 6443932"/>
              <a:gd name="connsiteY334" fmla="*/ 277812 h 3788763"/>
              <a:gd name="connsiteX335" fmla="*/ 6392174 w 6443932"/>
              <a:gd name="connsiteY335" fmla="*/ 165669 h 3788763"/>
              <a:gd name="connsiteX336" fmla="*/ 6383547 w 6443932"/>
              <a:gd name="connsiteY336" fmla="*/ 139789 h 3788763"/>
              <a:gd name="connsiteX337" fmla="*/ 6357668 w 6443932"/>
              <a:gd name="connsiteY337" fmla="*/ 122537 h 3788763"/>
              <a:gd name="connsiteX338" fmla="*/ 6340415 w 6443932"/>
              <a:gd name="connsiteY338" fmla="*/ 96657 h 3788763"/>
              <a:gd name="connsiteX339" fmla="*/ 6262777 w 6443932"/>
              <a:gd name="connsiteY339" fmla="*/ 62152 h 3788763"/>
              <a:gd name="connsiteX340" fmla="*/ 6236898 w 6443932"/>
              <a:gd name="connsiteY340" fmla="*/ 53525 h 3788763"/>
              <a:gd name="connsiteX341" fmla="*/ 6185140 w 6443932"/>
              <a:gd name="connsiteY341" fmla="*/ 36272 h 3788763"/>
              <a:gd name="connsiteX342" fmla="*/ 6159260 w 6443932"/>
              <a:gd name="connsiteY342" fmla="*/ 27646 h 3788763"/>
              <a:gd name="connsiteX343" fmla="*/ 6133381 w 6443932"/>
              <a:gd name="connsiteY343" fmla="*/ 10393 h 3788763"/>
              <a:gd name="connsiteX344" fmla="*/ 5900468 w 6443932"/>
              <a:gd name="connsiteY344" fmla="*/ 10393 h 3788763"/>
              <a:gd name="connsiteX345" fmla="*/ 5848709 w 6443932"/>
              <a:gd name="connsiteY345" fmla="*/ 27646 h 3788763"/>
              <a:gd name="connsiteX346" fmla="*/ 5736566 w 6443932"/>
              <a:gd name="connsiteY346" fmla="*/ 44899 h 3788763"/>
              <a:gd name="connsiteX347" fmla="*/ 5710687 w 6443932"/>
              <a:gd name="connsiteY347" fmla="*/ 53525 h 3788763"/>
              <a:gd name="connsiteX348" fmla="*/ 5624423 w 6443932"/>
              <a:gd name="connsiteY348" fmla="*/ 70778 h 3788763"/>
              <a:gd name="connsiteX349" fmla="*/ 5564038 w 6443932"/>
              <a:gd name="connsiteY349" fmla="*/ 88031 h 3788763"/>
              <a:gd name="connsiteX350" fmla="*/ 5477774 w 6443932"/>
              <a:gd name="connsiteY350" fmla="*/ 105284 h 3788763"/>
              <a:gd name="connsiteX351" fmla="*/ 5417389 w 6443932"/>
              <a:gd name="connsiteY351" fmla="*/ 131163 h 3788763"/>
              <a:gd name="connsiteX352" fmla="*/ 5339751 w 6443932"/>
              <a:gd name="connsiteY352" fmla="*/ 157042 h 3788763"/>
              <a:gd name="connsiteX353" fmla="*/ 5287992 w 6443932"/>
              <a:gd name="connsiteY353" fmla="*/ 174295 h 3788763"/>
              <a:gd name="connsiteX354" fmla="*/ 5227607 w 6443932"/>
              <a:gd name="connsiteY354" fmla="*/ 182921 h 3788763"/>
              <a:gd name="connsiteX355" fmla="*/ 5115464 w 6443932"/>
              <a:gd name="connsiteY355" fmla="*/ 182921 h 3788763"/>
              <a:gd name="connsiteX356" fmla="*/ 4882551 w 6443932"/>
              <a:gd name="connsiteY356" fmla="*/ 191548 h 3788763"/>
              <a:gd name="connsiteX357" fmla="*/ 4295955 w 6443932"/>
              <a:gd name="connsiteY357" fmla="*/ 208801 h 3788763"/>
              <a:gd name="connsiteX358" fmla="*/ 4097547 w 6443932"/>
              <a:gd name="connsiteY358" fmla="*/ 226054 h 3788763"/>
              <a:gd name="connsiteX359" fmla="*/ 3795623 w 6443932"/>
              <a:gd name="connsiteY359" fmla="*/ 217427 h 3788763"/>
              <a:gd name="connsiteX360" fmla="*/ 3726611 w 6443932"/>
              <a:gd name="connsiteY360" fmla="*/ 200174 h 3788763"/>
              <a:gd name="connsiteX361" fmla="*/ 3623094 w 6443932"/>
              <a:gd name="connsiteY361" fmla="*/ 182921 h 3788763"/>
              <a:gd name="connsiteX362" fmla="*/ 3579962 w 6443932"/>
              <a:gd name="connsiteY362" fmla="*/ 174295 h 3788763"/>
              <a:gd name="connsiteX363" fmla="*/ 3476445 w 6443932"/>
              <a:gd name="connsiteY363" fmla="*/ 165669 h 3788763"/>
              <a:gd name="connsiteX364" fmla="*/ 3416060 w 6443932"/>
              <a:gd name="connsiteY364" fmla="*/ 157042 h 3788763"/>
              <a:gd name="connsiteX365" fmla="*/ 3372928 w 6443932"/>
              <a:gd name="connsiteY365" fmla="*/ 148416 h 3788763"/>
              <a:gd name="connsiteX366" fmla="*/ 3062377 w 6443932"/>
              <a:gd name="connsiteY366" fmla="*/ 139789 h 3788763"/>
              <a:gd name="connsiteX367" fmla="*/ 2881223 w 6443932"/>
              <a:gd name="connsiteY367" fmla="*/ 122537 h 3788763"/>
              <a:gd name="connsiteX368" fmla="*/ 2122098 w 6443932"/>
              <a:gd name="connsiteY368" fmla="*/ 105284 h 3788763"/>
              <a:gd name="connsiteX369" fmla="*/ 1837426 w 6443932"/>
              <a:gd name="connsiteY369" fmla="*/ 96657 h 378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6443932" h="3788763">
                <a:moveTo>
                  <a:pt x="1897811" y="105284"/>
                </a:moveTo>
                <a:cubicBezTo>
                  <a:pt x="1861090" y="109874"/>
                  <a:pt x="1750565" y="122736"/>
                  <a:pt x="1725283" y="131163"/>
                </a:cubicBezTo>
                <a:cubicBezTo>
                  <a:pt x="1716657" y="134038"/>
                  <a:pt x="1708280" y="137816"/>
                  <a:pt x="1699404" y="139789"/>
                </a:cubicBezTo>
                <a:cubicBezTo>
                  <a:pt x="1639458" y="153110"/>
                  <a:pt x="1662237" y="142313"/>
                  <a:pt x="1613140" y="157042"/>
                </a:cubicBezTo>
                <a:cubicBezTo>
                  <a:pt x="1595721" y="162268"/>
                  <a:pt x="1578634" y="168544"/>
                  <a:pt x="1561381" y="174295"/>
                </a:cubicBezTo>
                <a:cubicBezTo>
                  <a:pt x="1552755" y="177170"/>
                  <a:pt x="1544323" y="180716"/>
                  <a:pt x="1535502" y="182921"/>
                </a:cubicBezTo>
                <a:cubicBezTo>
                  <a:pt x="1524000" y="185797"/>
                  <a:pt x="1512352" y="188141"/>
                  <a:pt x="1500996" y="191548"/>
                </a:cubicBezTo>
                <a:cubicBezTo>
                  <a:pt x="1483577" y="196774"/>
                  <a:pt x="1466881" y="204391"/>
                  <a:pt x="1449238" y="208801"/>
                </a:cubicBezTo>
                <a:cubicBezTo>
                  <a:pt x="1437736" y="211676"/>
                  <a:pt x="1426088" y="214020"/>
                  <a:pt x="1414732" y="217427"/>
                </a:cubicBezTo>
                <a:cubicBezTo>
                  <a:pt x="1397313" y="222653"/>
                  <a:pt x="1380227" y="228929"/>
                  <a:pt x="1362974" y="234680"/>
                </a:cubicBezTo>
                <a:lnTo>
                  <a:pt x="1311215" y="251933"/>
                </a:lnTo>
                <a:lnTo>
                  <a:pt x="1259457" y="269186"/>
                </a:lnTo>
                <a:lnTo>
                  <a:pt x="1233577" y="277812"/>
                </a:lnTo>
                <a:cubicBezTo>
                  <a:pt x="1224951" y="283563"/>
                  <a:pt x="1217172" y="290854"/>
                  <a:pt x="1207698" y="295065"/>
                </a:cubicBezTo>
                <a:cubicBezTo>
                  <a:pt x="1191080" y="302451"/>
                  <a:pt x="1171072" y="302230"/>
                  <a:pt x="1155940" y="312318"/>
                </a:cubicBezTo>
                <a:cubicBezTo>
                  <a:pt x="1138687" y="323820"/>
                  <a:pt x="1123852" y="340265"/>
                  <a:pt x="1104181" y="346823"/>
                </a:cubicBezTo>
                <a:cubicBezTo>
                  <a:pt x="1095555" y="349699"/>
                  <a:pt x="1086251" y="351034"/>
                  <a:pt x="1078302" y="355450"/>
                </a:cubicBezTo>
                <a:cubicBezTo>
                  <a:pt x="1060176" y="365520"/>
                  <a:pt x="1026543" y="389955"/>
                  <a:pt x="1026543" y="389955"/>
                </a:cubicBezTo>
                <a:cubicBezTo>
                  <a:pt x="986994" y="449280"/>
                  <a:pt x="1011709" y="435157"/>
                  <a:pt x="966158" y="450340"/>
                </a:cubicBezTo>
                <a:cubicBezTo>
                  <a:pt x="917276" y="523669"/>
                  <a:pt x="997790" y="410078"/>
                  <a:pt x="897147" y="510725"/>
                </a:cubicBezTo>
                <a:cubicBezTo>
                  <a:pt x="888521" y="519352"/>
                  <a:pt x="879078" y="527233"/>
                  <a:pt x="871268" y="536605"/>
                </a:cubicBezTo>
                <a:cubicBezTo>
                  <a:pt x="864631" y="544570"/>
                  <a:pt x="862111" y="556007"/>
                  <a:pt x="854015" y="562484"/>
                </a:cubicBezTo>
                <a:cubicBezTo>
                  <a:pt x="846915" y="568164"/>
                  <a:pt x="836762" y="568235"/>
                  <a:pt x="828136" y="571110"/>
                </a:cubicBezTo>
                <a:cubicBezTo>
                  <a:pt x="821121" y="592155"/>
                  <a:pt x="818977" y="606149"/>
                  <a:pt x="802257" y="622869"/>
                </a:cubicBezTo>
                <a:cubicBezTo>
                  <a:pt x="794926" y="630200"/>
                  <a:pt x="785004" y="634370"/>
                  <a:pt x="776377" y="640121"/>
                </a:cubicBezTo>
                <a:cubicBezTo>
                  <a:pt x="770626" y="648748"/>
                  <a:pt x="766455" y="658670"/>
                  <a:pt x="759124" y="666001"/>
                </a:cubicBezTo>
                <a:cubicBezTo>
                  <a:pt x="709279" y="715847"/>
                  <a:pt x="756833" y="645534"/>
                  <a:pt x="707366" y="709133"/>
                </a:cubicBezTo>
                <a:cubicBezTo>
                  <a:pt x="707356" y="709145"/>
                  <a:pt x="664237" y="773825"/>
                  <a:pt x="655607" y="786771"/>
                </a:cubicBezTo>
                <a:cubicBezTo>
                  <a:pt x="649856" y="795397"/>
                  <a:pt x="648190" y="809372"/>
                  <a:pt x="638355" y="812650"/>
                </a:cubicBezTo>
                <a:lnTo>
                  <a:pt x="612475" y="821276"/>
                </a:lnTo>
                <a:cubicBezTo>
                  <a:pt x="606724" y="829902"/>
                  <a:pt x="601860" y="839190"/>
                  <a:pt x="595223" y="847155"/>
                </a:cubicBezTo>
                <a:cubicBezTo>
                  <a:pt x="574467" y="872063"/>
                  <a:pt x="568910" y="873324"/>
                  <a:pt x="543464" y="890288"/>
                </a:cubicBezTo>
                <a:lnTo>
                  <a:pt x="526211" y="942046"/>
                </a:lnTo>
                <a:cubicBezTo>
                  <a:pt x="523336" y="950672"/>
                  <a:pt x="526211" y="965049"/>
                  <a:pt x="517585" y="967925"/>
                </a:cubicBezTo>
                <a:cubicBezTo>
                  <a:pt x="439078" y="994096"/>
                  <a:pt x="563055" y="953956"/>
                  <a:pt x="448574" y="985178"/>
                </a:cubicBezTo>
                <a:cubicBezTo>
                  <a:pt x="431029" y="989963"/>
                  <a:pt x="396815" y="1002431"/>
                  <a:pt x="396815" y="1002431"/>
                </a:cubicBezTo>
                <a:cubicBezTo>
                  <a:pt x="388189" y="1008182"/>
                  <a:pt x="378267" y="1012353"/>
                  <a:pt x="370936" y="1019684"/>
                </a:cubicBezTo>
                <a:cubicBezTo>
                  <a:pt x="363605" y="1027015"/>
                  <a:pt x="362475" y="1040068"/>
                  <a:pt x="353683" y="1045563"/>
                </a:cubicBezTo>
                <a:cubicBezTo>
                  <a:pt x="338261" y="1055202"/>
                  <a:pt x="317056" y="1052728"/>
                  <a:pt x="301924" y="1062816"/>
                </a:cubicBezTo>
                <a:lnTo>
                  <a:pt x="250166" y="1097321"/>
                </a:lnTo>
                <a:cubicBezTo>
                  <a:pt x="244415" y="1105948"/>
                  <a:pt x="240716" y="1116374"/>
                  <a:pt x="232913" y="1123201"/>
                </a:cubicBezTo>
                <a:cubicBezTo>
                  <a:pt x="217308" y="1136855"/>
                  <a:pt x="181155" y="1157706"/>
                  <a:pt x="181155" y="1157706"/>
                </a:cubicBezTo>
                <a:lnTo>
                  <a:pt x="129396" y="1235344"/>
                </a:lnTo>
                <a:lnTo>
                  <a:pt x="112143" y="1261223"/>
                </a:lnTo>
                <a:lnTo>
                  <a:pt x="94890" y="1287103"/>
                </a:lnTo>
                <a:cubicBezTo>
                  <a:pt x="63433" y="1381477"/>
                  <a:pt x="113601" y="1238533"/>
                  <a:pt x="69011" y="1338861"/>
                </a:cubicBezTo>
                <a:cubicBezTo>
                  <a:pt x="61625" y="1355480"/>
                  <a:pt x="61846" y="1375488"/>
                  <a:pt x="51758" y="1390620"/>
                </a:cubicBezTo>
                <a:cubicBezTo>
                  <a:pt x="46007" y="1399246"/>
                  <a:pt x="38717" y="1407025"/>
                  <a:pt x="34506" y="1416499"/>
                </a:cubicBezTo>
                <a:cubicBezTo>
                  <a:pt x="27120" y="1433118"/>
                  <a:pt x="23004" y="1451004"/>
                  <a:pt x="17253" y="1468257"/>
                </a:cubicBezTo>
                <a:lnTo>
                  <a:pt x="8626" y="1494137"/>
                </a:lnTo>
                <a:lnTo>
                  <a:pt x="0" y="1520016"/>
                </a:lnTo>
                <a:cubicBezTo>
                  <a:pt x="2875" y="1609156"/>
                  <a:pt x="3679" y="1698386"/>
                  <a:pt x="8626" y="1787435"/>
                </a:cubicBezTo>
                <a:cubicBezTo>
                  <a:pt x="9439" y="1802075"/>
                  <a:pt x="14843" y="1816104"/>
                  <a:pt x="17253" y="1830567"/>
                </a:cubicBezTo>
                <a:cubicBezTo>
                  <a:pt x="19993" y="1847005"/>
                  <a:pt x="29727" y="1923595"/>
                  <a:pt x="34506" y="1942710"/>
                </a:cubicBezTo>
                <a:cubicBezTo>
                  <a:pt x="38917" y="1960353"/>
                  <a:pt x="48191" y="1976636"/>
                  <a:pt x="51758" y="1994469"/>
                </a:cubicBezTo>
                <a:cubicBezTo>
                  <a:pt x="62168" y="2046517"/>
                  <a:pt x="55749" y="2023691"/>
                  <a:pt x="69011" y="2063480"/>
                </a:cubicBezTo>
                <a:cubicBezTo>
                  <a:pt x="71887" y="2095110"/>
                  <a:pt x="74131" y="2126804"/>
                  <a:pt x="77638" y="2158371"/>
                </a:cubicBezTo>
                <a:cubicBezTo>
                  <a:pt x="79883" y="2178579"/>
                  <a:pt x="83888" y="2198562"/>
                  <a:pt x="86264" y="2218755"/>
                </a:cubicBezTo>
                <a:cubicBezTo>
                  <a:pt x="89640" y="2247455"/>
                  <a:pt x="90496" y="2276458"/>
                  <a:pt x="94890" y="2305020"/>
                </a:cubicBezTo>
                <a:cubicBezTo>
                  <a:pt x="96273" y="2314007"/>
                  <a:pt x="101019" y="2322156"/>
                  <a:pt x="103517" y="2330899"/>
                </a:cubicBezTo>
                <a:cubicBezTo>
                  <a:pt x="106774" y="2342299"/>
                  <a:pt x="109818" y="2353779"/>
                  <a:pt x="112143" y="2365405"/>
                </a:cubicBezTo>
                <a:cubicBezTo>
                  <a:pt x="115573" y="2382556"/>
                  <a:pt x="116528" y="2400195"/>
                  <a:pt x="120770" y="2417163"/>
                </a:cubicBezTo>
                <a:cubicBezTo>
                  <a:pt x="125181" y="2434806"/>
                  <a:pt x="132272" y="2451668"/>
                  <a:pt x="138023" y="2468921"/>
                </a:cubicBezTo>
                <a:lnTo>
                  <a:pt x="163902" y="2546559"/>
                </a:lnTo>
                <a:cubicBezTo>
                  <a:pt x="166777" y="2555185"/>
                  <a:pt x="170323" y="2563617"/>
                  <a:pt x="172528" y="2572438"/>
                </a:cubicBezTo>
                <a:cubicBezTo>
                  <a:pt x="174558" y="2580556"/>
                  <a:pt x="184157" y="2622700"/>
                  <a:pt x="189781" y="2632823"/>
                </a:cubicBezTo>
                <a:cubicBezTo>
                  <a:pt x="189787" y="2632835"/>
                  <a:pt x="232910" y="2697516"/>
                  <a:pt x="241540" y="2710461"/>
                </a:cubicBezTo>
                <a:lnTo>
                  <a:pt x="276045" y="2762220"/>
                </a:lnTo>
                <a:lnTo>
                  <a:pt x="293298" y="2788099"/>
                </a:lnTo>
                <a:cubicBezTo>
                  <a:pt x="308458" y="2833580"/>
                  <a:pt x="291904" y="2796778"/>
                  <a:pt x="327804" y="2839857"/>
                </a:cubicBezTo>
                <a:cubicBezTo>
                  <a:pt x="334441" y="2847822"/>
                  <a:pt x="338420" y="2857772"/>
                  <a:pt x="345057" y="2865737"/>
                </a:cubicBezTo>
                <a:cubicBezTo>
                  <a:pt x="365812" y="2890644"/>
                  <a:pt x="371370" y="2891905"/>
                  <a:pt x="396815" y="2908869"/>
                </a:cubicBezTo>
                <a:cubicBezTo>
                  <a:pt x="411998" y="2954420"/>
                  <a:pt x="400397" y="2927181"/>
                  <a:pt x="439947" y="2986506"/>
                </a:cubicBezTo>
                <a:cubicBezTo>
                  <a:pt x="439948" y="2986507"/>
                  <a:pt x="474451" y="3038264"/>
                  <a:pt x="474453" y="3038265"/>
                </a:cubicBezTo>
                <a:lnTo>
                  <a:pt x="500332" y="3055518"/>
                </a:lnTo>
                <a:cubicBezTo>
                  <a:pt x="522013" y="3120565"/>
                  <a:pt x="490244" y="3042909"/>
                  <a:pt x="534838" y="3098650"/>
                </a:cubicBezTo>
                <a:cubicBezTo>
                  <a:pt x="540518" y="3105750"/>
                  <a:pt x="537034" y="3118099"/>
                  <a:pt x="543464" y="3124529"/>
                </a:cubicBezTo>
                <a:cubicBezTo>
                  <a:pt x="558126" y="3139191"/>
                  <a:pt x="595223" y="3159035"/>
                  <a:pt x="595223" y="3159035"/>
                </a:cubicBezTo>
                <a:cubicBezTo>
                  <a:pt x="606725" y="3176288"/>
                  <a:pt x="612475" y="3199291"/>
                  <a:pt x="629728" y="3210793"/>
                </a:cubicBezTo>
                <a:lnTo>
                  <a:pt x="707366" y="3262552"/>
                </a:lnTo>
                <a:cubicBezTo>
                  <a:pt x="715992" y="3268303"/>
                  <a:pt x="723409" y="3276527"/>
                  <a:pt x="733245" y="3279805"/>
                </a:cubicBezTo>
                <a:lnTo>
                  <a:pt x="759124" y="3288431"/>
                </a:lnTo>
                <a:cubicBezTo>
                  <a:pt x="767751" y="3294182"/>
                  <a:pt x="775530" y="3301473"/>
                  <a:pt x="785004" y="3305684"/>
                </a:cubicBezTo>
                <a:cubicBezTo>
                  <a:pt x="801623" y="3313070"/>
                  <a:pt x="821630" y="3312849"/>
                  <a:pt x="836762" y="3322937"/>
                </a:cubicBezTo>
                <a:lnTo>
                  <a:pt x="940279" y="3391948"/>
                </a:lnTo>
                <a:lnTo>
                  <a:pt x="992038" y="3426454"/>
                </a:lnTo>
                <a:lnTo>
                  <a:pt x="1017917" y="3435080"/>
                </a:lnTo>
                <a:cubicBezTo>
                  <a:pt x="1058927" y="3462421"/>
                  <a:pt x="1033961" y="3449055"/>
                  <a:pt x="1095555" y="3469586"/>
                </a:cubicBezTo>
                <a:lnTo>
                  <a:pt x="1199072" y="3504091"/>
                </a:lnTo>
                <a:cubicBezTo>
                  <a:pt x="1293456" y="3535552"/>
                  <a:pt x="1150492" y="3485377"/>
                  <a:pt x="1250830" y="3529971"/>
                </a:cubicBezTo>
                <a:cubicBezTo>
                  <a:pt x="1267449" y="3537357"/>
                  <a:pt x="1285336" y="3541472"/>
                  <a:pt x="1302589" y="3547223"/>
                </a:cubicBezTo>
                <a:cubicBezTo>
                  <a:pt x="1345069" y="3561383"/>
                  <a:pt x="1319484" y="3554353"/>
                  <a:pt x="1380226" y="3564476"/>
                </a:cubicBezTo>
                <a:cubicBezTo>
                  <a:pt x="1388853" y="3567352"/>
                  <a:pt x="1397229" y="3571130"/>
                  <a:pt x="1406106" y="3573103"/>
                </a:cubicBezTo>
                <a:cubicBezTo>
                  <a:pt x="1496618" y="3593217"/>
                  <a:pt x="1526234" y="3578621"/>
                  <a:pt x="1647645" y="3573103"/>
                </a:cubicBezTo>
                <a:cubicBezTo>
                  <a:pt x="1739148" y="3550227"/>
                  <a:pt x="1693128" y="3558791"/>
                  <a:pt x="1785668" y="3547223"/>
                </a:cubicBezTo>
                <a:cubicBezTo>
                  <a:pt x="1815873" y="3549969"/>
                  <a:pt x="1897837" y="3550117"/>
                  <a:pt x="1932317" y="3573103"/>
                </a:cubicBezTo>
                <a:cubicBezTo>
                  <a:pt x="1991641" y="3612652"/>
                  <a:pt x="1964404" y="3601051"/>
                  <a:pt x="2009955" y="3616235"/>
                </a:cubicBezTo>
                <a:cubicBezTo>
                  <a:pt x="2030083" y="3613359"/>
                  <a:pt x="2052154" y="3616701"/>
                  <a:pt x="2070340" y="3607608"/>
                </a:cubicBezTo>
                <a:cubicBezTo>
                  <a:pt x="2078473" y="3603541"/>
                  <a:pt x="2074550" y="3589678"/>
                  <a:pt x="2078966" y="3581729"/>
                </a:cubicBezTo>
                <a:cubicBezTo>
                  <a:pt x="2089036" y="3563603"/>
                  <a:pt x="2113472" y="3529971"/>
                  <a:pt x="2113472" y="3529971"/>
                </a:cubicBezTo>
                <a:cubicBezTo>
                  <a:pt x="2110596" y="3509843"/>
                  <a:pt x="2104845" y="3489919"/>
                  <a:pt x="2104845" y="3469586"/>
                </a:cubicBezTo>
                <a:cubicBezTo>
                  <a:pt x="2104845" y="3460493"/>
                  <a:pt x="2105339" y="3447773"/>
                  <a:pt x="2113472" y="3443706"/>
                </a:cubicBezTo>
                <a:cubicBezTo>
                  <a:pt x="2121605" y="3439639"/>
                  <a:pt x="2130725" y="3449457"/>
                  <a:pt x="2139351" y="3452333"/>
                </a:cubicBezTo>
                <a:cubicBezTo>
                  <a:pt x="2153729" y="3495466"/>
                  <a:pt x="2165231" y="3495465"/>
                  <a:pt x="2147977" y="3529971"/>
                </a:cubicBezTo>
                <a:cubicBezTo>
                  <a:pt x="2143340" y="3539244"/>
                  <a:pt x="2136475" y="3547224"/>
                  <a:pt x="2130724" y="3555850"/>
                </a:cubicBezTo>
                <a:cubicBezTo>
                  <a:pt x="2133600" y="3587480"/>
                  <a:pt x="2130011" y="3620384"/>
                  <a:pt x="2139351" y="3650740"/>
                </a:cubicBezTo>
                <a:cubicBezTo>
                  <a:pt x="2142368" y="3660546"/>
                  <a:pt x="2182081" y="3675670"/>
                  <a:pt x="2191109" y="3676620"/>
                </a:cubicBezTo>
                <a:cubicBezTo>
                  <a:pt x="2236953" y="3681446"/>
                  <a:pt x="2283124" y="3682371"/>
                  <a:pt x="2329132" y="3685246"/>
                </a:cubicBezTo>
                <a:cubicBezTo>
                  <a:pt x="2340634" y="3688121"/>
                  <a:pt x="2352238" y="3690615"/>
                  <a:pt x="2363638" y="3693872"/>
                </a:cubicBezTo>
                <a:cubicBezTo>
                  <a:pt x="2372381" y="3696370"/>
                  <a:pt x="2380695" y="3700294"/>
                  <a:pt x="2389517" y="3702499"/>
                </a:cubicBezTo>
                <a:cubicBezTo>
                  <a:pt x="2423145" y="3710906"/>
                  <a:pt x="2458963" y="3714884"/>
                  <a:pt x="2493034" y="3719752"/>
                </a:cubicBezTo>
                <a:cubicBezTo>
                  <a:pt x="2512130" y="3732483"/>
                  <a:pt x="2531508" y="3742958"/>
                  <a:pt x="2544792" y="3762884"/>
                </a:cubicBezTo>
                <a:cubicBezTo>
                  <a:pt x="2549836" y="3770450"/>
                  <a:pt x="2550543" y="3780137"/>
                  <a:pt x="2553419" y="3788763"/>
                </a:cubicBezTo>
                <a:cubicBezTo>
                  <a:pt x="2559170" y="3780137"/>
                  <a:pt x="2566035" y="3772157"/>
                  <a:pt x="2570672" y="3762884"/>
                </a:cubicBezTo>
                <a:cubicBezTo>
                  <a:pt x="2579514" y="3745201"/>
                  <a:pt x="2584643" y="3710276"/>
                  <a:pt x="2587924" y="3693872"/>
                </a:cubicBezTo>
                <a:cubicBezTo>
                  <a:pt x="2570671" y="3682370"/>
                  <a:pt x="2555837" y="3665924"/>
                  <a:pt x="2536166" y="3659367"/>
                </a:cubicBezTo>
                <a:cubicBezTo>
                  <a:pt x="2527540" y="3656491"/>
                  <a:pt x="2518420" y="3654806"/>
                  <a:pt x="2510287" y="3650740"/>
                </a:cubicBezTo>
                <a:cubicBezTo>
                  <a:pt x="2501014" y="3646103"/>
                  <a:pt x="2494617" y="3635290"/>
                  <a:pt x="2484407" y="3633488"/>
                </a:cubicBezTo>
                <a:cubicBezTo>
                  <a:pt x="2444662" y="3626474"/>
                  <a:pt x="2403894" y="3627737"/>
                  <a:pt x="2363638" y="3624861"/>
                </a:cubicBezTo>
                <a:cubicBezTo>
                  <a:pt x="2362684" y="3624670"/>
                  <a:pt x="2291223" y="3611090"/>
                  <a:pt x="2286000" y="3607608"/>
                </a:cubicBezTo>
                <a:cubicBezTo>
                  <a:pt x="2277374" y="3601857"/>
                  <a:pt x="2274498" y="3590355"/>
                  <a:pt x="2268747" y="3581729"/>
                </a:cubicBezTo>
                <a:cubicBezTo>
                  <a:pt x="2265319" y="3571444"/>
                  <a:pt x="2250661" y="3529674"/>
                  <a:pt x="2251494" y="3521344"/>
                </a:cubicBezTo>
                <a:cubicBezTo>
                  <a:pt x="2253303" y="3503248"/>
                  <a:pt x="2262996" y="3486839"/>
                  <a:pt x="2268747" y="3469586"/>
                </a:cubicBezTo>
                <a:cubicBezTo>
                  <a:pt x="2271623" y="3460959"/>
                  <a:pt x="2268747" y="3446581"/>
                  <a:pt x="2277374" y="3443706"/>
                </a:cubicBezTo>
                <a:lnTo>
                  <a:pt x="2355011" y="3417827"/>
                </a:lnTo>
                <a:lnTo>
                  <a:pt x="2380890" y="3409201"/>
                </a:lnTo>
                <a:lnTo>
                  <a:pt x="2406770" y="3400574"/>
                </a:lnTo>
                <a:cubicBezTo>
                  <a:pt x="2425847" y="3381497"/>
                  <a:pt x="2434509" y="3369451"/>
                  <a:pt x="2458528" y="3357442"/>
                </a:cubicBezTo>
                <a:cubicBezTo>
                  <a:pt x="2466661" y="3353376"/>
                  <a:pt x="2475781" y="3351691"/>
                  <a:pt x="2484407" y="3348816"/>
                </a:cubicBezTo>
                <a:cubicBezTo>
                  <a:pt x="2493034" y="3343065"/>
                  <a:pt x="2500579" y="3335203"/>
                  <a:pt x="2510287" y="3331563"/>
                </a:cubicBezTo>
                <a:cubicBezTo>
                  <a:pt x="2524016" y="3326415"/>
                  <a:pt x="2540689" y="3330211"/>
                  <a:pt x="2553419" y="3322937"/>
                </a:cubicBezTo>
                <a:cubicBezTo>
                  <a:pt x="2562421" y="3317793"/>
                  <a:pt x="2564035" y="3305022"/>
                  <a:pt x="2570672" y="3297057"/>
                </a:cubicBezTo>
                <a:cubicBezTo>
                  <a:pt x="2578482" y="3287685"/>
                  <a:pt x="2585887" y="3277103"/>
                  <a:pt x="2596551" y="3271178"/>
                </a:cubicBezTo>
                <a:cubicBezTo>
                  <a:pt x="2632238" y="3251351"/>
                  <a:pt x="2678786" y="3250116"/>
                  <a:pt x="2717321" y="3245299"/>
                </a:cubicBezTo>
                <a:cubicBezTo>
                  <a:pt x="2737449" y="3248174"/>
                  <a:pt x="2759520" y="3244832"/>
                  <a:pt x="2777706" y="3253925"/>
                </a:cubicBezTo>
                <a:cubicBezTo>
                  <a:pt x="2785839" y="3257992"/>
                  <a:pt x="2779902" y="3273375"/>
                  <a:pt x="2786332" y="3279805"/>
                </a:cubicBezTo>
                <a:cubicBezTo>
                  <a:pt x="2792762" y="3286235"/>
                  <a:pt x="2803585" y="3285556"/>
                  <a:pt x="2812211" y="3288431"/>
                </a:cubicBezTo>
                <a:cubicBezTo>
                  <a:pt x="2823713" y="3285556"/>
                  <a:pt x="2836852" y="3286381"/>
                  <a:pt x="2846717" y="3279805"/>
                </a:cubicBezTo>
                <a:cubicBezTo>
                  <a:pt x="2880272" y="3257435"/>
                  <a:pt x="2856349" y="3231062"/>
                  <a:pt x="2846717" y="3202167"/>
                </a:cubicBezTo>
                <a:lnTo>
                  <a:pt x="2838090" y="3176288"/>
                </a:lnTo>
                <a:lnTo>
                  <a:pt x="2820838" y="3124529"/>
                </a:lnTo>
                <a:lnTo>
                  <a:pt x="2812211" y="3098650"/>
                </a:lnTo>
                <a:cubicBezTo>
                  <a:pt x="2790498" y="2968365"/>
                  <a:pt x="2833235" y="3122831"/>
                  <a:pt x="2734574" y="3038265"/>
                </a:cubicBezTo>
                <a:cubicBezTo>
                  <a:pt x="2723442" y="3028723"/>
                  <a:pt x="2739644" y="3009357"/>
                  <a:pt x="2743200" y="2995133"/>
                </a:cubicBezTo>
                <a:cubicBezTo>
                  <a:pt x="2745405" y="2986312"/>
                  <a:pt x="2749853" y="2978130"/>
                  <a:pt x="2751826" y="2969254"/>
                </a:cubicBezTo>
                <a:cubicBezTo>
                  <a:pt x="2755620" y="2952180"/>
                  <a:pt x="2752631" y="2933139"/>
                  <a:pt x="2760453" y="2917495"/>
                </a:cubicBezTo>
                <a:cubicBezTo>
                  <a:pt x="2765090" y="2908222"/>
                  <a:pt x="2777706" y="2905993"/>
                  <a:pt x="2786332" y="2900242"/>
                </a:cubicBezTo>
                <a:cubicBezTo>
                  <a:pt x="2793348" y="2879193"/>
                  <a:pt x="2795488" y="2865207"/>
                  <a:pt x="2812211" y="2848484"/>
                </a:cubicBezTo>
                <a:cubicBezTo>
                  <a:pt x="2819542" y="2841153"/>
                  <a:pt x="2828817" y="2835867"/>
                  <a:pt x="2838090" y="2831231"/>
                </a:cubicBezTo>
                <a:cubicBezTo>
                  <a:pt x="2846223" y="2827164"/>
                  <a:pt x="2855343" y="2825480"/>
                  <a:pt x="2863970" y="2822605"/>
                </a:cubicBezTo>
                <a:cubicBezTo>
                  <a:pt x="2902051" y="2765482"/>
                  <a:pt x="2865303" y="2833823"/>
                  <a:pt x="2872596" y="2753593"/>
                </a:cubicBezTo>
                <a:cubicBezTo>
                  <a:pt x="2875838" y="2717935"/>
                  <a:pt x="2889619" y="2702181"/>
                  <a:pt x="2907102" y="2675955"/>
                </a:cubicBezTo>
                <a:cubicBezTo>
                  <a:pt x="2915748" y="2650017"/>
                  <a:pt x="2914400" y="2646494"/>
                  <a:pt x="2932981" y="2624197"/>
                </a:cubicBezTo>
                <a:cubicBezTo>
                  <a:pt x="2940791" y="2614825"/>
                  <a:pt x="2948196" y="2604243"/>
                  <a:pt x="2958860" y="2598318"/>
                </a:cubicBezTo>
                <a:cubicBezTo>
                  <a:pt x="2974758" y="2589486"/>
                  <a:pt x="3010619" y="2581065"/>
                  <a:pt x="3010619" y="2581065"/>
                </a:cubicBezTo>
                <a:cubicBezTo>
                  <a:pt x="3016370" y="2572439"/>
                  <a:pt x="3019776" y="2561663"/>
                  <a:pt x="3027872" y="2555186"/>
                </a:cubicBezTo>
                <a:cubicBezTo>
                  <a:pt x="3034972" y="2549506"/>
                  <a:pt x="3045618" y="2550626"/>
                  <a:pt x="3053751" y="2546559"/>
                </a:cubicBezTo>
                <a:cubicBezTo>
                  <a:pt x="3120633" y="2513117"/>
                  <a:pt x="3040468" y="2542359"/>
                  <a:pt x="3105509" y="2520680"/>
                </a:cubicBezTo>
                <a:cubicBezTo>
                  <a:pt x="3137386" y="2472865"/>
                  <a:pt x="3104524" y="2510683"/>
                  <a:pt x="3148641" y="2486174"/>
                </a:cubicBezTo>
                <a:cubicBezTo>
                  <a:pt x="3166767" y="2476104"/>
                  <a:pt x="3200400" y="2451669"/>
                  <a:pt x="3200400" y="2451669"/>
                </a:cubicBezTo>
                <a:cubicBezTo>
                  <a:pt x="3232052" y="2356705"/>
                  <a:pt x="3200400" y="2461890"/>
                  <a:pt x="3200400" y="2218755"/>
                </a:cubicBezTo>
                <a:cubicBezTo>
                  <a:pt x="3200400" y="2201264"/>
                  <a:pt x="3201204" y="2182641"/>
                  <a:pt x="3209026" y="2166997"/>
                </a:cubicBezTo>
                <a:cubicBezTo>
                  <a:pt x="3215715" y="2153619"/>
                  <a:pt x="3248536" y="2145201"/>
                  <a:pt x="3260785" y="2141118"/>
                </a:cubicBezTo>
                <a:cubicBezTo>
                  <a:pt x="3266536" y="2123865"/>
                  <a:pt x="3267950" y="2104491"/>
                  <a:pt x="3278038" y="2089359"/>
                </a:cubicBezTo>
                <a:cubicBezTo>
                  <a:pt x="3289540" y="2072106"/>
                  <a:pt x="3305986" y="2057272"/>
                  <a:pt x="3312543" y="2037601"/>
                </a:cubicBezTo>
                <a:lnTo>
                  <a:pt x="3329796" y="1985842"/>
                </a:lnTo>
                <a:cubicBezTo>
                  <a:pt x="3321170" y="1980091"/>
                  <a:pt x="3311248" y="1975920"/>
                  <a:pt x="3303917" y="1968589"/>
                </a:cubicBezTo>
                <a:cubicBezTo>
                  <a:pt x="3255289" y="1919961"/>
                  <a:pt x="3300337" y="1851146"/>
                  <a:pt x="3278038" y="1787435"/>
                </a:cubicBezTo>
                <a:cubicBezTo>
                  <a:pt x="3272030" y="1770270"/>
                  <a:pt x="3243532" y="1775933"/>
                  <a:pt x="3226279" y="1770182"/>
                </a:cubicBezTo>
                <a:lnTo>
                  <a:pt x="3200400" y="1761555"/>
                </a:lnTo>
                <a:cubicBezTo>
                  <a:pt x="3178387" y="1728536"/>
                  <a:pt x="3168897" y="1726764"/>
                  <a:pt x="3191774" y="1675291"/>
                </a:cubicBezTo>
                <a:cubicBezTo>
                  <a:pt x="3195985" y="1665817"/>
                  <a:pt x="3209027" y="1663789"/>
                  <a:pt x="3217653" y="1658038"/>
                </a:cubicBezTo>
                <a:lnTo>
                  <a:pt x="3252158" y="1606280"/>
                </a:lnTo>
                <a:lnTo>
                  <a:pt x="3269411" y="1580401"/>
                </a:lnTo>
                <a:cubicBezTo>
                  <a:pt x="3282448" y="1528256"/>
                  <a:pt x="3274291" y="1557136"/>
                  <a:pt x="3295290" y="1494137"/>
                </a:cubicBezTo>
                <a:cubicBezTo>
                  <a:pt x="3295293" y="1494127"/>
                  <a:pt x="3312540" y="1442389"/>
                  <a:pt x="3312543" y="1442378"/>
                </a:cubicBezTo>
                <a:lnTo>
                  <a:pt x="3321170" y="1407872"/>
                </a:lnTo>
                <a:cubicBezTo>
                  <a:pt x="3411216" y="1437888"/>
                  <a:pt x="3354788" y="1426421"/>
                  <a:pt x="3493698" y="1416499"/>
                </a:cubicBezTo>
                <a:cubicBezTo>
                  <a:pt x="3533248" y="1357174"/>
                  <a:pt x="3508532" y="1371297"/>
                  <a:pt x="3554083" y="1356114"/>
                </a:cubicBezTo>
                <a:cubicBezTo>
                  <a:pt x="3574211" y="1358989"/>
                  <a:pt x="3594993" y="1358897"/>
                  <a:pt x="3614468" y="1364740"/>
                </a:cubicBezTo>
                <a:cubicBezTo>
                  <a:pt x="3648682" y="1375004"/>
                  <a:pt x="3636394" y="1382711"/>
                  <a:pt x="3648974" y="1407872"/>
                </a:cubicBezTo>
                <a:cubicBezTo>
                  <a:pt x="3653611" y="1417145"/>
                  <a:pt x="3661589" y="1424479"/>
                  <a:pt x="3666226" y="1433752"/>
                </a:cubicBezTo>
                <a:cubicBezTo>
                  <a:pt x="3701934" y="1505169"/>
                  <a:pt x="3642671" y="1411359"/>
                  <a:pt x="3692106" y="1485510"/>
                </a:cubicBezTo>
                <a:cubicBezTo>
                  <a:pt x="3700648" y="1511138"/>
                  <a:pt x="3706104" y="1542641"/>
                  <a:pt x="3726611" y="1563148"/>
                </a:cubicBezTo>
                <a:cubicBezTo>
                  <a:pt x="3744682" y="1581219"/>
                  <a:pt x="3782894" y="1593383"/>
                  <a:pt x="3804249" y="1597654"/>
                </a:cubicBezTo>
                <a:lnTo>
                  <a:pt x="3890513" y="1614906"/>
                </a:lnTo>
                <a:cubicBezTo>
                  <a:pt x="3904890" y="1617781"/>
                  <a:pt x="3919735" y="1618897"/>
                  <a:pt x="3933645" y="1623533"/>
                </a:cubicBezTo>
                <a:lnTo>
                  <a:pt x="3959524" y="1632159"/>
                </a:lnTo>
                <a:cubicBezTo>
                  <a:pt x="3968151" y="1637910"/>
                  <a:pt x="3976131" y="1644775"/>
                  <a:pt x="3985404" y="1649412"/>
                </a:cubicBezTo>
                <a:cubicBezTo>
                  <a:pt x="3993537" y="1653478"/>
                  <a:pt x="4003334" y="1653622"/>
                  <a:pt x="4011283" y="1658038"/>
                </a:cubicBezTo>
                <a:cubicBezTo>
                  <a:pt x="4100273" y="1707477"/>
                  <a:pt x="4030360" y="1681650"/>
                  <a:pt x="4088921" y="1701171"/>
                </a:cubicBezTo>
                <a:cubicBezTo>
                  <a:pt x="4110603" y="1766218"/>
                  <a:pt x="4081355" y="1686040"/>
                  <a:pt x="4114800" y="1752929"/>
                </a:cubicBezTo>
                <a:cubicBezTo>
                  <a:pt x="4118866" y="1761062"/>
                  <a:pt x="4117746" y="1771708"/>
                  <a:pt x="4123426" y="1778808"/>
                </a:cubicBezTo>
                <a:cubicBezTo>
                  <a:pt x="4129903" y="1786904"/>
                  <a:pt x="4140679" y="1790310"/>
                  <a:pt x="4149306" y="1796061"/>
                </a:cubicBezTo>
                <a:cubicBezTo>
                  <a:pt x="4164489" y="1841612"/>
                  <a:pt x="4152888" y="1814373"/>
                  <a:pt x="4192438" y="1873699"/>
                </a:cubicBezTo>
                <a:cubicBezTo>
                  <a:pt x="4198189" y="1882325"/>
                  <a:pt x="4202359" y="1892247"/>
                  <a:pt x="4209690" y="1899578"/>
                </a:cubicBezTo>
                <a:cubicBezTo>
                  <a:pt x="4218317" y="1908204"/>
                  <a:pt x="4227760" y="1916085"/>
                  <a:pt x="4235570" y="1925457"/>
                </a:cubicBezTo>
                <a:cubicBezTo>
                  <a:pt x="4265586" y="1961476"/>
                  <a:pt x="4236217" y="1945802"/>
                  <a:pt x="4278702" y="1959963"/>
                </a:cubicBezTo>
                <a:cubicBezTo>
                  <a:pt x="4287328" y="1968589"/>
                  <a:pt x="4296771" y="1976470"/>
                  <a:pt x="4304581" y="1985842"/>
                </a:cubicBezTo>
                <a:cubicBezTo>
                  <a:pt x="4311218" y="1993807"/>
                  <a:pt x="4314503" y="2004390"/>
                  <a:pt x="4321834" y="2011721"/>
                </a:cubicBezTo>
                <a:cubicBezTo>
                  <a:pt x="4350554" y="2040441"/>
                  <a:pt x="4342021" y="2020062"/>
                  <a:pt x="4373592" y="2037601"/>
                </a:cubicBezTo>
                <a:cubicBezTo>
                  <a:pt x="4391718" y="2047671"/>
                  <a:pt x="4410689" y="2057444"/>
                  <a:pt x="4425351" y="2072106"/>
                </a:cubicBezTo>
                <a:cubicBezTo>
                  <a:pt x="4433977" y="2080733"/>
                  <a:pt x="4443420" y="2088614"/>
                  <a:pt x="4451230" y="2097986"/>
                </a:cubicBezTo>
                <a:cubicBezTo>
                  <a:pt x="4457867" y="2105951"/>
                  <a:pt x="4460387" y="2117388"/>
                  <a:pt x="4468483" y="2123865"/>
                </a:cubicBezTo>
                <a:cubicBezTo>
                  <a:pt x="4475583" y="2129545"/>
                  <a:pt x="4485736" y="2129616"/>
                  <a:pt x="4494362" y="2132491"/>
                </a:cubicBezTo>
                <a:cubicBezTo>
                  <a:pt x="4497238" y="2141118"/>
                  <a:pt x="4496559" y="2151941"/>
                  <a:pt x="4502989" y="2158371"/>
                </a:cubicBezTo>
                <a:cubicBezTo>
                  <a:pt x="4509419" y="2164801"/>
                  <a:pt x="4520735" y="2162931"/>
                  <a:pt x="4528868" y="2166997"/>
                </a:cubicBezTo>
                <a:cubicBezTo>
                  <a:pt x="4538141" y="2171634"/>
                  <a:pt x="4546121" y="2178499"/>
                  <a:pt x="4554747" y="2184250"/>
                </a:cubicBezTo>
                <a:cubicBezTo>
                  <a:pt x="4574175" y="2242530"/>
                  <a:pt x="4547231" y="2179357"/>
                  <a:pt x="4589253" y="2227382"/>
                </a:cubicBezTo>
                <a:cubicBezTo>
                  <a:pt x="4602907" y="2242987"/>
                  <a:pt x="4606505" y="2267638"/>
                  <a:pt x="4623758" y="2279140"/>
                </a:cubicBezTo>
                <a:lnTo>
                  <a:pt x="4675517" y="2313646"/>
                </a:lnTo>
                <a:cubicBezTo>
                  <a:pt x="4678392" y="2322272"/>
                  <a:pt x="4677713" y="2333095"/>
                  <a:pt x="4684143" y="2339525"/>
                </a:cubicBezTo>
                <a:cubicBezTo>
                  <a:pt x="4698805" y="2354187"/>
                  <a:pt x="4735902" y="2374031"/>
                  <a:pt x="4735902" y="2374031"/>
                </a:cubicBezTo>
                <a:cubicBezTo>
                  <a:pt x="4781910" y="2443042"/>
                  <a:pt x="4721525" y="2359654"/>
                  <a:pt x="4779034" y="2417163"/>
                </a:cubicBezTo>
                <a:cubicBezTo>
                  <a:pt x="4836543" y="2474672"/>
                  <a:pt x="4753155" y="2414287"/>
                  <a:pt x="4822166" y="2460295"/>
                </a:cubicBezTo>
                <a:cubicBezTo>
                  <a:pt x="4831155" y="2487264"/>
                  <a:pt x="4839872" y="2520982"/>
                  <a:pt x="4865298" y="2537933"/>
                </a:cubicBezTo>
                <a:lnTo>
                  <a:pt x="4891177" y="2555186"/>
                </a:lnTo>
                <a:cubicBezTo>
                  <a:pt x="4896928" y="2563812"/>
                  <a:pt x="4898062" y="2581065"/>
                  <a:pt x="4908430" y="2581065"/>
                </a:cubicBezTo>
                <a:cubicBezTo>
                  <a:pt x="4917523" y="2581065"/>
                  <a:pt x="4914559" y="2563929"/>
                  <a:pt x="4917057" y="2555186"/>
                </a:cubicBezTo>
                <a:cubicBezTo>
                  <a:pt x="4930984" y="2506442"/>
                  <a:pt x="4916670" y="2534200"/>
                  <a:pt x="4942936" y="2494801"/>
                </a:cubicBezTo>
                <a:cubicBezTo>
                  <a:pt x="4937185" y="2486174"/>
                  <a:pt x="4933779" y="2475398"/>
                  <a:pt x="4925683" y="2468921"/>
                </a:cubicBezTo>
                <a:cubicBezTo>
                  <a:pt x="4918583" y="2463241"/>
                  <a:pt x="4906234" y="2466725"/>
                  <a:pt x="4899804" y="2460295"/>
                </a:cubicBezTo>
                <a:cubicBezTo>
                  <a:pt x="4893374" y="2453865"/>
                  <a:pt x="4896857" y="2441516"/>
                  <a:pt x="4891177" y="2434416"/>
                </a:cubicBezTo>
                <a:cubicBezTo>
                  <a:pt x="4884700" y="2426320"/>
                  <a:pt x="4873924" y="2422914"/>
                  <a:pt x="4865298" y="2417163"/>
                </a:cubicBezTo>
                <a:cubicBezTo>
                  <a:pt x="4841254" y="2381097"/>
                  <a:pt x="4835317" y="2364862"/>
                  <a:pt x="4804913" y="2339525"/>
                </a:cubicBezTo>
                <a:cubicBezTo>
                  <a:pt x="4796948" y="2332888"/>
                  <a:pt x="4787660" y="2328023"/>
                  <a:pt x="4779034" y="2322272"/>
                </a:cubicBezTo>
                <a:cubicBezTo>
                  <a:pt x="4767532" y="2305019"/>
                  <a:pt x="4761781" y="2282016"/>
                  <a:pt x="4744528" y="2270514"/>
                </a:cubicBezTo>
                <a:lnTo>
                  <a:pt x="4692770" y="2236008"/>
                </a:lnTo>
                <a:cubicBezTo>
                  <a:pt x="4687019" y="2227382"/>
                  <a:pt x="4683319" y="2216956"/>
                  <a:pt x="4675517" y="2210129"/>
                </a:cubicBezTo>
                <a:cubicBezTo>
                  <a:pt x="4659912" y="2196475"/>
                  <a:pt x="4641011" y="2187125"/>
                  <a:pt x="4623758" y="2175623"/>
                </a:cubicBezTo>
                <a:cubicBezTo>
                  <a:pt x="4615132" y="2169872"/>
                  <a:pt x="4605210" y="2165702"/>
                  <a:pt x="4597879" y="2158371"/>
                </a:cubicBezTo>
                <a:cubicBezTo>
                  <a:pt x="4589253" y="2149744"/>
                  <a:pt x="4579490" y="2142121"/>
                  <a:pt x="4572000" y="2132491"/>
                </a:cubicBezTo>
                <a:cubicBezTo>
                  <a:pt x="4523552" y="2070201"/>
                  <a:pt x="4561067" y="2088591"/>
                  <a:pt x="4511615" y="2072106"/>
                </a:cubicBezTo>
                <a:cubicBezTo>
                  <a:pt x="4473027" y="2014226"/>
                  <a:pt x="4518485" y="2070937"/>
                  <a:pt x="4468483" y="2037601"/>
                </a:cubicBezTo>
                <a:cubicBezTo>
                  <a:pt x="4458332" y="2030834"/>
                  <a:pt x="4451976" y="2019531"/>
                  <a:pt x="4442604" y="2011721"/>
                </a:cubicBezTo>
                <a:cubicBezTo>
                  <a:pt x="4434639" y="2005084"/>
                  <a:pt x="4425351" y="2000220"/>
                  <a:pt x="4416724" y="1994469"/>
                </a:cubicBezTo>
                <a:cubicBezTo>
                  <a:pt x="4401541" y="1948917"/>
                  <a:pt x="4413143" y="1976157"/>
                  <a:pt x="4373592" y="1916831"/>
                </a:cubicBezTo>
                <a:cubicBezTo>
                  <a:pt x="4367841" y="1908205"/>
                  <a:pt x="4359619" y="1900787"/>
                  <a:pt x="4356340" y="1890952"/>
                </a:cubicBezTo>
                <a:cubicBezTo>
                  <a:pt x="4344434" y="1855236"/>
                  <a:pt x="4352757" y="1872638"/>
                  <a:pt x="4330460" y="1839193"/>
                </a:cubicBezTo>
                <a:cubicBezTo>
                  <a:pt x="4305780" y="1765151"/>
                  <a:pt x="4343571" y="1883010"/>
                  <a:pt x="4313207" y="1761555"/>
                </a:cubicBezTo>
                <a:cubicBezTo>
                  <a:pt x="4308796" y="1743912"/>
                  <a:pt x="4301706" y="1727050"/>
                  <a:pt x="4295955" y="1709797"/>
                </a:cubicBezTo>
                <a:lnTo>
                  <a:pt x="4278702" y="1658038"/>
                </a:lnTo>
                <a:cubicBezTo>
                  <a:pt x="4275827" y="1649412"/>
                  <a:pt x="4275119" y="1639725"/>
                  <a:pt x="4270075" y="1632159"/>
                </a:cubicBezTo>
                <a:lnTo>
                  <a:pt x="4252823" y="1606280"/>
                </a:lnTo>
                <a:cubicBezTo>
                  <a:pt x="4249947" y="1580401"/>
                  <a:pt x="4244196" y="1554681"/>
                  <a:pt x="4244196" y="1528642"/>
                </a:cubicBezTo>
                <a:cubicBezTo>
                  <a:pt x="4244196" y="1435431"/>
                  <a:pt x="4236117" y="1354291"/>
                  <a:pt x="4261449" y="1269850"/>
                </a:cubicBezTo>
                <a:cubicBezTo>
                  <a:pt x="4266675" y="1252431"/>
                  <a:pt x="4272951" y="1235344"/>
                  <a:pt x="4278702" y="1218091"/>
                </a:cubicBezTo>
                <a:cubicBezTo>
                  <a:pt x="4281577" y="1209465"/>
                  <a:pt x="4282284" y="1199778"/>
                  <a:pt x="4287328" y="1192212"/>
                </a:cubicBezTo>
                <a:lnTo>
                  <a:pt x="4304581" y="1166333"/>
                </a:lnTo>
                <a:lnTo>
                  <a:pt x="4339087" y="1062816"/>
                </a:lnTo>
                <a:cubicBezTo>
                  <a:pt x="4341962" y="1054190"/>
                  <a:pt x="4342669" y="1044503"/>
                  <a:pt x="4347713" y="1036937"/>
                </a:cubicBezTo>
                <a:lnTo>
                  <a:pt x="4382219" y="985178"/>
                </a:lnTo>
                <a:cubicBezTo>
                  <a:pt x="4387970" y="967925"/>
                  <a:pt x="4389384" y="948552"/>
                  <a:pt x="4399472" y="933420"/>
                </a:cubicBezTo>
                <a:lnTo>
                  <a:pt x="4451230" y="855782"/>
                </a:lnTo>
                <a:cubicBezTo>
                  <a:pt x="4456981" y="847156"/>
                  <a:pt x="4461152" y="837234"/>
                  <a:pt x="4468483" y="829903"/>
                </a:cubicBezTo>
                <a:lnTo>
                  <a:pt x="4494362" y="804023"/>
                </a:lnTo>
                <a:cubicBezTo>
                  <a:pt x="4513790" y="745745"/>
                  <a:pt x="4486847" y="808915"/>
                  <a:pt x="4528868" y="760891"/>
                </a:cubicBezTo>
                <a:cubicBezTo>
                  <a:pt x="4585866" y="695751"/>
                  <a:pt x="4536051" y="718241"/>
                  <a:pt x="4589253" y="700506"/>
                </a:cubicBezTo>
                <a:cubicBezTo>
                  <a:pt x="4595004" y="691880"/>
                  <a:pt x="4598704" y="681454"/>
                  <a:pt x="4606506" y="674627"/>
                </a:cubicBezTo>
                <a:cubicBezTo>
                  <a:pt x="4622111" y="660973"/>
                  <a:pt x="4658264" y="640121"/>
                  <a:pt x="4658264" y="640121"/>
                </a:cubicBezTo>
                <a:cubicBezTo>
                  <a:pt x="4719916" y="547645"/>
                  <a:pt x="4623905" y="687993"/>
                  <a:pt x="4701396" y="588363"/>
                </a:cubicBezTo>
                <a:cubicBezTo>
                  <a:pt x="4714126" y="571996"/>
                  <a:pt x="4718649" y="548107"/>
                  <a:pt x="4735902" y="536605"/>
                </a:cubicBezTo>
                <a:cubicBezTo>
                  <a:pt x="4744528" y="530854"/>
                  <a:pt x="4754032" y="526240"/>
                  <a:pt x="4761781" y="519352"/>
                </a:cubicBezTo>
                <a:cubicBezTo>
                  <a:pt x="4780017" y="503142"/>
                  <a:pt x="4793238" y="481127"/>
                  <a:pt x="4813540" y="467593"/>
                </a:cubicBezTo>
                <a:lnTo>
                  <a:pt x="4865298" y="433088"/>
                </a:lnTo>
                <a:cubicBezTo>
                  <a:pt x="4873924" y="427337"/>
                  <a:pt x="4881341" y="419114"/>
                  <a:pt x="4891177" y="415835"/>
                </a:cubicBezTo>
                <a:lnTo>
                  <a:pt x="4942936" y="398582"/>
                </a:lnTo>
                <a:cubicBezTo>
                  <a:pt x="4951562" y="389956"/>
                  <a:pt x="4958151" y="378628"/>
                  <a:pt x="4968815" y="372703"/>
                </a:cubicBezTo>
                <a:cubicBezTo>
                  <a:pt x="4984713" y="363871"/>
                  <a:pt x="5003321" y="361201"/>
                  <a:pt x="5020574" y="355450"/>
                </a:cubicBezTo>
                <a:cubicBezTo>
                  <a:pt x="5052166" y="344919"/>
                  <a:pt x="5081393" y="334439"/>
                  <a:pt x="5115464" y="329571"/>
                </a:cubicBezTo>
                <a:lnTo>
                  <a:pt x="5175849" y="320944"/>
                </a:lnTo>
                <a:cubicBezTo>
                  <a:pt x="5286896" y="283928"/>
                  <a:pt x="5173187" y="319453"/>
                  <a:pt x="5270740" y="295065"/>
                </a:cubicBezTo>
                <a:cubicBezTo>
                  <a:pt x="5329528" y="280368"/>
                  <a:pt x="5257067" y="290532"/>
                  <a:pt x="5339751" y="277812"/>
                </a:cubicBezTo>
                <a:cubicBezTo>
                  <a:pt x="5362664" y="274287"/>
                  <a:pt x="5385758" y="272061"/>
                  <a:pt x="5408762" y="269186"/>
                </a:cubicBezTo>
                <a:cubicBezTo>
                  <a:pt x="5454770" y="272061"/>
                  <a:pt x="5501110" y="271584"/>
                  <a:pt x="5546785" y="277812"/>
                </a:cubicBezTo>
                <a:cubicBezTo>
                  <a:pt x="5646069" y="291351"/>
                  <a:pt x="5551652" y="296689"/>
                  <a:pt x="5650302" y="329571"/>
                </a:cubicBezTo>
                <a:lnTo>
                  <a:pt x="5676181" y="338197"/>
                </a:lnTo>
                <a:cubicBezTo>
                  <a:pt x="5684807" y="343948"/>
                  <a:pt x="5695583" y="347354"/>
                  <a:pt x="5702060" y="355450"/>
                </a:cubicBezTo>
                <a:cubicBezTo>
                  <a:pt x="5749680" y="414975"/>
                  <a:pt x="5662400" y="349137"/>
                  <a:pt x="5736566" y="398582"/>
                </a:cubicBezTo>
                <a:cubicBezTo>
                  <a:pt x="5751644" y="473974"/>
                  <a:pt x="5754244" y="467772"/>
                  <a:pt x="5736566" y="579737"/>
                </a:cubicBezTo>
                <a:cubicBezTo>
                  <a:pt x="5734949" y="589978"/>
                  <a:pt x="5725064" y="596990"/>
                  <a:pt x="5719313" y="605616"/>
                </a:cubicBezTo>
                <a:cubicBezTo>
                  <a:pt x="5699888" y="663894"/>
                  <a:pt x="5726828" y="600724"/>
                  <a:pt x="5684807" y="648748"/>
                </a:cubicBezTo>
                <a:cubicBezTo>
                  <a:pt x="5671153" y="664353"/>
                  <a:pt x="5661804" y="683253"/>
                  <a:pt x="5650302" y="700506"/>
                </a:cubicBezTo>
                <a:cubicBezTo>
                  <a:pt x="5644551" y="709133"/>
                  <a:pt x="5641676" y="720635"/>
                  <a:pt x="5633049" y="726386"/>
                </a:cubicBezTo>
                <a:lnTo>
                  <a:pt x="5607170" y="743638"/>
                </a:lnTo>
                <a:cubicBezTo>
                  <a:pt x="5601419" y="752265"/>
                  <a:pt x="5597248" y="762187"/>
                  <a:pt x="5589917" y="769518"/>
                </a:cubicBezTo>
                <a:cubicBezTo>
                  <a:pt x="5582586" y="776849"/>
                  <a:pt x="5570515" y="778675"/>
                  <a:pt x="5564038" y="786771"/>
                </a:cubicBezTo>
                <a:cubicBezTo>
                  <a:pt x="5558358" y="793871"/>
                  <a:pt x="5561841" y="806220"/>
                  <a:pt x="5555411" y="812650"/>
                </a:cubicBezTo>
                <a:cubicBezTo>
                  <a:pt x="5540749" y="827312"/>
                  <a:pt x="5520906" y="835653"/>
                  <a:pt x="5503653" y="847155"/>
                </a:cubicBezTo>
                <a:lnTo>
                  <a:pt x="5477774" y="864408"/>
                </a:lnTo>
                <a:lnTo>
                  <a:pt x="5451894" y="881661"/>
                </a:lnTo>
                <a:cubicBezTo>
                  <a:pt x="5446143" y="890287"/>
                  <a:pt x="5442737" y="901063"/>
                  <a:pt x="5434641" y="907540"/>
                </a:cubicBezTo>
                <a:cubicBezTo>
                  <a:pt x="5427541" y="913220"/>
                  <a:pt x="5415192" y="909737"/>
                  <a:pt x="5408762" y="916167"/>
                </a:cubicBezTo>
                <a:cubicBezTo>
                  <a:pt x="5308127" y="1016803"/>
                  <a:pt x="5421700" y="936297"/>
                  <a:pt x="5348377" y="985178"/>
                </a:cubicBezTo>
                <a:cubicBezTo>
                  <a:pt x="5342626" y="993804"/>
                  <a:pt x="5338455" y="1003726"/>
                  <a:pt x="5331124" y="1011057"/>
                </a:cubicBezTo>
                <a:cubicBezTo>
                  <a:pt x="5323793" y="1018388"/>
                  <a:pt x="5310740" y="1019518"/>
                  <a:pt x="5305245" y="1028310"/>
                </a:cubicBezTo>
                <a:cubicBezTo>
                  <a:pt x="5295606" y="1043732"/>
                  <a:pt x="5298080" y="1064937"/>
                  <a:pt x="5287992" y="1080069"/>
                </a:cubicBezTo>
                <a:lnTo>
                  <a:pt x="5270740" y="1105948"/>
                </a:lnTo>
                <a:cubicBezTo>
                  <a:pt x="5242090" y="1220546"/>
                  <a:pt x="5247921" y="1168559"/>
                  <a:pt x="5262113" y="1338861"/>
                </a:cubicBezTo>
                <a:cubicBezTo>
                  <a:pt x="5266737" y="1394347"/>
                  <a:pt x="5269692" y="1365952"/>
                  <a:pt x="5279366" y="1407872"/>
                </a:cubicBezTo>
                <a:cubicBezTo>
                  <a:pt x="5285960" y="1436446"/>
                  <a:pt x="5287346" y="1466317"/>
                  <a:pt x="5296619" y="1494137"/>
                </a:cubicBezTo>
                <a:cubicBezTo>
                  <a:pt x="5299494" y="1502763"/>
                  <a:pt x="5302747" y="1511273"/>
                  <a:pt x="5305245" y="1520016"/>
                </a:cubicBezTo>
                <a:cubicBezTo>
                  <a:pt x="5308502" y="1531416"/>
                  <a:pt x="5310615" y="1543121"/>
                  <a:pt x="5313872" y="1554521"/>
                </a:cubicBezTo>
                <a:cubicBezTo>
                  <a:pt x="5316370" y="1563264"/>
                  <a:pt x="5320000" y="1571658"/>
                  <a:pt x="5322498" y="1580401"/>
                </a:cubicBezTo>
                <a:cubicBezTo>
                  <a:pt x="5325755" y="1591801"/>
                  <a:pt x="5327717" y="1603550"/>
                  <a:pt x="5331124" y="1614906"/>
                </a:cubicBezTo>
                <a:cubicBezTo>
                  <a:pt x="5336350" y="1632325"/>
                  <a:pt x="5338289" y="1651533"/>
                  <a:pt x="5348377" y="1666665"/>
                </a:cubicBezTo>
                <a:cubicBezTo>
                  <a:pt x="5354128" y="1675291"/>
                  <a:pt x="5360993" y="1683271"/>
                  <a:pt x="5365630" y="1692544"/>
                </a:cubicBezTo>
                <a:cubicBezTo>
                  <a:pt x="5369697" y="1700677"/>
                  <a:pt x="5369213" y="1710857"/>
                  <a:pt x="5374257" y="1718423"/>
                </a:cubicBezTo>
                <a:cubicBezTo>
                  <a:pt x="5381024" y="1728574"/>
                  <a:pt x="5392326" y="1734931"/>
                  <a:pt x="5400136" y="1744303"/>
                </a:cubicBezTo>
                <a:cubicBezTo>
                  <a:pt x="5406773" y="1752268"/>
                  <a:pt x="5410752" y="1762217"/>
                  <a:pt x="5417389" y="1770182"/>
                </a:cubicBezTo>
                <a:cubicBezTo>
                  <a:pt x="5438145" y="1795089"/>
                  <a:pt x="5443701" y="1796350"/>
                  <a:pt x="5469147" y="1813314"/>
                </a:cubicBezTo>
                <a:cubicBezTo>
                  <a:pt x="5474898" y="1821940"/>
                  <a:pt x="5478598" y="1832366"/>
                  <a:pt x="5486400" y="1839193"/>
                </a:cubicBezTo>
                <a:cubicBezTo>
                  <a:pt x="5522909" y="1871139"/>
                  <a:pt x="5528492" y="1870477"/>
                  <a:pt x="5564038" y="1882325"/>
                </a:cubicBezTo>
                <a:cubicBezTo>
                  <a:pt x="5572664" y="1888076"/>
                  <a:pt x="5580443" y="1895367"/>
                  <a:pt x="5589917" y="1899578"/>
                </a:cubicBezTo>
                <a:cubicBezTo>
                  <a:pt x="5630929" y="1917806"/>
                  <a:pt x="5650031" y="1918224"/>
                  <a:pt x="5693434" y="1925457"/>
                </a:cubicBezTo>
                <a:cubicBezTo>
                  <a:pt x="5808963" y="1963970"/>
                  <a:pt x="5743980" y="1945604"/>
                  <a:pt x="6012611" y="1925457"/>
                </a:cubicBezTo>
                <a:cubicBezTo>
                  <a:pt x="6030746" y="1924097"/>
                  <a:pt x="6064370" y="1908205"/>
                  <a:pt x="6064370" y="1908205"/>
                </a:cubicBezTo>
                <a:cubicBezTo>
                  <a:pt x="6079189" y="1897090"/>
                  <a:pt x="6107089" y="1875166"/>
                  <a:pt x="6124755" y="1865072"/>
                </a:cubicBezTo>
                <a:cubicBezTo>
                  <a:pt x="6135920" y="1858692"/>
                  <a:pt x="6147758" y="1853571"/>
                  <a:pt x="6159260" y="1847820"/>
                </a:cubicBezTo>
                <a:cubicBezTo>
                  <a:pt x="6174596" y="1824816"/>
                  <a:pt x="6179400" y="1813944"/>
                  <a:pt x="6202392" y="1796061"/>
                </a:cubicBezTo>
                <a:cubicBezTo>
                  <a:pt x="6218760" y="1783331"/>
                  <a:pt x="6239489" y="1776217"/>
                  <a:pt x="6254151" y="1761555"/>
                </a:cubicBezTo>
                <a:cubicBezTo>
                  <a:pt x="6262777" y="1752929"/>
                  <a:pt x="6272540" y="1745306"/>
                  <a:pt x="6280030" y="1735676"/>
                </a:cubicBezTo>
                <a:cubicBezTo>
                  <a:pt x="6352262" y="1642808"/>
                  <a:pt x="6281660" y="1716796"/>
                  <a:pt x="6340415" y="1658038"/>
                </a:cubicBezTo>
                <a:cubicBezTo>
                  <a:pt x="6377432" y="1546990"/>
                  <a:pt x="6341906" y="1660700"/>
                  <a:pt x="6366294" y="1563148"/>
                </a:cubicBezTo>
                <a:cubicBezTo>
                  <a:pt x="6368499" y="1554326"/>
                  <a:pt x="6372876" y="1546129"/>
                  <a:pt x="6374921" y="1537269"/>
                </a:cubicBezTo>
                <a:cubicBezTo>
                  <a:pt x="6381515" y="1508696"/>
                  <a:pt x="6386423" y="1479760"/>
                  <a:pt x="6392174" y="1451005"/>
                </a:cubicBezTo>
                <a:cubicBezTo>
                  <a:pt x="6395049" y="1436627"/>
                  <a:pt x="6398726" y="1422387"/>
                  <a:pt x="6400800" y="1407872"/>
                </a:cubicBezTo>
                <a:cubicBezTo>
                  <a:pt x="6403675" y="1387744"/>
                  <a:pt x="6406904" y="1367663"/>
                  <a:pt x="6409426" y="1347488"/>
                </a:cubicBezTo>
                <a:cubicBezTo>
                  <a:pt x="6412656" y="1321650"/>
                  <a:pt x="6415011" y="1295710"/>
                  <a:pt x="6418053" y="1269850"/>
                </a:cubicBezTo>
                <a:cubicBezTo>
                  <a:pt x="6420762" y="1246826"/>
                  <a:pt x="6423804" y="1223842"/>
                  <a:pt x="6426679" y="1200838"/>
                </a:cubicBezTo>
                <a:cubicBezTo>
                  <a:pt x="6419887" y="983492"/>
                  <a:pt x="6411249" y="926979"/>
                  <a:pt x="6426679" y="726386"/>
                </a:cubicBezTo>
                <a:cubicBezTo>
                  <a:pt x="6427376" y="717319"/>
                  <a:pt x="6432430" y="709133"/>
                  <a:pt x="6435306" y="700506"/>
                </a:cubicBezTo>
                <a:cubicBezTo>
                  <a:pt x="6438181" y="683253"/>
                  <a:pt x="6443932" y="666239"/>
                  <a:pt x="6443932" y="648748"/>
                </a:cubicBezTo>
                <a:cubicBezTo>
                  <a:pt x="6443932" y="533693"/>
                  <a:pt x="6440652" y="418622"/>
                  <a:pt x="6435306" y="303691"/>
                </a:cubicBezTo>
                <a:cubicBezTo>
                  <a:pt x="6434884" y="294608"/>
                  <a:pt x="6428724" y="286672"/>
                  <a:pt x="6426679" y="277812"/>
                </a:cubicBezTo>
                <a:cubicBezTo>
                  <a:pt x="6381565" y="82326"/>
                  <a:pt x="6434823" y="250968"/>
                  <a:pt x="6392174" y="165669"/>
                </a:cubicBezTo>
                <a:cubicBezTo>
                  <a:pt x="6388107" y="157536"/>
                  <a:pt x="6389228" y="146890"/>
                  <a:pt x="6383547" y="139789"/>
                </a:cubicBezTo>
                <a:cubicBezTo>
                  <a:pt x="6377070" y="131693"/>
                  <a:pt x="6366294" y="128288"/>
                  <a:pt x="6357668" y="122537"/>
                </a:cubicBezTo>
                <a:cubicBezTo>
                  <a:pt x="6351917" y="113910"/>
                  <a:pt x="6347746" y="103988"/>
                  <a:pt x="6340415" y="96657"/>
                </a:cubicBezTo>
                <a:cubicBezTo>
                  <a:pt x="6319911" y="76153"/>
                  <a:pt x="6288399" y="70693"/>
                  <a:pt x="6262777" y="62152"/>
                </a:cubicBezTo>
                <a:lnTo>
                  <a:pt x="6236898" y="53525"/>
                </a:lnTo>
                <a:lnTo>
                  <a:pt x="6185140" y="36272"/>
                </a:lnTo>
                <a:lnTo>
                  <a:pt x="6159260" y="27646"/>
                </a:lnTo>
                <a:cubicBezTo>
                  <a:pt x="6150634" y="21895"/>
                  <a:pt x="6143089" y="14033"/>
                  <a:pt x="6133381" y="10393"/>
                </a:cubicBezTo>
                <a:cubicBezTo>
                  <a:pt x="6071953" y="-12642"/>
                  <a:pt x="5915723" y="9700"/>
                  <a:pt x="5900468" y="10393"/>
                </a:cubicBezTo>
                <a:cubicBezTo>
                  <a:pt x="5883215" y="16144"/>
                  <a:pt x="5866755" y="25390"/>
                  <a:pt x="5848709" y="27646"/>
                </a:cubicBezTo>
                <a:cubicBezTo>
                  <a:pt x="5806794" y="32885"/>
                  <a:pt x="5776092" y="35017"/>
                  <a:pt x="5736566" y="44899"/>
                </a:cubicBezTo>
                <a:cubicBezTo>
                  <a:pt x="5727745" y="47104"/>
                  <a:pt x="5719563" y="51552"/>
                  <a:pt x="5710687" y="53525"/>
                </a:cubicBezTo>
                <a:cubicBezTo>
                  <a:pt x="5634449" y="70467"/>
                  <a:pt x="5684563" y="53595"/>
                  <a:pt x="5624423" y="70778"/>
                </a:cubicBezTo>
                <a:cubicBezTo>
                  <a:pt x="5586051" y="81741"/>
                  <a:pt x="5608987" y="79042"/>
                  <a:pt x="5564038" y="88031"/>
                </a:cubicBezTo>
                <a:cubicBezTo>
                  <a:pt x="5507532" y="99332"/>
                  <a:pt x="5524539" y="91923"/>
                  <a:pt x="5477774" y="105284"/>
                </a:cubicBezTo>
                <a:cubicBezTo>
                  <a:pt x="5429167" y="119172"/>
                  <a:pt x="5474914" y="108153"/>
                  <a:pt x="5417389" y="131163"/>
                </a:cubicBezTo>
                <a:cubicBezTo>
                  <a:pt x="5417370" y="131171"/>
                  <a:pt x="5352701" y="152725"/>
                  <a:pt x="5339751" y="157042"/>
                </a:cubicBezTo>
                <a:lnTo>
                  <a:pt x="5287992" y="174295"/>
                </a:lnTo>
                <a:lnTo>
                  <a:pt x="5227607" y="182921"/>
                </a:lnTo>
                <a:cubicBezTo>
                  <a:pt x="5165316" y="203686"/>
                  <a:pt x="5239369" y="182921"/>
                  <a:pt x="5115464" y="182921"/>
                </a:cubicBezTo>
                <a:cubicBezTo>
                  <a:pt x="5037773" y="182921"/>
                  <a:pt x="4960189" y="188672"/>
                  <a:pt x="4882551" y="191548"/>
                </a:cubicBezTo>
                <a:cubicBezTo>
                  <a:pt x="4667809" y="245230"/>
                  <a:pt x="4885951" y="193476"/>
                  <a:pt x="4295955" y="208801"/>
                </a:cubicBezTo>
                <a:cubicBezTo>
                  <a:pt x="4251996" y="209943"/>
                  <a:pt x="4146352" y="221173"/>
                  <a:pt x="4097547" y="226054"/>
                </a:cubicBezTo>
                <a:cubicBezTo>
                  <a:pt x="3996906" y="223178"/>
                  <a:pt x="3896061" y="224435"/>
                  <a:pt x="3795623" y="217427"/>
                </a:cubicBezTo>
                <a:cubicBezTo>
                  <a:pt x="3771969" y="215777"/>
                  <a:pt x="3750000" y="204072"/>
                  <a:pt x="3726611" y="200174"/>
                </a:cubicBezTo>
                <a:cubicBezTo>
                  <a:pt x="3692105" y="194423"/>
                  <a:pt x="3657396" y="189781"/>
                  <a:pt x="3623094" y="182921"/>
                </a:cubicBezTo>
                <a:cubicBezTo>
                  <a:pt x="3608717" y="180046"/>
                  <a:pt x="3594524" y="176008"/>
                  <a:pt x="3579962" y="174295"/>
                </a:cubicBezTo>
                <a:cubicBezTo>
                  <a:pt x="3545574" y="170250"/>
                  <a:pt x="3510880" y="169294"/>
                  <a:pt x="3476445" y="165669"/>
                </a:cubicBezTo>
                <a:cubicBezTo>
                  <a:pt x="3456224" y="163540"/>
                  <a:pt x="3436116" y="160385"/>
                  <a:pt x="3416060" y="157042"/>
                </a:cubicBezTo>
                <a:cubicBezTo>
                  <a:pt x="3401597" y="154632"/>
                  <a:pt x="3387573" y="149130"/>
                  <a:pt x="3372928" y="148416"/>
                </a:cubicBezTo>
                <a:cubicBezTo>
                  <a:pt x="3269494" y="143370"/>
                  <a:pt x="3165894" y="142665"/>
                  <a:pt x="3062377" y="139789"/>
                </a:cubicBezTo>
                <a:cubicBezTo>
                  <a:pt x="3001992" y="134038"/>
                  <a:pt x="2941832" y="124962"/>
                  <a:pt x="2881223" y="122537"/>
                </a:cubicBezTo>
                <a:cubicBezTo>
                  <a:pt x="2484529" y="106668"/>
                  <a:pt x="2737497" y="115052"/>
                  <a:pt x="2122098" y="105284"/>
                </a:cubicBezTo>
                <a:cubicBezTo>
                  <a:pt x="1935287" y="93608"/>
                  <a:pt x="2030172" y="96657"/>
                  <a:pt x="1837426" y="96657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78832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0" y="1443841"/>
            <a:ext cx="6858000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/>
              <a:t>Approche </a:t>
            </a:r>
            <a:r>
              <a:rPr lang="fr-FR" b="1" u="sng" dirty="0" err="1"/>
              <a:t>géoenvironnementale</a:t>
            </a:r>
            <a:r>
              <a:rPr lang="fr-FR" b="1" u="sng" dirty="0"/>
              <a:t> : Un monde face aux</a:t>
            </a:r>
            <a:r>
              <a:rPr lang="fr-FR" b="1" i="1" u="sng" dirty="0"/>
              <a:t> </a:t>
            </a:r>
            <a:r>
              <a:rPr lang="fr-FR" b="1" u="sng" dirty="0"/>
              <a:t>enjeux de développement durable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Pays à l’empreinte écologique la plus élevée : &gt; 6 </a:t>
            </a:r>
            <a:r>
              <a:rPr lang="fr-FR" dirty="0" err="1" smtClean="0"/>
              <a:t>hag</a:t>
            </a:r>
            <a:r>
              <a:rPr lang="fr-FR" dirty="0" smtClean="0"/>
              <a:t>/personne/an</a:t>
            </a:r>
          </a:p>
          <a:p>
            <a:r>
              <a:rPr lang="fr-FR" dirty="0" smtClean="0"/>
              <a:t>(DOC 3 p. 35)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	      </a:t>
            </a:r>
          </a:p>
          <a:p>
            <a:r>
              <a:rPr lang="fr-FR" dirty="0"/>
              <a:t>Espaces disposant de ressources </a:t>
            </a:r>
            <a:r>
              <a:rPr lang="fr-FR" dirty="0" smtClean="0"/>
              <a:t>convoitées (DOC 1 p.43)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Littoraux particulièrement menacés par l’anthropisation et la montée du niveau des </a:t>
            </a:r>
            <a:r>
              <a:rPr lang="fr-FR" dirty="0" smtClean="0"/>
              <a:t>mers (DOC 1 p. 43)</a:t>
            </a:r>
            <a:endParaRPr lang="fr-FR" dirty="0"/>
          </a:p>
          <a:p>
            <a:r>
              <a:rPr lang="fr-FR" dirty="0"/>
              <a:t> </a:t>
            </a:r>
          </a:p>
        </p:txBody>
      </p:sp>
      <p:sp>
        <p:nvSpPr>
          <p:cNvPr id="5" name="Ellipse 4"/>
          <p:cNvSpPr/>
          <p:nvPr/>
        </p:nvSpPr>
        <p:spPr>
          <a:xfrm>
            <a:off x="1074051" y="2348880"/>
            <a:ext cx="288032" cy="288032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822055" y="3445354"/>
            <a:ext cx="936104" cy="360040"/>
          </a:xfrm>
          <a:prstGeom prst="rect">
            <a:avLst/>
          </a:prstGeom>
          <a:pattFill prst="lgConfetti">
            <a:fgClr>
              <a:srgbClr val="00B050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0" name="Connecteur droit 9"/>
          <p:cNvCxnSpPr/>
          <p:nvPr/>
        </p:nvCxnSpPr>
        <p:spPr>
          <a:xfrm>
            <a:off x="822055" y="4365104"/>
            <a:ext cx="936104" cy="0"/>
          </a:xfrm>
          <a:prstGeom prst="line">
            <a:avLst/>
          </a:prstGeom>
          <a:ln w="635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9819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788"/>
          <p:cNvSpPr>
            <a:spLocks/>
          </p:cNvSpPr>
          <p:nvPr/>
        </p:nvSpPr>
        <p:spPr bwMode="auto">
          <a:xfrm>
            <a:off x="4862122" y="1757426"/>
            <a:ext cx="1346598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29 h 2317"/>
              <a:gd name="T4" fmla="*/ 80 w 1334"/>
              <a:gd name="T5" fmla="*/ 1997 h 2317"/>
              <a:gd name="T6" fmla="*/ 176 w 1334"/>
              <a:gd name="T7" fmla="*/ 2099 h 2317"/>
              <a:gd name="T8" fmla="*/ 342 w 1334"/>
              <a:gd name="T9" fmla="*/ 2243 h 2317"/>
              <a:gd name="T10" fmla="*/ 400 w 1334"/>
              <a:gd name="T11" fmla="*/ 2317 h 2317"/>
              <a:gd name="T12" fmla="*/ 624 w 1334"/>
              <a:gd name="T13" fmla="*/ 2285 h 2317"/>
              <a:gd name="T14" fmla="*/ 627 w 1334"/>
              <a:gd name="T15" fmla="*/ 2285 h 2317"/>
              <a:gd name="T16" fmla="*/ 634 w 1334"/>
              <a:gd name="T17" fmla="*/ 2115 h 2317"/>
              <a:gd name="T18" fmla="*/ 560 w 1334"/>
              <a:gd name="T19" fmla="*/ 2032 h 2317"/>
              <a:gd name="T20" fmla="*/ 694 w 1334"/>
              <a:gd name="T21" fmla="*/ 1779 h 2317"/>
              <a:gd name="T22" fmla="*/ 1037 w 1334"/>
              <a:gd name="T23" fmla="*/ 1475 h 2317"/>
              <a:gd name="T24" fmla="*/ 1094 w 1334"/>
              <a:gd name="T25" fmla="*/ 1161 h 2317"/>
              <a:gd name="T26" fmla="*/ 1120 w 1334"/>
              <a:gd name="T27" fmla="*/ 870 h 2317"/>
              <a:gd name="T28" fmla="*/ 1113 w 1334"/>
              <a:gd name="T29" fmla="*/ 813 h 2317"/>
              <a:gd name="T30" fmla="*/ 1101 w 1334"/>
              <a:gd name="T31" fmla="*/ 611 h 2317"/>
              <a:gd name="T32" fmla="*/ 1165 w 1334"/>
              <a:gd name="T33" fmla="*/ 422 h 2317"/>
              <a:gd name="T34" fmla="*/ 1318 w 1334"/>
              <a:gd name="T35" fmla="*/ 451 h 2317"/>
              <a:gd name="T36" fmla="*/ 1334 w 1334"/>
              <a:gd name="T37" fmla="*/ 416 h 2317"/>
              <a:gd name="T38" fmla="*/ 1181 w 1334"/>
              <a:gd name="T39" fmla="*/ 317 h 2317"/>
              <a:gd name="T40" fmla="*/ 931 w 1334"/>
              <a:gd name="T41" fmla="*/ 393 h 2317"/>
              <a:gd name="T42" fmla="*/ 698 w 1334"/>
              <a:gd name="T43" fmla="*/ 352 h 2317"/>
              <a:gd name="T44" fmla="*/ 589 w 1334"/>
              <a:gd name="T45" fmla="*/ 205 h 2317"/>
              <a:gd name="T46" fmla="*/ 480 w 1334"/>
              <a:gd name="T47" fmla="*/ 198 h 2317"/>
              <a:gd name="T48" fmla="*/ 576 w 1334"/>
              <a:gd name="T49" fmla="*/ 144 h 2317"/>
              <a:gd name="T50" fmla="*/ 454 w 1334"/>
              <a:gd name="T51" fmla="*/ 109 h 2317"/>
              <a:gd name="T52" fmla="*/ 326 w 1334"/>
              <a:gd name="T53" fmla="*/ 89 h 2317"/>
              <a:gd name="T54" fmla="*/ 205 w 1334"/>
              <a:gd name="T55" fmla="*/ 176 h 2317"/>
              <a:gd name="T56" fmla="*/ 7 w 1334"/>
              <a:gd name="T57" fmla="*/ 163 h 2317"/>
              <a:gd name="T58" fmla="*/ 135 w 1334"/>
              <a:gd name="T59" fmla="*/ 294 h 2317"/>
              <a:gd name="T60" fmla="*/ 301 w 1334"/>
              <a:gd name="T61" fmla="*/ 470 h 2317"/>
              <a:gd name="T62" fmla="*/ 381 w 1334"/>
              <a:gd name="T63" fmla="*/ 608 h 2317"/>
              <a:gd name="T64" fmla="*/ 397 w 1334"/>
              <a:gd name="T65" fmla="*/ 729 h 2317"/>
              <a:gd name="T66" fmla="*/ 323 w 1334"/>
              <a:gd name="T67" fmla="*/ 896 h 2317"/>
              <a:gd name="T68" fmla="*/ 365 w 1334"/>
              <a:gd name="T69" fmla="*/ 1129 h 2317"/>
              <a:gd name="T70" fmla="*/ 387 w 1334"/>
              <a:gd name="T71" fmla="*/ 1248 h 2317"/>
              <a:gd name="T72" fmla="*/ 496 w 1334"/>
              <a:gd name="T73" fmla="*/ 1350 h 2317"/>
              <a:gd name="T74" fmla="*/ 352 w 1334"/>
              <a:gd name="T75" fmla="*/ 1331 h 2317"/>
              <a:gd name="T76" fmla="*/ 333 w 1334"/>
              <a:gd name="T77" fmla="*/ 1440 h 2317"/>
              <a:gd name="T78" fmla="*/ 294 w 1334"/>
              <a:gd name="T79" fmla="*/ 1504 h 2317"/>
              <a:gd name="T80" fmla="*/ 221 w 1334"/>
              <a:gd name="T81" fmla="*/ 1529 h 2317"/>
              <a:gd name="T82" fmla="*/ 186 w 1334"/>
              <a:gd name="T83" fmla="*/ 1712 h 2317"/>
              <a:gd name="T84" fmla="*/ 106 w 1334"/>
              <a:gd name="T85" fmla="*/ 1645 h 2317"/>
              <a:gd name="T86" fmla="*/ 195 w 1334"/>
              <a:gd name="T87" fmla="*/ 1565 h 2317"/>
              <a:gd name="T88" fmla="*/ 64 w 1334"/>
              <a:gd name="T89" fmla="*/ 1533 h 2317"/>
              <a:gd name="T90" fmla="*/ 58 w 1334"/>
              <a:gd name="T91" fmla="*/ 1574 h 2317"/>
              <a:gd name="T92" fmla="*/ 99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4" y="1824"/>
                </a:moveTo>
                <a:lnTo>
                  <a:pt x="74" y="1856"/>
                </a:lnTo>
                <a:lnTo>
                  <a:pt x="58" y="1872"/>
                </a:lnTo>
                <a:lnTo>
                  <a:pt x="58" y="1869"/>
                </a:lnTo>
                <a:lnTo>
                  <a:pt x="67" y="1869"/>
                </a:lnTo>
                <a:lnTo>
                  <a:pt x="80" y="1929"/>
                </a:lnTo>
                <a:lnTo>
                  <a:pt x="80" y="1981"/>
                </a:lnTo>
                <a:lnTo>
                  <a:pt x="74" y="2029"/>
                </a:lnTo>
                <a:lnTo>
                  <a:pt x="80" y="1997"/>
                </a:lnTo>
                <a:lnTo>
                  <a:pt x="80" y="1993"/>
                </a:lnTo>
                <a:lnTo>
                  <a:pt x="170" y="2035"/>
                </a:lnTo>
                <a:lnTo>
                  <a:pt x="176" y="2099"/>
                </a:lnTo>
                <a:lnTo>
                  <a:pt x="243" y="2096"/>
                </a:lnTo>
                <a:lnTo>
                  <a:pt x="323" y="2157"/>
                </a:lnTo>
                <a:lnTo>
                  <a:pt x="342" y="2243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6" y="2275"/>
                </a:lnTo>
                <a:lnTo>
                  <a:pt x="611" y="2259"/>
                </a:lnTo>
                <a:lnTo>
                  <a:pt x="624" y="2285"/>
                </a:lnTo>
                <a:lnTo>
                  <a:pt x="627" y="2285"/>
                </a:lnTo>
                <a:lnTo>
                  <a:pt x="627" y="2278"/>
                </a:lnTo>
                <a:lnTo>
                  <a:pt x="627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4" y="2115"/>
                </a:lnTo>
                <a:lnTo>
                  <a:pt x="653" y="2051"/>
                </a:lnTo>
                <a:lnTo>
                  <a:pt x="653" y="2048"/>
                </a:lnTo>
                <a:lnTo>
                  <a:pt x="560" y="2032"/>
                </a:lnTo>
                <a:lnTo>
                  <a:pt x="605" y="1904"/>
                </a:lnTo>
                <a:lnTo>
                  <a:pt x="720" y="1827"/>
                </a:lnTo>
                <a:lnTo>
                  <a:pt x="694" y="1779"/>
                </a:lnTo>
                <a:lnTo>
                  <a:pt x="762" y="1625"/>
                </a:lnTo>
                <a:lnTo>
                  <a:pt x="918" y="1549"/>
                </a:lnTo>
                <a:lnTo>
                  <a:pt x="1037" y="1475"/>
                </a:lnTo>
                <a:lnTo>
                  <a:pt x="1014" y="1251"/>
                </a:lnTo>
                <a:lnTo>
                  <a:pt x="1056" y="1168"/>
                </a:lnTo>
                <a:lnTo>
                  <a:pt x="1094" y="1161"/>
                </a:lnTo>
                <a:lnTo>
                  <a:pt x="1161" y="992"/>
                </a:lnTo>
                <a:lnTo>
                  <a:pt x="1123" y="953"/>
                </a:lnTo>
                <a:lnTo>
                  <a:pt x="1120" y="870"/>
                </a:lnTo>
                <a:lnTo>
                  <a:pt x="1123" y="870"/>
                </a:lnTo>
                <a:lnTo>
                  <a:pt x="1123" y="873"/>
                </a:lnTo>
                <a:lnTo>
                  <a:pt x="1113" y="813"/>
                </a:lnTo>
                <a:lnTo>
                  <a:pt x="1008" y="752"/>
                </a:lnTo>
                <a:lnTo>
                  <a:pt x="1005" y="701"/>
                </a:lnTo>
                <a:lnTo>
                  <a:pt x="1101" y="611"/>
                </a:lnTo>
                <a:lnTo>
                  <a:pt x="1126" y="557"/>
                </a:lnTo>
                <a:lnTo>
                  <a:pt x="1120" y="451"/>
                </a:lnTo>
                <a:lnTo>
                  <a:pt x="1165" y="422"/>
                </a:lnTo>
                <a:lnTo>
                  <a:pt x="1267" y="467"/>
                </a:lnTo>
                <a:lnTo>
                  <a:pt x="1302" y="470"/>
                </a:lnTo>
                <a:lnTo>
                  <a:pt x="1318" y="451"/>
                </a:lnTo>
                <a:lnTo>
                  <a:pt x="1321" y="416"/>
                </a:lnTo>
                <a:lnTo>
                  <a:pt x="1328" y="413"/>
                </a:lnTo>
                <a:lnTo>
                  <a:pt x="1334" y="416"/>
                </a:lnTo>
                <a:lnTo>
                  <a:pt x="1296" y="406"/>
                </a:lnTo>
                <a:lnTo>
                  <a:pt x="1283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3"/>
                </a:lnTo>
                <a:lnTo>
                  <a:pt x="867" y="400"/>
                </a:lnTo>
                <a:lnTo>
                  <a:pt x="774" y="381"/>
                </a:lnTo>
                <a:lnTo>
                  <a:pt x="698" y="352"/>
                </a:lnTo>
                <a:lnTo>
                  <a:pt x="659" y="297"/>
                </a:lnTo>
                <a:lnTo>
                  <a:pt x="678" y="262"/>
                </a:lnTo>
                <a:lnTo>
                  <a:pt x="589" y="205"/>
                </a:lnTo>
                <a:lnTo>
                  <a:pt x="566" y="224"/>
                </a:lnTo>
                <a:lnTo>
                  <a:pt x="480" y="230"/>
                </a:lnTo>
                <a:lnTo>
                  <a:pt x="480" y="198"/>
                </a:lnTo>
                <a:lnTo>
                  <a:pt x="413" y="198"/>
                </a:lnTo>
                <a:lnTo>
                  <a:pt x="438" y="160"/>
                </a:lnTo>
                <a:lnTo>
                  <a:pt x="576" y="144"/>
                </a:lnTo>
                <a:lnTo>
                  <a:pt x="694" y="0"/>
                </a:lnTo>
                <a:lnTo>
                  <a:pt x="525" y="38"/>
                </a:lnTo>
                <a:lnTo>
                  <a:pt x="454" y="109"/>
                </a:lnTo>
                <a:lnTo>
                  <a:pt x="400" y="118"/>
                </a:lnTo>
                <a:lnTo>
                  <a:pt x="358" y="128"/>
                </a:lnTo>
                <a:lnTo>
                  <a:pt x="326" y="89"/>
                </a:lnTo>
                <a:lnTo>
                  <a:pt x="247" y="121"/>
                </a:lnTo>
                <a:lnTo>
                  <a:pt x="151" y="128"/>
                </a:lnTo>
                <a:lnTo>
                  <a:pt x="205" y="176"/>
                </a:lnTo>
                <a:lnTo>
                  <a:pt x="125" y="169"/>
                </a:lnTo>
                <a:lnTo>
                  <a:pt x="83" y="134"/>
                </a:lnTo>
                <a:lnTo>
                  <a:pt x="7" y="163"/>
                </a:lnTo>
                <a:lnTo>
                  <a:pt x="0" y="208"/>
                </a:lnTo>
                <a:lnTo>
                  <a:pt x="48" y="224"/>
                </a:lnTo>
                <a:lnTo>
                  <a:pt x="135" y="294"/>
                </a:lnTo>
                <a:lnTo>
                  <a:pt x="205" y="384"/>
                </a:lnTo>
                <a:lnTo>
                  <a:pt x="243" y="384"/>
                </a:lnTo>
                <a:lnTo>
                  <a:pt x="301" y="470"/>
                </a:lnTo>
                <a:lnTo>
                  <a:pt x="333" y="505"/>
                </a:lnTo>
                <a:lnTo>
                  <a:pt x="342" y="566"/>
                </a:lnTo>
                <a:lnTo>
                  <a:pt x="381" y="608"/>
                </a:lnTo>
                <a:lnTo>
                  <a:pt x="419" y="605"/>
                </a:lnTo>
                <a:lnTo>
                  <a:pt x="432" y="665"/>
                </a:lnTo>
                <a:lnTo>
                  <a:pt x="397" y="729"/>
                </a:lnTo>
                <a:lnTo>
                  <a:pt x="403" y="896"/>
                </a:lnTo>
                <a:lnTo>
                  <a:pt x="352" y="861"/>
                </a:lnTo>
                <a:lnTo>
                  <a:pt x="323" y="896"/>
                </a:lnTo>
                <a:lnTo>
                  <a:pt x="317" y="985"/>
                </a:lnTo>
                <a:lnTo>
                  <a:pt x="352" y="1062"/>
                </a:lnTo>
                <a:lnTo>
                  <a:pt x="365" y="1129"/>
                </a:lnTo>
                <a:lnTo>
                  <a:pt x="419" y="1158"/>
                </a:lnTo>
                <a:lnTo>
                  <a:pt x="368" y="1216"/>
                </a:lnTo>
                <a:lnTo>
                  <a:pt x="387" y="1248"/>
                </a:lnTo>
                <a:lnTo>
                  <a:pt x="534" y="1280"/>
                </a:lnTo>
                <a:lnTo>
                  <a:pt x="486" y="1296"/>
                </a:lnTo>
                <a:lnTo>
                  <a:pt x="496" y="1350"/>
                </a:lnTo>
                <a:lnTo>
                  <a:pt x="451" y="1299"/>
                </a:lnTo>
                <a:lnTo>
                  <a:pt x="352" y="1277"/>
                </a:lnTo>
                <a:lnTo>
                  <a:pt x="352" y="1331"/>
                </a:lnTo>
                <a:lnTo>
                  <a:pt x="381" y="1366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6" y="1507"/>
                </a:lnTo>
                <a:lnTo>
                  <a:pt x="294" y="1504"/>
                </a:lnTo>
                <a:lnTo>
                  <a:pt x="291" y="1558"/>
                </a:lnTo>
                <a:lnTo>
                  <a:pt x="272" y="1526"/>
                </a:lnTo>
                <a:lnTo>
                  <a:pt x="221" y="1529"/>
                </a:lnTo>
                <a:lnTo>
                  <a:pt x="253" y="1584"/>
                </a:lnTo>
                <a:lnTo>
                  <a:pt x="243" y="1641"/>
                </a:lnTo>
                <a:lnTo>
                  <a:pt x="186" y="1712"/>
                </a:lnTo>
                <a:lnTo>
                  <a:pt x="160" y="1670"/>
                </a:lnTo>
                <a:lnTo>
                  <a:pt x="106" y="1661"/>
                </a:lnTo>
                <a:lnTo>
                  <a:pt x="106" y="1645"/>
                </a:lnTo>
                <a:lnTo>
                  <a:pt x="195" y="1648"/>
                </a:lnTo>
                <a:lnTo>
                  <a:pt x="208" y="1606"/>
                </a:lnTo>
                <a:lnTo>
                  <a:pt x="195" y="1565"/>
                </a:lnTo>
                <a:lnTo>
                  <a:pt x="138" y="1568"/>
                </a:lnTo>
                <a:lnTo>
                  <a:pt x="64" y="1529"/>
                </a:lnTo>
                <a:lnTo>
                  <a:pt x="64" y="1533"/>
                </a:lnTo>
                <a:lnTo>
                  <a:pt x="64" y="1574"/>
                </a:lnTo>
                <a:lnTo>
                  <a:pt x="55" y="1574"/>
                </a:lnTo>
                <a:lnTo>
                  <a:pt x="58" y="1574"/>
                </a:lnTo>
                <a:lnTo>
                  <a:pt x="58" y="1577"/>
                </a:lnTo>
                <a:lnTo>
                  <a:pt x="67" y="1696"/>
                </a:lnTo>
                <a:lnTo>
                  <a:pt x="99" y="1705"/>
                </a:lnTo>
                <a:lnTo>
                  <a:pt x="80" y="1821"/>
                </a:lnTo>
                <a:lnTo>
                  <a:pt x="74" y="182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1787"/>
          <p:cNvSpPr>
            <a:spLocks/>
          </p:cNvSpPr>
          <p:nvPr/>
        </p:nvSpPr>
        <p:spPr bwMode="auto">
          <a:xfrm>
            <a:off x="4862122" y="1757426"/>
            <a:ext cx="1344077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30 h 2317"/>
              <a:gd name="T4" fmla="*/ 80 w 1334"/>
              <a:gd name="T5" fmla="*/ 1997 h 2317"/>
              <a:gd name="T6" fmla="*/ 175 w 1334"/>
              <a:gd name="T7" fmla="*/ 2100 h 2317"/>
              <a:gd name="T8" fmla="*/ 340 w 1334"/>
              <a:gd name="T9" fmla="*/ 2245 h 2317"/>
              <a:gd name="T10" fmla="*/ 400 w 1334"/>
              <a:gd name="T11" fmla="*/ 2317 h 2317"/>
              <a:gd name="T12" fmla="*/ 623 w 1334"/>
              <a:gd name="T13" fmla="*/ 2285 h 2317"/>
              <a:gd name="T14" fmla="*/ 626 w 1334"/>
              <a:gd name="T15" fmla="*/ 2285 h 2317"/>
              <a:gd name="T16" fmla="*/ 633 w 1334"/>
              <a:gd name="T17" fmla="*/ 2115 h 2317"/>
              <a:gd name="T18" fmla="*/ 561 w 1334"/>
              <a:gd name="T19" fmla="*/ 2032 h 2317"/>
              <a:gd name="T20" fmla="*/ 693 w 1334"/>
              <a:gd name="T21" fmla="*/ 1780 h 2317"/>
              <a:gd name="T22" fmla="*/ 1036 w 1334"/>
              <a:gd name="T23" fmla="*/ 1475 h 2317"/>
              <a:gd name="T24" fmla="*/ 1094 w 1334"/>
              <a:gd name="T25" fmla="*/ 1162 h 2317"/>
              <a:gd name="T26" fmla="*/ 1121 w 1334"/>
              <a:gd name="T27" fmla="*/ 870 h 2317"/>
              <a:gd name="T28" fmla="*/ 1114 w 1334"/>
              <a:gd name="T29" fmla="*/ 815 h 2317"/>
              <a:gd name="T30" fmla="*/ 1101 w 1334"/>
              <a:gd name="T31" fmla="*/ 612 h 2317"/>
              <a:gd name="T32" fmla="*/ 1166 w 1334"/>
              <a:gd name="T33" fmla="*/ 422 h 2317"/>
              <a:gd name="T34" fmla="*/ 1319 w 1334"/>
              <a:gd name="T35" fmla="*/ 452 h 2317"/>
              <a:gd name="T36" fmla="*/ 1334 w 1334"/>
              <a:gd name="T37" fmla="*/ 417 h 2317"/>
              <a:gd name="T38" fmla="*/ 1181 w 1334"/>
              <a:gd name="T39" fmla="*/ 317 h 2317"/>
              <a:gd name="T40" fmla="*/ 931 w 1334"/>
              <a:gd name="T41" fmla="*/ 395 h 2317"/>
              <a:gd name="T42" fmla="*/ 698 w 1334"/>
              <a:gd name="T43" fmla="*/ 352 h 2317"/>
              <a:gd name="T44" fmla="*/ 588 w 1334"/>
              <a:gd name="T45" fmla="*/ 205 h 2317"/>
              <a:gd name="T46" fmla="*/ 481 w 1334"/>
              <a:gd name="T47" fmla="*/ 200 h 2317"/>
              <a:gd name="T48" fmla="*/ 576 w 1334"/>
              <a:gd name="T49" fmla="*/ 145 h 2317"/>
              <a:gd name="T50" fmla="*/ 453 w 1334"/>
              <a:gd name="T51" fmla="*/ 110 h 2317"/>
              <a:gd name="T52" fmla="*/ 325 w 1334"/>
              <a:gd name="T53" fmla="*/ 90 h 2317"/>
              <a:gd name="T54" fmla="*/ 205 w 1334"/>
              <a:gd name="T55" fmla="*/ 177 h 2317"/>
              <a:gd name="T56" fmla="*/ 5 w 1334"/>
              <a:gd name="T57" fmla="*/ 165 h 2317"/>
              <a:gd name="T58" fmla="*/ 135 w 1334"/>
              <a:gd name="T59" fmla="*/ 295 h 2317"/>
              <a:gd name="T60" fmla="*/ 300 w 1334"/>
              <a:gd name="T61" fmla="*/ 470 h 2317"/>
              <a:gd name="T62" fmla="*/ 380 w 1334"/>
              <a:gd name="T63" fmla="*/ 610 h 2317"/>
              <a:gd name="T64" fmla="*/ 395 w 1334"/>
              <a:gd name="T65" fmla="*/ 730 h 2317"/>
              <a:gd name="T66" fmla="*/ 323 w 1334"/>
              <a:gd name="T67" fmla="*/ 897 h 2317"/>
              <a:gd name="T68" fmla="*/ 365 w 1334"/>
              <a:gd name="T69" fmla="*/ 1130 h 2317"/>
              <a:gd name="T70" fmla="*/ 385 w 1334"/>
              <a:gd name="T71" fmla="*/ 1250 h 2317"/>
              <a:gd name="T72" fmla="*/ 496 w 1334"/>
              <a:gd name="T73" fmla="*/ 1350 h 2317"/>
              <a:gd name="T74" fmla="*/ 350 w 1334"/>
              <a:gd name="T75" fmla="*/ 1332 h 2317"/>
              <a:gd name="T76" fmla="*/ 333 w 1334"/>
              <a:gd name="T77" fmla="*/ 1440 h 2317"/>
              <a:gd name="T78" fmla="*/ 293 w 1334"/>
              <a:gd name="T79" fmla="*/ 1505 h 2317"/>
              <a:gd name="T80" fmla="*/ 220 w 1334"/>
              <a:gd name="T81" fmla="*/ 1530 h 2317"/>
              <a:gd name="T82" fmla="*/ 185 w 1334"/>
              <a:gd name="T83" fmla="*/ 1712 h 2317"/>
              <a:gd name="T84" fmla="*/ 105 w 1334"/>
              <a:gd name="T85" fmla="*/ 1645 h 2317"/>
              <a:gd name="T86" fmla="*/ 195 w 1334"/>
              <a:gd name="T87" fmla="*/ 1565 h 2317"/>
              <a:gd name="T88" fmla="*/ 63 w 1334"/>
              <a:gd name="T89" fmla="*/ 1535 h 2317"/>
              <a:gd name="T90" fmla="*/ 58 w 1334"/>
              <a:gd name="T91" fmla="*/ 1575 h 2317"/>
              <a:gd name="T92" fmla="*/ 98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3" y="1825"/>
                </a:moveTo>
                <a:lnTo>
                  <a:pt x="73" y="1857"/>
                </a:lnTo>
                <a:lnTo>
                  <a:pt x="58" y="1872"/>
                </a:lnTo>
                <a:lnTo>
                  <a:pt x="58" y="1870"/>
                </a:lnTo>
                <a:lnTo>
                  <a:pt x="65" y="1870"/>
                </a:lnTo>
                <a:lnTo>
                  <a:pt x="80" y="1930"/>
                </a:lnTo>
                <a:lnTo>
                  <a:pt x="80" y="1982"/>
                </a:lnTo>
                <a:lnTo>
                  <a:pt x="73" y="2030"/>
                </a:lnTo>
                <a:lnTo>
                  <a:pt x="80" y="1997"/>
                </a:lnTo>
                <a:lnTo>
                  <a:pt x="80" y="1995"/>
                </a:lnTo>
                <a:lnTo>
                  <a:pt x="170" y="2035"/>
                </a:lnTo>
                <a:lnTo>
                  <a:pt x="175" y="2100"/>
                </a:lnTo>
                <a:lnTo>
                  <a:pt x="243" y="2097"/>
                </a:lnTo>
                <a:lnTo>
                  <a:pt x="323" y="2157"/>
                </a:lnTo>
                <a:lnTo>
                  <a:pt x="340" y="2245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5" y="2275"/>
                </a:lnTo>
                <a:lnTo>
                  <a:pt x="611" y="2260"/>
                </a:lnTo>
                <a:lnTo>
                  <a:pt x="623" y="2285"/>
                </a:lnTo>
                <a:lnTo>
                  <a:pt x="626" y="2285"/>
                </a:lnTo>
                <a:lnTo>
                  <a:pt x="626" y="2280"/>
                </a:lnTo>
                <a:lnTo>
                  <a:pt x="626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3" y="2115"/>
                </a:lnTo>
                <a:lnTo>
                  <a:pt x="653" y="2052"/>
                </a:lnTo>
                <a:lnTo>
                  <a:pt x="653" y="2050"/>
                </a:lnTo>
                <a:lnTo>
                  <a:pt x="561" y="2032"/>
                </a:lnTo>
                <a:lnTo>
                  <a:pt x="606" y="1905"/>
                </a:lnTo>
                <a:lnTo>
                  <a:pt x="721" y="1827"/>
                </a:lnTo>
                <a:lnTo>
                  <a:pt x="693" y="1780"/>
                </a:lnTo>
                <a:lnTo>
                  <a:pt x="761" y="1625"/>
                </a:lnTo>
                <a:lnTo>
                  <a:pt x="919" y="1550"/>
                </a:lnTo>
                <a:lnTo>
                  <a:pt x="1036" y="1475"/>
                </a:lnTo>
                <a:lnTo>
                  <a:pt x="1014" y="1252"/>
                </a:lnTo>
                <a:lnTo>
                  <a:pt x="1056" y="1170"/>
                </a:lnTo>
                <a:lnTo>
                  <a:pt x="1094" y="1162"/>
                </a:lnTo>
                <a:lnTo>
                  <a:pt x="1161" y="992"/>
                </a:lnTo>
                <a:lnTo>
                  <a:pt x="1124" y="955"/>
                </a:lnTo>
                <a:lnTo>
                  <a:pt x="1121" y="870"/>
                </a:lnTo>
                <a:lnTo>
                  <a:pt x="1124" y="870"/>
                </a:lnTo>
                <a:lnTo>
                  <a:pt x="1124" y="875"/>
                </a:lnTo>
                <a:lnTo>
                  <a:pt x="1114" y="815"/>
                </a:lnTo>
                <a:lnTo>
                  <a:pt x="1009" y="752"/>
                </a:lnTo>
                <a:lnTo>
                  <a:pt x="1006" y="702"/>
                </a:lnTo>
                <a:lnTo>
                  <a:pt x="1101" y="612"/>
                </a:lnTo>
                <a:lnTo>
                  <a:pt x="1126" y="557"/>
                </a:lnTo>
                <a:lnTo>
                  <a:pt x="1121" y="452"/>
                </a:lnTo>
                <a:lnTo>
                  <a:pt x="1166" y="422"/>
                </a:lnTo>
                <a:lnTo>
                  <a:pt x="1266" y="467"/>
                </a:lnTo>
                <a:lnTo>
                  <a:pt x="1301" y="470"/>
                </a:lnTo>
                <a:lnTo>
                  <a:pt x="1319" y="452"/>
                </a:lnTo>
                <a:lnTo>
                  <a:pt x="1321" y="417"/>
                </a:lnTo>
                <a:lnTo>
                  <a:pt x="1329" y="415"/>
                </a:lnTo>
                <a:lnTo>
                  <a:pt x="1334" y="417"/>
                </a:lnTo>
                <a:lnTo>
                  <a:pt x="1296" y="407"/>
                </a:lnTo>
                <a:lnTo>
                  <a:pt x="1284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5"/>
                </a:lnTo>
                <a:lnTo>
                  <a:pt x="866" y="400"/>
                </a:lnTo>
                <a:lnTo>
                  <a:pt x="773" y="382"/>
                </a:lnTo>
                <a:lnTo>
                  <a:pt x="698" y="352"/>
                </a:lnTo>
                <a:lnTo>
                  <a:pt x="658" y="297"/>
                </a:lnTo>
                <a:lnTo>
                  <a:pt x="678" y="262"/>
                </a:lnTo>
                <a:lnTo>
                  <a:pt x="588" y="205"/>
                </a:lnTo>
                <a:lnTo>
                  <a:pt x="566" y="225"/>
                </a:lnTo>
                <a:lnTo>
                  <a:pt x="481" y="230"/>
                </a:lnTo>
                <a:lnTo>
                  <a:pt x="481" y="200"/>
                </a:lnTo>
                <a:lnTo>
                  <a:pt x="413" y="200"/>
                </a:lnTo>
                <a:lnTo>
                  <a:pt x="438" y="160"/>
                </a:lnTo>
                <a:lnTo>
                  <a:pt x="576" y="145"/>
                </a:lnTo>
                <a:lnTo>
                  <a:pt x="693" y="0"/>
                </a:lnTo>
                <a:lnTo>
                  <a:pt x="526" y="40"/>
                </a:lnTo>
                <a:lnTo>
                  <a:pt x="453" y="110"/>
                </a:lnTo>
                <a:lnTo>
                  <a:pt x="400" y="120"/>
                </a:lnTo>
                <a:lnTo>
                  <a:pt x="358" y="130"/>
                </a:lnTo>
                <a:lnTo>
                  <a:pt x="325" y="90"/>
                </a:lnTo>
                <a:lnTo>
                  <a:pt x="245" y="122"/>
                </a:lnTo>
                <a:lnTo>
                  <a:pt x="150" y="130"/>
                </a:lnTo>
                <a:lnTo>
                  <a:pt x="205" y="177"/>
                </a:lnTo>
                <a:lnTo>
                  <a:pt x="125" y="170"/>
                </a:lnTo>
                <a:lnTo>
                  <a:pt x="83" y="135"/>
                </a:lnTo>
                <a:lnTo>
                  <a:pt x="5" y="165"/>
                </a:lnTo>
                <a:lnTo>
                  <a:pt x="0" y="210"/>
                </a:lnTo>
                <a:lnTo>
                  <a:pt x="48" y="225"/>
                </a:lnTo>
                <a:lnTo>
                  <a:pt x="135" y="295"/>
                </a:lnTo>
                <a:lnTo>
                  <a:pt x="205" y="385"/>
                </a:lnTo>
                <a:lnTo>
                  <a:pt x="243" y="385"/>
                </a:lnTo>
                <a:lnTo>
                  <a:pt x="300" y="470"/>
                </a:lnTo>
                <a:lnTo>
                  <a:pt x="333" y="505"/>
                </a:lnTo>
                <a:lnTo>
                  <a:pt x="340" y="567"/>
                </a:lnTo>
                <a:lnTo>
                  <a:pt x="380" y="610"/>
                </a:lnTo>
                <a:lnTo>
                  <a:pt x="418" y="605"/>
                </a:lnTo>
                <a:lnTo>
                  <a:pt x="430" y="665"/>
                </a:lnTo>
                <a:lnTo>
                  <a:pt x="395" y="730"/>
                </a:lnTo>
                <a:lnTo>
                  <a:pt x="403" y="897"/>
                </a:lnTo>
                <a:lnTo>
                  <a:pt x="350" y="862"/>
                </a:lnTo>
                <a:lnTo>
                  <a:pt x="323" y="897"/>
                </a:lnTo>
                <a:lnTo>
                  <a:pt x="315" y="985"/>
                </a:lnTo>
                <a:lnTo>
                  <a:pt x="350" y="1062"/>
                </a:lnTo>
                <a:lnTo>
                  <a:pt x="365" y="1130"/>
                </a:lnTo>
                <a:lnTo>
                  <a:pt x="418" y="1160"/>
                </a:lnTo>
                <a:lnTo>
                  <a:pt x="368" y="1217"/>
                </a:lnTo>
                <a:lnTo>
                  <a:pt x="385" y="1250"/>
                </a:lnTo>
                <a:lnTo>
                  <a:pt x="533" y="1280"/>
                </a:lnTo>
                <a:lnTo>
                  <a:pt x="486" y="1297"/>
                </a:lnTo>
                <a:lnTo>
                  <a:pt x="496" y="1350"/>
                </a:lnTo>
                <a:lnTo>
                  <a:pt x="451" y="1300"/>
                </a:lnTo>
                <a:lnTo>
                  <a:pt x="350" y="1277"/>
                </a:lnTo>
                <a:lnTo>
                  <a:pt x="350" y="1332"/>
                </a:lnTo>
                <a:lnTo>
                  <a:pt x="380" y="1367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5" y="1507"/>
                </a:lnTo>
                <a:lnTo>
                  <a:pt x="293" y="1505"/>
                </a:lnTo>
                <a:lnTo>
                  <a:pt x="290" y="1560"/>
                </a:lnTo>
                <a:lnTo>
                  <a:pt x="270" y="1527"/>
                </a:lnTo>
                <a:lnTo>
                  <a:pt x="220" y="1530"/>
                </a:lnTo>
                <a:lnTo>
                  <a:pt x="253" y="1585"/>
                </a:lnTo>
                <a:lnTo>
                  <a:pt x="243" y="1642"/>
                </a:lnTo>
                <a:lnTo>
                  <a:pt x="185" y="1712"/>
                </a:lnTo>
                <a:lnTo>
                  <a:pt x="160" y="1670"/>
                </a:lnTo>
                <a:lnTo>
                  <a:pt x="105" y="1662"/>
                </a:lnTo>
                <a:lnTo>
                  <a:pt x="105" y="1645"/>
                </a:lnTo>
                <a:lnTo>
                  <a:pt x="195" y="1650"/>
                </a:lnTo>
                <a:lnTo>
                  <a:pt x="208" y="1607"/>
                </a:lnTo>
                <a:lnTo>
                  <a:pt x="195" y="1565"/>
                </a:lnTo>
                <a:lnTo>
                  <a:pt x="138" y="1570"/>
                </a:lnTo>
                <a:lnTo>
                  <a:pt x="63" y="1530"/>
                </a:lnTo>
                <a:lnTo>
                  <a:pt x="63" y="1535"/>
                </a:lnTo>
                <a:lnTo>
                  <a:pt x="63" y="1575"/>
                </a:lnTo>
                <a:lnTo>
                  <a:pt x="55" y="1575"/>
                </a:lnTo>
                <a:lnTo>
                  <a:pt x="58" y="1575"/>
                </a:lnTo>
                <a:lnTo>
                  <a:pt x="58" y="1577"/>
                </a:lnTo>
                <a:lnTo>
                  <a:pt x="65" y="1697"/>
                </a:lnTo>
                <a:lnTo>
                  <a:pt x="98" y="1705"/>
                </a:lnTo>
                <a:lnTo>
                  <a:pt x="80" y="1822"/>
                </a:lnTo>
                <a:lnTo>
                  <a:pt x="73" y="18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786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1 h 448"/>
              <a:gd name="T2" fmla="*/ 4 w 535"/>
              <a:gd name="T3" fmla="*/ 221 h 448"/>
              <a:gd name="T4" fmla="*/ 52 w 535"/>
              <a:gd name="T5" fmla="*/ 307 h 448"/>
              <a:gd name="T6" fmla="*/ 52 w 535"/>
              <a:gd name="T7" fmla="*/ 365 h 448"/>
              <a:gd name="T8" fmla="*/ 109 w 535"/>
              <a:gd name="T9" fmla="*/ 448 h 448"/>
              <a:gd name="T10" fmla="*/ 160 w 535"/>
              <a:gd name="T11" fmla="*/ 406 h 448"/>
              <a:gd name="T12" fmla="*/ 324 w 535"/>
              <a:gd name="T13" fmla="*/ 400 h 448"/>
              <a:gd name="T14" fmla="*/ 535 w 535"/>
              <a:gd name="T15" fmla="*/ 176 h 448"/>
              <a:gd name="T16" fmla="*/ 503 w 535"/>
              <a:gd name="T17" fmla="*/ 169 h 448"/>
              <a:gd name="T18" fmla="*/ 496 w 535"/>
              <a:gd name="T19" fmla="*/ 179 h 448"/>
              <a:gd name="T20" fmla="*/ 474 w 535"/>
              <a:gd name="T21" fmla="*/ 176 h 448"/>
              <a:gd name="T22" fmla="*/ 461 w 535"/>
              <a:gd name="T23" fmla="*/ 147 h 448"/>
              <a:gd name="T24" fmla="*/ 483 w 535"/>
              <a:gd name="T25" fmla="*/ 137 h 448"/>
              <a:gd name="T26" fmla="*/ 471 w 535"/>
              <a:gd name="T27" fmla="*/ 19 h 448"/>
              <a:gd name="T28" fmla="*/ 397 w 535"/>
              <a:gd name="T29" fmla="*/ 3 h 448"/>
              <a:gd name="T30" fmla="*/ 394 w 535"/>
              <a:gd name="T31" fmla="*/ 0 h 448"/>
              <a:gd name="T32" fmla="*/ 394 w 535"/>
              <a:gd name="T33" fmla="*/ 3 h 448"/>
              <a:gd name="T34" fmla="*/ 298 w 535"/>
              <a:gd name="T35" fmla="*/ 86 h 448"/>
              <a:gd name="T36" fmla="*/ 224 w 535"/>
              <a:gd name="T37" fmla="*/ 102 h 448"/>
              <a:gd name="T38" fmla="*/ 180 w 535"/>
              <a:gd name="T39" fmla="*/ 134 h 448"/>
              <a:gd name="T40" fmla="*/ 116 w 535"/>
              <a:gd name="T41" fmla="*/ 137 h 448"/>
              <a:gd name="T42" fmla="*/ 116 w 535"/>
              <a:gd name="T43" fmla="*/ 185 h 448"/>
              <a:gd name="T44" fmla="*/ 90 w 535"/>
              <a:gd name="T45" fmla="*/ 198 h 448"/>
              <a:gd name="T46" fmla="*/ 0 w 535"/>
              <a:gd name="T47" fmla="*/ 21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1"/>
                </a:moveTo>
                <a:lnTo>
                  <a:pt x="4" y="221"/>
                </a:lnTo>
                <a:lnTo>
                  <a:pt x="52" y="307"/>
                </a:lnTo>
                <a:lnTo>
                  <a:pt x="52" y="365"/>
                </a:lnTo>
                <a:lnTo>
                  <a:pt x="109" y="448"/>
                </a:lnTo>
                <a:lnTo>
                  <a:pt x="160" y="406"/>
                </a:lnTo>
                <a:lnTo>
                  <a:pt x="324" y="400"/>
                </a:lnTo>
                <a:lnTo>
                  <a:pt x="535" y="176"/>
                </a:lnTo>
                <a:lnTo>
                  <a:pt x="503" y="169"/>
                </a:lnTo>
                <a:lnTo>
                  <a:pt x="496" y="179"/>
                </a:lnTo>
                <a:lnTo>
                  <a:pt x="474" y="176"/>
                </a:lnTo>
                <a:lnTo>
                  <a:pt x="461" y="147"/>
                </a:lnTo>
                <a:lnTo>
                  <a:pt x="483" y="137"/>
                </a:lnTo>
                <a:lnTo>
                  <a:pt x="471" y="19"/>
                </a:lnTo>
                <a:lnTo>
                  <a:pt x="397" y="3"/>
                </a:lnTo>
                <a:lnTo>
                  <a:pt x="394" y="0"/>
                </a:lnTo>
                <a:lnTo>
                  <a:pt x="394" y="3"/>
                </a:lnTo>
                <a:lnTo>
                  <a:pt x="298" y="86"/>
                </a:lnTo>
                <a:lnTo>
                  <a:pt x="224" y="102"/>
                </a:lnTo>
                <a:lnTo>
                  <a:pt x="180" y="134"/>
                </a:lnTo>
                <a:lnTo>
                  <a:pt x="116" y="137"/>
                </a:lnTo>
                <a:lnTo>
                  <a:pt x="116" y="185"/>
                </a:lnTo>
                <a:lnTo>
                  <a:pt x="90" y="198"/>
                </a:lnTo>
                <a:lnTo>
                  <a:pt x="0" y="21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785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0 h 448"/>
              <a:gd name="T2" fmla="*/ 5 w 535"/>
              <a:gd name="T3" fmla="*/ 220 h 448"/>
              <a:gd name="T4" fmla="*/ 53 w 535"/>
              <a:gd name="T5" fmla="*/ 308 h 448"/>
              <a:gd name="T6" fmla="*/ 53 w 535"/>
              <a:gd name="T7" fmla="*/ 365 h 448"/>
              <a:gd name="T8" fmla="*/ 110 w 535"/>
              <a:gd name="T9" fmla="*/ 448 h 448"/>
              <a:gd name="T10" fmla="*/ 160 w 535"/>
              <a:gd name="T11" fmla="*/ 405 h 448"/>
              <a:gd name="T12" fmla="*/ 325 w 535"/>
              <a:gd name="T13" fmla="*/ 400 h 448"/>
              <a:gd name="T14" fmla="*/ 535 w 535"/>
              <a:gd name="T15" fmla="*/ 175 h 448"/>
              <a:gd name="T16" fmla="*/ 505 w 535"/>
              <a:gd name="T17" fmla="*/ 170 h 448"/>
              <a:gd name="T18" fmla="*/ 498 w 535"/>
              <a:gd name="T19" fmla="*/ 180 h 448"/>
              <a:gd name="T20" fmla="*/ 475 w 535"/>
              <a:gd name="T21" fmla="*/ 175 h 448"/>
              <a:gd name="T22" fmla="*/ 463 w 535"/>
              <a:gd name="T23" fmla="*/ 148 h 448"/>
              <a:gd name="T24" fmla="*/ 485 w 535"/>
              <a:gd name="T25" fmla="*/ 138 h 448"/>
              <a:gd name="T26" fmla="*/ 473 w 535"/>
              <a:gd name="T27" fmla="*/ 20 h 448"/>
              <a:gd name="T28" fmla="*/ 398 w 535"/>
              <a:gd name="T29" fmla="*/ 3 h 448"/>
              <a:gd name="T30" fmla="*/ 395 w 535"/>
              <a:gd name="T31" fmla="*/ 0 h 448"/>
              <a:gd name="T32" fmla="*/ 395 w 535"/>
              <a:gd name="T33" fmla="*/ 3 h 448"/>
              <a:gd name="T34" fmla="*/ 300 w 535"/>
              <a:gd name="T35" fmla="*/ 85 h 448"/>
              <a:gd name="T36" fmla="*/ 225 w 535"/>
              <a:gd name="T37" fmla="*/ 103 h 448"/>
              <a:gd name="T38" fmla="*/ 180 w 535"/>
              <a:gd name="T39" fmla="*/ 135 h 448"/>
              <a:gd name="T40" fmla="*/ 118 w 535"/>
              <a:gd name="T41" fmla="*/ 138 h 448"/>
              <a:gd name="T42" fmla="*/ 118 w 535"/>
              <a:gd name="T43" fmla="*/ 185 h 448"/>
              <a:gd name="T44" fmla="*/ 90 w 535"/>
              <a:gd name="T45" fmla="*/ 198 h 448"/>
              <a:gd name="T46" fmla="*/ 0 w 535"/>
              <a:gd name="T47" fmla="*/ 21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0"/>
                </a:moveTo>
                <a:lnTo>
                  <a:pt x="5" y="220"/>
                </a:lnTo>
                <a:lnTo>
                  <a:pt x="53" y="308"/>
                </a:lnTo>
                <a:lnTo>
                  <a:pt x="53" y="365"/>
                </a:lnTo>
                <a:lnTo>
                  <a:pt x="110" y="448"/>
                </a:lnTo>
                <a:lnTo>
                  <a:pt x="160" y="405"/>
                </a:lnTo>
                <a:lnTo>
                  <a:pt x="325" y="400"/>
                </a:lnTo>
                <a:lnTo>
                  <a:pt x="535" y="175"/>
                </a:lnTo>
                <a:lnTo>
                  <a:pt x="505" y="170"/>
                </a:lnTo>
                <a:lnTo>
                  <a:pt x="498" y="180"/>
                </a:lnTo>
                <a:lnTo>
                  <a:pt x="475" y="175"/>
                </a:lnTo>
                <a:lnTo>
                  <a:pt x="463" y="148"/>
                </a:lnTo>
                <a:lnTo>
                  <a:pt x="485" y="138"/>
                </a:lnTo>
                <a:lnTo>
                  <a:pt x="473" y="20"/>
                </a:lnTo>
                <a:lnTo>
                  <a:pt x="398" y="3"/>
                </a:lnTo>
                <a:lnTo>
                  <a:pt x="395" y="0"/>
                </a:lnTo>
                <a:lnTo>
                  <a:pt x="395" y="3"/>
                </a:lnTo>
                <a:lnTo>
                  <a:pt x="300" y="85"/>
                </a:lnTo>
                <a:lnTo>
                  <a:pt x="225" y="103"/>
                </a:lnTo>
                <a:lnTo>
                  <a:pt x="180" y="135"/>
                </a:lnTo>
                <a:lnTo>
                  <a:pt x="118" y="138"/>
                </a:lnTo>
                <a:lnTo>
                  <a:pt x="118" y="185"/>
                </a:lnTo>
                <a:lnTo>
                  <a:pt x="90" y="198"/>
                </a:lnTo>
                <a:lnTo>
                  <a:pt x="0" y="2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784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4 w 340"/>
              <a:gd name="T1" fmla="*/ 579 h 582"/>
              <a:gd name="T2" fmla="*/ 84 w 340"/>
              <a:gd name="T3" fmla="*/ 544 h 582"/>
              <a:gd name="T4" fmla="*/ 157 w 340"/>
              <a:gd name="T5" fmla="*/ 512 h 582"/>
              <a:gd name="T6" fmla="*/ 154 w 340"/>
              <a:gd name="T7" fmla="*/ 316 h 582"/>
              <a:gd name="T8" fmla="*/ 269 w 340"/>
              <a:gd name="T9" fmla="*/ 246 h 582"/>
              <a:gd name="T10" fmla="*/ 340 w 340"/>
              <a:gd name="T11" fmla="*/ 166 h 582"/>
              <a:gd name="T12" fmla="*/ 314 w 340"/>
              <a:gd name="T13" fmla="*/ 0 h 582"/>
              <a:gd name="T14" fmla="*/ 314 w 340"/>
              <a:gd name="T15" fmla="*/ 12 h 582"/>
              <a:gd name="T16" fmla="*/ 253 w 340"/>
              <a:gd name="T17" fmla="*/ 73 h 582"/>
              <a:gd name="T18" fmla="*/ 183 w 340"/>
              <a:gd name="T19" fmla="*/ 70 h 582"/>
              <a:gd name="T20" fmla="*/ 132 w 340"/>
              <a:gd name="T21" fmla="*/ 54 h 582"/>
              <a:gd name="T22" fmla="*/ 132 w 340"/>
              <a:gd name="T23" fmla="*/ 51 h 582"/>
              <a:gd name="T24" fmla="*/ 125 w 340"/>
              <a:gd name="T25" fmla="*/ 51 h 582"/>
              <a:gd name="T26" fmla="*/ 125 w 340"/>
              <a:gd name="T27" fmla="*/ 134 h 582"/>
              <a:gd name="T28" fmla="*/ 167 w 340"/>
              <a:gd name="T29" fmla="*/ 198 h 582"/>
              <a:gd name="T30" fmla="*/ 132 w 340"/>
              <a:gd name="T31" fmla="*/ 220 h 582"/>
              <a:gd name="T32" fmla="*/ 61 w 340"/>
              <a:gd name="T33" fmla="*/ 140 h 582"/>
              <a:gd name="T34" fmla="*/ 87 w 340"/>
              <a:gd name="T35" fmla="*/ 9 h 582"/>
              <a:gd name="T36" fmla="*/ 61 w 340"/>
              <a:gd name="T37" fmla="*/ 140 h 582"/>
              <a:gd name="T38" fmla="*/ 13 w 340"/>
              <a:gd name="T39" fmla="*/ 156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6 h 582"/>
              <a:gd name="T50" fmla="*/ 23 w 340"/>
              <a:gd name="T51" fmla="*/ 422 h 582"/>
              <a:gd name="T52" fmla="*/ 20 w 340"/>
              <a:gd name="T53" fmla="*/ 422 h 582"/>
              <a:gd name="T54" fmla="*/ 32 w 340"/>
              <a:gd name="T55" fmla="*/ 540 h 582"/>
              <a:gd name="T56" fmla="*/ 52 w 340"/>
              <a:gd name="T57" fmla="*/ 566 h 582"/>
              <a:gd name="T58" fmla="*/ 45 w 340"/>
              <a:gd name="T59" fmla="*/ 582 h 582"/>
              <a:gd name="T60" fmla="*/ 52 w 340"/>
              <a:gd name="T61" fmla="*/ 572 h 582"/>
              <a:gd name="T62" fmla="*/ 84 w 340"/>
              <a:gd name="T63" fmla="*/ 579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4" y="579"/>
                </a:moveTo>
                <a:lnTo>
                  <a:pt x="84" y="544"/>
                </a:lnTo>
                <a:lnTo>
                  <a:pt x="157" y="512"/>
                </a:lnTo>
                <a:lnTo>
                  <a:pt x="154" y="316"/>
                </a:lnTo>
                <a:lnTo>
                  <a:pt x="269" y="246"/>
                </a:lnTo>
                <a:lnTo>
                  <a:pt x="340" y="166"/>
                </a:lnTo>
                <a:lnTo>
                  <a:pt x="314" y="0"/>
                </a:lnTo>
                <a:lnTo>
                  <a:pt x="314" y="12"/>
                </a:lnTo>
                <a:lnTo>
                  <a:pt x="253" y="73"/>
                </a:lnTo>
                <a:lnTo>
                  <a:pt x="183" y="70"/>
                </a:lnTo>
                <a:lnTo>
                  <a:pt x="132" y="54"/>
                </a:lnTo>
                <a:lnTo>
                  <a:pt x="132" y="51"/>
                </a:lnTo>
                <a:lnTo>
                  <a:pt x="125" y="51"/>
                </a:lnTo>
                <a:lnTo>
                  <a:pt x="125" y="134"/>
                </a:lnTo>
                <a:lnTo>
                  <a:pt x="167" y="198"/>
                </a:lnTo>
                <a:lnTo>
                  <a:pt x="132" y="220"/>
                </a:lnTo>
                <a:lnTo>
                  <a:pt x="61" y="140"/>
                </a:lnTo>
                <a:lnTo>
                  <a:pt x="87" y="9"/>
                </a:lnTo>
                <a:lnTo>
                  <a:pt x="61" y="140"/>
                </a:lnTo>
                <a:lnTo>
                  <a:pt x="13" y="156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6"/>
                </a:lnTo>
                <a:lnTo>
                  <a:pt x="23" y="422"/>
                </a:lnTo>
                <a:lnTo>
                  <a:pt x="20" y="422"/>
                </a:lnTo>
                <a:lnTo>
                  <a:pt x="32" y="540"/>
                </a:lnTo>
                <a:lnTo>
                  <a:pt x="52" y="566"/>
                </a:lnTo>
                <a:lnTo>
                  <a:pt x="45" y="582"/>
                </a:lnTo>
                <a:lnTo>
                  <a:pt x="52" y="572"/>
                </a:lnTo>
                <a:lnTo>
                  <a:pt x="84" y="57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783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3 w 340"/>
              <a:gd name="T1" fmla="*/ 577 h 582"/>
              <a:gd name="T2" fmla="*/ 83 w 340"/>
              <a:gd name="T3" fmla="*/ 542 h 582"/>
              <a:gd name="T4" fmla="*/ 158 w 340"/>
              <a:gd name="T5" fmla="*/ 512 h 582"/>
              <a:gd name="T6" fmla="*/ 153 w 340"/>
              <a:gd name="T7" fmla="*/ 315 h 582"/>
              <a:gd name="T8" fmla="*/ 268 w 340"/>
              <a:gd name="T9" fmla="*/ 245 h 582"/>
              <a:gd name="T10" fmla="*/ 340 w 340"/>
              <a:gd name="T11" fmla="*/ 165 h 582"/>
              <a:gd name="T12" fmla="*/ 313 w 340"/>
              <a:gd name="T13" fmla="*/ 0 h 582"/>
              <a:gd name="T14" fmla="*/ 313 w 340"/>
              <a:gd name="T15" fmla="*/ 12 h 582"/>
              <a:gd name="T16" fmla="*/ 253 w 340"/>
              <a:gd name="T17" fmla="*/ 72 h 582"/>
              <a:gd name="T18" fmla="*/ 183 w 340"/>
              <a:gd name="T19" fmla="*/ 70 h 582"/>
              <a:gd name="T20" fmla="*/ 133 w 340"/>
              <a:gd name="T21" fmla="*/ 52 h 582"/>
              <a:gd name="T22" fmla="*/ 133 w 340"/>
              <a:gd name="T23" fmla="*/ 50 h 582"/>
              <a:gd name="T24" fmla="*/ 125 w 340"/>
              <a:gd name="T25" fmla="*/ 50 h 582"/>
              <a:gd name="T26" fmla="*/ 125 w 340"/>
              <a:gd name="T27" fmla="*/ 132 h 582"/>
              <a:gd name="T28" fmla="*/ 168 w 340"/>
              <a:gd name="T29" fmla="*/ 197 h 582"/>
              <a:gd name="T30" fmla="*/ 133 w 340"/>
              <a:gd name="T31" fmla="*/ 220 h 582"/>
              <a:gd name="T32" fmla="*/ 60 w 340"/>
              <a:gd name="T33" fmla="*/ 140 h 582"/>
              <a:gd name="T34" fmla="*/ 88 w 340"/>
              <a:gd name="T35" fmla="*/ 7 h 582"/>
              <a:gd name="T36" fmla="*/ 60 w 340"/>
              <a:gd name="T37" fmla="*/ 140 h 582"/>
              <a:gd name="T38" fmla="*/ 13 w 340"/>
              <a:gd name="T39" fmla="*/ 155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5 h 582"/>
              <a:gd name="T50" fmla="*/ 23 w 340"/>
              <a:gd name="T51" fmla="*/ 422 h 582"/>
              <a:gd name="T52" fmla="*/ 20 w 340"/>
              <a:gd name="T53" fmla="*/ 422 h 582"/>
              <a:gd name="T54" fmla="*/ 33 w 340"/>
              <a:gd name="T55" fmla="*/ 540 h 582"/>
              <a:gd name="T56" fmla="*/ 53 w 340"/>
              <a:gd name="T57" fmla="*/ 565 h 582"/>
              <a:gd name="T58" fmla="*/ 45 w 340"/>
              <a:gd name="T59" fmla="*/ 582 h 582"/>
              <a:gd name="T60" fmla="*/ 53 w 340"/>
              <a:gd name="T61" fmla="*/ 572 h 582"/>
              <a:gd name="T62" fmla="*/ 83 w 340"/>
              <a:gd name="T63" fmla="*/ 577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3" y="577"/>
                </a:moveTo>
                <a:lnTo>
                  <a:pt x="83" y="542"/>
                </a:lnTo>
                <a:lnTo>
                  <a:pt x="158" y="512"/>
                </a:lnTo>
                <a:lnTo>
                  <a:pt x="153" y="315"/>
                </a:lnTo>
                <a:lnTo>
                  <a:pt x="268" y="245"/>
                </a:lnTo>
                <a:lnTo>
                  <a:pt x="340" y="165"/>
                </a:lnTo>
                <a:lnTo>
                  <a:pt x="313" y="0"/>
                </a:lnTo>
                <a:lnTo>
                  <a:pt x="313" y="12"/>
                </a:lnTo>
                <a:lnTo>
                  <a:pt x="253" y="72"/>
                </a:lnTo>
                <a:lnTo>
                  <a:pt x="183" y="70"/>
                </a:lnTo>
                <a:lnTo>
                  <a:pt x="133" y="52"/>
                </a:lnTo>
                <a:lnTo>
                  <a:pt x="133" y="50"/>
                </a:lnTo>
                <a:lnTo>
                  <a:pt x="125" y="50"/>
                </a:lnTo>
                <a:lnTo>
                  <a:pt x="125" y="132"/>
                </a:lnTo>
                <a:lnTo>
                  <a:pt x="168" y="197"/>
                </a:lnTo>
                <a:lnTo>
                  <a:pt x="133" y="220"/>
                </a:lnTo>
                <a:lnTo>
                  <a:pt x="60" y="140"/>
                </a:lnTo>
                <a:lnTo>
                  <a:pt x="88" y="7"/>
                </a:lnTo>
                <a:lnTo>
                  <a:pt x="60" y="140"/>
                </a:lnTo>
                <a:lnTo>
                  <a:pt x="13" y="155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5"/>
                </a:lnTo>
                <a:lnTo>
                  <a:pt x="23" y="422"/>
                </a:lnTo>
                <a:lnTo>
                  <a:pt x="20" y="422"/>
                </a:lnTo>
                <a:lnTo>
                  <a:pt x="33" y="540"/>
                </a:lnTo>
                <a:lnTo>
                  <a:pt x="53" y="565"/>
                </a:lnTo>
                <a:lnTo>
                  <a:pt x="45" y="582"/>
                </a:lnTo>
                <a:lnTo>
                  <a:pt x="53" y="572"/>
                </a:lnTo>
                <a:lnTo>
                  <a:pt x="83" y="57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1782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6 h 588"/>
              <a:gd name="T2" fmla="*/ 0 w 579"/>
              <a:gd name="T3" fmla="*/ 352 h 588"/>
              <a:gd name="T4" fmla="*/ 3 w 579"/>
              <a:gd name="T5" fmla="*/ 352 h 588"/>
              <a:gd name="T6" fmla="*/ 112 w 579"/>
              <a:gd name="T7" fmla="*/ 345 h 588"/>
              <a:gd name="T8" fmla="*/ 128 w 579"/>
              <a:gd name="T9" fmla="*/ 387 h 588"/>
              <a:gd name="T10" fmla="*/ 262 w 579"/>
              <a:gd name="T11" fmla="*/ 384 h 588"/>
              <a:gd name="T12" fmla="*/ 275 w 579"/>
              <a:gd name="T13" fmla="*/ 438 h 588"/>
              <a:gd name="T14" fmla="*/ 326 w 579"/>
              <a:gd name="T15" fmla="*/ 518 h 588"/>
              <a:gd name="T16" fmla="*/ 326 w 579"/>
              <a:gd name="T17" fmla="*/ 544 h 588"/>
              <a:gd name="T18" fmla="*/ 374 w 579"/>
              <a:gd name="T19" fmla="*/ 508 h 588"/>
              <a:gd name="T20" fmla="*/ 448 w 579"/>
              <a:gd name="T21" fmla="*/ 569 h 588"/>
              <a:gd name="T22" fmla="*/ 483 w 579"/>
              <a:gd name="T23" fmla="*/ 553 h 588"/>
              <a:gd name="T24" fmla="*/ 537 w 579"/>
              <a:gd name="T25" fmla="*/ 588 h 588"/>
              <a:gd name="T26" fmla="*/ 556 w 579"/>
              <a:gd name="T27" fmla="*/ 563 h 588"/>
              <a:gd name="T28" fmla="*/ 512 w 579"/>
              <a:gd name="T29" fmla="*/ 515 h 588"/>
              <a:gd name="T30" fmla="*/ 521 w 579"/>
              <a:gd name="T31" fmla="*/ 428 h 588"/>
              <a:gd name="T32" fmla="*/ 572 w 579"/>
              <a:gd name="T33" fmla="*/ 422 h 588"/>
              <a:gd name="T34" fmla="*/ 575 w 579"/>
              <a:gd name="T35" fmla="*/ 422 h 588"/>
              <a:gd name="T36" fmla="*/ 528 w 579"/>
              <a:gd name="T37" fmla="*/ 345 h 588"/>
              <a:gd name="T38" fmla="*/ 556 w 579"/>
              <a:gd name="T39" fmla="*/ 300 h 588"/>
              <a:gd name="T40" fmla="*/ 556 w 579"/>
              <a:gd name="T41" fmla="*/ 297 h 588"/>
              <a:gd name="T42" fmla="*/ 553 w 579"/>
              <a:gd name="T43" fmla="*/ 297 h 588"/>
              <a:gd name="T44" fmla="*/ 540 w 579"/>
              <a:gd name="T45" fmla="*/ 262 h 588"/>
              <a:gd name="T46" fmla="*/ 537 w 579"/>
              <a:gd name="T47" fmla="*/ 262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2 h 588"/>
              <a:gd name="T54" fmla="*/ 553 w 579"/>
              <a:gd name="T55" fmla="*/ 153 h 588"/>
              <a:gd name="T56" fmla="*/ 579 w 579"/>
              <a:gd name="T57" fmla="*/ 124 h 588"/>
              <a:gd name="T58" fmla="*/ 572 w 579"/>
              <a:gd name="T59" fmla="*/ 51 h 588"/>
              <a:gd name="T60" fmla="*/ 419 w 579"/>
              <a:gd name="T61" fmla="*/ 0 h 588"/>
              <a:gd name="T62" fmla="*/ 326 w 579"/>
              <a:gd name="T63" fmla="*/ 38 h 588"/>
              <a:gd name="T64" fmla="*/ 249 w 579"/>
              <a:gd name="T65" fmla="*/ 22 h 588"/>
              <a:gd name="T66" fmla="*/ 195 w 579"/>
              <a:gd name="T67" fmla="*/ 60 h 588"/>
              <a:gd name="T68" fmla="*/ 198 w 579"/>
              <a:gd name="T69" fmla="*/ 57 h 588"/>
              <a:gd name="T70" fmla="*/ 166 w 579"/>
              <a:gd name="T71" fmla="*/ 86 h 588"/>
              <a:gd name="T72" fmla="*/ 172 w 579"/>
              <a:gd name="T73" fmla="*/ 160 h 588"/>
              <a:gd name="T74" fmla="*/ 128 w 579"/>
              <a:gd name="T75" fmla="*/ 182 h 588"/>
              <a:gd name="T76" fmla="*/ 131 w 579"/>
              <a:gd name="T77" fmla="*/ 256 h 588"/>
              <a:gd name="T78" fmla="*/ 35 w 579"/>
              <a:gd name="T79" fmla="*/ 291 h 588"/>
              <a:gd name="T80" fmla="*/ 0 w 579"/>
              <a:gd name="T81" fmla="*/ 326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6"/>
                </a:moveTo>
                <a:lnTo>
                  <a:pt x="0" y="352"/>
                </a:lnTo>
                <a:lnTo>
                  <a:pt x="3" y="352"/>
                </a:lnTo>
                <a:lnTo>
                  <a:pt x="112" y="345"/>
                </a:lnTo>
                <a:lnTo>
                  <a:pt x="128" y="387"/>
                </a:lnTo>
                <a:lnTo>
                  <a:pt x="262" y="384"/>
                </a:lnTo>
                <a:lnTo>
                  <a:pt x="275" y="438"/>
                </a:lnTo>
                <a:lnTo>
                  <a:pt x="326" y="518"/>
                </a:lnTo>
                <a:lnTo>
                  <a:pt x="326" y="544"/>
                </a:lnTo>
                <a:lnTo>
                  <a:pt x="374" y="508"/>
                </a:lnTo>
                <a:lnTo>
                  <a:pt x="448" y="569"/>
                </a:lnTo>
                <a:lnTo>
                  <a:pt x="483" y="553"/>
                </a:lnTo>
                <a:lnTo>
                  <a:pt x="537" y="588"/>
                </a:lnTo>
                <a:lnTo>
                  <a:pt x="556" y="563"/>
                </a:lnTo>
                <a:lnTo>
                  <a:pt x="512" y="515"/>
                </a:lnTo>
                <a:lnTo>
                  <a:pt x="521" y="428"/>
                </a:lnTo>
                <a:lnTo>
                  <a:pt x="572" y="422"/>
                </a:lnTo>
                <a:lnTo>
                  <a:pt x="575" y="422"/>
                </a:lnTo>
                <a:lnTo>
                  <a:pt x="528" y="345"/>
                </a:lnTo>
                <a:lnTo>
                  <a:pt x="556" y="300"/>
                </a:lnTo>
                <a:lnTo>
                  <a:pt x="556" y="297"/>
                </a:lnTo>
                <a:lnTo>
                  <a:pt x="553" y="297"/>
                </a:lnTo>
                <a:lnTo>
                  <a:pt x="540" y="262"/>
                </a:lnTo>
                <a:lnTo>
                  <a:pt x="537" y="262"/>
                </a:lnTo>
                <a:lnTo>
                  <a:pt x="534" y="243"/>
                </a:lnTo>
                <a:lnTo>
                  <a:pt x="537" y="195"/>
                </a:lnTo>
                <a:lnTo>
                  <a:pt x="537" y="192"/>
                </a:lnTo>
                <a:lnTo>
                  <a:pt x="553" y="153"/>
                </a:lnTo>
                <a:lnTo>
                  <a:pt x="579" y="124"/>
                </a:lnTo>
                <a:lnTo>
                  <a:pt x="572" y="51"/>
                </a:lnTo>
                <a:lnTo>
                  <a:pt x="419" y="0"/>
                </a:lnTo>
                <a:lnTo>
                  <a:pt x="326" y="38"/>
                </a:lnTo>
                <a:lnTo>
                  <a:pt x="249" y="22"/>
                </a:lnTo>
                <a:lnTo>
                  <a:pt x="195" y="60"/>
                </a:lnTo>
                <a:lnTo>
                  <a:pt x="198" y="57"/>
                </a:lnTo>
                <a:lnTo>
                  <a:pt x="166" y="86"/>
                </a:lnTo>
                <a:lnTo>
                  <a:pt x="172" y="160"/>
                </a:lnTo>
                <a:lnTo>
                  <a:pt x="128" y="182"/>
                </a:lnTo>
                <a:lnTo>
                  <a:pt x="131" y="256"/>
                </a:lnTo>
                <a:lnTo>
                  <a:pt x="35" y="291"/>
                </a:lnTo>
                <a:lnTo>
                  <a:pt x="0" y="3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781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8 h 588"/>
              <a:gd name="T2" fmla="*/ 0 w 579"/>
              <a:gd name="T3" fmla="*/ 353 h 588"/>
              <a:gd name="T4" fmla="*/ 2 w 579"/>
              <a:gd name="T5" fmla="*/ 353 h 588"/>
              <a:gd name="T6" fmla="*/ 112 w 579"/>
              <a:gd name="T7" fmla="*/ 345 h 588"/>
              <a:gd name="T8" fmla="*/ 127 w 579"/>
              <a:gd name="T9" fmla="*/ 388 h 588"/>
              <a:gd name="T10" fmla="*/ 262 w 579"/>
              <a:gd name="T11" fmla="*/ 385 h 588"/>
              <a:gd name="T12" fmla="*/ 275 w 579"/>
              <a:gd name="T13" fmla="*/ 438 h 588"/>
              <a:gd name="T14" fmla="*/ 327 w 579"/>
              <a:gd name="T15" fmla="*/ 518 h 588"/>
              <a:gd name="T16" fmla="*/ 327 w 579"/>
              <a:gd name="T17" fmla="*/ 545 h 588"/>
              <a:gd name="T18" fmla="*/ 374 w 579"/>
              <a:gd name="T19" fmla="*/ 508 h 588"/>
              <a:gd name="T20" fmla="*/ 447 w 579"/>
              <a:gd name="T21" fmla="*/ 570 h 588"/>
              <a:gd name="T22" fmla="*/ 482 w 579"/>
              <a:gd name="T23" fmla="*/ 553 h 588"/>
              <a:gd name="T24" fmla="*/ 537 w 579"/>
              <a:gd name="T25" fmla="*/ 588 h 588"/>
              <a:gd name="T26" fmla="*/ 557 w 579"/>
              <a:gd name="T27" fmla="*/ 563 h 588"/>
              <a:gd name="T28" fmla="*/ 512 w 579"/>
              <a:gd name="T29" fmla="*/ 515 h 588"/>
              <a:gd name="T30" fmla="*/ 522 w 579"/>
              <a:gd name="T31" fmla="*/ 428 h 588"/>
              <a:gd name="T32" fmla="*/ 572 w 579"/>
              <a:gd name="T33" fmla="*/ 423 h 588"/>
              <a:gd name="T34" fmla="*/ 574 w 579"/>
              <a:gd name="T35" fmla="*/ 423 h 588"/>
              <a:gd name="T36" fmla="*/ 527 w 579"/>
              <a:gd name="T37" fmla="*/ 345 h 588"/>
              <a:gd name="T38" fmla="*/ 557 w 579"/>
              <a:gd name="T39" fmla="*/ 300 h 588"/>
              <a:gd name="T40" fmla="*/ 557 w 579"/>
              <a:gd name="T41" fmla="*/ 298 h 588"/>
              <a:gd name="T42" fmla="*/ 552 w 579"/>
              <a:gd name="T43" fmla="*/ 298 h 588"/>
              <a:gd name="T44" fmla="*/ 539 w 579"/>
              <a:gd name="T45" fmla="*/ 263 h 588"/>
              <a:gd name="T46" fmla="*/ 537 w 579"/>
              <a:gd name="T47" fmla="*/ 263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3 h 588"/>
              <a:gd name="T54" fmla="*/ 552 w 579"/>
              <a:gd name="T55" fmla="*/ 153 h 588"/>
              <a:gd name="T56" fmla="*/ 579 w 579"/>
              <a:gd name="T57" fmla="*/ 125 h 588"/>
              <a:gd name="T58" fmla="*/ 572 w 579"/>
              <a:gd name="T59" fmla="*/ 53 h 588"/>
              <a:gd name="T60" fmla="*/ 419 w 579"/>
              <a:gd name="T61" fmla="*/ 0 h 588"/>
              <a:gd name="T62" fmla="*/ 327 w 579"/>
              <a:gd name="T63" fmla="*/ 38 h 588"/>
              <a:gd name="T64" fmla="*/ 250 w 579"/>
              <a:gd name="T65" fmla="*/ 23 h 588"/>
              <a:gd name="T66" fmla="*/ 195 w 579"/>
              <a:gd name="T67" fmla="*/ 60 h 588"/>
              <a:gd name="T68" fmla="*/ 197 w 579"/>
              <a:gd name="T69" fmla="*/ 58 h 588"/>
              <a:gd name="T70" fmla="*/ 167 w 579"/>
              <a:gd name="T71" fmla="*/ 88 h 588"/>
              <a:gd name="T72" fmla="*/ 172 w 579"/>
              <a:gd name="T73" fmla="*/ 160 h 588"/>
              <a:gd name="T74" fmla="*/ 127 w 579"/>
              <a:gd name="T75" fmla="*/ 183 h 588"/>
              <a:gd name="T76" fmla="*/ 132 w 579"/>
              <a:gd name="T77" fmla="*/ 258 h 588"/>
              <a:gd name="T78" fmla="*/ 35 w 579"/>
              <a:gd name="T79" fmla="*/ 293 h 588"/>
              <a:gd name="T80" fmla="*/ 0 w 579"/>
              <a:gd name="T81" fmla="*/ 328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8"/>
                </a:moveTo>
                <a:lnTo>
                  <a:pt x="0" y="353"/>
                </a:lnTo>
                <a:lnTo>
                  <a:pt x="2" y="353"/>
                </a:lnTo>
                <a:lnTo>
                  <a:pt x="112" y="345"/>
                </a:lnTo>
                <a:lnTo>
                  <a:pt x="127" y="388"/>
                </a:lnTo>
                <a:lnTo>
                  <a:pt x="262" y="385"/>
                </a:lnTo>
                <a:lnTo>
                  <a:pt x="275" y="438"/>
                </a:lnTo>
                <a:lnTo>
                  <a:pt x="327" y="518"/>
                </a:lnTo>
                <a:lnTo>
                  <a:pt x="327" y="545"/>
                </a:lnTo>
                <a:lnTo>
                  <a:pt x="374" y="508"/>
                </a:lnTo>
                <a:lnTo>
                  <a:pt x="447" y="570"/>
                </a:lnTo>
                <a:lnTo>
                  <a:pt x="482" y="553"/>
                </a:lnTo>
                <a:lnTo>
                  <a:pt x="537" y="588"/>
                </a:lnTo>
                <a:lnTo>
                  <a:pt x="557" y="563"/>
                </a:lnTo>
                <a:lnTo>
                  <a:pt x="512" y="515"/>
                </a:lnTo>
                <a:lnTo>
                  <a:pt x="522" y="428"/>
                </a:lnTo>
                <a:lnTo>
                  <a:pt x="572" y="423"/>
                </a:lnTo>
                <a:lnTo>
                  <a:pt x="574" y="423"/>
                </a:lnTo>
                <a:lnTo>
                  <a:pt x="527" y="345"/>
                </a:lnTo>
                <a:lnTo>
                  <a:pt x="557" y="300"/>
                </a:lnTo>
                <a:lnTo>
                  <a:pt x="557" y="298"/>
                </a:lnTo>
                <a:lnTo>
                  <a:pt x="552" y="298"/>
                </a:lnTo>
                <a:lnTo>
                  <a:pt x="539" y="263"/>
                </a:lnTo>
                <a:lnTo>
                  <a:pt x="537" y="263"/>
                </a:lnTo>
                <a:lnTo>
                  <a:pt x="534" y="243"/>
                </a:lnTo>
                <a:lnTo>
                  <a:pt x="537" y="195"/>
                </a:lnTo>
                <a:lnTo>
                  <a:pt x="537" y="193"/>
                </a:lnTo>
                <a:lnTo>
                  <a:pt x="552" y="153"/>
                </a:lnTo>
                <a:lnTo>
                  <a:pt x="579" y="125"/>
                </a:lnTo>
                <a:lnTo>
                  <a:pt x="572" y="53"/>
                </a:lnTo>
                <a:lnTo>
                  <a:pt x="419" y="0"/>
                </a:lnTo>
                <a:lnTo>
                  <a:pt x="327" y="38"/>
                </a:lnTo>
                <a:lnTo>
                  <a:pt x="250" y="23"/>
                </a:lnTo>
                <a:lnTo>
                  <a:pt x="195" y="60"/>
                </a:lnTo>
                <a:lnTo>
                  <a:pt x="197" y="58"/>
                </a:lnTo>
                <a:lnTo>
                  <a:pt x="167" y="88"/>
                </a:lnTo>
                <a:lnTo>
                  <a:pt x="172" y="160"/>
                </a:lnTo>
                <a:lnTo>
                  <a:pt x="127" y="183"/>
                </a:lnTo>
                <a:lnTo>
                  <a:pt x="132" y="258"/>
                </a:lnTo>
                <a:lnTo>
                  <a:pt x="35" y="293"/>
                </a:lnTo>
                <a:lnTo>
                  <a:pt x="0" y="3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1780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8 h 627"/>
              <a:gd name="T4" fmla="*/ 413 w 503"/>
              <a:gd name="T5" fmla="*/ 0 h 627"/>
              <a:gd name="T6" fmla="*/ 349 w 503"/>
              <a:gd name="T7" fmla="*/ 54 h 627"/>
              <a:gd name="T8" fmla="*/ 269 w 503"/>
              <a:gd name="T9" fmla="*/ 48 h 627"/>
              <a:gd name="T10" fmla="*/ 167 w 503"/>
              <a:gd name="T11" fmla="*/ 54 h 627"/>
              <a:gd name="T12" fmla="*/ 90 w 503"/>
              <a:gd name="T13" fmla="*/ 61 h 627"/>
              <a:gd name="T14" fmla="*/ 87 w 503"/>
              <a:gd name="T15" fmla="*/ 54 h 627"/>
              <a:gd name="T16" fmla="*/ 87 w 503"/>
              <a:gd name="T17" fmla="*/ 42 h 627"/>
              <a:gd name="T18" fmla="*/ 87 w 503"/>
              <a:gd name="T19" fmla="*/ 54 h 627"/>
              <a:gd name="T20" fmla="*/ 90 w 503"/>
              <a:gd name="T21" fmla="*/ 58 h 627"/>
              <a:gd name="T22" fmla="*/ 39 w 503"/>
              <a:gd name="T23" fmla="*/ 138 h 627"/>
              <a:gd name="T24" fmla="*/ 52 w 503"/>
              <a:gd name="T25" fmla="*/ 249 h 627"/>
              <a:gd name="T26" fmla="*/ 0 w 503"/>
              <a:gd name="T27" fmla="*/ 304 h 627"/>
              <a:gd name="T28" fmla="*/ 10 w 503"/>
              <a:gd name="T29" fmla="*/ 416 h 627"/>
              <a:gd name="T30" fmla="*/ 29 w 503"/>
              <a:gd name="T31" fmla="*/ 416 h 627"/>
              <a:gd name="T32" fmla="*/ 109 w 503"/>
              <a:gd name="T33" fmla="*/ 505 h 627"/>
              <a:gd name="T34" fmla="*/ 116 w 503"/>
              <a:gd name="T35" fmla="*/ 573 h 627"/>
              <a:gd name="T36" fmla="*/ 272 w 503"/>
              <a:gd name="T37" fmla="*/ 627 h 627"/>
              <a:gd name="T38" fmla="*/ 384 w 503"/>
              <a:gd name="T39" fmla="*/ 624 h 627"/>
              <a:gd name="T40" fmla="*/ 445 w 503"/>
              <a:gd name="T41" fmla="*/ 585 h 627"/>
              <a:gd name="T42" fmla="*/ 355 w 503"/>
              <a:gd name="T43" fmla="*/ 473 h 627"/>
              <a:gd name="T44" fmla="*/ 464 w 503"/>
              <a:gd name="T45" fmla="*/ 281 h 627"/>
              <a:gd name="T46" fmla="*/ 461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8"/>
                </a:lnTo>
                <a:lnTo>
                  <a:pt x="413" y="0"/>
                </a:lnTo>
                <a:lnTo>
                  <a:pt x="349" y="54"/>
                </a:lnTo>
                <a:lnTo>
                  <a:pt x="269" y="48"/>
                </a:lnTo>
                <a:lnTo>
                  <a:pt x="167" y="54"/>
                </a:lnTo>
                <a:lnTo>
                  <a:pt x="90" y="61"/>
                </a:lnTo>
                <a:lnTo>
                  <a:pt x="87" y="54"/>
                </a:lnTo>
                <a:lnTo>
                  <a:pt x="87" y="42"/>
                </a:lnTo>
                <a:lnTo>
                  <a:pt x="87" y="54"/>
                </a:lnTo>
                <a:lnTo>
                  <a:pt x="90" y="58"/>
                </a:lnTo>
                <a:lnTo>
                  <a:pt x="39" y="138"/>
                </a:lnTo>
                <a:lnTo>
                  <a:pt x="52" y="249"/>
                </a:lnTo>
                <a:lnTo>
                  <a:pt x="0" y="304"/>
                </a:lnTo>
                <a:lnTo>
                  <a:pt x="10" y="416"/>
                </a:lnTo>
                <a:lnTo>
                  <a:pt x="29" y="416"/>
                </a:lnTo>
                <a:lnTo>
                  <a:pt x="109" y="505"/>
                </a:lnTo>
                <a:lnTo>
                  <a:pt x="116" y="573"/>
                </a:lnTo>
                <a:lnTo>
                  <a:pt x="272" y="627"/>
                </a:lnTo>
                <a:lnTo>
                  <a:pt x="384" y="624"/>
                </a:lnTo>
                <a:lnTo>
                  <a:pt x="445" y="585"/>
                </a:lnTo>
                <a:lnTo>
                  <a:pt x="355" y="473"/>
                </a:lnTo>
                <a:lnTo>
                  <a:pt x="464" y="281"/>
                </a:lnTo>
                <a:lnTo>
                  <a:pt x="461" y="205"/>
                </a:lnTo>
                <a:lnTo>
                  <a:pt x="503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1779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7 h 627"/>
              <a:gd name="T4" fmla="*/ 413 w 503"/>
              <a:gd name="T5" fmla="*/ 0 h 627"/>
              <a:gd name="T6" fmla="*/ 350 w 503"/>
              <a:gd name="T7" fmla="*/ 55 h 627"/>
              <a:gd name="T8" fmla="*/ 270 w 503"/>
              <a:gd name="T9" fmla="*/ 47 h 627"/>
              <a:gd name="T10" fmla="*/ 168 w 503"/>
              <a:gd name="T11" fmla="*/ 55 h 627"/>
              <a:gd name="T12" fmla="*/ 90 w 503"/>
              <a:gd name="T13" fmla="*/ 60 h 627"/>
              <a:gd name="T14" fmla="*/ 88 w 503"/>
              <a:gd name="T15" fmla="*/ 55 h 627"/>
              <a:gd name="T16" fmla="*/ 88 w 503"/>
              <a:gd name="T17" fmla="*/ 42 h 627"/>
              <a:gd name="T18" fmla="*/ 88 w 503"/>
              <a:gd name="T19" fmla="*/ 55 h 627"/>
              <a:gd name="T20" fmla="*/ 90 w 503"/>
              <a:gd name="T21" fmla="*/ 57 h 627"/>
              <a:gd name="T22" fmla="*/ 40 w 503"/>
              <a:gd name="T23" fmla="*/ 137 h 627"/>
              <a:gd name="T24" fmla="*/ 53 w 503"/>
              <a:gd name="T25" fmla="*/ 250 h 627"/>
              <a:gd name="T26" fmla="*/ 0 w 503"/>
              <a:gd name="T27" fmla="*/ 305 h 627"/>
              <a:gd name="T28" fmla="*/ 10 w 503"/>
              <a:gd name="T29" fmla="*/ 415 h 627"/>
              <a:gd name="T30" fmla="*/ 30 w 503"/>
              <a:gd name="T31" fmla="*/ 415 h 627"/>
              <a:gd name="T32" fmla="*/ 110 w 503"/>
              <a:gd name="T33" fmla="*/ 505 h 627"/>
              <a:gd name="T34" fmla="*/ 118 w 503"/>
              <a:gd name="T35" fmla="*/ 572 h 627"/>
              <a:gd name="T36" fmla="*/ 273 w 503"/>
              <a:gd name="T37" fmla="*/ 627 h 627"/>
              <a:gd name="T38" fmla="*/ 385 w 503"/>
              <a:gd name="T39" fmla="*/ 625 h 627"/>
              <a:gd name="T40" fmla="*/ 445 w 503"/>
              <a:gd name="T41" fmla="*/ 585 h 627"/>
              <a:gd name="T42" fmla="*/ 355 w 503"/>
              <a:gd name="T43" fmla="*/ 472 h 627"/>
              <a:gd name="T44" fmla="*/ 465 w 503"/>
              <a:gd name="T45" fmla="*/ 280 h 627"/>
              <a:gd name="T46" fmla="*/ 463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7"/>
                </a:lnTo>
                <a:lnTo>
                  <a:pt x="413" y="0"/>
                </a:lnTo>
                <a:lnTo>
                  <a:pt x="350" y="55"/>
                </a:lnTo>
                <a:lnTo>
                  <a:pt x="270" y="47"/>
                </a:lnTo>
                <a:lnTo>
                  <a:pt x="168" y="55"/>
                </a:lnTo>
                <a:lnTo>
                  <a:pt x="90" y="60"/>
                </a:lnTo>
                <a:lnTo>
                  <a:pt x="88" y="55"/>
                </a:lnTo>
                <a:lnTo>
                  <a:pt x="88" y="42"/>
                </a:lnTo>
                <a:lnTo>
                  <a:pt x="88" y="55"/>
                </a:lnTo>
                <a:lnTo>
                  <a:pt x="90" y="57"/>
                </a:lnTo>
                <a:lnTo>
                  <a:pt x="40" y="137"/>
                </a:lnTo>
                <a:lnTo>
                  <a:pt x="53" y="250"/>
                </a:lnTo>
                <a:lnTo>
                  <a:pt x="0" y="305"/>
                </a:lnTo>
                <a:lnTo>
                  <a:pt x="10" y="415"/>
                </a:lnTo>
                <a:lnTo>
                  <a:pt x="30" y="415"/>
                </a:lnTo>
                <a:lnTo>
                  <a:pt x="110" y="505"/>
                </a:lnTo>
                <a:lnTo>
                  <a:pt x="118" y="572"/>
                </a:lnTo>
                <a:lnTo>
                  <a:pt x="273" y="627"/>
                </a:lnTo>
                <a:lnTo>
                  <a:pt x="385" y="625"/>
                </a:lnTo>
                <a:lnTo>
                  <a:pt x="445" y="585"/>
                </a:lnTo>
                <a:lnTo>
                  <a:pt x="355" y="472"/>
                </a:lnTo>
                <a:lnTo>
                  <a:pt x="465" y="280"/>
                </a:lnTo>
                <a:lnTo>
                  <a:pt x="463" y="205"/>
                </a:lnTo>
                <a:lnTo>
                  <a:pt x="503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1778"/>
          <p:cNvSpPr>
            <a:spLocks/>
          </p:cNvSpPr>
          <p:nvPr/>
        </p:nvSpPr>
        <p:spPr bwMode="auto">
          <a:xfrm>
            <a:off x="5426987" y="3242719"/>
            <a:ext cx="529561" cy="741385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60 h 736"/>
              <a:gd name="T4" fmla="*/ 45 w 525"/>
              <a:gd name="T5" fmla="*/ 432 h 736"/>
              <a:gd name="T6" fmla="*/ 160 w 525"/>
              <a:gd name="T7" fmla="*/ 355 h 736"/>
              <a:gd name="T8" fmla="*/ 134 w 525"/>
              <a:gd name="T9" fmla="*/ 307 h 736"/>
              <a:gd name="T10" fmla="*/ 202 w 525"/>
              <a:gd name="T11" fmla="*/ 153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4 h 736"/>
              <a:gd name="T20" fmla="*/ 509 w 525"/>
              <a:gd name="T21" fmla="*/ 157 h 736"/>
              <a:gd name="T22" fmla="*/ 509 w 525"/>
              <a:gd name="T23" fmla="*/ 291 h 736"/>
              <a:gd name="T24" fmla="*/ 422 w 525"/>
              <a:gd name="T25" fmla="*/ 416 h 736"/>
              <a:gd name="T26" fmla="*/ 429 w 525"/>
              <a:gd name="T27" fmla="*/ 525 h 736"/>
              <a:gd name="T28" fmla="*/ 464 w 525"/>
              <a:gd name="T29" fmla="*/ 502 h 736"/>
              <a:gd name="T30" fmla="*/ 425 w 525"/>
              <a:gd name="T31" fmla="*/ 525 h 736"/>
              <a:gd name="T32" fmla="*/ 281 w 525"/>
              <a:gd name="T33" fmla="*/ 537 h 736"/>
              <a:gd name="T34" fmla="*/ 272 w 525"/>
              <a:gd name="T35" fmla="*/ 592 h 736"/>
              <a:gd name="T36" fmla="*/ 326 w 525"/>
              <a:gd name="T37" fmla="*/ 662 h 736"/>
              <a:gd name="T38" fmla="*/ 393 w 525"/>
              <a:gd name="T39" fmla="*/ 643 h 736"/>
              <a:gd name="T40" fmla="*/ 326 w 525"/>
              <a:gd name="T41" fmla="*/ 662 h 736"/>
              <a:gd name="T42" fmla="*/ 256 w 525"/>
              <a:gd name="T43" fmla="*/ 729 h 736"/>
              <a:gd name="T44" fmla="*/ 253 w 525"/>
              <a:gd name="T45" fmla="*/ 736 h 736"/>
              <a:gd name="T46" fmla="*/ 163 w 525"/>
              <a:gd name="T47" fmla="*/ 643 h 736"/>
              <a:gd name="T48" fmla="*/ 202 w 525"/>
              <a:gd name="T49" fmla="*/ 585 h 736"/>
              <a:gd name="T50" fmla="*/ 160 w 525"/>
              <a:gd name="T51" fmla="*/ 515 h 736"/>
              <a:gd name="T52" fmla="*/ 96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60"/>
                </a:lnTo>
                <a:lnTo>
                  <a:pt x="45" y="432"/>
                </a:lnTo>
                <a:lnTo>
                  <a:pt x="160" y="355"/>
                </a:lnTo>
                <a:lnTo>
                  <a:pt x="134" y="307"/>
                </a:lnTo>
                <a:lnTo>
                  <a:pt x="202" y="153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4"/>
                </a:lnTo>
                <a:lnTo>
                  <a:pt x="509" y="157"/>
                </a:lnTo>
                <a:lnTo>
                  <a:pt x="509" y="291"/>
                </a:lnTo>
                <a:lnTo>
                  <a:pt x="422" y="416"/>
                </a:lnTo>
                <a:lnTo>
                  <a:pt x="429" y="525"/>
                </a:lnTo>
                <a:lnTo>
                  <a:pt x="464" y="502"/>
                </a:lnTo>
                <a:lnTo>
                  <a:pt x="425" y="525"/>
                </a:lnTo>
                <a:lnTo>
                  <a:pt x="281" y="537"/>
                </a:lnTo>
                <a:lnTo>
                  <a:pt x="272" y="592"/>
                </a:lnTo>
                <a:lnTo>
                  <a:pt x="326" y="662"/>
                </a:lnTo>
                <a:lnTo>
                  <a:pt x="393" y="643"/>
                </a:lnTo>
                <a:lnTo>
                  <a:pt x="326" y="662"/>
                </a:lnTo>
                <a:lnTo>
                  <a:pt x="256" y="729"/>
                </a:lnTo>
                <a:lnTo>
                  <a:pt x="253" y="736"/>
                </a:lnTo>
                <a:lnTo>
                  <a:pt x="163" y="643"/>
                </a:lnTo>
                <a:lnTo>
                  <a:pt x="202" y="585"/>
                </a:lnTo>
                <a:lnTo>
                  <a:pt x="160" y="515"/>
                </a:lnTo>
                <a:lnTo>
                  <a:pt x="96" y="576"/>
                </a:lnTo>
                <a:lnTo>
                  <a:pt x="93" y="579"/>
                </a:lnTo>
                <a:lnTo>
                  <a:pt x="93" y="57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1777"/>
          <p:cNvSpPr>
            <a:spLocks/>
          </p:cNvSpPr>
          <p:nvPr/>
        </p:nvSpPr>
        <p:spPr bwMode="auto">
          <a:xfrm>
            <a:off x="5426987" y="3242719"/>
            <a:ext cx="529561" cy="743906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59 h 736"/>
              <a:gd name="T4" fmla="*/ 45 w 525"/>
              <a:gd name="T5" fmla="*/ 432 h 736"/>
              <a:gd name="T6" fmla="*/ 160 w 525"/>
              <a:gd name="T7" fmla="*/ 354 h 736"/>
              <a:gd name="T8" fmla="*/ 133 w 525"/>
              <a:gd name="T9" fmla="*/ 307 h 736"/>
              <a:gd name="T10" fmla="*/ 200 w 525"/>
              <a:gd name="T11" fmla="*/ 152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5 h 736"/>
              <a:gd name="T20" fmla="*/ 508 w 525"/>
              <a:gd name="T21" fmla="*/ 157 h 736"/>
              <a:gd name="T22" fmla="*/ 508 w 525"/>
              <a:gd name="T23" fmla="*/ 292 h 736"/>
              <a:gd name="T24" fmla="*/ 420 w 525"/>
              <a:gd name="T25" fmla="*/ 417 h 736"/>
              <a:gd name="T26" fmla="*/ 428 w 525"/>
              <a:gd name="T27" fmla="*/ 524 h 736"/>
              <a:gd name="T28" fmla="*/ 463 w 525"/>
              <a:gd name="T29" fmla="*/ 501 h 736"/>
              <a:gd name="T30" fmla="*/ 425 w 525"/>
              <a:gd name="T31" fmla="*/ 524 h 736"/>
              <a:gd name="T32" fmla="*/ 280 w 525"/>
              <a:gd name="T33" fmla="*/ 536 h 736"/>
              <a:gd name="T34" fmla="*/ 270 w 525"/>
              <a:gd name="T35" fmla="*/ 591 h 736"/>
              <a:gd name="T36" fmla="*/ 325 w 525"/>
              <a:gd name="T37" fmla="*/ 661 h 736"/>
              <a:gd name="T38" fmla="*/ 393 w 525"/>
              <a:gd name="T39" fmla="*/ 641 h 736"/>
              <a:gd name="T40" fmla="*/ 325 w 525"/>
              <a:gd name="T41" fmla="*/ 661 h 736"/>
              <a:gd name="T42" fmla="*/ 255 w 525"/>
              <a:gd name="T43" fmla="*/ 729 h 736"/>
              <a:gd name="T44" fmla="*/ 253 w 525"/>
              <a:gd name="T45" fmla="*/ 736 h 736"/>
              <a:gd name="T46" fmla="*/ 163 w 525"/>
              <a:gd name="T47" fmla="*/ 641 h 736"/>
              <a:gd name="T48" fmla="*/ 200 w 525"/>
              <a:gd name="T49" fmla="*/ 584 h 736"/>
              <a:gd name="T50" fmla="*/ 160 w 525"/>
              <a:gd name="T51" fmla="*/ 514 h 736"/>
              <a:gd name="T52" fmla="*/ 95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59"/>
                </a:lnTo>
                <a:lnTo>
                  <a:pt x="45" y="432"/>
                </a:lnTo>
                <a:lnTo>
                  <a:pt x="160" y="354"/>
                </a:lnTo>
                <a:lnTo>
                  <a:pt x="133" y="307"/>
                </a:lnTo>
                <a:lnTo>
                  <a:pt x="200" y="152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5"/>
                </a:lnTo>
                <a:lnTo>
                  <a:pt x="508" y="157"/>
                </a:lnTo>
                <a:lnTo>
                  <a:pt x="508" y="292"/>
                </a:lnTo>
                <a:lnTo>
                  <a:pt x="420" y="417"/>
                </a:lnTo>
                <a:lnTo>
                  <a:pt x="428" y="524"/>
                </a:lnTo>
                <a:lnTo>
                  <a:pt x="463" y="501"/>
                </a:lnTo>
                <a:lnTo>
                  <a:pt x="425" y="524"/>
                </a:lnTo>
                <a:lnTo>
                  <a:pt x="280" y="536"/>
                </a:lnTo>
                <a:lnTo>
                  <a:pt x="270" y="591"/>
                </a:lnTo>
                <a:lnTo>
                  <a:pt x="325" y="661"/>
                </a:lnTo>
                <a:lnTo>
                  <a:pt x="393" y="641"/>
                </a:lnTo>
                <a:lnTo>
                  <a:pt x="325" y="661"/>
                </a:lnTo>
                <a:lnTo>
                  <a:pt x="255" y="729"/>
                </a:lnTo>
                <a:lnTo>
                  <a:pt x="253" y="736"/>
                </a:lnTo>
                <a:lnTo>
                  <a:pt x="163" y="641"/>
                </a:lnTo>
                <a:lnTo>
                  <a:pt x="200" y="584"/>
                </a:lnTo>
                <a:lnTo>
                  <a:pt x="160" y="514"/>
                </a:lnTo>
                <a:lnTo>
                  <a:pt x="95" y="576"/>
                </a:lnTo>
                <a:lnTo>
                  <a:pt x="93" y="579"/>
                </a:lnTo>
                <a:lnTo>
                  <a:pt x="93" y="57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1776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7 w 144"/>
              <a:gd name="T5" fmla="*/ 103 h 103"/>
              <a:gd name="T6" fmla="*/ 80 w 144"/>
              <a:gd name="T7" fmla="*/ 99 h 103"/>
              <a:gd name="T8" fmla="*/ 87 w 144"/>
              <a:gd name="T9" fmla="*/ 48 h 103"/>
              <a:gd name="T10" fmla="*/ 131 w 144"/>
              <a:gd name="T11" fmla="*/ 51 h 103"/>
              <a:gd name="T12" fmla="*/ 138 w 144"/>
              <a:gd name="T13" fmla="*/ 48 h 103"/>
              <a:gd name="T14" fmla="*/ 144 w 144"/>
              <a:gd name="T15" fmla="*/ 13 h 103"/>
              <a:gd name="T16" fmla="*/ 141 w 144"/>
              <a:gd name="T17" fmla="*/ 10 h 103"/>
              <a:gd name="T18" fmla="*/ 93 w 144"/>
              <a:gd name="T19" fmla="*/ 0 h 103"/>
              <a:gd name="T20" fmla="*/ 87 w 144"/>
              <a:gd name="T21" fmla="*/ 0 h 103"/>
              <a:gd name="T22" fmla="*/ 90 w 144"/>
              <a:gd name="T23" fmla="*/ 0 h 103"/>
              <a:gd name="T24" fmla="*/ 64 w 144"/>
              <a:gd name="T25" fmla="*/ 26 h 103"/>
              <a:gd name="T26" fmla="*/ 0 w 144"/>
              <a:gd name="T27" fmla="*/ 32 h 103"/>
              <a:gd name="T28" fmla="*/ 0 w 144"/>
              <a:gd name="T29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80" y="99"/>
                </a:lnTo>
                <a:lnTo>
                  <a:pt x="87" y="48"/>
                </a:lnTo>
                <a:lnTo>
                  <a:pt x="131" y="51"/>
                </a:lnTo>
                <a:lnTo>
                  <a:pt x="138" y="48"/>
                </a:lnTo>
                <a:lnTo>
                  <a:pt x="144" y="13"/>
                </a:lnTo>
                <a:lnTo>
                  <a:pt x="141" y="10"/>
                </a:lnTo>
                <a:lnTo>
                  <a:pt x="93" y="0"/>
                </a:lnTo>
                <a:lnTo>
                  <a:pt x="87" y="0"/>
                </a:lnTo>
                <a:lnTo>
                  <a:pt x="90" y="0"/>
                </a:lnTo>
                <a:lnTo>
                  <a:pt x="64" y="26"/>
                </a:lnTo>
                <a:lnTo>
                  <a:pt x="0" y="32"/>
                </a:lnTo>
                <a:lnTo>
                  <a:pt x="0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1775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9 w 144"/>
              <a:gd name="T5" fmla="*/ 98 h 103"/>
              <a:gd name="T6" fmla="*/ 87 w 144"/>
              <a:gd name="T7" fmla="*/ 48 h 103"/>
              <a:gd name="T8" fmla="*/ 129 w 144"/>
              <a:gd name="T9" fmla="*/ 50 h 103"/>
              <a:gd name="T10" fmla="*/ 137 w 144"/>
              <a:gd name="T11" fmla="*/ 48 h 103"/>
              <a:gd name="T12" fmla="*/ 144 w 144"/>
              <a:gd name="T13" fmla="*/ 13 h 103"/>
              <a:gd name="T14" fmla="*/ 139 w 144"/>
              <a:gd name="T15" fmla="*/ 10 h 103"/>
              <a:gd name="T16" fmla="*/ 92 w 144"/>
              <a:gd name="T17" fmla="*/ 0 h 103"/>
              <a:gd name="T18" fmla="*/ 87 w 144"/>
              <a:gd name="T19" fmla="*/ 0 h 103"/>
              <a:gd name="T20" fmla="*/ 89 w 144"/>
              <a:gd name="T21" fmla="*/ 0 h 103"/>
              <a:gd name="T22" fmla="*/ 65 w 144"/>
              <a:gd name="T23" fmla="*/ 25 h 103"/>
              <a:gd name="T24" fmla="*/ 0 w 144"/>
              <a:gd name="T25" fmla="*/ 33 h 103"/>
              <a:gd name="T26" fmla="*/ 0 w 144"/>
              <a:gd name="T27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79" y="98"/>
                </a:lnTo>
                <a:lnTo>
                  <a:pt x="87" y="48"/>
                </a:lnTo>
                <a:lnTo>
                  <a:pt x="129" y="50"/>
                </a:lnTo>
                <a:lnTo>
                  <a:pt x="137" y="48"/>
                </a:lnTo>
                <a:lnTo>
                  <a:pt x="144" y="13"/>
                </a:lnTo>
                <a:lnTo>
                  <a:pt x="139" y="10"/>
                </a:lnTo>
                <a:lnTo>
                  <a:pt x="92" y="0"/>
                </a:lnTo>
                <a:lnTo>
                  <a:pt x="87" y="0"/>
                </a:lnTo>
                <a:lnTo>
                  <a:pt x="89" y="0"/>
                </a:lnTo>
                <a:lnTo>
                  <a:pt x="65" y="25"/>
                </a:lnTo>
                <a:lnTo>
                  <a:pt x="0" y="33"/>
                </a:lnTo>
                <a:lnTo>
                  <a:pt x="0" y="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1774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7 w 250"/>
              <a:gd name="T1" fmla="*/ 0 h 317"/>
              <a:gd name="T2" fmla="*/ 148 w 250"/>
              <a:gd name="T3" fmla="*/ 3 h 317"/>
              <a:gd name="T4" fmla="*/ 132 w 250"/>
              <a:gd name="T5" fmla="*/ 32 h 317"/>
              <a:gd name="T6" fmla="*/ 90 w 250"/>
              <a:gd name="T7" fmla="*/ 48 h 317"/>
              <a:gd name="T8" fmla="*/ 71 w 250"/>
              <a:gd name="T9" fmla="*/ 16 h 317"/>
              <a:gd name="T10" fmla="*/ 58 w 250"/>
              <a:gd name="T11" fmla="*/ 54 h 317"/>
              <a:gd name="T12" fmla="*/ 0 w 250"/>
              <a:gd name="T13" fmla="*/ 58 h 317"/>
              <a:gd name="T14" fmla="*/ 7 w 250"/>
              <a:gd name="T15" fmla="*/ 83 h 317"/>
              <a:gd name="T16" fmla="*/ 52 w 250"/>
              <a:gd name="T17" fmla="*/ 102 h 317"/>
              <a:gd name="T18" fmla="*/ 42 w 250"/>
              <a:gd name="T19" fmla="*/ 166 h 317"/>
              <a:gd name="T20" fmla="*/ 7 w 250"/>
              <a:gd name="T21" fmla="*/ 221 h 317"/>
              <a:gd name="T22" fmla="*/ 10 w 250"/>
              <a:gd name="T23" fmla="*/ 221 h 317"/>
              <a:gd name="T24" fmla="*/ 10 w 250"/>
              <a:gd name="T25" fmla="*/ 243 h 317"/>
              <a:gd name="T26" fmla="*/ 112 w 250"/>
              <a:gd name="T27" fmla="*/ 294 h 317"/>
              <a:gd name="T28" fmla="*/ 106 w 250"/>
              <a:gd name="T29" fmla="*/ 317 h 317"/>
              <a:gd name="T30" fmla="*/ 122 w 250"/>
              <a:gd name="T31" fmla="*/ 275 h 317"/>
              <a:gd name="T32" fmla="*/ 215 w 250"/>
              <a:gd name="T33" fmla="*/ 288 h 317"/>
              <a:gd name="T34" fmla="*/ 228 w 250"/>
              <a:gd name="T35" fmla="*/ 272 h 317"/>
              <a:gd name="T36" fmla="*/ 212 w 250"/>
              <a:gd name="T37" fmla="*/ 253 h 317"/>
              <a:gd name="T38" fmla="*/ 237 w 250"/>
              <a:gd name="T39" fmla="*/ 208 h 317"/>
              <a:gd name="T40" fmla="*/ 215 w 250"/>
              <a:gd name="T41" fmla="*/ 170 h 317"/>
              <a:gd name="T42" fmla="*/ 250 w 250"/>
              <a:gd name="T43" fmla="*/ 141 h 317"/>
              <a:gd name="T44" fmla="*/ 247 w 250"/>
              <a:gd name="T45" fmla="*/ 102 h 317"/>
              <a:gd name="T46" fmla="*/ 218 w 250"/>
              <a:gd name="T47" fmla="*/ 80 h 317"/>
              <a:gd name="T48" fmla="*/ 176 w 250"/>
              <a:gd name="T49" fmla="*/ 32 h 317"/>
              <a:gd name="T50" fmla="*/ 173 w 250"/>
              <a:gd name="T51" fmla="*/ 3 h 317"/>
              <a:gd name="T52" fmla="*/ 167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7" y="0"/>
                </a:moveTo>
                <a:lnTo>
                  <a:pt x="148" y="3"/>
                </a:lnTo>
                <a:lnTo>
                  <a:pt x="132" y="32"/>
                </a:lnTo>
                <a:lnTo>
                  <a:pt x="90" y="48"/>
                </a:lnTo>
                <a:lnTo>
                  <a:pt x="71" y="16"/>
                </a:lnTo>
                <a:lnTo>
                  <a:pt x="58" y="54"/>
                </a:lnTo>
                <a:lnTo>
                  <a:pt x="0" y="58"/>
                </a:lnTo>
                <a:lnTo>
                  <a:pt x="7" y="83"/>
                </a:lnTo>
                <a:lnTo>
                  <a:pt x="52" y="102"/>
                </a:lnTo>
                <a:lnTo>
                  <a:pt x="42" y="166"/>
                </a:lnTo>
                <a:lnTo>
                  <a:pt x="7" y="221"/>
                </a:lnTo>
                <a:lnTo>
                  <a:pt x="10" y="221"/>
                </a:lnTo>
                <a:lnTo>
                  <a:pt x="10" y="243"/>
                </a:lnTo>
                <a:lnTo>
                  <a:pt x="112" y="294"/>
                </a:lnTo>
                <a:lnTo>
                  <a:pt x="106" y="317"/>
                </a:lnTo>
                <a:lnTo>
                  <a:pt x="122" y="275"/>
                </a:lnTo>
                <a:lnTo>
                  <a:pt x="215" y="288"/>
                </a:lnTo>
                <a:lnTo>
                  <a:pt x="228" y="272"/>
                </a:lnTo>
                <a:lnTo>
                  <a:pt x="212" y="253"/>
                </a:lnTo>
                <a:lnTo>
                  <a:pt x="237" y="208"/>
                </a:lnTo>
                <a:lnTo>
                  <a:pt x="215" y="170"/>
                </a:lnTo>
                <a:lnTo>
                  <a:pt x="250" y="141"/>
                </a:lnTo>
                <a:lnTo>
                  <a:pt x="247" y="102"/>
                </a:lnTo>
                <a:lnTo>
                  <a:pt x="218" y="80"/>
                </a:lnTo>
                <a:lnTo>
                  <a:pt x="176" y="32"/>
                </a:lnTo>
                <a:lnTo>
                  <a:pt x="173" y="3"/>
                </a:lnTo>
                <a:lnTo>
                  <a:pt x="16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1773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5 w 250"/>
              <a:gd name="T1" fmla="*/ 0 h 317"/>
              <a:gd name="T2" fmla="*/ 148 w 250"/>
              <a:gd name="T3" fmla="*/ 2 h 317"/>
              <a:gd name="T4" fmla="*/ 130 w 250"/>
              <a:gd name="T5" fmla="*/ 32 h 317"/>
              <a:gd name="T6" fmla="*/ 90 w 250"/>
              <a:gd name="T7" fmla="*/ 47 h 317"/>
              <a:gd name="T8" fmla="*/ 70 w 250"/>
              <a:gd name="T9" fmla="*/ 15 h 317"/>
              <a:gd name="T10" fmla="*/ 58 w 250"/>
              <a:gd name="T11" fmla="*/ 55 h 317"/>
              <a:gd name="T12" fmla="*/ 0 w 250"/>
              <a:gd name="T13" fmla="*/ 57 h 317"/>
              <a:gd name="T14" fmla="*/ 5 w 250"/>
              <a:gd name="T15" fmla="*/ 82 h 317"/>
              <a:gd name="T16" fmla="*/ 50 w 250"/>
              <a:gd name="T17" fmla="*/ 102 h 317"/>
              <a:gd name="T18" fmla="*/ 40 w 250"/>
              <a:gd name="T19" fmla="*/ 165 h 317"/>
              <a:gd name="T20" fmla="*/ 5 w 250"/>
              <a:gd name="T21" fmla="*/ 220 h 317"/>
              <a:gd name="T22" fmla="*/ 10 w 250"/>
              <a:gd name="T23" fmla="*/ 220 h 317"/>
              <a:gd name="T24" fmla="*/ 10 w 250"/>
              <a:gd name="T25" fmla="*/ 242 h 317"/>
              <a:gd name="T26" fmla="*/ 110 w 250"/>
              <a:gd name="T27" fmla="*/ 295 h 317"/>
              <a:gd name="T28" fmla="*/ 105 w 250"/>
              <a:gd name="T29" fmla="*/ 317 h 317"/>
              <a:gd name="T30" fmla="*/ 120 w 250"/>
              <a:gd name="T31" fmla="*/ 275 h 317"/>
              <a:gd name="T32" fmla="*/ 215 w 250"/>
              <a:gd name="T33" fmla="*/ 287 h 317"/>
              <a:gd name="T34" fmla="*/ 228 w 250"/>
              <a:gd name="T35" fmla="*/ 272 h 317"/>
              <a:gd name="T36" fmla="*/ 210 w 250"/>
              <a:gd name="T37" fmla="*/ 252 h 317"/>
              <a:gd name="T38" fmla="*/ 235 w 250"/>
              <a:gd name="T39" fmla="*/ 207 h 317"/>
              <a:gd name="T40" fmla="*/ 215 w 250"/>
              <a:gd name="T41" fmla="*/ 170 h 317"/>
              <a:gd name="T42" fmla="*/ 250 w 250"/>
              <a:gd name="T43" fmla="*/ 140 h 317"/>
              <a:gd name="T44" fmla="*/ 245 w 250"/>
              <a:gd name="T45" fmla="*/ 102 h 317"/>
              <a:gd name="T46" fmla="*/ 218 w 250"/>
              <a:gd name="T47" fmla="*/ 80 h 317"/>
              <a:gd name="T48" fmla="*/ 175 w 250"/>
              <a:gd name="T49" fmla="*/ 32 h 317"/>
              <a:gd name="T50" fmla="*/ 173 w 250"/>
              <a:gd name="T51" fmla="*/ 2 h 317"/>
              <a:gd name="T52" fmla="*/ 165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5" y="0"/>
                </a:moveTo>
                <a:lnTo>
                  <a:pt x="148" y="2"/>
                </a:lnTo>
                <a:lnTo>
                  <a:pt x="130" y="32"/>
                </a:lnTo>
                <a:lnTo>
                  <a:pt x="90" y="47"/>
                </a:lnTo>
                <a:lnTo>
                  <a:pt x="70" y="15"/>
                </a:lnTo>
                <a:lnTo>
                  <a:pt x="58" y="55"/>
                </a:lnTo>
                <a:lnTo>
                  <a:pt x="0" y="57"/>
                </a:lnTo>
                <a:lnTo>
                  <a:pt x="5" y="82"/>
                </a:lnTo>
                <a:lnTo>
                  <a:pt x="50" y="102"/>
                </a:lnTo>
                <a:lnTo>
                  <a:pt x="40" y="165"/>
                </a:lnTo>
                <a:lnTo>
                  <a:pt x="5" y="220"/>
                </a:lnTo>
                <a:lnTo>
                  <a:pt x="10" y="220"/>
                </a:lnTo>
                <a:lnTo>
                  <a:pt x="10" y="242"/>
                </a:lnTo>
                <a:lnTo>
                  <a:pt x="110" y="295"/>
                </a:lnTo>
                <a:lnTo>
                  <a:pt x="105" y="317"/>
                </a:lnTo>
                <a:lnTo>
                  <a:pt x="120" y="275"/>
                </a:lnTo>
                <a:lnTo>
                  <a:pt x="215" y="287"/>
                </a:lnTo>
                <a:lnTo>
                  <a:pt x="228" y="272"/>
                </a:lnTo>
                <a:lnTo>
                  <a:pt x="210" y="252"/>
                </a:lnTo>
                <a:lnTo>
                  <a:pt x="235" y="207"/>
                </a:lnTo>
                <a:lnTo>
                  <a:pt x="215" y="170"/>
                </a:lnTo>
                <a:lnTo>
                  <a:pt x="250" y="140"/>
                </a:lnTo>
                <a:lnTo>
                  <a:pt x="245" y="102"/>
                </a:lnTo>
                <a:lnTo>
                  <a:pt x="218" y="80"/>
                </a:lnTo>
                <a:lnTo>
                  <a:pt x="175" y="32"/>
                </a:lnTo>
                <a:lnTo>
                  <a:pt x="173" y="2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772"/>
          <p:cNvSpPr>
            <a:spLocks/>
          </p:cNvSpPr>
          <p:nvPr/>
        </p:nvSpPr>
        <p:spPr bwMode="auto">
          <a:xfrm>
            <a:off x="4458647" y="3870627"/>
            <a:ext cx="93304" cy="93304"/>
          </a:xfrm>
          <a:custGeom>
            <a:avLst/>
            <a:gdLst>
              <a:gd name="T0" fmla="*/ 48 w 93"/>
              <a:gd name="T1" fmla="*/ 0 h 92"/>
              <a:gd name="T2" fmla="*/ 36 w 93"/>
              <a:gd name="T3" fmla="*/ 3 h 92"/>
              <a:gd name="T4" fmla="*/ 0 w 93"/>
              <a:gd name="T5" fmla="*/ 6 h 92"/>
              <a:gd name="T6" fmla="*/ 7 w 93"/>
              <a:gd name="T7" fmla="*/ 6 h 92"/>
              <a:gd name="T8" fmla="*/ 13 w 93"/>
              <a:gd name="T9" fmla="*/ 9 h 92"/>
              <a:gd name="T10" fmla="*/ 16 w 93"/>
              <a:gd name="T11" fmla="*/ 38 h 92"/>
              <a:gd name="T12" fmla="*/ 58 w 93"/>
              <a:gd name="T13" fmla="*/ 86 h 92"/>
              <a:gd name="T14" fmla="*/ 68 w 93"/>
              <a:gd name="T15" fmla="*/ 92 h 92"/>
              <a:gd name="T16" fmla="*/ 93 w 93"/>
              <a:gd name="T17" fmla="*/ 70 h 92"/>
              <a:gd name="T18" fmla="*/ 93 w 93"/>
              <a:gd name="T19" fmla="*/ 64 h 92"/>
              <a:gd name="T20" fmla="*/ 84 w 93"/>
              <a:gd name="T21" fmla="*/ 38 h 92"/>
              <a:gd name="T22" fmla="*/ 42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6" y="3"/>
                </a:lnTo>
                <a:lnTo>
                  <a:pt x="0" y="6"/>
                </a:lnTo>
                <a:lnTo>
                  <a:pt x="7" y="6"/>
                </a:lnTo>
                <a:lnTo>
                  <a:pt x="13" y="9"/>
                </a:lnTo>
                <a:lnTo>
                  <a:pt x="16" y="38"/>
                </a:lnTo>
                <a:lnTo>
                  <a:pt x="58" y="86"/>
                </a:lnTo>
                <a:lnTo>
                  <a:pt x="68" y="92"/>
                </a:lnTo>
                <a:lnTo>
                  <a:pt x="93" y="70"/>
                </a:lnTo>
                <a:lnTo>
                  <a:pt x="93" y="64"/>
                </a:lnTo>
                <a:lnTo>
                  <a:pt x="84" y="38"/>
                </a:lnTo>
                <a:lnTo>
                  <a:pt x="42" y="0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771"/>
          <p:cNvSpPr>
            <a:spLocks/>
          </p:cNvSpPr>
          <p:nvPr/>
        </p:nvSpPr>
        <p:spPr bwMode="auto">
          <a:xfrm>
            <a:off x="4458647" y="3870627"/>
            <a:ext cx="93304" cy="90782"/>
          </a:xfrm>
          <a:custGeom>
            <a:avLst/>
            <a:gdLst>
              <a:gd name="T0" fmla="*/ 48 w 93"/>
              <a:gd name="T1" fmla="*/ 0 h 92"/>
              <a:gd name="T2" fmla="*/ 35 w 93"/>
              <a:gd name="T3" fmla="*/ 3 h 92"/>
              <a:gd name="T4" fmla="*/ 0 w 93"/>
              <a:gd name="T5" fmla="*/ 5 h 92"/>
              <a:gd name="T6" fmla="*/ 5 w 93"/>
              <a:gd name="T7" fmla="*/ 5 h 92"/>
              <a:gd name="T8" fmla="*/ 13 w 93"/>
              <a:gd name="T9" fmla="*/ 8 h 92"/>
              <a:gd name="T10" fmla="*/ 15 w 93"/>
              <a:gd name="T11" fmla="*/ 38 h 92"/>
              <a:gd name="T12" fmla="*/ 58 w 93"/>
              <a:gd name="T13" fmla="*/ 87 h 92"/>
              <a:gd name="T14" fmla="*/ 68 w 93"/>
              <a:gd name="T15" fmla="*/ 92 h 92"/>
              <a:gd name="T16" fmla="*/ 93 w 93"/>
              <a:gd name="T17" fmla="*/ 72 h 92"/>
              <a:gd name="T18" fmla="*/ 93 w 93"/>
              <a:gd name="T19" fmla="*/ 64 h 92"/>
              <a:gd name="T20" fmla="*/ 83 w 93"/>
              <a:gd name="T21" fmla="*/ 38 h 92"/>
              <a:gd name="T22" fmla="*/ 40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5" y="3"/>
                </a:lnTo>
                <a:lnTo>
                  <a:pt x="0" y="5"/>
                </a:lnTo>
                <a:lnTo>
                  <a:pt x="5" y="5"/>
                </a:lnTo>
                <a:lnTo>
                  <a:pt x="13" y="8"/>
                </a:lnTo>
                <a:lnTo>
                  <a:pt x="15" y="38"/>
                </a:lnTo>
                <a:lnTo>
                  <a:pt x="58" y="87"/>
                </a:lnTo>
                <a:lnTo>
                  <a:pt x="68" y="92"/>
                </a:lnTo>
                <a:lnTo>
                  <a:pt x="93" y="72"/>
                </a:lnTo>
                <a:lnTo>
                  <a:pt x="93" y="64"/>
                </a:lnTo>
                <a:lnTo>
                  <a:pt x="83" y="38"/>
                </a:lnTo>
                <a:lnTo>
                  <a:pt x="40" y="0"/>
                </a:lnTo>
                <a:lnTo>
                  <a:pt x="4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70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6 h 243"/>
              <a:gd name="T2" fmla="*/ 96 w 265"/>
              <a:gd name="T3" fmla="*/ 16 h 243"/>
              <a:gd name="T4" fmla="*/ 16 w 265"/>
              <a:gd name="T5" fmla="*/ 0 h 243"/>
              <a:gd name="T6" fmla="*/ 3 w 265"/>
              <a:gd name="T7" fmla="*/ 38 h 243"/>
              <a:gd name="T8" fmla="*/ 61 w 265"/>
              <a:gd name="T9" fmla="*/ 61 h 243"/>
              <a:gd name="T10" fmla="*/ 0 w 265"/>
              <a:gd name="T11" fmla="*/ 189 h 243"/>
              <a:gd name="T12" fmla="*/ 38 w 265"/>
              <a:gd name="T13" fmla="*/ 243 h 243"/>
              <a:gd name="T14" fmla="*/ 109 w 265"/>
              <a:gd name="T15" fmla="*/ 224 h 243"/>
              <a:gd name="T16" fmla="*/ 141 w 265"/>
              <a:gd name="T17" fmla="*/ 233 h 243"/>
              <a:gd name="T18" fmla="*/ 211 w 265"/>
              <a:gd name="T19" fmla="*/ 208 h 243"/>
              <a:gd name="T20" fmla="*/ 211 w 265"/>
              <a:gd name="T21" fmla="*/ 147 h 243"/>
              <a:gd name="T22" fmla="*/ 259 w 265"/>
              <a:gd name="T23" fmla="*/ 112 h 243"/>
              <a:gd name="T24" fmla="*/ 265 w 265"/>
              <a:gd name="T25" fmla="*/ 89 h 243"/>
              <a:gd name="T26" fmla="*/ 163 w 265"/>
              <a:gd name="T27" fmla="*/ 38 h 243"/>
              <a:gd name="T28" fmla="*/ 163 w 265"/>
              <a:gd name="T29" fmla="*/ 16 h 243"/>
              <a:gd name="T30" fmla="*/ 160 w 265"/>
              <a:gd name="T31" fmla="*/ 1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6"/>
                </a:moveTo>
                <a:lnTo>
                  <a:pt x="96" y="16"/>
                </a:lnTo>
                <a:lnTo>
                  <a:pt x="16" y="0"/>
                </a:lnTo>
                <a:lnTo>
                  <a:pt x="3" y="38"/>
                </a:lnTo>
                <a:lnTo>
                  <a:pt x="61" y="61"/>
                </a:lnTo>
                <a:lnTo>
                  <a:pt x="0" y="189"/>
                </a:lnTo>
                <a:lnTo>
                  <a:pt x="38" y="243"/>
                </a:lnTo>
                <a:lnTo>
                  <a:pt x="109" y="224"/>
                </a:lnTo>
                <a:lnTo>
                  <a:pt x="141" y="233"/>
                </a:lnTo>
                <a:lnTo>
                  <a:pt x="211" y="208"/>
                </a:lnTo>
                <a:lnTo>
                  <a:pt x="211" y="147"/>
                </a:lnTo>
                <a:lnTo>
                  <a:pt x="259" y="112"/>
                </a:lnTo>
                <a:lnTo>
                  <a:pt x="265" y="89"/>
                </a:lnTo>
                <a:lnTo>
                  <a:pt x="163" y="38"/>
                </a:lnTo>
                <a:lnTo>
                  <a:pt x="163" y="16"/>
                </a:lnTo>
                <a:lnTo>
                  <a:pt x="160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769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5 h 243"/>
              <a:gd name="T2" fmla="*/ 98 w 265"/>
              <a:gd name="T3" fmla="*/ 15 h 243"/>
              <a:gd name="T4" fmla="*/ 18 w 265"/>
              <a:gd name="T5" fmla="*/ 0 h 243"/>
              <a:gd name="T6" fmla="*/ 5 w 265"/>
              <a:gd name="T7" fmla="*/ 38 h 243"/>
              <a:gd name="T8" fmla="*/ 63 w 265"/>
              <a:gd name="T9" fmla="*/ 60 h 243"/>
              <a:gd name="T10" fmla="*/ 0 w 265"/>
              <a:gd name="T11" fmla="*/ 190 h 243"/>
              <a:gd name="T12" fmla="*/ 40 w 265"/>
              <a:gd name="T13" fmla="*/ 243 h 243"/>
              <a:gd name="T14" fmla="*/ 110 w 265"/>
              <a:gd name="T15" fmla="*/ 225 h 243"/>
              <a:gd name="T16" fmla="*/ 143 w 265"/>
              <a:gd name="T17" fmla="*/ 233 h 243"/>
              <a:gd name="T18" fmla="*/ 213 w 265"/>
              <a:gd name="T19" fmla="*/ 208 h 243"/>
              <a:gd name="T20" fmla="*/ 213 w 265"/>
              <a:gd name="T21" fmla="*/ 148 h 243"/>
              <a:gd name="T22" fmla="*/ 260 w 265"/>
              <a:gd name="T23" fmla="*/ 113 h 243"/>
              <a:gd name="T24" fmla="*/ 265 w 265"/>
              <a:gd name="T25" fmla="*/ 90 h 243"/>
              <a:gd name="T26" fmla="*/ 165 w 265"/>
              <a:gd name="T27" fmla="*/ 38 h 243"/>
              <a:gd name="T28" fmla="*/ 165 w 265"/>
              <a:gd name="T29" fmla="*/ 15 h 243"/>
              <a:gd name="T30" fmla="*/ 160 w 265"/>
              <a:gd name="T31" fmla="*/ 1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5"/>
                </a:moveTo>
                <a:lnTo>
                  <a:pt x="98" y="15"/>
                </a:lnTo>
                <a:lnTo>
                  <a:pt x="18" y="0"/>
                </a:lnTo>
                <a:lnTo>
                  <a:pt x="5" y="38"/>
                </a:lnTo>
                <a:lnTo>
                  <a:pt x="63" y="60"/>
                </a:lnTo>
                <a:lnTo>
                  <a:pt x="0" y="190"/>
                </a:lnTo>
                <a:lnTo>
                  <a:pt x="40" y="243"/>
                </a:lnTo>
                <a:lnTo>
                  <a:pt x="110" y="225"/>
                </a:lnTo>
                <a:lnTo>
                  <a:pt x="143" y="233"/>
                </a:lnTo>
                <a:lnTo>
                  <a:pt x="213" y="208"/>
                </a:lnTo>
                <a:lnTo>
                  <a:pt x="213" y="148"/>
                </a:lnTo>
                <a:lnTo>
                  <a:pt x="260" y="113"/>
                </a:lnTo>
                <a:lnTo>
                  <a:pt x="265" y="90"/>
                </a:lnTo>
                <a:lnTo>
                  <a:pt x="165" y="38"/>
                </a:lnTo>
                <a:lnTo>
                  <a:pt x="165" y="15"/>
                </a:lnTo>
                <a:lnTo>
                  <a:pt x="16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768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1 h 2061"/>
              <a:gd name="T2" fmla="*/ 4364 w 4706"/>
              <a:gd name="T3" fmla="*/ 336 h 2061"/>
              <a:gd name="T4" fmla="*/ 4108 w 4706"/>
              <a:gd name="T5" fmla="*/ 323 h 2061"/>
              <a:gd name="T6" fmla="*/ 3573 w 4706"/>
              <a:gd name="T7" fmla="*/ 61 h 2061"/>
              <a:gd name="T8" fmla="*/ 3097 w 4706"/>
              <a:gd name="T9" fmla="*/ 0 h 2061"/>
              <a:gd name="T10" fmla="*/ 2966 w 4706"/>
              <a:gd name="T11" fmla="*/ 64 h 2061"/>
              <a:gd name="T12" fmla="*/ 3135 w 4706"/>
              <a:gd name="T13" fmla="*/ 118 h 2061"/>
              <a:gd name="T14" fmla="*/ 2665 w 4706"/>
              <a:gd name="T15" fmla="*/ 166 h 2061"/>
              <a:gd name="T16" fmla="*/ 2422 w 4706"/>
              <a:gd name="T17" fmla="*/ 413 h 2061"/>
              <a:gd name="T18" fmla="*/ 2268 w 4706"/>
              <a:gd name="T19" fmla="*/ 582 h 2061"/>
              <a:gd name="T20" fmla="*/ 2080 w 4706"/>
              <a:gd name="T21" fmla="*/ 771 h 2061"/>
              <a:gd name="T22" fmla="*/ 1872 w 4706"/>
              <a:gd name="T23" fmla="*/ 726 h 2061"/>
              <a:gd name="T24" fmla="*/ 1507 w 4706"/>
              <a:gd name="T25" fmla="*/ 685 h 2061"/>
              <a:gd name="T26" fmla="*/ 1075 w 4706"/>
              <a:gd name="T27" fmla="*/ 877 h 2061"/>
              <a:gd name="T28" fmla="*/ 384 w 4706"/>
              <a:gd name="T29" fmla="*/ 787 h 2061"/>
              <a:gd name="T30" fmla="*/ 0 w 4706"/>
              <a:gd name="T31" fmla="*/ 883 h 2061"/>
              <a:gd name="T32" fmla="*/ 295 w 4706"/>
              <a:gd name="T33" fmla="*/ 918 h 2061"/>
              <a:gd name="T34" fmla="*/ 467 w 4706"/>
              <a:gd name="T35" fmla="*/ 1049 h 2061"/>
              <a:gd name="T36" fmla="*/ 605 w 4706"/>
              <a:gd name="T37" fmla="*/ 1312 h 2061"/>
              <a:gd name="T38" fmla="*/ 822 w 4706"/>
              <a:gd name="T39" fmla="*/ 1481 h 2061"/>
              <a:gd name="T40" fmla="*/ 1005 w 4706"/>
              <a:gd name="T41" fmla="*/ 1833 h 2061"/>
              <a:gd name="T42" fmla="*/ 1392 w 4706"/>
              <a:gd name="T43" fmla="*/ 2061 h 2061"/>
              <a:gd name="T44" fmla="*/ 1625 w 4706"/>
              <a:gd name="T45" fmla="*/ 1725 h 2061"/>
              <a:gd name="T46" fmla="*/ 1980 w 4706"/>
              <a:gd name="T47" fmla="*/ 1398 h 2061"/>
              <a:gd name="T48" fmla="*/ 2102 w 4706"/>
              <a:gd name="T49" fmla="*/ 1139 h 2061"/>
              <a:gd name="T50" fmla="*/ 2169 w 4706"/>
              <a:gd name="T51" fmla="*/ 1027 h 2061"/>
              <a:gd name="T52" fmla="*/ 2163 w 4706"/>
              <a:gd name="T53" fmla="*/ 803 h 2061"/>
              <a:gd name="T54" fmla="*/ 2259 w 4706"/>
              <a:gd name="T55" fmla="*/ 672 h 2061"/>
              <a:gd name="T56" fmla="*/ 2566 w 4706"/>
              <a:gd name="T57" fmla="*/ 640 h 2061"/>
              <a:gd name="T58" fmla="*/ 2774 w 4706"/>
              <a:gd name="T59" fmla="*/ 393 h 2061"/>
              <a:gd name="T60" fmla="*/ 2825 w 4706"/>
              <a:gd name="T61" fmla="*/ 675 h 2061"/>
              <a:gd name="T62" fmla="*/ 2783 w 4706"/>
              <a:gd name="T63" fmla="*/ 854 h 2061"/>
              <a:gd name="T64" fmla="*/ 2822 w 4706"/>
              <a:gd name="T65" fmla="*/ 931 h 2061"/>
              <a:gd name="T66" fmla="*/ 3026 w 4706"/>
              <a:gd name="T67" fmla="*/ 1155 h 2061"/>
              <a:gd name="T68" fmla="*/ 3186 w 4706"/>
              <a:gd name="T69" fmla="*/ 1373 h 2061"/>
              <a:gd name="T70" fmla="*/ 3177 w 4706"/>
              <a:gd name="T71" fmla="*/ 1472 h 2061"/>
              <a:gd name="T72" fmla="*/ 3295 w 4706"/>
              <a:gd name="T73" fmla="*/ 1414 h 2061"/>
              <a:gd name="T74" fmla="*/ 3372 w 4706"/>
              <a:gd name="T75" fmla="*/ 1481 h 2061"/>
              <a:gd name="T76" fmla="*/ 3497 w 4706"/>
              <a:gd name="T77" fmla="*/ 1555 h 2061"/>
              <a:gd name="T78" fmla="*/ 3705 w 4706"/>
              <a:gd name="T79" fmla="*/ 1385 h 2061"/>
              <a:gd name="T80" fmla="*/ 3781 w 4706"/>
              <a:gd name="T81" fmla="*/ 1229 h 2061"/>
              <a:gd name="T82" fmla="*/ 3557 w 4706"/>
              <a:gd name="T83" fmla="*/ 1142 h 2061"/>
              <a:gd name="T84" fmla="*/ 3586 w 4706"/>
              <a:gd name="T85" fmla="*/ 1040 h 2061"/>
              <a:gd name="T86" fmla="*/ 3865 w 4706"/>
              <a:gd name="T87" fmla="*/ 1049 h 2061"/>
              <a:gd name="T88" fmla="*/ 4012 w 4706"/>
              <a:gd name="T89" fmla="*/ 1107 h 2061"/>
              <a:gd name="T90" fmla="*/ 4111 w 4706"/>
              <a:gd name="T91" fmla="*/ 1001 h 2061"/>
              <a:gd name="T92" fmla="*/ 4127 w 4706"/>
              <a:gd name="T93" fmla="*/ 822 h 2061"/>
              <a:gd name="T94" fmla="*/ 4312 w 4706"/>
              <a:gd name="T95" fmla="*/ 755 h 2061"/>
              <a:gd name="T96" fmla="*/ 4402 w 4706"/>
              <a:gd name="T97" fmla="*/ 656 h 2061"/>
              <a:gd name="T98" fmla="*/ 4655 w 4706"/>
              <a:gd name="T99" fmla="*/ 541 h 2061"/>
              <a:gd name="T100" fmla="*/ 4706 w 4706"/>
              <a:gd name="T101" fmla="*/ 467 h 2061"/>
              <a:gd name="T102" fmla="*/ 4607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7" y="169"/>
                </a:lnTo>
                <a:lnTo>
                  <a:pt x="4485" y="214"/>
                </a:lnTo>
                <a:lnTo>
                  <a:pt x="4488" y="291"/>
                </a:lnTo>
                <a:lnTo>
                  <a:pt x="4453" y="310"/>
                </a:lnTo>
                <a:lnTo>
                  <a:pt x="4428" y="304"/>
                </a:lnTo>
                <a:lnTo>
                  <a:pt x="4399" y="336"/>
                </a:lnTo>
                <a:lnTo>
                  <a:pt x="4364" y="336"/>
                </a:lnTo>
                <a:lnTo>
                  <a:pt x="4293" y="368"/>
                </a:lnTo>
                <a:lnTo>
                  <a:pt x="4194" y="368"/>
                </a:lnTo>
                <a:lnTo>
                  <a:pt x="4140" y="368"/>
                </a:lnTo>
                <a:lnTo>
                  <a:pt x="4108" y="323"/>
                </a:lnTo>
                <a:lnTo>
                  <a:pt x="4037" y="323"/>
                </a:lnTo>
                <a:lnTo>
                  <a:pt x="3778" y="272"/>
                </a:lnTo>
                <a:lnTo>
                  <a:pt x="3778" y="240"/>
                </a:lnTo>
                <a:lnTo>
                  <a:pt x="3573" y="61"/>
                </a:lnTo>
                <a:lnTo>
                  <a:pt x="3509" y="32"/>
                </a:lnTo>
                <a:lnTo>
                  <a:pt x="3311" y="41"/>
                </a:lnTo>
                <a:lnTo>
                  <a:pt x="3202" y="41"/>
                </a:lnTo>
                <a:lnTo>
                  <a:pt x="3097" y="0"/>
                </a:lnTo>
                <a:lnTo>
                  <a:pt x="3062" y="22"/>
                </a:lnTo>
                <a:lnTo>
                  <a:pt x="2966" y="22"/>
                </a:lnTo>
                <a:lnTo>
                  <a:pt x="2879" y="77"/>
                </a:lnTo>
                <a:lnTo>
                  <a:pt x="2966" y="64"/>
                </a:lnTo>
                <a:lnTo>
                  <a:pt x="3030" y="80"/>
                </a:lnTo>
                <a:lnTo>
                  <a:pt x="3071" y="51"/>
                </a:lnTo>
                <a:lnTo>
                  <a:pt x="3170" y="77"/>
                </a:lnTo>
                <a:lnTo>
                  <a:pt x="3135" y="118"/>
                </a:lnTo>
                <a:lnTo>
                  <a:pt x="2982" y="115"/>
                </a:lnTo>
                <a:lnTo>
                  <a:pt x="2825" y="150"/>
                </a:lnTo>
                <a:lnTo>
                  <a:pt x="2767" y="128"/>
                </a:lnTo>
                <a:lnTo>
                  <a:pt x="2665" y="166"/>
                </a:lnTo>
                <a:lnTo>
                  <a:pt x="2620" y="240"/>
                </a:lnTo>
                <a:lnTo>
                  <a:pt x="2495" y="294"/>
                </a:lnTo>
                <a:lnTo>
                  <a:pt x="2495" y="352"/>
                </a:lnTo>
                <a:lnTo>
                  <a:pt x="2422" y="413"/>
                </a:lnTo>
                <a:lnTo>
                  <a:pt x="2403" y="457"/>
                </a:lnTo>
                <a:lnTo>
                  <a:pt x="2329" y="496"/>
                </a:lnTo>
                <a:lnTo>
                  <a:pt x="2326" y="550"/>
                </a:lnTo>
                <a:lnTo>
                  <a:pt x="2268" y="582"/>
                </a:lnTo>
                <a:lnTo>
                  <a:pt x="2195" y="598"/>
                </a:lnTo>
                <a:lnTo>
                  <a:pt x="2195" y="621"/>
                </a:lnTo>
                <a:lnTo>
                  <a:pt x="2092" y="691"/>
                </a:lnTo>
                <a:lnTo>
                  <a:pt x="2080" y="771"/>
                </a:lnTo>
                <a:lnTo>
                  <a:pt x="2060" y="793"/>
                </a:lnTo>
                <a:lnTo>
                  <a:pt x="1977" y="793"/>
                </a:lnTo>
                <a:lnTo>
                  <a:pt x="1920" y="752"/>
                </a:lnTo>
                <a:lnTo>
                  <a:pt x="1872" y="726"/>
                </a:lnTo>
                <a:lnTo>
                  <a:pt x="1827" y="653"/>
                </a:lnTo>
                <a:lnTo>
                  <a:pt x="1747" y="646"/>
                </a:lnTo>
                <a:lnTo>
                  <a:pt x="1680" y="617"/>
                </a:lnTo>
                <a:lnTo>
                  <a:pt x="1507" y="685"/>
                </a:lnTo>
                <a:lnTo>
                  <a:pt x="1302" y="742"/>
                </a:lnTo>
                <a:lnTo>
                  <a:pt x="1248" y="809"/>
                </a:lnTo>
                <a:lnTo>
                  <a:pt x="1181" y="870"/>
                </a:lnTo>
                <a:lnTo>
                  <a:pt x="1075" y="877"/>
                </a:lnTo>
                <a:lnTo>
                  <a:pt x="816" y="819"/>
                </a:lnTo>
                <a:lnTo>
                  <a:pt x="714" y="803"/>
                </a:lnTo>
                <a:lnTo>
                  <a:pt x="615" y="774"/>
                </a:lnTo>
                <a:lnTo>
                  <a:pt x="384" y="787"/>
                </a:lnTo>
                <a:lnTo>
                  <a:pt x="183" y="755"/>
                </a:lnTo>
                <a:lnTo>
                  <a:pt x="125" y="771"/>
                </a:lnTo>
                <a:lnTo>
                  <a:pt x="26" y="822"/>
                </a:lnTo>
                <a:lnTo>
                  <a:pt x="0" y="883"/>
                </a:lnTo>
                <a:lnTo>
                  <a:pt x="45" y="861"/>
                </a:lnTo>
                <a:lnTo>
                  <a:pt x="77" y="861"/>
                </a:lnTo>
                <a:lnTo>
                  <a:pt x="231" y="941"/>
                </a:lnTo>
                <a:lnTo>
                  <a:pt x="295" y="918"/>
                </a:lnTo>
                <a:lnTo>
                  <a:pt x="381" y="976"/>
                </a:lnTo>
                <a:lnTo>
                  <a:pt x="426" y="976"/>
                </a:lnTo>
                <a:lnTo>
                  <a:pt x="400" y="1030"/>
                </a:lnTo>
                <a:lnTo>
                  <a:pt x="467" y="1049"/>
                </a:lnTo>
                <a:lnTo>
                  <a:pt x="483" y="1133"/>
                </a:lnTo>
                <a:lnTo>
                  <a:pt x="512" y="1187"/>
                </a:lnTo>
                <a:lnTo>
                  <a:pt x="589" y="1206"/>
                </a:lnTo>
                <a:lnTo>
                  <a:pt x="605" y="1312"/>
                </a:lnTo>
                <a:lnTo>
                  <a:pt x="650" y="1325"/>
                </a:lnTo>
                <a:lnTo>
                  <a:pt x="656" y="1360"/>
                </a:lnTo>
                <a:lnTo>
                  <a:pt x="781" y="1481"/>
                </a:lnTo>
                <a:lnTo>
                  <a:pt x="822" y="1481"/>
                </a:lnTo>
                <a:lnTo>
                  <a:pt x="838" y="1565"/>
                </a:lnTo>
                <a:lnTo>
                  <a:pt x="870" y="1641"/>
                </a:lnTo>
                <a:lnTo>
                  <a:pt x="883" y="1712"/>
                </a:lnTo>
                <a:lnTo>
                  <a:pt x="1005" y="1833"/>
                </a:lnTo>
                <a:lnTo>
                  <a:pt x="1123" y="1849"/>
                </a:lnTo>
                <a:lnTo>
                  <a:pt x="1174" y="1920"/>
                </a:lnTo>
                <a:lnTo>
                  <a:pt x="1251" y="2019"/>
                </a:lnTo>
                <a:lnTo>
                  <a:pt x="1392" y="2061"/>
                </a:lnTo>
                <a:lnTo>
                  <a:pt x="1478" y="1955"/>
                </a:lnTo>
                <a:lnTo>
                  <a:pt x="1529" y="1862"/>
                </a:lnTo>
                <a:lnTo>
                  <a:pt x="1542" y="1801"/>
                </a:lnTo>
                <a:lnTo>
                  <a:pt x="1625" y="1725"/>
                </a:lnTo>
                <a:lnTo>
                  <a:pt x="1670" y="1625"/>
                </a:lnTo>
                <a:lnTo>
                  <a:pt x="1808" y="1609"/>
                </a:lnTo>
                <a:lnTo>
                  <a:pt x="1907" y="1437"/>
                </a:lnTo>
                <a:lnTo>
                  <a:pt x="1980" y="1398"/>
                </a:lnTo>
                <a:lnTo>
                  <a:pt x="2000" y="1341"/>
                </a:lnTo>
                <a:lnTo>
                  <a:pt x="2067" y="1325"/>
                </a:lnTo>
                <a:lnTo>
                  <a:pt x="2067" y="1193"/>
                </a:lnTo>
                <a:lnTo>
                  <a:pt x="2102" y="1139"/>
                </a:lnTo>
                <a:lnTo>
                  <a:pt x="2166" y="1120"/>
                </a:lnTo>
                <a:lnTo>
                  <a:pt x="2166" y="1088"/>
                </a:lnTo>
                <a:lnTo>
                  <a:pt x="2134" y="1053"/>
                </a:lnTo>
                <a:lnTo>
                  <a:pt x="2169" y="1027"/>
                </a:lnTo>
                <a:lnTo>
                  <a:pt x="2166" y="912"/>
                </a:lnTo>
                <a:lnTo>
                  <a:pt x="2118" y="912"/>
                </a:lnTo>
                <a:lnTo>
                  <a:pt x="2115" y="832"/>
                </a:lnTo>
                <a:lnTo>
                  <a:pt x="2163" y="803"/>
                </a:lnTo>
                <a:lnTo>
                  <a:pt x="2182" y="758"/>
                </a:lnTo>
                <a:lnTo>
                  <a:pt x="2166" y="733"/>
                </a:lnTo>
                <a:lnTo>
                  <a:pt x="2166" y="701"/>
                </a:lnTo>
                <a:lnTo>
                  <a:pt x="2259" y="672"/>
                </a:lnTo>
                <a:lnTo>
                  <a:pt x="2339" y="707"/>
                </a:lnTo>
                <a:lnTo>
                  <a:pt x="2367" y="704"/>
                </a:lnTo>
                <a:lnTo>
                  <a:pt x="2422" y="601"/>
                </a:lnTo>
                <a:lnTo>
                  <a:pt x="2566" y="640"/>
                </a:lnTo>
                <a:lnTo>
                  <a:pt x="2604" y="576"/>
                </a:lnTo>
                <a:lnTo>
                  <a:pt x="2563" y="496"/>
                </a:lnTo>
                <a:lnTo>
                  <a:pt x="2582" y="397"/>
                </a:lnTo>
                <a:lnTo>
                  <a:pt x="2774" y="393"/>
                </a:lnTo>
                <a:lnTo>
                  <a:pt x="2803" y="432"/>
                </a:lnTo>
                <a:lnTo>
                  <a:pt x="2841" y="448"/>
                </a:lnTo>
                <a:lnTo>
                  <a:pt x="2882" y="563"/>
                </a:lnTo>
                <a:lnTo>
                  <a:pt x="2825" y="675"/>
                </a:lnTo>
                <a:lnTo>
                  <a:pt x="2847" y="717"/>
                </a:lnTo>
                <a:lnTo>
                  <a:pt x="2793" y="784"/>
                </a:lnTo>
                <a:lnTo>
                  <a:pt x="2806" y="845"/>
                </a:lnTo>
                <a:lnTo>
                  <a:pt x="2783" y="854"/>
                </a:lnTo>
                <a:lnTo>
                  <a:pt x="2755" y="838"/>
                </a:lnTo>
                <a:lnTo>
                  <a:pt x="2630" y="857"/>
                </a:lnTo>
                <a:lnTo>
                  <a:pt x="2665" y="893"/>
                </a:lnTo>
                <a:lnTo>
                  <a:pt x="2822" y="931"/>
                </a:lnTo>
                <a:lnTo>
                  <a:pt x="2879" y="998"/>
                </a:lnTo>
                <a:lnTo>
                  <a:pt x="2914" y="1072"/>
                </a:lnTo>
                <a:lnTo>
                  <a:pt x="2959" y="1078"/>
                </a:lnTo>
                <a:lnTo>
                  <a:pt x="3026" y="1155"/>
                </a:lnTo>
                <a:lnTo>
                  <a:pt x="3071" y="1155"/>
                </a:lnTo>
                <a:lnTo>
                  <a:pt x="3100" y="1254"/>
                </a:lnTo>
                <a:lnTo>
                  <a:pt x="3186" y="1325"/>
                </a:lnTo>
                <a:lnTo>
                  <a:pt x="3186" y="1373"/>
                </a:lnTo>
                <a:lnTo>
                  <a:pt x="3142" y="1344"/>
                </a:lnTo>
                <a:lnTo>
                  <a:pt x="3135" y="1360"/>
                </a:lnTo>
                <a:lnTo>
                  <a:pt x="3158" y="1411"/>
                </a:lnTo>
                <a:lnTo>
                  <a:pt x="3177" y="1472"/>
                </a:lnTo>
                <a:lnTo>
                  <a:pt x="3244" y="1465"/>
                </a:lnTo>
                <a:lnTo>
                  <a:pt x="3209" y="1408"/>
                </a:lnTo>
                <a:lnTo>
                  <a:pt x="3250" y="1373"/>
                </a:lnTo>
                <a:lnTo>
                  <a:pt x="3295" y="1414"/>
                </a:lnTo>
                <a:lnTo>
                  <a:pt x="3327" y="1414"/>
                </a:lnTo>
                <a:lnTo>
                  <a:pt x="3330" y="1331"/>
                </a:lnTo>
                <a:lnTo>
                  <a:pt x="3372" y="1379"/>
                </a:lnTo>
                <a:lnTo>
                  <a:pt x="3372" y="1481"/>
                </a:lnTo>
                <a:lnTo>
                  <a:pt x="3413" y="1533"/>
                </a:lnTo>
                <a:lnTo>
                  <a:pt x="3391" y="1574"/>
                </a:lnTo>
                <a:lnTo>
                  <a:pt x="3477" y="1584"/>
                </a:lnTo>
                <a:lnTo>
                  <a:pt x="3497" y="1555"/>
                </a:lnTo>
                <a:lnTo>
                  <a:pt x="3532" y="1549"/>
                </a:lnTo>
                <a:lnTo>
                  <a:pt x="3545" y="1465"/>
                </a:lnTo>
                <a:lnTo>
                  <a:pt x="3625" y="1449"/>
                </a:lnTo>
                <a:lnTo>
                  <a:pt x="3705" y="1385"/>
                </a:lnTo>
                <a:lnTo>
                  <a:pt x="3666" y="1341"/>
                </a:lnTo>
                <a:lnTo>
                  <a:pt x="3673" y="1305"/>
                </a:lnTo>
                <a:lnTo>
                  <a:pt x="3727" y="1309"/>
                </a:lnTo>
                <a:lnTo>
                  <a:pt x="3781" y="1229"/>
                </a:lnTo>
                <a:lnTo>
                  <a:pt x="3791" y="1168"/>
                </a:lnTo>
                <a:lnTo>
                  <a:pt x="3708" y="1177"/>
                </a:lnTo>
                <a:lnTo>
                  <a:pt x="3653" y="1142"/>
                </a:lnTo>
                <a:lnTo>
                  <a:pt x="3557" y="1142"/>
                </a:lnTo>
                <a:lnTo>
                  <a:pt x="3529" y="1120"/>
                </a:lnTo>
                <a:lnTo>
                  <a:pt x="3452" y="1091"/>
                </a:lnTo>
                <a:lnTo>
                  <a:pt x="3468" y="1069"/>
                </a:lnTo>
                <a:lnTo>
                  <a:pt x="3586" y="1040"/>
                </a:lnTo>
                <a:lnTo>
                  <a:pt x="3657" y="963"/>
                </a:lnTo>
                <a:lnTo>
                  <a:pt x="3724" y="925"/>
                </a:lnTo>
                <a:lnTo>
                  <a:pt x="3865" y="1017"/>
                </a:lnTo>
                <a:lnTo>
                  <a:pt x="3865" y="1049"/>
                </a:lnTo>
                <a:lnTo>
                  <a:pt x="3925" y="1091"/>
                </a:lnTo>
                <a:lnTo>
                  <a:pt x="3925" y="1142"/>
                </a:lnTo>
                <a:lnTo>
                  <a:pt x="4018" y="1149"/>
                </a:lnTo>
                <a:lnTo>
                  <a:pt x="4012" y="1107"/>
                </a:lnTo>
                <a:lnTo>
                  <a:pt x="3983" y="1069"/>
                </a:lnTo>
                <a:lnTo>
                  <a:pt x="4040" y="1046"/>
                </a:lnTo>
                <a:lnTo>
                  <a:pt x="4117" y="1062"/>
                </a:lnTo>
                <a:lnTo>
                  <a:pt x="4111" y="1001"/>
                </a:lnTo>
                <a:lnTo>
                  <a:pt x="4012" y="992"/>
                </a:lnTo>
                <a:lnTo>
                  <a:pt x="4098" y="877"/>
                </a:lnTo>
                <a:lnTo>
                  <a:pt x="4066" y="832"/>
                </a:lnTo>
                <a:lnTo>
                  <a:pt x="4127" y="822"/>
                </a:lnTo>
                <a:lnTo>
                  <a:pt x="4152" y="803"/>
                </a:lnTo>
                <a:lnTo>
                  <a:pt x="4197" y="806"/>
                </a:lnTo>
                <a:lnTo>
                  <a:pt x="4245" y="758"/>
                </a:lnTo>
                <a:lnTo>
                  <a:pt x="4312" y="755"/>
                </a:lnTo>
                <a:lnTo>
                  <a:pt x="4335" y="675"/>
                </a:lnTo>
                <a:lnTo>
                  <a:pt x="4328" y="653"/>
                </a:lnTo>
                <a:lnTo>
                  <a:pt x="4367" y="640"/>
                </a:lnTo>
                <a:lnTo>
                  <a:pt x="4402" y="656"/>
                </a:lnTo>
                <a:lnTo>
                  <a:pt x="4594" y="649"/>
                </a:lnTo>
                <a:lnTo>
                  <a:pt x="4619" y="598"/>
                </a:lnTo>
                <a:lnTo>
                  <a:pt x="4655" y="576"/>
                </a:lnTo>
                <a:lnTo>
                  <a:pt x="4655" y="541"/>
                </a:lnTo>
                <a:lnTo>
                  <a:pt x="4616" y="525"/>
                </a:lnTo>
                <a:lnTo>
                  <a:pt x="4619" y="489"/>
                </a:lnTo>
                <a:lnTo>
                  <a:pt x="4664" y="496"/>
                </a:lnTo>
                <a:lnTo>
                  <a:pt x="4706" y="467"/>
                </a:lnTo>
                <a:lnTo>
                  <a:pt x="4661" y="429"/>
                </a:lnTo>
                <a:lnTo>
                  <a:pt x="4629" y="422"/>
                </a:lnTo>
                <a:lnTo>
                  <a:pt x="4664" y="345"/>
                </a:lnTo>
                <a:lnTo>
                  <a:pt x="4607" y="265"/>
                </a:lnTo>
                <a:lnTo>
                  <a:pt x="4571" y="265"/>
                </a:lnTo>
                <a:lnTo>
                  <a:pt x="4530" y="246"/>
                </a:lnTo>
                <a:lnTo>
                  <a:pt x="4552" y="185"/>
                </a:lnTo>
                <a:lnTo>
                  <a:pt x="4603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1767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1766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1765"/>
          <p:cNvSpPr>
            <a:spLocks/>
          </p:cNvSpPr>
          <p:nvPr/>
        </p:nvSpPr>
        <p:spPr bwMode="auto">
          <a:xfrm>
            <a:off x="4398126" y="2251683"/>
            <a:ext cx="65565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4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4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1764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1763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1 w 170"/>
              <a:gd name="T1" fmla="*/ 12 h 140"/>
              <a:gd name="T2" fmla="*/ 96 w 170"/>
              <a:gd name="T3" fmla="*/ 35 h 140"/>
              <a:gd name="T4" fmla="*/ 84 w 170"/>
              <a:gd name="T5" fmla="*/ 0 h 140"/>
              <a:gd name="T6" fmla="*/ 39 w 170"/>
              <a:gd name="T7" fmla="*/ 32 h 140"/>
              <a:gd name="T8" fmla="*/ 39 w 170"/>
              <a:gd name="T9" fmla="*/ 67 h 140"/>
              <a:gd name="T10" fmla="*/ 0 w 170"/>
              <a:gd name="T11" fmla="*/ 118 h 140"/>
              <a:gd name="T12" fmla="*/ 4 w 170"/>
              <a:gd name="T13" fmla="*/ 137 h 140"/>
              <a:gd name="T14" fmla="*/ 122 w 170"/>
              <a:gd name="T15" fmla="*/ 140 h 140"/>
              <a:gd name="T16" fmla="*/ 116 w 170"/>
              <a:gd name="T17" fmla="*/ 105 h 140"/>
              <a:gd name="T18" fmla="*/ 170 w 170"/>
              <a:gd name="T19" fmla="*/ 51 h 140"/>
              <a:gd name="T20" fmla="*/ 141 w 170"/>
              <a:gd name="T21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1" y="12"/>
                </a:moveTo>
                <a:lnTo>
                  <a:pt x="96" y="35"/>
                </a:lnTo>
                <a:lnTo>
                  <a:pt x="84" y="0"/>
                </a:lnTo>
                <a:lnTo>
                  <a:pt x="39" y="32"/>
                </a:lnTo>
                <a:lnTo>
                  <a:pt x="39" y="67"/>
                </a:lnTo>
                <a:lnTo>
                  <a:pt x="0" y="118"/>
                </a:lnTo>
                <a:lnTo>
                  <a:pt x="4" y="137"/>
                </a:lnTo>
                <a:lnTo>
                  <a:pt x="122" y="140"/>
                </a:lnTo>
                <a:lnTo>
                  <a:pt x="116" y="105"/>
                </a:lnTo>
                <a:lnTo>
                  <a:pt x="170" y="51"/>
                </a:lnTo>
                <a:lnTo>
                  <a:pt x="14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1762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" name="Freeform 1761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7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" name="Freeform 1760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" name="Freeform 1759"/>
          <p:cNvSpPr>
            <a:spLocks/>
          </p:cNvSpPr>
          <p:nvPr/>
        </p:nvSpPr>
        <p:spPr bwMode="auto">
          <a:xfrm>
            <a:off x="4266996" y="2455943"/>
            <a:ext cx="58000" cy="75652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9 h 74"/>
              <a:gd name="T4" fmla="*/ 28 w 57"/>
              <a:gd name="T5" fmla="*/ 67 h 74"/>
              <a:gd name="T6" fmla="*/ 3 w 57"/>
              <a:gd name="T7" fmla="*/ 74 h 74"/>
              <a:gd name="T8" fmla="*/ 0 w 57"/>
              <a:gd name="T9" fmla="*/ 19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9"/>
                </a:lnTo>
                <a:lnTo>
                  <a:pt x="28" y="67"/>
                </a:lnTo>
                <a:lnTo>
                  <a:pt x="3" y="74"/>
                </a:lnTo>
                <a:lnTo>
                  <a:pt x="0" y="19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" name="Freeform 1758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" name="Freeform 1757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4 w 58"/>
              <a:gd name="T5" fmla="*/ 64 h 67"/>
              <a:gd name="T6" fmla="*/ 16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4" y="64"/>
                </a:lnTo>
                <a:lnTo>
                  <a:pt x="16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" name="Freeform 1756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" name="Freeform 1755"/>
          <p:cNvSpPr>
            <a:spLocks/>
          </p:cNvSpPr>
          <p:nvPr/>
        </p:nvSpPr>
        <p:spPr bwMode="auto">
          <a:xfrm>
            <a:off x="3898825" y="2559333"/>
            <a:ext cx="360607" cy="297563"/>
          </a:xfrm>
          <a:custGeom>
            <a:avLst/>
            <a:gdLst>
              <a:gd name="T0" fmla="*/ 352 w 358"/>
              <a:gd name="T1" fmla="*/ 0 h 295"/>
              <a:gd name="T2" fmla="*/ 278 w 358"/>
              <a:gd name="T3" fmla="*/ 16 h 295"/>
              <a:gd name="T4" fmla="*/ 256 w 358"/>
              <a:gd name="T5" fmla="*/ 74 h 295"/>
              <a:gd name="T6" fmla="*/ 118 w 358"/>
              <a:gd name="T7" fmla="*/ 122 h 295"/>
              <a:gd name="T8" fmla="*/ 102 w 358"/>
              <a:gd name="T9" fmla="*/ 96 h 295"/>
              <a:gd name="T10" fmla="*/ 54 w 358"/>
              <a:gd name="T11" fmla="*/ 93 h 295"/>
              <a:gd name="T12" fmla="*/ 54 w 358"/>
              <a:gd name="T13" fmla="*/ 141 h 295"/>
              <a:gd name="T14" fmla="*/ 26 w 358"/>
              <a:gd name="T15" fmla="*/ 164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7 h 295"/>
              <a:gd name="T22" fmla="*/ 58 w 358"/>
              <a:gd name="T23" fmla="*/ 266 h 295"/>
              <a:gd name="T24" fmla="*/ 99 w 358"/>
              <a:gd name="T25" fmla="*/ 244 h 295"/>
              <a:gd name="T26" fmla="*/ 106 w 358"/>
              <a:gd name="T27" fmla="*/ 282 h 295"/>
              <a:gd name="T28" fmla="*/ 137 w 358"/>
              <a:gd name="T29" fmla="*/ 295 h 295"/>
              <a:gd name="T30" fmla="*/ 176 w 358"/>
              <a:gd name="T31" fmla="*/ 279 h 295"/>
              <a:gd name="T32" fmla="*/ 160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9 w 358"/>
              <a:gd name="T39" fmla="*/ 112 h 295"/>
              <a:gd name="T40" fmla="*/ 329 w 358"/>
              <a:gd name="T41" fmla="*/ 74 h 295"/>
              <a:gd name="T42" fmla="*/ 358 w 358"/>
              <a:gd name="T43" fmla="*/ 39 h 295"/>
              <a:gd name="T44" fmla="*/ 352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2" y="0"/>
                </a:moveTo>
                <a:lnTo>
                  <a:pt x="278" y="16"/>
                </a:lnTo>
                <a:lnTo>
                  <a:pt x="256" y="74"/>
                </a:lnTo>
                <a:lnTo>
                  <a:pt x="118" y="122"/>
                </a:lnTo>
                <a:lnTo>
                  <a:pt x="102" y="96"/>
                </a:lnTo>
                <a:lnTo>
                  <a:pt x="54" y="93"/>
                </a:lnTo>
                <a:lnTo>
                  <a:pt x="54" y="141"/>
                </a:lnTo>
                <a:lnTo>
                  <a:pt x="26" y="164"/>
                </a:lnTo>
                <a:lnTo>
                  <a:pt x="0" y="218"/>
                </a:lnTo>
                <a:lnTo>
                  <a:pt x="35" y="218"/>
                </a:lnTo>
                <a:lnTo>
                  <a:pt x="35" y="247"/>
                </a:lnTo>
                <a:lnTo>
                  <a:pt x="58" y="266"/>
                </a:lnTo>
                <a:lnTo>
                  <a:pt x="99" y="244"/>
                </a:lnTo>
                <a:lnTo>
                  <a:pt x="106" y="282"/>
                </a:lnTo>
                <a:lnTo>
                  <a:pt x="137" y="295"/>
                </a:lnTo>
                <a:lnTo>
                  <a:pt x="176" y="279"/>
                </a:lnTo>
                <a:lnTo>
                  <a:pt x="160" y="218"/>
                </a:lnTo>
                <a:lnTo>
                  <a:pt x="211" y="208"/>
                </a:lnTo>
                <a:lnTo>
                  <a:pt x="256" y="218"/>
                </a:lnTo>
                <a:lnTo>
                  <a:pt x="329" y="112"/>
                </a:lnTo>
                <a:lnTo>
                  <a:pt x="329" y="74"/>
                </a:lnTo>
                <a:lnTo>
                  <a:pt x="358" y="39"/>
                </a:lnTo>
                <a:lnTo>
                  <a:pt x="3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1754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1753"/>
          <p:cNvSpPr>
            <a:spLocks/>
          </p:cNvSpPr>
          <p:nvPr/>
        </p:nvSpPr>
        <p:spPr bwMode="auto">
          <a:xfrm>
            <a:off x="4289693" y="2561855"/>
            <a:ext cx="93303" cy="75652"/>
          </a:xfrm>
          <a:custGeom>
            <a:avLst/>
            <a:gdLst>
              <a:gd name="T0" fmla="*/ 86 w 93"/>
              <a:gd name="T1" fmla="*/ 0 h 76"/>
              <a:gd name="T2" fmla="*/ 16 w 93"/>
              <a:gd name="T3" fmla="*/ 16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8 h 76"/>
              <a:gd name="T10" fmla="*/ 86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6" y="0"/>
                </a:moveTo>
                <a:lnTo>
                  <a:pt x="16" y="16"/>
                </a:lnTo>
                <a:lnTo>
                  <a:pt x="0" y="64"/>
                </a:lnTo>
                <a:lnTo>
                  <a:pt x="35" y="76"/>
                </a:lnTo>
                <a:lnTo>
                  <a:pt x="93" y="38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752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751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750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7 h 64"/>
              <a:gd name="T2" fmla="*/ 55 w 144"/>
              <a:gd name="T3" fmla="*/ 0 h 64"/>
              <a:gd name="T4" fmla="*/ 77 w 144"/>
              <a:gd name="T5" fmla="*/ 12 h 64"/>
              <a:gd name="T6" fmla="*/ 144 w 144"/>
              <a:gd name="T7" fmla="*/ 22 h 64"/>
              <a:gd name="T8" fmla="*/ 144 w 144"/>
              <a:gd name="T9" fmla="*/ 64 h 64"/>
              <a:gd name="T10" fmla="*/ 89 w 144"/>
              <a:gd name="T11" fmla="*/ 42 h 64"/>
              <a:gd name="T12" fmla="*/ 37 w 144"/>
              <a:gd name="T13" fmla="*/ 47 h 64"/>
              <a:gd name="T14" fmla="*/ 0 w 144"/>
              <a:gd name="T15" fmla="*/ 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7"/>
                </a:moveTo>
                <a:lnTo>
                  <a:pt x="55" y="0"/>
                </a:lnTo>
                <a:lnTo>
                  <a:pt x="77" y="12"/>
                </a:lnTo>
                <a:lnTo>
                  <a:pt x="144" y="22"/>
                </a:lnTo>
                <a:lnTo>
                  <a:pt x="144" y="64"/>
                </a:lnTo>
                <a:lnTo>
                  <a:pt x="89" y="42"/>
                </a:lnTo>
                <a:lnTo>
                  <a:pt x="37" y="47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749"/>
          <p:cNvSpPr>
            <a:spLocks/>
          </p:cNvSpPr>
          <p:nvPr/>
        </p:nvSpPr>
        <p:spPr bwMode="auto">
          <a:xfrm>
            <a:off x="3354134" y="2993068"/>
            <a:ext cx="115999" cy="128608"/>
          </a:xfrm>
          <a:custGeom>
            <a:avLst/>
            <a:gdLst>
              <a:gd name="T0" fmla="*/ 13 w 116"/>
              <a:gd name="T1" fmla="*/ 0 h 128"/>
              <a:gd name="T2" fmla="*/ 77 w 116"/>
              <a:gd name="T3" fmla="*/ 4 h 128"/>
              <a:gd name="T4" fmla="*/ 116 w 116"/>
              <a:gd name="T5" fmla="*/ 23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80 h 128"/>
              <a:gd name="T18" fmla="*/ 0 w 116"/>
              <a:gd name="T19" fmla="*/ 64 h 128"/>
              <a:gd name="T20" fmla="*/ 13 w 116"/>
              <a:gd name="T21" fmla="*/ 36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7" y="4"/>
                </a:lnTo>
                <a:lnTo>
                  <a:pt x="116" y="23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80"/>
                </a:lnTo>
                <a:lnTo>
                  <a:pt x="0" y="64"/>
                </a:lnTo>
                <a:lnTo>
                  <a:pt x="13" y="36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74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747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46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745"/>
          <p:cNvSpPr>
            <a:spLocks/>
          </p:cNvSpPr>
          <p:nvPr/>
        </p:nvSpPr>
        <p:spPr bwMode="auto">
          <a:xfrm>
            <a:off x="2456402" y="2355074"/>
            <a:ext cx="47913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5 w 48"/>
              <a:gd name="T5" fmla="*/ 22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5" y="22"/>
                </a:lnTo>
                <a:lnTo>
                  <a:pt x="10" y="3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744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1743"/>
          <p:cNvSpPr>
            <a:spLocks/>
          </p:cNvSpPr>
          <p:nvPr/>
        </p:nvSpPr>
        <p:spPr bwMode="auto">
          <a:xfrm>
            <a:off x="2436229" y="2438290"/>
            <a:ext cx="100869" cy="186607"/>
          </a:xfrm>
          <a:custGeom>
            <a:avLst/>
            <a:gdLst>
              <a:gd name="T0" fmla="*/ 38 w 99"/>
              <a:gd name="T1" fmla="*/ 0 h 186"/>
              <a:gd name="T2" fmla="*/ 67 w 99"/>
              <a:gd name="T3" fmla="*/ 26 h 186"/>
              <a:gd name="T4" fmla="*/ 99 w 99"/>
              <a:gd name="T5" fmla="*/ 32 h 186"/>
              <a:gd name="T6" fmla="*/ 86 w 99"/>
              <a:gd name="T7" fmla="*/ 125 h 186"/>
              <a:gd name="T8" fmla="*/ 51 w 99"/>
              <a:gd name="T9" fmla="*/ 147 h 186"/>
              <a:gd name="T10" fmla="*/ 41 w 99"/>
              <a:gd name="T11" fmla="*/ 186 h 186"/>
              <a:gd name="T12" fmla="*/ 12 w 99"/>
              <a:gd name="T13" fmla="*/ 176 h 186"/>
              <a:gd name="T14" fmla="*/ 12 w 99"/>
              <a:gd name="T15" fmla="*/ 118 h 186"/>
              <a:gd name="T16" fmla="*/ 0 w 99"/>
              <a:gd name="T17" fmla="*/ 83 h 186"/>
              <a:gd name="T18" fmla="*/ 0 w 99"/>
              <a:gd name="T19" fmla="*/ 77 h 186"/>
              <a:gd name="T20" fmla="*/ 3 w 99"/>
              <a:gd name="T21" fmla="*/ 70 h 186"/>
              <a:gd name="T22" fmla="*/ 12 w 99"/>
              <a:gd name="T23" fmla="*/ 54 h 186"/>
              <a:gd name="T24" fmla="*/ 19 w 99"/>
              <a:gd name="T25" fmla="*/ 38 h 186"/>
              <a:gd name="T26" fmla="*/ 22 w 99"/>
              <a:gd name="T27" fmla="*/ 26 h 186"/>
              <a:gd name="T28" fmla="*/ 32 w 99"/>
              <a:gd name="T29" fmla="*/ 13 h 186"/>
              <a:gd name="T30" fmla="*/ 35 w 99"/>
              <a:gd name="T31" fmla="*/ 3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7" y="26"/>
                </a:lnTo>
                <a:lnTo>
                  <a:pt x="99" y="32"/>
                </a:lnTo>
                <a:lnTo>
                  <a:pt x="86" y="125"/>
                </a:lnTo>
                <a:lnTo>
                  <a:pt x="51" y="147"/>
                </a:lnTo>
                <a:lnTo>
                  <a:pt x="41" y="186"/>
                </a:lnTo>
                <a:lnTo>
                  <a:pt x="12" y="176"/>
                </a:lnTo>
                <a:lnTo>
                  <a:pt x="12" y="118"/>
                </a:lnTo>
                <a:lnTo>
                  <a:pt x="0" y="83"/>
                </a:lnTo>
                <a:lnTo>
                  <a:pt x="0" y="77"/>
                </a:lnTo>
                <a:lnTo>
                  <a:pt x="3" y="70"/>
                </a:lnTo>
                <a:lnTo>
                  <a:pt x="12" y="54"/>
                </a:lnTo>
                <a:lnTo>
                  <a:pt x="19" y="38"/>
                </a:lnTo>
                <a:lnTo>
                  <a:pt x="22" y="26"/>
                </a:lnTo>
                <a:lnTo>
                  <a:pt x="32" y="13"/>
                </a:lnTo>
                <a:lnTo>
                  <a:pt x="35" y="3"/>
                </a:lnTo>
                <a:lnTo>
                  <a:pt x="3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1742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1741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29 w 45"/>
              <a:gd name="T5" fmla="*/ 55 h 55"/>
              <a:gd name="T6" fmla="*/ 6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29" y="55"/>
                </a:lnTo>
                <a:lnTo>
                  <a:pt x="6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1740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1739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1738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1737"/>
          <p:cNvSpPr>
            <a:spLocks/>
          </p:cNvSpPr>
          <p:nvPr/>
        </p:nvSpPr>
        <p:spPr bwMode="auto">
          <a:xfrm>
            <a:off x="2375707" y="2771157"/>
            <a:ext cx="22696" cy="25217"/>
          </a:xfrm>
          <a:custGeom>
            <a:avLst/>
            <a:gdLst>
              <a:gd name="T0" fmla="*/ 13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3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3" y="0"/>
                </a:moveTo>
                <a:lnTo>
                  <a:pt x="0" y="25"/>
                </a:lnTo>
                <a:lnTo>
                  <a:pt x="23" y="25"/>
                </a:lnTo>
                <a:lnTo>
                  <a:pt x="1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1736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1735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17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17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17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17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17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17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17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17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17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17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17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1723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4 w 160"/>
              <a:gd name="T3" fmla="*/ 0 h 282"/>
              <a:gd name="T4" fmla="*/ 122 w 160"/>
              <a:gd name="T5" fmla="*/ 67 h 282"/>
              <a:gd name="T6" fmla="*/ 132 w 160"/>
              <a:gd name="T7" fmla="*/ 115 h 282"/>
              <a:gd name="T8" fmla="*/ 144 w 160"/>
              <a:gd name="T9" fmla="*/ 166 h 282"/>
              <a:gd name="T10" fmla="*/ 125 w 160"/>
              <a:gd name="T11" fmla="*/ 189 h 282"/>
              <a:gd name="T12" fmla="*/ 160 w 160"/>
              <a:gd name="T13" fmla="*/ 195 h 282"/>
              <a:gd name="T14" fmla="*/ 160 w 160"/>
              <a:gd name="T15" fmla="*/ 243 h 282"/>
              <a:gd name="T16" fmla="*/ 87 w 160"/>
              <a:gd name="T17" fmla="*/ 266 h 282"/>
              <a:gd name="T18" fmla="*/ 39 w 160"/>
              <a:gd name="T19" fmla="*/ 275 h 282"/>
              <a:gd name="T20" fmla="*/ 4 w 160"/>
              <a:gd name="T21" fmla="*/ 282 h 282"/>
              <a:gd name="T22" fmla="*/ 0 w 160"/>
              <a:gd name="T23" fmla="*/ 256 h 282"/>
              <a:gd name="T24" fmla="*/ 39 w 160"/>
              <a:gd name="T25" fmla="*/ 234 h 282"/>
              <a:gd name="T26" fmla="*/ 20 w 160"/>
              <a:gd name="T27" fmla="*/ 214 h 282"/>
              <a:gd name="T28" fmla="*/ 23 w 160"/>
              <a:gd name="T29" fmla="*/ 186 h 282"/>
              <a:gd name="T30" fmla="*/ 55 w 160"/>
              <a:gd name="T31" fmla="*/ 170 h 282"/>
              <a:gd name="T32" fmla="*/ 61 w 160"/>
              <a:gd name="T33" fmla="*/ 74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4" y="0"/>
                </a:lnTo>
                <a:lnTo>
                  <a:pt x="122" y="67"/>
                </a:lnTo>
                <a:lnTo>
                  <a:pt x="132" y="115"/>
                </a:lnTo>
                <a:lnTo>
                  <a:pt x="144" y="166"/>
                </a:lnTo>
                <a:lnTo>
                  <a:pt x="125" y="189"/>
                </a:lnTo>
                <a:lnTo>
                  <a:pt x="160" y="195"/>
                </a:lnTo>
                <a:lnTo>
                  <a:pt x="160" y="243"/>
                </a:lnTo>
                <a:lnTo>
                  <a:pt x="87" y="266"/>
                </a:lnTo>
                <a:lnTo>
                  <a:pt x="39" y="275"/>
                </a:lnTo>
                <a:lnTo>
                  <a:pt x="4" y="282"/>
                </a:lnTo>
                <a:lnTo>
                  <a:pt x="0" y="256"/>
                </a:lnTo>
                <a:lnTo>
                  <a:pt x="39" y="234"/>
                </a:lnTo>
                <a:lnTo>
                  <a:pt x="20" y="214"/>
                </a:lnTo>
                <a:lnTo>
                  <a:pt x="23" y="186"/>
                </a:lnTo>
                <a:lnTo>
                  <a:pt x="55" y="170"/>
                </a:lnTo>
                <a:lnTo>
                  <a:pt x="61" y="74"/>
                </a:lnTo>
                <a:lnTo>
                  <a:pt x="9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17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1721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7 w 90"/>
              <a:gd name="T1" fmla="*/ 0 h 103"/>
              <a:gd name="T2" fmla="*/ 90 w 90"/>
              <a:gd name="T3" fmla="*/ 45 h 103"/>
              <a:gd name="T4" fmla="*/ 77 w 90"/>
              <a:gd name="T5" fmla="*/ 71 h 103"/>
              <a:gd name="T6" fmla="*/ 55 w 90"/>
              <a:gd name="T7" fmla="*/ 103 h 103"/>
              <a:gd name="T8" fmla="*/ 3 w 90"/>
              <a:gd name="T9" fmla="*/ 103 h 103"/>
              <a:gd name="T10" fmla="*/ 0 w 90"/>
              <a:gd name="T11" fmla="*/ 48 h 103"/>
              <a:gd name="T12" fmla="*/ 26 w 90"/>
              <a:gd name="T13" fmla="*/ 13 h 103"/>
              <a:gd name="T14" fmla="*/ 77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7" y="0"/>
                </a:moveTo>
                <a:lnTo>
                  <a:pt x="90" y="45"/>
                </a:lnTo>
                <a:lnTo>
                  <a:pt x="77" y="71"/>
                </a:lnTo>
                <a:lnTo>
                  <a:pt x="55" y="103"/>
                </a:lnTo>
                <a:lnTo>
                  <a:pt x="3" y="103"/>
                </a:lnTo>
                <a:lnTo>
                  <a:pt x="0" y="48"/>
                </a:lnTo>
                <a:lnTo>
                  <a:pt x="26" y="13"/>
                </a:lnTo>
                <a:lnTo>
                  <a:pt x="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1720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1719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1718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1717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1716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1715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1714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1713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1712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1711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1710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1709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1708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1707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1706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1705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1704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1703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1702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1701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1700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1699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1698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1697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1696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1695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1694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1693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1692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1691"/>
          <p:cNvSpPr>
            <a:spLocks/>
          </p:cNvSpPr>
          <p:nvPr/>
        </p:nvSpPr>
        <p:spPr bwMode="auto">
          <a:xfrm>
            <a:off x="7484709" y="2771157"/>
            <a:ext cx="345476" cy="337910"/>
          </a:xfrm>
          <a:custGeom>
            <a:avLst/>
            <a:gdLst>
              <a:gd name="T0" fmla="*/ 67 w 342"/>
              <a:gd name="T1" fmla="*/ 0 h 336"/>
              <a:gd name="T2" fmla="*/ 96 w 342"/>
              <a:gd name="T3" fmla="*/ 48 h 336"/>
              <a:gd name="T4" fmla="*/ 179 w 342"/>
              <a:gd name="T5" fmla="*/ 32 h 336"/>
              <a:gd name="T6" fmla="*/ 217 w 342"/>
              <a:gd name="T7" fmla="*/ 64 h 336"/>
              <a:gd name="T8" fmla="*/ 249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4 w 342"/>
              <a:gd name="T17" fmla="*/ 300 h 336"/>
              <a:gd name="T18" fmla="*/ 208 w 342"/>
              <a:gd name="T19" fmla="*/ 336 h 336"/>
              <a:gd name="T20" fmla="*/ 160 w 342"/>
              <a:gd name="T21" fmla="*/ 336 h 336"/>
              <a:gd name="T22" fmla="*/ 112 w 342"/>
              <a:gd name="T23" fmla="*/ 313 h 336"/>
              <a:gd name="T24" fmla="*/ 115 w 342"/>
              <a:gd name="T25" fmla="*/ 284 h 336"/>
              <a:gd name="T26" fmla="*/ 0 w 342"/>
              <a:gd name="T27" fmla="*/ 89 h 336"/>
              <a:gd name="T28" fmla="*/ 25 w 342"/>
              <a:gd name="T29" fmla="*/ 16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6" y="48"/>
                </a:lnTo>
                <a:lnTo>
                  <a:pt x="179" y="32"/>
                </a:lnTo>
                <a:lnTo>
                  <a:pt x="217" y="64"/>
                </a:lnTo>
                <a:lnTo>
                  <a:pt x="249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4" y="300"/>
                </a:lnTo>
                <a:lnTo>
                  <a:pt x="208" y="336"/>
                </a:lnTo>
                <a:lnTo>
                  <a:pt x="160" y="336"/>
                </a:lnTo>
                <a:lnTo>
                  <a:pt x="112" y="313"/>
                </a:lnTo>
                <a:lnTo>
                  <a:pt x="115" y="284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1690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1689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1688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1687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1686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1685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1684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1683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168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1681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1680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1679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1678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1677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1676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1675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1674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1673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167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1671"/>
          <p:cNvSpPr>
            <a:spLocks/>
          </p:cNvSpPr>
          <p:nvPr/>
        </p:nvSpPr>
        <p:spPr bwMode="auto">
          <a:xfrm>
            <a:off x="7694013" y="1631340"/>
            <a:ext cx="269823" cy="615299"/>
          </a:xfrm>
          <a:custGeom>
            <a:avLst/>
            <a:gdLst>
              <a:gd name="T0" fmla="*/ 131 w 268"/>
              <a:gd name="T1" fmla="*/ 80 h 611"/>
              <a:gd name="T2" fmla="*/ 169 w 268"/>
              <a:gd name="T3" fmla="*/ 90 h 611"/>
              <a:gd name="T4" fmla="*/ 246 w 268"/>
              <a:gd name="T5" fmla="*/ 0 h 611"/>
              <a:gd name="T6" fmla="*/ 268 w 268"/>
              <a:gd name="T7" fmla="*/ 3 h 611"/>
              <a:gd name="T8" fmla="*/ 252 w 268"/>
              <a:gd name="T9" fmla="*/ 42 h 611"/>
              <a:gd name="T10" fmla="*/ 252 w 268"/>
              <a:gd name="T11" fmla="*/ 106 h 611"/>
              <a:gd name="T12" fmla="*/ 204 w 268"/>
              <a:gd name="T13" fmla="*/ 141 h 611"/>
              <a:gd name="T14" fmla="*/ 185 w 268"/>
              <a:gd name="T15" fmla="*/ 202 h 611"/>
              <a:gd name="T16" fmla="*/ 240 w 268"/>
              <a:gd name="T17" fmla="*/ 218 h 611"/>
              <a:gd name="T18" fmla="*/ 246 w 268"/>
              <a:gd name="T19" fmla="*/ 282 h 611"/>
              <a:gd name="T20" fmla="*/ 217 w 268"/>
              <a:gd name="T21" fmla="*/ 323 h 611"/>
              <a:gd name="T22" fmla="*/ 224 w 268"/>
              <a:gd name="T23" fmla="*/ 387 h 611"/>
              <a:gd name="T24" fmla="*/ 153 w 268"/>
              <a:gd name="T25" fmla="*/ 387 h 611"/>
              <a:gd name="T26" fmla="*/ 96 w 268"/>
              <a:gd name="T27" fmla="*/ 509 h 611"/>
              <a:gd name="T28" fmla="*/ 108 w 268"/>
              <a:gd name="T29" fmla="*/ 547 h 611"/>
              <a:gd name="T30" fmla="*/ 45 w 268"/>
              <a:gd name="T31" fmla="*/ 573 h 611"/>
              <a:gd name="T32" fmla="*/ 16 w 268"/>
              <a:gd name="T33" fmla="*/ 611 h 611"/>
              <a:gd name="T34" fmla="*/ 0 w 268"/>
              <a:gd name="T35" fmla="*/ 528 h 611"/>
              <a:gd name="T36" fmla="*/ 41 w 268"/>
              <a:gd name="T37" fmla="*/ 518 h 611"/>
              <a:gd name="T38" fmla="*/ 51 w 268"/>
              <a:gd name="T39" fmla="*/ 458 h 611"/>
              <a:gd name="T40" fmla="*/ 32 w 268"/>
              <a:gd name="T41" fmla="*/ 458 h 611"/>
              <a:gd name="T42" fmla="*/ 0 w 268"/>
              <a:gd name="T43" fmla="*/ 374 h 611"/>
              <a:gd name="T44" fmla="*/ 45 w 268"/>
              <a:gd name="T45" fmla="*/ 320 h 611"/>
              <a:gd name="T46" fmla="*/ 38 w 268"/>
              <a:gd name="T47" fmla="*/ 278 h 611"/>
              <a:gd name="T48" fmla="*/ 131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1" y="80"/>
                </a:moveTo>
                <a:lnTo>
                  <a:pt x="169" y="90"/>
                </a:lnTo>
                <a:lnTo>
                  <a:pt x="246" y="0"/>
                </a:lnTo>
                <a:lnTo>
                  <a:pt x="268" y="3"/>
                </a:lnTo>
                <a:lnTo>
                  <a:pt x="252" y="42"/>
                </a:lnTo>
                <a:lnTo>
                  <a:pt x="252" y="106"/>
                </a:lnTo>
                <a:lnTo>
                  <a:pt x="204" y="141"/>
                </a:lnTo>
                <a:lnTo>
                  <a:pt x="185" y="202"/>
                </a:lnTo>
                <a:lnTo>
                  <a:pt x="240" y="218"/>
                </a:lnTo>
                <a:lnTo>
                  <a:pt x="246" y="282"/>
                </a:lnTo>
                <a:lnTo>
                  <a:pt x="217" y="323"/>
                </a:lnTo>
                <a:lnTo>
                  <a:pt x="224" y="387"/>
                </a:lnTo>
                <a:lnTo>
                  <a:pt x="153" y="387"/>
                </a:lnTo>
                <a:lnTo>
                  <a:pt x="96" y="509"/>
                </a:lnTo>
                <a:lnTo>
                  <a:pt x="108" y="547"/>
                </a:lnTo>
                <a:lnTo>
                  <a:pt x="45" y="573"/>
                </a:lnTo>
                <a:lnTo>
                  <a:pt x="16" y="611"/>
                </a:lnTo>
                <a:lnTo>
                  <a:pt x="0" y="528"/>
                </a:lnTo>
                <a:lnTo>
                  <a:pt x="41" y="518"/>
                </a:lnTo>
                <a:lnTo>
                  <a:pt x="51" y="458"/>
                </a:lnTo>
                <a:lnTo>
                  <a:pt x="32" y="458"/>
                </a:lnTo>
                <a:lnTo>
                  <a:pt x="0" y="374"/>
                </a:lnTo>
                <a:lnTo>
                  <a:pt x="45" y="320"/>
                </a:lnTo>
                <a:lnTo>
                  <a:pt x="38" y="278"/>
                </a:lnTo>
                <a:lnTo>
                  <a:pt x="131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1670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1669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5" name="Freeform 1668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6" name="Freeform 1667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7" name="Freeform 1666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8" name="Freeform 1665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9" name="Freeform 1664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0" name="Freeform 1663"/>
          <p:cNvSpPr>
            <a:spLocks/>
          </p:cNvSpPr>
          <p:nvPr/>
        </p:nvSpPr>
        <p:spPr bwMode="auto">
          <a:xfrm>
            <a:off x="7890707" y="1290909"/>
            <a:ext cx="30261" cy="65565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5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5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1" name="Freeform 166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2" name="Freeform 166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3" name="Freeform 166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4" name="Freeform 165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5" name="Freeform 165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6" name="Freeform 165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7" name="Freeform 165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8" name="Freeform 165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9" name="Freeform 165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0" name="Freeform 165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1" name="Freeform 165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2" name="Freeform 1651"/>
          <p:cNvSpPr>
            <a:spLocks/>
          </p:cNvSpPr>
          <p:nvPr/>
        </p:nvSpPr>
        <p:spPr bwMode="auto">
          <a:xfrm>
            <a:off x="5500117" y="3762193"/>
            <a:ext cx="237042" cy="373214"/>
          </a:xfrm>
          <a:custGeom>
            <a:avLst/>
            <a:gdLst>
              <a:gd name="T0" fmla="*/ 144 w 236"/>
              <a:gd name="T1" fmla="*/ 368 h 371"/>
              <a:gd name="T2" fmla="*/ 172 w 236"/>
              <a:gd name="T3" fmla="*/ 371 h 371"/>
              <a:gd name="T4" fmla="*/ 236 w 236"/>
              <a:gd name="T5" fmla="*/ 317 h 371"/>
              <a:gd name="T6" fmla="*/ 182 w 236"/>
              <a:gd name="T7" fmla="*/ 230 h 371"/>
              <a:gd name="T8" fmla="*/ 89 w 236"/>
              <a:gd name="T9" fmla="*/ 128 h 371"/>
              <a:gd name="T10" fmla="*/ 128 w 236"/>
              <a:gd name="T11" fmla="*/ 70 h 371"/>
              <a:gd name="T12" fmla="*/ 86 w 236"/>
              <a:gd name="T13" fmla="*/ 0 h 371"/>
              <a:gd name="T14" fmla="*/ 22 w 236"/>
              <a:gd name="T15" fmla="*/ 61 h 371"/>
              <a:gd name="T16" fmla="*/ 0 w 236"/>
              <a:gd name="T17" fmla="*/ 128 h 371"/>
              <a:gd name="T18" fmla="*/ 22 w 236"/>
              <a:gd name="T19" fmla="*/ 160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8"/>
                </a:moveTo>
                <a:lnTo>
                  <a:pt x="172" y="371"/>
                </a:lnTo>
                <a:lnTo>
                  <a:pt x="236" y="317"/>
                </a:lnTo>
                <a:lnTo>
                  <a:pt x="182" y="230"/>
                </a:lnTo>
                <a:lnTo>
                  <a:pt x="89" y="128"/>
                </a:lnTo>
                <a:lnTo>
                  <a:pt x="128" y="70"/>
                </a:lnTo>
                <a:lnTo>
                  <a:pt x="86" y="0"/>
                </a:lnTo>
                <a:lnTo>
                  <a:pt x="22" y="61"/>
                </a:lnTo>
                <a:lnTo>
                  <a:pt x="0" y="128"/>
                </a:lnTo>
                <a:lnTo>
                  <a:pt x="22" y="160"/>
                </a:lnTo>
                <a:lnTo>
                  <a:pt x="57" y="256"/>
                </a:lnTo>
                <a:lnTo>
                  <a:pt x="112" y="291"/>
                </a:lnTo>
                <a:lnTo>
                  <a:pt x="144" y="36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3" name="Freeform 1650"/>
          <p:cNvSpPr>
            <a:spLocks/>
          </p:cNvSpPr>
          <p:nvPr/>
        </p:nvSpPr>
        <p:spPr bwMode="auto">
          <a:xfrm>
            <a:off x="5500117" y="3762193"/>
            <a:ext cx="239562" cy="375735"/>
          </a:xfrm>
          <a:custGeom>
            <a:avLst/>
            <a:gdLst>
              <a:gd name="T0" fmla="*/ 144 w 236"/>
              <a:gd name="T1" fmla="*/ 366 h 371"/>
              <a:gd name="T2" fmla="*/ 171 w 236"/>
              <a:gd name="T3" fmla="*/ 371 h 371"/>
              <a:gd name="T4" fmla="*/ 236 w 236"/>
              <a:gd name="T5" fmla="*/ 316 h 371"/>
              <a:gd name="T6" fmla="*/ 181 w 236"/>
              <a:gd name="T7" fmla="*/ 229 h 371"/>
              <a:gd name="T8" fmla="*/ 89 w 236"/>
              <a:gd name="T9" fmla="*/ 127 h 371"/>
              <a:gd name="T10" fmla="*/ 127 w 236"/>
              <a:gd name="T11" fmla="*/ 70 h 371"/>
              <a:gd name="T12" fmla="*/ 87 w 236"/>
              <a:gd name="T13" fmla="*/ 0 h 371"/>
              <a:gd name="T14" fmla="*/ 22 w 236"/>
              <a:gd name="T15" fmla="*/ 62 h 371"/>
              <a:gd name="T16" fmla="*/ 0 w 236"/>
              <a:gd name="T17" fmla="*/ 127 h 371"/>
              <a:gd name="T18" fmla="*/ 22 w 236"/>
              <a:gd name="T19" fmla="*/ 159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6"/>
                </a:moveTo>
                <a:lnTo>
                  <a:pt x="171" y="371"/>
                </a:lnTo>
                <a:lnTo>
                  <a:pt x="236" y="316"/>
                </a:lnTo>
                <a:lnTo>
                  <a:pt x="181" y="229"/>
                </a:lnTo>
                <a:lnTo>
                  <a:pt x="89" y="127"/>
                </a:lnTo>
                <a:lnTo>
                  <a:pt x="127" y="70"/>
                </a:lnTo>
                <a:lnTo>
                  <a:pt x="87" y="0"/>
                </a:lnTo>
                <a:lnTo>
                  <a:pt x="22" y="62"/>
                </a:lnTo>
                <a:lnTo>
                  <a:pt x="0" y="127"/>
                </a:lnTo>
                <a:lnTo>
                  <a:pt x="22" y="159"/>
                </a:lnTo>
                <a:lnTo>
                  <a:pt x="57" y="256"/>
                </a:lnTo>
                <a:lnTo>
                  <a:pt x="112" y="291"/>
                </a:lnTo>
                <a:lnTo>
                  <a:pt x="144" y="366"/>
                </a:lnTo>
              </a:path>
            </a:pathLst>
          </a:custGeom>
          <a:solidFill>
            <a:schemeClr val="bg2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4" name="Freeform 1649"/>
          <p:cNvSpPr>
            <a:spLocks/>
          </p:cNvSpPr>
          <p:nvPr/>
        </p:nvSpPr>
        <p:spPr bwMode="auto">
          <a:xfrm>
            <a:off x="3288570" y="2266813"/>
            <a:ext cx="292519" cy="209303"/>
          </a:xfrm>
          <a:custGeom>
            <a:avLst/>
            <a:gdLst>
              <a:gd name="T0" fmla="*/ 291 w 291"/>
              <a:gd name="T1" fmla="*/ 0 h 208"/>
              <a:gd name="T2" fmla="*/ 282 w 291"/>
              <a:gd name="T3" fmla="*/ 87 h 208"/>
              <a:gd name="T4" fmla="*/ 240 w 291"/>
              <a:gd name="T5" fmla="*/ 74 h 208"/>
              <a:gd name="T6" fmla="*/ 176 w 291"/>
              <a:gd name="T7" fmla="*/ 90 h 208"/>
              <a:gd name="T8" fmla="*/ 144 w 291"/>
              <a:gd name="T9" fmla="*/ 151 h 208"/>
              <a:gd name="T10" fmla="*/ 119 w 291"/>
              <a:gd name="T11" fmla="*/ 208 h 208"/>
              <a:gd name="T12" fmla="*/ 68 w 291"/>
              <a:gd name="T13" fmla="*/ 208 h 208"/>
              <a:gd name="T14" fmla="*/ 36 w 291"/>
              <a:gd name="T15" fmla="*/ 183 h 208"/>
              <a:gd name="T16" fmla="*/ 128 w 291"/>
              <a:gd name="T17" fmla="*/ 122 h 208"/>
              <a:gd name="T18" fmla="*/ 39 w 291"/>
              <a:gd name="T19" fmla="*/ 109 h 208"/>
              <a:gd name="T20" fmla="*/ 0 w 291"/>
              <a:gd name="T21" fmla="*/ 74 h 208"/>
              <a:gd name="T22" fmla="*/ 68 w 291"/>
              <a:gd name="T23" fmla="*/ 48 h 208"/>
              <a:gd name="T24" fmla="*/ 109 w 291"/>
              <a:gd name="T25" fmla="*/ 61 h 208"/>
              <a:gd name="T26" fmla="*/ 151 w 291"/>
              <a:gd name="T27" fmla="*/ 71 h 208"/>
              <a:gd name="T28" fmla="*/ 189 w 291"/>
              <a:gd name="T29" fmla="*/ 61 h 208"/>
              <a:gd name="T30" fmla="*/ 202 w 291"/>
              <a:gd name="T31" fmla="*/ 23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2" y="87"/>
                </a:lnTo>
                <a:lnTo>
                  <a:pt x="240" y="74"/>
                </a:lnTo>
                <a:lnTo>
                  <a:pt x="176" y="90"/>
                </a:lnTo>
                <a:lnTo>
                  <a:pt x="144" y="151"/>
                </a:lnTo>
                <a:lnTo>
                  <a:pt x="119" y="208"/>
                </a:lnTo>
                <a:lnTo>
                  <a:pt x="68" y="208"/>
                </a:lnTo>
                <a:lnTo>
                  <a:pt x="36" y="183"/>
                </a:lnTo>
                <a:lnTo>
                  <a:pt x="128" y="122"/>
                </a:lnTo>
                <a:lnTo>
                  <a:pt x="39" y="109"/>
                </a:lnTo>
                <a:lnTo>
                  <a:pt x="0" y="74"/>
                </a:lnTo>
                <a:lnTo>
                  <a:pt x="68" y="48"/>
                </a:lnTo>
                <a:lnTo>
                  <a:pt x="109" y="61"/>
                </a:lnTo>
                <a:lnTo>
                  <a:pt x="151" y="71"/>
                </a:lnTo>
                <a:lnTo>
                  <a:pt x="189" y="61"/>
                </a:lnTo>
                <a:lnTo>
                  <a:pt x="202" y="23"/>
                </a:lnTo>
                <a:lnTo>
                  <a:pt x="29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5" name="Freeform 1648"/>
          <p:cNvSpPr>
            <a:spLocks/>
          </p:cNvSpPr>
          <p:nvPr/>
        </p:nvSpPr>
        <p:spPr bwMode="auto">
          <a:xfrm>
            <a:off x="3288570" y="2266813"/>
            <a:ext cx="295042" cy="211824"/>
          </a:xfrm>
          <a:custGeom>
            <a:avLst/>
            <a:gdLst>
              <a:gd name="T0" fmla="*/ 291 w 291"/>
              <a:gd name="T1" fmla="*/ 0 h 208"/>
              <a:gd name="T2" fmla="*/ 281 w 291"/>
              <a:gd name="T3" fmla="*/ 87 h 208"/>
              <a:gd name="T4" fmla="*/ 239 w 291"/>
              <a:gd name="T5" fmla="*/ 74 h 208"/>
              <a:gd name="T6" fmla="*/ 177 w 291"/>
              <a:gd name="T7" fmla="*/ 89 h 208"/>
              <a:gd name="T8" fmla="*/ 144 w 291"/>
              <a:gd name="T9" fmla="*/ 151 h 208"/>
              <a:gd name="T10" fmla="*/ 119 w 291"/>
              <a:gd name="T11" fmla="*/ 208 h 208"/>
              <a:gd name="T12" fmla="*/ 70 w 291"/>
              <a:gd name="T13" fmla="*/ 208 h 208"/>
              <a:gd name="T14" fmla="*/ 37 w 291"/>
              <a:gd name="T15" fmla="*/ 183 h 208"/>
              <a:gd name="T16" fmla="*/ 129 w 291"/>
              <a:gd name="T17" fmla="*/ 121 h 208"/>
              <a:gd name="T18" fmla="*/ 40 w 291"/>
              <a:gd name="T19" fmla="*/ 109 h 208"/>
              <a:gd name="T20" fmla="*/ 0 w 291"/>
              <a:gd name="T21" fmla="*/ 74 h 208"/>
              <a:gd name="T22" fmla="*/ 70 w 291"/>
              <a:gd name="T23" fmla="*/ 50 h 208"/>
              <a:gd name="T24" fmla="*/ 109 w 291"/>
              <a:gd name="T25" fmla="*/ 62 h 208"/>
              <a:gd name="T26" fmla="*/ 152 w 291"/>
              <a:gd name="T27" fmla="*/ 72 h 208"/>
              <a:gd name="T28" fmla="*/ 189 w 291"/>
              <a:gd name="T29" fmla="*/ 62 h 208"/>
              <a:gd name="T30" fmla="*/ 201 w 291"/>
              <a:gd name="T31" fmla="*/ 25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1" y="87"/>
                </a:lnTo>
                <a:lnTo>
                  <a:pt x="239" y="74"/>
                </a:lnTo>
                <a:lnTo>
                  <a:pt x="177" y="89"/>
                </a:lnTo>
                <a:lnTo>
                  <a:pt x="144" y="151"/>
                </a:lnTo>
                <a:lnTo>
                  <a:pt x="119" y="208"/>
                </a:lnTo>
                <a:lnTo>
                  <a:pt x="70" y="208"/>
                </a:lnTo>
                <a:lnTo>
                  <a:pt x="37" y="183"/>
                </a:lnTo>
                <a:lnTo>
                  <a:pt x="129" y="121"/>
                </a:lnTo>
                <a:lnTo>
                  <a:pt x="40" y="109"/>
                </a:lnTo>
                <a:lnTo>
                  <a:pt x="0" y="74"/>
                </a:lnTo>
                <a:lnTo>
                  <a:pt x="70" y="50"/>
                </a:lnTo>
                <a:lnTo>
                  <a:pt x="109" y="62"/>
                </a:lnTo>
                <a:lnTo>
                  <a:pt x="152" y="72"/>
                </a:lnTo>
                <a:lnTo>
                  <a:pt x="189" y="62"/>
                </a:lnTo>
                <a:lnTo>
                  <a:pt x="201" y="25"/>
                </a:lnTo>
                <a:lnTo>
                  <a:pt x="29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647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6 w 284"/>
              <a:gd name="T1" fmla="*/ 83 h 281"/>
              <a:gd name="T2" fmla="*/ 19 w 284"/>
              <a:gd name="T3" fmla="*/ 83 h 281"/>
              <a:gd name="T4" fmla="*/ 73 w 284"/>
              <a:gd name="T5" fmla="*/ 86 h 281"/>
              <a:gd name="T6" fmla="*/ 121 w 284"/>
              <a:gd name="T7" fmla="*/ 153 h 281"/>
              <a:gd name="T8" fmla="*/ 195 w 284"/>
              <a:gd name="T9" fmla="*/ 214 h 281"/>
              <a:gd name="T10" fmla="*/ 207 w 284"/>
              <a:gd name="T11" fmla="*/ 281 h 281"/>
              <a:gd name="T12" fmla="*/ 230 w 284"/>
              <a:gd name="T13" fmla="*/ 265 h 281"/>
              <a:gd name="T14" fmla="*/ 243 w 284"/>
              <a:gd name="T15" fmla="*/ 230 h 281"/>
              <a:gd name="T16" fmla="*/ 255 w 284"/>
              <a:gd name="T17" fmla="*/ 227 h 281"/>
              <a:gd name="T18" fmla="*/ 275 w 284"/>
              <a:gd name="T19" fmla="*/ 237 h 281"/>
              <a:gd name="T20" fmla="*/ 284 w 284"/>
              <a:gd name="T21" fmla="*/ 227 h 281"/>
              <a:gd name="T22" fmla="*/ 249 w 284"/>
              <a:gd name="T23" fmla="*/ 185 h 281"/>
              <a:gd name="T24" fmla="*/ 188 w 284"/>
              <a:gd name="T25" fmla="*/ 141 h 281"/>
              <a:gd name="T26" fmla="*/ 159 w 284"/>
              <a:gd name="T27" fmla="*/ 99 h 281"/>
              <a:gd name="T28" fmla="*/ 195 w 284"/>
              <a:gd name="T29" fmla="*/ 67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5 w 284"/>
              <a:gd name="T37" fmla="*/ 67 h 281"/>
              <a:gd name="T38" fmla="*/ 191 w 284"/>
              <a:gd name="T39" fmla="*/ 35 h 281"/>
              <a:gd name="T40" fmla="*/ 211 w 284"/>
              <a:gd name="T41" fmla="*/ 32 h 281"/>
              <a:gd name="T42" fmla="*/ 191 w 284"/>
              <a:gd name="T43" fmla="*/ 35 h 281"/>
              <a:gd name="T44" fmla="*/ 134 w 284"/>
              <a:gd name="T45" fmla="*/ 3 h 281"/>
              <a:gd name="T46" fmla="*/ 89 w 284"/>
              <a:gd name="T47" fmla="*/ 0 h 281"/>
              <a:gd name="T48" fmla="*/ 25 w 284"/>
              <a:gd name="T49" fmla="*/ 19 h 281"/>
              <a:gd name="T50" fmla="*/ 25 w 284"/>
              <a:gd name="T51" fmla="*/ 16 h 281"/>
              <a:gd name="T52" fmla="*/ 25 w 284"/>
              <a:gd name="T53" fmla="*/ 19 h 281"/>
              <a:gd name="T54" fmla="*/ 0 w 284"/>
              <a:gd name="T55" fmla="*/ 64 h 281"/>
              <a:gd name="T56" fmla="*/ 16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6" y="83"/>
                </a:moveTo>
                <a:lnTo>
                  <a:pt x="19" y="83"/>
                </a:lnTo>
                <a:lnTo>
                  <a:pt x="73" y="86"/>
                </a:lnTo>
                <a:lnTo>
                  <a:pt x="121" y="153"/>
                </a:lnTo>
                <a:lnTo>
                  <a:pt x="195" y="214"/>
                </a:lnTo>
                <a:lnTo>
                  <a:pt x="207" y="281"/>
                </a:lnTo>
                <a:lnTo>
                  <a:pt x="230" y="265"/>
                </a:lnTo>
                <a:lnTo>
                  <a:pt x="243" y="230"/>
                </a:lnTo>
                <a:lnTo>
                  <a:pt x="255" y="227"/>
                </a:lnTo>
                <a:lnTo>
                  <a:pt x="275" y="237"/>
                </a:lnTo>
                <a:lnTo>
                  <a:pt x="284" y="227"/>
                </a:lnTo>
                <a:lnTo>
                  <a:pt x="249" y="185"/>
                </a:lnTo>
                <a:lnTo>
                  <a:pt x="188" y="141"/>
                </a:lnTo>
                <a:lnTo>
                  <a:pt x="159" y="99"/>
                </a:lnTo>
                <a:lnTo>
                  <a:pt x="195" y="67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5" y="67"/>
                </a:lnTo>
                <a:lnTo>
                  <a:pt x="191" y="35"/>
                </a:lnTo>
                <a:lnTo>
                  <a:pt x="211" y="32"/>
                </a:lnTo>
                <a:lnTo>
                  <a:pt x="191" y="35"/>
                </a:lnTo>
                <a:lnTo>
                  <a:pt x="134" y="3"/>
                </a:lnTo>
                <a:lnTo>
                  <a:pt x="89" y="0"/>
                </a:lnTo>
                <a:lnTo>
                  <a:pt x="25" y="19"/>
                </a:lnTo>
                <a:lnTo>
                  <a:pt x="25" y="16"/>
                </a:lnTo>
                <a:lnTo>
                  <a:pt x="25" y="19"/>
                </a:lnTo>
                <a:lnTo>
                  <a:pt x="0" y="64"/>
                </a:lnTo>
                <a:lnTo>
                  <a:pt x="16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646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7 w 284"/>
              <a:gd name="T1" fmla="*/ 83 h 281"/>
              <a:gd name="T2" fmla="*/ 20 w 284"/>
              <a:gd name="T3" fmla="*/ 83 h 281"/>
              <a:gd name="T4" fmla="*/ 75 w 284"/>
              <a:gd name="T5" fmla="*/ 85 h 281"/>
              <a:gd name="T6" fmla="*/ 122 w 284"/>
              <a:gd name="T7" fmla="*/ 153 h 281"/>
              <a:gd name="T8" fmla="*/ 194 w 284"/>
              <a:gd name="T9" fmla="*/ 213 h 281"/>
              <a:gd name="T10" fmla="*/ 207 w 284"/>
              <a:gd name="T11" fmla="*/ 281 h 281"/>
              <a:gd name="T12" fmla="*/ 229 w 284"/>
              <a:gd name="T13" fmla="*/ 266 h 281"/>
              <a:gd name="T14" fmla="*/ 244 w 284"/>
              <a:gd name="T15" fmla="*/ 231 h 281"/>
              <a:gd name="T16" fmla="*/ 254 w 284"/>
              <a:gd name="T17" fmla="*/ 226 h 281"/>
              <a:gd name="T18" fmla="*/ 274 w 284"/>
              <a:gd name="T19" fmla="*/ 236 h 281"/>
              <a:gd name="T20" fmla="*/ 284 w 284"/>
              <a:gd name="T21" fmla="*/ 226 h 281"/>
              <a:gd name="T22" fmla="*/ 249 w 284"/>
              <a:gd name="T23" fmla="*/ 186 h 281"/>
              <a:gd name="T24" fmla="*/ 189 w 284"/>
              <a:gd name="T25" fmla="*/ 141 h 281"/>
              <a:gd name="T26" fmla="*/ 159 w 284"/>
              <a:gd name="T27" fmla="*/ 98 h 281"/>
              <a:gd name="T28" fmla="*/ 194 w 284"/>
              <a:gd name="T29" fmla="*/ 65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4 w 284"/>
              <a:gd name="T37" fmla="*/ 65 h 281"/>
              <a:gd name="T38" fmla="*/ 192 w 284"/>
              <a:gd name="T39" fmla="*/ 35 h 281"/>
              <a:gd name="T40" fmla="*/ 212 w 284"/>
              <a:gd name="T41" fmla="*/ 30 h 281"/>
              <a:gd name="T42" fmla="*/ 192 w 284"/>
              <a:gd name="T43" fmla="*/ 35 h 281"/>
              <a:gd name="T44" fmla="*/ 135 w 284"/>
              <a:gd name="T45" fmla="*/ 3 h 281"/>
              <a:gd name="T46" fmla="*/ 90 w 284"/>
              <a:gd name="T47" fmla="*/ 0 h 281"/>
              <a:gd name="T48" fmla="*/ 25 w 284"/>
              <a:gd name="T49" fmla="*/ 18 h 281"/>
              <a:gd name="T50" fmla="*/ 25 w 284"/>
              <a:gd name="T51" fmla="*/ 15 h 281"/>
              <a:gd name="T52" fmla="*/ 25 w 284"/>
              <a:gd name="T53" fmla="*/ 18 h 281"/>
              <a:gd name="T54" fmla="*/ 0 w 284"/>
              <a:gd name="T55" fmla="*/ 63 h 281"/>
              <a:gd name="T56" fmla="*/ 17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7" y="83"/>
                </a:moveTo>
                <a:lnTo>
                  <a:pt x="20" y="83"/>
                </a:lnTo>
                <a:lnTo>
                  <a:pt x="75" y="85"/>
                </a:lnTo>
                <a:lnTo>
                  <a:pt x="122" y="153"/>
                </a:lnTo>
                <a:lnTo>
                  <a:pt x="194" y="213"/>
                </a:lnTo>
                <a:lnTo>
                  <a:pt x="207" y="281"/>
                </a:lnTo>
                <a:lnTo>
                  <a:pt x="229" y="266"/>
                </a:lnTo>
                <a:lnTo>
                  <a:pt x="244" y="231"/>
                </a:lnTo>
                <a:lnTo>
                  <a:pt x="254" y="226"/>
                </a:lnTo>
                <a:lnTo>
                  <a:pt x="274" y="236"/>
                </a:lnTo>
                <a:lnTo>
                  <a:pt x="284" y="226"/>
                </a:lnTo>
                <a:lnTo>
                  <a:pt x="249" y="186"/>
                </a:lnTo>
                <a:lnTo>
                  <a:pt x="189" y="141"/>
                </a:lnTo>
                <a:lnTo>
                  <a:pt x="159" y="98"/>
                </a:lnTo>
                <a:lnTo>
                  <a:pt x="194" y="65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4" y="65"/>
                </a:lnTo>
                <a:lnTo>
                  <a:pt x="192" y="35"/>
                </a:lnTo>
                <a:lnTo>
                  <a:pt x="212" y="30"/>
                </a:lnTo>
                <a:lnTo>
                  <a:pt x="192" y="35"/>
                </a:lnTo>
                <a:lnTo>
                  <a:pt x="135" y="3"/>
                </a:lnTo>
                <a:lnTo>
                  <a:pt x="90" y="0"/>
                </a:lnTo>
                <a:lnTo>
                  <a:pt x="25" y="18"/>
                </a:lnTo>
                <a:lnTo>
                  <a:pt x="25" y="15"/>
                </a:lnTo>
                <a:lnTo>
                  <a:pt x="25" y="18"/>
                </a:lnTo>
                <a:lnTo>
                  <a:pt x="0" y="63"/>
                </a:lnTo>
                <a:lnTo>
                  <a:pt x="17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645"/>
          <p:cNvSpPr>
            <a:spLocks/>
          </p:cNvSpPr>
          <p:nvPr/>
        </p:nvSpPr>
        <p:spPr bwMode="auto">
          <a:xfrm>
            <a:off x="4715862" y="4132885"/>
            <a:ext cx="35304" cy="5043"/>
          </a:xfrm>
          <a:custGeom>
            <a:avLst/>
            <a:gdLst>
              <a:gd name="T0" fmla="*/ 0 w 35"/>
              <a:gd name="T1" fmla="*/ 3 h 3"/>
              <a:gd name="T2" fmla="*/ 15 w 35"/>
              <a:gd name="T3" fmla="*/ 3 h 3"/>
              <a:gd name="T4" fmla="*/ 25 w 35"/>
              <a:gd name="T5" fmla="*/ 3 h 3"/>
              <a:gd name="T6" fmla="*/ 30 w 35"/>
              <a:gd name="T7" fmla="*/ 0 h 3"/>
              <a:gd name="T8" fmla="*/ 35 w 35"/>
              <a:gd name="T9" fmla="*/ 0 h 3"/>
              <a:gd name="T10" fmla="*/ 25 w 35"/>
              <a:gd name="T11" fmla="*/ 3 h 3"/>
              <a:gd name="T12" fmla="*/ 15 w 35"/>
              <a:gd name="T13" fmla="*/ 3 h 3"/>
              <a:gd name="T14" fmla="*/ 0 w 35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3">
                <a:moveTo>
                  <a:pt x="0" y="3"/>
                </a:moveTo>
                <a:lnTo>
                  <a:pt x="15" y="3"/>
                </a:lnTo>
                <a:lnTo>
                  <a:pt x="25" y="3"/>
                </a:lnTo>
                <a:lnTo>
                  <a:pt x="30" y="0"/>
                </a:lnTo>
                <a:lnTo>
                  <a:pt x="35" y="0"/>
                </a:lnTo>
                <a:lnTo>
                  <a:pt x="25" y="3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644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3 h 212"/>
              <a:gd name="T4" fmla="*/ 224 w 317"/>
              <a:gd name="T5" fmla="*/ 0 h 212"/>
              <a:gd name="T6" fmla="*/ 93 w 317"/>
              <a:gd name="T7" fmla="*/ 64 h 212"/>
              <a:gd name="T8" fmla="*/ 96 w 317"/>
              <a:gd name="T9" fmla="*/ 90 h 212"/>
              <a:gd name="T10" fmla="*/ 0 w 317"/>
              <a:gd name="T11" fmla="*/ 170 h 212"/>
              <a:gd name="T12" fmla="*/ 0 w 317"/>
              <a:gd name="T13" fmla="*/ 176 h 212"/>
              <a:gd name="T14" fmla="*/ 61 w 317"/>
              <a:gd name="T15" fmla="*/ 212 h 212"/>
              <a:gd name="T16" fmla="*/ 67 w 317"/>
              <a:gd name="T17" fmla="*/ 189 h 212"/>
              <a:gd name="T18" fmla="*/ 243 w 317"/>
              <a:gd name="T19" fmla="*/ 141 h 212"/>
              <a:gd name="T20" fmla="*/ 256 w 317"/>
              <a:gd name="T21" fmla="*/ 106 h 212"/>
              <a:gd name="T22" fmla="*/ 317 w 317"/>
              <a:gd name="T23" fmla="*/ 71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3"/>
                </a:lnTo>
                <a:lnTo>
                  <a:pt x="224" y="0"/>
                </a:lnTo>
                <a:lnTo>
                  <a:pt x="93" y="64"/>
                </a:lnTo>
                <a:lnTo>
                  <a:pt x="96" y="90"/>
                </a:lnTo>
                <a:lnTo>
                  <a:pt x="0" y="170"/>
                </a:lnTo>
                <a:lnTo>
                  <a:pt x="0" y="176"/>
                </a:lnTo>
                <a:lnTo>
                  <a:pt x="61" y="212"/>
                </a:lnTo>
                <a:lnTo>
                  <a:pt x="67" y="189"/>
                </a:lnTo>
                <a:lnTo>
                  <a:pt x="243" y="141"/>
                </a:lnTo>
                <a:lnTo>
                  <a:pt x="256" y="106"/>
                </a:lnTo>
                <a:lnTo>
                  <a:pt x="317" y="71"/>
                </a:lnTo>
                <a:lnTo>
                  <a:pt x="317" y="1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643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2 h 212"/>
              <a:gd name="T4" fmla="*/ 222 w 317"/>
              <a:gd name="T5" fmla="*/ 0 h 212"/>
              <a:gd name="T6" fmla="*/ 92 w 317"/>
              <a:gd name="T7" fmla="*/ 65 h 212"/>
              <a:gd name="T8" fmla="*/ 95 w 317"/>
              <a:gd name="T9" fmla="*/ 90 h 212"/>
              <a:gd name="T10" fmla="*/ 0 w 317"/>
              <a:gd name="T11" fmla="*/ 170 h 212"/>
              <a:gd name="T12" fmla="*/ 0 w 317"/>
              <a:gd name="T13" fmla="*/ 175 h 212"/>
              <a:gd name="T14" fmla="*/ 60 w 317"/>
              <a:gd name="T15" fmla="*/ 212 h 212"/>
              <a:gd name="T16" fmla="*/ 67 w 317"/>
              <a:gd name="T17" fmla="*/ 190 h 212"/>
              <a:gd name="T18" fmla="*/ 242 w 317"/>
              <a:gd name="T19" fmla="*/ 140 h 212"/>
              <a:gd name="T20" fmla="*/ 255 w 317"/>
              <a:gd name="T21" fmla="*/ 105 h 212"/>
              <a:gd name="T22" fmla="*/ 317 w 317"/>
              <a:gd name="T23" fmla="*/ 70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2"/>
                </a:lnTo>
                <a:lnTo>
                  <a:pt x="222" y="0"/>
                </a:lnTo>
                <a:lnTo>
                  <a:pt x="92" y="65"/>
                </a:lnTo>
                <a:lnTo>
                  <a:pt x="95" y="90"/>
                </a:lnTo>
                <a:lnTo>
                  <a:pt x="0" y="170"/>
                </a:lnTo>
                <a:lnTo>
                  <a:pt x="0" y="175"/>
                </a:lnTo>
                <a:lnTo>
                  <a:pt x="60" y="212"/>
                </a:lnTo>
                <a:lnTo>
                  <a:pt x="67" y="190"/>
                </a:lnTo>
                <a:lnTo>
                  <a:pt x="242" y="140"/>
                </a:lnTo>
                <a:lnTo>
                  <a:pt x="255" y="105"/>
                </a:lnTo>
                <a:lnTo>
                  <a:pt x="317" y="70"/>
                </a:lnTo>
                <a:lnTo>
                  <a:pt x="317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642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641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640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639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638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637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636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635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6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6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6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chemeClr val="tx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6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6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6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6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6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6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6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6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623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622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621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620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619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618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617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616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615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614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613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612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611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610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609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608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607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606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605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604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3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02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01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00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599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598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597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596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595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594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593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59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59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59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58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58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58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58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58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58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58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58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581"/>
          <p:cNvSpPr>
            <a:spLocks/>
          </p:cNvSpPr>
          <p:nvPr/>
        </p:nvSpPr>
        <p:spPr bwMode="auto">
          <a:xfrm>
            <a:off x="4498994" y="3807584"/>
            <a:ext cx="103391" cy="131129"/>
          </a:xfrm>
          <a:custGeom>
            <a:avLst/>
            <a:gdLst>
              <a:gd name="T0" fmla="*/ 80 w 102"/>
              <a:gd name="T1" fmla="*/ 0 h 131"/>
              <a:gd name="T2" fmla="*/ 58 w 102"/>
              <a:gd name="T3" fmla="*/ 9 h 131"/>
              <a:gd name="T4" fmla="*/ 0 w 102"/>
              <a:gd name="T5" fmla="*/ 61 h 131"/>
              <a:gd name="T6" fmla="*/ 42 w 102"/>
              <a:gd name="T7" fmla="*/ 99 h 131"/>
              <a:gd name="T8" fmla="*/ 51 w 102"/>
              <a:gd name="T9" fmla="*/ 131 h 131"/>
              <a:gd name="T10" fmla="*/ 64 w 102"/>
              <a:gd name="T11" fmla="*/ 89 h 131"/>
              <a:gd name="T12" fmla="*/ 102 w 102"/>
              <a:gd name="T13" fmla="*/ 38 h 131"/>
              <a:gd name="T14" fmla="*/ 83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58" y="9"/>
                </a:lnTo>
                <a:lnTo>
                  <a:pt x="0" y="61"/>
                </a:lnTo>
                <a:lnTo>
                  <a:pt x="42" y="99"/>
                </a:lnTo>
                <a:lnTo>
                  <a:pt x="51" y="131"/>
                </a:lnTo>
                <a:lnTo>
                  <a:pt x="64" y="89"/>
                </a:lnTo>
                <a:lnTo>
                  <a:pt x="102" y="38"/>
                </a:lnTo>
                <a:lnTo>
                  <a:pt x="83" y="0"/>
                </a:lnTo>
                <a:lnTo>
                  <a:pt x="8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580"/>
          <p:cNvSpPr>
            <a:spLocks/>
          </p:cNvSpPr>
          <p:nvPr/>
        </p:nvSpPr>
        <p:spPr bwMode="auto">
          <a:xfrm>
            <a:off x="4498994" y="3807584"/>
            <a:ext cx="103391" cy="133650"/>
          </a:xfrm>
          <a:custGeom>
            <a:avLst/>
            <a:gdLst>
              <a:gd name="T0" fmla="*/ 80 w 102"/>
              <a:gd name="T1" fmla="*/ 0 h 131"/>
              <a:gd name="T2" fmla="*/ 60 w 102"/>
              <a:gd name="T3" fmla="*/ 10 h 131"/>
              <a:gd name="T4" fmla="*/ 0 w 102"/>
              <a:gd name="T5" fmla="*/ 62 h 131"/>
              <a:gd name="T6" fmla="*/ 42 w 102"/>
              <a:gd name="T7" fmla="*/ 99 h 131"/>
              <a:gd name="T8" fmla="*/ 52 w 102"/>
              <a:gd name="T9" fmla="*/ 131 h 131"/>
              <a:gd name="T10" fmla="*/ 65 w 102"/>
              <a:gd name="T11" fmla="*/ 89 h 131"/>
              <a:gd name="T12" fmla="*/ 102 w 102"/>
              <a:gd name="T13" fmla="*/ 37 h 131"/>
              <a:gd name="T14" fmla="*/ 85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60" y="10"/>
                </a:lnTo>
                <a:lnTo>
                  <a:pt x="0" y="62"/>
                </a:lnTo>
                <a:lnTo>
                  <a:pt x="42" y="99"/>
                </a:lnTo>
                <a:lnTo>
                  <a:pt x="52" y="131"/>
                </a:lnTo>
                <a:lnTo>
                  <a:pt x="65" y="89"/>
                </a:lnTo>
                <a:lnTo>
                  <a:pt x="102" y="37"/>
                </a:lnTo>
                <a:lnTo>
                  <a:pt x="85" y="0"/>
                </a:lnTo>
                <a:lnTo>
                  <a:pt x="8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579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2 h 38"/>
              <a:gd name="T4" fmla="*/ 19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2"/>
                </a:lnTo>
                <a:lnTo>
                  <a:pt x="19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578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0 h 38"/>
              <a:gd name="T4" fmla="*/ 18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0"/>
                </a:lnTo>
                <a:lnTo>
                  <a:pt x="18" y="38"/>
                </a:lnTo>
                <a:lnTo>
                  <a:pt x="2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1577"/>
          <p:cNvSpPr>
            <a:spLocks noChangeShapeType="1"/>
          </p:cNvSpPr>
          <p:nvPr/>
        </p:nvSpPr>
        <p:spPr bwMode="auto">
          <a:xfrm>
            <a:off x="4506560" y="3863062"/>
            <a:ext cx="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576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575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8 w 204"/>
              <a:gd name="T1" fmla="*/ 48 h 262"/>
              <a:gd name="T2" fmla="*/ 140 w 204"/>
              <a:gd name="T3" fmla="*/ 60 h 262"/>
              <a:gd name="T4" fmla="*/ 89 w 204"/>
              <a:gd name="T5" fmla="*/ 16 h 262"/>
              <a:gd name="T6" fmla="*/ 92 w 204"/>
              <a:gd name="T7" fmla="*/ 9 h 262"/>
              <a:gd name="T8" fmla="*/ 54 w 204"/>
              <a:gd name="T9" fmla="*/ 0 h 262"/>
              <a:gd name="T10" fmla="*/ 41 w 204"/>
              <a:gd name="T11" fmla="*/ 35 h 262"/>
              <a:gd name="T12" fmla="*/ 35 w 204"/>
              <a:gd name="T13" fmla="*/ 35 h 262"/>
              <a:gd name="T14" fmla="*/ 38 w 204"/>
              <a:gd name="T15" fmla="*/ 35 h 262"/>
              <a:gd name="T16" fmla="*/ 57 w 204"/>
              <a:gd name="T17" fmla="*/ 73 h 262"/>
              <a:gd name="T18" fmla="*/ 19 w 204"/>
              <a:gd name="T19" fmla="*/ 124 h 262"/>
              <a:gd name="T20" fmla="*/ 6 w 204"/>
              <a:gd name="T21" fmla="*/ 166 h 262"/>
              <a:gd name="T22" fmla="*/ 6 w 204"/>
              <a:gd name="T23" fmla="*/ 160 h 262"/>
              <a:gd name="T24" fmla="*/ 6 w 204"/>
              <a:gd name="T25" fmla="*/ 166 h 262"/>
              <a:gd name="T26" fmla="*/ 0 w 204"/>
              <a:gd name="T27" fmla="*/ 204 h 262"/>
              <a:gd name="T28" fmla="*/ 3 w 204"/>
              <a:gd name="T29" fmla="*/ 243 h 262"/>
              <a:gd name="T30" fmla="*/ 0 w 204"/>
              <a:gd name="T31" fmla="*/ 243 h 262"/>
              <a:gd name="T32" fmla="*/ 3 w 204"/>
              <a:gd name="T33" fmla="*/ 246 h 262"/>
              <a:gd name="T34" fmla="*/ 57 w 204"/>
              <a:gd name="T35" fmla="*/ 262 h 262"/>
              <a:gd name="T36" fmla="*/ 128 w 204"/>
              <a:gd name="T37" fmla="*/ 256 h 262"/>
              <a:gd name="T38" fmla="*/ 137 w 204"/>
              <a:gd name="T39" fmla="*/ 240 h 262"/>
              <a:gd name="T40" fmla="*/ 137 w 204"/>
              <a:gd name="T41" fmla="*/ 208 h 262"/>
              <a:gd name="T42" fmla="*/ 195 w 204"/>
              <a:gd name="T43" fmla="*/ 185 h 262"/>
              <a:gd name="T44" fmla="*/ 204 w 204"/>
              <a:gd name="T45" fmla="*/ 118 h 262"/>
              <a:gd name="T46" fmla="*/ 192 w 204"/>
              <a:gd name="T47" fmla="*/ 54 h 262"/>
              <a:gd name="T48" fmla="*/ 188 w 204"/>
              <a:gd name="T49" fmla="*/ 4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8" y="48"/>
                </a:moveTo>
                <a:lnTo>
                  <a:pt x="140" y="60"/>
                </a:lnTo>
                <a:lnTo>
                  <a:pt x="89" y="16"/>
                </a:lnTo>
                <a:lnTo>
                  <a:pt x="92" y="9"/>
                </a:lnTo>
                <a:lnTo>
                  <a:pt x="54" y="0"/>
                </a:lnTo>
                <a:lnTo>
                  <a:pt x="41" y="35"/>
                </a:lnTo>
                <a:lnTo>
                  <a:pt x="35" y="35"/>
                </a:lnTo>
                <a:lnTo>
                  <a:pt x="38" y="35"/>
                </a:lnTo>
                <a:lnTo>
                  <a:pt x="57" y="73"/>
                </a:lnTo>
                <a:lnTo>
                  <a:pt x="19" y="124"/>
                </a:lnTo>
                <a:lnTo>
                  <a:pt x="6" y="166"/>
                </a:lnTo>
                <a:lnTo>
                  <a:pt x="6" y="160"/>
                </a:lnTo>
                <a:lnTo>
                  <a:pt x="6" y="166"/>
                </a:lnTo>
                <a:lnTo>
                  <a:pt x="0" y="204"/>
                </a:lnTo>
                <a:lnTo>
                  <a:pt x="3" y="243"/>
                </a:lnTo>
                <a:lnTo>
                  <a:pt x="0" y="243"/>
                </a:lnTo>
                <a:lnTo>
                  <a:pt x="3" y="246"/>
                </a:lnTo>
                <a:lnTo>
                  <a:pt x="57" y="262"/>
                </a:lnTo>
                <a:lnTo>
                  <a:pt x="128" y="256"/>
                </a:lnTo>
                <a:lnTo>
                  <a:pt x="137" y="240"/>
                </a:lnTo>
                <a:lnTo>
                  <a:pt x="137" y="208"/>
                </a:lnTo>
                <a:lnTo>
                  <a:pt x="195" y="185"/>
                </a:lnTo>
                <a:lnTo>
                  <a:pt x="204" y="118"/>
                </a:lnTo>
                <a:lnTo>
                  <a:pt x="192" y="54"/>
                </a:lnTo>
                <a:lnTo>
                  <a:pt x="188" y="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574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9 w 204"/>
              <a:gd name="T1" fmla="*/ 47 h 262"/>
              <a:gd name="T2" fmla="*/ 139 w 204"/>
              <a:gd name="T3" fmla="*/ 60 h 262"/>
              <a:gd name="T4" fmla="*/ 90 w 204"/>
              <a:gd name="T5" fmla="*/ 17 h 262"/>
              <a:gd name="T6" fmla="*/ 92 w 204"/>
              <a:gd name="T7" fmla="*/ 10 h 262"/>
              <a:gd name="T8" fmla="*/ 55 w 204"/>
              <a:gd name="T9" fmla="*/ 0 h 262"/>
              <a:gd name="T10" fmla="*/ 42 w 204"/>
              <a:gd name="T11" fmla="*/ 35 h 262"/>
              <a:gd name="T12" fmla="*/ 35 w 204"/>
              <a:gd name="T13" fmla="*/ 35 h 262"/>
              <a:gd name="T14" fmla="*/ 40 w 204"/>
              <a:gd name="T15" fmla="*/ 35 h 262"/>
              <a:gd name="T16" fmla="*/ 57 w 204"/>
              <a:gd name="T17" fmla="*/ 72 h 262"/>
              <a:gd name="T18" fmla="*/ 20 w 204"/>
              <a:gd name="T19" fmla="*/ 125 h 262"/>
              <a:gd name="T20" fmla="*/ 7 w 204"/>
              <a:gd name="T21" fmla="*/ 167 h 262"/>
              <a:gd name="T22" fmla="*/ 7 w 204"/>
              <a:gd name="T23" fmla="*/ 160 h 262"/>
              <a:gd name="T24" fmla="*/ 7 w 204"/>
              <a:gd name="T25" fmla="*/ 167 h 262"/>
              <a:gd name="T26" fmla="*/ 0 w 204"/>
              <a:gd name="T27" fmla="*/ 205 h 262"/>
              <a:gd name="T28" fmla="*/ 5 w 204"/>
              <a:gd name="T29" fmla="*/ 242 h 262"/>
              <a:gd name="T30" fmla="*/ 0 w 204"/>
              <a:gd name="T31" fmla="*/ 242 h 262"/>
              <a:gd name="T32" fmla="*/ 5 w 204"/>
              <a:gd name="T33" fmla="*/ 247 h 262"/>
              <a:gd name="T34" fmla="*/ 57 w 204"/>
              <a:gd name="T35" fmla="*/ 262 h 262"/>
              <a:gd name="T36" fmla="*/ 129 w 204"/>
              <a:gd name="T37" fmla="*/ 257 h 262"/>
              <a:gd name="T38" fmla="*/ 137 w 204"/>
              <a:gd name="T39" fmla="*/ 240 h 262"/>
              <a:gd name="T40" fmla="*/ 137 w 204"/>
              <a:gd name="T41" fmla="*/ 207 h 262"/>
              <a:gd name="T42" fmla="*/ 194 w 204"/>
              <a:gd name="T43" fmla="*/ 185 h 262"/>
              <a:gd name="T44" fmla="*/ 204 w 204"/>
              <a:gd name="T45" fmla="*/ 117 h 262"/>
              <a:gd name="T46" fmla="*/ 192 w 204"/>
              <a:gd name="T47" fmla="*/ 55 h 262"/>
              <a:gd name="T48" fmla="*/ 189 w 204"/>
              <a:gd name="T49" fmla="*/ 4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9" y="47"/>
                </a:moveTo>
                <a:lnTo>
                  <a:pt x="139" y="60"/>
                </a:lnTo>
                <a:lnTo>
                  <a:pt x="90" y="17"/>
                </a:lnTo>
                <a:lnTo>
                  <a:pt x="92" y="10"/>
                </a:lnTo>
                <a:lnTo>
                  <a:pt x="55" y="0"/>
                </a:lnTo>
                <a:lnTo>
                  <a:pt x="42" y="35"/>
                </a:lnTo>
                <a:lnTo>
                  <a:pt x="35" y="35"/>
                </a:lnTo>
                <a:lnTo>
                  <a:pt x="40" y="35"/>
                </a:lnTo>
                <a:lnTo>
                  <a:pt x="57" y="72"/>
                </a:lnTo>
                <a:lnTo>
                  <a:pt x="20" y="125"/>
                </a:lnTo>
                <a:lnTo>
                  <a:pt x="7" y="167"/>
                </a:lnTo>
                <a:lnTo>
                  <a:pt x="7" y="160"/>
                </a:lnTo>
                <a:lnTo>
                  <a:pt x="7" y="167"/>
                </a:lnTo>
                <a:lnTo>
                  <a:pt x="0" y="205"/>
                </a:lnTo>
                <a:lnTo>
                  <a:pt x="5" y="242"/>
                </a:lnTo>
                <a:lnTo>
                  <a:pt x="0" y="242"/>
                </a:lnTo>
                <a:lnTo>
                  <a:pt x="5" y="247"/>
                </a:lnTo>
                <a:lnTo>
                  <a:pt x="57" y="262"/>
                </a:lnTo>
                <a:lnTo>
                  <a:pt x="129" y="257"/>
                </a:lnTo>
                <a:lnTo>
                  <a:pt x="137" y="240"/>
                </a:lnTo>
                <a:lnTo>
                  <a:pt x="137" y="207"/>
                </a:lnTo>
                <a:lnTo>
                  <a:pt x="194" y="185"/>
                </a:lnTo>
                <a:lnTo>
                  <a:pt x="204" y="117"/>
                </a:lnTo>
                <a:lnTo>
                  <a:pt x="192" y="55"/>
                </a:lnTo>
                <a:lnTo>
                  <a:pt x="189" y="4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573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572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48 h 67"/>
              <a:gd name="T4" fmla="*/ 22 w 86"/>
              <a:gd name="T5" fmla="*/ 67 h 67"/>
              <a:gd name="T6" fmla="*/ 0 w 86"/>
              <a:gd name="T7" fmla="*/ 29 h 67"/>
              <a:gd name="T8" fmla="*/ 35 w 86"/>
              <a:gd name="T9" fmla="*/ 0 h 67"/>
              <a:gd name="T10" fmla="*/ 32 w 86"/>
              <a:gd name="T11" fmla="*/ 0 h 67"/>
              <a:gd name="T12" fmla="*/ 35 w 86"/>
              <a:gd name="T13" fmla="*/ 3 h 67"/>
              <a:gd name="T14" fmla="*/ 83 w 86"/>
              <a:gd name="T15" fmla="*/ 19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48"/>
                </a:lnTo>
                <a:lnTo>
                  <a:pt x="22" y="67"/>
                </a:lnTo>
                <a:lnTo>
                  <a:pt x="0" y="29"/>
                </a:lnTo>
                <a:lnTo>
                  <a:pt x="35" y="0"/>
                </a:lnTo>
                <a:lnTo>
                  <a:pt x="32" y="0"/>
                </a:lnTo>
                <a:lnTo>
                  <a:pt x="35" y="3"/>
                </a:lnTo>
                <a:lnTo>
                  <a:pt x="83" y="19"/>
                </a:lnTo>
                <a:lnTo>
                  <a:pt x="86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571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50 h 67"/>
              <a:gd name="T4" fmla="*/ 20 w 86"/>
              <a:gd name="T5" fmla="*/ 67 h 67"/>
              <a:gd name="T6" fmla="*/ 0 w 86"/>
              <a:gd name="T7" fmla="*/ 30 h 67"/>
              <a:gd name="T8" fmla="*/ 35 w 86"/>
              <a:gd name="T9" fmla="*/ 0 h 67"/>
              <a:gd name="T10" fmla="*/ 30 w 86"/>
              <a:gd name="T11" fmla="*/ 0 h 67"/>
              <a:gd name="T12" fmla="*/ 35 w 86"/>
              <a:gd name="T13" fmla="*/ 5 h 67"/>
              <a:gd name="T14" fmla="*/ 83 w 86"/>
              <a:gd name="T15" fmla="*/ 20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50"/>
                </a:lnTo>
                <a:lnTo>
                  <a:pt x="20" y="67"/>
                </a:lnTo>
                <a:lnTo>
                  <a:pt x="0" y="30"/>
                </a:lnTo>
                <a:lnTo>
                  <a:pt x="35" y="0"/>
                </a:lnTo>
                <a:lnTo>
                  <a:pt x="30" y="0"/>
                </a:lnTo>
                <a:lnTo>
                  <a:pt x="35" y="5"/>
                </a:lnTo>
                <a:lnTo>
                  <a:pt x="83" y="20"/>
                </a:lnTo>
                <a:lnTo>
                  <a:pt x="86" y="2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570"/>
          <p:cNvSpPr>
            <a:spLocks/>
          </p:cNvSpPr>
          <p:nvPr/>
        </p:nvSpPr>
        <p:spPr bwMode="auto">
          <a:xfrm>
            <a:off x="4594820" y="4011843"/>
            <a:ext cx="184086" cy="90782"/>
          </a:xfrm>
          <a:custGeom>
            <a:avLst/>
            <a:gdLst>
              <a:gd name="T0" fmla="*/ 89 w 182"/>
              <a:gd name="T1" fmla="*/ 0 h 90"/>
              <a:gd name="T2" fmla="*/ 166 w 182"/>
              <a:gd name="T3" fmla="*/ 7 h 90"/>
              <a:gd name="T4" fmla="*/ 182 w 182"/>
              <a:gd name="T5" fmla="*/ 16 h 90"/>
              <a:gd name="T6" fmla="*/ 172 w 182"/>
              <a:gd name="T7" fmla="*/ 77 h 90"/>
              <a:gd name="T8" fmla="*/ 108 w 182"/>
              <a:gd name="T9" fmla="*/ 90 h 90"/>
              <a:gd name="T10" fmla="*/ 51 w 182"/>
              <a:gd name="T11" fmla="*/ 58 h 90"/>
              <a:gd name="T12" fmla="*/ 6 w 182"/>
              <a:gd name="T13" fmla="*/ 55 h 90"/>
              <a:gd name="T14" fmla="*/ 6 w 182"/>
              <a:gd name="T15" fmla="*/ 32 h 90"/>
              <a:gd name="T16" fmla="*/ 3 w 182"/>
              <a:gd name="T17" fmla="*/ 26 h 90"/>
              <a:gd name="T18" fmla="*/ 0 w 182"/>
              <a:gd name="T19" fmla="*/ 23 h 90"/>
              <a:gd name="T20" fmla="*/ 9 w 182"/>
              <a:gd name="T21" fmla="*/ 26 h 90"/>
              <a:gd name="T22" fmla="*/ 80 w 182"/>
              <a:gd name="T23" fmla="*/ 20 h 90"/>
              <a:gd name="T24" fmla="*/ 89 w 182"/>
              <a:gd name="T25" fmla="*/ 4 h 90"/>
              <a:gd name="T26" fmla="*/ 89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9" y="0"/>
                </a:moveTo>
                <a:lnTo>
                  <a:pt x="166" y="7"/>
                </a:lnTo>
                <a:lnTo>
                  <a:pt x="182" y="16"/>
                </a:lnTo>
                <a:lnTo>
                  <a:pt x="172" y="77"/>
                </a:lnTo>
                <a:lnTo>
                  <a:pt x="108" y="90"/>
                </a:lnTo>
                <a:lnTo>
                  <a:pt x="51" y="58"/>
                </a:lnTo>
                <a:lnTo>
                  <a:pt x="6" y="55"/>
                </a:lnTo>
                <a:lnTo>
                  <a:pt x="6" y="32"/>
                </a:lnTo>
                <a:lnTo>
                  <a:pt x="3" y="26"/>
                </a:lnTo>
                <a:lnTo>
                  <a:pt x="0" y="23"/>
                </a:lnTo>
                <a:lnTo>
                  <a:pt x="9" y="26"/>
                </a:lnTo>
                <a:lnTo>
                  <a:pt x="80" y="20"/>
                </a:lnTo>
                <a:lnTo>
                  <a:pt x="89" y="4"/>
                </a:lnTo>
                <a:lnTo>
                  <a:pt x="8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569"/>
          <p:cNvSpPr>
            <a:spLocks/>
          </p:cNvSpPr>
          <p:nvPr/>
        </p:nvSpPr>
        <p:spPr bwMode="auto">
          <a:xfrm>
            <a:off x="4594820" y="4011843"/>
            <a:ext cx="181564" cy="90782"/>
          </a:xfrm>
          <a:custGeom>
            <a:avLst/>
            <a:gdLst>
              <a:gd name="T0" fmla="*/ 88 w 182"/>
              <a:gd name="T1" fmla="*/ 0 h 90"/>
              <a:gd name="T2" fmla="*/ 167 w 182"/>
              <a:gd name="T3" fmla="*/ 5 h 90"/>
              <a:gd name="T4" fmla="*/ 182 w 182"/>
              <a:gd name="T5" fmla="*/ 15 h 90"/>
              <a:gd name="T6" fmla="*/ 172 w 182"/>
              <a:gd name="T7" fmla="*/ 75 h 90"/>
              <a:gd name="T8" fmla="*/ 109 w 182"/>
              <a:gd name="T9" fmla="*/ 90 h 90"/>
              <a:gd name="T10" fmla="*/ 51 w 182"/>
              <a:gd name="T11" fmla="*/ 58 h 90"/>
              <a:gd name="T12" fmla="*/ 5 w 182"/>
              <a:gd name="T13" fmla="*/ 55 h 90"/>
              <a:gd name="T14" fmla="*/ 5 w 182"/>
              <a:gd name="T15" fmla="*/ 30 h 90"/>
              <a:gd name="T16" fmla="*/ 3 w 182"/>
              <a:gd name="T17" fmla="*/ 25 h 90"/>
              <a:gd name="T18" fmla="*/ 0 w 182"/>
              <a:gd name="T19" fmla="*/ 23 h 90"/>
              <a:gd name="T20" fmla="*/ 8 w 182"/>
              <a:gd name="T21" fmla="*/ 25 h 90"/>
              <a:gd name="T22" fmla="*/ 81 w 182"/>
              <a:gd name="T23" fmla="*/ 20 h 90"/>
              <a:gd name="T24" fmla="*/ 88 w 182"/>
              <a:gd name="T25" fmla="*/ 3 h 90"/>
              <a:gd name="T26" fmla="*/ 88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8" y="0"/>
                </a:moveTo>
                <a:lnTo>
                  <a:pt x="167" y="5"/>
                </a:lnTo>
                <a:lnTo>
                  <a:pt x="182" y="15"/>
                </a:lnTo>
                <a:lnTo>
                  <a:pt x="172" y="75"/>
                </a:lnTo>
                <a:lnTo>
                  <a:pt x="109" y="90"/>
                </a:lnTo>
                <a:lnTo>
                  <a:pt x="51" y="58"/>
                </a:lnTo>
                <a:lnTo>
                  <a:pt x="5" y="55"/>
                </a:lnTo>
                <a:lnTo>
                  <a:pt x="5" y="30"/>
                </a:lnTo>
                <a:lnTo>
                  <a:pt x="3" y="25"/>
                </a:lnTo>
                <a:lnTo>
                  <a:pt x="0" y="23"/>
                </a:lnTo>
                <a:lnTo>
                  <a:pt x="8" y="25"/>
                </a:lnTo>
                <a:lnTo>
                  <a:pt x="81" y="20"/>
                </a:lnTo>
                <a:lnTo>
                  <a:pt x="88" y="3"/>
                </a:lnTo>
                <a:lnTo>
                  <a:pt x="8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568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6 h 74"/>
              <a:gd name="T4" fmla="*/ 93 w 135"/>
              <a:gd name="T5" fmla="*/ 70 h 74"/>
              <a:gd name="T6" fmla="*/ 90 w 135"/>
              <a:gd name="T7" fmla="*/ 74 h 74"/>
              <a:gd name="T8" fmla="*/ 93 w 135"/>
              <a:gd name="T9" fmla="*/ 70 h 74"/>
              <a:gd name="T10" fmla="*/ 77 w 135"/>
              <a:gd name="T11" fmla="*/ 61 h 74"/>
              <a:gd name="T12" fmla="*/ 0 w 135"/>
              <a:gd name="T13" fmla="*/ 54 h 74"/>
              <a:gd name="T14" fmla="*/ 0 w 135"/>
              <a:gd name="T15" fmla="*/ 26 h 74"/>
              <a:gd name="T16" fmla="*/ 58 w 135"/>
              <a:gd name="T17" fmla="*/ 3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6"/>
                </a:lnTo>
                <a:lnTo>
                  <a:pt x="93" y="70"/>
                </a:lnTo>
                <a:lnTo>
                  <a:pt x="90" y="74"/>
                </a:lnTo>
                <a:lnTo>
                  <a:pt x="93" y="70"/>
                </a:lnTo>
                <a:lnTo>
                  <a:pt x="77" y="61"/>
                </a:lnTo>
                <a:lnTo>
                  <a:pt x="0" y="54"/>
                </a:lnTo>
                <a:lnTo>
                  <a:pt x="0" y="26"/>
                </a:lnTo>
                <a:lnTo>
                  <a:pt x="58" y="3"/>
                </a:lnTo>
                <a:lnTo>
                  <a:pt x="5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567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5 h 74"/>
              <a:gd name="T4" fmla="*/ 93 w 135"/>
              <a:gd name="T5" fmla="*/ 69 h 74"/>
              <a:gd name="T6" fmla="*/ 90 w 135"/>
              <a:gd name="T7" fmla="*/ 74 h 74"/>
              <a:gd name="T8" fmla="*/ 93 w 135"/>
              <a:gd name="T9" fmla="*/ 69 h 74"/>
              <a:gd name="T10" fmla="*/ 78 w 135"/>
              <a:gd name="T11" fmla="*/ 59 h 74"/>
              <a:gd name="T12" fmla="*/ 0 w 135"/>
              <a:gd name="T13" fmla="*/ 54 h 74"/>
              <a:gd name="T14" fmla="*/ 0 w 135"/>
              <a:gd name="T15" fmla="*/ 25 h 74"/>
              <a:gd name="T16" fmla="*/ 58 w 135"/>
              <a:gd name="T17" fmla="*/ 2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5"/>
                </a:lnTo>
                <a:lnTo>
                  <a:pt x="93" y="69"/>
                </a:lnTo>
                <a:lnTo>
                  <a:pt x="90" y="74"/>
                </a:lnTo>
                <a:lnTo>
                  <a:pt x="93" y="69"/>
                </a:lnTo>
                <a:lnTo>
                  <a:pt x="78" y="59"/>
                </a:lnTo>
                <a:lnTo>
                  <a:pt x="0" y="54"/>
                </a:lnTo>
                <a:lnTo>
                  <a:pt x="0" y="25"/>
                </a:lnTo>
                <a:lnTo>
                  <a:pt x="58" y="2"/>
                </a:lnTo>
                <a:lnTo>
                  <a:pt x="5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566"/>
          <p:cNvSpPr>
            <a:spLocks/>
          </p:cNvSpPr>
          <p:nvPr/>
        </p:nvSpPr>
        <p:spPr bwMode="auto">
          <a:xfrm>
            <a:off x="4736036" y="3797498"/>
            <a:ext cx="191651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3 h 192"/>
              <a:gd name="T4" fmla="*/ 4 w 189"/>
              <a:gd name="T5" fmla="*/ 29 h 192"/>
              <a:gd name="T6" fmla="*/ 16 w 189"/>
              <a:gd name="T7" fmla="*/ 93 h 192"/>
              <a:gd name="T8" fmla="*/ 7 w 189"/>
              <a:gd name="T9" fmla="*/ 157 h 192"/>
              <a:gd name="T10" fmla="*/ 84 w 189"/>
              <a:gd name="T11" fmla="*/ 183 h 192"/>
              <a:gd name="T12" fmla="*/ 84 w 189"/>
              <a:gd name="T13" fmla="*/ 186 h 192"/>
              <a:gd name="T14" fmla="*/ 148 w 189"/>
              <a:gd name="T15" fmla="*/ 192 h 192"/>
              <a:gd name="T16" fmla="*/ 189 w 189"/>
              <a:gd name="T17" fmla="*/ 151 h 192"/>
              <a:gd name="T18" fmla="*/ 157 w 189"/>
              <a:gd name="T19" fmla="*/ 71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3"/>
                </a:lnTo>
                <a:lnTo>
                  <a:pt x="4" y="29"/>
                </a:lnTo>
                <a:lnTo>
                  <a:pt x="16" y="93"/>
                </a:lnTo>
                <a:lnTo>
                  <a:pt x="7" y="157"/>
                </a:lnTo>
                <a:lnTo>
                  <a:pt x="84" y="183"/>
                </a:lnTo>
                <a:lnTo>
                  <a:pt x="84" y="186"/>
                </a:lnTo>
                <a:lnTo>
                  <a:pt x="148" y="192"/>
                </a:lnTo>
                <a:lnTo>
                  <a:pt x="189" y="151"/>
                </a:lnTo>
                <a:lnTo>
                  <a:pt x="157" y="71"/>
                </a:lnTo>
                <a:lnTo>
                  <a:pt x="164" y="35"/>
                </a:lnTo>
                <a:lnTo>
                  <a:pt x="10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565"/>
          <p:cNvSpPr>
            <a:spLocks/>
          </p:cNvSpPr>
          <p:nvPr/>
        </p:nvSpPr>
        <p:spPr bwMode="auto">
          <a:xfrm>
            <a:off x="4736036" y="3797498"/>
            <a:ext cx="189130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2 h 192"/>
              <a:gd name="T4" fmla="*/ 3 w 189"/>
              <a:gd name="T5" fmla="*/ 30 h 192"/>
              <a:gd name="T6" fmla="*/ 15 w 189"/>
              <a:gd name="T7" fmla="*/ 92 h 192"/>
              <a:gd name="T8" fmla="*/ 5 w 189"/>
              <a:gd name="T9" fmla="*/ 157 h 192"/>
              <a:gd name="T10" fmla="*/ 83 w 189"/>
              <a:gd name="T11" fmla="*/ 182 h 192"/>
              <a:gd name="T12" fmla="*/ 83 w 189"/>
              <a:gd name="T13" fmla="*/ 187 h 192"/>
              <a:gd name="T14" fmla="*/ 149 w 189"/>
              <a:gd name="T15" fmla="*/ 192 h 192"/>
              <a:gd name="T16" fmla="*/ 189 w 189"/>
              <a:gd name="T17" fmla="*/ 152 h 192"/>
              <a:gd name="T18" fmla="*/ 156 w 189"/>
              <a:gd name="T19" fmla="*/ 72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2"/>
                </a:lnTo>
                <a:lnTo>
                  <a:pt x="3" y="30"/>
                </a:lnTo>
                <a:lnTo>
                  <a:pt x="15" y="92"/>
                </a:lnTo>
                <a:lnTo>
                  <a:pt x="5" y="157"/>
                </a:lnTo>
                <a:lnTo>
                  <a:pt x="83" y="182"/>
                </a:lnTo>
                <a:lnTo>
                  <a:pt x="83" y="187"/>
                </a:lnTo>
                <a:lnTo>
                  <a:pt x="149" y="192"/>
                </a:lnTo>
                <a:lnTo>
                  <a:pt x="189" y="152"/>
                </a:lnTo>
                <a:lnTo>
                  <a:pt x="156" y="72"/>
                </a:lnTo>
                <a:lnTo>
                  <a:pt x="164" y="35"/>
                </a:lnTo>
                <a:lnTo>
                  <a:pt x="103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564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6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5 h 61"/>
              <a:gd name="T8" fmla="*/ 3 w 105"/>
              <a:gd name="T9" fmla="*/ 41 h 61"/>
              <a:gd name="T10" fmla="*/ 0 w 105"/>
              <a:gd name="T11" fmla="*/ 45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6"/>
                </a:moveTo>
                <a:lnTo>
                  <a:pt x="105" y="61"/>
                </a:lnTo>
                <a:lnTo>
                  <a:pt x="38" y="61"/>
                </a:lnTo>
                <a:lnTo>
                  <a:pt x="0" y="45"/>
                </a:lnTo>
                <a:lnTo>
                  <a:pt x="3" y="41"/>
                </a:lnTo>
                <a:lnTo>
                  <a:pt x="0" y="45"/>
                </a:lnTo>
                <a:lnTo>
                  <a:pt x="3" y="41"/>
                </a:lnTo>
                <a:lnTo>
                  <a:pt x="45" y="0"/>
                </a:lnTo>
                <a:lnTo>
                  <a:pt x="105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1563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5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6 h 61"/>
              <a:gd name="T8" fmla="*/ 3 w 105"/>
              <a:gd name="T9" fmla="*/ 41 h 61"/>
              <a:gd name="T10" fmla="*/ 0 w 105"/>
              <a:gd name="T11" fmla="*/ 46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5"/>
                </a:moveTo>
                <a:lnTo>
                  <a:pt x="105" y="61"/>
                </a:lnTo>
                <a:lnTo>
                  <a:pt x="38" y="61"/>
                </a:lnTo>
                <a:lnTo>
                  <a:pt x="0" y="46"/>
                </a:lnTo>
                <a:lnTo>
                  <a:pt x="3" y="41"/>
                </a:lnTo>
                <a:lnTo>
                  <a:pt x="0" y="46"/>
                </a:lnTo>
                <a:lnTo>
                  <a:pt x="3" y="41"/>
                </a:lnTo>
                <a:lnTo>
                  <a:pt x="45" y="0"/>
                </a:lnTo>
                <a:lnTo>
                  <a:pt x="105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1562"/>
          <p:cNvSpPr>
            <a:spLocks/>
          </p:cNvSpPr>
          <p:nvPr/>
        </p:nvSpPr>
        <p:spPr bwMode="auto">
          <a:xfrm>
            <a:off x="4773863" y="4026973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1561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9 h 86"/>
              <a:gd name="T2" fmla="*/ 99 w 118"/>
              <a:gd name="T3" fmla="*/ 86 h 86"/>
              <a:gd name="T4" fmla="*/ 48 w 118"/>
              <a:gd name="T5" fmla="*/ 73 h 86"/>
              <a:gd name="T6" fmla="*/ 0 w 118"/>
              <a:gd name="T7" fmla="*/ 57 h 86"/>
              <a:gd name="T8" fmla="*/ 6 w 118"/>
              <a:gd name="T9" fmla="*/ 57 h 86"/>
              <a:gd name="T10" fmla="*/ 13 w 118"/>
              <a:gd name="T11" fmla="*/ 0 h 86"/>
              <a:gd name="T12" fmla="*/ 51 w 118"/>
              <a:gd name="T13" fmla="*/ 16 h 86"/>
              <a:gd name="T14" fmla="*/ 115 w 118"/>
              <a:gd name="T15" fmla="*/ 16 h 86"/>
              <a:gd name="T16" fmla="*/ 118 w 118"/>
              <a:gd name="T17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9"/>
                </a:moveTo>
                <a:lnTo>
                  <a:pt x="99" y="86"/>
                </a:lnTo>
                <a:lnTo>
                  <a:pt x="48" y="73"/>
                </a:lnTo>
                <a:lnTo>
                  <a:pt x="0" y="57"/>
                </a:lnTo>
                <a:lnTo>
                  <a:pt x="6" y="57"/>
                </a:lnTo>
                <a:lnTo>
                  <a:pt x="13" y="0"/>
                </a:lnTo>
                <a:lnTo>
                  <a:pt x="51" y="16"/>
                </a:lnTo>
                <a:lnTo>
                  <a:pt x="115" y="16"/>
                </a:lnTo>
                <a:lnTo>
                  <a:pt x="118" y="1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1560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8 h 86"/>
              <a:gd name="T2" fmla="*/ 100 w 118"/>
              <a:gd name="T3" fmla="*/ 86 h 86"/>
              <a:gd name="T4" fmla="*/ 48 w 118"/>
              <a:gd name="T5" fmla="*/ 73 h 86"/>
              <a:gd name="T6" fmla="*/ 0 w 118"/>
              <a:gd name="T7" fmla="*/ 56 h 86"/>
              <a:gd name="T8" fmla="*/ 5 w 118"/>
              <a:gd name="T9" fmla="*/ 56 h 86"/>
              <a:gd name="T10" fmla="*/ 13 w 118"/>
              <a:gd name="T11" fmla="*/ 0 h 86"/>
              <a:gd name="T12" fmla="*/ 50 w 118"/>
              <a:gd name="T13" fmla="*/ 15 h 86"/>
              <a:gd name="T14" fmla="*/ 115 w 118"/>
              <a:gd name="T15" fmla="*/ 15 h 86"/>
              <a:gd name="T16" fmla="*/ 118 w 118"/>
              <a:gd name="T17" fmla="*/ 1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8"/>
                </a:moveTo>
                <a:lnTo>
                  <a:pt x="100" y="86"/>
                </a:lnTo>
                <a:lnTo>
                  <a:pt x="48" y="73"/>
                </a:lnTo>
                <a:lnTo>
                  <a:pt x="0" y="56"/>
                </a:lnTo>
                <a:lnTo>
                  <a:pt x="5" y="56"/>
                </a:lnTo>
                <a:lnTo>
                  <a:pt x="13" y="0"/>
                </a:lnTo>
                <a:lnTo>
                  <a:pt x="50" y="15"/>
                </a:lnTo>
                <a:lnTo>
                  <a:pt x="115" y="15"/>
                </a:lnTo>
                <a:lnTo>
                  <a:pt x="11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1559"/>
          <p:cNvSpPr>
            <a:spLocks/>
          </p:cNvSpPr>
          <p:nvPr/>
        </p:nvSpPr>
        <p:spPr bwMode="auto">
          <a:xfrm>
            <a:off x="4703254" y="4087494"/>
            <a:ext cx="103390" cy="50434"/>
          </a:xfrm>
          <a:custGeom>
            <a:avLst/>
            <a:gdLst>
              <a:gd name="T0" fmla="*/ 96 w 103"/>
              <a:gd name="T1" fmla="*/ 23 h 51"/>
              <a:gd name="T2" fmla="*/ 77 w 103"/>
              <a:gd name="T3" fmla="*/ 42 h 51"/>
              <a:gd name="T4" fmla="*/ 13 w 103"/>
              <a:gd name="T5" fmla="*/ 51 h 51"/>
              <a:gd name="T6" fmla="*/ 4 w 103"/>
              <a:gd name="T7" fmla="*/ 45 h 51"/>
              <a:gd name="T8" fmla="*/ 0 w 103"/>
              <a:gd name="T9" fmla="*/ 13 h 51"/>
              <a:gd name="T10" fmla="*/ 64 w 103"/>
              <a:gd name="T11" fmla="*/ 0 h 51"/>
              <a:gd name="T12" fmla="*/ 58 w 103"/>
              <a:gd name="T13" fmla="*/ 0 h 51"/>
              <a:gd name="T14" fmla="*/ 103 w 103"/>
              <a:gd name="T15" fmla="*/ 16 h 51"/>
              <a:gd name="T16" fmla="*/ 96 w 103"/>
              <a:gd name="T17" fmla="*/ 2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6" y="23"/>
                </a:moveTo>
                <a:lnTo>
                  <a:pt x="77" y="42"/>
                </a:lnTo>
                <a:lnTo>
                  <a:pt x="13" y="51"/>
                </a:lnTo>
                <a:lnTo>
                  <a:pt x="4" y="45"/>
                </a:lnTo>
                <a:lnTo>
                  <a:pt x="0" y="13"/>
                </a:lnTo>
                <a:lnTo>
                  <a:pt x="64" y="0"/>
                </a:lnTo>
                <a:lnTo>
                  <a:pt x="58" y="0"/>
                </a:lnTo>
                <a:lnTo>
                  <a:pt x="103" y="16"/>
                </a:lnTo>
                <a:lnTo>
                  <a:pt x="96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5" name="Freeform 1558"/>
          <p:cNvSpPr>
            <a:spLocks/>
          </p:cNvSpPr>
          <p:nvPr/>
        </p:nvSpPr>
        <p:spPr bwMode="auto">
          <a:xfrm>
            <a:off x="4703254" y="4087494"/>
            <a:ext cx="103390" cy="52957"/>
          </a:xfrm>
          <a:custGeom>
            <a:avLst/>
            <a:gdLst>
              <a:gd name="T0" fmla="*/ 95 w 103"/>
              <a:gd name="T1" fmla="*/ 24 h 51"/>
              <a:gd name="T2" fmla="*/ 78 w 103"/>
              <a:gd name="T3" fmla="*/ 41 h 51"/>
              <a:gd name="T4" fmla="*/ 13 w 103"/>
              <a:gd name="T5" fmla="*/ 51 h 51"/>
              <a:gd name="T6" fmla="*/ 3 w 103"/>
              <a:gd name="T7" fmla="*/ 44 h 51"/>
              <a:gd name="T8" fmla="*/ 0 w 103"/>
              <a:gd name="T9" fmla="*/ 15 h 51"/>
              <a:gd name="T10" fmla="*/ 63 w 103"/>
              <a:gd name="T11" fmla="*/ 0 h 51"/>
              <a:gd name="T12" fmla="*/ 58 w 103"/>
              <a:gd name="T13" fmla="*/ 0 h 51"/>
              <a:gd name="T14" fmla="*/ 103 w 103"/>
              <a:gd name="T15" fmla="*/ 17 h 51"/>
              <a:gd name="T16" fmla="*/ 95 w 103"/>
              <a:gd name="T17" fmla="*/ 2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5" y="24"/>
                </a:moveTo>
                <a:lnTo>
                  <a:pt x="78" y="41"/>
                </a:lnTo>
                <a:lnTo>
                  <a:pt x="13" y="51"/>
                </a:lnTo>
                <a:lnTo>
                  <a:pt x="3" y="44"/>
                </a:lnTo>
                <a:lnTo>
                  <a:pt x="0" y="15"/>
                </a:lnTo>
                <a:lnTo>
                  <a:pt x="63" y="0"/>
                </a:lnTo>
                <a:lnTo>
                  <a:pt x="58" y="0"/>
                </a:lnTo>
                <a:lnTo>
                  <a:pt x="103" y="17"/>
                </a:lnTo>
                <a:lnTo>
                  <a:pt x="95" y="2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6" name="Freeform 1557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2 h 58"/>
              <a:gd name="T4" fmla="*/ 51 w 51"/>
              <a:gd name="T5" fmla="*/ 3 h 58"/>
              <a:gd name="T6" fmla="*/ 7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2"/>
                </a:lnTo>
                <a:lnTo>
                  <a:pt x="51" y="3"/>
                </a:lnTo>
                <a:lnTo>
                  <a:pt x="7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7" name="Freeform 1556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3 h 58"/>
              <a:gd name="T4" fmla="*/ 51 w 51"/>
              <a:gd name="T5" fmla="*/ 3 h 58"/>
              <a:gd name="T6" fmla="*/ 8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3"/>
                </a:lnTo>
                <a:lnTo>
                  <a:pt x="51" y="3"/>
                </a:lnTo>
                <a:lnTo>
                  <a:pt x="8" y="0"/>
                </a:lnTo>
                <a:lnTo>
                  <a:pt x="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8" name="Freeform 1555"/>
          <p:cNvSpPr>
            <a:spLocks/>
          </p:cNvSpPr>
          <p:nvPr/>
        </p:nvSpPr>
        <p:spPr bwMode="auto">
          <a:xfrm>
            <a:off x="4804123" y="4221146"/>
            <a:ext cx="55478" cy="68086"/>
          </a:xfrm>
          <a:custGeom>
            <a:avLst/>
            <a:gdLst>
              <a:gd name="T0" fmla="*/ 0 w 54"/>
              <a:gd name="T1" fmla="*/ 4 h 68"/>
              <a:gd name="T2" fmla="*/ 25 w 54"/>
              <a:gd name="T3" fmla="*/ 61 h 68"/>
              <a:gd name="T4" fmla="*/ 25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4"/>
                </a:moveTo>
                <a:lnTo>
                  <a:pt x="25" y="61"/>
                </a:lnTo>
                <a:lnTo>
                  <a:pt x="25" y="68"/>
                </a:lnTo>
                <a:lnTo>
                  <a:pt x="54" y="58"/>
                </a:lnTo>
                <a:lnTo>
                  <a:pt x="28" y="0"/>
                </a:lnTo>
                <a:lnTo>
                  <a:pt x="0" y="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9" name="Freeform 1554"/>
          <p:cNvSpPr>
            <a:spLocks/>
          </p:cNvSpPr>
          <p:nvPr/>
        </p:nvSpPr>
        <p:spPr bwMode="auto">
          <a:xfrm>
            <a:off x="4804123" y="4221146"/>
            <a:ext cx="52955" cy="68086"/>
          </a:xfrm>
          <a:custGeom>
            <a:avLst/>
            <a:gdLst>
              <a:gd name="T0" fmla="*/ 0 w 54"/>
              <a:gd name="T1" fmla="*/ 3 h 68"/>
              <a:gd name="T2" fmla="*/ 26 w 54"/>
              <a:gd name="T3" fmla="*/ 60 h 68"/>
              <a:gd name="T4" fmla="*/ 26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3"/>
                </a:moveTo>
                <a:lnTo>
                  <a:pt x="26" y="60"/>
                </a:lnTo>
                <a:lnTo>
                  <a:pt x="26" y="68"/>
                </a:lnTo>
                <a:lnTo>
                  <a:pt x="54" y="58"/>
                </a:lnTo>
                <a:lnTo>
                  <a:pt x="28" y="0"/>
                </a:lnTo>
                <a:lnTo>
                  <a:pt x="0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0" name="Freeform 1553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6 h 58"/>
              <a:gd name="T2" fmla="*/ 42 w 67"/>
              <a:gd name="T3" fmla="*/ 0 h 58"/>
              <a:gd name="T4" fmla="*/ 67 w 67"/>
              <a:gd name="T5" fmla="*/ 23 h 58"/>
              <a:gd name="T6" fmla="*/ 16 w 67"/>
              <a:gd name="T7" fmla="*/ 58 h 58"/>
              <a:gd name="T8" fmla="*/ 0 w 67"/>
              <a:gd name="T9" fmla="*/ 2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6"/>
                </a:moveTo>
                <a:lnTo>
                  <a:pt x="42" y="0"/>
                </a:lnTo>
                <a:lnTo>
                  <a:pt x="67" y="23"/>
                </a:lnTo>
                <a:lnTo>
                  <a:pt x="16" y="58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1" name="Freeform 1552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5 h 58"/>
              <a:gd name="T2" fmla="*/ 42 w 67"/>
              <a:gd name="T3" fmla="*/ 0 h 58"/>
              <a:gd name="T4" fmla="*/ 67 w 67"/>
              <a:gd name="T5" fmla="*/ 23 h 58"/>
              <a:gd name="T6" fmla="*/ 15 w 67"/>
              <a:gd name="T7" fmla="*/ 58 h 58"/>
              <a:gd name="T8" fmla="*/ 0 w 67"/>
              <a:gd name="T9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5"/>
                </a:moveTo>
                <a:lnTo>
                  <a:pt x="42" y="0"/>
                </a:lnTo>
                <a:lnTo>
                  <a:pt x="67" y="23"/>
                </a:lnTo>
                <a:lnTo>
                  <a:pt x="15" y="58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2" name="Freeform 1551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7 w 115"/>
              <a:gd name="T3" fmla="*/ 103 h 122"/>
              <a:gd name="T4" fmla="*/ 35 w 115"/>
              <a:gd name="T5" fmla="*/ 99 h 122"/>
              <a:gd name="T6" fmla="*/ 45 w 115"/>
              <a:gd name="T7" fmla="*/ 122 h 122"/>
              <a:gd name="T8" fmla="*/ 87 w 115"/>
              <a:gd name="T9" fmla="*/ 96 h 122"/>
              <a:gd name="T10" fmla="*/ 112 w 115"/>
              <a:gd name="T11" fmla="*/ 119 h 122"/>
              <a:gd name="T12" fmla="*/ 109 w 115"/>
              <a:gd name="T13" fmla="*/ 122 h 122"/>
              <a:gd name="T14" fmla="*/ 112 w 115"/>
              <a:gd name="T15" fmla="*/ 122 h 122"/>
              <a:gd name="T16" fmla="*/ 115 w 115"/>
              <a:gd name="T17" fmla="*/ 39 h 122"/>
              <a:gd name="T18" fmla="*/ 64 w 115"/>
              <a:gd name="T19" fmla="*/ 0 h 122"/>
              <a:gd name="T20" fmla="*/ 61 w 115"/>
              <a:gd name="T21" fmla="*/ 0 h 122"/>
              <a:gd name="T22" fmla="*/ 58 w 115"/>
              <a:gd name="T23" fmla="*/ 32 h 122"/>
              <a:gd name="T24" fmla="*/ 51 w 115"/>
              <a:gd name="T25" fmla="*/ 35 h 122"/>
              <a:gd name="T26" fmla="*/ 48 w 115"/>
              <a:gd name="T27" fmla="*/ 64 h 122"/>
              <a:gd name="T28" fmla="*/ 0 w 115"/>
              <a:gd name="T29" fmla="*/ 87 h 122"/>
              <a:gd name="T30" fmla="*/ 0 w 115"/>
              <a:gd name="T31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7" y="103"/>
                </a:lnTo>
                <a:lnTo>
                  <a:pt x="35" y="99"/>
                </a:lnTo>
                <a:lnTo>
                  <a:pt x="45" y="122"/>
                </a:lnTo>
                <a:lnTo>
                  <a:pt x="87" y="96"/>
                </a:lnTo>
                <a:lnTo>
                  <a:pt x="112" y="119"/>
                </a:lnTo>
                <a:lnTo>
                  <a:pt x="109" y="122"/>
                </a:lnTo>
                <a:lnTo>
                  <a:pt x="112" y="122"/>
                </a:lnTo>
                <a:lnTo>
                  <a:pt x="115" y="39"/>
                </a:lnTo>
                <a:lnTo>
                  <a:pt x="64" y="0"/>
                </a:lnTo>
                <a:lnTo>
                  <a:pt x="61" y="0"/>
                </a:lnTo>
                <a:lnTo>
                  <a:pt x="58" y="32"/>
                </a:lnTo>
                <a:lnTo>
                  <a:pt x="51" y="35"/>
                </a:lnTo>
                <a:lnTo>
                  <a:pt x="48" y="64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3" name="Freeform 1550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8 w 115"/>
              <a:gd name="T3" fmla="*/ 102 h 122"/>
              <a:gd name="T4" fmla="*/ 35 w 115"/>
              <a:gd name="T5" fmla="*/ 100 h 122"/>
              <a:gd name="T6" fmla="*/ 45 w 115"/>
              <a:gd name="T7" fmla="*/ 122 h 122"/>
              <a:gd name="T8" fmla="*/ 88 w 115"/>
              <a:gd name="T9" fmla="*/ 97 h 122"/>
              <a:gd name="T10" fmla="*/ 113 w 115"/>
              <a:gd name="T11" fmla="*/ 120 h 122"/>
              <a:gd name="T12" fmla="*/ 110 w 115"/>
              <a:gd name="T13" fmla="*/ 122 h 122"/>
              <a:gd name="T14" fmla="*/ 113 w 115"/>
              <a:gd name="T15" fmla="*/ 122 h 122"/>
              <a:gd name="T16" fmla="*/ 115 w 115"/>
              <a:gd name="T17" fmla="*/ 40 h 122"/>
              <a:gd name="T18" fmla="*/ 65 w 115"/>
              <a:gd name="T19" fmla="*/ 0 h 122"/>
              <a:gd name="T20" fmla="*/ 60 w 115"/>
              <a:gd name="T21" fmla="*/ 0 h 122"/>
              <a:gd name="T22" fmla="*/ 58 w 115"/>
              <a:gd name="T23" fmla="*/ 32 h 122"/>
              <a:gd name="T24" fmla="*/ 50 w 115"/>
              <a:gd name="T25" fmla="*/ 35 h 122"/>
              <a:gd name="T26" fmla="*/ 48 w 115"/>
              <a:gd name="T27" fmla="*/ 65 h 122"/>
              <a:gd name="T28" fmla="*/ 0 w 115"/>
              <a:gd name="T29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8" y="102"/>
                </a:lnTo>
                <a:lnTo>
                  <a:pt x="35" y="100"/>
                </a:lnTo>
                <a:lnTo>
                  <a:pt x="45" y="122"/>
                </a:lnTo>
                <a:lnTo>
                  <a:pt x="88" y="97"/>
                </a:lnTo>
                <a:lnTo>
                  <a:pt x="113" y="120"/>
                </a:lnTo>
                <a:lnTo>
                  <a:pt x="110" y="122"/>
                </a:lnTo>
                <a:lnTo>
                  <a:pt x="113" y="122"/>
                </a:lnTo>
                <a:lnTo>
                  <a:pt x="115" y="40"/>
                </a:lnTo>
                <a:lnTo>
                  <a:pt x="65" y="0"/>
                </a:lnTo>
                <a:lnTo>
                  <a:pt x="60" y="0"/>
                </a:lnTo>
                <a:lnTo>
                  <a:pt x="58" y="32"/>
                </a:lnTo>
                <a:lnTo>
                  <a:pt x="50" y="35"/>
                </a:lnTo>
                <a:lnTo>
                  <a:pt x="48" y="65"/>
                </a:lnTo>
                <a:lnTo>
                  <a:pt x="0" y="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4" name="Freeform 1549"/>
          <p:cNvSpPr>
            <a:spLocks/>
          </p:cNvSpPr>
          <p:nvPr/>
        </p:nvSpPr>
        <p:spPr bwMode="auto">
          <a:xfrm>
            <a:off x="4980643" y="4203493"/>
            <a:ext cx="47912" cy="68087"/>
          </a:xfrm>
          <a:custGeom>
            <a:avLst/>
            <a:gdLst>
              <a:gd name="T0" fmla="*/ 3 w 48"/>
              <a:gd name="T1" fmla="*/ 58 h 68"/>
              <a:gd name="T2" fmla="*/ 16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19 w 48"/>
              <a:gd name="T9" fmla="*/ 10 h 68"/>
              <a:gd name="T10" fmla="*/ 0 w 48"/>
              <a:gd name="T11" fmla="*/ 20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6" y="68"/>
                </a:lnTo>
                <a:lnTo>
                  <a:pt x="48" y="29"/>
                </a:lnTo>
                <a:lnTo>
                  <a:pt x="38" y="0"/>
                </a:lnTo>
                <a:lnTo>
                  <a:pt x="19" y="10"/>
                </a:lnTo>
                <a:lnTo>
                  <a:pt x="0" y="20"/>
                </a:lnTo>
                <a:lnTo>
                  <a:pt x="3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5" name="Freeform 1548"/>
          <p:cNvSpPr>
            <a:spLocks/>
          </p:cNvSpPr>
          <p:nvPr/>
        </p:nvSpPr>
        <p:spPr bwMode="auto">
          <a:xfrm>
            <a:off x="4980643" y="4203493"/>
            <a:ext cx="47912" cy="70608"/>
          </a:xfrm>
          <a:custGeom>
            <a:avLst/>
            <a:gdLst>
              <a:gd name="T0" fmla="*/ 3 w 48"/>
              <a:gd name="T1" fmla="*/ 58 h 68"/>
              <a:gd name="T2" fmla="*/ 18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20 w 48"/>
              <a:gd name="T9" fmla="*/ 10 h 68"/>
              <a:gd name="T10" fmla="*/ 0 w 48"/>
              <a:gd name="T11" fmla="*/ 19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8" y="68"/>
                </a:lnTo>
                <a:lnTo>
                  <a:pt x="48" y="29"/>
                </a:lnTo>
                <a:lnTo>
                  <a:pt x="38" y="0"/>
                </a:lnTo>
                <a:lnTo>
                  <a:pt x="20" y="10"/>
                </a:lnTo>
                <a:lnTo>
                  <a:pt x="0" y="19"/>
                </a:lnTo>
                <a:lnTo>
                  <a:pt x="3" y="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6" name="Freeform 1547"/>
          <p:cNvSpPr>
            <a:spLocks/>
          </p:cNvSpPr>
          <p:nvPr/>
        </p:nvSpPr>
        <p:spPr bwMode="auto">
          <a:xfrm>
            <a:off x="4910035" y="4155582"/>
            <a:ext cx="113477" cy="105912"/>
          </a:xfrm>
          <a:custGeom>
            <a:avLst/>
            <a:gdLst>
              <a:gd name="T0" fmla="*/ 74 w 112"/>
              <a:gd name="T1" fmla="*/ 106 h 106"/>
              <a:gd name="T2" fmla="*/ 71 w 112"/>
              <a:gd name="T3" fmla="*/ 68 h 106"/>
              <a:gd name="T4" fmla="*/ 109 w 112"/>
              <a:gd name="T5" fmla="*/ 48 h 106"/>
              <a:gd name="T6" fmla="*/ 112 w 112"/>
              <a:gd name="T7" fmla="*/ 64 h 106"/>
              <a:gd name="T8" fmla="*/ 106 w 112"/>
              <a:gd name="T9" fmla="*/ 0 h 106"/>
              <a:gd name="T10" fmla="*/ 3 w 112"/>
              <a:gd name="T11" fmla="*/ 13 h 106"/>
              <a:gd name="T12" fmla="*/ 3 w 112"/>
              <a:gd name="T13" fmla="*/ 16 h 106"/>
              <a:gd name="T14" fmla="*/ 0 w 112"/>
              <a:gd name="T15" fmla="*/ 74 h 106"/>
              <a:gd name="T16" fmla="*/ 7 w 112"/>
              <a:gd name="T17" fmla="*/ 80 h 106"/>
              <a:gd name="T18" fmla="*/ 74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4" y="106"/>
                </a:moveTo>
                <a:lnTo>
                  <a:pt x="71" y="68"/>
                </a:lnTo>
                <a:lnTo>
                  <a:pt x="109" y="48"/>
                </a:lnTo>
                <a:lnTo>
                  <a:pt x="112" y="64"/>
                </a:lnTo>
                <a:lnTo>
                  <a:pt x="106" y="0"/>
                </a:lnTo>
                <a:lnTo>
                  <a:pt x="3" y="13"/>
                </a:lnTo>
                <a:lnTo>
                  <a:pt x="3" y="16"/>
                </a:lnTo>
                <a:lnTo>
                  <a:pt x="0" y="74"/>
                </a:lnTo>
                <a:lnTo>
                  <a:pt x="7" y="80"/>
                </a:lnTo>
                <a:lnTo>
                  <a:pt x="74" y="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7" name="Freeform 1546"/>
          <p:cNvSpPr>
            <a:spLocks/>
          </p:cNvSpPr>
          <p:nvPr/>
        </p:nvSpPr>
        <p:spPr bwMode="auto">
          <a:xfrm>
            <a:off x="4910035" y="4155582"/>
            <a:ext cx="113477" cy="108433"/>
          </a:xfrm>
          <a:custGeom>
            <a:avLst/>
            <a:gdLst>
              <a:gd name="T0" fmla="*/ 72 w 112"/>
              <a:gd name="T1" fmla="*/ 106 h 106"/>
              <a:gd name="T2" fmla="*/ 70 w 112"/>
              <a:gd name="T3" fmla="*/ 67 h 106"/>
              <a:gd name="T4" fmla="*/ 107 w 112"/>
              <a:gd name="T5" fmla="*/ 47 h 106"/>
              <a:gd name="T6" fmla="*/ 112 w 112"/>
              <a:gd name="T7" fmla="*/ 64 h 106"/>
              <a:gd name="T8" fmla="*/ 105 w 112"/>
              <a:gd name="T9" fmla="*/ 0 h 106"/>
              <a:gd name="T10" fmla="*/ 2 w 112"/>
              <a:gd name="T11" fmla="*/ 12 h 106"/>
              <a:gd name="T12" fmla="*/ 2 w 112"/>
              <a:gd name="T13" fmla="*/ 17 h 106"/>
              <a:gd name="T14" fmla="*/ 0 w 112"/>
              <a:gd name="T15" fmla="*/ 74 h 106"/>
              <a:gd name="T16" fmla="*/ 7 w 112"/>
              <a:gd name="T17" fmla="*/ 79 h 106"/>
              <a:gd name="T18" fmla="*/ 72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2" y="106"/>
                </a:moveTo>
                <a:lnTo>
                  <a:pt x="70" y="67"/>
                </a:lnTo>
                <a:lnTo>
                  <a:pt x="107" y="47"/>
                </a:lnTo>
                <a:lnTo>
                  <a:pt x="112" y="64"/>
                </a:lnTo>
                <a:lnTo>
                  <a:pt x="105" y="0"/>
                </a:lnTo>
                <a:lnTo>
                  <a:pt x="2" y="12"/>
                </a:lnTo>
                <a:lnTo>
                  <a:pt x="2" y="17"/>
                </a:lnTo>
                <a:lnTo>
                  <a:pt x="0" y="74"/>
                </a:lnTo>
                <a:lnTo>
                  <a:pt x="7" y="79"/>
                </a:lnTo>
                <a:lnTo>
                  <a:pt x="72" y="10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8" name="Freeform 1545"/>
          <p:cNvSpPr>
            <a:spLocks/>
          </p:cNvSpPr>
          <p:nvPr/>
        </p:nvSpPr>
        <p:spPr bwMode="auto">
          <a:xfrm>
            <a:off x="4907513" y="4236277"/>
            <a:ext cx="2523" cy="7564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3 w 3"/>
              <a:gd name="T5" fmla="*/ 5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7"/>
                </a:ln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9" name="Freeform 1544"/>
          <p:cNvSpPr>
            <a:spLocks/>
          </p:cNvSpPr>
          <p:nvPr/>
        </p:nvSpPr>
        <p:spPr bwMode="auto">
          <a:xfrm>
            <a:off x="4857078" y="4047147"/>
            <a:ext cx="163912" cy="126086"/>
          </a:xfrm>
          <a:custGeom>
            <a:avLst/>
            <a:gdLst>
              <a:gd name="T0" fmla="*/ 157 w 163"/>
              <a:gd name="T1" fmla="*/ 121 h 124"/>
              <a:gd name="T2" fmla="*/ 154 w 163"/>
              <a:gd name="T3" fmla="*/ 96 h 124"/>
              <a:gd name="T4" fmla="*/ 163 w 163"/>
              <a:gd name="T5" fmla="*/ 73 h 124"/>
              <a:gd name="T6" fmla="*/ 154 w 163"/>
              <a:gd name="T7" fmla="*/ 67 h 124"/>
              <a:gd name="T8" fmla="*/ 122 w 163"/>
              <a:gd name="T9" fmla="*/ 48 h 124"/>
              <a:gd name="T10" fmla="*/ 90 w 163"/>
              <a:gd name="T11" fmla="*/ 35 h 124"/>
              <a:gd name="T12" fmla="*/ 90 w 163"/>
              <a:gd name="T13" fmla="*/ 0 h 124"/>
              <a:gd name="T14" fmla="*/ 22 w 163"/>
              <a:gd name="T15" fmla="*/ 0 h 124"/>
              <a:gd name="T16" fmla="*/ 22 w 163"/>
              <a:gd name="T17" fmla="*/ 3 h 124"/>
              <a:gd name="T18" fmla="*/ 3 w 163"/>
              <a:gd name="T19" fmla="*/ 70 h 124"/>
              <a:gd name="T20" fmla="*/ 0 w 163"/>
              <a:gd name="T21" fmla="*/ 67 h 124"/>
              <a:gd name="T22" fmla="*/ 3 w 163"/>
              <a:gd name="T23" fmla="*/ 70 h 124"/>
              <a:gd name="T24" fmla="*/ 0 w 163"/>
              <a:gd name="T25" fmla="*/ 73 h 124"/>
              <a:gd name="T26" fmla="*/ 3 w 163"/>
              <a:gd name="T27" fmla="*/ 73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21 h 124"/>
              <a:gd name="T34" fmla="*/ 157 w 163"/>
              <a:gd name="T35" fmla="*/ 108 h 124"/>
              <a:gd name="T36" fmla="*/ 157 w 163"/>
              <a:gd name="T37" fmla="*/ 12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7" y="121"/>
                </a:moveTo>
                <a:lnTo>
                  <a:pt x="154" y="96"/>
                </a:lnTo>
                <a:lnTo>
                  <a:pt x="163" y="73"/>
                </a:lnTo>
                <a:lnTo>
                  <a:pt x="154" y="67"/>
                </a:lnTo>
                <a:lnTo>
                  <a:pt x="122" y="48"/>
                </a:lnTo>
                <a:lnTo>
                  <a:pt x="90" y="35"/>
                </a:lnTo>
                <a:lnTo>
                  <a:pt x="90" y="0"/>
                </a:lnTo>
                <a:lnTo>
                  <a:pt x="22" y="0"/>
                </a:lnTo>
                <a:lnTo>
                  <a:pt x="22" y="3"/>
                </a:lnTo>
                <a:lnTo>
                  <a:pt x="3" y="70"/>
                </a:lnTo>
                <a:lnTo>
                  <a:pt x="0" y="67"/>
                </a:lnTo>
                <a:lnTo>
                  <a:pt x="3" y="70"/>
                </a:lnTo>
                <a:lnTo>
                  <a:pt x="0" y="73"/>
                </a:lnTo>
                <a:lnTo>
                  <a:pt x="3" y="73"/>
                </a:lnTo>
                <a:lnTo>
                  <a:pt x="54" y="112"/>
                </a:lnTo>
                <a:lnTo>
                  <a:pt x="54" y="124"/>
                </a:lnTo>
                <a:lnTo>
                  <a:pt x="54" y="121"/>
                </a:lnTo>
                <a:lnTo>
                  <a:pt x="157" y="108"/>
                </a:lnTo>
                <a:lnTo>
                  <a:pt x="157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0" name="Freeform 1543"/>
          <p:cNvSpPr>
            <a:spLocks/>
          </p:cNvSpPr>
          <p:nvPr/>
        </p:nvSpPr>
        <p:spPr bwMode="auto">
          <a:xfrm>
            <a:off x="4857078" y="4047147"/>
            <a:ext cx="166433" cy="126086"/>
          </a:xfrm>
          <a:custGeom>
            <a:avLst/>
            <a:gdLst>
              <a:gd name="T0" fmla="*/ 156 w 163"/>
              <a:gd name="T1" fmla="*/ 119 h 124"/>
              <a:gd name="T2" fmla="*/ 153 w 163"/>
              <a:gd name="T3" fmla="*/ 94 h 124"/>
              <a:gd name="T4" fmla="*/ 163 w 163"/>
              <a:gd name="T5" fmla="*/ 72 h 124"/>
              <a:gd name="T6" fmla="*/ 153 w 163"/>
              <a:gd name="T7" fmla="*/ 67 h 124"/>
              <a:gd name="T8" fmla="*/ 121 w 163"/>
              <a:gd name="T9" fmla="*/ 47 h 124"/>
              <a:gd name="T10" fmla="*/ 89 w 163"/>
              <a:gd name="T11" fmla="*/ 35 h 124"/>
              <a:gd name="T12" fmla="*/ 89 w 163"/>
              <a:gd name="T13" fmla="*/ 0 h 124"/>
              <a:gd name="T14" fmla="*/ 22 w 163"/>
              <a:gd name="T15" fmla="*/ 0 h 124"/>
              <a:gd name="T16" fmla="*/ 22 w 163"/>
              <a:gd name="T17" fmla="*/ 2 h 124"/>
              <a:gd name="T18" fmla="*/ 5 w 163"/>
              <a:gd name="T19" fmla="*/ 69 h 124"/>
              <a:gd name="T20" fmla="*/ 0 w 163"/>
              <a:gd name="T21" fmla="*/ 67 h 124"/>
              <a:gd name="T22" fmla="*/ 5 w 163"/>
              <a:gd name="T23" fmla="*/ 69 h 124"/>
              <a:gd name="T24" fmla="*/ 0 w 163"/>
              <a:gd name="T25" fmla="*/ 72 h 124"/>
              <a:gd name="T26" fmla="*/ 5 w 163"/>
              <a:gd name="T27" fmla="*/ 72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19 h 124"/>
              <a:gd name="T34" fmla="*/ 156 w 163"/>
              <a:gd name="T35" fmla="*/ 107 h 124"/>
              <a:gd name="T36" fmla="*/ 156 w 163"/>
              <a:gd name="T37" fmla="*/ 1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6" y="119"/>
                </a:moveTo>
                <a:lnTo>
                  <a:pt x="153" y="94"/>
                </a:lnTo>
                <a:lnTo>
                  <a:pt x="163" y="72"/>
                </a:lnTo>
                <a:lnTo>
                  <a:pt x="153" y="67"/>
                </a:lnTo>
                <a:lnTo>
                  <a:pt x="121" y="47"/>
                </a:lnTo>
                <a:lnTo>
                  <a:pt x="89" y="35"/>
                </a:lnTo>
                <a:lnTo>
                  <a:pt x="89" y="0"/>
                </a:lnTo>
                <a:lnTo>
                  <a:pt x="22" y="0"/>
                </a:lnTo>
                <a:lnTo>
                  <a:pt x="22" y="2"/>
                </a:lnTo>
                <a:lnTo>
                  <a:pt x="5" y="69"/>
                </a:lnTo>
                <a:lnTo>
                  <a:pt x="0" y="67"/>
                </a:lnTo>
                <a:lnTo>
                  <a:pt x="5" y="69"/>
                </a:lnTo>
                <a:lnTo>
                  <a:pt x="0" y="72"/>
                </a:lnTo>
                <a:lnTo>
                  <a:pt x="5" y="72"/>
                </a:lnTo>
                <a:lnTo>
                  <a:pt x="54" y="112"/>
                </a:lnTo>
                <a:lnTo>
                  <a:pt x="54" y="124"/>
                </a:lnTo>
                <a:lnTo>
                  <a:pt x="54" y="119"/>
                </a:lnTo>
                <a:lnTo>
                  <a:pt x="156" y="107"/>
                </a:lnTo>
                <a:lnTo>
                  <a:pt x="156" y="119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1" name="Freeform 1542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3 w 57"/>
              <a:gd name="T1" fmla="*/ 0 h 60"/>
              <a:gd name="T2" fmla="*/ 35 w 57"/>
              <a:gd name="T3" fmla="*/ 6 h 60"/>
              <a:gd name="T4" fmla="*/ 54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3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3" y="0"/>
                </a:moveTo>
                <a:lnTo>
                  <a:pt x="35" y="6"/>
                </a:lnTo>
                <a:lnTo>
                  <a:pt x="54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2" name="Freeform 1541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5 w 57"/>
              <a:gd name="T1" fmla="*/ 0 h 60"/>
              <a:gd name="T2" fmla="*/ 35 w 57"/>
              <a:gd name="T3" fmla="*/ 5 h 60"/>
              <a:gd name="T4" fmla="*/ 55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5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5" y="0"/>
                </a:moveTo>
                <a:lnTo>
                  <a:pt x="35" y="5"/>
                </a:lnTo>
                <a:lnTo>
                  <a:pt x="55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FF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3" name="Freeform 1540"/>
          <p:cNvSpPr>
            <a:spLocks/>
          </p:cNvSpPr>
          <p:nvPr/>
        </p:nvSpPr>
        <p:spPr bwMode="auto">
          <a:xfrm>
            <a:off x="4867165" y="3643672"/>
            <a:ext cx="73131" cy="60521"/>
          </a:xfrm>
          <a:custGeom>
            <a:avLst/>
            <a:gdLst>
              <a:gd name="T0" fmla="*/ 51 w 73"/>
              <a:gd name="T1" fmla="*/ 0 h 60"/>
              <a:gd name="T2" fmla="*/ 9 w 73"/>
              <a:gd name="T3" fmla="*/ 38 h 60"/>
              <a:gd name="T4" fmla="*/ 0 w 73"/>
              <a:gd name="T5" fmla="*/ 57 h 60"/>
              <a:gd name="T6" fmla="*/ 6 w 73"/>
              <a:gd name="T7" fmla="*/ 57 h 60"/>
              <a:gd name="T8" fmla="*/ 73 w 73"/>
              <a:gd name="T9" fmla="*/ 60 h 60"/>
              <a:gd name="T10" fmla="*/ 60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9" y="38"/>
                </a:lnTo>
                <a:lnTo>
                  <a:pt x="0" y="57"/>
                </a:lnTo>
                <a:lnTo>
                  <a:pt x="6" y="57"/>
                </a:lnTo>
                <a:lnTo>
                  <a:pt x="73" y="60"/>
                </a:lnTo>
                <a:lnTo>
                  <a:pt x="60" y="0"/>
                </a:lnTo>
                <a:lnTo>
                  <a:pt x="5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4" name="Freeform 1539"/>
          <p:cNvSpPr>
            <a:spLocks/>
          </p:cNvSpPr>
          <p:nvPr/>
        </p:nvSpPr>
        <p:spPr bwMode="auto">
          <a:xfrm>
            <a:off x="4867165" y="3643672"/>
            <a:ext cx="75652" cy="60521"/>
          </a:xfrm>
          <a:custGeom>
            <a:avLst/>
            <a:gdLst>
              <a:gd name="T0" fmla="*/ 51 w 73"/>
              <a:gd name="T1" fmla="*/ 0 h 60"/>
              <a:gd name="T2" fmla="*/ 10 w 73"/>
              <a:gd name="T3" fmla="*/ 38 h 60"/>
              <a:gd name="T4" fmla="*/ 0 w 73"/>
              <a:gd name="T5" fmla="*/ 58 h 60"/>
              <a:gd name="T6" fmla="*/ 7 w 73"/>
              <a:gd name="T7" fmla="*/ 58 h 60"/>
              <a:gd name="T8" fmla="*/ 73 w 73"/>
              <a:gd name="T9" fmla="*/ 60 h 60"/>
              <a:gd name="T10" fmla="*/ 58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10" y="38"/>
                </a:lnTo>
                <a:lnTo>
                  <a:pt x="0" y="58"/>
                </a:lnTo>
                <a:lnTo>
                  <a:pt x="7" y="58"/>
                </a:lnTo>
                <a:lnTo>
                  <a:pt x="73" y="60"/>
                </a:lnTo>
                <a:lnTo>
                  <a:pt x="58" y="0"/>
                </a:lnTo>
                <a:lnTo>
                  <a:pt x="51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5" name="Freeform 1538"/>
          <p:cNvSpPr>
            <a:spLocks/>
          </p:cNvSpPr>
          <p:nvPr/>
        </p:nvSpPr>
        <p:spPr bwMode="auto">
          <a:xfrm>
            <a:off x="4857078" y="3689063"/>
            <a:ext cx="83218" cy="68087"/>
          </a:xfrm>
          <a:custGeom>
            <a:avLst/>
            <a:gdLst>
              <a:gd name="T0" fmla="*/ 16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6 h 68"/>
              <a:gd name="T8" fmla="*/ 16 w 83"/>
              <a:gd name="T9" fmla="*/ 13 h 68"/>
              <a:gd name="T10" fmla="*/ 10 w 83"/>
              <a:gd name="T11" fmla="*/ 13 h 68"/>
              <a:gd name="T12" fmla="*/ 16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6" y="0"/>
                </a:moveTo>
                <a:lnTo>
                  <a:pt x="0" y="48"/>
                </a:lnTo>
                <a:lnTo>
                  <a:pt x="83" y="68"/>
                </a:lnTo>
                <a:lnTo>
                  <a:pt x="83" y="16"/>
                </a:lnTo>
                <a:lnTo>
                  <a:pt x="16" y="13"/>
                </a:lnTo>
                <a:lnTo>
                  <a:pt x="10" y="13"/>
                </a:lnTo>
                <a:lnTo>
                  <a:pt x="1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6" name="Freeform 1537"/>
          <p:cNvSpPr>
            <a:spLocks/>
          </p:cNvSpPr>
          <p:nvPr/>
        </p:nvSpPr>
        <p:spPr bwMode="auto">
          <a:xfrm>
            <a:off x="4857078" y="3689063"/>
            <a:ext cx="85738" cy="68087"/>
          </a:xfrm>
          <a:custGeom>
            <a:avLst/>
            <a:gdLst>
              <a:gd name="T0" fmla="*/ 17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5 h 68"/>
              <a:gd name="T8" fmla="*/ 17 w 83"/>
              <a:gd name="T9" fmla="*/ 13 h 68"/>
              <a:gd name="T10" fmla="*/ 10 w 83"/>
              <a:gd name="T11" fmla="*/ 13 h 68"/>
              <a:gd name="T12" fmla="*/ 17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7" y="0"/>
                </a:moveTo>
                <a:lnTo>
                  <a:pt x="0" y="48"/>
                </a:lnTo>
                <a:lnTo>
                  <a:pt x="83" y="68"/>
                </a:lnTo>
                <a:lnTo>
                  <a:pt x="83" y="15"/>
                </a:lnTo>
                <a:lnTo>
                  <a:pt x="17" y="13"/>
                </a:lnTo>
                <a:lnTo>
                  <a:pt x="10" y="13"/>
                </a:lnTo>
                <a:lnTo>
                  <a:pt x="17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7" name="Freeform 1536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29 w 109"/>
              <a:gd name="T1" fmla="*/ 0 h 112"/>
              <a:gd name="T2" fmla="*/ 7 w 109"/>
              <a:gd name="T3" fmla="*/ 73 h 112"/>
              <a:gd name="T4" fmla="*/ 0 w 109"/>
              <a:gd name="T5" fmla="*/ 76 h 112"/>
              <a:gd name="T6" fmla="*/ 7 w 109"/>
              <a:gd name="T7" fmla="*/ 73 h 112"/>
              <a:gd name="T8" fmla="*/ 68 w 109"/>
              <a:gd name="T9" fmla="*/ 108 h 112"/>
              <a:gd name="T10" fmla="*/ 68 w 109"/>
              <a:gd name="T11" fmla="*/ 112 h 112"/>
              <a:gd name="T12" fmla="*/ 93 w 109"/>
              <a:gd name="T13" fmla="*/ 102 h 112"/>
              <a:gd name="T14" fmla="*/ 103 w 109"/>
              <a:gd name="T15" fmla="*/ 80 h 112"/>
              <a:gd name="T16" fmla="*/ 109 w 109"/>
              <a:gd name="T17" fmla="*/ 32 h 112"/>
              <a:gd name="T18" fmla="*/ 26 w 109"/>
              <a:gd name="T19" fmla="*/ 12 h 112"/>
              <a:gd name="T20" fmla="*/ 29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29" y="0"/>
                </a:moveTo>
                <a:lnTo>
                  <a:pt x="7" y="73"/>
                </a:lnTo>
                <a:lnTo>
                  <a:pt x="0" y="76"/>
                </a:lnTo>
                <a:lnTo>
                  <a:pt x="7" y="73"/>
                </a:lnTo>
                <a:lnTo>
                  <a:pt x="68" y="108"/>
                </a:lnTo>
                <a:lnTo>
                  <a:pt x="68" y="112"/>
                </a:lnTo>
                <a:lnTo>
                  <a:pt x="93" y="102"/>
                </a:lnTo>
                <a:lnTo>
                  <a:pt x="103" y="80"/>
                </a:lnTo>
                <a:lnTo>
                  <a:pt x="109" y="32"/>
                </a:lnTo>
                <a:lnTo>
                  <a:pt x="26" y="12"/>
                </a:lnTo>
                <a:lnTo>
                  <a:pt x="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8" name="Freeform 1535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30 w 109"/>
              <a:gd name="T1" fmla="*/ 0 h 112"/>
              <a:gd name="T2" fmla="*/ 7 w 109"/>
              <a:gd name="T3" fmla="*/ 72 h 112"/>
              <a:gd name="T4" fmla="*/ 0 w 109"/>
              <a:gd name="T5" fmla="*/ 75 h 112"/>
              <a:gd name="T6" fmla="*/ 7 w 109"/>
              <a:gd name="T7" fmla="*/ 72 h 112"/>
              <a:gd name="T8" fmla="*/ 67 w 109"/>
              <a:gd name="T9" fmla="*/ 107 h 112"/>
              <a:gd name="T10" fmla="*/ 67 w 109"/>
              <a:gd name="T11" fmla="*/ 112 h 112"/>
              <a:gd name="T12" fmla="*/ 92 w 109"/>
              <a:gd name="T13" fmla="*/ 102 h 112"/>
              <a:gd name="T14" fmla="*/ 102 w 109"/>
              <a:gd name="T15" fmla="*/ 80 h 112"/>
              <a:gd name="T16" fmla="*/ 109 w 109"/>
              <a:gd name="T17" fmla="*/ 32 h 112"/>
              <a:gd name="T18" fmla="*/ 25 w 109"/>
              <a:gd name="T19" fmla="*/ 12 h 112"/>
              <a:gd name="T20" fmla="*/ 30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30" y="0"/>
                </a:moveTo>
                <a:lnTo>
                  <a:pt x="7" y="72"/>
                </a:lnTo>
                <a:lnTo>
                  <a:pt x="0" y="75"/>
                </a:lnTo>
                <a:lnTo>
                  <a:pt x="7" y="72"/>
                </a:lnTo>
                <a:lnTo>
                  <a:pt x="67" y="107"/>
                </a:lnTo>
                <a:lnTo>
                  <a:pt x="67" y="112"/>
                </a:lnTo>
                <a:lnTo>
                  <a:pt x="92" y="102"/>
                </a:lnTo>
                <a:lnTo>
                  <a:pt x="102" y="80"/>
                </a:lnTo>
                <a:lnTo>
                  <a:pt x="109" y="32"/>
                </a:lnTo>
                <a:lnTo>
                  <a:pt x="25" y="12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9" name="Freeform 1534"/>
          <p:cNvSpPr>
            <a:spLocks/>
          </p:cNvSpPr>
          <p:nvPr/>
        </p:nvSpPr>
        <p:spPr bwMode="auto">
          <a:xfrm>
            <a:off x="4892383" y="3769758"/>
            <a:ext cx="146260" cy="158869"/>
          </a:xfrm>
          <a:custGeom>
            <a:avLst/>
            <a:gdLst>
              <a:gd name="T0" fmla="*/ 48 w 144"/>
              <a:gd name="T1" fmla="*/ 0 h 157"/>
              <a:gd name="T2" fmla="*/ 138 w 144"/>
              <a:gd name="T3" fmla="*/ 42 h 157"/>
              <a:gd name="T4" fmla="*/ 144 w 144"/>
              <a:gd name="T5" fmla="*/ 106 h 157"/>
              <a:gd name="T6" fmla="*/ 23 w 144"/>
              <a:gd name="T7" fmla="*/ 157 h 157"/>
              <a:gd name="T8" fmla="*/ 0 w 144"/>
              <a:gd name="T9" fmla="*/ 100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6 h 157"/>
              <a:gd name="T16" fmla="*/ 48 w 144"/>
              <a:gd name="T17" fmla="*/ 4 h 157"/>
              <a:gd name="T18" fmla="*/ 48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48" y="0"/>
                </a:moveTo>
                <a:lnTo>
                  <a:pt x="138" y="42"/>
                </a:lnTo>
                <a:lnTo>
                  <a:pt x="144" y="106"/>
                </a:lnTo>
                <a:lnTo>
                  <a:pt x="23" y="157"/>
                </a:lnTo>
                <a:lnTo>
                  <a:pt x="0" y="100"/>
                </a:lnTo>
                <a:lnTo>
                  <a:pt x="7" y="68"/>
                </a:lnTo>
                <a:lnTo>
                  <a:pt x="32" y="58"/>
                </a:lnTo>
                <a:lnTo>
                  <a:pt x="42" y="36"/>
                </a:lnTo>
                <a:lnTo>
                  <a:pt x="48" y="4"/>
                </a:lnTo>
                <a:lnTo>
                  <a:pt x="4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0" name="Freeform 1533"/>
          <p:cNvSpPr>
            <a:spLocks/>
          </p:cNvSpPr>
          <p:nvPr/>
        </p:nvSpPr>
        <p:spPr bwMode="auto">
          <a:xfrm>
            <a:off x="4892383" y="3769758"/>
            <a:ext cx="146260" cy="156347"/>
          </a:xfrm>
          <a:custGeom>
            <a:avLst/>
            <a:gdLst>
              <a:gd name="T0" fmla="*/ 50 w 144"/>
              <a:gd name="T1" fmla="*/ 0 h 157"/>
              <a:gd name="T2" fmla="*/ 139 w 144"/>
              <a:gd name="T3" fmla="*/ 41 h 157"/>
              <a:gd name="T4" fmla="*/ 144 w 144"/>
              <a:gd name="T5" fmla="*/ 106 h 157"/>
              <a:gd name="T6" fmla="*/ 25 w 144"/>
              <a:gd name="T7" fmla="*/ 157 h 157"/>
              <a:gd name="T8" fmla="*/ 0 w 144"/>
              <a:gd name="T9" fmla="*/ 101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5 h 157"/>
              <a:gd name="T16" fmla="*/ 50 w 144"/>
              <a:gd name="T17" fmla="*/ 3 h 157"/>
              <a:gd name="T18" fmla="*/ 50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50" y="0"/>
                </a:moveTo>
                <a:lnTo>
                  <a:pt x="139" y="41"/>
                </a:lnTo>
                <a:lnTo>
                  <a:pt x="144" y="106"/>
                </a:lnTo>
                <a:lnTo>
                  <a:pt x="25" y="157"/>
                </a:lnTo>
                <a:lnTo>
                  <a:pt x="0" y="101"/>
                </a:lnTo>
                <a:lnTo>
                  <a:pt x="7" y="68"/>
                </a:lnTo>
                <a:lnTo>
                  <a:pt x="32" y="58"/>
                </a:lnTo>
                <a:lnTo>
                  <a:pt x="42" y="35"/>
                </a:lnTo>
                <a:lnTo>
                  <a:pt x="50" y="3"/>
                </a:lnTo>
                <a:lnTo>
                  <a:pt x="5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1" name="Freeform 1532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1 w 323"/>
              <a:gd name="T1" fmla="*/ 246 h 246"/>
              <a:gd name="T2" fmla="*/ 160 w 323"/>
              <a:gd name="T3" fmla="*/ 208 h 246"/>
              <a:gd name="T4" fmla="*/ 221 w 323"/>
              <a:gd name="T5" fmla="*/ 195 h 246"/>
              <a:gd name="T6" fmla="*/ 208 w 323"/>
              <a:gd name="T7" fmla="*/ 233 h 246"/>
              <a:gd name="T8" fmla="*/ 263 w 323"/>
              <a:gd name="T9" fmla="*/ 240 h 246"/>
              <a:gd name="T10" fmla="*/ 269 w 323"/>
              <a:gd name="T11" fmla="*/ 198 h 246"/>
              <a:gd name="T12" fmla="*/ 263 w 323"/>
              <a:gd name="T13" fmla="*/ 176 h 246"/>
              <a:gd name="T14" fmla="*/ 323 w 323"/>
              <a:gd name="T15" fmla="*/ 147 h 246"/>
              <a:gd name="T16" fmla="*/ 304 w 323"/>
              <a:gd name="T17" fmla="*/ 61 h 246"/>
              <a:gd name="T18" fmla="*/ 224 w 323"/>
              <a:gd name="T19" fmla="*/ 0 h 246"/>
              <a:gd name="T20" fmla="*/ 157 w 323"/>
              <a:gd name="T21" fmla="*/ 3 h 246"/>
              <a:gd name="T22" fmla="*/ 36 w 323"/>
              <a:gd name="T23" fmla="*/ 54 h 246"/>
              <a:gd name="T24" fmla="*/ 45 w 323"/>
              <a:gd name="T25" fmla="*/ 77 h 246"/>
              <a:gd name="T26" fmla="*/ 4 w 323"/>
              <a:gd name="T27" fmla="*/ 118 h 246"/>
              <a:gd name="T28" fmla="*/ 0 w 323"/>
              <a:gd name="T29" fmla="*/ 118 h 246"/>
              <a:gd name="T30" fmla="*/ 0 w 323"/>
              <a:gd name="T31" fmla="*/ 169 h 246"/>
              <a:gd name="T32" fmla="*/ 4 w 323"/>
              <a:gd name="T33" fmla="*/ 173 h 246"/>
              <a:gd name="T34" fmla="*/ 68 w 323"/>
              <a:gd name="T35" fmla="*/ 173 h 246"/>
              <a:gd name="T36" fmla="*/ 71 w 323"/>
              <a:gd name="T37" fmla="*/ 173 h 246"/>
              <a:gd name="T38" fmla="*/ 103 w 323"/>
              <a:gd name="T39" fmla="*/ 179 h 246"/>
              <a:gd name="T40" fmla="*/ 122 w 323"/>
              <a:gd name="T41" fmla="*/ 211 h 246"/>
              <a:gd name="T42" fmla="*/ 125 w 323"/>
              <a:gd name="T43" fmla="*/ 233 h 246"/>
              <a:gd name="T44" fmla="*/ 132 w 323"/>
              <a:gd name="T45" fmla="*/ 240 h 246"/>
              <a:gd name="T46" fmla="*/ 141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1" y="246"/>
                </a:moveTo>
                <a:lnTo>
                  <a:pt x="160" y="208"/>
                </a:lnTo>
                <a:lnTo>
                  <a:pt x="221" y="195"/>
                </a:lnTo>
                <a:lnTo>
                  <a:pt x="208" y="233"/>
                </a:lnTo>
                <a:lnTo>
                  <a:pt x="263" y="240"/>
                </a:lnTo>
                <a:lnTo>
                  <a:pt x="269" y="198"/>
                </a:lnTo>
                <a:lnTo>
                  <a:pt x="263" y="176"/>
                </a:lnTo>
                <a:lnTo>
                  <a:pt x="323" y="147"/>
                </a:lnTo>
                <a:lnTo>
                  <a:pt x="304" y="61"/>
                </a:lnTo>
                <a:lnTo>
                  <a:pt x="224" y="0"/>
                </a:lnTo>
                <a:lnTo>
                  <a:pt x="157" y="3"/>
                </a:lnTo>
                <a:lnTo>
                  <a:pt x="36" y="54"/>
                </a:lnTo>
                <a:lnTo>
                  <a:pt x="45" y="77"/>
                </a:lnTo>
                <a:lnTo>
                  <a:pt x="4" y="118"/>
                </a:lnTo>
                <a:lnTo>
                  <a:pt x="0" y="118"/>
                </a:lnTo>
                <a:lnTo>
                  <a:pt x="0" y="169"/>
                </a:lnTo>
                <a:lnTo>
                  <a:pt x="4" y="173"/>
                </a:lnTo>
                <a:lnTo>
                  <a:pt x="68" y="173"/>
                </a:lnTo>
                <a:lnTo>
                  <a:pt x="71" y="173"/>
                </a:lnTo>
                <a:lnTo>
                  <a:pt x="103" y="179"/>
                </a:lnTo>
                <a:lnTo>
                  <a:pt x="122" y="211"/>
                </a:lnTo>
                <a:lnTo>
                  <a:pt x="125" y="233"/>
                </a:lnTo>
                <a:lnTo>
                  <a:pt x="132" y="240"/>
                </a:lnTo>
                <a:lnTo>
                  <a:pt x="141" y="24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2" name="Freeform 1531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3 w 323"/>
              <a:gd name="T1" fmla="*/ 246 h 246"/>
              <a:gd name="T2" fmla="*/ 160 w 323"/>
              <a:gd name="T3" fmla="*/ 208 h 246"/>
              <a:gd name="T4" fmla="*/ 223 w 323"/>
              <a:gd name="T5" fmla="*/ 196 h 246"/>
              <a:gd name="T6" fmla="*/ 208 w 323"/>
              <a:gd name="T7" fmla="*/ 233 h 246"/>
              <a:gd name="T8" fmla="*/ 263 w 323"/>
              <a:gd name="T9" fmla="*/ 241 h 246"/>
              <a:gd name="T10" fmla="*/ 270 w 323"/>
              <a:gd name="T11" fmla="*/ 198 h 246"/>
              <a:gd name="T12" fmla="*/ 263 w 323"/>
              <a:gd name="T13" fmla="*/ 176 h 246"/>
              <a:gd name="T14" fmla="*/ 323 w 323"/>
              <a:gd name="T15" fmla="*/ 148 h 246"/>
              <a:gd name="T16" fmla="*/ 305 w 323"/>
              <a:gd name="T17" fmla="*/ 60 h 246"/>
              <a:gd name="T18" fmla="*/ 225 w 323"/>
              <a:gd name="T19" fmla="*/ 0 h 246"/>
              <a:gd name="T20" fmla="*/ 158 w 323"/>
              <a:gd name="T21" fmla="*/ 3 h 246"/>
              <a:gd name="T22" fmla="*/ 38 w 323"/>
              <a:gd name="T23" fmla="*/ 53 h 246"/>
              <a:gd name="T24" fmla="*/ 45 w 323"/>
              <a:gd name="T25" fmla="*/ 78 h 246"/>
              <a:gd name="T26" fmla="*/ 5 w 323"/>
              <a:gd name="T27" fmla="*/ 118 h 246"/>
              <a:gd name="T28" fmla="*/ 0 w 323"/>
              <a:gd name="T29" fmla="*/ 118 h 246"/>
              <a:gd name="T30" fmla="*/ 0 w 323"/>
              <a:gd name="T31" fmla="*/ 168 h 246"/>
              <a:gd name="T32" fmla="*/ 5 w 323"/>
              <a:gd name="T33" fmla="*/ 173 h 246"/>
              <a:gd name="T34" fmla="*/ 68 w 323"/>
              <a:gd name="T35" fmla="*/ 173 h 246"/>
              <a:gd name="T36" fmla="*/ 73 w 323"/>
              <a:gd name="T37" fmla="*/ 173 h 246"/>
              <a:gd name="T38" fmla="*/ 103 w 323"/>
              <a:gd name="T39" fmla="*/ 178 h 246"/>
              <a:gd name="T40" fmla="*/ 123 w 323"/>
              <a:gd name="T41" fmla="*/ 211 h 246"/>
              <a:gd name="T42" fmla="*/ 125 w 323"/>
              <a:gd name="T43" fmla="*/ 233 h 246"/>
              <a:gd name="T44" fmla="*/ 133 w 323"/>
              <a:gd name="T45" fmla="*/ 241 h 246"/>
              <a:gd name="T46" fmla="*/ 143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3" y="246"/>
                </a:moveTo>
                <a:lnTo>
                  <a:pt x="160" y="208"/>
                </a:lnTo>
                <a:lnTo>
                  <a:pt x="223" y="196"/>
                </a:lnTo>
                <a:lnTo>
                  <a:pt x="208" y="233"/>
                </a:lnTo>
                <a:lnTo>
                  <a:pt x="263" y="241"/>
                </a:lnTo>
                <a:lnTo>
                  <a:pt x="270" y="198"/>
                </a:lnTo>
                <a:lnTo>
                  <a:pt x="263" y="176"/>
                </a:lnTo>
                <a:lnTo>
                  <a:pt x="323" y="148"/>
                </a:lnTo>
                <a:lnTo>
                  <a:pt x="305" y="60"/>
                </a:lnTo>
                <a:lnTo>
                  <a:pt x="225" y="0"/>
                </a:lnTo>
                <a:lnTo>
                  <a:pt x="158" y="3"/>
                </a:lnTo>
                <a:lnTo>
                  <a:pt x="38" y="53"/>
                </a:lnTo>
                <a:lnTo>
                  <a:pt x="45" y="78"/>
                </a:lnTo>
                <a:lnTo>
                  <a:pt x="5" y="118"/>
                </a:lnTo>
                <a:lnTo>
                  <a:pt x="0" y="118"/>
                </a:lnTo>
                <a:lnTo>
                  <a:pt x="0" y="168"/>
                </a:lnTo>
                <a:lnTo>
                  <a:pt x="5" y="173"/>
                </a:lnTo>
                <a:lnTo>
                  <a:pt x="68" y="173"/>
                </a:lnTo>
                <a:lnTo>
                  <a:pt x="73" y="173"/>
                </a:lnTo>
                <a:lnTo>
                  <a:pt x="103" y="178"/>
                </a:lnTo>
                <a:lnTo>
                  <a:pt x="123" y="211"/>
                </a:lnTo>
                <a:lnTo>
                  <a:pt x="125" y="233"/>
                </a:lnTo>
                <a:lnTo>
                  <a:pt x="133" y="241"/>
                </a:lnTo>
                <a:lnTo>
                  <a:pt x="143" y="2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3" name="Freeform 1530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4" name="Freeform 1529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6 w 189"/>
              <a:gd name="T1" fmla="*/ 51 h 365"/>
              <a:gd name="T2" fmla="*/ 189 w 189"/>
              <a:gd name="T3" fmla="*/ 54 h 365"/>
              <a:gd name="T4" fmla="*/ 176 w 189"/>
              <a:gd name="T5" fmla="*/ 0 h 365"/>
              <a:gd name="T6" fmla="*/ 148 w 189"/>
              <a:gd name="T7" fmla="*/ 3 h 365"/>
              <a:gd name="T8" fmla="*/ 45 w 189"/>
              <a:gd name="T9" fmla="*/ 157 h 365"/>
              <a:gd name="T10" fmla="*/ 39 w 189"/>
              <a:gd name="T11" fmla="*/ 208 h 365"/>
              <a:gd name="T12" fmla="*/ 0 w 189"/>
              <a:gd name="T13" fmla="*/ 278 h 365"/>
              <a:gd name="T14" fmla="*/ 20 w 189"/>
              <a:gd name="T15" fmla="*/ 294 h 365"/>
              <a:gd name="T16" fmla="*/ 36 w 189"/>
              <a:gd name="T17" fmla="*/ 365 h 365"/>
              <a:gd name="T18" fmla="*/ 100 w 189"/>
              <a:gd name="T19" fmla="*/ 355 h 365"/>
              <a:gd name="T20" fmla="*/ 116 w 189"/>
              <a:gd name="T21" fmla="*/ 259 h 365"/>
              <a:gd name="T22" fmla="*/ 141 w 189"/>
              <a:gd name="T23" fmla="*/ 253 h 365"/>
              <a:gd name="T24" fmla="*/ 141 w 189"/>
              <a:gd name="T25" fmla="*/ 224 h 365"/>
              <a:gd name="T26" fmla="*/ 125 w 189"/>
              <a:gd name="T27" fmla="*/ 201 h 365"/>
              <a:gd name="T28" fmla="*/ 141 w 189"/>
              <a:gd name="T29" fmla="*/ 150 h 365"/>
              <a:gd name="T30" fmla="*/ 186 w 189"/>
              <a:gd name="T31" fmla="*/ 5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6" y="51"/>
                </a:moveTo>
                <a:lnTo>
                  <a:pt x="189" y="54"/>
                </a:lnTo>
                <a:lnTo>
                  <a:pt x="176" y="0"/>
                </a:lnTo>
                <a:lnTo>
                  <a:pt x="148" y="3"/>
                </a:lnTo>
                <a:lnTo>
                  <a:pt x="45" y="157"/>
                </a:lnTo>
                <a:lnTo>
                  <a:pt x="39" y="208"/>
                </a:lnTo>
                <a:lnTo>
                  <a:pt x="0" y="278"/>
                </a:lnTo>
                <a:lnTo>
                  <a:pt x="20" y="294"/>
                </a:lnTo>
                <a:lnTo>
                  <a:pt x="36" y="365"/>
                </a:lnTo>
                <a:lnTo>
                  <a:pt x="100" y="355"/>
                </a:lnTo>
                <a:lnTo>
                  <a:pt x="116" y="259"/>
                </a:lnTo>
                <a:lnTo>
                  <a:pt x="141" y="253"/>
                </a:lnTo>
                <a:lnTo>
                  <a:pt x="141" y="224"/>
                </a:lnTo>
                <a:lnTo>
                  <a:pt x="125" y="201"/>
                </a:lnTo>
                <a:lnTo>
                  <a:pt x="141" y="150"/>
                </a:lnTo>
                <a:lnTo>
                  <a:pt x="186" y="5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5" name="Freeform 1528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4 w 189"/>
              <a:gd name="T1" fmla="*/ 53 h 365"/>
              <a:gd name="T2" fmla="*/ 189 w 189"/>
              <a:gd name="T3" fmla="*/ 55 h 365"/>
              <a:gd name="T4" fmla="*/ 174 w 189"/>
              <a:gd name="T5" fmla="*/ 0 h 365"/>
              <a:gd name="T6" fmla="*/ 147 w 189"/>
              <a:gd name="T7" fmla="*/ 3 h 365"/>
              <a:gd name="T8" fmla="*/ 45 w 189"/>
              <a:gd name="T9" fmla="*/ 158 h 365"/>
              <a:gd name="T10" fmla="*/ 40 w 189"/>
              <a:gd name="T11" fmla="*/ 208 h 365"/>
              <a:gd name="T12" fmla="*/ 0 w 189"/>
              <a:gd name="T13" fmla="*/ 278 h 365"/>
              <a:gd name="T14" fmla="*/ 20 w 189"/>
              <a:gd name="T15" fmla="*/ 295 h 365"/>
              <a:gd name="T16" fmla="*/ 35 w 189"/>
              <a:gd name="T17" fmla="*/ 365 h 365"/>
              <a:gd name="T18" fmla="*/ 99 w 189"/>
              <a:gd name="T19" fmla="*/ 355 h 365"/>
              <a:gd name="T20" fmla="*/ 114 w 189"/>
              <a:gd name="T21" fmla="*/ 260 h 365"/>
              <a:gd name="T22" fmla="*/ 139 w 189"/>
              <a:gd name="T23" fmla="*/ 253 h 365"/>
              <a:gd name="T24" fmla="*/ 139 w 189"/>
              <a:gd name="T25" fmla="*/ 225 h 365"/>
              <a:gd name="T26" fmla="*/ 124 w 189"/>
              <a:gd name="T27" fmla="*/ 203 h 365"/>
              <a:gd name="T28" fmla="*/ 139 w 189"/>
              <a:gd name="T29" fmla="*/ 150 h 365"/>
              <a:gd name="T30" fmla="*/ 184 w 189"/>
              <a:gd name="T31" fmla="*/ 5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4" y="53"/>
                </a:moveTo>
                <a:lnTo>
                  <a:pt x="189" y="55"/>
                </a:lnTo>
                <a:lnTo>
                  <a:pt x="174" y="0"/>
                </a:lnTo>
                <a:lnTo>
                  <a:pt x="147" y="3"/>
                </a:lnTo>
                <a:lnTo>
                  <a:pt x="45" y="158"/>
                </a:lnTo>
                <a:lnTo>
                  <a:pt x="40" y="208"/>
                </a:lnTo>
                <a:lnTo>
                  <a:pt x="0" y="278"/>
                </a:lnTo>
                <a:lnTo>
                  <a:pt x="20" y="295"/>
                </a:lnTo>
                <a:lnTo>
                  <a:pt x="35" y="365"/>
                </a:lnTo>
                <a:lnTo>
                  <a:pt x="99" y="355"/>
                </a:lnTo>
                <a:lnTo>
                  <a:pt x="114" y="260"/>
                </a:lnTo>
                <a:lnTo>
                  <a:pt x="139" y="253"/>
                </a:lnTo>
                <a:lnTo>
                  <a:pt x="139" y="225"/>
                </a:lnTo>
                <a:lnTo>
                  <a:pt x="124" y="203"/>
                </a:lnTo>
                <a:lnTo>
                  <a:pt x="139" y="150"/>
                </a:lnTo>
                <a:lnTo>
                  <a:pt x="184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6" name="Freeform 1527"/>
          <p:cNvSpPr>
            <a:spLocks/>
          </p:cNvSpPr>
          <p:nvPr/>
        </p:nvSpPr>
        <p:spPr bwMode="auto">
          <a:xfrm>
            <a:off x="4597342" y="3285588"/>
            <a:ext cx="327823" cy="400954"/>
          </a:xfrm>
          <a:custGeom>
            <a:avLst/>
            <a:gdLst>
              <a:gd name="T0" fmla="*/ 326 w 326"/>
              <a:gd name="T1" fmla="*/ 16 h 397"/>
              <a:gd name="T2" fmla="*/ 291 w 326"/>
              <a:gd name="T3" fmla="*/ 0 h 397"/>
              <a:gd name="T4" fmla="*/ 208 w 326"/>
              <a:gd name="T5" fmla="*/ 36 h 397"/>
              <a:gd name="T6" fmla="*/ 211 w 326"/>
              <a:gd name="T7" fmla="*/ 64 h 397"/>
              <a:gd name="T8" fmla="*/ 173 w 326"/>
              <a:gd name="T9" fmla="*/ 77 h 397"/>
              <a:gd name="T10" fmla="*/ 109 w 326"/>
              <a:gd name="T11" fmla="*/ 157 h 397"/>
              <a:gd name="T12" fmla="*/ 93 w 326"/>
              <a:gd name="T13" fmla="*/ 215 h 397"/>
              <a:gd name="T14" fmla="*/ 35 w 326"/>
              <a:gd name="T15" fmla="*/ 256 h 397"/>
              <a:gd name="T16" fmla="*/ 0 w 326"/>
              <a:gd name="T17" fmla="*/ 330 h 397"/>
              <a:gd name="T18" fmla="*/ 16 w 326"/>
              <a:gd name="T19" fmla="*/ 346 h 397"/>
              <a:gd name="T20" fmla="*/ 0 w 326"/>
              <a:gd name="T21" fmla="*/ 391 h 397"/>
              <a:gd name="T22" fmla="*/ 70 w 326"/>
              <a:gd name="T23" fmla="*/ 394 h 397"/>
              <a:gd name="T24" fmla="*/ 73 w 326"/>
              <a:gd name="T25" fmla="*/ 397 h 397"/>
              <a:gd name="T26" fmla="*/ 112 w 326"/>
              <a:gd name="T27" fmla="*/ 327 h 397"/>
              <a:gd name="T28" fmla="*/ 118 w 326"/>
              <a:gd name="T29" fmla="*/ 276 h 397"/>
              <a:gd name="T30" fmla="*/ 221 w 326"/>
              <a:gd name="T31" fmla="*/ 122 h 397"/>
              <a:gd name="T32" fmla="*/ 246 w 326"/>
              <a:gd name="T33" fmla="*/ 119 h 397"/>
              <a:gd name="T34" fmla="*/ 256 w 326"/>
              <a:gd name="T35" fmla="*/ 112 h 397"/>
              <a:gd name="T36" fmla="*/ 259 w 326"/>
              <a:gd name="T37" fmla="*/ 103 h 397"/>
              <a:gd name="T38" fmla="*/ 265 w 326"/>
              <a:gd name="T39" fmla="*/ 93 h 397"/>
              <a:gd name="T40" fmla="*/ 269 w 326"/>
              <a:gd name="T41" fmla="*/ 80 h 397"/>
              <a:gd name="T42" fmla="*/ 278 w 326"/>
              <a:gd name="T43" fmla="*/ 71 h 397"/>
              <a:gd name="T44" fmla="*/ 281 w 326"/>
              <a:gd name="T45" fmla="*/ 61 h 397"/>
              <a:gd name="T46" fmla="*/ 285 w 326"/>
              <a:gd name="T47" fmla="*/ 55 h 397"/>
              <a:gd name="T48" fmla="*/ 285 w 326"/>
              <a:gd name="T49" fmla="*/ 52 h 397"/>
              <a:gd name="T50" fmla="*/ 326 w 326"/>
              <a:gd name="T51" fmla="*/ 61 h 397"/>
              <a:gd name="T52" fmla="*/ 326 w 326"/>
              <a:gd name="T53" fmla="*/ 20 h 397"/>
              <a:gd name="T54" fmla="*/ 326 w 326"/>
              <a:gd name="T55" fmla="*/ 1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6"/>
                </a:moveTo>
                <a:lnTo>
                  <a:pt x="291" y="0"/>
                </a:lnTo>
                <a:lnTo>
                  <a:pt x="208" y="36"/>
                </a:lnTo>
                <a:lnTo>
                  <a:pt x="211" y="64"/>
                </a:lnTo>
                <a:lnTo>
                  <a:pt x="173" y="77"/>
                </a:lnTo>
                <a:lnTo>
                  <a:pt x="109" y="157"/>
                </a:lnTo>
                <a:lnTo>
                  <a:pt x="93" y="215"/>
                </a:lnTo>
                <a:lnTo>
                  <a:pt x="35" y="256"/>
                </a:lnTo>
                <a:lnTo>
                  <a:pt x="0" y="330"/>
                </a:lnTo>
                <a:lnTo>
                  <a:pt x="16" y="346"/>
                </a:lnTo>
                <a:lnTo>
                  <a:pt x="0" y="391"/>
                </a:lnTo>
                <a:lnTo>
                  <a:pt x="70" y="394"/>
                </a:lnTo>
                <a:lnTo>
                  <a:pt x="73" y="397"/>
                </a:lnTo>
                <a:lnTo>
                  <a:pt x="112" y="327"/>
                </a:lnTo>
                <a:lnTo>
                  <a:pt x="118" y="276"/>
                </a:lnTo>
                <a:lnTo>
                  <a:pt x="221" y="122"/>
                </a:lnTo>
                <a:lnTo>
                  <a:pt x="246" y="119"/>
                </a:lnTo>
                <a:lnTo>
                  <a:pt x="256" y="112"/>
                </a:lnTo>
                <a:lnTo>
                  <a:pt x="259" y="103"/>
                </a:lnTo>
                <a:lnTo>
                  <a:pt x="265" y="93"/>
                </a:lnTo>
                <a:lnTo>
                  <a:pt x="269" y="80"/>
                </a:lnTo>
                <a:lnTo>
                  <a:pt x="278" y="71"/>
                </a:lnTo>
                <a:lnTo>
                  <a:pt x="281" y="61"/>
                </a:lnTo>
                <a:lnTo>
                  <a:pt x="285" y="55"/>
                </a:lnTo>
                <a:lnTo>
                  <a:pt x="285" y="52"/>
                </a:lnTo>
                <a:lnTo>
                  <a:pt x="326" y="61"/>
                </a:lnTo>
                <a:lnTo>
                  <a:pt x="326" y="20"/>
                </a:lnTo>
                <a:lnTo>
                  <a:pt x="326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7" name="Freeform 1526"/>
          <p:cNvSpPr>
            <a:spLocks/>
          </p:cNvSpPr>
          <p:nvPr/>
        </p:nvSpPr>
        <p:spPr bwMode="auto">
          <a:xfrm>
            <a:off x="4597342" y="3285588"/>
            <a:ext cx="327823" cy="398432"/>
          </a:xfrm>
          <a:custGeom>
            <a:avLst/>
            <a:gdLst>
              <a:gd name="T0" fmla="*/ 326 w 326"/>
              <a:gd name="T1" fmla="*/ 15 h 397"/>
              <a:gd name="T2" fmla="*/ 291 w 326"/>
              <a:gd name="T3" fmla="*/ 0 h 397"/>
              <a:gd name="T4" fmla="*/ 208 w 326"/>
              <a:gd name="T5" fmla="*/ 35 h 397"/>
              <a:gd name="T6" fmla="*/ 211 w 326"/>
              <a:gd name="T7" fmla="*/ 63 h 397"/>
              <a:gd name="T8" fmla="*/ 173 w 326"/>
              <a:gd name="T9" fmla="*/ 75 h 397"/>
              <a:gd name="T10" fmla="*/ 108 w 326"/>
              <a:gd name="T11" fmla="*/ 156 h 397"/>
              <a:gd name="T12" fmla="*/ 93 w 326"/>
              <a:gd name="T13" fmla="*/ 216 h 397"/>
              <a:gd name="T14" fmla="*/ 35 w 326"/>
              <a:gd name="T15" fmla="*/ 256 h 397"/>
              <a:gd name="T16" fmla="*/ 0 w 326"/>
              <a:gd name="T17" fmla="*/ 332 h 397"/>
              <a:gd name="T18" fmla="*/ 15 w 326"/>
              <a:gd name="T19" fmla="*/ 347 h 397"/>
              <a:gd name="T20" fmla="*/ 0 w 326"/>
              <a:gd name="T21" fmla="*/ 392 h 397"/>
              <a:gd name="T22" fmla="*/ 70 w 326"/>
              <a:gd name="T23" fmla="*/ 394 h 397"/>
              <a:gd name="T24" fmla="*/ 73 w 326"/>
              <a:gd name="T25" fmla="*/ 397 h 397"/>
              <a:gd name="T26" fmla="*/ 113 w 326"/>
              <a:gd name="T27" fmla="*/ 327 h 397"/>
              <a:gd name="T28" fmla="*/ 118 w 326"/>
              <a:gd name="T29" fmla="*/ 276 h 397"/>
              <a:gd name="T30" fmla="*/ 221 w 326"/>
              <a:gd name="T31" fmla="*/ 121 h 397"/>
              <a:gd name="T32" fmla="*/ 246 w 326"/>
              <a:gd name="T33" fmla="*/ 118 h 397"/>
              <a:gd name="T34" fmla="*/ 256 w 326"/>
              <a:gd name="T35" fmla="*/ 111 h 397"/>
              <a:gd name="T36" fmla="*/ 258 w 326"/>
              <a:gd name="T37" fmla="*/ 103 h 397"/>
              <a:gd name="T38" fmla="*/ 266 w 326"/>
              <a:gd name="T39" fmla="*/ 93 h 397"/>
              <a:gd name="T40" fmla="*/ 268 w 326"/>
              <a:gd name="T41" fmla="*/ 80 h 397"/>
              <a:gd name="T42" fmla="*/ 278 w 326"/>
              <a:gd name="T43" fmla="*/ 70 h 397"/>
              <a:gd name="T44" fmla="*/ 281 w 326"/>
              <a:gd name="T45" fmla="*/ 60 h 397"/>
              <a:gd name="T46" fmla="*/ 286 w 326"/>
              <a:gd name="T47" fmla="*/ 55 h 397"/>
              <a:gd name="T48" fmla="*/ 286 w 326"/>
              <a:gd name="T49" fmla="*/ 50 h 397"/>
              <a:gd name="T50" fmla="*/ 326 w 326"/>
              <a:gd name="T51" fmla="*/ 60 h 397"/>
              <a:gd name="T52" fmla="*/ 326 w 326"/>
              <a:gd name="T53" fmla="*/ 20 h 397"/>
              <a:gd name="T54" fmla="*/ 326 w 326"/>
              <a:gd name="T55" fmla="*/ 15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5"/>
                </a:moveTo>
                <a:lnTo>
                  <a:pt x="291" y="0"/>
                </a:lnTo>
                <a:lnTo>
                  <a:pt x="208" y="35"/>
                </a:lnTo>
                <a:lnTo>
                  <a:pt x="211" y="63"/>
                </a:lnTo>
                <a:lnTo>
                  <a:pt x="173" y="75"/>
                </a:lnTo>
                <a:lnTo>
                  <a:pt x="108" y="156"/>
                </a:lnTo>
                <a:lnTo>
                  <a:pt x="93" y="216"/>
                </a:lnTo>
                <a:lnTo>
                  <a:pt x="35" y="256"/>
                </a:lnTo>
                <a:lnTo>
                  <a:pt x="0" y="332"/>
                </a:lnTo>
                <a:lnTo>
                  <a:pt x="15" y="347"/>
                </a:lnTo>
                <a:lnTo>
                  <a:pt x="0" y="392"/>
                </a:lnTo>
                <a:lnTo>
                  <a:pt x="70" y="394"/>
                </a:lnTo>
                <a:lnTo>
                  <a:pt x="73" y="397"/>
                </a:lnTo>
                <a:lnTo>
                  <a:pt x="113" y="327"/>
                </a:lnTo>
                <a:lnTo>
                  <a:pt x="118" y="276"/>
                </a:lnTo>
                <a:lnTo>
                  <a:pt x="221" y="121"/>
                </a:lnTo>
                <a:lnTo>
                  <a:pt x="246" y="118"/>
                </a:lnTo>
                <a:lnTo>
                  <a:pt x="256" y="111"/>
                </a:lnTo>
                <a:lnTo>
                  <a:pt x="258" y="103"/>
                </a:lnTo>
                <a:lnTo>
                  <a:pt x="266" y="93"/>
                </a:lnTo>
                <a:lnTo>
                  <a:pt x="268" y="80"/>
                </a:lnTo>
                <a:lnTo>
                  <a:pt x="278" y="70"/>
                </a:lnTo>
                <a:lnTo>
                  <a:pt x="281" y="60"/>
                </a:lnTo>
                <a:lnTo>
                  <a:pt x="286" y="55"/>
                </a:lnTo>
                <a:lnTo>
                  <a:pt x="286" y="50"/>
                </a:lnTo>
                <a:lnTo>
                  <a:pt x="326" y="60"/>
                </a:lnTo>
                <a:lnTo>
                  <a:pt x="326" y="20"/>
                </a:lnTo>
                <a:lnTo>
                  <a:pt x="326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8" name="Freeform 1525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6 w 115"/>
              <a:gd name="T1" fmla="*/ 121 h 297"/>
              <a:gd name="T2" fmla="*/ 39 w 115"/>
              <a:gd name="T3" fmla="*/ 134 h 297"/>
              <a:gd name="T4" fmla="*/ 13 w 115"/>
              <a:gd name="T5" fmla="*/ 249 h 297"/>
              <a:gd name="T6" fmla="*/ 35 w 115"/>
              <a:gd name="T7" fmla="*/ 297 h 297"/>
              <a:gd name="T8" fmla="*/ 90 w 115"/>
              <a:gd name="T9" fmla="*/ 256 h 297"/>
              <a:gd name="T10" fmla="*/ 90 w 115"/>
              <a:gd name="T11" fmla="*/ 259 h 297"/>
              <a:gd name="T12" fmla="*/ 96 w 115"/>
              <a:gd name="T13" fmla="*/ 256 h 297"/>
              <a:gd name="T14" fmla="*/ 115 w 115"/>
              <a:gd name="T15" fmla="*/ 140 h 297"/>
              <a:gd name="T16" fmla="*/ 83 w 115"/>
              <a:gd name="T17" fmla="*/ 131 h 297"/>
              <a:gd name="T18" fmla="*/ 74 w 115"/>
              <a:gd name="T19" fmla="*/ 12 h 297"/>
              <a:gd name="T20" fmla="*/ 74 w 115"/>
              <a:gd name="T21" fmla="*/ 9 h 297"/>
              <a:gd name="T22" fmla="*/ 71 w 115"/>
              <a:gd name="T23" fmla="*/ 9 h 297"/>
              <a:gd name="T24" fmla="*/ 39 w 115"/>
              <a:gd name="T25" fmla="*/ 0 h 297"/>
              <a:gd name="T26" fmla="*/ 39 w 115"/>
              <a:gd name="T27" fmla="*/ 3 h 297"/>
              <a:gd name="T28" fmla="*/ 35 w 115"/>
              <a:gd name="T29" fmla="*/ 9 h 297"/>
              <a:gd name="T30" fmla="*/ 32 w 115"/>
              <a:gd name="T31" fmla="*/ 19 h 297"/>
              <a:gd name="T32" fmla="*/ 23 w 115"/>
              <a:gd name="T33" fmla="*/ 28 h 297"/>
              <a:gd name="T34" fmla="*/ 19 w 115"/>
              <a:gd name="T35" fmla="*/ 41 h 297"/>
              <a:gd name="T36" fmla="*/ 13 w 115"/>
              <a:gd name="T37" fmla="*/ 51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6 w 115"/>
              <a:gd name="T45" fmla="*/ 1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6" y="121"/>
                </a:moveTo>
                <a:lnTo>
                  <a:pt x="39" y="134"/>
                </a:lnTo>
                <a:lnTo>
                  <a:pt x="13" y="249"/>
                </a:lnTo>
                <a:lnTo>
                  <a:pt x="35" y="297"/>
                </a:lnTo>
                <a:lnTo>
                  <a:pt x="90" y="256"/>
                </a:lnTo>
                <a:lnTo>
                  <a:pt x="90" y="259"/>
                </a:lnTo>
                <a:lnTo>
                  <a:pt x="96" y="256"/>
                </a:lnTo>
                <a:lnTo>
                  <a:pt x="115" y="140"/>
                </a:lnTo>
                <a:lnTo>
                  <a:pt x="83" y="131"/>
                </a:lnTo>
                <a:lnTo>
                  <a:pt x="74" y="12"/>
                </a:lnTo>
                <a:lnTo>
                  <a:pt x="74" y="9"/>
                </a:lnTo>
                <a:lnTo>
                  <a:pt x="71" y="9"/>
                </a:lnTo>
                <a:lnTo>
                  <a:pt x="39" y="0"/>
                </a:lnTo>
                <a:lnTo>
                  <a:pt x="39" y="3"/>
                </a:lnTo>
                <a:lnTo>
                  <a:pt x="35" y="9"/>
                </a:lnTo>
                <a:lnTo>
                  <a:pt x="32" y="19"/>
                </a:lnTo>
                <a:lnTo>
                  <a:pt x="23" y="28"/>
                </a:lnTo>
                <a:lnTo>
                  <a:pt x="19" y="41"/>
                </a:lnTo>
                <a:lnTo>
                  <a:pt x="13" y="51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6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8 w 115"/>
              <a:gd name="T1" fmla="*/ 122 h 297"/>
              <a:gd name="T2" fmla="*/ 40 w 115"/>
              <a:gd name="T3" fmla="*/ 135 h 297"/>
              <a:gd name="T4" fmla="*/ 13 w 115"/>
              <a:gd name="T5" fmla="*/ 250 h 297"/>
              <a:gd name="T6" fmla="*/ 35 w 115"/>
              <a:gd name="T7" fmla="*/ 297 h 297"/>
              <a:gd name="T8" fmla="*/ 90 w 115"/>
              <a:gd name="T9" fmla="*/ 257 h 297"/>
              <a:gd name="T10" fmla="*/ 90 w 115"/>
              <a:gd name="T11" fmla="*/ 260 h 297"/>
              <a:gd name="T12" fmla="*/ 98 w 115"/>
              <a:gd name="T13" fmla="*/ 257 h 297"/>
              <a:gd name="T14" fmla="*/ 115 w 115"/>
              <a:gd name="T15" fmla="*/ 140 h 297"/>
              <a:gd name="T16" fmla="*/ 83 w 115"/>
              <a:gd name="T17" fmla="*/ 132 h 297"/>
              <a:gd name="T18" fmla="*/ 75 w 115"/>
              <a:gd name="T19" fmla="*/ 12 h 297"/>
              <a:gd name="T20" fmla="*/ 75 w 115"/>
              <a:gd name="T21" fmla="*/ 10 h 297"/>
              <a:gd name="T22" fmla="*/ 73 w 115"/>
              <a:gd name="T23" fmla="*/ 10 h 297"/>
              <a:gd name="T24" fmla="*/ 40 w 115"/>
              <a:gd name="T25" fmla="*/ 0 h 297"/>
              <a:gd name="T26" fmla="*/ 40 w 115"/>
              <a:gd name="T27" fmla="*/ 5 h 297"/>
              <a:gd name="T28" fmla="*/ 35 w 115"/>
              <a:gd name="T29" fmla="*/ 10 h 297"/>
              <a:gd name="T30" fmla="*/ 33 w 115"/>
              <a:gd name="T31" fmla="*/ 20 h 297"/>
              <a:gd name="T32" fmla="*/ 23 w 115"/>
              <a:gd name="T33" fmla="*/ 30 h 297"/>
              <a:gd name="T34" fmla="*/ 20 w 115"/>
              <a:gd name="T35" fmla="*/ 42 h 297"/>
              <a:gd name="T36" fmla="*/ 13 w 115"/>
              <a:gd name="T37" fmla="*/ 52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8 w 115"/>
              <a:gd name="T45" fmla="*/ 12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8" y="122"/>
                </a:moveTo>
                <a:lnTo>
                  <a:pt x="40" y="135"/>
                </a:lnTo>
                <a:lnTo>
                  <a:pt x="13" y="250"/>
                </a:lnTo>
                <a:lnTo>
                  <a:pt x="35" y="297"/>
                </a:lnTo>
                <a:lnTo>
                  <a:pt x="90" y="257"/>
                </a:lnTo>
                <a:lnTo>
                  <a:pt x="90" y="260"/>
                </a:lnTo>
                <a:lnTo>
                  <a:pt x="98" y="257"/>
                </a:lnTo>
                <a:lnTo>
                  <a:pt x="115" y="140"/>
                </a:lnTo>
                <a:lnTo>
                  <a:pt x="83" y="132"/>
                </a:lnTo>
                <a:lnTo>
                  <a:pt x="75" y="12"/>
                </a:lnTo>
                <a:lnTo>
                  <a:pt x="75" y="10"/>
                </a:lnTo>
                <a:lnTo>
                  <a:pt x="73" y="10"/>
                </a:lnTo>
                <a:lnTo>
                  <a:pt x="40" y="0"/>
                </a:lnTo>
                <a:lnTo>
                  <a:pt x="40" y="5"/>
                </a:lnTo>
                <a:lnTo>
                  <a:pt x="35" y="10"/>
                </a:lnTo>
                <a:lnTo>
                  <a:pt x="33" y="20"/>
                </a:lnTo>
                <a:lnTo>
                  <a:pt x="23" y="30"/>
                </a:lnTo>
                <a:lnTo>
                  <a:pt x="20" y="42"/>
                </a:lnTo>
                <a:lnTo>
                  <a:pt x="13" y="52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8" y="122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0" name="Freeform 1523"/>
          <p:cNvSpPr>
            <a:spLocks/>
          </p:cNvSpPr>
          <p:nvPr/>
        </p:nvSpPr>
        <p:spPr bwMode="auto">
          <a:xfrm>
            <a:off x="4831861" y="3457065"/>
            <a:ext cx="25217" cy="52957"/>
          </a:xfrm>
          <a:custGeom>
            <a:avLst/>
            <a:gdLst>
              <a:gd name="T0" fmla="*/ 0 w 26"/>
              <a:gd name="T1" fmla="*/ 54 h 54"/>
              <a:gd name="T2" fmla="*/ 26 w 26"/>
              <a:gd name="T3" fmla="*/ 0 h 54"/>
              <a:gd name="T4" fmla="*/ 0 w 26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26" y="0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1" name="Freeform 15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2" name="Freeform 1521"/>
          <p:cNvSpPr>
            <a:spLocks/>
          </p:cNvSpPr>
          <p:nvPr/>
        </p:nvSpPr>
        <p:spPr bwMode="auto">
          <a:xfrm>
            <a:off x="4244302" y="3701672"/>
            <a:ext cx="57999" cy="70608"/>
          </a:xfrm>
          <a:custGeom>
            <a:avLst/>
            <a:gdLst>
              <a:gd name="T0" fmla="*/ 45 w 58"/>
              <a:gd name="T1" fmla="*/ 0 h 71"/>
              <a:gd name="T2" fmla="*/ 58 w 58"/>
              <a:gd name="T3" fmla="*/ 46 h 71"/>
              <a:gd name="T4" fmla="*/ 45 w 58"/>
              <a:gd name="T5" fmla="*/ 71 h 71"/>
              <a:gd name="T6" fmla="*/ 10 w 58"/>
              <a:gd name="T7" fmla="*/ 46 h 71"/>
              <a:gd name="T8" fmla="*/ 0 w 58"/>
              <a:gd name="T9" fmla="*/ 15 h 71"/>
              <a:gd name="T10" fmla="*/ 0 w 58"/>
              <a:gd name="T11" fmla="*/ 13 h 71"/>
              <a:gd name="T12" fmla="*/ 45 w 58"/>
              <a:gd name="T13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71">
                <a:moveTo>
                  <a:pt x="45" y="0"/>
                </a:moveTo>
                <a:lnTo>
                  <a:pt x="58" y="46"/>
                </a:lnTo>
                <a:lnTo>
                  <a:pt x="45" y="71"/>
                </a:lnTo>
                <a:lnTo>
                  <a:pt x="10" y="46"/>
                </a:lnTo>
                <a:lnTo>
                  <a:pt x="0" y="15"/>
                </a:lnTo>
                <a:lnTo>
                  <a:pt x="0" y="13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3" name="Freeform 1520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3 w 77"/>
              <a:gd name="T5" fmla="*/ 90 h 90"/>
              <a:gd name="T6" fmla="*/ 0 w 77"/>
              <a:gd name="T7" fmla="*/ 35 h 90"/>
              <a:gd name="T8" fmla="*/ 26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2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3" y="90"/>
                </a:lnTo>
                <a:lnTo>
                  <a:pt x="0" y="35"/>
                </a:lnTo>
                <a:lnTo>
                  <a:pt x="26" y="0"/>
                </a:lnTo>
                <a:lnTo>
                  <a:pt x="32" y="0"/>
                </a:lnTo>
                <a:lnTo>
                  <a:pt x="32" y="3"/>
                </a:lnTo>
                <a:lnTo>
                  <a:pt x="42" y="32"/>
                </a:lnTo>
                <a:lnTo>
                  <a:pt x="77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4" name="Freeform 1519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5 w 77"/>
              <a:gd name="T5" fmla="*/ 90 h 90"/>
              <a:gd name="T6" fmla="*/ 0 w 77"/>
              <a:gd name="T7" fmla="*/ 35 h 90"/>
              <a:gd name="T8" fmla="*/ 27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3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5" y="90"/>
                </a:lnTo>
                <a:lnTo>
                  <a:pt x="0" y="35"/>
                </a:lnTo>
                <a:lnTo>
                  <a:pt x="27" y="0"/>
                </a:lnTo>
                <a:lnTo>
                  <a:pt x="32" y="0"/>
                </a:lnTo>
                <a:lnTo>
                  <a:pt x="32" y="3"/>
                </a:lnTo>
                <a:lnTo>
                  <a:pt x="42" y="33"/>
                </a:lnTo>
                <a:lnTo>
                  <a:pt x="77" y="5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5" name="Freeform 1518"/>
          <p:cNvSpPr>
            <a:spLocks/>
          </p:cNvSpPr>
          <p:nvPr/>
        </p:nvSpPr>
        <p:spPr bwMode="auto">
          <a:xfrm>
            <a:off x="5265597" y="4037060"/>
            <a:ext cx="229477" cy="113478"/>
          </a:xfrm>
          <a:custGeom>
            <a:avLst/>
            <a:gdLst>
              <a:gd name="T0" fmla="*/ 0 w 227"/>
              <a:gd name="T1" fmla="*/ 58 h 112"/>
              <a:gd name="T2" fmla="*/ 3 w 227"/>
              <a:gd name="T3" fmla="*/ 58 h 112"/>
              <a:gd name="T4" fmla="*/ 48 w 227"/>
              <a:gd name="T5" fmla="*/ 106 h 112"/>
              <a:gd name="T6" fmla="*/ 102 w 227"/>
              <a:gd name="T7" fmla="*/ 112 h 112"/>
              <a:gd name="T8" fmla="*/ 227 w 227"/>
              <a:gd name="T9" fmla="*/ 29 h 112"/>
              <a:gd name="T10" fmla="*/ 211 w 227"/>
              <a:gd name="T11" fmla="*/ 0 h 112"/>
              <a:gd name="T12" fmla="*/ 26 w 227"/>
              <a:gd name="T13" fmla="*/ 16 h 112"/>
              <a:gd name="T14" fmla="*/ 0 w 227"/>
              <a:gd name="T15" fmla="*/ 5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8"/>
                </a:moveTo>
                <a:lnTo>
                  <a:pt x="3" y="58"/>
                </a:lnTo>
                <a:lnTo>
                  <a:pt x="48" y="106"/>
                </a:lnTo>
                <a:lnTo>
                  <a:pt x="102" y="112"/>
                </a:lnTo>
                <a:lnTo>
                  <a:pt x="227" y="29"/>
                </a:lnTo>
                <a:lnTo>
                  <a:pt x="211" y="0"/>
                </a:lnTo>
                <a:lnTo>
                  <a:pt x="26" y="16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6" name="Freeform 1517"/>
          <p:cNvSpPr>
            <a:spLocks/>
          </p:cNvSpPr>
          <p:nvPr/>
        </p:nvSpPr>
        <p:spPr bwMode="auto">
          <a:xfrm>
            <a:off x="5265597" y="4037060"/>
            <a:ext cx="226955" cy="113478"/>
          </a:xfrm>
          <a:custGeom>
            <a:avLst/>
            <a:gdLst>
              <a:gd name="T0" fmla="*/ 0 w 227"/>
              <a:gd name="T1" fmla="*/ 57 h 112"/>
              <a:gd name="T2" fmla="*/ 3 w 227"/>
              <a:gd name="T3" fmla="*/ 57 h 112"/>
              <a:gd name="T4" fmla="*/ 48 w 227"/>
              <a:gd name="T5" fmla="*/ 105 h 112"/>
              <a:gd name="T6" fmla="*/ 101 w 227"/>
              <a:gd name="T7" fmla="*/ 112 h 112"/>
              <a:gd name="T8" fmla="*/ 227 w 227"/>
              <a:gd name="T9" fmla="*/ 30 h 112"/>
              <a:gd name="T10" fmla="*/ 212 w 227"/>
              <a:gd name="T11" fmla="*/ 0 h 112"/>
              <a:gd name="T12" fmla="*/ 25 w 227"/>
              <a:gd name="T13" fmla="*/ 15 h 112"/>
              <a:gd name="T14" fmla="*/ 0 w 227"/>
              <a:gd name="T15" fmla="*/ 5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7"/>
                </a:moveTo>
                <a:lnTo>
                  <a:pt x="3" y="57"/>
                </a:lnTo>
                <a:lnTo>
                  <a:pt x="48" y="105"/>
                </a:lnTo>
                <a:lnTo>
                  <a:pt x="101" y="112"/>
                </a:lnTo>
                <a:lnTo>
                  <a:pt x="227" y="30"/>
                </a:lnTo>
                <a:lnTo>
                  <a:pt x="212" y="0"/>
                </a:lnTo>
                <a:lnTo>
                  <a:pt x="25" y="15"/>
                </a:lnTo>
                <a:lnTo>
                  <a:pt x="0" y="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7" name="Freeform 1516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8 w 157"/>
              <a:gd name="T1" fmla="*/ 0 h 131"/>
              <a:gd name="T2" fmla="*/ 157 w 157"/>
              <a:gd name="T3" fmla="*/ 125 h 131"/>
              <a:gd name="T4" fmla="*/ 48 w 157"/>
              <a:gd name="T5" fmla="*/ 131 h 131"/>
              <a:gd name="T6" fmla="*/ 0 w 157"/>
              <a:gd name="T7" fmla="*/ 93 h 131"/>
              <a:gd name="T8" fmla="*/ 3 w 157"/>
              <a:gd name="T9" fmla="*/ 93 h 131"/>
              <a:gd name="T10" fmla="*/ 128 w 157"/>
              <a:gd name="T11" fmla="*/ 10 h 131"/>
              <a:gd name="T12" fmla="*/ 125 w 157"/>
              <a:gd name="T13" fmla="*/ 7 h 131"/>
              <a:gd name="T14" fmla="*/ 128 w 157"/>
              <a:gd name="T15" fmla="*/ 7 h 131"/>
              <a:gd name="T16" fmla="*/ 128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8" y="0"/>
                </a:moveTo>
                <a:lnTo>
                  <a:pt x="157" y="125"/>
                </a:lnTo>
                <a:lnTo>
                  <a:pt x="48" y="131"/>
                </a:lnTo>
                <a:lnTo>
                  <a:pt x="0" y="93"/>
                </a:lnTo>
                <a:lnTo>
                  <a:pt x="3" y="93"/>
                </a:lnTo>
                <a:lnTo>
                  <a:pt x="128" y="10"/>
                </a:lnTo>
                <a:lnTo>
                  <a:pt x="125" y="7"/>
                </a:lnTo>
                <a:lnTo>
                  <a:pt x="128" y="7"/>
                </a:lnTo>
                <a:lnTo>
                  <a:pt x="1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8" name="Freeform 1515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7 w 157"/>
              <a:gd name="T1" fmla="*/ 0 h 131"/>
              <a:gd name="T2" fmla="*/ 157 w 157"/>
              <a:gd name="T3" fmla="*/ 126 h 131"/>
              <a:gd name="T4" fmla="*/ 47 w 157"/>
              <a:gd name="T5" fmla="*/ 131 h 131"/>
              <a:gd name="T6" fmla="*/ 0 w 157"/>
              <a:gd name="T7" fmla="*/ 93 h 131"/>
              <a:gd name="T8" fmla="*/ 2 w 157"/>
              <a:gd name="T9" fmla="*/ 93 h 131"/>
              <a:gd name="T10" fmla="*/ 127 w 157"/>
              <a:gd name="T11" fmla="*/ 10 h 131"/>
              <a:gd name="T12" fmla="*/ 125 w 157"/>
              <a:gd name="T13" fmla="*/ 5 h 131"/>
              <a:gd name="T14" fmla="*/ 127 w 157"/>
              <a:gd name="T15" fmla="*/ 5 h 131"/>
              <a:gd name="T16" fmla="*/ 127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7" y="0"/>
                </a:moveTo>
                <a:lnTo>
                  <a:pt x="157" y="126"/>
                </a:lnTo>
                <a:lnTo>
                  <a:pt x="47" y="131"/>
                </a:lnTo>
                <a:lnTo>
                  <a:pt x="0" y="93"/>
                </a:lnTo>
                <a:lnTo>
                  <a:pt x="2" y="93"/>
                </a:lnTo>
                <a:lnTo>
                  <a:pt x="127" y="10"/>
                </a:lnTo>
                <a:lnTo>
                  <a:pt x="125" y="5"/>
                </a:lnTo>
                <a:lnTo>
                  <a:pt x="127" y="5"/>
                </a:lnTo>
                <a:lnTo>
                  <a:pt x="12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9" name="Freeform 1514"/>
          <p:cNvSpPr>
            <a:spLocks/>
          </p:cNvSpPr>
          <p:nvPr/>
        </p:nvSpPr>
        <p:spPr bwMode="auto">
          <a:xfrm>
            <a:off x="5492552" y="4016886"/>
            <a:ext cx="186607" cy="163913"/>
          </a:xfrm>
          <a:custGeom>
            <a:avLst/>
            <a:gdLst>
              <a:gd name="T0" fmla="*/ 0 w 186"/>
              <a:gd name="T1" fmla="*/ 45 h 163"/>
              <a:gd name="T2" fmla="*/ 64 w 186"/>
              <a:gd name="T3" fmla="*/ 0 h 163"/>
              <a:gd name="T4" fmla="*/ 64 w 186"/>
              <a:gd name="T5" fmla="*/ 3 h 163"/>
              <a:gd name="T6" fmla="*/ 119 w 186"/>
              <a:gd name="T7" fmla="*/ 38 h 163"/>
              <a:gd name="T8" fmla="*/ 151 w 186"/>
              <a:gd name="T9" fmla="*/ 115 h 163"/>
              <a:gd name="T10" fmla="*/ 179 w 186"/>
              <a:gd name="T11" fmla="*/ 118 h 163"/>
              <a:gd name="T12" fmla="*/ 182 w 186"/>
              <a:gd name="T13" fmla="*/ 115 h 163"/>
              <a:gd name="T14" fmla="*/ 182 w 186"/>
              <a:gd name="T15" fmla="*/ 118 h 163"/>
              <a:gd name="T16" fmla="*/ 186 w 186"/>
              <a:gd name="T17" fmla="*/ 141 h 163"/>
              <a:gd name="T18" fmla="*/ 141 w 186"/>
              <a:gd name="T19" fmla="*/ 163 h 163"/>
              <a:gd name="T20" fmla="*/ 29 w 186"/>
              <a:gd name="T21" fmla="*/ 157 h 163"/>
              <a:gd name="T22" fmla="*/ 0 w 186"/>
              <a:gd name="T23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5"/>
                </a:moveTo>
                <a:lnTo>
                  <a:pt x="64" y="0"/>
                </a:lnTo>
                <a:lnTo>
                  <a:pt x="64" y="3"/>
                </a:lnTo>
                <a:lnTo>
                  <a:pt x="119" y="38"/>
                </a:lnTo>
                <a:lnTo>
                  <a:pt x="151" y="115"/>
                </a:lnTo>
                <a:lnTo>
                  <a:pt x="179" y="118"/>
                </a:lnTo>
                <a:lnTo>
                  <a:pt x="182" y="115"/>
                </a:lnTo>
                <a:lnTo>
                  <a:pt x="182" y="118"/>
                </a:lnTo>
                <a:lnTo>
                  <a:pt x="186" y="141"/>
                </a:lnTo>
                <a:lnTo>
                  <a:pt x="141" y="163"/>
                </a:lnTo>
                <a:lnTo>
                  <a:pt x="29" y="157"/>
                </a:lnTo>
                <a:lnTo>
                  <a:pt x="0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0" name="Freeform 1513"/>
          <p:cNvSpPr>
            <a:spLocks/>
          </p:cNvSpPr>
          <p:nvPr/>
        </p:nvSpPr>
        <p:spPr bwMode="auto">
          <a:xfrm>
            <a:off x="5492552" y="4016886"/>
            <a:ext cx="189130" cy="166433"/>
          </a:xfrm>
          <a:custGeom>
            <a:avLst/>
            <a:gdLst>
              <a:gd name="T0" fmla="*/ 0 w 186"/>
              <a:gd name="T1" fmla="*/ 44 h 163"/>
              <a:gd name="T2" fmla="*/ 64 w 186"/>
              <a:gd name="T3" fmla="*/ 0 h 163"/>
              <a:gd name="T4" fmla="*/ 64 w 186"/>
              <a:gd name="T5" fmla="*/ 5 h 163"/>
              <a:gd name="T6" fmla="*/ 119 w 186"/>
              <a:gd name="T7" fmla="*/ 40 h 163"/>
              <a:gd name="T8" fmla="*/ 151 w 186"/>
              <a:gd name="T9" fmla="*/ 114 h 163"/>
              <a:gd name="T10" fmla="*/ 179 w 186"/>
              <a:gd name="T11" fmla="*/ 119 h 163"/>
              <a:gd name="T12" fmla="*/ 181 w 186"/>
              <a:gd name="T13" fmla="*/ 114 h 163"/>
              <a:gd name="T14" fmla="*/ 181 w 186"/>
              <a:gd name="T15" fmla="*/ 119 h 163"/>
              <a:gd name="T16" fmla="*/ 186 w 186"/>
              <a:gd name="T17" fmla="*/ 141 h 163"/>
              <a:gd name="T18" fmla="*/ 141 w 186"/>
              <a:gd name="T19" fmla="*/ 163 h 163"/>
              <a:gd name="T20" fmla="*/ 30 w 186"/>
              <a:gd name="T21" fmla="*/ 156 h 163"/>
              <a:gd name="T22" fmla="*/ 0 w 186"/>
              <a:gd name="T23" fmla="*/ 4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4"/>
                </a:moveTo>
                <a:lnTo>
                  <a:pt x="64" y="0"/>
                </a:lnTo>
                <a:lnTo>
                  <a:pt x="64" y="5"/>
                </a:lnTo>
                <a:lnTo>
                  <a:pt x="119" y="40"/>
                </a:lnTo>
                <a:lnTo>
                  <a:pt x="151" y="114"/>
                </a:lnTo>
                <a:lnTo>
                  <a:pt x="179" y="119"/>
                </a:lnTo>
                <a:lnTo>
                  <a:pt x="181" y="114"/>
                </a:lnTo>
                <a:lnTo>
                  <a:pt x="181" y="119"/>
                </a:lnTo>
                <a:lnTo>
                  <a:pt x="186" y="141"/>
                </a:lnTo>
                <a:lnTo>
                  <a:pt x="141" y="163"/>
                </a:lnTo>
                <a:lnTo>
                  <a:pt x="30" y="156"/>
                </a:lnTo>
                <a:lnTo>
                  <a:pt x="0" y="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1" name="Freeform 1512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7 w 236"/>
              <a:gd name="T1" fmla="*/ 208 h 208"/>
              <a:gd name="T2" fmla="*/ 73 w 236"/>
              <a:gd name="T3" fmla="*/ 195 h 208"/>
              <a:gd name="T4" fmla="*/ 124 w 236"/>
              <a:gd name="T5" fmla="*/ 186 h 208"/>
              <a:gd name="T6" fmla="*/ 166 w 236"/>
              <a:gd name="T7" fmla="*/ 189 h 208"/>
              <a:gd name="T8" fmla="*/ 201 w 236"/>
              <a:gd name="T9" fmla="*/ 150 h 208"/>
              <a:gd name="T10" fmla="*/ 211 w 236"/>
              <a:gd name="T11" fmla="*/ 67 h 208"/>
              <a:gd name="T12" fmla="*/ 236 w 236"/>
              <a:gd name="T13" fmla="*/ 45 h 208"/>
              <a:gd name="T14" fmla="*/ 195 w 236"/>
              <a:gd name="T15" fmla="*/ 0 h 208"/>
              <a:gd name="T16" fmla="*/ 73 w 236"/>
              <a:gd name="T17" fmla="*/ 35 h 208"/>
              <a:gd name="T18" fmla="*/ 3 w 236"/>
              <a:gd name="T19" fmla="*/ 102 h 208"/>
              <a:gd name="T20" fmla="*/ 0 w 236"/>
              <a:gd name="T21" fmla="*/ 109 h 208"/>
              <a:gd name="T22" fmla="*/ 3 w 236"/>
              <a:gd name="T23" fmla="*/ 118 h 208"/>
              <a:gd name="T24" fmla="*/ 57 w 236"/>
              <a:gd name="T25" fmla="*/ 205 h 208"/>
              <a:gd name="T26" fmla="*/ 54 w 236"/>
              <a:gd name="T27" fmla="*/ 205 h 208"/>
              <a:gd name="T28" fmla="*/ 57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7" y="208"/>
                </a:moveTo>
                <a:lnTo>
                  <a:pt x="73" y="195"/>
                </a:lnTo>
                <a:lnTo>
                  <a:pt x="124" y="186"/>
                </a:lnTo>
                <a:lnTo>
                  <a:pt x="166" y="189"/>
                </a:lnTo>
                <a:lnTo>
                  <a:pt x="201" y="150"/>
                </a:lnTo>
                <a:lnTo>
                  <a:pt x="211" y="67"/>
                </a:lnTo>
                <a:lnTo>
                  <a:pt x="236" y="45"/>
                </a:lnTo>
                <a:lnTo>
                  <a:pt x="195" y="0"/>
                </a:lnTo>
                <a:lnTo>
                  <a:pt x="73" y="35"/>
                </a:lnTo>
                <a:lnTo>
                  <a:pt x="3" y="102"/>
                </a:lnTo>
                <a:lnTo>
                  <a:pt x="0" y="109"/>
                </a:lnTo>
                <a:lnTo>
                  <a:pt x="3" y="118"/>
                </a:lnTo>
                <a:lnTo>
                  <a:pt x="57" y="205"/>
                </a:lnTo>
                <a:lnTo>
                  <a:pt x="54" y="205"/>
                </a:lnTo>
                <a:lnTo>
                  <a:pt x="57" y="20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2" name="Freeform 1511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8 w 236"/>
              <a:gd name="T1" fmla="*/ 208 h 208"/>
              <a:gd name="T2" fmla="*/ 73 w 236"/>
              <a:gd name="T3" fmla="*/ 195 h 208"/>
              <a:gd name="T4" fmla="*/ 123 w 236"/>
              <a:gd name="T5" fmla="*/ 185 h 208"/>
              <a:gd name="T6" fmla="*/ 166 w 236"/>
              <a:gd name="T7" fmla="*/ 190 h 208"/>
              <a:gd name="T8" fmla="*/ 201 w 236"/>
              <a:gd name="T9" fmla="*/ 150 h 208"/>
              <a:gd name="T10" fmla="*/ 211 w 236"/>
              <a:gd name="T11" fmla="*/ 68 h 208"/>
              <a:gd name="T12" fmla="*/ 236 w 236"/>
              <a:gd name="T13" fmla="*/ 45 h 208"/>
              <a:gd name="T14" fmla="*/ 196 w 236"/>
              <a:gd name="T15" fmla="*/ 0 h 208"/>
              <a:gd name="T16" fmla="*/ 73 w 236"/>
              <a:gd name="T17" fmla="*/ 35 h 208"/>
              <a:gd name="T18" fmla="*/ 3 w 236"/>
              <a:gd name="T19" fmla="*/ 103 h 208"/>
              <a:gd name="T20" fmla="*/ 0 w 236"/>
              <a:gd name="T21" fmla="*/ 110 h 208"/>
              <a:gd name="T22" fmla="*/ 3 w 236"/>
              <a:gd name="T23" fmla="*/ 118 h 208"/>
              <a:gd name="T24" fmla="*/ 58 w 236"/>
              <a:gd name="T25" fmla="*/ 205 h 208"/>
              <a:gd name="T26" fmla="*/ 53 w 236"/>
              <a:gd name="T27" fmla="*/ 205 h 208"/>
              <a:gd name="T28" fmla="*/ 58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8" y="208"/>
                </a:moveTo>
                <a:lnTo>
                  <a:pt x="73" y="195"/>
                </a:lnTo>
                <a:lnTo>
                  <a:pt x="123" y="185"/>
                </a:lnTo>
                <a:lnTo>
                  <a:pt x="166" y="190"/>
                </a:lnTo>
                <a:lnTo>
                  <a:pt x="201" y="150"/>
                </a:lnTo>
                <a:lnTo>
                  <a:pt x="211" y="68"/>
                </a:lnTo>
                <a:lnTo>
                  <a:pt x="236" y="45"/>
                </a:lnTo>
                <a:lnTo>
                  <a:pt x="196" y="0"/>
                </a:lnTo>
                <a:lnTo>
                  <a:pt x="73" y="35"/>
                </a:lnTo>
                <a:lnTo>
                  <a:pt x="3" y="103"/>
                </a:lnTo>
                <a:lnTo>
                  <a:pt x="0" y="110"/>
                </a:lnTo>
                <a:lnTo>
                  <a:pt x="3" y="118"/>
                </a:lnTo>
                <a:lnTo>
                  <a:pt x="58" y="205"/>
                </a:lnTo>
                <a:lnTo>
                  <a:pt x="53" y="205"/>
                </a:lnTo>
                <a:lnTo>
                  <a:pt x="58" y="2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3" name="Freeform 1510"/>
          <p:cNvSpPr>
            <a:spLocks/>
          </p:cNvSpPr>
          <p:nvPr/>
        </p:nvSpPr>
        <p:spPr bwMode="auto">
          <a:xfrm>
            <a:off x="5699332" y="3739497"/>
            <a:ext cx="257215" cy="184086"/>
          </a:xfrm>
          <a:custGeom>
            <a:avLst/>
            <a:gdLst>
              <a:gd name="T0" fmla="*/ 54 w 256"/>
              <a:gd name="T1" fmla="*/ 169 h 182"/>
              <a:gd name="T2" fmla="*/ 0 w 256"/>
              <a:gd name="T3" fmla="*/ 99 h 182"/>
              <a:gd name="T4" fmla="*/ 9 w 256"/>
              <a:gd name="T5" fmla="*/ 44 h 182"/>
              <a:gd name="T6" fmla="*/ 153 w 256"/>
              <a:gd name="T7" fmla="*/ 32 h 182"/>
              <a:gd name="T8" fmla="*/ 208 w 256"/>
              <a:gd name="T9" fmla="*/ 0 h 182"/>
              <a:gd name="T10" fmla="*/ 227 w 256"/>
              <a:gd name="T11" fmla="*/ 16 h 182"/>
              <a:gd name="T12" fmla="*/ 227 w 256"/>
              <a:gd name="T13" fmla="*/ 70 h 182"/>
              <a:gd name="T14" fmla="*/ 256 w 256"/>
              <a:gd name="T15" fmla="*/ 102 h 182"/>
              <a:gd name="T16" fmla="*/ 256 w 256"/>
              <a:gd name="T17" fmla="*/ 153 h 182"/>
              <a:gd name="T18" fmla="*/ 217 w 256"/>
              <a:gd name="T19" fmla="*/ 182 h 182"/>
              <a:gd name="T20" fmla="*/ 211 w 256"/>
              <a:gd name="T21" fmla="*/ 182 h 182"/>
              <a:gd name="T22" fmla="*/ 217 w 256"/>
              <a:gd name="T23" fmla="*/ 179 h 182"/>
              <a:gd name="T24" fmla="*/ 176 w 256"/>
              <a:gd name="T25" fmla="*/ 134 h 182"/>
              <a:gd name="T26" fmla="*/ 54 w 256"/>
              <a:gd name="T27" fmla="*/ 16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4" y="169"/>
                </a:moveTo>
                <a:lnTo>
                  <a:pt x="0" y="99"/>
                </a:lnTo>
                <a:lnTo>
                  <a:pt x="9" y="44"/>
                </a:lnTo>
                <a:lnTo>
                  <a:pt x="153" y="32"/>
                </a:lnTo>
                <a:lnTo>
                  <a:pt x="208" y="0"/>
                </a:lnTo>
                <a:lnTo>
                  <a:pt x="227" y="16"/>
                </a:lnTo>
                <a:lnTo>
                  <a:pt x="227" y="70"/>
                </a:lnTo>
                <a:lnTo>
                  <a:pt x="256" y="102"/>
                </a:lnTo>
                <a:lnTo>
                  <a:pt x="256" y="153"/>
                </a:lnTo>
                <a:lnTo>
                  <a:pt x="217" y="182"/>
                </a:lnTo>
                <a:lnTo>
                  <a:pt x="211" y="182"/>
                </a:lnTo>
                <a:lnTo>
                  <a:pt x="217" y="179"/>
                </a:lnTo>
                <a:lnTo>
                  <a:pt x="176" y="134"/>
                </a:lnTo>
                <a:lnTo>
                  <a:pt x="54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4" name="Freeform 1509"/>
          <p:cNvSpPr>
            <a:spLocks/>
          </p:cNvSpPr>
          <p:nvPr/>
        </p:nvSpPr>
        <p:spPr bwMode="auto">
          <a:xfrm>
            <a:off x="5699332" y="3739497"/>
            <a:ext cx="259738" cy="184086"/>
          </a:xfrm>
          <a:custGeom>
            <a:avLst/>
            <a:gdLst>
              <a:gd name="T0" fmla="*/ 55 w 256"/>
              <a:gd name="T1" fmla="*/ 170 h 182"/>
              <a:gd name="T2" fmla="*/ 0 w 256"/>
              <a:gd name="T3" fmla="*/ 100 h 182"/>
              <a:gd name="T4" fmla="*/ 10 w 256"/>
              <a:gd name="T5" fmla="*/ 45 h 182"/>
              <a:gd name="T6" fmla="*/ 154 w 256"/>
              <a:gd name="T7" fmla="*/ 32 h 182"/>
              <a:gd name="T8" fmla="*/ 209 w 256"/>
              <a:gd name="T9" fmla="*/ 0 h 182"/>
              <a:gd name="T10" fmla="*/ 226 w 256"/>
              <a:gd name="T11" fmla="*/ 17 h 182"/>
              <a:gd name="T12" fmla="*/ 226 w 256"/>
              <a:gd name="T13" fmla="*/ 70 h 182"/>
              <a:gd name="T14" fmla="*/ 256 w 256"/>
              <a:gd name="T15" fmla="*/ 102 h 182"/>
              <a:gd name="T16" fmla="*/ 256 w 256"/>
              <a:gd name="T17" fmla="*/ 155 h 182"/>
              <a:gd name="T18" fmla="*/ 216 w 256"/>
              <a:gd name="T19" fmla="*/ 182 h 182"/>
              <a:gd name="T20" fmla="*/ 211 w 256"/>
              <a:gd name="T21" fmla="*/ 182 h 182"/>
              <a:gd name="T22" fmla="*/ 216 w 256"/>
              <a:gd name="T23" fmla="*/ 180 h 182"/>
              <a:gd name="T24" fmla="*/ 176 w 256"/>
              <a:gd name="T25" fmla="*/ 135 h 182"/>
              <a:gd name="T26" fmla="*/ 55 w 256"/>
              <a:gd name="T27" fmla="*/ 1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5" y="170"/>
                </a:moveTo>
                <a:lnTo>
                  <a:pt x="0" y="100"/>
                </a:lnTo>
                <a:lnTo>
                  <a:pt x="10" y="45"/>
                </a:lnTo>
                <a:lnTo>
                  <a:pt x="154" y="32"/>
                </a:lnTo>
                <a:lnTo>
                  <a:pt x="209" y="0"/>
                </a:lnTo>
                <a:lnTo>
                  <a:pt x="226" y="17"/>
                </a:lnTo>
                <a:lnTo>
                  <a:pt x="226" y="70"/>
                </a:lnTo>
                <a:lnTo>
                  <a:pt x="256" y="102"/>
                </a:lnTo>
                <a:lnTo>
                  <a:pt x="256" y="155"/>
                </a:lnTo>
                <a:lnTo>
                  <a:pt x="216" y="182"/>
                </a:lnTo>
                <a:lnTo>
                  <a:pt x="211" y="182"/>
                </a:lnTo>
                <a:lnTo>
                  <a:pt x="216" y="180"/>
                </a:lnTo>
                <a:lnTo>
                  <a:pt x="176" y="135"/>
                </a:lnTo>
                <a:lnTo>
                  <a:pt x="55" y="17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5" name="Freeform 1508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1 h 307"/>
              <a:gd name="T4" fmla="*/ 87 w 179"/>
              <a:gd name="T5" fmla="*/ 0 h 307"/>
              <a:gd name="T6" fmla="*/ 131 w 179"/>
              <a:gd name="T7" fmla="*/ 28 h 307"/>
              <a:gd name="T8" fmla="*/ 131 w 179"/>
              <a:gd name="T9" fmla="*/ 137 h 307"/>
              <a:gd name="T10" fmla="*/ 103 w 179"/>
              <a:gd name="T11" fmla="*/ 166 h 307"/>
              <a:gd name="T12" fmla="*/ 122 w 179"/>
              <a:gd name="T13" fmla="*/ 204 h 307"/>
              <a:gd name="T14" fmla="*/ 179 w 179"/>
              <a:gd name="T15" fmla="*/ 236 h 307"/>
              <a:gd name="T16" fmla="*/ 106 w 179"/>
              <a:gd name="T17" fmla="*/ 307 h 307"/>
              <a:gd name="T18" fmla="*/ 77 w 179"/>
              <a:gd name="T19" fmla="*/ 278 h 307"/>
              <a:gd name="T20" fmla="*/ 77 w 179"/>
              <a:gd name="T21" fmla="*/ 224 h 307"/>
              <a:gd name="T22" fmla="*/ 58 w 179"/>
              <a:gd name="T23" fmla="*/ 208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1"/>
                </a:lnTo>
                <a:lnTo>
                  <a:pt x="87" y="0"/>
                </a:lnTo>
                <a:lnTo>
                  <a:pt x="131" y="28"/>
                </a:lnTo>
                <a:lnTo>
                  <a:pt x="131" y="137"/>
                </a:lnTo>
                <a:lnTo>
                  <a:pt x="103" y="166"/>
                </a:lnTo>
                <a:lnTo>
                  <a:pt x="122" y="204"/>
                </a:lnTo>
                <a:lnTo>
                  <a:pt x="179" y="236"/>
                </a:lnTo>
                <a:lnTo>
                  <a:pt x="106" y="307"/>
                </a:lnTo>
                <a:lnTo>
                  <a:pt x="77" y="278"/>
                </a:lnTo>
                <a:lnTo>
                  <a:pt x="77" y="224"/>
                </a:lnTo>
                <a:lnTo>
                  <a:pt x="58" y="208"/>
                </a:lnTo>
                <a:lnTo>
                  <a:pt x="7" y="2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6" name="Freeform 1507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2 h 307"/>
              <a:gd name="T4" fmla="*/ 87 w 179"/>
              <a:gd name="T5" fmla="*/ 0 h 307"/>
              <a:gd name="T6" fmla="*/ 132 w 179"/>
              <a:gd name="T7" fmla="*/ 27 h 307"/>
              <a:gd name="T8" fmla="*/ 132 w 179"/>
              <a:gd name="T9" fmla="*/ 137 h 307"/>
              <a:gd name="T10" fmla="*/ 104 w 179"/>
              <a:gd name="T11" fmla="*/ 167 h 307"/>
              <a:gd name="T12" fmla="*/ 122 w 179"/>
              <a:gd name="T13" fmla="*/ 205 h 307"/>
              <a:gd name="T14" fmla="*/ 179 w 179"/>
              <a:gd name="T15" fmla="*/ 237 h 307"/>
              <a:gd name="T16" fmla="*/ 107 w 179"/>
              <a:gd name="T17" fmla="*/ 307 h 307"/>
              <a:gd name="T18" fmla="*/ 77 w 179"/>
              <a:gd name="T19" fmla="*/ 277 h 307"/>
              <a:gd name="T20" fmla="*/ 77 w 179"/>
              <a:gd name="T21" fmla="*/ 225 h 307"/>
              <a:gd name="T22" fmla="*/ 60 w 179"/>
              <a:gd name="T23" fmla="*/ 207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2"/>
                </a:lnTo>
                <a:lnTo>
                  <a:pt x="87" y="0"/>
                </a:lnTo>
                <a:lnTo>
                  <a:pt x="132" y="27"/>
                </a:lnTo>
                <a:lnTo>
                  <a:pt x="132" y="137"/>
                </a:lnTo>
                <a:lnTo>
                  <a:pt x="104" y="167"/>
                </a:lnTo>
                <a:lnTo>
                  <a:pt x="122" y="205"/>
                </a:lnTo>
                <a:lnTo>
                  <a:pt x="179" y="237"/>
                </a:lnTo>
                <a:lnTo>
                  <a:pt x="107" y="307"/>
                </a:lnTo>
                <a:lnTo>
                  <a:pt x="77" y="277"/>
                </a:lnTo>
                <a:lnTo>
                  <a:pt x="77" y="225"/>
                </a:lnTo>
                <a:lnTo>
                  <a:pt x="60" y="207"/>
                </a:lnTo>
                <a:lnTo>
                  <a:pt x="7" y="2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7" name="Freeform 1506"/>
          <p:cNvSpPr>
            <a:spLocks/>
          </p:cNvSpPr>
          <p:nvPr/>
        </p:nvSpPr>
        <p:spPr bwMode="auto">
          <a:xfrm>
            <a:off x="5848115" y="3772280"/>
            <a:ext cx="247128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3 h 419"/>
              <a:gd name="T4" fmla="*/ 186 w 246"/>
              <a:gd name="T5" fmla="*/ 86 h 419"/>
              <a:gd name="T6" fmla="*/ 246 w 246"/>
              <a:gd name="T7" fmla="*/ 246 h 419"/>
              <a:gd name="T8" fmla="*/ 134 w 246"/>
              <a:gd name="T9" fmla="*/ 419 h 419"/>
              <a:gd name="T10" fmla="*/ 58 w 246"/>
              <a:gd name="T11" fmla="*/ 390 h 419"/>
              <a:gd name="T12" fmla="*/ 29 w 246"/>
              <a:gd name="T13" fmla="*/ 329 h 419"/>
              <a:gd name="T14" fmla="*/ 0 w 246"/>
              <a:gd name="T15" fmla="*/ 291 h 419"/>
              <a:gd name="T16" fmla="*/ 35 w 246"/>
              <a:gd name="T17" fmla="*/ 252 h 419"/>
              <a:gd name="T18" fmla="*/ 45 w 246"/>
              <a:gd name="T19" fmla="*/ 169 h 419"/>
              <a:gd name="T20" fmla="*/ 70 w 246"/>
              <a:gd name="T21" fmla="*/ 147 h 419"/>
              <a:gd name="T22" fmla="*/ 64 w 246"/>
              <a:gd name="T23" fmla="*/ 150 h 419"/>
              <a:gd name="T24" fmla="*/ 70 w 246"/>
              <a:gd name="T25" fmla="*/ 150 h 419"/>
              <a:gd name="T26" fmla="*/ 109 w 246"/>
              <a:gd name="T27" fmla="*/ 121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3"/>
                </a:lnTo>
                <a:lnTo>
                  <a:pt x="186" y="86"/>
                </a:lnTo>
                <a:lnTo>
                  <a:pt x="246" y="246"/>
                </a:lnTo>
                <a:lnTo>
                  <a:pt x="134" y="419"/>
                </a:lnTo>
                <a:lnTo>
                  <a:pt x="58" y="390"/>
                </a:lnTo>
                <a:lnTo>
                  <a:pt x="29" y="329"/>
                </a:lnTo>
                <a:lnTo>
                  <a:pt x="0" y="291"/>
                </a:lnTo>
                <a:lnTo>
                  <a:pt x="35" y="252"/>
                </a:lnTo>
                <a:lnTo>
                  <a:pt x="45" y="169"/>
                </a:lnTo>
                <a:lnTo>
                  <a:pt x="70" y="147"/>
                </a:lnTo>
                <a:lnTo>
                  <a:pt x="64" y="150"/>
                </a:lnTo>
                <a:lnTo>
                  <a:pt x="70" y="150"/>
                </a:lnTo>
                <a:lnTo>
                  <a:pt x="109" y="121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8" name="Freeform 1505"/>
          <p:cNvSpPr>
            <a:spLocks/>
          </p:cNvSpPr>
          <p:nvPr/>
        </p:nvSpPr>
        <p:spPr bwMode="auto">
          <a:xfrm>
            <a:off x="5848115" y="3772280"/>
            <a:ext cx="249649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2 h 419"/>
              <a:gd name="T4" fmla="*/ 186 w 246"/>
              <a:gd name="T5" fmla="*/ 87 h 419"/>
              <a:gd name="T6" fmla="*/ 246 w 246"/>
              <a:gd name="T7" fmla="*/ 247 h 419"/>
              <a:gd name="T8" fmla="*/ 134 w 246"/>
              <a:gd name="T9" fmla="*/ 419 h 419"/>
              <a:gd name="T10" fmla="*/ 57 w 246"/>
              <a:gd name="T11" fmla="*/ 389 h 419"/>
              <a:gd name="T12" fmla="*/ 30 w 246"/>
              <a:gd name="T13" fmla="*/ 329 h 419"/>
              <a:gd name="T14" fmla="*/ 0 w 246"/>
              <a:gd name="T15" fmla="*/ 292 h 419"/>
              <a:gd name="T16" fmla="*/ 35 w 246"/>
              <a:gd name="T17" fmla="*/ 252 h 419"/>
              <a:gd name="T18" fmla="*/ 45 w 246"/>
              <a:gd name="T19" fmla="*/ 170 h 419"/>
              <a:gd name="T20" fmla="*/ 70 w 246"/>
              <a:gd name="T21" fmla="*/ 147 h 419"/>
              <a:gd name="T22" fmla="*/ 65 w 246"/>
              <a:gd name="T23" fmla="*/ 150 h 419"/>
              <a:gd name="T24" fmla="*/ 70 w 246"/>
              <a:gd name="T25" fmla="*/ 150 h 419"/>
              <a:gd name="T26" fmla="*/ 109 w 246"/>
              <a:gd name="T27" fmla="*/ 122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2"/>
                </a:lnTo>
                <a:lnTo>
                  <a:pt x="186" y="87"/>
                </a:lnTo>
                <a:lnTo>
                  <a:pt x="246" y="247"/>
                </a:lnTo>
                <a:lnTo>
                  <a:pt x="134" y="419"/>
                </a:lnTo>
                <a:lnTo>
                  <a:pt x="57" y="389"/>
                </a:lnTo>
                <a:lnTo>
                  <a:pt x="30" y="329"/>
                </a:lnTo>
                <a:lnTo>
                  <a:pt x="0" y="292"/>
                </a:lnTo>
                <a:lnTo>
                  <a:pt x="35" y="252"/>
                </a:lnTo>
                <a:lnTo>
                  <a:pt x="45" y="170"/>
                </a:lnTo>
                <a:lnTo>
                  <a:pt x="70" y="147"/>
                </a:lnTo>
                <a:lnTo>
                  <a:pt x="65" y="150"/>
                </a:lnTo>
                <a:lnTo>
                  <a:pt x="70" y="150"/>
                </a:lnTo>
                <a:lnTo>
                  <a:pt x="109" y="122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9" name="Freeform 1504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4 w 441"/>
              <a:gd name="T7" fmla="*/ 76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1 h 249"/>
              <a:gd name="T14" fmla="*/ 76 w 441"/>
              <a:gd name="T15" fmla="*/ 249 h 249"/>
              <a:gd name="T16" fmla="*/ 153 w 441"/>
              <a:gd name="T17" fmla="*/ 233 h 249"/>
              <a:gd name="T18" fmla="*/ 249 w 441"/>
              <a:gd name="T19" fmla="*/ 208 h 249"/>
              <a:gd name="T20" fmla="*/ 249 w 441"/>
              <a:gd name="T21" fmla="*/ 217 h 249"/>
              <a:gd name="T22" fmla="*/ 377 w 441"/>
              <a:gd name="T23" fmla="*/ 169 h 249"/>
              <a:gd name="T24" fmla="*/ 441 w 441"/>
              <a:gd name="T25" fmla="*/ 131 h 249"/>
              <a:gd name="T26" fmla="*/ 415 w 441"/>
              <a:gd name="T27" fmla="*/ 83 h 249"/>
              <a:gd name="T28" fmla="*/ 412 w 441"/>
              <a:gd name="T29" fmla="*/ 41 h 249"/>
              <a:gd name="T30" fmla="*/ 364 w 441"/>
              <a:gd name="T31" fmla="*/ 6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4" y="76"/>
                </a:lnTo>
                <a:lnTo>
                  <a:pt x="38" y="92"/>
                </a:lnTo>
                <a:lnTo>
                  <a:pt x="0" y="137"/>
                </a:lnTo>
                <a:lnTo>
                  <a:pt x="3" y="201"/>
                </a:lnTo>
                <a:lnTo>
                  <a:pt x="76" y="249"/>
                </a:lnTo>
                <a:lnTo>
                  <a:pt x="153" y="233"/>
                </a:lnTo>
                <a:lnTo>
                  <a:pt x="249" y="208"/>
                </a:lnTo>
                <a:lnTo>
                  <a:pt x="249" y="217"/>
                </a:lnTo>
                <a:lnTo>
                  <a:pt x="377" y="169"/>
                </a:lnTo>
                <a:lnTo>
                  <a:pt x="441" y="131"/>
                </a:lnTo>
                <a:lnTo>
                  <a:pt x="415" y="83"/>
                </a:lnTo>
                <a:lnTo>
                  <a:pt x="412" y="41"/>
                </a:lnTo>
                <a:lnTo>
                  <a:pt x="364" y="6"/>
                </a:lnTo>
                <a:lnTo>
                  <a:pt x="313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0" name="Freeform 1503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3 w 441"/>
              <a:gd name="T7" fmla="*/ 77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2 h 249"/>
              <a:gd name="T14" fmla="*/ 75 w 441"/>
              <a:gd name="T15" fmla="*/ 249 h 249"/>
              <a:gd name="T16" fmla="*/ 153 w 441"/>
              <a:gd name="T17" fmla="*/ 234 h 249"/>
              <a:gd name="T18" fmla="*/ 248 w 441"/>
              <a:gd name="T19" fmla="*/ 209 h 249"/>
              <a:gd name="T20" fmla="*/ 248 w 441"/>
              <a:gd name="T21" fmla="*/ 217 h 249"/>
              <a:gd name="T22" fmla="*/ 376 w 441"/>
              <a:gd name="T23" fmla="*/ 169 h 249"/>
              <a:gd name="T24" fmla="*/ 441 w 441"/>
              <a:gd name="T25" fmla="*/ 132 h 249"/>
              <a:gd name="T26" fmla="*/ 416 w 441"/>
              <a:gd name="T27" fmla="*/ 85 h 249"/>
              <a:gd name="T28" fmla="*/ 411 w 441"/>
              <a:gd name="T29" fmla="*/ 42 h 249"/>
              <a:gd name="T30" fmla="*/ 363 w 441"/>
              <a:gd name="T31" fmla="*/ 7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3" y="77"/>
                </a:lnTo>
                <a:lnTo>
                  <a:pt x="38" y="92"/>
                </a:lnTo>
                <a:lnTo>
                  <a:pt x="0" y="137"/>
                </a:lnTo>
                <a:lnTo>
                  <a:pt x="3" y="202"/>
                </a:lnTo>
                <a:lnTo>
                  <a:pt x="75" y="249"/>
                </a:lnTo>
                <a:lnTo>
                  <a:pt x="153" y="234"/>
                </a:lnTo>
                <a:lnTo>
                  <a:pt x="248" y="209"/>
                </a:lnTo>
                <a:lnTo>
                  <a:pt x="248" y="217"/>
                </a:lnTo>
                <a:lnTo>
                  <a:pt x="376" y="169"/>
                </a:lnTo>
                <a:lnTo>
                  <a:pt x="441" y="132"/>
                </a:lnTo>
                <a:lnTo>
                  <a:pt x="416" y="85"/>
                </a:lnTo>
                <a:lnTo>
                  <a:pt x="411" y="42"/>
                </a:lnTo>
                <a:lnTo>
                  <a:pt x="363" y="7"/>
                </a:lnTo>
                <a:lnTo>
                  <a:pt x="3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1" name="Freeform 1502"/>
          <p:cNvSpPr>
            <a:spLocks/>
          </p:cNvSpPr>
          <p:nvPr/>
        </p:nvSpPr>
        <p:spPr bwMode="auto">
          <a:xfrm>
            <a:off x="5384118" y="4062277"/>
            <a:ext cx="703559" cy="363127"/>
          </a:xfrm>
          <a:custGeom>
            <a:avLst/>
            <a:gdLst>
              <a:gd name="T0" fmla="*/ 256 w 698"/>
              <a:gd name="T1" fmla="*/ 361 h 361"/>
              <a:gd name="T2" fmla="*/ 256 w 698"/>
              <a:gd name="T3" fmla="*/ 355 h 361"/>
              <a:gd name="T4" fmla="*/ 432 w 698"/>
              <a:gd name="T5" fmla="*/ 361 h 361"/>
              <a:gd name="T6" fmla="*/ 464 w 698"/>
              <a:gd name="T7" fmla="*/ 320 h 361"/>
              <a:gd name="T8" fmla="*/ 538 w 698"/>
              <a:gd name="T9" fmla="*/ 345 h 361"/>
              <a:gd name="T10" fmla="*/ 627 w 698"/>
              <a:gd name="T11" fmla="*/ 262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9 w 698"/>
              <a:gd name="T19" fmla="*/ 179 h 361"/>
              <a:gd name="T20" fmla="*/ 675 w 698"/>
              <a:gd name="T21" fmla="*/ 131 h 361"/>
              <a:gd name="T22" fmla="*/ 602 w 698"/>
              <a:gd name="T23" fmla="*/ 128 h 361"/>
              <a:gd name="T24" fmla="*/ 595 w 698"/>
              <a:gd name="T25" fmla="*/ 131 h 361"/>
              <a:gd name="T26" fmla="*/ 519 w 698"/>
              <a:gd name="T27" fmla="*/ 102 h 361"/>
              <a:gd name="T28" fmla="*/ 490 w 698"/>
              <a:gd name="T29" fmla="*/ 41 h 361"/>
              <a:gd name="T30" fmla="*/ 461 w 698"/>
              <a:gd name="T31" fmla="*/ 3 h 361"/>
              <a:gd name="T32" fmla="*/ 419 w 698"/>
              <a:gd name="T33" fmla="*/ 0 h 361"/>
              <a:gd name="T34" fmla="*/ 368 w 698"/>
              <a:gd name="T35" fmla="*/ 9 h 361"/>
              <a:gd name="T36" fmla="*/ 352 w 698"/>
              <a:gd name="T37" fmla="*/ 22 h 361"/>
              <a:gd name="T38" fmla="*/ 349 w 698"/>
              <a:gd name="T39" fmla="*/ 19 h 361"/>
              <a:gd name="T40" fmla="*/ 288 w 698"/>
              <a:gd name="T41" fmla="*/ 73 h 361"/>
              <a:gd name="T42" fmla="*/ 291 w 698"/>
              <a:gd name="T43" fmla="*/ 70 h 361"/>
              <a:gd name="T44" fmla="*/ 291 w 698"/>
              <a:gd name="T45" fmla="*/ 73 h 361"/>
              <a:gd name="T46" fmla="*/ 295 w 698"/>
              <a:gd name="T47" fmla="*/ 96 h 361"/>
              <a:gd name="T48" fmla="*/ 250 w 698"/>
              <a:gd name="T49" fmla="*/ 118 h 361"/>
              <a:gd name="T50" fmla="*/ 138 w 698"/>
              <a:gd name="T51" fmla="*/ 112 h 361"/>
              <a:gd name="T52" fmla="*/ 138 w 698"/>
              <a:gd name="T53" fmla="*/ 118 h 361"/>
              <a:gd name="T54" fmla="*/ 29 w 698"/>
              <a:gd name="T55" fmla="*/ 124 h 361"/>
              <a:gd name="T56" fmla="*/ 0 w 698"/>
              <a:gd name="T57" fmla="*/ 102 h 361"/>
              <a:gd name="T58" fmla="*/ 29 w 698"/>
              <a:gd name="T59" fmla="*/ 121 h 361"/>
              <a:gd name="T60" fmla="*/ 32 w 698"/>
              <a:gd name="T61" fmla="*/ 163 h 361"/>
              <a:gd name="T62" fmla="*/ 58 w 698"/>
              <a:gd name="T63" fmla="*/ 211 h 361"/>
              <a:gd name="T64" fmla="*/ 55 w 698"/>
              <a:gd name="T65" fmla="*/ 211 h 361"/>
              <a:gd name="T66" fmla="*/ 58 w 698"/>
              <a:gd name="T67" fmla="*/ 214 h 361"/>
              <a:gd name="T68" fmla="*/ 125 w 698"/>
              <a:gd name="T69" fmla="*/ 230 h 361"/>
              <a:gd name="T70" fmla="*/ 128 w 698"/>
              <a:gd name="T71" fmla="*/ 281 h 361"/>
              <a:gd name="T72" fmla="*/ 151 w 698"/>
              <a:gd name="T73" fmla="*/ 281 h 361"/>
              <a:gd name="T74" fmla="*/ 256 w 698"/>
              <a:gd name="T75" fmla="*/ 355 h 361"/>
              <a:gd name="T76" fmla="*/ 256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6" y="361"/>
                </a:moveTo>
                <a:lnTo>
                  <a:pt x="256" y="355"/>
                </a:lnTo>
                <a:lnTo>
                  <a:pt x="432" y="361"/>
                </a:lnTo>
                <a:lnTo>
                  <a:pt x="464" y="320"/>
                </a:lnTo>
                <a:lnTo>
                  <a:pt x="538" y="345"/>
                </a:lnTo>
                <a:lnTo>
                  <a:pt x="627" y="262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9" y="179"/>
                </a:lnTo>
                <a:lnTo>
                  <a:pt x="675" y="131"/>
                </a:lnTo>
                <a:lnTo>
                  <a:pt x="602" y="128"/>
                </a:lnTo>
                <a:lnTo>
                  <a:pt x="595" y="131"/>
                </a:lnTo>
                <a:lnTo>
                  <a:pt x="519" y="102"/>
                </a:lnTo>
                <a:lnTo>
                  <a:pt x="490" y="41"/>
                </a:lnTo>
                <a:lnTo>
                  <a:pt x="461" y="3"/>
                </a:lnTo>
                <a:lnTo>
                  <a:pt x="419" y="0"/>
                </a:lnTo>
                <a:lnTo>
                  <a:pt x="368" y="9"/>
                </a:lnTo>
                <a:lnTo>
                  <a:pt x="352" y="22"/>
                </a:lnTo>
                <a:lnTo>
                  <a:pt x="349" y="19"/>
                </a:lnTo>
                <a:lnTo>
                  <a:pt x="288" y="73"/>
                </a:lnTo>
                <a:lnTo>
                  <a:pt x="291" y="70"/>
                </a:lnTo>
                <a:lnTo>
                  <a:pt x="291" y="73"/>
                </a:lnTo>
                <a:lnTo>
                  <a:pt x="295" y="96"/>
                </a:lnTo>
                <a:lnTo>
                  <a:pt x="250" y="118"/>
                </a:lnTo>
                <a:lnTo>
                  <a:pt x="138" y="112"/>
                </a:lnTo>
                <a:lnTo>
                  <a:pt x="138" y="118"/>
                </a:lnTo>
                <a:lnTo>
                  <a:pt x="29" y="124"/>
                </a:lnTo>
                <a:lnTo>
                  <a:pt x="0" y="102"/>
                </a:lnTo>
                <a:lnTo>
                  <a:pt x="29" y="121"/>
                </a:lnTo>
                <a:lnTo>
                  <a:pt x="32" y="163"/>
                </a:lnTo>
                <a:lnTo>
                  <a:pt x="58" y="211"/>
                </a:lnTo>
                <a:lnTo>
                  <a:pt x="55" y="211"/>
                </a:lnTo>
                <a:lnTo>
                  <a:pt x="58" y="214"/>
                </a:lnTo>
                <a:lnTo>
                  <a:pt x="125" y="230"/>
                </a:lnTo>
                <a:lnTo>
                  <a:pt x="128" y="281"/>
                </a:lnTo>
                <a:lnTo>
                  <a:pt x="151" y="281"/>
                </a:lnTo>
                <a:lnTo>
                  <a:pt x="256" y="355"/>
                </a:lnTo>
                <a:lnTo>
                  <a:pt x="256" y="36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2" name="Freeform 1501"/>
          <p:cNvSpPr>
            <a:spLocks/>
          </p:cNvSpPr>
          <p:nvPr/>
        </p:nvSpPr>
        <p:spPr bwMode="auto">
          <a:xfrm>
            <a:off x="5384118" y="4062277"/>
            <a:ext cx="703559" cy="365650"/>
          </a:xfrm>
          <a:custGeom>
            <a:avLst/>
            <a:gdLst>
              <a:gd name="T0" fmla="*/ 255 w 698"/>
              <a:gd name="T1" fmla="*/ 361 h 361"/>
              <a:gd name="T2" fmla="*/ 255 w 698"/>
              <a:gd name="T3" fmla="*/ 354 h 361"/>
              <a:gd name="T4" fmla="*/ 433 w 698"/>
              <a:gd name="T5" fmla="*/ 361 h 361"/>
              <a:gd name="T6" fmla="*/ 463 w 698"/>
              <a:gd name="T7" fmla="*/ 319 h 361"/>
              <a:gd name="T8" fmla="*/ 538 w 698"/>
              <a:gd name="T9" fmla="*/ 344 h 361"/>
              <a:gd name="T10" fmla="*/ 628 w 698"/>
              <a:gd name="T11" fmla="*/ 261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8 w 698"/>
              <a:gd name="T19" fmla="*/ 179 h 361"/>
              <a:gd name="T20" fmla="*/ 675 w 698"/>
              <a:gd name="T21" fmla="*/ 132 h 361"/>
              <a:gd name="T22" fmla="*/ 603 w 698"/>
              <a:gd name="T23" fmla="*/ 129 h 361"/>
              <a:gd name="T24" fmla="*/ 595 w 698"/>
              <a:gd name="T25" fmla="*/ 132 h 361"/>
              <a:gd name="T26" fmla="*/ 518 w 698"/>
              <a:gd name="T27" fmla="*/ 102 h 361"/>
              <a:gd name="T28" fmla="*/ 490 w 698"/>
              <a:gd name="T29" fmla="*/ 42 h 361"/>
              <a:gd name="T30" fmla="*/ 460 w 698"/>
              <a:gd name="T31" fmla="*/ 5 h 361"/>
              <a:gd name="T32" fmla="*/ 418 w 698"/>
              <a:gd name="T33" fmla="*/ 0 h 361"/>
              <a:gd name="T34" fmla="*/ 368 w 698"/>
              <a:gd name="T35" fmla="*/ 10 h 361"/>
              <a:gd name="T36" fmla="*/ 353 w 698"/>
              <a:gd name="T37" fmla="*/ 22 h 361"/>
              <a:gd name="T38" fmla="*/ 348 w 698"/>
              <a:gd name="T39" fmla="*/ 20 h 361"/>
              <a:gd name="T40" fmla="*/ 288 w 698"/>
              <a:gd name="T41" fmla="*/ 75 h 361"/>
              <a:gd name="T42" fmla="*/ 290 w 698"/>
              <a:gd name="T43" fmla="*/ 70 h 361"/>
              <a:gd name="T44" fmla="*/ 290 w 698"/>
              <a:gd name="T45" fmla="*/ 75 h 361"/>
              <a:gd name="T46" fmla="*/ 295 w 698"/>
              <a:gd name="T47" fmla="*/ 97 h 361"/>
              <a:gd name="T48" fmla="*/ 250 w 698"/>
              <a:gd name="T49" fmla="*/ 120 h 361"/>
              <a:gd name="T50" fmla="*/ 138 w 698"/>
              <a:gd name="T51" fmla="*/ 112 h 361"/>
              <a:gd name="T52" fmla="*/ 138 w 698"/>
              <a:gd name="T53" fmla="*/ 120 h 361"/>
              <a:gd name="T54" fmla="*/ 28 w 698"/>
              <a:gd name="T55" fmla="*/ 124 h 361"/>
              <a:gd name="T56" fmla="*/ 0 w 698"/>
              <a:gd name="T57" fmla="*/ 102 h 361"/>
              <a:gd name="T58" fmla="*/ 28 w 698"/>
              <a:gd name="T59" fmla="*/ 122 h 361"/>
              <a:gd name="T60" fmla="*/ 33 w 698"/>
              <a:gd name="T61" fmla="*/ 164 h 361"/>
              <a:gd name="T62" fmla="*/ 58 w 698"/>
              <a:gd name="T63" fmla="*/ 212 h 361"/>
              <a:gd name="T64" fmla="*/ 55 w 698"/>
              <a:gd name="T65" fmla="*/ 212 h 361"/>
              <a:gd name="T66" fmla="*/ 58 w 698"/>
              <a:gd name="T67" fmla="*/ 214 h 361"/>
              <a:gd name="T68" fmla="*/ 125 w 698"/>
              <a:gd name="T69" fmla="*/ 229 h 361"/>
              <a:gd name="T70" fmla="*/ 128 w 698"/>
              <a:gd name="T71" fmla="*/ 281 h 361"/>
              <a:gd name="T72" fmla="*/ 150 w 698"/>
              <a:gd name="T73" fmla="*/ 281 h 361"/>
              <a:gd name="T74" fmla="*/ 255 w 698"/>
              <a:gd name="T75" fmla="*/ 354 h 361"/>
              <a:gd name="T76" fmla="*/ 255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5" y="361"/>
                </a:moveTo>
                <a:lnTo>
                  <a:pt x="255" y="354"/>
                </a:lnTo>
                <a:lnTo>
                  <a:pt x="433" y="361"/>
                </a:lnTo>
                <a:lnTo>
                  <a:pt x="463" y="319"/>
                </a:lnTo>
                <a:lnTo>
                  <a:pt x="538" y="344"/>
                </a:lnTo>
                <a:lnTo>
                  <a:pt x="628" y="261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8" y="179"/>
                </a:lnTo>
                <a:lnTo>
                  <a:pt x="675" y="132"/>
                </a:lnTo>
                <a:lnTo>
                  <a:pt x="603" y="129"/>
                </a:lnTo>
                <a:lnTo>
                  <a:pt x="595" y="132"/>
                </a:lnTo>
                <a:lnTo>
                  <a:pt x="518" y="102"/>
                </a:lnTo>
                <a:lnTo>
                  <a:pt x="490" y="42"/>
                </a:lnTo>
                <a:lnTo>
                  <a:pt x="460" y="5"/>
                </a:lnTo>
                <a:lnTo>
                  <a:pt x="418" y="0"/>
                </a:lnTo>
                <a:lnTo>
                  <a:pt x="368" y="10"/>
                </a:lnTo>
                <a:lnTo>
                  <a:pt x="353" y="22"/>
                </a:lnTo>
                <a:lnTo>
                  <a:pt x="348" y="20"/>
                </a:lnTo>
                <a:lnTo>
                  <a:pt x="288" y="75"/>
                </a:lnTo>
                <a:lnTo>
                  <a:pt x="290" y="70"/>
                </a:lnTo>
                <a:lnTo>
                  <a:pt x="290" y="75"/>
                </a:lnTo>
                <a:lnTo>
                  <a:pt x="295" y="97"/>
                </a:lnTo>
                <a:lnTo>
                  <a:pt x="250" y="120"/>
                </a:lnTo>
                <a:lnTo>
                  <a:pt x="138" y="112"/>
                </a:lnTo>
                <a:lnTo>
                  <a:pt x="138" y="120"/>
                </a:lnTo>
                <a:lnTo>
                  <a:pt x="28" y="124"/>
                </a:lnTo>
                <a:lnTo>
                  <a:pt x="0" y="102"/>
                </a:lnTo>
                <a:lnTo>
                  <a:pt x="28" y="122"/>
                </a:lnTo>
                <a:lnTo>
                  <a:pt x="33" y="164"/>
                </a:lnTo>
                <a:lnTo>
                  <a:pt x="58" y="212"/>
                </a:lnTo>
                <a:lnTo>
                  <a:pt x="55" y="212"/>
                </a:lnTo>
                <a:lnTo>
                  <a:pt x="58" y="214"/>
                </a:lnTo>
                <a:lnTo>
                  <a:pt x="125" y="229"/>
                </a:lnTo>
                <a:lnTo>
                  <a:pt x="128" y="281"/>
                </a:lnTo>
                <a:lnTo>
                  <a:pt x="150" y="281"/>
                </a:lnTo>
                <a:lnTo>
                  <a:pt x="255" y="354"/>
                </a:lnTo>
                <a:lnTo>
                  <a:pt x="255" y="36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3" name="Freeform 1500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4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2 w 55"/>
              <a:gd name="T7" fmla="*/ 7 h 55"/>
              <a:gd name="T8" fmla="*/ 4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4" y="0"/>
                </a:moveTo>
                <a:lnTo>
                  <a:pt x="0" y="45"/>
                </a:lnTo>
                <a:lnTo>
                  <a:pt x="55" y="55"/>
                </a:lnTo>
                <a:lnTo>
                  <a:pt x="52" y="7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4" name="Freeform 1499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5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3 w 55"/>
              <a:gd name="T7" fmla="*/ 8 h 55"/>
              <a:gd name="T8" fmla="*/ 5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" y="0"/>
                </a:moveTo>
                <a:lnTo>
                  <a:pt x="0" y="45"/>
                </a:lnTo>
                <a:lnTo>
                  <a:pt x="55" y="55"/>
                </a:lnTo>
                <a:lnTo>
                  <a:pt x="53" y="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5" name="Freeform 1498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2 w 80"/>
              <a:gd name="T3" fmla="*/ 10 h 134"/>
              <a:gd name="T4" fmla="*/ 0 w 80"/>
              <a:gd name="T5" fmla="*/ 51 h 134"/>
              <a:gd name="T6" fmla="*/ 19 w 80"/>
              <a:gd name="T7" fmla="*/ 93 h 134"/>
              <a:gd name="T8" fmla="*/ 35 w 80"/>
              <a:gd name="T9" fmla="*/ 134 h 134"/>
              <a:gd name="T10" fmla="*/ 38 w 80"/>
              <a:gd name="T11" fmla="*/ 131 h 134"/>
              <a:gd name="T12" fmla="*/ 38 w 80"/>
              <a:gd name="T13" fmla="*/ 134 h 134"/>
              <a:gd name="T14" fmla="*/ 80 w 80"/>
              <a:gd name="T15" fmla="*/ 29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2" y="10"/>
                </a:lnTo>
                <a:lnTo>
                  <a:pt x="0" y="51"/>
                </a:lnTo>
                <a:lnTo>
                  <a:pt x="19" y="93"/>
                </a:lnTo>
                <a:lnTo>
                  <a:pt x="35" y="134"/>
                </a:lnTo>
                <a:lnTo>
                  <a:pt x="38" y="131"/>
                </a:lnTo>
                <a:lnTo>
                  <a:pt x="38" y="134"/>
                </a:lnTo>
                <a:lnTo>
                  <a:pt x="80" y="29"/>
                </a:lnTo>
                <a:lnTo>
                  <a:pt x="80" y="10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6" name="Freeform 1497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3 w 80"/>
              <a:gd name="T3" fmla="*/ 10 h 134"/>
              <a:gd name="T4" fmla="*/ 0 w 80"/>
              <a:gd name="T5" fmla="*/ 50 h 134"/>
              <a:gd name="T6" fmla="*/ 20 w 80"/>
              <a:gd name="T7" fmla="*/ 92 h 134"/>
              <a:gd name="T8" fmla="*/ 35 w 80"/>
              <a:gd name="T9" fmla="*/ 134 h 134"/>
              <a:gd name="T10" fmla="*/ 38 w 80"/>
              <a:gd name="T11" fmla="*/ 129 h 134"/>
              <a:gd name="T12" fmla="*/ 38 w 80"/>
              <a:gd name="T13" fmla="*/ 134 h 134"/>
              <a:gd name="T14" fmla="*/ 80 w 80"/>
              <a:gd name="T15" fmla="*/ 30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3" y="10"/>
                </a:lnTo>
                <a:lnTo>
                  <a:pt x="0" y="50"/>
                </a:lnTo>
                <a:lnTo>
                  <a:pt x="20" y="92"/>
                </a:lnTo>
                <a:lnTo>
                  <a:pt x="35" y="134"/>
                </a:lnTo>
                <a:lnTo>
                  <a:pt x="38" y="129"/>
                </a:lnTo>
                <a:lnTo>
                  <a:pt x="38" y="134"/>
                </a:lnTo>
                <a:lnTo>
                  <a:pt x="80" y="30"/>
                </a:lnTo>
                <a:lnTo>
                  <a:pt x="80" y="10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7" name="Freeform 1496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6 w 137"/>
              <a:gd name="T1" fmla="*/ 39 h 135"/>
              <a:gd name="T2" fmla="*/ 0 w 137"/>
              <a:gd name="T3" fmla="*/ 80 h 135"/>
              <a:gd name="T4" fmla="*/ 48 w 137"/>
              <a:gd name="T5" fmla="*/ 87 h 135"/>
              <a:gd name="T6" fmla="*/ 51 w 137"/>
              <a:gd name="T7" fmla="*/ 135 h 135"/>
              <a:gd name="T8" fmla="*/ 48 w 137"/>
              <a:gd name="T9" fmla="*/ 135 h 135"/>
              <a:gd name="T10" fmla="*/ 51 w 137"/>
              <a:gd name="T11" fmla="*/ 135 h 135"/>
              <a:gd name="T12" fmla="*/ 118 w 137"/>
              <a:gd name="T13" fmla="*/ 125 h 135"/>
              <a:gd name="T14" fmla="*/ 137 w 137"/>
              <a:gd name="T15" fmla="*/ 51 h 135"/>
              <a:gd name="T16" fmla="*/ 137 w 137"/>
              <a:gd name="T17" fmla="*/ 0 h 135"/>
              <a:gd name="T18" fmla="*/ 124 w 137"/>
              <a:gd name="T19" fmla="*/ 0 h 135"/>
              <a:gd name="T20" fmla="*/ 6 w 137"/>
              <a:gd name="T21" fmla="*/ 48 h 135"/>
              <a:gd name="T22" fmla="*/ 6 w 137"/>
              <a:gd name="T23" fmla="*/ 3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6" y="39"/>
                </a:moveTo>
                <a:lnTo>
                  <a:pt x="0" y="80"/>
                </a:lnTo>
                <a:lnTo>
                  <a:pt x="48" y="87"/>
                </a:lnTo>
                <a:lnTo>
                  <a:pt x="51" y="135"/>
                </a:lnTo>
                <a:lnTo>
                  <a:pt x="48" y="135"/>
                </a:lnTo>
                <a:lnTo>
                  <a:pt x="51" y="135"/>
                </a:lnTo>
                <a:lnTo>
                  <a:pt x="118" y="125"/>
                </a:lnTo>
                <a:lnTo>
                  <a:pt x="137" y="51"/>
                </a:lnTo>
                <a:lnTo>
                  <a:pt x="137" y="0"/>
                </a:lnTo>
                <a:lnTo>
                  <a:pt x="124" y="0"/>
                </a:lnTo>
                <a:lnTo>
                  <a:pt x="6" y="48"/>
                </a:lnTo>
                <a:lnTo>
                  <a:pt x="6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8" name="Freeform 1495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5 w 137"/>
              <a:gd name="T1" fmla="*/ 40 h 135"/>
              <a:gd name="T2" fmla="*/ 0 w 137"/>
              <a:gd name="T3" fmla="*/ 80 h 135"/>
              <a:gd name="T4" fmla="*/ 47 w 137"/>
              <a:gd name="T5" fmla="*/ 88 h 135"/>
              <a:gd name="T6" fmla="*/ 50 w 137"/>
              <a:gd name="T7" fmla="*/ 135 h 135"/>
              <a:gd name="T8" fmla="*/ 47 w 137"/>
              <a:gd name="T9" fmla="*/ 135 h 135"/>
              <a:gd name="T10" fmla="*/ 50 w 137"/>
              <a:gd name="T11" fmla="*/ 135 h 135"/>
              <a:gd name="T12" fmla="*/ 117 w 137"/>
              <a:gd name="T13" fmla="*/ 125 h 135"/>
              <a:gd name="T14" fmla="*/ 137 w 137"/>
              <a:gd name="T15" fmla="*/ 50 h 135"/>
              <a:gd name="T16" fmla="*/ 137 w 137"/>
              <a:gd name="T17" fmla="*/ 0 h 135"/>
              <a:gd name="T18" fmla="*/ 122 w 137"/>
              <a:gd name="T19" fmla="*/ 0 h 135"/>
              <a:gd name="T20" fmla="*/ 5 w 137"/>
              <a:gd name="T21" fmla="*/ 48 h 135"/>
              <a:gd name="T22" fmla="*/ 5 w 137"/>
              <a:gd name="T23" fmla="*/ 4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5" y="40"/>
                </a:moveTo>
                <a:lnTo>
                  <a:pt x="0" y="80"/>
                </a:lnTo>
                <a:lnTo>
                  <a:pt x="47" y="88"/>
                </a:lnTo>
                <a:lnTo>
                  <a:pt x="50" y="135"/>
                </a:lnTo>
                <a:lnTo>
                  <a:pt x="47" y="135"/>
                </a:lnTo>
                <a:lnTo>
                  <a:pt x="50" y="135"/>
                </a:lnTo>
                <a:lnTo>
                  <a:pt x="117" y="125"/>
                </a:lnTo>
                <a:lnTo>
                  <a:pt x="137" y="50"/>
                </a:lnTo>
                <a:lnTo>
                  <a:pt x="137" y="0"/>
                </a:lnTo>
                <a:lnTo>
                  <a:pt x="122" y="0"/>
                </a:lnTo>
                <a:lnTo>
                  <a:pt x="5" y="48"/>
                </a:lnTo>
                <a:lnTo>
                  <a:pt x="5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9" name="Freeform 1494"/>
          <p:cNvSpPr>
            <a:spLocks/>
          </p:cNvSpPr>
          <p:nvPr/>
        </p:nvSpPr>
        <p:spPr bwMode="auto">
          <a:xfrm>
            <a:off x="5245423" y="4571664"/>
            <a:ext cx="0" cy="7566"/>
          </a:xfrm>
          <a:custGeom>
            <a:avLst/>
            <a:gdLst>
              <a:gd name="T0" fmla="*/ 7 h 7"/>
              <a:gd name="T1" fmla="*/ 3 h 7"/>
              <a:gd name="T2" fmla="*/ 0 h 7"/>
              <a:gd name="T3" fmla="*/ 7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7"/>
                </a:moveTo>
                <a:lnTo>
                  <a:pt x="0" y="3"/>
                </a:lnTo>
                <a:lnTo>
                  <a:pt x="0" y="0"/>
                </a:lnTo>
                <a:lnTo>
                  <a:pt x="0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0" name="Freeform 1493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4 h 170"/>
              <a:gd name="T2" fmla="*/ 3 w 134"/>
              <a:gd name="T3" fmla="*/ 170 h 170"/>
              <a:gd name="T4" fmla="*/ 10 w 134"/>
              <a:gd name="T5" fmla="*/ 170 h 170"/>
              <a:gd name="T6" fmla="*/ 48 w 134"/>
              <a:gd name="T7" fmla="*/ 147 h 170"/>
              <a:gd name="T8" fmla="*/ 86 w 134"/>
              <a:gd name="T9" fmla="*/ 144 h 170"/>
              <a:gd name="T10" fmla="*/ 83 w 134"/>
              <a:gd name="T11" fmla="*/ 77 h 170"/>
              <a:gd name="T12" fmla="*/ 134 w 134"/>
              <a:gd name="T13" fmla="*/ 32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29 h 170"/>
              <a:gd name="T22" fmla="*/ 0 w 134"/>
              <a:gd name="T2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4"/>
                </a:moveTo>
                <a:lnTo>
                  <a:pt x="3" y="170"/>
                </a:lnTo>
                <a:lnTo>
                  <a:pt x="10" y="170"/>
                </a:lnTo>
                <a:lnTo>
                  <a:pt x="48" y="147"/>
                </a:lnTo>
                <a:lnTo>
                  <a:pt x="86" y="144"/>
                </a:lnTo>
                <a:lnTo>
                  <a:pt x="83" y="77"/>
                </a:lnTo>
                <a:lnTo>
                  <a:pt x="134" y="32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29"/>
                </a:lnTo>
                <a:lnTo>
                  <a:pt x="0" y="1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1" name="Freeform 1492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5 h 170"/>
              <a:gd name="T2" fmla="*/ 2 w 134"/>
              <a:gd name="T3" fmla="*/ 170 h 170"/>
              <a:gd name="T4" fmla="*/ 10 w 134"/>
              <a:gd name="T5" fmla="*/ 170 h 170"/>
              <a:gd name="T6" fmla="*/ 47 w 134"/>
              <a:gd name="T7" fmla="*/ 148 h 170"/>
              <a:gd name="T8" fmla="*/ 87 w 134"/>
              <a:gd name="T9" fmla="*/ 145 h 170"/>
              <a:gd name="T10" fmla="*/ 82 w 134"/>
              <a:gd name="T11" fmla="*/ 78 h 170"/>
              <a:gd name="T12" fmla="*/ 134 w 134"/>
              <a:gd name="T13" fmla="*/ 33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30 h 170"/>
              <a:gd name="T22" fmla="*/ 0 w 134"/>
              <a:gd name="T23" fmla="*/ 13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5"/>
                </a:moveTo>
                <a:lnTo>
                  <a:pt x="2" y="170"/>
                </a:lnTo>
                <a:lnTo>
                  <a:pt x="10" y="170"/>
                </a:lnTo>
                <a:lnTo>
                  <a:pt x="47" y="148"/>
                </a:lnTo>
                <a:lnTo>
                  <a:pt x="87" y="145"/>
                </a:lnTo>
                <a:lnTo>
                  <a:pt x="82" y="78"/>
                </a:lnTo>
                <a:lnTo>
                  <a:pt x="134" y="33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30"/>
                </a:lnTo>
                <a:lnTo>
                  <a:pt x="0" y="1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2" name="Freeform 1491"/>
          <p:cNvSpPr>
            <a:spLocks/>
          </p:cNvSpPr>
          <p:nvPr/>
        </p:nvSpPr>
        <p:spPr bwMode="auto">
          <a:xfrm>
            <a:off x="5346292" y="4276624"/>
            <a:ext cx="297563" cy="199215"/>
          </a:xfrm>
          <a:custGeom>
            <a:avLst/>
            <a:gdLst>
              <a:gd name="T0" fmla="*/ 282 w 294"/>
              <a:gd name="T1" fmla="*/ 169 h 198"/>
              <a:gd name="T2" fmla="*/ 294 w 294"/>
              <a:gd name="T3" fmla="*/ 150 h 198"/>
              <a:gd name="T4" fmla="*/ 294 w 294"/>
              <a:gd name="T5" fmla="*/ 144 h 198"/>
              <a:gd name="T6" fmla="*/ 189 w 294"/>
              <a:gd name="T7" fmla="*/ 70 h 198"/>
              <a:gd name="T8" fmla="*/ 166 w 294"/>
              <a:gd name="T9" fmla="*/ 70 h 198"/>
              <a:gd name="T10" fmla="*/ 163 w 294"/>
              <a:gd name="T11" fmla="*/ 19 h 198"/>
              <a:gd name="T12" fmla="*/ 96 w 294"/>
              <a:gd name="T13" fmla="*/ 3 h 198"/>
              <a:gd name="T14" fmla="*/ 93 w 294"/>
              <a:gd name="T15" fmla="*/ 0 h 198"/>
              <a:gd name="T16" fmla="*/ 96 w 294"/>
              <a:gd name="T17" fmla="*/ 0 h 198"/>
              <a:gd name="T18" fmla="*/ 32 w 294"/>
              <a:gd name="T19" fmla="*/ 38 h 198"/>
              <a:gd name="T20" fmla="*/ 0 w 294"/>
              <a:gd name="T21" fmla="*/ 51 h 198"/>
              <a:gd name="T22" fmla="*/ 22 w 294"/>
              <a:gd name="T23" fmla="*/ 38 h 198"/>
              <a:gd name="T24" fmla="*/ 35 w 294"/>
              <a:gd name="T25" fmla="*/ 38 h 198"/>
              <a:gd name="T26" fmla="*/ 35 w 294"/>
              <a:gd name="T27" fmla="*/ 89 h 198"/>
              <a:gd name="T28" fmla="*/ 16 w 294"/>
              <a:gd name="T29" fmla="*/ 163 h 198"/>
              <a:gd name="T30" fmla="*/ 10 w 294"/>
              <a:gd name="T31" fmla="*/ 163 h 198"/>
              <a:gd name="T32" fmla="*/ 16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9 h 198"/>
              <a:gd name="T42" fmla="*/ 282 w 294"/>
              <a:gd name="T43" fmla="*/ 16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2" y="169"/>
                </a:moveTo>
                <a:lnTo>
                  <a:pt x="294" y="150"/>
                </a:lnTo>
                <a:lnTo>
                  <a:pt x="294" y="144"/>
                </a:lnTo>
                <a:lnTo>
                  <a:pt x="189" y="70"/>
                </a:lnTo>
                <a:lnTo>
                  <a:pt x="166" y="70"/>
                </a:lnTo>
                <a:lnTo>
                  <a:pt x="163" y="19"/>
                </a:lnTo>
                <a:lnTo>
                  <a:pt x="96" y="3"/>
                </a:lnTo>
                <a:lnTo>
                  <a:pt x="93" y="0"/>
                </a:lnTo>
                <a:lnTo>
                  <a:pt x="96" y="0"/>
                </a:lnTo>
                <a:lnTo>
                  <a:pt x="32" y="38"/>
                </a:lnTo>
                <a:lnTo>
                  <a:pt x="0" y="51"/>
                </a:lnTo>
                <a:lnTo>
                  <a:pt x="22" y="38"/>
                </a:lnTo>
                <a:lnTo>
                  <a:pt x="35" y="38"/>
                </a:lnTo>
                <a:lnTo>
                  <a:pt x="35" y="89"/>
                </a:lnTo>
                <a:lnTo>
                  <a:pt x="16" y="163"/>
                </a:lnTo>
                <a:lnTo>
                  <a:pt x="10" y="163"/>
                </a:lnTo>
                <a:lnTo>
                  <a:pt x="16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9"/>
                </a:lnTo>
                <a:lnTo>
                  <a:pt x="282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3" name="Freeform 1490"/>
          <p:cNvSpPr>
            <a:spLocks/>
          </p:cNvSpPr>
          <p:nvPr/>
        </p:nvSpPr>
        <p:spPr bwMode="auto">
          <a:xfrm>
            <a:off x="5346292" y="4276624"/>
            <a:ext cx="295042" cy="199215"/>
          </a:xfrm>
          <a:custGeom>
            <a:avLst/>
            <a:gdLst>
              <a:gd name="T0" fmla="*/ 281 w 294"/>
              <a:gd name="T1" fmla="*/ 168 h 198"/>
              <a:gd name="T2" fmla="*/ 294 w 294"/>
              <a:gd name="T3" fmla="*/ 150 h 198"/>
              <a:gd name="T4" fmla="*/ 294 w 294"/>
              <a:gd name="T5" fmla="*/ 143 h 198"/>
              <a:gd name="T6" fmla="*/ 188 w 294"/>
              <a:gd name="T7" fmla="*/ 70 h 198"/>
              <a:gd name="T8" fmla="*/ 166 w 294"/>
              <a:gd name="T9" fmla="*/ 70 h 198"/>
              <a:gd name="T10" fmla="*/ 163 w 294"/>
              <a:gd name="T11" fmla="*/ 18 h 198"/>
              <a:gd name="T12" fmla="*/ 95 w 294"/>
              <a:gd name="T13" fmla="*/ 3 h 198"/>
              <a:gd name="T14" fmla="*/ 93 w 294"/>
              <a:gd name="T15" fmla="*/ 0 h 198"/>
              <a:gd name="T16" fmla="*/ 95 w 294"/>
              <a:gd name="T17" fmla="*/ 0 h 198"/>
              <a:gd name="T18" fmla="*/ 30 w 294"/>
              <a:gd name="T19" fmla="*/ 38 h 198"/>
              <a:gd name="T20" fmla="*/ 0 w 294"/>
              <a:gd name="T21" fmla="*/ 50 h 198"/>
              <a:gd name="T22" fmla="*/ 20 w 294"/>
              <a:gd name="T23" fmla="*/ 38 h 198"/>
              <a:gd name="T24" fmla="*/ 35 w 294"/>
              <a:gd name="T25" fmla="*/ 38 h 198"/>
              <a:gd name="T26" fmla="*/ 35 w 294"/>
              <a:gd name="T27" fmla="*/ 88 h 198"/>
              <a:gd name="T28" fmla="*/ 15 w 294"/>
              <a:gd name="T29" fmla="*/ 163 h 198"/>
              <a:gd name="T30" fmla="*/ 10 w 294"/>
              <a:gd name="T31" fmla="*/ 163 h 198"/>
              <a:gd name="T32" fmla="*/ 15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8 h 198"/>
              <a:gd name="T42" fmla="*/ 281 w 294"/>
              <a:gd name="T4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1" y="168"/>
                </a:moveTo>
                <a:lnTo>
                  <a:pt x="294" y="150"/>
                </a:lnTo>
                <a:lnTo>
                  <a:pt x="294" y="143"/>
                </a:lnTo>
                <a:lnTo>
                  <a:pt x="188" y="70"/>
                </a:lnTo>
                <a:lnTo>
                  <a:pt x="166" y="70"/>
                </a:lnTo>
                <a:lnTo>
                  <a:pt x="163" y="18"/>
                </a:lnTo>
                <a:lnTo>
                  <a:pt x="95" y="3"/>
                </a:lnTo>
                <a:lnTo>
                  <a:pt x="93" y="0"/>
                </a:lnTo>
                <a:lnTo>
                  <a:pt x="95" y="0"/>
                </a:lnTo>
                <a:lnTo>
                  <a:pt x="30" y="38"/>
                </a:lnTo>
                <a:lnTo>
                  <a:pt x="0" y="50"/>
                </a:lnTo>
                <a:lnTo>
                  <a:pt x="20" y="38"/>
                </a:lnTo>
                <a:lnTo>
                  <a:pt x="35" y="38"/>
                </a:lnTo>
                <a:lnTo>
                  <a:pt x="35" y="88"/>
                </a:lnTo>
                <a:lnTo>
                  <a:pt x="15" y="163"/>
                </a:lnTo>
                <a:lnTo>
                  <a:pt x="10" y="163"/>
                </a:lnTo>
                <a:lnTo>
                  <a:pt x="15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8"/>
                </a:lnTo>
                <a:lnTo>
                  <a:pt x="281" y="16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4" name="Freeform 1489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9 h 45"/>
              <a:gd name="T2" fmla="*/ 70 w 86"/>
              <a:gd name="T3" fmla="*/ 16 h 45"/>
              <a:gd name="T4" fmla="*/ 77 w 86"/>
              <a:gd name="T5" fmla="*/ 0 h 45"/>
              <a:gd name="T6" fmla="*/ 74 w 86"/>
              <a:gd name="T7" fmla="*/ 9 h 45"/>
              <a:gd name="T8" fmla="*/ 3 w 86"/>
              <a:gd name="T9" fmla="*/ 9 h 45"/>
              <a:gd name="T10" fmla="*/ 0 w 86"/>
              <a:gd name="T11" fmla="*/ 9 h 45"/>
              <a:gd name="T12" fmla="*/ 0 w 86"/>
              <a:gd name="T13" fmla="*/ 16 h 45"/>
              <a:gd name="T14" fmla="*/ 32 w 86"/>
              <a:gd name="T15" fmla="*/ 45 h 45"/>
              <a:gd name="T16" fmla="*/ 86 w 86"/>
              <a:gd name="T17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9"/>
                </a:moveTo>
                <a:lnTo>
                  <a:pt x="70" y="16"/>
                </a:lnTo>
                <a:lnTo>
                  <a:pt x="77" y="0"/>
                </a:lnTo>
                <a:lnTo>
                  <a:pt x="74" y="9"/>
                </a:lnTo>
                <a:lnTo>
                  <a:pt x="3" y="9"/>
                </a:lnTo>
                <a:lnTo>
                  <a:pt x="0" y="9"/>
                </a:lnTo>
                <a:lnTo>
                  <a:pt x="0" y="16"/>
                </a:lnTo>
                <a:lnTo>
                  <a:pt x="32" y="45"/>
                </a:lnTo>
                <a:lnTo>
                  <a:pt x="86" y="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5" name="Freeform 1488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8 h 45"/>
              <a:gd name="T2" fmla="*/ 71 w 86"/>
              <a:gd name="T3" fmla="*/ 15 h 45"/>
              <a:gd name="T4" fmla="*/ 78 w 86"/>
              <a:gd name="T5" fmla="*/ 0 h 45"/>
              <a:gd name="T6" fmla="*/ 73 w 86"/>
              <a:gd name="T7" fmla="*/ 8 h 45"/>
              <a:gd name="T8" fmla="*/ 3 w 86"/>
              <a:gd name="T9" fmla="*/ 8 h 45"/>
              <a:gd name="T10" fmla="*/ 0 w 86"/>
              <a:gd name="T11" fmla="*/ 8 h 45"/>
              <a:gd name="T12" fmla="*/ 0 w 86"/>
              <a:gd name="T13" fmla="*/ 15 h 45"/>
              <a:gd name="T14" fmla="*/ 33 w 86"/>
              <a:gd name="T15" fmla="*/ 45 h 45"/>
              <a:gd name="T16" fmla="*/ 86 w 86"/>
              <a:gd name="T17" fmla="*/ 2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8"/>
                </a:moveTo>
                <a:lnTo>
                  <a:pt x="71" y="15"/>
                </a:lnTo>
                <a:lnTo>
                  <a:pt x="78" y="0"/>
                </a:lnTo>
                <a:lnTo>
                  <a:pt x="73" y="8"/>
                </a:lnTo>
                <a:lnTo>
                  <a:pt x="3" y="8"/>
                </a:lnTo>
                <a:lnTo>
                  <a:pt x="0" y="8"/>
                </a:lnTo>
                <a:lnTo>
                  <a:pt x="0" y="15"/>
                </a:lnTo>
                <a:lnTo>
                  <a:pt x="33" y="45"/>
                </a:lnTo>
                <a:lnTo>
                  <a:pt x="86" y="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6" name="Freeform 1487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2 h 45"/>
              <a:gd name="T2" fmla="*/ 13 w 45"/>
              <a:gd name="T3" fmla="*/ 0 h 45"/>
              <a:gd name="T4" fmla="*/ 0 w 45"/>
              <a:gd name="T5" fmla="*/ 23 h 45"/>
              <a:gd name="T6" fmla="*/ 16 w 45"/>
              <a:gd name="T7" fmla="*/ 45 h 45"/>
              <a:gd name="T8" fmla="*/ 45 w 4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2"/>
                </a:moveTo>
                <a:lnTo>
                  <a:pt x="13" y="0"/>
                </a:lnTo>
                <a:lnTo>
                  <a:pt x="0" y="23"/>
                </a:lnTo>
                <a:lnTo>
                  <a:pt x="16" y="45"/>
                </a:lnTo>
                <a:lnTo>
                  <a:pt x="45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7" name="Freeform 1486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3 h 45"/>
              <a:gd name="T2" fmla="*/ 13 w 45"/>
              <a:gd name="T3" fmla="*/ 0 h 45"/>
              <a:gd name="T4" fmla="*/ 0 w 45"/>
              <a:gd name="T5" fmla="*/ 23 h 45"/>
              <a:gd name="T6" fmla="*/ 18 w 45"/>
              <a:gd name="T7" fmla="*/ 45 h 45"/>
              <a:gd name="T8" fmla="*/ 45 w 45"/>
              <a:gd name="T9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3"/>
                </a:moveTo>
                <a:lnTo>
                  <a:pt x="13" y="0"/>
                </a:lnTo>
                <a:lnTo>
                  <a:pt x="0" y="23"/>
                </a:lnTo>
                <a:lnTo>
                  <a:pt x="18" y="45"/>
                </a:lnTo>
                <a:lnTo>
                  <a:pt x="45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8" name="Freeform 1485"/>
          <p:cNvSpPr>
            <a:spLocks/>
          </p:cNvSpPr>
          <p:nvPr/>
        </p:nvSpPr>
        <p:spPr bwMode="auto">
          <a:xfrm>
            <a:off x="5734637" y="4430448"/>
            <a:ext cx="173999" cy="123565"/>
          </a:xfrm>
          <a:custGeom>
            <a:avLst/>
            <a:gdLst>
              <a:gd name="T0" fmla="*/ 173 w 173"/>
              <a:gd name="T1" fmla="*/ 39 h 122"/>
              <a:gd name="T2" fmla="*/ 125 w 173"/>
              <a:gd name="T3" fmla="*/ 0 h 122"/>
              <a:gd name="T4" fmla="*/ 70 w 173"/>
              <a:gd name="T5" fmla="*/ 74 h 122"/>
              <a:gd name="T6" fmla="*/ 35 w 173"/>
              <a:gd name="T7" fmla="*/ 74 h 122"/>
              <a:gd name="T8" fmla="*/ 26 w 173"/>
              <a:gd name="T9" fmla="*/ 61 h 122"/>
              <a:gd name="T10" fmla="*/ 32 w 173"/>
              <a:gd name="T11" fmla="*/ 74 h 122"/>
              <a:gd name="T12" fmla="*/ 3 w 173"/>
              <a:gd name="T13" fmla="*/ 77 h 122"/>
              <a:gd name="T14" fmla="*/ 0 w 173"/>
              <a:gd name="T15" fmla="*/ 84 h 122"/>
              <a:gd name="T16" fmla="*/ 10 w 173"/>
              <a:gd name="T17" fmla="*/ 122 h 122"/>
              <a:gd name="T18" fmla="*/ 102 w 173"/>
              <a:gd name="T19" fmla="*/ 122 h 122"/>
              <a:gd name="T20" fmla="*/ 173 w 173"/>
              <a:gd name="T21" fmla="*/ 3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39"/>
                </a:moveTo>
                <a:lnTo>
                  <a:pt x="125" y="0"/>
                </a:lnTo>
                <a:lnTo>
                  <a:pt x="70" y="74"/>
                </a:lnTo>
                <a:lnTo>
                  <a:pt x="35" y="74"/>
                </a:lnTo>
                <a:lnTo>
                  <a:pt x="26" y="61"/>
                </a:lnTo>
                <a:lnTo>
                  <a:pt x="32" y="74"/>
                </a:lnTo>
                <a:lnTo>
                  <a:pt x="3" y="77"/>
                </a:lnTo>
                <a:lnTo>
                  <a:pt x="0" y="84"/>
                </a:lnTo>
                <a:lnTo>
                  <a:pt x="10" y="122"/>
                </a:lnTo>
                <a:lnTo>
                  <a:pt x="102" y="122"/>
                </a:lnTo>
                <a:lnTo>
                  <a:pt x="173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9" name="Freeform 1484"/>
          <p:cNvSpPr>
            <a:spLocks/>
          </p:cNvSpPr>
          <p:nvPr/>
        </p:nvSpPr>
        <p:spPr bwMode="auto">
          <a:xfrm>
            <a:off x="5734637" y="4430448"/>
            <a:ext cx="176520" cy="123565"/>
          </a:xfrm>
          <a:custGeom>
            <a:avLst/>
            <a:gdLst>
              <a:gd name="T0" fmla="*/ 173 w 173"/>
              <a:gd name="T1" fmla="*/ 40 h 122"/>
              <a:gd name="T2" fmla="*/ 124 w 173"/>
              <a:gd name="T3" fmla="*/ 0 h 122"/>
              <a:gd name="T4" fmla="*/ 69 w 173"/>
              <a:gd name="T5" fmla="*/ 75 h 122"/>
              <a:gd name="T6" fmla="*/ 35 w 173"/>
              <a:gd name="T7" fmla="*/ 75 h 122"/>
              <a:gd name="T8" fmla="*/ 27 w 173"/>
              <a:gd name="T9" fmla="*/ 60 h 122"/>
              <a:gd name="T10" fmla="*/ 32 w 173"/>
              <a:gd name="T11" fmla="*/ 75 h 122"/>
              <a:gd name="T12" fmla="*/ 5 w 173"/>
              <a:gd name="T13" fmla="*/ 77 h 122"/>
              <a:gd name="T14" fmla="*/ 0 w 173"/>
              <a:gd name="T15" fmla="*/ 85 h 122"/>
              <a:gd name="T16" fmla="*/ 10 w 173"/>
              <a:gd name="T17" fmla="*/ 122 h 122"/>
              <a:gd name="T18" fmla="*/ 101 w 173"/>
              <a:gd name="T19" fmla="*/ 122 h 122"/>
              <a:gd name="T20" fmla="*/ 173 w 173"/>
              <a:gd name="T21" fmla="*/ 4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40"/>
                </a:moveTo>
                <a:lnTo>
                  <a:pt x="124" y="0"/>
                </a:lnTo>
                <a:lnTo>
                  <a:pt x="69" y="75"/>
                </a:lnTo>
                <a:lnTo>
                  <a:pt x="35" y="75"/>
                </a:lnTo>
                <a:lnTo>
                  <a:pt x="27" y="60"/>
                </a:lnTo>
                <a:lnTo>
                  <a:pt x="32" y="75"/>
                </a:lnTo>
                <a:lnTo>
                  <a:pt x="5" y="77"/>
                </a:lnTo>
                <a:lnTo>
                  <a:pt x="0" y="85"/>
                </a:lnTo>
                <a:lnTo>
                  <a:pt x="10" y="122"/>
                </a:lnTo>
                <a:lnTo>
                  <a:pt x="101" y="122"/>
                </a:lnTo>
                <a:lnTo>
                  <a:pt x="173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0" name="Freeform 1483"/>
          <p:cNvSpPr>
            <a:spLocks/>
          </p:cNvSpPr>
          <p:nvPr/>
        </p:nvSpPr>
        <p:spPr bwMode="auto">
          <a:xfrm>
            <a:off x="5790114" y="4470796"/>
            <a:ext cx="252172" cy="426171"/>
          </a:xfrm>
          <a:custGeom>
            <a:avLst/>
            <a:gdLst>
              <a:gd name="T0" fmla="*/ 45 w 250"/>
              <a:gd name="T1" fmla="*/ 422 h 422"/>
              <a:gd name="T2" fmla="*/ 122 w 250"/>
              <a:gd name="T3" fmla="*/ 352 h 422"/>
              <a:gd name="T4" fmla="*/ 112 w 250"/>
              <a:gd name="T5" fmla="*/ 317 h 422"/>
              <a:gd name="T6" fmla="*/ 183 w 250"/>
              <a:gd name="T7" fmla="*/ 227 h 422"/>
              <a:gd name="T8" fmla="*/ 250 w 250"/>
              <a:gd name="T9" fmla="*/ 102 h 422"/>
              <a:gd name="T10" fmla="*/ 244 w 250"/>
              <a:gd name="T11" fmla="*/ 45 h 422"/>
              <a:gd name="T12" fmla="*/ 164 w 250"/>
              <a:gd name="T13" fmla="*/ 6 h 422"/>
              <a:gd name="T14" fmla="*/ 122 w 250"/>
              <a:gd name="T15" fmla="*/ 0 h 422"/>
              <a:gd name="T16" fmla="*/ 119 w 250"/>
              <a:gd name="T17" fmla="*/ 0 h 422"/>
              <a:gd name="T18" fmla="*/ 64 w 250"/>
              <a:gd name="T19" fmla="*/ 67 h 422"/>
              <a:gd name="T20" fmla="*/ 64 w 250"/>
              <a:gd name="T21" fmla="*/ 70 h 422"/>
              <a:gd name="T22" fmla="*/ 103 w 250"/>
              <a:gd name="T23" fmla="*/ 86 h 422"/>
              <a:gd name="T24" fmla="*/ 106 w 250"/>
              <a:gd name="T25" fmla="*/ 99 h 422"/>
              <a:gd name="T26" fmla="*/ 103 w 250"/>
              <a:gd name="T27" fmla="*/ 157 h 422"/>
              <a:gd name="T28" fmla="*/ 52 w 250"/>
              <a:gd name="T29" fmla="*/ 243 h 422"/>
              <a:gd name="T30" fmla="*/ 58 w 250"/>
              <a:gd name="T31" fmla="*/ 288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2" y="352"/>
                </a:lnTo>
                <a:lnTo>
                  <a:pt x="112" y="317"/>
                </a:lnTo>
                <a:lnTo>
                  <a:pt x="183" y="227"/>
                </a:lnTo>
                <a:lnTo>
                  <a:pt x="250" y="102"/>
                </a:lnTo>
                <a:lnTo>
                  <a:pt x="244" y="45"/>
                </a:lnTo>
                <a:lnTo>
                  <a:pt x="164" y="6"/>
                </a:lnTo>
                <a:lnTo>
                  <a:pt x="122" y="0"/>
                </a:lnTo>
                <a:lnTo>
                  <a:pt x="119" y="0"/>
                </a:lnTo>
                <a:lnTo>
                  <a:pt x="64" y="67"/>
                </a:lnTo>
                <a:lnTo>
                  <a:pt x="64" y="70"/>
                </a:lnTo>
                <a:lnTo>
                  <a:pt x="103" y="86"/>
                </a:lnTo>
                <a:lnTo>
                  <a:pt x="106" y="99"/>
                </a:lnTo>
                <a:lnTo>
                  <a:pt x="103" y="157"/>
                </a:lnTo>
                <a:lnTo>
                  <a:pt x="52" y="243"/>
                </a:lnTo>
                <a:lnTo>
                  <a:pt x="58" y="288"/>
                </a:lnTo>
                <a:lnTo>
                  <a:pt x="0" y="339"/>
                </a:lnTo>
                <a:lnTo>
                  <a:pt x="45" y="4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1" name="Freeform 1482"/>
          <p:cNvSpPr>
            <a:spLocks/>
          </p:cNvSpPr>
          <p:nvPr/>
        </p:nvSpPr>
        <p:spPr bwMode="auto">
          <a:xfrm>
            <a:off x="5790114" y="4470796"/>
            <a:ext cx="252172" cy="423649"/>
          </a:xfrm>
          <a:custGeom>
            <a:avLst/>
            <a:gdLst>
              <a:gd name="T0" fmla="*/ 45 w 250"/>
              <a:gd name="T1" fmla="*/ 422 h 422"/>
              <a:gd name="T2" fmla="*/ 123 w 250"/>
              <a:gd name="T3" fmla="*/ 352 h 422"/>
              <a:gd name="T4" fmla="*/ 113 w 250"/>
              <a:gd name="T5" fmla="*/ 317 h 422"/>
              <a:gd name="T6" fmla="*/ 183 w 250"/>
              <a:gd name="T7" fmla="*/ 226 h 422"/>
              <a:gd name="T8" fmla="*/ 250 w 250"/>
              <a:gd name="T9" fmla="*/ 100 h 422"/>
              <a:gd name="T10" fmla="*/ 245 w 250"/>
              <a:gd name="T11" fmla="*/ 45 h 422"/>
              <a:gd name="T12" fmla="*/ 165 w 250"/>
              <a:gd name="T13" fmla="*/ 5 h 422"/>
              <a:gd name="T14" fmla="*/ 123 w 250"/>
              <a:gd name="T15" fmla="*/ 0 h 422"/>
              <a:gd name="T16" fmla="*/ 120 w 250"/>
              <a:gd name="T17" fmla="*/ 0 h 422"/>
              <a:gd name="T18" fmla="*/ 65 w 250"/>
              <a:gd name="T19" fmla="*/ 65 h 422"/>
              <a:gd name="T20" fmla="*/ 65 w 250"/>
              <a:gd name="T21" fmla="*/ 70 h 422"/>
              <a:gd name="T22" fmla="*/ 103 w 250"/>
              <a:gd name="T23" fmla="*/ 85 h 422"/>
              <a:gd name="T24" fmla="*/ 105 w 250"/>
              <a:gd name="T25" fmla="*/ 98 h 422"/>
              <a:gd name="T26" fmla="*/ 103 w 250"/>
              <a:gd name="T27" fmla="*/ 156 h 422"/>
              <a:gd name="T28" fmla="*/ 53 w 250"/>
              <a:gd name="T29" fmla="*/ 244 h 422"/>
              <a:gd name="T30" fmla="*/ 58 w 250"/>
              <a:gd name="T31" fmla="*/ 289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3" y="352"/>
                </a:lnTo>
                <a:lnTo>
                  <a:pt x="113" y="317"/>
                </a:lnTo>
                <a:lnTo>
                  <a:pt x="183" y="226"/>
                </a:lnTo>
                <a:lnTo>
                  <a:pt x="250" y="100"/>
                </a:lnTo>
                <a:lnTo>
                  <a:pt x="245" y="45"/>
                </a:lnTo>
                <a:lnTo>
                  <a:pt x="165" y="5"/>
                </a:lnTo>
                <a:lnTo>
                  <a:pt x="123" y="0"/>
                </a:lnTo>
                <a:lnTo>
                  <a:pt x="120" y="0"/>
                </a:lnTo>
                <a:lnTo>
                  <a:pt x="65" y="65"/>
                </a:lnTo>
                <a:lnTo>
                  <a:pt x="65" y="70"/>
                </a:lnTo>
                <a:lnTo>
                  <a:pt x="103" y="85"/>
                </a:lnTo>
                <a:lnTo>
                  <a:pt x="105" y="98"/>
                </a:lnTo>
                <a:lnTo>
                  <a:pt x="103" y="156"/>
                </a:lnTo>
                <a:lnTo>
                  <a:pt x="53" y="244"/>
                </a:lnTo>
                <a:lnTo>
                  <a:pt x="58" y="289"/>
                </a:lnTo>
                <a:lnTo>
                  <a:pt x="0" y="339"/>
                </a:lnTo>
                <a:lnTo>
                  <a:pt x="45" y="4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2" name="Freeform 1481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1 w 368"/>
              <a:gd name="T5" fmla="*/ 218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58 h 259"/>
              <a:gd name="T14" fmla="*/ 345 w 368"/>
              <a:gd name="T15" fmla="*/ 80 h 259"/>
              <a:gd name="T16" fmla="*/ 300 w 368"/>
              <a:gd name="T17" fmla="*/ 0 h 259"/>
              <a:gd name="T18" fmla="*/ 297 w 368"/>
              <a:gd name="T19" fmla="*/ 0 h 259"/>
              <a:gd name="T20" fmla="*/ 172 w 368"/>
              <a:gd name="T21" fmla="*/ 42 h 259"/>
              <a:gd name="T22" fmla="*/ 157 w 368"/>
              <a:gd name="T23" fmla="*/ 103 h 259"/>
              <a:gd name="T24" fmla="*/ 35 w 368"/>
              <a:gd name="T25" fmla="*/ 93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1" y="218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58"/>
                </a:lnTo>
                <a:lnTo>
                  <a:pt x="345" y="80"/>
                </a:lnTo>
                <a:lnTo>
                  <a:pt x="300" y="0"/>
                </a:lnTo>
                <a:lnTo>
                  <a:pt x="297" y="0"/>
                </a:lnTo>
                <a:lnTo>
                  <a:pt x="172" y="42"/>
                </a:lnTo>
                <a:lnTo>
                  <a:pt x="157" y="103"/>
                </a:lnTo>
                <a:lnTo>
                  <a:pt x="35" y="93"/>
                </a:lnTo>
                <a:lnTo>
                  <a:pt x="0" y="1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3" name="Freeform 1480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0 w 368"/>
              <a:gd name="T5" fmla="*/ 219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60 h 259"/>
              <a:gd name="T14" fmla="*/ 345 w 368"/>
              <a:gd name="T15" fmla="*/ 80 h 259"/>
              <a:gd name="T16" fmla="*/ 300 w 368"/>
              <a:gd name="T17" fmla="*/ 0 h 259"/>
              <a:gd name="T18" fmla="*/ 298 w 368"/>
              <a:gd name="T19" fmla="*/ 0 h 259"/>
              <a:gd name="T20" fmla="*/ 173 w 368"/>
              <a:gd name="T21" fmla="*/ 42 h 259"/>
              <a:gd name="T22" fmla="*/ 158 w 368"/>
              <a:gd name="T23" fmla="*/ 105 h 259"/>
              <a:gd name="T24" fmla="*/ 35 w 368"/>
              <a:gd name="T25" fmla="*/ 95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0" y="219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60"/>
                </a:lnTo>
                <a:lnTo>
                  <a:pt x="345" y="80"/>
                </a:lnTo>
                <a:lnTo>
                  <a:pt x="300" y="0"/>
                </a:lnTo>
                <a:lnTo>
                  <a:pt x="298" y="0"/>
                </a:lnTo>
                <a:lnTo>
                  <a:pt x="173" y="42"/>
                </a:lnTo>
                <a:lnTo>
                  <a:pt x="158" y="105"/>
                </a:lnTo>
                <a:lnTo>
                  <a:pt x="35" y="95"/>
                </a:lnTo>
                <a:lnTo>
                  <a:pt x="0" y="1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4" name="Freeform 1479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7 h 490"/>
              <a:gd name="T2" fmla="*/ 7 w 640"/>
              <a:gd name="T3" fmla="*/ 180 h 490"/>
              <a:gd name="T4" fmla="*/ 58 w 640"/>
              <a:gd name="T5" fmla="*/ 234 h 490"/>
              <a:gd name="T6" fmla="*/ 64 w 640"/>
              <a:gd name="T7" fmla="*/ 269 h 490"/>
              <a:gd name="T8" fmla="*/ 128 w 640"/>
              <a:gd name="T9" fmla="*/ 311 h 490"/>
              <a:gd name="T10" fmla="*/ 234 w 640"/>
              <a:gd name="T11" fmla="*/ 490 h 490"/>
              <a:gd name="T12" fmla="*/ 234 w 640"/>
              <a:gd name="T13" fmla="*/ 487 h 490"/>
              <a:gd name="T14" fmla="*/ 269 w 640"/>
              <a:gd name="T15" fmla="*/ 458 h 490"/>
              <a:gd name="T16" fmla="*/ 391 w 640"/>
              <a:gd name="T17" fmla="*/ 468 h 490"/>
              <a:gd name="T18" fmla="*/ 406 w 640"/>
              <a:gd name="T19" fmla="*/ 407 h 490"/>
              <a:gd name="T20" fmla="*/ 531 w 640"/>
              <a:gd name="T21" fmla="*/ 365 h 490"/>
              <a:gd name="T22" fmla="*/ 534 w 640"/>
              <a:gd name="T23" fmla="*/ 365 h 490"/>
              <a:gd name="T24" fmla="*/ 534 w 640"/>
              <a:gd name="T25" fmla="*/ 362 h 490"/>
              <a:gd name="T26" fmla="*/ 592 w 640"/>
              <a:gd name="T27" fmla="*/ 311 h 490"/>
              <a:gd name="T28" fmla="*/ 586 w 640"/>
              <a:gd name="T29" fmla="*/ 266 h 490"/>
              <a:gd name="T30" fmla="*/ 637 w 640"/>
              <a:gd name="T31" fmla="*/ 180 h 490"/>
              <a:gd name="T32" fmla="*/ 640 w 640"/>
              <a:gd name="T33" fmla="*/ 122 h 490"/>
              <a:gd name="T34" fmla="*/ 637 w 640"/>
              <a:gd name="T35" fmla="*/ 109 h 490"/>
              <a:gd name="T36" fmla="*/ 598 w 640"/>
              <a:gd name="T37" fmla="*/ 93 h 490"/>
              <a:gd name="T38" fmla="*/ 598 w 640"/>
              <a:gd name="T39" fmla="*/ 90 h 490"/>
              <a:gd name="T40" fmla="*/ 582 w 640"/>
              <a:gd name="T41" fmla="*/ 106 h 490"/>
              <a:gd name="T42" fmla="*/ 490 w 640"/>
              <a:gd name="T43" fmla="*/ 106 h 490"/>
              <a:gd name="T44" fmla="*/ 480 w 640"/>
              <a:gd name="T45" fmla="*/ 68 h 490"/>
              <a:gd name="T46" fmla="*/ 483 w 640"/>
              <a:gd name="T47" fmla="*/ 61 h 490"/>
              <a:gd name="T48" fmla="*/ 467 w 640"/>
              <a:gd name="T49" fmla="*/ 39 h 490"/>
              <a:gd name="T50" fmla="*/ 458 w 640"/>
              <a:gd name="T51" fmla="*/ 61 h 490"/>
              <a:gd name="T52" fmla="*/ 387 w 640"/>
              <a:gd name="T53" fmla="*/ 20 h 490"/>
              <a:gd name="T54" fmla="*/ 333 w 640"/>
              <a:gd name="T55" fmla="*/ 36 h 490"/>
              <a:gd name="T56" fmla="*/ 301 w 640"/>
              <a:gd name="T57" fmla="*/ 7 h 490"/>
              <a:gd name="T58" fmla="*/ 301 w 640"/>
              <a:gd name="T59" fmla="*/ 0 h 490"/>
              <a:gd name="T60" fmla="*/ 221 w 640"/>
              <a:gd name="T61" fmla="*/ 29 h 490"/>
              <a:gd name="T62" fmla="*/ 128 w 640"/>
              <a:gd name="T63" fmla="*/ 29 h 490"/>
              <a:gd name="T64" fmla="*/ 80 w 640"/>
              <a:gd name="T65" fmla="*/ 71 h 490"/>
              <a:gd name="T66" fmla="*/ 83 w 640"/>
              <a:gd name="T67" fmla="*/ 138 h 490"/>
              <a:gd name="T68" fmla="*/ 45 w 640"/>
              <a:gd name="T69" fmla="*/ 141 h 490"/>
              <a:gd name="T70" fmla="*/ 7 w 640"/>
              <a:gd name="T71" fmla="*/ 164 h 490"/>
              <a:gd name="T72" fmla="*/ 0 w 640"/>
              <a:gd name="T73" fmla="*/ 164 h 490"/>
              <a:gd name="T74" fmla="*/ 0 w 640"/>
              <a:gd name="T75" fmla="*/ 157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7"/>
                </a:moveTo>
                <a:lnTo>
                  <a:pt x="7" y="180"/>
                </a:lnTo>
                <a:lnTo>
                  <a:pt x="58" y="234"/>
                </a:lnTo>
                <a:lnTo>
                  <a:pt x="64" y="269"/>
                </a:lnTo>
                <a:lnTo>
                  <a:pt x="128" y="311"/>
                </a:lnTo>
                <a:lnTo>
                  <a:pt x="234" y="490"/>
                </a:lnTo>
                <a:lnTo>
                  <a:pt x="234" y="487"/>
                </a:lnTo>
                <a:lnTo>
                  <a:pt x="269" y="458"/>
                </a:lnTo>
                <a:lnTo>
                  <a:pt x="391" y="468"/>
                </a:lnTo>
                <a:lnTo>
                  <a:pt x="406" y="407"/>
                </a:lnTo>
                <a:lnTo>
                  <a:pt x="531" y="365"/>
                </a:lnTo>
                <a:lnTo>
                  <a:pt x="534" y="365"/>
                </a:lnTo>
                <a:lnTo>
                  <a:pt x="534" y="362"/>
                </a:lnTo>
                <a:lnTo>
                  <a:pt x="592" y="311"/>
                </a:lnTo>
                <a:lnTo>
                  <a:pt x="586" y="266"/>
                </a:lnTo>
                <a:lnTo>
                  <a:pt x="637" y="180"/>
                </a:lnTo>
                <a:lnTo>
                  <a:pt x="640" y="122"/>
                </a:lnTo>
                <a:lnTo>
                  <a:pt x="637" y="109"/>
                </a:lnTo>
                <a:lnTo>
                  <a:pt x="598" y="93"/>
                </a:lnTo>
                <a:lnTo>
                  <a:pt x="598" y="90"/>
                </a:lnTo>
                <a:lnTo>
                  <a:pt x="582" y="106"/>
                </a:lnTo>
                <a:lnTo>
                  <a:pt x="490" y="106"/>
                </a:lnTo>
                <a:lnTo>
                  <a:pt x="480" y="68"/>
                </a:lnTo>
                <a:lnTo>
                  <a:pt x="483" y="61"/>
                </a:lnTo>
                <a:lnTo>
                  <a:pt x="467" y="39"/>
                </a:lnTo>
                <a:lnTo>
                  <a:pt x="458" y="61"/>
                </a:lnTo>
                <a:lnTo>
                  <a:pt x="387" y="20"/>
                </a:lnTo>
                <a:lnTo>
                  <a:pt x="333" y="36"/>
                </a:lnTo>
                <a:lnTo>
                  <a:pt x="301" y="7"/>
                </a:lnTo>
                <a:lnTo>
                  <a:pt x="301" y="0"/>
                </a:lnTo>
                <a:lnTo>
                  <a:pt x="221" y="29"/>
                </a:lnTo>
                <a:lnTo>
                  <a:pt x="128" y="29"/>
                </a:lnTo>
                <a:lnTo>
                  <a:pt x="80" y="71"/>
                </a:lnTo>
                <a:lnTo>
                  <a:pt x="83" y="138"/>
                </a:lnTo>
                <a:lnTo>
                  <a:pt x="45" y="141"/>
                </a:lnTo>
                <a:lnTo>
                  <a:pt x="7" y="164"/>
                </a:lnTo>
                <a:lnTo>
                  <a:pt x="0" y="164"/>
                </a:lnTo>
                <a:lnTo>
                  <a:pt x="0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5" name="Freeform 1478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8 h 490"/>
              <a:gd name="T2" fmla="*/ 8 w 640"/>
              <a:gd name="T3" fmla="*/ 180 h 490"/>
              <a:gd name="T4" fmla="*/ 60 w 640"/>
              <a:gd name="T5" fmla="*/ 235 h 490"/>
              <a:gd name="T6" fmla="*/ 65 w 640"/>
              <a:gd name="T7" fmla="*/ 270 h 490"/>
              <a:gd name="T8" fmla="*/ 130 w 640"/>
              <a:gd name="T9" fmla="*/ 313 h 490"/>
              <a:gd name="T10" fmla="*/ 235 w 640"/>
              <a:gd name="T11" fmla="*/ 490 h 490"/>
              <a:gd name="T12" fmla="*/ 235 w 640"/>
              <a:gd name="T13" fmla="*/ 488 h 490"/>
              <a:gd name="T14" fmla="*/ 270 w 640"/>
              <a:gd name="T15" fmla="*/ 460 h 490"/>
              <a:gd name="T16" fmla="*/ 393 w 640"/>
              <a:gd name="T17" fmla="*/ 470 h 490"/>
              <a:gd name="T18" fmla="*/ 408 w 640"/>
              <a:gd name="T19" fmla="*/ 408 h 490"/>
              <a:gd name="T20" fmla="*/ 533 w 640"/>
              <a:gd name="T21" fmla="*/ 365 h 490"/>
              <a:gd name="T22" fmla="*/ 535 w 640"/>
              <a:gd name="T23" fmla="*/ 365 h 490"/>
              <a:gd name="T24" fmla="*/ 535 w 640"/>
              <a:gd name="T25" fmla="*/ 363 h 490"/>
              <a:gd name="T26" fmla="*/ 593 w 640"/>
              <a:gd name="T27" fmla="*/ 313 h 490"/>
              <a:gd name="T28" fmla="*/ 588 w 640"/>
              <a:gd name="T29" fmla="*/ 268 h 490"/>
              <a:gd name="T30" fmla="*/ 638 w 640"/>
              <a:gd name="T31" fmla="*/ 180 h 490"/>
              <a:gd name="T32" fmla="*/ 640 w 640"/>
              <a:gd name="T33" fmla="*/ 123 h 490"/>
              <a:gd name="T34" fmla="*/ 638 w 640"/>
              <a:gd name="T35" fmla="*/ 110 h 490"/>
              <a:gd name="T36" fmla="*/ 600 w 640"/>
              <a:gd name="T37" fmla="*/ 95 h 490"/>
              <a:gd name="T38" fmla="*/ 600 w 640"/>
              <a:gd name="T39" fmla="*/ 90 h 490"/>
              <a:gd name="T40" fmla="*/ 583 w 640"/>
              <a:gd name="T41" fmla="*/ 108 h 490"/>
              <a:gd name="T42" fmla="*/ 490 w 640"/>
              <a:gd name="T43" fmla="*/ 108 h 490"/>
              <a:gd name="T44" fmla="*/ 480 w 640"/>
              <a:gd name="T45" fmla="*/ 70 h 490"/>
              <a:gd name="T46" fmla="*/ 485 w 640"/>
              <a:gd name="T47" fmla="*/ 63 h 490"/>
              <a:gd name="T48" fmla="*/ 468 w 640"/>
              <a:gd name="T49" fmla="*/ 40 h 490"/>
              <a:gd name="T50" fmla="*/ 460 w 640"/>
              <a:gd name="T51" fmla="*/ 63 h 490"/>
              <a:gd name="T52" fmla="*/ 388 w 640"/>
              <a:gd name="T53" fmla="*/ 20 h 490"/>
              <a:gd name="T54" fmla="*/ 335 w 640"/>
              <a:gd name="T55" fmla="*/ 38 h 490"/>
              <a:gd name="T56" fmla="*/ 303 w 640"/>
              <a:gd name="T57" fmla="*/ 8 h 490"/>
              <a:gd name="T58" fmla="*/ 303 w 640"/>
              <a:gd name="T59" fmla="*/ 0 h 490"/>
              <a:gd name="T60" fmla="*/ 223 w 640"/>
              <a:gd name="T61" fmla="*/ 30 h 490"/>
              <a:gd name="T62" fmla="*/ 130 w 640"/>
              <a:gd name="T63" fmla="*/ 30 h 490"/>
              <a:gd name="T64" fmla="*/ 80 w 640"/>
              <a:gd name="T65" fmla="*/ 73 h 490"/>
              <a:gd name="T66" fmla="*/ 85 w 640"/>
              <a:gd name="T67" fmla="*/ 140 h 490"/>
              <a:gd name="T68" fmla="*/ 45 w 640"/>
              <a:gd name="T69" fmla="*/ 143 h 490"/>
              <a:gd name="T70" fmla="*/ 8 w 640"/>
              <a:gd name="T71" fmla="*/ 165 h 490"/>
              <a:gd name="T72" fmla="*/ 0 w 640"/>
              <a:gd name="T73" fmla="*/ 165 h 490"/>
              <a:gd name="T74" fmla="*/ 0 w 640"/>
              <a:gd name="T75" fmla="*/ 158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8"/>
                </a:moveTo>
                <a:lnTo>
                  <a:pt x="8" y="180"/>
                </a:lnTo>
                <a:lnTo>
                  <a:pt x="60" y="235"/>
                </a:lnTo>
                <a:lnTo>
                  <a:pt x="65" y="270"/>
                </a:lnTo>
                <a:lnTo>
                  <a:pt x="130" y="313"/>
                </a:lnTo>
                <a:lnTo>
                  <a:pt x="235" y="490"/>
                </a:lnTo>
                <a:lnTo>
                  <a:pt x="235" y="488"/>
                </a:lnTo>
                <a:lnTo>
                  <a:pt x="270" y="460"/>
                </a:lnTo>
                <a:lnTo>
                  <a:pt x="393" y="470"/>
                </a:lnTo>
                <a:lnTo>
                  <a:pt x="408" y="408"/>
                </a:lnTo>
                <a:lnTo>
                  <a:pt x="533" y="365"/>
                </a:lnTo>
                <a:lnTo>
                  <a:pt x="535" y="365"/>
                </a:lnTo>
                <a:lnTo>
                  <a:pt x="535" y="363"/>
                </a:lnTo>
                <a:lnTo>
                  <a:pt x="593" y="313"/>
                </a:lnTo>
                <a:lnTo>
                  <a:pt x="588" y="268"/>
                </a:lnTo>
                <a:lnTo>
                  <a:pt x="638" y="180"/>
                </a:lnTo>
                <a:lnTo>
                  <a:pt x="640" y="123"/>
                </a:lnTo>
                <a:lnTo>
                  <a:pt x="638" y="110"/>
                </a:lnTo>
                <a:lnTo>
                  <a:pt x="600" y="95"/>
                </a:lnTo>
                <a:lnTo>
                  <a:pt x="600" y="90"/>
                </a:lnTo>
                <a:lnTo>
                  <a:pt x="583" y="108"/>
                </a:lnTo>
                <a:lnTo>
                  <a:pt x="490" y="108"/>
                </a:lnTo>
                <a:lnTo>
                  <a:pt x="480" y="70"/>
                </a:lnTo>
                <a:lnTo>
                  <a:pt x="485" y="63"/>
                </a:lnTo>
                <a:lnTo>
                  <a:pt x="468" y="40"/>
                </a:lnTo>
                <a:lnTo>
                  <a:pt x="460" y="63"/>
                </a:lnTo>
                <a:lnTo>
                  <a:pt x="388" y="20"/>
                </a:lnTo>
                <a:lnTo>
                  <a:pt x="335" y="38"/>
                </a:lnTo>
                <a:lnTo>
                  <a:pt x="303" y="8"/>
                </a:lnTo>
                <a:lnTo>
                  <a:pt x="303" y="0"/>
                </a:lnTo>
                <a:lnTo>
                  <a:pt x="223" y="30"/>
                </a:lnTo>
                <a:lnTo>
                  <a:pt x="130" y="30"/>
                </a:lnTo>
                <a:lnTo>
                  <a:pt x="80" y="73"/>
                </a:lnTo>
                <a:lnTo>
                  <a:pt x="85" y="140"/>
                </a:lnTo>
                <a:lnTo>
                  <a:pt x="45" y="143"/>
                </a:lnTo>
                <a:lnTo>
                  <a:pt x="8" y="165"/>
                </a:lnTo>
                <a:lnTo>
                  <a:pt x="0" y="165"/>
                </a:lnTo>
                <a:lnTo>
                  <a:pt x="0" y="1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6" name="Freeform 1477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6 h 512"/>
              <a:gd name="T4" fmla="*/ 275 w 275"/>
              <a:gd name="T5" fmla="*/ 409 h 512"/>
              <a:gd name="T6" fmla="*/ 268 w 275"/>
              <a:gd name="T7" fmla="*/ 345 h 512"/>
              <a:gd name="T8" fmla="*/ 227 w 275"/>
              <a:gd name="T9" fmla="*/ 345 h 512"/>
              <a:gd name="T10" fmla="*/ 208 w 275"/>
              <a:gd name="T11" fmla="*/ 278 h 512"/>
              <a:gd name="T12" fmla="*/ 233 w 275"/>
              <a:gd name="T13" fmla="*/ 240 h 512"/>
              <a:gd name="T14" fmla="*/ 182 w 275"/>
              <a:gd name="T15" fmla="*/ 131 h 512"/>
              <a:gd name="T16" fmla="*/ 153 w 275"/>
              <a:gd name="T17" fmla="*/ 128 h 512"/>
              <a:gd name="T18" fmla="*/ 109 w 275"/>
              <a:gd name="T19" fmla="*/ 35 h 512"/>
              <a:gd name="T20" fmla="*/ 121 w 275"/>
              <a:gd name="T21" fmla="*/ 0 h 512"/>
              <a:gd name="T22" fmla="*/ 77 w 275"/>
              <a:gd name="T23" fmla="*/ 6 h 512"/>
              <a:gd name="T24" fmla="*/ 45 w 275"/>
              <a:gd name="T25" fmla="*/ 83 h 512"/>
              <a:gd name="T26" fmla="*/ 105 w 275"/>
              <a:gd name="T27" fmla="*/ 243 h 512"/>
              <a:gd name="T28" fmla="*/ 0 w 275"/>
              <a:gd name="T29" fmla="*/ 413 h 512"/>
              <a:gd name="T30" fmla="*/ 73 w 275"/>
              <a:gd name="T31" fmla="*/ 416 h 512"/>
              <a:gd name="T32" fmla="*/ 67 w 275"/>
              <a:gd name="T33" fmla="*/ 464 h 512"/>
              <a:gd name="T34" fmla="*/ 93 w 275"/>
              <a:gd name="T35" fmla="*/ 509 h 512"/>
              <a:gd name="T36" fmla="*/ 96 w 275"/>
              <a:gd name="T37" fmla="*/ 509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6"/>
                </a:lnTo>
                <a:lnTo>
                  <a:pt x="275" y="409"/>
                </a:lnTo>
                <a:lnTo>
                  <a:pt x="268" y="345"/>
                </a:lnTo>
                <a:lnTo>
                  <a:pt x="227" y="345"/>
                </a:lnTo>
                <a:lnTo>
                  <a:pt x="208" y="278"/>
                </a:lnTo>
                <a:lnTo>
                  <a:pt x="233" y="240"/>
                </a:lnTo>
                <a:lnTo>
                  <a:pt x="182" y="131"/>
                </a:lnTo>
                <a:lnTo>
                  <a:pt x="153" y="128"/>
                </a:lnTo>
                <a:lnTo>
                  <a:pt x="109" y="35"/>
                </a:lnTo>
                <a:lnTo>
                  <a:pt x="121" y="0"/>
                </a:lnTo>
                <a:lnTo>
                  <a:pt x="77" y="6"/>
                </a:lnTo>
                <a:lnTo>
                  <a:pt x="45" y="83"/>
                </a:lnTo>
                <a:lnTo>
                  <a:pt x="105" y="243"/>
                </a:lnTo>
                <a:lnTo>
                  <a:pt x="0" y="413"/>
                </a:lnTo>
                <a:lnTo>
                  <a:pt x="73" y="416"/>
                </a:lnTo>
                <a:lnTo>
                  <a:pt x="67" y="464"/>
                </a:lnTo>
                <a:lnTo>
                  <a:pt x="93" y="509"/>
                </a:lnTo>
                <a:lnTo>
                  <a:pt x="96" y="509"/>
                </a:lnTo>
                <a:lnTo>
                  <a:pt x="93" y="5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7" name="Freeform 1476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7 h 512"/>
              <a:gd name="T4" fmla="*/ 275 w 275"/>
              <a:gd name="T5" fmla="*/ 410 h 512"/>
              <a:gd name="T6" fmla="*/ 268 w 275"/>
              <a:gd name="T7" fmla="*/ 345 h 512"/>
              <a:gd name="T8" fmla="*/ 225 w 275"/>
              <a:gd name="T9" fmla="*/ 345 h 512"/>
              <a:gd name="T10" fmla="*/ 208 w 275"/>
              <a:gd name="T11" fmla="*/ 280 h 512"/>
              <a:gd name="T12" fmla="*/ 233 w 275"/>
              <a:gd name="T13" fmla="*/ 240 h 512"/>
              <a:gd name="T14" fmla="*/ 180 w 275"/>
              <a:gd name="T15" fmla="*/ 132 h 512"/>
              <a:gd name="T16" fmla="*/ 153 w 275"/>
              <a:gd name="T17" fmla="*/ 130 h 512"/>
              <a:gd name="T18" fmla="*/ 108 w 275"/>
              <a:gd name="T19" fmla="*/ 35 h 512"/>
              <a:gd name="T20" fmla="*/ 120 w 275"/>
              <a:gd name="T21" fmla="*/ 0 h 512"/>
              <a:gd name="T22" fmla="*/ 75 w 275"/>
              <a:gd name="T23" fmla="*/ 7 h 512"/>
              <a:gd name="T24" fmla="*/ 45 w 275"/>
              <a:gd name="T25" fmla="*/ 85 h 512"/>
              <a:gd name="T26" fmla="*/ 105 w 275"/>
              <a:gd name="T27" fmla="*/ 245 h 512"/>
              <a:gd name="T28" fmla="*/ 0 w 275"/>
              <a:gd name="T29" fmla="*/ 415 h 512"/>
              <a:gd name="T30" fmla="*/ 73 w 275"/>
              <a:gd name="T31" fmla="*/ 417 h 512"/>
              <a:gd name="T32" fmla="*/ 65 w 275"/>
              <a:gd name="T33" fmla="*/ 465 h 512"/>
              <a:gd name="T34" fmla="*/ 93 w 275"/>
              <a:gd name="T35" fmla="*/ 510 h 512"/>
              <a:gd name="T36" fmla="*/ 95 w 275"/>
              <a:gd name="T37" fmla="*/ 510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7"/>
                </a:lnTo>
                <a:lnTo>
                  <a:pt x="275" y="410"/>
                </a:lnTo>
                <a:lnTo>
                  <a:pt x="268" y="345"/>
                </a:lnTo>
                <a:lnTo>
                  <a:pt x="225" y="345"/>
                </a:lnTo>
                <a:lnTo>
                  <a:pt x="208" y="280"/>
                </a:lnTo>
                <a:lnTo>
                  <a:pt x="233" y="240"/>
                </a:lnTo>
                <a:lnTo>
                  <a:pt x="180" y="132"/>
                </a:lnTo>
                <a:lnTo>
                  <a:pt x="153" y="130"/>
                </a:lnTo>
                <a:lnTo>
                  <a:pt x="108" y="35"/>
                </a:lnTo>
                <a:lnTo>
                  <a:pt x="120" y="0"/>
                </a:lnTo>
                <a:lnTo>
                  <a:pt x="75" y="7"/>
                </a:lnTo>
                <a:lnTo>
                  <a:pt x="45" y="85"/>
                </a:lnTo>
                <a:lnTo>
                  <a:pt x="105" y="245"/>
                </a:lnTo>
                <a:lnTo>
                  <a:pt x="0" y="415"/>
                </a:lnTo>
                <a:lnTo>
                  <a:pt x="73" y="417"/>
                </a:lnTo>
                <a:lnTo>
                  <a:pt x="65" y="465"/>
                </a:lnTo>
                <a:lnTo>
                  <a:pt x="93" y="510"/>
                </a:lnTo>
                <a:lnTo>
                  <a:pt x="95" y="510"/>
                </a:lnTo>
                <a:lnTo>
                  <a:pt x="93" y="51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8" name="Freeform 1475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6 w 764"/>
              <a:gd name="T1" fmla="*/ 739 h 874"/>
              <a:gd name="T2" fmla="*/ 201 w 764"/>
              <a:gd name="T3" fmla="*/ 723 h 874"/>
              <a:gd name="T4" fmla="*/ 223 w 764"/>
              <a:gd name="T5" fmla="*/ 771 h 874"/>
              <a:gd name="T6" fmla="*/ 271 w 764"/>
              <a:gd name="T7" fmla="*/ 759 h 874"/>
              <a:gd name="T8" fmla="*/ 287 w 764"/>
              <a:gd name="T9" fmla="*/ 711 h 874"/>
              <a:gd name="T10" fmla="*/ 339 w 764"/>
              <a:gd name="T11" fmla="*/ 746 h 874"/>
              <a:gd name="T12" fmla="*/ 451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8 w 764"/>
              <a:gd name="T19" fmla="*/ 717 h 874"/>
              <a:gd name="T20" fmla="*/ 626 w 764"/>
              <a:gd name="T21" fmla="*/ 637 h 874"/>
              <a:gd name="T22" fmla="*/ 611 w 764"/>
              <a:gd name="T23" fmla="*/ 509 h 874"/>
              <a:gd name="T24" fmla="*/ 572 w 764"/>
              <a:gd name="T25" fmla="*/ 275 h 874"/>
              <a:gd name="T26" fmla="*/ 575 w 764"/>
              <a:gd name="T27" fmla="*/ 272 h 874"/>
              <a:gd name="T28" fmla="*/ 572 w 764"/>
              <a:gd name="T29" fmla="*/ 269 h 874"/>
              <a:gd name="T30" fmla="*/ 438 w 764"/>
              <a:gd name="T31" fmla="*/ 240 h 874"/>
              <a:gd name="T32" fmla="*/ 438 w 764"/>
              <a:gd name="T33" fmla="*/ 208 h 874"/>
              <a:gd name="T34" fmla="*/ 499 w 764"/>
              <a:gd name="T35" fmla="*/ 183 h 874"/>
              <a:gd name="T36" fmla="*/ 499 w 764"/>
              <a:gd name="T37" fmla="*/ 151 h 874"/>
              <a:gd name="T38" fmla="*/ 524 w 764"/>
              <a:gd name="T39" fmla="*/ 128 h 874"/>
              <a:gd name="T40" fmla="*/ 540 w 764"/>
              <a:gd name="T41" fmla="*/ 167 h 874"/>
              <a:gd name="T42" fmla="*/ 588 w 764"/>
              <a:gd name="T43" fmla="*/ 167 h 874"/>
              <a:gd name="T44" fmla="*/ 598 w 764"/>
              <a:gd name="T45" fmla="*/ 170 h 874"/>
              <a:gd name="T46" fmla="*/ 591 w 764"/>
              <a:gd name="T47" fmla="*/ 157 h 874"/>
              <a:gd name="T48" fmla="*/ 607 w 764"/>
              <a:gd name="T49" fmla="*/ 163 h 874"/>
              <a:gd name="T50" fmla="*/ 607 w 764"/>
              <a:gd name="T51" fmla="*/ 157 h 874"/>
              <a:gd name="T52" fmla="*/ 559 w 764"/>
              <a:gd name="T53" fmla="*/ 58 h 874"/>
              <a:gd name="T54" fmla="*/ 518 w 764"/>
              <a:gd name="T55" fmla="*/ 51 h 874"/>
              <a:gd name="T56" fmla="*/ 483 w 764"/>
              <a:gd name="T57" fmla="*/ 0 h 874"/>
              <a:gd name="T58" fmla="*/ 435 w 764"/>
              <a:gd name="T59" fmla="*/ 10 h 874"/>
              <a:gd name="T60" fmla="*/ 409 w 764"/>
              <a:gd name="T61" fmla="*/ 112 h 874"/>
              <a:gd name="T62" fmla="*/ 435 w 764"/>
              <a:gd name="T63" fmla="*/ 122 h 874"/>
              <a:gd name="T64" fmla="*/ 403 w 764"/>
              <a:gd name="T65" fmla="*/ 202 h 874"/>
              <a:gd name="T66" fmla="*/ 367 w 764"/>
              <a:gd name="T67" fmla="*/ 199 h 874"/>
              <a:gd name="T68" fmla="*/ 361 w 764"/>
              <a:gd name="T69" fmla="*/ 234 h 874"/>
              <a:gd name="T70" fmla="*/ 387 w 764"/>
              <a:gd name="T71" fmla="*/ 240 h 874"/>
              <a:gd name="T72" fmla="*/ 380 w 764"/>
              <a:gd name="T73" fmla="*/ 288 h 874"/>
              <a:gd name="T74" fmla="*/ 326 w 764"/>
              <a:gd name="T75" fmla="*/ 320 h 874"/>
              <a:gd name="T76" fmla="*/ 252 w 764"/>
              <a:gd name="T77" fmla="*/ 378 h 874"/>
              <a:gd name="T78" fmla="*/ 220 w 764"/>
              <a:gd name="T79" fmla="*/ 339 h 874"/>
              <a:gd name="T80" fmla="*/ 195 w 764"/>
              <a:gd name="T81" fmla="*/ 362 h 874"/>
              <a:gd name="T82" fmla="*/ 172 w 764"/>
              <a:gd name="T83" fmla="*/ 362 h 874"/>
              <a:gd name="T84" fmla="*/ 143 w 764"/>
              <a:gd name="T85" fmla="*/ 330 h 874"/>
              <a:gd name="T86" fmla="*/ 153 w 764"/>
              <a:gd name="T87" fmla="*/ 285 h 874"/>
              <a:gd name="T88" fmla="*/ 105 w 764"/>
              <a:gd name="T89" fmla="*/ 243 h 874"/>
              <a:gd name="T90" fmla="*/ 64 w 764"/>
              <a:gd name="T91" fmla="*/ 275 h 874"/>
              <a:gd name="T92" fmla="*/ 16 w 764"/>
              <a:gd name="T93" fmla="*/ 330 h 874"/>
              <a:gd name="T94" fmla="*/ 12 w 764"/>
              <a:gd name="T95" fmla="*/ 339 h 874"/>
              <a:gd name="T96" fmla="*/ 0 w 764"/>
              <a:gd name="T97" fmla="*/ 365 h 874"/>
              <a:gd name="T98" fmla="*/ 44 w 764"/>
              <a:gd name="T99" fmla="*/ 458 h 874"/>
              <a:gd name="T100" fmla="*/ 73 w 764"/>
              <a:gd name="T101" fmla="*/ 461 h 874"/>
              <a:gd name="T102" fmla="*/ 124 w 764"/>
              <a:gd name="T103" fmla="*/ 570 h 874"/>
              <a:gd name="T104" fmla="*/ 99 w 764"/>
              <a:gd name="T105" fmla="*/ 608 h 874"/>
              <a:gd name="T106" fmla="*/ 118 w 764"/>
              <a:gd name="T107" fmla="*/ 675 h 874"/>
              <a:gd name="T108" fmla="*/ 159 w 764"/>
              <a:gd name="T109" fmla="*/ 675 h 874"/>
              <a:gd name="T110" fmla="*/ 166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6" y="739"/>
                </a:moveTo>
                <a:lnTo>
                  <a:pt x="201" y="723"/>
                </a:lnTo>
                <a:lnTo>
                  <a:pt x="223" y="771"/>
                </a:lnTo>
                <a:lnTo>
                  <a:pt x="271" y="759"/>
                </a:lnTo>
                <a:lnTo>
                  <a:pt x="287" y="711"/>
                </a:lnTo>
                <a:lnTo>
                  <a:pt x="339" y="746"/>
                </a:lnTo>
                <a:lnTo>
                  <a:pt x="451" y="797"/>
                </a:lnTo>
                <a:lnTo>
                  <a:pt x="764" y="874"/>
                </a:lnTo>
                <a:lnTo>
                  <a:pt x="764" y="794"/>
                </a:lnTo>
                <a:lnTo>
                  <a:pt x="738" y="717"/>
                </a:lnTo>
                <a:lnTo>
                  <a:pt x="626" y="637"/>
                </a:lnTo>
                <a:lnTo>
                  <a:pt x="611" y="509"/>
                </a:lnTo>
                <a:lnTo>
                  <a:pt x="572" y="275"/>
                </a:lnTo>
                <a:lnTo>
                  <a:pt x="575" y="272"/>
                </a:lnTo>
                <a:lnTo>
                  <a:pt x="572" y="269"/>
                </a:lnTo>
                <a:lnTo>
                  <a:pt x="438" y="240"/>
                </a:lnTo>
                <a:lnTo>
                  <a:pt x="438" y="208"/>
                </a:lnTo>
                <a:lnTo>
                  <a:pt x="499" y="183"/>
                </a:lnTo>
                <a:lnTo>
                  <a:pt x="499" y="151"/>
                </a:lnTo>
                <a:lnTo>
                  <a:pt x="524" y="128"/>
                </a:lnTo>
                <a:lnTo>
                  <a:pt x="540" y="167"/>
                </a:lnTo>
                <a:lnTo>
                  <a:pt x="588" y="167"/>
                </a:lnTo>
                <a:lnTo>
                  <a:pt x="598" y="170"/>
                </a:lnTo>
                <a:lnTo>
                  <a:pt x="591" y="157"/>
                </a:lnTo>
                <a:lnTo>
                  <a:pt x="607" y="163"/>
                </a:lnTo>
                <a:lnTo>
                  <a:pt x="607" y="157"/>
                </a:lnTo>
                <a:lnTo>
                  <a:pt x="559" y="58"/>
                </a:lnTo>
                <a:lnTo>
                  <a:pt x="518" y="51"/>
                </a:lnTo>
                <a:lnTo>
                  <a:pt x="483" y="0"/>
                </a:lnTo>
                <a:lnTo>
                  <a:pt x="435" y="10"/>
                </a:lnTo>
                <a:lnTo>
                  <a:pt x="409" y="112"/>
                </a:lnTo>
                <a:lnTo>
                  <a:pt x="435" y="122"/>
                </a:lnTo>
                <a:lnTo>
                  <a:pt x="403" y="202"/>
                </a:lnTo>
                <a:lnTo>
                  <a:pt x="367" y="199"/>
                </a:lnTo>
                <a:lnTo>
                  <a:pt x="361" y="234"/>
                </a:lnTo>
                <a:lnTo>
                  <a:pt x="387" y="240"/>
                </a:lnTo>
                <a:lnTo>
                  <a:pt x="380" y="288"/>
                </a:lnTo>
                <a:lnTo>
                  <a:pt x="326" y="320"/>
                </a:lnTo>
                <a:lnTo>
                  <a:pt x="252" y="378"/>
                </a:lnTo>
                <a:lnTo>
                  <a:pt x="220" y="339"/>
                </a:lnTo>
                <a:lnTo>
                  <a:pt x="195" y="362"/>
                </a:lnTo>
                <a:lnTo>
                  <a:pt x="172" y="362"/>
                </a:lnTo>
                <a:lnTo>
                  <a:pt x="143" y="330"/>
                </a:lnTo>
                <a:lnTo>
                  <a:pt x="153" y="285"/>
                </a:lnTo>
                <a:lnTo>
                  <a:pt x="105" y="243"/>
                </a:lnTo>
                <a:lnTo>
                  <a:pt x="64" y="275"/>
                </a:lnTo>
                <a:lnTo>
                  <a:pt x="16" y="330"/>
                </a:lnTo>
                <a:lnTo>
                  <a:pt x="12" y="339"/>
                </a:lnTo>
                <a:lnTo>
                  <a:pt x="0" y="365"/>
                </a:lnTo>
                <a:lnTo>
                  <a:pt x="44" y="458"/>
                </a:lnTo>
                <a:lnTo>
                  <a:pt x="73" y="461"/>
                </a:lnTo>
                <a:lnTo>
                  <a:pt x="124" y="570"/>
                </a:lnTo>
                <a:lnTo>
                  <a:pt x="99" y="608"/>
                </a:lnTo>
                <a:lnTo>
                  <a:pt x="118" y="675"/>
                </a:lnTo>
                <a:lnTo>
                  <a:pt x="159" y="675"/>
                </a:lnTo>
                <a:lnTo>
                  <a:pt x="166" y="7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9" name="Freeform 1474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7 w 764"/>
              <a:gd name="T1" fmla="*/ 739 h 874"/>
              <a:gd name="T2" fmla="*/ 202 w 764"/>
              <a:gd name="T3" fmla="*/ 724 h 874"/>
              <a:gd name="T4" fmla="*/ 222 w 764"/>
              <a:gd name="T5" fmla="*/ 772 h 874"/>
              <a:gd name="T6" fmla="*/ 272 w 764"/>
              <a:gd name="T7" fmla="*/ 759 h 874"/>
              <a:gd name="T8" fmla="*/ 287 w 764"/>
              <a:gd name="T9" fmla="*/ 712 h 874"/>
              <a:gd name="T10" fmla="*/ 340 w 764"/>
              <a:gd name="T11" fmla="*/ 747 h 874"/>
              <a:gd name="T12" fmla="*/ 452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7 w 764"/>
              <a:gd name="T19" fmla="*/ 717 h 874"/>
              <a:gd name="T20" fmla="*/ 627 w 764"/>
              <a:gd name="T21" fmla="*/ 637 h 874"/>
              <a:gd name="T22" fmla="*/ 612 w 764"/>
              <a:gd name="T23" fmla="*/ 509 h 874"/>
              <a:gd name="T24" fmla="*/ 572 w 764"/>
              <a:gd name="T25" fmla="*/ 275 h 874"/>
              <a:gd name="T26" fmla="*/ 574 w 764"/>
              <a:gd name="T27" fmla="*/ 272 h 874"/>
              <a:gd name="T28" fmla="*/ 572 w 764"/>
              <a:gd name="T29" fmla="*/ 270 h 874"/>
              <a:gd name="T30" fmla="*/ 437 w 764"/>
              <a:gd name="T31" fmla="*/ 240 h 874"/>
              <a:gd name="T32" fmla="*/ 437 w 764"/>
              <a:gd name="T33" fmla="*/ 210 h 874"/>
              <a:gd name="T34" fmla="*/ 499 w 764"/>
              <a:gd name="T35" fmla="*/ 185 h 874"/>
              <a:gd name="T36" fmla="*/ 499 w 764"/>
              <a:gd name="T37" fmla="*/ 152 h 874"/>
              <a:gd name="T38" fmla="*/ 524 w 764"/>
              <a:gd name="T39" fmla="*/ 130 h 874"/>
              <a:gd name="T40" fmla="*/ 539 w 764"/>
              <a:gd name="T41" fmla="*/ 167 h 874"/>
              <a:gd name="T42" fmla="*/ 587 w 764"/>
              <a:gd name="T43" fmla="*/ 167 h 874"/>
              <a:gd name="T44" fmla="*/ 597 w 764"/>
              <a:gd name="T45" fmla="*/ 170 h 874"/>
              <a:gd name="T46" fmla="*/ 592 w 764"/>
              <a:gd name="T47" fmla="*/ 157 h 874"/>
              <a:gd name="T48" fmla="*/ 607 w 764"/>
              <a:gd name="T49" fmla="*/ 165 h 874"/>
              <a:gd name="T50" fmla="*/ 607 w 764"/>
              <a:gd name="T51" fmla="*/ 157 h 874"/>
              <a:gd name="T52" fmla="*/ 559 w 764"/>
              <a:gd name="T53" fmla="*/ 60 h 874"/>
              <a:gd name="T54" fmla="*/ 517 w 764"/>
              <a:gd name="T55" fmla="*/ 52 h 874"/>
              <a:gd name="T56" fmla="*/ 482 w 764"/>
              <a:gd name="T57" fmla="*/ 0 h 874"/>
              <a:gd name="T58" fmla="*/ 434 w 764"/>
              <a:gd name="T59" fmla="*/ 10 h 874"/>
              <a:gd name="T60" fmla="*/ 409 w 764"/>
              <a:gd name="T61" fmla="*/ 112 h 874"/>
              <a:gd name="T62" fmla="*/ 434 w 764"/>
              <a:gd name="T63" fmla="*/ 122 h 874"/>
              <a:gd name="T64" fmla="*/ 402 w 764"/>
              <a:gd name="T65" fmla="*/ 202 h 874"/>
              <a:gd name="T66" fmla="*/ 367 w 764"/>
              <a:gd name="T67" fmla="*/ 200 h 874"/>
              <a:gd name="T68" fmla="*/ 362 w 764"/>
              <a:gd name="T69" fmla="*/ 235 h 874"/>
              <a:gd name="T70" fmla="*/ 387 w 764"/>
              <a:gd name="T71" fmla="*/ 240 h 874"/>
              <a:gd name="T72" fmla="*/ 380 w 764"/>
              <a:gd name="T73" fmla="*/ 290 h 874"/>
              <a:gd name="T74" fmla="*/ 327 w 764"/>
              <a:gd name="T75" fmla="*/ 320 h 874"/>
              <a:gd name="T76" fmla="*/ 252 w 764"/>
              <a:gd name="T77" fmla="*/ 380 h 874"/>
              <a:gd name="T78" fmla="*/ 220 w 764"/>
              <a:gd name="T79" fmla="*/ 340 h 874"/>
              <a:gd name="T80" fmla="*/ 195 w 764"/>
              <a:gd name="T81" fmla="*/ 362 h 874"/>
              <a:gd name="T82" fmla="*/ 172 w 764"/>
              <a:gd name="T83" fmla="*/ 362 h 874"/>
              <a:gd name="T84" fmla="*/ 142 w 764"/>
              <a:gd name="T85" fmla="*/ 330 h 874"/>
              <a:gd name="T86" fmla="*/ 152 w 764"/>
              <a:gd name="T87" fmla="*/ 285 h 874"/>
              <a:gd name="T88" fmla="*/ 105 w 764"/>
              <a:gd name="T89" fmla="*/ 245 h 874"/>
              <a:gd name="T90" fmla="*/ 65 w 764"/>
              <a:gd name="T91" fmla="*/ 275 h 874"/>
              <a:gd name="T92" fmla="*/ 17 w 764"/>
              <a:gd name="T93" fmla="*/ 330 h 874"/>
              <a:gd name="T94" fmla="*/ 12 w 764"/>
              <a:gd name="T95" fmla="*/ 340 h 874"/>
              <a:gd name="T96" fmla="*/ 0 w 764"/>
              <a:gd name="T97" fmla="*/ 365 h 874"/>
              <a:gd name="T98" fmla="*/ 45 w 764"/>
              <a:gd name="T99" fmla="*/ 459 h 874"/>
              <a:gd name="T100" fmla="*/ 72 w 764"/>
              <a:gd name="T101" fmla="*/ 462 h 874"/>
              <a:gd name="T102" fmla="*/ 125 w 764"/>
              <a:gd name="T103" fmla="*/ 569 h 874"/>
              <a:gd name="T104" fmla="*/ 100 w 764"/>
              <a:gd name="T105" fmla="*/ 609 h 874"/>
              <a:gd name="T106" fmla="*/ 117 w 764"/>
              <a:gd name="T107" fmla="*/ 674 h 874"/>
              <a:gd name="T108" fmla="*/ 160 w 764"/>
              <a:gd name="T109" fmla="*/ 674 h 874"/>
              <a:gd name="T110" fmla="*/ 167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7" y="739"/>
                </a:moveTo>
                <a:lnTo>
                  <a:pt x="202" y="724"/>
                </a:lnTo>
                <a:lnTo>
                  <a:pt x="222" y="772"/>
                </a:lnTo>
                <a:lnTo>
                  <a:pt x="272" y="759"/>
                </a:lnTo>
                <a:lnTo>
                  <a:pt x="287" y="712"/>
                </a:lnTo>
                <a:lnTo>
                  <a:pt x="340" y="747"/>
                </a:lnTo>
                <a:lnTo>
                  <a:pt x="452" y="797"/>
                </a:lnTo>
                <a:lnTo>
                  <a:pt x="764" y="874"/>
                </a:lnTo>
                <a:lnTo>
                  <a:pt x="764" y="794"/>
                </a:lnTo>
                <a:lnTo>
                  <a:pt x="737" y="717"/>
                </a:lnTo>
                <a:lnTo>
                  <a:pt x="627" y="637"/>
                </a:lnTo>
                <a:lnTo>
                  <a:pt x="612" y="509"/>
                </a:lnTo>
                <a:lnTo>
                  <a:pt x="572" y="275"/>
                </a:lnTo>
                <a:lnTo>
                  <a:pt x="574" y="272"/>
                </a:lnTo>
                <a:lnTo>
                  <a:pt x="572" y="270"/>
                </a:lnTo>
                <a:lnTo>
                  <a:pt x="437" y="240"/>
                </a:lnTo>
                <a:lnTo>
                  <a:pt x="437" y="210"/>
                </a:lnTo>
                <a:lnTo>
                  <a:pt x="499" y="185"/>
                </a:lnTo>
                <a:lnTo>
                  <a:pt x="499" y="152"/>
                </a:lnTo>
                <a:lnTo>
                  <a:pt x="524" y="130"/>
                </a:lnTo>
                <a:lnTo>
                  <a:pt x="539" y="167"/>
                </a:lnTo>
                <a:lnTo>
                  <a:pt x="587" y="167"/>
                </a:lnTo>
                <a:lnTo>
                  <a:pt x="597" y="170"/>
                </a:lnTo>
                <a:lnTo>
                  <a:pt x="592" y="157"/>
                </a:lnTo>
                <a:lnTo>
                  <a:pt x="607" y="165"/>
                </a:lnTo>
                <a:lnTo>
                  <a:pt x="607" y="157"/>
                </a:lnTo>
                <a:lnTo>
                  <a:pt x="559" y="60"/>
                </a:lnTo>
                <a:lnTo>
                  <a:pt x="517" y="52"/>
                </a:lnTo>
                <a:lnTo>
                  <a:pt x="482" y="0"/>
                </a:lnTo>
                <a:lnTo>
                  <a:pt x="434" y="10"/>
                </a:lnTo>
                <a:lnTo>
                  <a:pt x="409" y="112"/>
                </a:lnTo>
                <a:lnTo>
                  <a:pt x="434" y="122"/>
                </a:lnTo>
                <a:lnTo>
                  <a:pt x="402" y="202"/>
                </a:lnTo>
                <a:lnTo>
                  <a:pt x="367" y="200"/>
                </a:lnTo>
                <a:lnTo>
                  <a:pt x="362" y="235"/>
                </a:lnTo>
                <a:lnTo>
                  <a:pt x="387" y="240"/>
                </a:lnTo>
                <a:lnTo>
                  <a:pt x="380" y="290"/>
                </a:lnTo>
                <a:lnTo>
                  <a:pt x="327" y="320"/>
                </a:lnTo>
                <a:lnTo>
                  <a:pt x="252" y="380"/>
                </a:lnTo>
                <a:lnTo>
                  <a:pt x="220" y="340"/>
                </a:lnTo>
                <a:lnTo>
                  <a:pt x="195" y="362"/>
                </a:lnTo>
                <a:lnTo>
                  <a:pt x="172" y="362"/>
                </a:lnTo>
                <a:lnTo>
                  <a:pt x="142" y="330"/>
                </a:lnTo>
                <a:lnTo>
                  <a:pt x="152" y="285"/>
                </a:lnTo>
                <a:lnTo>
                  <a:pt x="105" y="245"/>
                </a:lnTo>
                <a:lnTo>
                  <a:pt x="65" y="275"/>
                </a:lnTo>
                <a:lnTo>
                  <a:pt x="17" y="330"/>
                </a:lnTo>
                <a:lnTo>
                  <a:pt x="12" y="340"/>
                </a:lnTo>
                <a:lnTo>
                  <a:pt x="0" y="365"/>
                </a:lnTo>
                <a:lnTo>
                  <a:pt x="45" y="459"/>
                </a:lnTo>
                <a:lnTo>
                  <a:pt x="72" y="462"/>
                </a:lnTo>
                <a:lnTo>
                  <a:pt x="125" y="569"/>
                </a:lnTo>
                <a:lnTo>
                  <a:pt x="100" y="609"/>
                </a:lnTo>
                <a:lnTo>
                  <a:pt x="117" y="674"/>
                </a:lnTo>
                <a:lnTo>
                  <a:pt x="160" y="674"/>
                </a:lnTo>
                <a:lnTo>
                  <a:pt x="167" y="739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0" name="Freeform 1473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5 h 144"/>
              <a:gd name="T2" fmla="*/ 141 w 167"/>
              <a:gd name="T3" fmla="*/ 0 h 144"/>
              <a:gd name="T4" fmla="*/ 167 w 167"/>
              <a:gd name="T5" fmla="*/ 6 h 144"/>
              <a:gd name="T6" fmla="*/ 160 w 167"/>
              <a:gd name="T7" fmla="*/ 54 h 144"/>
              <a:gd name="T8" fmla="*/ 106 w 167"/>
              <a:gd name="T9" fmla="*/ 86 h 144"/>
              <a:gd name="T10" fmla="*/ 32 w 167"/>
              <a:gd name="T11" fmla="*/ 144 h 144"/>
              <a:gd name="T12" fmla="*/ 0 w 167"/>
              <a:gd name="T13" fmla="*/ 105 h 144"/>
              <a:gd name="T14" fmla="*/ 0 w 167"/>
              <a:gd name="T15" fmla="*/ 109 h 144"/>
              <a:gd name="T16" fmla="*/ 0 w 167"/>
              <a:gd name="T17" fmla="*/ 10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5"/>
                </a:moveTo>
                <a:lnTo>
                  <a:pt x="141" y="0"/>
                </a:lnTo>
                <a:lnTo>
                  <a:pt x="167" y="6"/>
                </a:lnTo>
                <a:lnTo>
                  <a:pt x="160" y="54"/>
                </a:lnTo>
                <a:lnTo>
                  <a:pt x="106" y="86"/>
                </a:lnTo>
                <a:lnTo>
                  <a:pt x="32" y="144"/>
                </a:lnTo>
                <a:lnTo>
                  <a:pt x="0" y="105"/>
                </a:lnTo>
                <a:lnTo>
                  <a:pt x="0" y="109"/>
                </a:lnTo>
                <a:lnTo>
                  <a:pt x="0" y="10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1" name="Freeform 1472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4 h 144"/>
              <a:gd name="T2" fmla="*/ 142 w 167"/>
              <a:gd name="T3" fmla="*/ 0 h 144"/>
              <a:gd name="T4" fmla="*/ 167 w 167"/>
              <a:gd name="T5" fmla="*/ 5 h 144"/>
              <a:gd name="T6" fmla="*/ 160 w 167"/>
              <a:gd name="T7" fmla="*/ 55 h 144"/>
              <a:gd name="T8" fmla="*/ 107 w 167"/>
              <a:gd name="T9" fmla="*/ 84 h 144"/>
              <a:gd name="T10" fmla="*/ 32 w 167"/>
              <a:gd name="T11" fmla="*/ 144 h 144"/>
              <a:gd name="T12" fmla="*/ 0 w 167"/>
              <a:gd name="T13" fmla="*/ 104 h 144"/>
              <a:gd name="T14" fmla="*/ 0 w 167"/>
              <a:gd name="T15" fmla="*/ 109 h 144"/>
              <a:gd name="T16" fmla="*/ 0 w 167"/>
              <a:gd name="T1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4"/>
                </a:moveTo>
                <a:lnTo>
                  <a:pt x="142" y="0"/>
                </a:lnTo>
                <a:lnTo>
                  <a:pt x="167" y="5"/>
                </a:lnTo>
                <a:lnTo>
                  <a:pt x="160" y="55"/>
                </a:lnTo>
                <a:lnTo>
                  <a:pt x="107" y="84"/>
                </a:lnTo>
                <a:lnTo>
                  <a:pt x="32" y="144"/>
                </a:lnTo>
                <a:lnTo>
                  <a:pt x="0" y="104"/>
                </a:lnTo>
                <a:lnTo>
                  <a:pt x="0" y="109"/>
                </a:lnTo>
                <a:lnTo>
                  <a:pt x="0" y="1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2" name="Freeform 1471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7 h 90"/>
              <a:gd name="T2" fmla="*/ 7 w 68"/>
              <a:gd name="T3" fmla="*/ 55 h 90"/>
              <a:gd name="T4" fmla="*/ 42 w 68"/>
              <a:gd name="T5" fmla="*/ 0 h 90"/>
              <a:gd name="T6" fmla="*/ 68 w 68"/>
              <a:gd name="T7" fmla="*/ 10 h 90"/>
              <a:gd name="T8" fmla="*/ 36 w 68"/>
              <a:gd name="T9" fmla="*/ 90 h 90"/>
              <a:gd name="T10" fmla="*/ 7 w 68"/>
              <a:gd name="T11" fmla="*/ 87 h 90"/>
              <a:gd name="T12" fmla="*/ 0 w 68"/>
              <a:gd name="T13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7"/>
                </a:moveTo>
                <a:lnTo>
                  <a:pt x="7" y="55"/>
                </a:lnTo>
                <a:lnTo>
                  <a:pt x="42" y="0"/>
                </a:lnTo>
                <a:lnTo>
                  <a:pt x="68" y="10"/>
                </a:lnTo>
                <a:lnTo>
                  <a:pt x="36" y="90"/>
                </a:lnTo>
                <a:lnTo>
                  <a:pt x="7" y="87"/>
                </a:lnTo>
                <a:lnTo>
                  <a:pt x="0" y="8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3" name="Freeform 1470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8 h 90"/>
              <a:gd name="T2" fmla="*/ 8 w 68"/>
              <a:gd name="T3" fmla="*/ 55 h 90"/>
              <a:gd name="T4" fmla="*/ 43 w 68"/>
              <a:gd name="T5" fmla="*/ 0 h 90"/>
              <a:gd name="T6" fmla="*/ 68 w 68"/>
              <a:gd name="T7" fmla="*/ 10 h 90"/>
              <a:gd name="T8" fmla="*/ 35 w 68"/>
              <a:gd name="T9" fmla="*/ 90 h 90"/>
              <a:gd name="T10" fmla="*/ 8 w 68"/>
              <a:gd name="T11" fmla="*/ 88 h 90"/>
              <a:gd name="T12" fmla="*/ 0 w 68"/>
              <a:gd name="T1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8"/>
                </a:moveTo>
                <a:lnTo>
                  <a:pt x="8" y="55"/>
                </a:lnTo>
                <a:lnTo>
                  <a:pt x="43" y="0"/>
                </a:lnTo>
                <a:lnTo>
                  <a:pt x="68" y="10"/>
                </a:lnTo>
                <a:lnTo>
                  <a:pt x="35" y="90"/>
                </a:lnTo>
                <a:lnTo>
                  <a:pt x="8" y="88"/>
                </a:lnTo>
                <a:lnTo>
                  <a:pt x="0" y="8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4" name="Freeform 1469"/>
          <p:cNvSpPr>
            <a:spLocks/>
          </p:cNvSpPr>
          <p:nvPr/>
        </p:nvSpPr>
        <p:spPr bwMode="auto">
          <a:xfrm>
            <a:off x="6541586" y="3573064"/>
            <a:ext cx="171477" cy="146260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7 h 144"/>
              <a:gd name="T4" fmla="*/ 153 w 169"/>
              <a:gd name="T5" fmla="*/ 29 h 144"/>
              <a:gd name="T6" fmla="*/ 160 w 169"/>
              <a:gd name="T7" fmla="*/ 42 h 144"/>
              <a:gd name="T8" fmla="*/ 150 w 169"/>
              <a:gd name="T9" fmla="*/ 39 h 144"/>
              <a:gd name="T10" fmla="*/ 102 w 169"/>
              <a:gd name="T11" fmla="*/ 39 h 144"/>
              <a:gd name="T12" fmla="*/ 86 w 169"/>
              <a:gd name="T13" fmla="*/ 0 h 144"/>
              <a:gd name="T14" fmla="*/ 61 w 169"/>
              <a:gd name="T15" fmla="*/ 23 h 144"/>
              <a:gd name="T16" fmla="*/ 61 w 169"/>
              <a:gd name="T17" fmla="*/ 55 h 144"/>
              <a:gd name="T18" fmla="*/ 0 w 169"/>
              <a:gd name="T19" fmla="*/ 80 h 144"/>
              <a:gd name="T20" fmla="*/ 0 w 169"/>
              <a:gd name="T21" fmla="*/ 112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7"/>
                </a:lnTo>
                <a:lnTo>
                  <a:pt x="153" y="29"/>
                </a:lnTo>
                <a:lnTo>
                  <a:pt x="160" y="42"/>
                </a:lnTo>
                <a:lnTo>
                  <a:pt x="150" y="39"/>
                </a:lnTo>
                <a:lnTo>
                  <a:pt x="102" y="39"/>
                </a:lnTo>
                <a:lnTo>
                  <a:pt x="86" y="0"/>
                </a:lnTo>
                <a:lnTo>
                  <a:pt x="61" y="23"/>
                </a:lnTo>
                <a:lnTo>
                  <a:pt x="61" y="55"/>
                </a:lnTo>
                <a:lnTo>
                  <a:pt x="0" y="80"/>
                </a:lnTo>
                <a:lnTo>
                  <a:pt x="0" y="112"/>
                </a:lnTo>
                <a:lnTo>
                  <a:pt x="134" y="141"/>
                </a:lnTo>
                <a:lnTo>
                  <a:pt x="137" y="1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5" name="Freeform 1468"/>
          <p:cNvSpPr>
            <a:spLocks/>
          </p:cNvSpPr>
          <p:nvPr/>
        </p:nvSpPr>
        <p:spPr bwMode="auto">
          <a:xfrm>
            <a:off x="6541586" y="3573064"/>
            <a:ext cx="171477" cy="143739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6 h 144"/>
              <a:gd name="T4" fmla="*/ 154 w 169"/>
              <a:gd name="T5" fmla="*/ 28 h 144"/>
              <a:gd name="T6" fmla="*/ 159 w 169"/>
              <a:gd name="T7" fmla="*/ 40 h 144"/>
              <a:gd name="T8" fmla="*/ 149 w 169"/>
              <a:gd name="T9" fmla="*/ 38 h 144"/>
              <a:gd name="T10" fmla="*/ 102 w 169"/>
              <a:gd name="T11" fmla="*/ 38 h 144"/>
              <a:gd name="T12" fmla="*/ 87 w 169"/>
              <a:gd name="T13" fmla="*/ 0 h 144"/>
              <a:gd name="T14" fmla="*/ 62 w 169"/>
              <a:gd name="T15" fmla="*/ 23 h 144"/>
              <a:gd name="T16" fmla="*/ 62 w 169"/>
              <a:gd name="T17" fmla="*/ 56 h 144"/>
              <a:gd name="T18" fmla="*/ 0 w 169"/>
              <a:gd name="T19" fmla="*/ 81 h 144"/>
              <a:gd name="T20" fmla="*/ 0 w 169"/>
              <a:gd name="T21" fmla="*/ 111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6"/>
                </a:lnTo>
                <a:lnTo>
                  <a:pt x="154" y="28"/>
                </a:lnTo>
                <a:lnTo>
                  <a:pt x="159" y="40"/>
                </a:lnTo>
                <a:lnTo>
                  <a:pt x="149" y="38"/>
                </a:lnTo>
                <a:lnTo>
                  <a:pt x="102" y="38"/>
                </a:lnTo>
                <a:lnTo>
                  <a:pt x="87" y="0"/>
                </a:lnTo>
                <a:lnTo>
                  <a:pt x="62" y="23"/>
                </a:lnTo>
                <a:lnTo>
                  <a:pt x="62" y="56"/>
                </a:lnTo>
                <a:lnTo>
                  <a:pt x="0" y="81"/>
                </a:lnTo>
                <a:lnTo>
                  <a:pt x="0" y="111"/>
                </a:lnTo>
                <a:lnTo>
                  <a:pt x="134" y="141"/>
                </a:lnTo>
                <a:lnTo>
                  <a:pt x="137" y="1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6" name="Freeform 1467"/>
          <p:cNvSpPr>
            <a:spLocks/>
          </p:cNvSpPr>
          <p:nvPr/>
        </p:nvSpPr>
        <p:spPr bwMode="auto">
          <a:xfrm>
            <a:off x="6586977" y="3320892"/>
            <a:ext cx="675821" cy="302606"/>
          </a:xfrm>
          <a:custGeom>
            <a:avLst/>
            <a:gdLst>
              <a:gd name="T0" fmla="*/ 124 w 671"/>
              <a:gd name="T1" fmla="*/ 284 h 300"/>
              <a:gd name="T2" fmla="*/ 153 w 671"/>
              <a:gd name="T3" fmla="*/ 284 h 300"/>
              <a:gd name="T4" fmla="*/ 249 w 671"/>
              <a:gd name="T5" fmla="*/ 300 h 300"/>
              <a:gd name="T6" fmla="*/ 271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3 w 671"/>
              <a:gd name="T13" fmla="*/ 204 h 300"/>
              <a:gd name="T14" fmla="*/ 671 w 671"/>
              <a:gd name="T15" fmla="*/ 153 h 300"/>
              <a:gd name="T16" fmla="*/ 655 w 671"/>
              <a:gd name="T17" fmla="*/ 137 h 300"/>
              <a:gd name="T18" fmla="*/ 540 w 671"/>
              <a:gd name="T19" fmla="*/ 134 h 300"/>
              <a:gd name="T20" fmla="*/ 508 w 671"/>
              <a:gd name="T21" fmla="*/ 118 h 300"/>
              <a:gd name="T22" fmla="*/ 451 w 671"/>
              <a:gd name="T23" fmla="*/ 153 h 300"/>
              <a:gd name="T24" fmla="*/ 380 w 671"/>
              <a:gd name="T25" fmla="*/ 134 h 300"/>
              <a:gd name="T26" fmla="*/ 351 w 671"/>
              <a:gd name="T27" fmla="*/ 163 h 300"/>
              <a:gd name="T28" fmla="*/ 287 w 671"/>
              <a:gd name="T29" fmla="*/ 128 h 300"/>
              <a:gd name="T30" fmla="*/ 281 w 671"/>
              <a:gd name="T31" fmla="*/ 83 h 300"/>
              <a:gd name="T32" fmla="*/ 310 w 671"/>
              <a:gd name="T33" fmla="*/ 57 h 300"/>
              <a:gd name="T34" fmla="*/ 259 w 671"/>
              <a:gd name="T35" fmla="*/ 0 h 300"/>
              <a:gd name="T36" fmla="*/ 150 w 671"/>
              <a:gd name="T37" fmla="*/ 92 h 300"/>
              <a:gd name="T38" fmla="*/ 41 w 671"/>
              <a:gd name="T39" fmla="*/ 83 h 300"/>
              <a:gd name="T40" fmla="*/ 0 w 671"/>
              <a:gd name="T41" fmla="*/ 121 h 300"/>
              <a:gd name="T42" fmla="*/ 35 w 671"/>
              <a:gd name="T43" fmla="*/ 172 h 300"/>
              <a:gd name="T44" fmla="*/ 76 w 671"/>
              <a:gd name="T45" fmla="*/ 179 h 300"/>
              <a:gd name="T46" fmla="*/ 124 w 671"/>
              <a:gd name="T47" fmla="*/ 278 h 300"/>
              <a:gd name="T48" fmla="*/ 124 w 671"/>
              <a:gd name="T4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4" y="284"/>
                </a:moveTo>
                <a:lnTo>
                  <a:pt x="153" y="284"/>
                </a:lnTo>
                <a:lnTo>
                  <a:pt x="249" y="300"/>
                </a:lnTo>
                <a:lnTo>
                  <a:pt x="271" y="265"/>
                </a:lnTo>
                <a:lnTo>
                  <a:pt x="409" y="268"/>
                </a:lnTo>
                <a:lnTo>
                  <a:pt x="419" y="243"/>
                </a:lnTo>
                <a:lnTo>
                  <a:pt x="403" y="204"/>
                </a:lnTo>
                <a:lnTo>
                  <a:pt x="671" y="153"/>
                </a:lnTo>
                <a:lnTo>
                  <a:pt x="655" y="137"/>
                </a:lnTo>
                <a:lnTo>
                  <a:pt x="540" y="134"/>
                </a:lnTo>
                <a:lnTo>
                  <a:pt x="508" y="118"/>
                </a:lnTo>
                <a:lnTo>
                  <a:pt x="451" y="153"/>
                </a:lnTo>
                <a:lnTo>
                  <a:pt x="380" y="134"/>
                </a:lnTo>
                <a:lnTo>
                  <a:pt x="351" y="163"/>
                </a:lnTo>
                <a:lnTo>
                  <a:pt x="287" y="128"/>
                </a:lnTo>
                <a:lnTo>
                  <a:pt x="281" y="83"/>
                </a:lnTo>
                <a:lnTo>
                  <a:pt x="310" y="57"/>
                </a:lnTo>
                <a:lnTo>
                  <a:pt x="259" y="0"/>
                </a:lnTo>
                <a:lnTo>
                  <a:pt x="150" y="92"/>
                </a:lnTo>
                <a:lnTo>
                  <a:pt x="41" y="83"/>
                </a:lnTo>
                <a:lnTo>
                  <a:pt x="0" y="121"/>
                </a:lnTo>
                <a:lnTo>
                  <a:pt x="35" y="172"/>
                </a:lnTo>
                <a:lnTo>
                  <a:pt x="76" y="179"/>
                </a:lnTo>
                <a:lnTo>
                  <a:pt x="124" y="278"/>
                </a:lnTo>
                <a:lnTo>
                  <a:pt x="124" y="2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7" name="Freeform 1466"/>
          <p:cNvSpPr>
            <a:spLocks/>
          </p:cNvSpPr>
          <p:nvPr/>
        </p:nvSpPr>
        <p:spPr bwMode="auto">
          <a:xfrm>
            <a:off x="6586977" y="3320892"/>
            <a:ext cx="678343" cy="302606"/>
          </a:xfrm>
          <a:custGeom>
            <a:avLst/>
            <a:gdLst>
              <a:gd name="T0" fmla="*/ 125 w 671"/>
              <a:gd name="T1" fmla="*/ 285 h 300"/>
              <a:gd name="T2" fmla="*/ 155 w 671"/>
              <a:gd name="T3" fmla="*/ 285 h 300"/>
              <a:gd name="T4" fmla="*/ 249 w 671"/>
              <a:gd name="T5" fmla="*/ 300 h 300"/>
              <a:gd name="T6" fmla="*/ 272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4 w 671"/>
              <a:gd name="T13" fmla="*/ 205 h 300"/>
              <a:gd name="T14" fmla="*/ 671 w 671"/>
              <a:gd name="T15" fmla="*/ 153 h 300"/>
              <a:gd name="T16" fmla="*/ 654 w 671"/>
              <a:gd name="T17" fmla="*/ 138 h 300"/>
              <a:gd name="T18" fmla="*/ 539 w 671"/>
              <a:gd name="T19" fmla="*/ 135 h 300"/>
              <a:gd name="T20" fmla="*/ 509 w 671"/>
              <a:gd name="T21" fmla="*/ 118 h 300"/>
              <a:gd name="T22" fmla="*/ 451 w 671"/>
              <a:gd name="T23" fmla="*/ 153 h 300"/>
              <a:gd name="T24" fmla="*/ 379 w 671"/>
              <a:gd name="T25" fmla="*/ 135 h 300"/>
              <a:gd name="T26" fmla="*/ 352 w 671"/>
              <a:gd name="T27" fmla="*/ 163 h 300"/>
              <a:gd name="T28" fmla="*/ 287 w 671"/>
              <a:gd name="T29" fmla="*/ 128 h 300"/>
              <a:gd name="T30" fmla="*/ 282 w 671"/>
              <a:gd name="T31" fmla="*/ 83 h 300"/>
              <a:gd name="T32" fmla="*/ 309 w 671"/>
              <a:gd name="T33" fmla="*/ 58 h 300"/>
              <a:gd name="T34" fmla="*/ 259 w 671"/>
              <a:gd name="T35" fmla="*/ 0 h 300"/>
              <a:gd name="T36" fmla="*/ 150 w 671"/>
              <a:gd name="T37" fmla="*/ 93 h 300"/>
              <a:gd name="T38" fmla="*/ 42 w 671"/>
              <a:gd name="T39" fmla="*/ 83 h 300"/>
              <a:gd name="T40" fmla="*/ 0 w 671"/>
              <a:gd name="T41" fmla="*/ 120 h 300"/>
              <a:gd name="T42" fmla="*/ 35 w 671"/>
              <a:gd name="T43" fmla="*/ 173 h 300"/>
              <a:gd name="T44" fmla="*/ 77 w 671"/>
              <a:gd name="T45" fmla="*/ 180 h 300"/>
              <a:gd name="T46" fmla="*/ 125 w 671"/>
              <a:gd name="T47" fmla="*/ 278 h 300"/>
              <a:gd name="T48" fmla="*/ 125 w 671"/>
              <a:gd name="T49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5" y="285"/>
                </a:moveTo>
                <a:lnTo>
                  <a:pt x="155" y="285"/>
                </a:lnTo>
                <a:lnTo>
                  <a:pt x="249" y="300"/>
                </a:lnTo>
                <a:lnTo>
                  <a:pt x="272" y="265"/>
                </a:lnTo>
                <a:lnTo>
                  <a:pt x="409" y="268"/>
                </a:lnTo>
                <a:lnTo>
                  <a:pt x="419" y="243"/>
                </a:lnTo>
                <a:lnTo>
                  <a:pt x="404" y="205"/>
                </a:lnTo>
                <a:lnTo>
                  <a:pt x="671" y="153"/>
                </a:lnTo>
                <a:lnTo>
                  <a:pt x="654" y="138"/>
                </a:lnTo>
                <a:lnTo>
                  <a:pt x="539" y="135"/>
                </a:lnTo>
                <a:lnTo>
                  <a:pt x="509" y="118"/>
                </a:lnTo>
                <a:lnTo>
                  <a:pt x="451" y="153"/>
                </a:lnTo>
                <a:lnTo>
                  <a:pt x="379" y="135"/>
                </a:lnTo>
                <a:lnTo>
                  <a:pt x="352" y="163"/>
                </a:lnTo>
                <a:lnTo>
                  <a:pt x="287" y="128"/>
                </a:lnTo>
                <a:lnTo>
                  <a:pt x="282" y="83"/>
                </a:lnTo>
                <a:lnTo>
                  <a:pt x="309" y="58"/>
                </a:lnTo>
                <a:lnTo>
                  <a:pt x="259" y="0"/>
                </a:lnTo>
                <a:lnTo>
                  <a:pt x="150" y="93"/>
                </a:lnTo>
                <a:lnTo>
                  <a:pt x="42" y="83"/>
                </a:lnTo>
                <a:lnTo>
                  <a:pt x="0" y="120"/>
                </a:lnTo>
                <a:lnTo>
                  <a:pt x="35" y="173"/>
                </a:lnTo>
                <a:lnTo>
                  <a:pt x="77" y="180"/>
                </a:lnTo>
                <a:lnTo>
                  <a:pt x="125" y="278"/>
                </a:lnTo>
                <a:lnTo>
                  <a:pt x="125" y="28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8" name="Freeform 1465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18 h 237"/>
              <a:gd name="T4" fmla="*/ 445 w 582"/>
              <a:gd name="T5" fmla="*/ 195 h 237"/>
              <a:gd name="T6" fmla="*/ 496 w 582"/>
              <a:gd name="T7" fmla="*/ 170 h 237"/>
              <a:gd name="T8" fmla="*/ 569 w 582"/>
              <a:gd name="T9" fmla="*/ 144 h 237"/>
              <a:gd name="T10" fmla="*/ 582 w 582"/>
              <a:gd name="T11" fmla="*/ 131 h 237"/>
              <a:gd name="T12" fmla="*/ 579 w 582"/>
              <a:gd name="T13" fmla="*/ 54 h 237"/>
              <a:gd name="T14" fmla="*/ 579 w 582"/>
              <a:gd name="T15" fmla="*/ 51 h 237"/>
              <a:gd name="T16" fmla="*/ 573 w 582"/>
              <a:gd name="T17" fmla="*/ 51 h 237"/>
              <a:gd name="T18" fmla="*/ 528 w 582"/>
              <a:gd name="T19" fmla="*/ 102 h 237"/>
              <a:gd name="T20" fmla="*/ 493 w 582"/>
              <a:gd name="T21" fmla="*/ 102 h 237"/>
              <a:gd name="T22" fmla="*/ 429 w 582"/>
              <a:gd name="T23" fmla="*/ 166 h 237"/>
              <a:gd name="T24" fmla="*/ 381 w 582"/>
              <a:gd name="T25" fmla="*/ 166 h 237"/>
              <a:gd name="T26" fmla="*/ 253 w 582"/>
              <a:gd name="T27" fmla="*/ 150 h 237"/>
              <a:gd name="T28" fmla="*/ 323 w 582"/>
              <a:gd name="T29" fmla="*/ 90 h 237"/>
              <a:gd name="T30" fmla="*/ 323 w 582"/>
              <a:gd name="T31" fmla="*/ 67 h 237"/>
              <a:gd name="T32" fmla="*/ 326 w 582"/>
              <a:gd name="T33" fmla="*/ 67 h 237"/>
              <a:gd name="T34" fmla="*/ 323 w 582"/>
              <a:gd name="T35" fmla="*/ 64 h 237"/>
              <a:gd name="T36" fmla="*/ 288 w 582"/>
              <a:gd name="T37" fmla="*/ 48 h 237"/>
              <a:gd name="T38" fmla="*/ 285 w 582"/>
              <a:gd name="T39" fmla="*/ 0 h 237"/>
              <a:gd name="T40" fmla="*/ 131 w 582"/>
              <a:gd name="T41" fmla="*/ 64 h 237"/>
              <a:gd name="T42" fmla="*/ 96 w 582"/>
              <a:gd name="T43" fmla="*/ 118 h 237"/>
              <a:gd name="T44" fmla="*/ 29 w 582"/>
              <a:gd name="T45" fmla="*/ 131 h 237"/>
              <a:gd name="T46" fmla="*/ 0 w 582"/>
              <a:gd name="T47" fmla="*/ 157 h 237"/>
              <a:gd name="T48" fmla="*/ 6 w 582"/>
              <a:gd name="T49" fmla="*/ 202 h 237"/>
              <a:gd name="T50" fmla="*/ 70 w 582"/>
              <a:gd name="T51" fmla="*/ 237 h 237"/>
              <a:gd name="T52" fmla="*/ 99 w 582"/>
              <a:gd name="T53" fmla="*/ 208 h 237"/>
              <a:gd name="T54" fmla="*/ 170 w 582"/>
              <a:gd name="T55" fmla="*/ 227 h 237"/>
              <a:gd name="T56" fmla="*/ 227 w 582"/>
              <a:gd name="T57" fmla="*/ 192 h 237"/>
              <a:gd name="T58" fmla="*/ 259 w 582"/>
              <a:gd name="T59" fmla="*/ 208 h 237"/>
              <a:gd name="T60" fmla="*/ 374 w 582"/>
              <a:gd name="T61" fmla="*/ 211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18"/>
                </a:lnTo>
                <a:lnTo>
                  <a:pt x="445" y="195"/>
                </a:lnTo>
                <a:lnTo>
                  <a:pt x="496" y="170"/>
                </a:lnTo>
                <a:lnTo>
                  <a:pt x="569" y="144"/>
                </a:lnTo>
                <a:lnTo>
                  <a:pt x="582" y="131"/>
                </a:lnTo>
                <a:lnTo>
                  <a:pt x="579" y="54"/>
                </a:lnTo>
                <a:lnTo>
                  <a:pt x="579" y="51"/>
                </a:lnTo>
                <a:lnTo>
                  <a:pt x="573" y="51"/>
                </a:lnTo>
                <a:lnTo>
                  <a:pt x="528" y="102"/>
                </a:lnTo>
                <a:lnTo>
                  <a:pt x="493" y="102"/>
                </a:lnTo>
                <a:lnTo>
                  <a:pt x="429" y="166"/>
                </a:lnTo>
                <a:lnTo>
                  <a:pt x="381" y="166"/>
                </a:lnTo>
                <a:lnTo>
                  <a:pt x="253" y="150"/>
                </a:lnTo>
                <a:lnTo>
                  <a:pt x="323" y="90"/>
                </a:lnTo>
                <a:lnTo>
                  <a:pt x="323" y="67"/>
                </a:lnTo>
                <a:lnTo>
                  <a:pt x="326" y="67"/>
                </a:lnTo>
                <a:lnTo>
                  <a:pt x="323" y="64"/>
                </a:lnTo>
                <a:lnTo>
                  <a:pt x="288" y="48"/>
                </a:lnTo>
                <a:lnTo>
                  <a:pt x="285" y="0"/>
                </a:lnTo>
                <a:lnTo>
                  <a:pt x="131" y="64"/>
                </a:lnTo>
                <a:lnTo>
                  <a:pt x="96" y="118"/>
                </a:lnTo>
                <a:lnTo>
                  <a:pt x="29" y="131"/>
                </a:lnTo>
                <a:lnTo>
                  <a:pt x="0" y="157"/>
                </a:lnTo>
                <a:lnTo>
                  <a:pt x="6" y="202"/>
                </a:lnTo>
                <a:lnTo>
                  <a:pt x="70" y="237"/>
                </a:lnTo>
                <a:lnTo>
                  <a:pt x="99" y="208"/>
                </a:lnTo>
                <a:lnTo>
                  <a:pt x="170" y="227"/>
                </a:lnTo>
                <a:lnTo>
                  <a:pt x="227" y="192"/>
                </a:lnTo>
                <a:lnTo>
                  <a:pt x="259" y="208"/>
                </a:lnTo>
                <a:lnTo>
                  <a:pt x="374" y="211"/>
                </a:lnTo>
                <a:lnTo>
                  <a:pt x="390" y="22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9" name="Freeform 1464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20 h 237"/>
              <a:gd name="T4" fmla="*/ 445 w 582"/>
              <a:gd name="T5" fmla="*/ 195 h 237"/>
              <a:gd name="T6" fmla="*/ 495 w 582"/>
              <a:gd name="T7" fmla="*/ 170 h 237"/>
              <a:gd name="T8" fmla="*/ 567 w 582"/>
              <a:gd name="T9" fmla="*/ 145 h 237"/>
              <a:gd name="T10" fmla="*/ 582 w 582"/>
              <a:gd name="T11" fmla="*/ 132 h 237"/>
              <a:gd name="T12" fmla="*/ 577 w 582"/>
              <a:gd name="T13" fmla="*/ 55 h 237"/>
              <a:gd name="T14" fmla="*/ 577 w 582"/>
              <a:gd name="T15" fmla="*/ 52 h 237"/>
              <a:gd name="T16" fmla="*/ 572 w 582"/>
              <a:gd name="T17" fmla="*/ 52 h 237"/>
              <a:gd name="T18" fmla="*/ 527 w 582"/>
              <a:gd name="T19" fmla="*/ 102 h 237"/>
              <a:gd name="T20" fmla="*/ 492 w 582"/>
              <a:gd name="T21" fmla="*/ 102 h 237"/>
              <a:gd name="T22" fmla="*/ 427 w 582"/>
              <a:gd name="T23" fmla="*/ 167 h 237"/>
              <a:gd name="T24" fmla="*/ 380 w 582"/>
              <a:gd name="T25" fmla="*/ 167 h 237"/>
              <a:gd name="T26" fmla="*/ 252 w 582"/>
              <a:gd name="T27" fmla="*/ 150 h 237"/>
              <a:gd name="T28" fmla="*/ 322 w 582"/>
              <a:gd name="T29" fmla="*/ 90 h 237"/>
              <a:gd name="T30" fmla="*/ 322 w 582"/>
              <a:gd name="T31" fmla="*/ 67 h 237"/>
              <a:gd name="T32" fmla="*/ 325 w 582"/>
              <a:gd name="T33" fmla="*/ 67 h 237"/>
              <a:gd name="T34" fmla="*/ 322 w 582"/>
              <a:gd name="T35" fmla="*/ 65 h 237"/>
              <a:gd name="T36" fmla="*/ 287 w 582"/>
              <a:gd name="T37" fmla="*/ 50 h 237"/>
              <a:gd name="T38" fmla="*/ 285 w 582"/>
              <a:gd name="T39" fmla="*/ 0 h 237"/>
              <a:gd name="T40" fmla="*/ 130 w 582"/>
              <a:gd name="T41" fmla="*/ 65 h 237"/>
              <a:gd name="T42" fmla="*/ 95 w 582"/>
              <a:gd name="T43" fmla="*/ 120 h 237"/>
              <a:gd name="T44" fmla="*/ 27 w 582"/>
              <a:gd name="T45" fmla="*/ 132 h 237"/>
              <a:gd name="T46" fmla="*/ 0 w 582"/>
              <a:gd name="T47" fmla="*/ 157 h 237"/>
              <a:gd name="T48" fmla="*/ 5 w 582"/>
              <a:gd name="T49" fmla="*/ 202 h 237"/>
              <a:gd name="T50" fmla="*/ 70 w 582"/>
              <a:gd name="T51" fmla="*/ 237 h 237"/>
              <a:gd name="T52" fmla="*/ 97 w 582"/>
              <a:gd name="T53" fmla="*/ 210 h 237"/>
              <a:gd name="T54" fmla="*/ 170 w 582"/>
              <a:gd name="T55" fmla="*/ 227 h 237"/>
              <a:gd name="T56" fmla="*/ 227 w 582"/>
              <a:gd name="T57" fmla="*/ 192 h 237"/>
              <a:gd name="T58" fmla="*/ 257 w 582"/>
              <a:gd name="T59" fmla="*/ 210 h 237"/>
              <a:gd name="T60" fmla="*/ 372 w 582"/>
              <a:gd name="T61" fmla="*/ 212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20"/>
                </a:lnTo>
                <a:lnTo>
                  <a:pt x="445" y="195"/>
                </a:lnTo>
                <a:lnTo>
                  <a:pt x="495" y="170"/>
                </a:lnTo>
                <a:lnTo>
                  <a:pt x="567" y="145"/>
                </a:lnTo>
                <a:lnTo>
                  <a:pt x="582" y="132"/>
                </a:lnTo>
                <a:lnTo>
                  <a:pt x="577" y="55"/>
                </a:lnTo>
                <a:lnTo>
                  <a:pt x="577" y="52"/>
                </a:lnTo>
                <a:lnTo>
                  <a:pt x="572" y="52"/>
                </a:lnTo>
                <a:lnTo>
                  <a:pt x="527" y="102"/>
                </a:lnTo>
                <a:lnTo>
                  <a:pt x="492" y="102"/>
                </a:lnTo>
                <a:lnTo>
                  <a:pt x="427" y="167"/>
                </a:lnTo>
                <a:lnTo>
                  <a:pt x="380" y="167"/>
                </a:lnTo>
                <a:lnTo>
                  <a:pt x="252" y="150"/>
                </a:lnTo>
                <a:lnTo>
                  <a:pt x="322" y="90"/>
                </a:lnTo>
                <a:lnTo>
                  <a:pt x="322" y="67"/>
                </a:lnTo>
                <a:lnTo>
                  <a:pt x="325" y="67"/>
                </a:lnTo>
                <a:lnTo>
                  <a:pt x="322" y="65"/>
                </a:lnTo>
                <a:lnTo>
                  <a:pt x="287" y="50"/>
                </a:lnTo>
                <a:lnTo>
                  <a:pt x="285" y="0"/>
                </a:lnTo>
                <a:lnTo>
                  <a:pt x="130" y="65"/>
                </a:lnTo>
                <a:lnTo>
                  <a:pt x="95" y="120"/>
                </a:lnTo>
                <a:lnTo>
                  <a:pt x="27" y="132"/>
                </a:lnTo>
                <a:lnTo>
                  <a:pt x="0" y="157"/>
                </a:lnTo>
                <a:lnTo>
                  <a:pt x="5" y="202"/>
                </a:lnTo>
                <a:lnTo>
                  <a:pt x="70" y="237"/>
                </a:lnTo>
                <a:lnTo>
                  <a:pt x="97" y="210"/>
                </a:lnTo>
                <a:lnTo>
                  <a:pt x="170" y="227"/>
                </a:lnTo>
                <a:lnTo>
                  <a:pt x="227" y="192"/>
                </a:lnTo>
                <a:lnTo>
                  <a:pt x="257" y="210"/>
                </a:lnTo>
                <a:lnTo>
                  <a:pt x="372" y="212"/>
                </a:lnTo>
                <a:lnTo>
                  <a:pt x="390" y="2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0" name="Freeform 1463"/>
          <p:cNvSpPr>
            <a:spLocks/>
          </p:cNvSpPr>
          <p:nvPr/>
        </p:nvSpPr>
        <p:spPr bwMode="auto">
          <a:xfrm>
            <a:off x="7434275" y="3298197"/>
            <a:ext cx="15130" cy="17651"/>
          </a:xfrm>
          <a:custGeom>
            <a:avLst/>
            <a:gdLst>
              <a:gd name="T0" fmla="*/ 16 w 16"/>
              <a:gd name="T1" fmla="*/ 0 h 19"/>
              <a:gd name="T2" fmla="*/ 0 w 16"/>
              <a:gd name="T3" fmla="*/ 19 h 19"/>
              <a:gd name="T4" fmla="*/ 16 w 16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9">
                <a:moveTo>
                  <a:pt x="16" y="0"/>
                </a:moveTo>
                <a:lnTo>
                  <a:pt x="0" y="19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1" name="Freeform 1462"/>
          <p:cNvSpPr>
            <a:spLocks/>
          </p:cNvSpPr>
          <p:nvPr/>
        </p:nvSpPr>
        <p:spPr bwMode="auto">
          <a:xfrm>
            <a:off x="7177060" y="3336022"/>
            <a:ext cx="20174" cy="17653"/>
          </a:xfrm>
          <a:custGeom>
            <a:avLst/>
            <a:gdLst>
              <a:gd name="T0" fmla="*/ 0 w 19"/>
              <a:gd name="T1" fmla="*/ 16 h 16"/>
              <a:gd name="T2" fmla="*/ 19 w 19"/>
              <a:gd name="T3" fmla="*/ 0 h 16"/>
              <a:gd name="T4" fmla="*/ 0 w 19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6">
                <a:moveTo>
                  <a:pt x="0" y="16"/>
                </a:moveTo>
                <a:lnTo>
                  <a:pt x="19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2" name="Freeform 1461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2 w 135"/>
              <a:gd name="T3" fmla="*/ 131 h 153"/>
              <a:gd name="T4" fmla="*/ 135 w 135"/>
              <a:gd name="T5" fmla="*/ 80 h 153"/>
              <a:gd name="T6" fmla="*/ 84 w 135"/>
              <a:gd name="T7" fmla="*/ 28 h 153"/>
              <a:gd name="T8" fmla="*/ 64 w 135"/>
              <a:gd name="T9" fmla="*/ 0 h 153"/>
              <a:gd name="T10" fmla="*/ 26 w 135"/>
              <a:gd name="T11" fmla="*/ 3 h 153"/>
              <a:gd name="T12" fmla="*/ 0 w 135"/>
              <a:gd name="T13" fmla="*/ 89 h 153"/>
              <a:gd name="T14" fmla="*/ 7 w 135"/>
              <a:gd name="T15" fmla="*/ 86 h 153"/>
              <a:gd name="T16" fmla="*/ 10 w 135"/>
              <a:gd name="T17" fmla="*/ 134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2" y="131"/>
                </a:lnTo>
                <a:lnTo>
                  <a:pt x="135" y="80"/>
                </a:lnTo>
                <a:lnTo>
                  <a:pt x="84" y="28"/>
                </a:lnTo>
                <a:lnTo>
                  <a:pt x="64" y="0"/>
                </a:lnTo>
                <a:lnTo>
                  <a:pt x="26" y="3"/>
                </a:lnTo>
                <a:lnTo>
                  <a:pt x="0" y="89"/>
                </a:lnTo>
                <a:lnTo>
                  <a:pt x="7" y="86"/>
                </a:lnTo>
                <a:lnTo>
                  <a:pt x="10" y="134"/>
                </a:lnTo>
                <a:lnTo>
                  <a:pt x="45" y="150"/>
                </a:lnTo>
                <a:lnTo>
                  <a:pt x="48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3" name="Freeform 1460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3 w 135"/>
              <a:gd name="T3" fmla="*/ 130 h 153"/>
              <a:gd name="T4" fmla="*/ 135 w 135"/>
              <a:gd name="T5" fmla="*/ 80 h 153"/>
              <a:gd name="T6" fmla="*/ 85 w 135"/>
              <a:gd name="T7" fmla="*/ 28 h 153"/>
              <a:gd name="T8" fmla="*/ 65 w 135"/>
              <a:gd name="T9" fmla="*/ 0 h 153"/>
              <a:gd name="T10" fmla="*/ 25 w 135"/>
              <a:gd name="T11" fmla="*/ 3 h 153"/>
              <a:gd name="T12" fmla="*/ 0 w 135"/>
              <a:gd name="T13" fmla="*/ 90 h 153"/>
              <a:gd name="T14" fmla="*/ 8 w 135"/>
              <a:gd name="T15" fmla="*/ 85 h 153"/>
              <a:gd name="T16" fmla="*/ 10 w 135"/>
              <a:gd name="T17" fmla="*/ 135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3" y="130"/>
                </a:lnTo>
                <a:lnTo>
                  <a:pt x="135" y="80"/>
                </a:lnTo>
                <a:lnTo>
                  <a:pt x="85" y="28"/>
                </a:lnTo>
                <a:lnTo>
                  <a:pt x="65" y="0"/>
                </a:lnTo>
                <a:lnTo>
                  <a:pt x="25" y="3"/>
                </a:lnTo>
                <a:lnTo>
                  <a:pt x="0" y="90"/>
                </a:lnTo>
                <a:lnTo>
                  <a:pt x="8" y="85"/>
                </a:lnTo>
                <a:lnTo>
                  <a:pt x="10" y="135"/>
                </a:lnTo>
                <a:lnTo>
                  <a:pt x="45" y="150"/>
                </a:lnTo>
                <a:lnTo>
                  <a:pt x="48" y="1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4" name="Freeform 1459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6 w 336"/>
              <a:gd name="T1" fmla="*/ 157 h 208"/>
              <a:gd name="T2" fmla="*/ 0 w 336"/>
              <a:gd name="T3" fmla="*/ 87 h 208"/>
              <a:gd name="T4" fmla="*/ 48 w 336"/>
              <a:gd name="T5" fmla="*/ 87 h 208"/>
              <a:gd name="T6" fmla="*/ 77 w 336"/>
              <a:gd name="T7" fmla="*/ 58 h 208"/>
              <a:gd name="T8" fmla="*/ 112 w 336"/>
              <a:gd name="T9" fmla="*/ 58 h 208"/>
              <a:gd name="T10" fmla="*/ 134 w 336"/>
              <a:gd name="T11" fmla="*/ 74 h 208"/>
              <a:gd name="T12" fmla="*/ 272 w 336"/>
              <a:gd name="T13" fmla="*/ 0 h 208"/>
              <a:gd name="T14" fmla="*/ 336 w 336"/>
              <a:gd name="T15" fmla="*/ 3 h 208"/>
              <a:gd name="T16" fmla="*/ 310 w 336"/>
              <a:gd name="T17" fmla="*/ 80 h 208"/>
              <a:gd name="T18" fmla="*/ 317 w 336"/>
              <a:gd name="T19" fmla="*/ 77 h 208"/>
              <a:gd name="T20" fmla="*/ 163 w 336"/>
              <a:gd name="T21" fmla="*/ 141 h 208"/>
              <a:gd name="T22" fmla="*/ 128 w 336"/>
              <a:gd name="T23" fmla="*/ 195 h 208"/>
              <a:gd name="T24" fmla="*/ 61 w 336"/>
              <a:gd name="T25" fmla="*/ 208 h 208"/>
              <a:gd name="T26" fmla="*/ 10 w 336"/>
              <a:gd name="T27" fmla="*/ 151 h 208"/>
              <a:gd name="T28" fmla="*/ 6 w 336"/>
              <a:gd name="T29" fmla="*/ 15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6" y="157"/>
                </a:moveTo>
                <a:lnTo>
                  <a:pt x="0" y="87"/>
                </a:lnTo>
                <a:lnTo>
                  <a:pt x="48" y="87"/>
                </a:lnTo>
                <a:lnTo>
                  <a:pt x="77" y="58"/>
                </a:lnTo>
                <a:lnTo>
                  <a:pt x="112" y="58"/>
                </a:lnTo>
                <a:lnTo>
                  <a:pt x="134" y="74"/>
                </a:lnTo>
                <a:lnTo>
                  <a:pt x="272" y="0"/>
                </a:lnTo>
                <a:lnTo>
                  <a:pt x="336" y="3"/>
                </a:lnTo>
                <a:lnTo>
                  <a:pt x="310" y="80"/>
                </a:lnTo>
                <a:lnTo>
                  <a:pt x="317" y="77"/>
                </a:lnTo>
                <a:lnTo>
                  <a:pt x="163" y="141"/>
                </a:lnTo>
                <a:lnTo>
                  <a:pt x="128" y="195"/>
                </a:lnTo>
                <a:lnTo>
                  <a:pt x="61" y="208"/>
                </a:lnTo>
                <a:lnTo>
                  <a:pt x="10" y="151"/>
                </a:lnTo>
                <a:lnTo>
                  <a:pt x="6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5" name="Freeform 1458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5 w 336"/>
              <a:gd name="T1" fmla="*/ 155 h 208"/>
              <a:gd name="T2" fmla="*/ 0 w 336"/>
              <a:gd name="T3" fmla="*/ 85 h 208"/>
              <a:gd name="T4" fmla="*/ 48 w 336"/>
              <a:gd name="T5" fmla="*/ 85 h 208"/>
              <a:gd name="T6" fmla="*/ 78 w 336"/>
              <a:gd name="T7" fmla="*/ 58 h 208"/>
              <a:gd name="T8" fmla="*/ 113 w 336"/>
              <a:gd name="T9" fmla="*/ 58 h 208"/>
              <a:gd name="T10" fmla="*/ 135 w 336"/>
              <a:gd name="T11" fmla="*/ 73 h 208"/>
              <a:gd name="T12" fmla="*/ 273 w 336"/>
              <a:gd name="T13" fmla="*/ 0 h 208"/>
              <a:gd name="T14" fmla="*/ 336 w 336"/>
              <a:gd name="T15" fmla="*/ 3 h 208"/>
              <a:gd name="T16" fmla="*/ 311 w 336"/>
              <a:gd name="T17" fmla="*/ 80 h 208"/>
              <a:gd name="T18" fmla="*/ 318 w 336"/>
              <a:gd name="T19" fmla="*/ 75 h 208"/>
              <a:gd name="T20" fmla="*/ 163 w 336"/>
              <a:gd name="T21" fmla="*/ 140 h 208"/>
              <a:gd name="T22" fmla="*/ 128 w 336"/>
              <a:gd name="T23" fmla="*/ 195 h 208"/>
              <a:gd name="T24" fmla="*/ 60 w 336"/>
              <a:gd name="T25" fmla="*/ 208 h 208"/>
              <a:gd name="T26" fmla="*/ 10 w 336"/>
              <a:gd name="T27" fmla="*/ 150 h 208"/>
              <a:gd name="T28" fmla="*/ 5 w 336"/>
              <a:gd name="T29" fmla="*/ 15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5" y="155"/>
                </a:moveTo>
                <a:lnTo>
                  <a:pt x="0" y="85"/>
                </a:lnTo>
                <a:lnTo>
                  <a:pt x="48" y="85"/>
                </a:lnTo>
                <a:lnTo>
                  <a:pt x="78" y="58"/>
                </a:lnTo>
                <a:lnTo>
                  <a:pt x="113" y="58"/>
                </a:lnTo>
                <a:lnTo>
                  <a:pt x="135" y="73"/>
                </a:lnTo>
                <a:lnTo>
                  <a:pt x="273" y="0"/>
                </a:lnTo>
                <a:lnTo>
                  <a:pt x="336" y="3"/>
                </a:lnTo>
                <a:lnTo>
                  <a:pt x="311" y="80"/>
                </a:lnTo>
                <a:lnTo>
                  <a:pt x="318" y="75"/>
                </a:lnTo>
                <a:lnTo>
                  <a:pt x="163" y="140"/>
                </a:lnTo>
                <a:lnTo>
                  <a:pt x="128" y="195"/>
                </a:lnTo>
                <a:lnTo>
                  <a:pt x="60" y="208"/>
                </a:lnTo>
                <a:lnTo>
                  <a:pt x="10" y="150"/>
                </a:lnTo>
                <a:lnTo>
                  <a:pt x="5" y="1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6" name="Freeform 1457"/>
          <p:cNvSpPr>
            <a:spLocks/>
          </p:cNvSpPr>
          <p:nvPr/>
        </p:nvSpPr>
        <p:spPr bwMode="auto">
          <a:xfrm>
            <a:off x="6836628" y="3053590"/>
            <a:ext cx="506865" cy="204260"/>
          </a:xfrm>
          <a:custGeom>
            <a:avLst/>
            <a:gdLst>
              <a:gd name="T0" fmla="*/ 448 w 502"/>
              <a:gd name="T1" fmla="*/ 186 h 202"/>
              <a:gd name="T2" fmla="*/ 502 w 502"/>
              <a:gd name="T3" fmla="*/ 163 h 202"/>
              <a:gd name="T4" fmla="*/ 448 w 502"/>
              <a:gd name="T5" fmla="*/ 64 h 202"/>
              <a:gd name="T6" fmla="*/ 422 w 502"/>
              <a:gd name="T7" fmla="*/ 16 h 202"/>
              <a:gd name="T8" fmla="*/ 349 w 502"/>
              <a:gd name="T9" fmla="*/ 0 h 202"/>
              <a:gd name="T10" fmla="*/ 297 w 502"/>
              <a:gd name="T11" fmla="*/ 22 h 202"/>
              <a:gd name="T12" fmla="*/ 259 w 502"/>
              <a:gd name="T13" fmla="*/ 54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8 w 502"/>
              <a:gd name="T21" fmla="*/ 74 h 202"/>
              <a:gd name="T22" fmla="*/ 0 w 502"/>
              <a:gd name="T23" fmla="*/ 134 h 202"/>
              <a:gd name="T24" fmla="*/ 9 w 502"/>
              <a:gd name="T25" fmla="*/ 202 h 202"/>
              <a:gd name="T26" fmla="*/ 51 w 502"/>
              <a:gd name="T27" fmla="*/ 202 h 202"/>
              <a:gd name="T28" fmla="*/ 80 w 502"/>
              <a:gd name="T29" fmla="*/ 173 h 202"/>
              <a:gd name="T30" fmla="*/ 115 w 502"/>
              <a:gd name="T31" fmla="*/ 173 h 202"/>
              <a:gd name="T32" fmla="*/ 137 w 502"/>
              <a:gd name="T33" fmla="*/ 189 h 202"/>
              <a:gd name="T34" fmla="*/ 275 w 502"/>
              <a:gd name="T35" fmla="*/ 115 h 202"/>
              <a:gd name="T36" fmla="*/ 339 w 502"/>
              <a:gd name="T37" fmla="*/ 118 h 202"/>
              <a:gd name="T38" fmla="*/ 329 w 502"/>
              <a:gd name="T39" fmla="*/ 144 h 202"/>
              <a:gd name="T40" fmla="*/ 339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8 w 502"/>
              <a:gd name="T47" fmla="*/ 18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8" y="186"/>
                </a:moveTo>
                <a:lnTo>
                  <a:pt x="502" y="163"/>
                </a:lnTo>
                <a:lnTo>
                  <a:pt x="448" y="64"/>
                </a:lnTo>
                <a:lnTo>
                  <a:pt x="422" y="16"/>
                </a:lnTo>
                <a:lnTo>
                  <a:pt x="349" y="0"/>
                </a:lnTo>
                <a:lnTo>
                  <a:pt x="297" y="22"/>
                </a:lnTo>
                <a:lnTo>
                  <a:pt x="259" y="54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8" y="74"/>
                </a:lnTo>
                <a:lnTo>
                  <a:pt x="0" y="134"/>
                </a:lnTo>
                <a:lnTo>
                  <a:pt x="9" y="202"/>
                </a:lnTo>
                <a:lnTo>
                  <a:pt x="51" y="202"/>
                </a:lnTo>
                <a:lnTo>
                  <a:pt x="80" y="173"/>
                </a:lnTo>
                <a:lnTo>
                  <a:pt x="115" y="173"/>
                </a:lnTo>
                <a:lnTo>
                  <a:pt x="137" y="189"/>
                </a:lnTo>
                <a:lnTo>
                  <a:pt x="275" y="115"/>
                </a:lnTo>
                <a:lnTo>
                  <a:pt x="339" y="118"/>
                </a:lnTo>
                <a:lnTo>
                  <a:pt x="329" y="144"/>
                </a:lnTo>
                <a:lnTo>
                  <a:pt x="339" y="109"/>
                </a:lnTo>
                <a:lnTo>
                  <a:pt x="377" y="106"/>
                </a:lnTo>
                <a:lnTo>
                  <a:pt x="397" y="134"/>
                </a:lnTo>
                <a:lnTo>
                  <a:pt x="448" y="18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7" name="Freeform 1456"/>
          <p:cNvSpPr>
            <a:spLocks/>
          </p:cNvSpPr>
          <p:nvPr/>
        </p:nvSpPr>
        <p:spPr bwMode="auto">
          <a:xfrm>
            <a:off x="6836628" y="3053590"/>
            <a:ext cx="506865" cy="201737"/>
          </a:xfrm>
          <a:custGeom>
            <a:avLst/>
            <a:gdLst>
              <a:gd name="T0" fmla="*/ 447 w 502"/>
              <a:gd name="T1" fmla="*/ 187 h 202"/>
              <a:gd name="T2" fmla="*/ 502 w 502"/>
              <a:gd name="T3" fmla="*/ 164 h 202"/>
              <a:gd name="T4" fmla="*/ 447 w 502"/>
              <a:gd name="T5" fmla="*/ 63 h 202"/>
              <a:gd name="T6" fmla="*/ 422 w 502"/>
              <a:gd name="T7" fmla="*/ 15 h 202"/>
              <a:gd name="T8" fmla="*/ 347 w 502"/>
              <a:gd name="T9" fmla="*/ 0 h 202"/>
              <a:gd name="T10" fmla="*/ 297 w 502"/>
              <a:gd name="T11" fmla="*/ 20 h 202"/>
              <a:gd name="T12" fmla="*/ 257 w 502"/>
              <a:gd name="T13" fmla="*/ 53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7 w 502"/>
              <a:gd name="T21" fmla="*/ 73 h 202"/>
              <a:gd name="T22" fmla="*/ 0 w 502"/>
              <a:gd name="T23" fmla="*/ 134 h 202"/>
              <a:gd name="T24" fmla="*/ 7 w 502"/>
              <a:gd name="T25" fmla="*/ 202 h 202"/>
              <a:gd name="T26" fmla="*/ 50 w 502"/>
              <a:gd name="T27" fmla="*/ 202 h 202"/>
              <a:gd name="T28" fmla="*/ 80 w 502"/>
              <a:gd name="T29" fmla="*/ 174 h 202"/>
              <a:gd name="T30" fmla="*/ 115 w 502"/>
              <a:gd name="T31" fmla="*/ 174 h 202"/>
              <a:gd name="T32" fmla="*/ 137 w 502"/>
              <a:gd name="T33" fmla="*/ 189 h 202"/>
              <a:gd name="T34" fmla="*/ 275 w 502"/>
              <a:gd name="T35" fmla="*/ 116 h 202"/>
              <a:gd name="T36" fmla="*/ 337 w 502"/>
              <a:gd name="T37" fmla="*/ 119 h 202"/>
              <a:gd name="T38" fmla="*/ 327 w 502"/>
              <a:gd name="T39" fmla="*/ 144 h 202"/>
              <a:gd name="T40" fmla="*/ 337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7 w 502"/>
              <a:gd name="T47" fmla="*/ 18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7" y="187"/>
                </a:moveTo>
                <a:lnTo>
                  <a:pt x="502" y="164"/>
                </a:lnTo>
                <a:lnTo>
                  <a:pt x="447" y="63"/>
                </a:lnTo>
                <a:lnTo>
                  <a:pt x="422" y="15"/>
                </a:lnTo>
                <a:lnTo>
                  <a:pt x="347" y="0"/>
                </a:lnTo>
                <a:lnTo>
                  <a:pt x="297" y="20"/>
                </a:lnTo>
                <a:lnTo>
                  <a:pt x="257" y="53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7" y="73"/>
                </a:lnTo>
                <a:lnTo>
                  <a:pt x="0" y="134"/>
                </a:lnTo>
                <a:lnTo>
                  <a:pt x="7" y="202"/>
                </a:lnTo>
                <a:lnTo>
                  <a:pt x="50" y="202"/>
                </a:lnTo>
                <a:lnTo>
                  <a:pt x="80" y="174"/>
                </a:lnTo>
                <a:lnTo>
                  <a:pt x="115" y="174"/>
                </a:lnTo>
                <a:lnTo>
                  <a:pt x="137" y="189"/>
                </a:lnTo>
                <a:lnTo>
                  <a:pt x="275" y="116"/>
                </a:lnTo>
                <a:lnTo>
                  <a:pt x="337" y="119"/>
                </a:lnTo>
                <a:lnTo>
                  <a:pt x="327" y="144"/>
                </a:lnTo>
                <a:lnTo>
                  <a:pt x="337" y="109"/>
                </a:lnTo>
                <a:lnTo>
                  <a:pt x="377" y="106"/>
                </a:lnTo>
                <a:lnTo>
                  <a:pt x="397" y="134"/>
                </a:lnTo>
                <a:lnTo>
                  <a:pt x="447" y="1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8" name="Freeform 1455"/>
          <p:cNvSpPr>
            <a:spLocks/>
          </p:cNvSpPr>
          <p:nvPr/>
        </p:nvSpPr>
        <p:spPr bwMode="auto">
          <a:xfrm>
            <a:off x="7520013" y="2912373"/>
            <a:ext cx="65565" cy="58000"/>
          </a:xfrm>
          <a:custGeom>
            <a:avLst/>
            <a:gdLst>
              <a:gd name="T0" fmla="*/ 29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5 h 58"/>
              <a:gd name="T8" fmla="*/ 29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29" y="58"/>
                </a:moveTo>
                <a:lnTo>
                  <a:pt x="0" y="7"/>
                </a:lnTo>
                <a:lnTo>
                  <a:pt x="32" y="0"/>
                </a:lnTo>
                <a:lnTo>
                  <a:pt x="64" y="45"/>
                </a:lnTo>
                <a:lnTo>
                  <a:pt x="29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9" name="Freeform 1454"/>
          <p:cNvSpPr>
            <a:spLocks/>
          </p:cNvSpPr>
          <p:nvPr/>
        </p:nvSpPr>
        <p:spPr bwMode="auto">
          <a:xfrm>
            <a:off x="7520013" y="2912373"/>
            <a:ext cx="65565" cy="60521"/>
          </a:xfrm>
          <a:custGeom>
            <a:avLst/>
            <a:gdLst>
              <a:gd name="T0" fmla="*/ 30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4 h 58"/>
              <a:gd name="T8" fmla="*/ 30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30" y="58"/>
                </a:moveTo>
                <a:lnTo>
                  <a:pt x="0" y="7"/>
                </a:lnTo>
                <a:lnTo>
                  <a:pt x="32" y="0"/>
                </a:lnTo>
                <a:lnTo>
                  <a:pt x="64" y="44"/>
                </a:lnTo>
                <a:lnTo>
                  <a:pt x="30" y="5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0" name="Freeform 1453"/>
          <p:cNvSpPr>
            <a:spLocks/>
          </p:cNvSpPr>
          <p:nvPr/>
        </p:nvSpPr>
        <p:spPr bwMode="auto">
          <a:xfrm>
            <a:off x="7444362" y="3265414"/>
            <a:ext cx="141216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2 h 125"/>
              <a:gd name="T4" fmla="*/ 103 w 141"/>
              <a:gd name="T5" fmla="*/ 55 h 125"/>
              <a:gd name="T6" fmla="*/ 141 w 141"/>
              <a:gd name="T7" fmla="*/ 32 h 125"/>
              <a:gd name="T8" fmla="*/ 119 w 141"/>
              <a:gd name="T9" fmla="*/ 0 h 125"/>
              <a:gd name="T10" fmla="*/ 71 w 141"/>
              <a:gd name="T11" fmla="*/ 19 h 125"/>
              <a:gd name="T12" fmla="*/ 10 w 141"/>
              <a:gd name="T13" fmla="*/ 32 h 125"/>
              <a:gd name="T14" fmla="*/ 10 w 141"/>
              <a:gd name="T15" fmla="*/ 35 h 125"/>
              <a:gd name="T16" fmla="*/ 13 w 141"/>
              <a:gd name="T17" fmla="*/ 112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2"/>
                </a:lnTo>
                <a:lnTo>
                  <a:pt x="103" y="55"/>
                </a:lnTo>
                <a:lnTo>
                  <a:pt x="141" y="32"/>
                </a:lnTo>
                <a:lnTo>
                  <a:pt x="119" y="0"/>
                </a:lnTo>
                <a:lnTo>
                  <a:pt x="71" y="19"/>
                </a:lnTo>
                <a:lnTo>
                  <a:pt x="10" y="32"/>
                </a:lnTo>
                <a:lnTo>
                  <a:pt x="10" y="35"/>
                </a:lnTo>
                <a:lnTo>
                  <a:pt x="13" y="112"/>
                </a:lnTo>
                <a:lnTo>
                  <a:pt x="0" y="125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1" name="Freeform 1452"/>
          <p:cNvSpPr>
            <a:spLocks/>
          </p:cNvSpPr>
          <p:nvPr/>
        </p:nvSpPr>
        <p:spPr bwMode="auto">
          <a:xfrm>
            <a:off x="7444362" y="3265414"/>
            <a:ext cx="143739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3 h 125"/>
              <a:gd name="T4" fmla="*/ 104 w 141"/>
              <a:gd name="T5" fmla="*/ 55 h 125"/>
              <a:gd name="T6" fmla="*/ 141 w 141"/>
              <a:gd name="T7" fmla="*/ 33 h 125"/>
              <a:gd name="T8" fmla="*/ 119 w 141"/>
              <a:gd name="T9" fmla="*/ 0 h 125"/>
              <a:gd name="T10" fmla="*/ 72 w 141"/>
              <a:gd name="T11" fmla="*/ 20 h 125"/>
              <a:gd name="T12" fmla="*/ 10 w 141"/>
              <a:gd name="T13" fmla="*/ 33 h 125"/>
              <a:gd name="T14" fmla="*/ 10 w 141"/>
              <a:gd name="T15" fmla="*/ 35 h 125"/>
              <a:gd name="T16" fmla="*/ 15 w 141"/>
              <a:gd name="T17" fmla="*/ 113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3"/>
                </a:lnTo>
                <a:lnTo>
                  <a:pt x="104" y="55"/>
                </a:lnTo>
                <a:lnTo>
                  <a:pt x="141" y="33"/>
                </a:lnTo>
                <a:lnTo>
                  <a:pt x="119" y="0"/>
                </a:lnTo>
                <a:lnTo>
                  <a:pt x="72" y="20"/>
                </a:lnTo>
                <a:lnTo>
                  <a:pt x="10" y="33"/>
                </a:lnTo>
                <a:lnTo>
                  <a:pt x="10" y="35"/>
                </a:lnTo>
                <a:lnTo>
                  <a:pt x="15" y="113"/>
                </a:lnTo>
                <a:lnTo>
                  <a:pt x="0" y="1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2" name="Freeform 1451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7 w 185"/>
              <a:gd name="T1" fmla="*/ 0 h 297"/>
              <a:gd name="T2" fmla="*/ 96 w 185"/>
              <a:gd name="T3" fmla="*/ 48 h 297"/>
              <a:gd name="T4" fmla="*/ 112 w 185"/>
              <a:gd name="T5" fmla="*/ 41 h 297"/>
              <a:gd name="T6" fmla="*/ 112 w 185"/>
              <a:gd name="T7" fmla="*/ 48 h 297"/>
              <a:gd name="T8" fmla="*/ 163 w 185"/>
              <a:gd name="T9" fmla="*/ 192 h 297"/>
              <a:gd name="T10" fmla="*/ 150 w 185"/>
              <a:gd name="T11" fmla="*/ 233 h 297"/>
              <a:gd name="T12" fmla="*/ 185 w 185"/>
              <a:gd name="T13" fmla="*/ 262 h 297"/>
              <a:gd name="T14" fmla="*/ 182 w 185"/>
              <a:gd name="T15" fmla="*/ 297 h 297"/>
              <a:gd name="T16" fmla="*/ 115 w 185"/>
              <a:gd name="T17" fmla="*/ 284 h 297"/>
              <a:gd name="T18" fmla="*/ 64 w 185"/>
              <a:gd name="T19" fmla="*/ 195 h 297"/>
              <a:gd name="T20" fmla="*/ 64 w 185"/>
              <a:gd name="T21" fmla="*/ 198 h 297"/>
              <a:gd name="T22" fmla="*/ 99 w 185"/>
              <a:gd name="T23" fmla="*/ 185 h 297"/>
              <a:gd name="T24" fmla="*/ 67 w 185"/>
              <a:gd name="T25" fmla="*/ 140 h 297"/>
              <a:gd name="T26" fmla="*/ 35 w 185"/>
              <a:gd name="T27" fmla="*/ 147 h 297"/>
              <a:gd name="T28" fmla="*/ 0 w 185"/>
              <a:gd name="T29" fmla="*/ 89 h 297"/>
              <a:gd name="T30" fmla="*/ 25 w 185"/>
              <a:gd name="T31" fmla="*/ 16 h 297"/>
              <a:gd name="T32" fmla="*/ 67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7" y="0"/>
                </a:moveTo>
                <a:lnTo>
                  <a:pt x="96" y="48"/>
                </a:lnTo>
                <a:lnTo>
                  <a:pt x="112" y="41"/>
                </a:lnTo>
                <a:lnTo>
                  <a:pt x="112" y="48"/>
                </a:lnTo>
                <a:lnTo>
                  <a:pt x="163" y="192"/>
                </a:lnTo>
                <a:lnTo>
                  <a:pt x="150" y="233"/>
                </a:lnTo>
                <a:lnTo>
                  <a:pt x="185" y="262"/>
                </a:lnTo>
                <a:lnTo>
                  <a:pt x="182" y="297"/>
                </a:lnTo>
                <a:lnTo>
                  <a:pt x="115" y="284"/>
                </a:lnTo>
                <a:lnTo>
                  <a:pt x="64" y="195"/>
                </a:lnTo>
                <a:lnTo>
                  <a:pt x="64" y="198"/>
                </a:lnTo>
                <a:lnTo>
                  <a:pt x="99" y="185"/>
                </a:lnTo>
                <a:lnTo>
                  <a:pt x="67" y="140"/>
                </a:lnTo>
                <a:lnTo>
                  <a:pt x="35" y="147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3" name="Freeform 1450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8 w 185"/>
              <a:gd name="T1" fmla="*/ 0 h 297"/>
              <a:gd name="T2" fmla="*/ 95 w 185"/>
              <a:gd name="T3" fmla="*/ 50 h 297"/>
              <a:gd name="T4" fmla="*/ 113 w 185"/>
              <a:gd name="T5" fmla="*/ 42 h 297"/>
              <a:gd name="T6" fmla="*/ 113 w 185"/>
              <a:gd name="T7" fmla="*/ 50 h 297"/>
              <a:gd name="T8" fmla="*/ 163 w 185"/>
              <a:gd name="T9" fmla="*/ 192 h 297"/>
              <a:gd name="T10" fmla="*/ 150 w 185"/>
              <a:gd name="T11" fmla="*/ 235 h 297"/>
              <a:gd name="T12" fmla="*/ 185 w 185"/>
              <a:gd name="T13" fmla="*/ 262 h 297"/>
              <a:gd name="T14" fmla="*/ 183 w 185"/>
              <a:gd name="T15" fmla="*/ 297 h 297"/>
              <a:gd name="T16" fmla="*/ 115 w 185"/>
              <a:gd name="T17" fmla="*/ 285 h 297"/>
              <a:gd name="T18" fmla="*/ 65 w 185"/>
              <a:gd name="T19" fmla="*/ 195 h 297"/>
              <a:gd name="T20" fmla="*/ 65 w 185"/>
              <a:gd name="T21" fmla="*/ 200 h 297"/>
              <a:gd name="T22" fmla="*/ 100 w 185"/>
              <a:gd name="T23" fmla="*/ 185 h 297"/>
              <a:gd name="T24" fmla="*/ 68 w 185"/>
              <a:gd name="T25" fmla="*/ 140 h 297"/>
              <a:gd name="T26" fmla="*/ 35 w 185"/>
              <a:gd name="T27" fmla="*/ 147 h 297"/>
              <a:gd name="T28" fmla="*/ 0 w 185"/>
              <a:gd name="T29" fmla="*/ 90 h 297"/>
              <a:gd name="T30" fmla="*/ 25 w 185"/>
              <a:gd name="T31" fmla="*/ 17 h 297"/>
              <a:gd name="T32" fmla="*/ 68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8" y="0"/>
                </a:moveTo>
                <a:lnTo>
                  <a:pt x="95" y="50"/>
                </a:lnTo>
                <a:lnTo>
                  <a:pt x="113" y="42"/>
                </a:lnTo>
                <a:lnTo>
                  <a:pt x="113" y="50"/>
                </a:lnTo>
                <a:lnTo>
                  <a:pt x="163" y="192"/>
                </a:lnTo>
                <a:lnTo>
                  <a:pt x="150" y="235"/>
                </a:lnTo>
                <a:lnTo>
                  <a:pt x="185" y="262"/>
                </a:lnTo>
                <a:lnTo>
                  <a:pt x="183" y="297"/>
                </a:lnTo>
                <a:lnTo>
                  <a:pt x="115" y="285"/>
                </a:lnTo>
                <a:lnTo>
                  <a:pt x="65" y="195"/>
                </a:lnTo>
                <a:lnTo>
                  <a:pt x="65" y="200"/>
                </a:lnTo>
                <a:lnTo>
                  <a:pt x="100" y="185"/>
                </a:lnTo>
                <a:lnTo>
                  <a:pt x="68" y="140"/>
                </a:lnTo>
                <a:lnTo>
                  <a:pt x="35" y="147"/>
                </a:lnTo>
                <a:lnTo>
                  <a:pt x="0" y="90"/>
                </a:lnTo>
                <a:lnTo>
                  <a:pt x="25" y="17"/>
                </a:lnTo>
                <a:lnTo>
                  <a:pt x="6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4" name="Freeform 1449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4 w 112"/>
              <a:gd name="T1" fmla="*/ 83 h 83"/>
              <a:gd name="T2" fmla="*/ 7 w 112"/>
              <a:gd name="T3" fmla="*/ 77 h 83"/>
              <a:gd name="T4" fmla="*/ 112 w 112"/>
              <a:gd name="T5" fmla="*/ 61 h 83"/>
              <a:gd name="T6" fmla="*/ 80 w 112"/>
              <a:gd name="T7" fmla="*/ 6 h 83"/>
              <a:gd name="T8" fmla="*/ 4 w 112"/>
              <a:gd name="T9" fmla="*/ 0 h 83"/>
              <a:gd name="T10" fmla="*/ 0 w 112"/>
              <a:gd name="T11" fmla="*/ 0 h 83"/>
              <a:gd name="T12" fmla="*/ 4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4" y="83"/>
                </a:moveTo>
                <a:lnTo>
                  <a:pt x="7" y="77"/>
                </a:lnTo>
                <a:lnTo>
                  <a:pt x="112" y="61"/>
                </a:lnTo>
                <a:lnTo>
                  <a:pt x="80" y="6"/>
                </a:lnTo>
                <a:lnTo>
                  <a:pt x="4" y="0"/>
                </a:lnTo>
                <a:lnTo>
                  <a:pt x="0" y="0"/>
                </a:lnTo>
                <a:lnTo>
                  <a:pt x="4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5" name="Freeform 1448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5 w 112"/>
              <a:gd name="T1" fmla="*/ 83 h 83"/>
              <a:gd name="T2" fmla="*/ 7 w 112"/>
              <a:gd name="T3" fmla="*/ 78 h 83"/>
              <a:gd name="T4" fmla="*/ 112 w 112"/>
              <a:gd name="T5" fmla="*/ 63 h 83"/>
              <a:gd name="T6" fmla="*/ 80 w 112"/>
              <a:gd name="T7" fmla="*/ 8 h 83"/>
              <a:gd name="T8" fmla="*/ 5 w 112"/>
              <a:gd name="T9" fmla="*/ 0 h 83"/>
              <a:gd name="T10" fmla="*/ 0 w 112"/>
              <a:gd name="T11" fmla="*/ 0 h 83"/>
              <a:gd name="T12" fmla="*/ 5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5" y="83"/>
                </a:moveTo>
                <a:lnTo>
                  <a:pt x="7" y="78"/>
                </a:lnTo>
                <a:lnTo>
                  <a:pt x="112" y="63"/>
                </a:lnTo>
                <a:lnTo>
                  <a:pt x="80" y="8"/>
                </a:lnTo>
                <a:lnTo>
                  <a:pt x="5" y="0"/>
                </a:lnTo>
                <a:lnTo>
                  <a:pt x="0" y="0"/>
                </a:lnTo>
                <a:lnTo>
                  <a:pt x="5" y="8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6" name="Freeform 1447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50 w 259"/>
              <a:gd name="T1" fmla="*/ 188 h 188"/>
              <a:gd name="T2" fmla="*/ 150 w 259"/>
              <a:gd name="T3" fmla="*/ 172 h 188"/>
              <a:gd name="T4" fmla="*/ 195 w 259"/>
              <a:gd name="T5" fmla="*/ 176 h 188"/>
              <a:gd name="T6" fmla="*/ 221 w 259"/>
              <a:gd name="T7" fmla="*/ 137 h 188"/>
              <a:gd name="T8" fmla="*/ 217 w 259"/>
              <a:gd name="T9" fmla="*/ 54 h 188"/>
              <a:gd name="T10" fmla="*/ 221 w 259"/>
              <a:gd name="T11" fmla="*/ 54 h 188"/>
              <a:gd name="T12" fmla="*/ 259 w 259"/>
              <a:gd name="T13" fmla="*/ 57 h 188"/>
              <a:gd name="T14" fmla="*/ 195 w 259"/>
              <a:gd name="T15" fmla="*/ 51 h 188"/>
              <a:gd name="T16" fmla="*/ 182 w 259"/>
              <a:gd name="T17" fmla="*/ 76 h 188"/>
              <a:gd name="T18" fmla="*/ 115 w 259"/>
              <a:gd name="T19" fmla="*/ 25 h 188"/>
              <a:gd name="T20" fmla="*/ 35 w 259"/>
              <a:gd name="T21" fmla="*/ 3 h 188"/>
              <a:gd name="T22" fmla="*/ 29 w 259"/>
              <a:gd name="T23" fmla="*/ 0 h 188"/>
              <a:gd name="T24" fmla="*/ 22 w 259"/>
              <a:gd name="T25" fmla="*/ 3 h 188"/>
              <a:gd name="T26" fmla="*/ 19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6 h 188"/>
              <a:gd name="T34" fmla="*/ 147 w 259"/>
              <a:gd name="T35" fmla="*/ 188 h 188"/>
              <a:gd name="T36" fmla="*/ 150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50" y="188"/>
                </a:moveTo>
                <a:lnTo>
                  <a:pt x="150" y="172"/>
                </a:lnTo>
                <a:lnTo>
                  <a:pt x="195" y="176"/>
                </a:lnTo>
                <a:lnTo>
                  <a:pt x="221" y="137"/>
                </a:lnTo>
                <a:lnTo>
                  <a:pt x="217" y="54"/>
                </a:lnTo>
                <a:lnTo>
                  <a:pt x="221" y="54"/>
                </a:lnTo>
                <a:lnTo>
                  <a:pt x="259" y="57"/>
                </a:lnTo>
                <a:lnTo>
                  <a:pt x="195" y="51"/>
                </a:lnTo>
                <a:lnTo>
                  <a:pt x="182" y="76"/>
                </a:lnTo>
                <a:lnTo>
                  <a:pt x="115" y="25"/>
                </a:lnTo>
                <a:lnTo>
                  <a:pt x="35" y="3"/>
                </a:lnTo>
                <a:lnTo>
                  <a:pt x="29" y="0"/>
                </a:lnTo>
                <a:lnTo>
                  <a:pt x="22" y="3"/>
                </a:lnTo>
                <a:lnTo>
                  <a:pt x="19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6"/>
                </a:lnTo>
                <a:lnTo>
                  <a:pt x="147" y="188"/>
                </a:lnTo>
                <a:lnTo>
                  <a:pt x="150" y="18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7" name="Freeform 1446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49 w 259"/>
              <a:gd name="T1" fmla="*/ 188 h 188"/>
              <a:gd name="T2" fmla="*/ 149 w 259"/>
              <a:gd name="T3" fmla="*/ 170 h 188"/>
              <a:gd name="T4" fmla="*/ 194 w 259"/>
              <a:gd name="T5" fmla="*/ 175 h 188"/>
              <a:gd name="T6" fmla="*/ 222 w 259"/>
              <a:gd name="T7" fmla="*/ 135 h 188"/>
              <a:gd name="T8" fmla="*/ 217 w 259"/>
              <a:gd name="T9" fmla="*/ 53 h 188"/>
              <a:gd name="T10" fmla="*/ 222 w 259"/>
              <a:gd name="T11" fmla="*/ 53 h 188"/>
              <a:gd name="T12" fmla="*/ 259 w 259"/>
              <a:gd name="T13" fmla="*/ 55 h 188"/>
              <a:gd name="T14" fmla="*/ 194 w 259"/>
              <a:gd name="T15" fmla="*/ 50 h 188"/>
              <a:gd name="T16" fmla="*/ 182 w 259"/>
              <a:gd name="T17" fmla="*/ 75 h 188"/>
              <a:gd name="T18" fmla="*/ 115 w 259"/>
              <a:gd name="T19" fmla="*/ 25 h 188"/>
              <a:gd name="T20" fmla="*/ 35 w 259"/>
              <a:gd name="T21" fmla="*/ 3 h 188"/>
              <a:gd name="T22" fmla="*/ 30 w 259"/>
              <a:gd name="T23" fmla="*/ 0 h 188"/>
              <a:gd name="T24" fmla="*/ 22 w 259"/>
              <a:gd name="T25" fmla="*/ 3 h 188"/>
              <a:gd name="T26" fmla="*/ 20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5 h 188"/>
              <a:gd name="T34" fmla="*/ 147 w 259"/>
              <a:gd name="T35" fmla="*/ 188 h 188"/>
              <a:gd name="T36" fmla="*/ 149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49" y="188"/>
                </a:moveTo>
                <a:lnTo>
                  <a:pt x="149" y="170"/>
                </a:lnTo>
                <a:lnTo>
                  <a:pt x="194" y="175"/>
                </a:lnTo>
                <a:lnTo>
                  <a:pt x="222" y="135"/>
                </a:lnTo>
                <a:lnTo>
                  <a:pt x="217" y="53"/>
                </a:lnTo>
                <a:lnTo>
                  <a:pt x="222" y="53"/>
                </a:lnTo>
                <a:lnTo>
                  <a:pt x="259" y="55"/>
                </a:lnTo>
                <a:lnTo>
                  <a:pt x="194" y="50"/>
                </a:lnTo>
                <a:lnTo>
                  <a:pt x="182" y="75"/>
                </a:lnTo>
                <a:lnTo>
                  <a:pt x="115" y="25"/>
                </a:lnTo>
                <a:lnTo>
                  <a:pt x="35" y="3"/>
                </a:lnTo>
                <a:lnTo>
                  <a:pt x="30" y="0"/>
                </a:lnTo>
                <a:lnTo>
                  <a:pt x="22" y="3"/>
                </a:lnTo>
                <a:lnTo>
                  <a:pt x="20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5"/>
                </a:lnTo>
                <a:lnTo>
                  <a:pt x="147" y="188"/>
                </a:lnTo>
                <a:lnTo>
                  <a:pt x="149" y="1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8" name="Freeform 1445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6 w 365"/>
              <a:gd name="T1" fmla="*/ 96 h 704"/>
              <a:gd name="T2" fmla="*/ 109 w 365"/>
              <a:gd name="T3" fmla="*/ 99 h 704"/>
              <a:gd name="T4" fmla="*/ 115 w 365"/>
              <a:gd name="T5" fmla="*/ 106 h 704"/>
              <a:gd name="T6" fmla="*/ 125 w 365"/>
              <a:gd name="T7" fmla="*/ 109 h 704"/>
              <a:gd name="T8" fmla="*/ 135 w 365"/>
              <a:gd name="T9" fmla="*/ 112 h 704"/>
              <a:gd name="T10" fmla="*/ 147 w 365"/>
              <a:gd name="T11" fmla="*/ 115 h 704"/>
              <a:gd name="T12" fmla="*/ 157 w 365"/>
              <a:gd name="T13" fmla="*/ 122 h 704"/>
              <a:gd name="T14" fmla="*/ 163 w 365"/>
              <a:gd name="T15" fmla="*/ 115 h 704"/>
              <a:gd name="T16" fmla="*/ 167 w 365"/>
              <a:gd name="T17" fmla="*/ 112 h 704"/>
              <a:gd name="T18" fmla="*/ 167 w 365"/>
              <a:gd name="T19" fmla="*/ 106 h 704"/>
              <a:gd name="T20" fmla="*/ 167 w 365"/>
              <a:gd name="T21" fmla="*/ 90 h 704"/>
              <a:gd name="T22" fmla="*/ 173 w 365"/>
              <a:gd name="T23" fmla="*/ 71 h 704"/>
              <a:gd name="T24" fmla="*/ 176 w 365"/>
              <a:gd name="T25" fmla="*/ 48 h 704"/>
              <a:gd name="T26" fmla="*/ 176 w 365"/>
              <a:gd name="T27" fmla="*/ 29 h 704"/>
              <a:gd name="T28" fmla="*/ 179 w 365"/>
              <a:gd name="T29" fmla="*/ 19 h 704"/>
              <a:gd name="T30" fmla="*/ 179 w 365"/>
              <a:gd name="T31" fmla="*/ 7 h 704"/>
              <a:gd name="T32" fmla="*/ 183 w 365"/>
              <a:gd name="T33" fmla="*/ 3 h 704"/>
              <a:gd name="T34" fmla="*/ 221 w 365"/>
              <a:gd name="T35" fmla="*/ 0 h 704"/>
              <a:gd name="T36" fmla="*/ 231 w 365"/>
              <a:gd name="T37" fmla="*/ 29 h 704"/>
              <a:gd name="T38" fmla="*/ 272 w 365"/>
              <a:gd name="T39" fmla="*/ 122 h 704"/>
              <a:gd name="T40" fmla="*/ 295 w 365"/>
              <a:gd name="T41" fmla="*/ 211 h 704"/>
              <a:gd name="T42" fmla="*/ 349 w 365"/>
              <a:gd name="T43" fmla="*/ 231 h 704"/>
              <a:gd name="T44" fmla="*/ 365 w 365"/>
              <a:gd name="T45" fmla="*/ 416 h 704"/>
              <a:gd name="T46" fmla="*/ 304 w 365"/>
              <a:gd name="T47" fmla="*/ 474 h 704"/>
              <a:gd name="T48" fmla="*/ 263 w 365"/>
              <a:gd name="T49" fmla="*/ 583 h 704"/>
              <a:gd name="T50" fmla="*/ 176 w 365"/>
              <a:gd name="T51" fmla="*/ 627 h 704"/>
              <a:gd name="T52" fmla="*/ 125 w 365"/>
              <a:gd name="T53" fmla="*/ 695 h 704"/>
              <a:gd name="T54" fmla="*/ 61 w 365"/>
              <a:gd name="T55" fmla="*/ 695 h 704"/>
              <a:gd name="T56" fmla="*/ 26 w 365"/>
              <a:gd name="T57" fmla="*/ 704 h 704"/>
              <a:gd name="T58" fmla="*/ 26 w 365"/>
              <a:gd name="T59" fmla="*/ 698 h 704"/>
              <a:gd name="T60" fmla="*/ 23 w 365"/>
              <a:gd name="T61" fmla="*/ 701 h 704"/>
              <a:gd name="T62" fmla="*/ 0 w 365"/>
              <a:gd name="T63" fmla="*/ 477 h 704"/>
              <a:gd name="T64" fmla="*/ 42 w 365"/>
              <a:gd name="T65" fmla="*/ 394 h 704"/>
              <a:gd name="T66" fmla="*/ 80 w 365"/>
              <a:gd name="T67" fmla="*/ 387 h 704"/>
              <a:gd name="T68" fmla="*/ 147 w 365"/>
              <a:gd name="T69" fmla="*/ 218 h 704"/>
              <a:gd name="T70" fmla="*/ 109 w 365"/>
              <a:gd name="T71" fmla="*/ 179 h 704"/>
              <a:gd name="T72" fmla="*/ 106 w 365"/>
              <a:gd name="T73" fmla="*/ 96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6" y="96"/>
                </a:moveTo>
                <a:lnTo>
                  <a:pt x="109" y="99"/>
                </a:lnTo>
                <a:lnTo>
                  <a:pt x="115" y="106"/>
                </a:lnTo>
                <a:lnTo>
                  <a:pt x="125" y="109"/>
                </a:lnTo>
                <a:lnTo>
                  <a:pt x="135" y="112"/>
                </a:lnTo>
                <a:lnTo>
                  <a:pt x="147" y="115"/>
                </a:lnTo>
                <a:lnTo>
                  <a:pt x="157" y="122"/>
                </a:lnTo>
                <a:lnTo>
                  <a:pt x="163" y="115"/>
                </a:lnTo>
                <a:lnTo>
                  <a:pt x="167" y="112"/>
                </a:lnTo>
                <a:lnTo>
                  <a:pt x="167" y="106"/>
                </a:lnTo>
                <a:lnTo>
                  <a:pt x="167" y="90"/>
                </a:lnTo>
                <a:lnTo>
                  <a:pt x="173" y="71"/>
                </a:lnTo>
                <a:lnTo>
                  <a:pt x="176" y="48"/>
                </a:lnTo>
                <a:lnTo>
                  <a:pt x="176" y="29"/>
                </a:lnTo>
                <a:lnTo>
                  <a:pt x="179" y="19"/>
                </a:lnTo>
                <a:lnTo>
                  <a:pt x="179" y="7"/>
                </a:lnTo>
                <a:lnTo>
                  <a:pt x="183" y="3"/>
                </a:lnTo>
                <a:lnTo>
                  <a:pt x="221" y="0"/>
                </a:lnTo>
                <a:lnTo>
                  <a:pt x="231" y="29"/>
                </a:lnTo>
                <a:lnTo>
                  <a:pt x="272" y="122"/>
                </a:lnTo>
                <a:lnTo>
                  <a:pt x="295" y="211"/>
                </a:lnTo>
                <a:lnTo>
                  <a:pt x="349" y="231"/>
                </a:lnTo>
                <a:lnTo>
                  <a:pt x="365" y="416"/>
                </a:lnTo>
                <a:lnTo>
                  <a:pt x="304" y="474"/>
                </a:lnTo>
                <a:lnTo>
                  <a:pt x="263" y="583"/>
                </a:lnTo>
                <a:lnTo>
                  <a:pt x="176" y="627"/>
                </a:lnTo>
                <a:lnTo>
                  <a:pt x="125" y="695"/>
                </a:lnTo>
                <a:lnTo>
                  <a:pt x="61" y="695"/>
                </a:lnTo>
                <a:lnTo>
                  <a:pt x="26" y="704"/>
                </a:lnTo>
                <a:lnTo>
                  <a:pt x="26" y="698"/>
                </a:lnTo>
                <a:lnTo>
                  <a:pt x="23" y="701"/>
                </a:lnTo>
                <a:lnTo>
                  <a:pt x="0" y="477"/>
                </a:lnTo>
                <a:lnTo>
                  <a:pt x="42" y="394"/>
                </a:lnTo>
                <a:lnTo>
                  <a:pt x="80" y="387"/>
                </a:lnTo>
                <a:lnTo>
                  <a:pt x="147" y="218"/>
                </a:lnTo>
                <a:lnTo>
                  <a:pt x="109" y="179"/>
                </a:lnTo>
                <a:lnTo>
                  <a:pt x="106" y="9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9" name="Freeform 1444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8 w 365"/>
              <a:gd name="T1" fmla="*/ 95 h 704"/>
              <a:gd name="T2" fmla="*/ 110 w 365"/>
              <a:gd name="T3" fmla="*/ 100 h 704"/>
              <a:gd name="T4" fmla="*/ 115 w 365"/>
              <a:gd name="T5" fmla="*/ 105 h 704"/>
              <a:gd name="T6" fmla="*/ 125 w 365"/>
              <a:gd name="T7" fmla="*/ 110 h 704"/>
              <a:gd name="T8" fmla="*/ 135 w 365"/>
              <a:gd name="T9" fmla="*/ 112 h 704"/>
              <a:gd name="T10" fmla="*/ 148 w 365"/>
              <a:gd name="T11" fmla="*/ 115 h 704"/>
              <a:gd name="T12" fmla="*/ 158 w 365"/>
              <a:gd name="T13" fmla="*/ 122 h 704"/>
              <a:gd name="T14" fmla="*/ 163 w 365"/>
              <a:gd name="T15" fmla="*/ 115 h 704"/>
              <a:gd name="T16" fmla="*/ 168 w 365"/>
              <a:gd name="T17" fmla="*/ 112 h 704"/>
              <a:gd name="T18" fmla="*/ 168 w 365"/>
              <a:gd name="T19" fmla="*/ 105 h 704"/>
              <a:gd name="T20" fmla="*/ 168 w 365"/>
              <a:gd name="T21" fmla="*/ 90 h 704"/>
              <a:gd name="T22" fmla="*/ 173 w 365"/>
              <a:gd name="T23" fmla="*/ 70 h 704"/>
              <a:gd name="T24" fmla="*/ 178 w 365"/>
              <a:gd name="T25" fmla="*/ 47 h 704"/>
              <a:gd name="T26" fmla="*/ 178 w 365"/>
              <a:gd name="T27" fmla="*/ 30 h 704"/>
              <a:gd name="T28" fmla="*/ 180 w 365"/>
              <a:gd name="T29" fmla="*/ 20 h 704"/>
              <a:gd name="T30" fmla="*/ 180 w 365"/>
              <a:gd name="T31" fmla="*/ 7 h 704"/>
              <a:gd name="T32" fmla="*/ 183 w 365"/>
              <a:gd name="T33" fmla="*/ 2 h 704"/>
              <a:gd name="T34" fmla="*/ 223 w 365"/>
              <a:gd name="T35" fmla="*/ 0 h 704"/>
              <a:gd name="T36" fmla="*/ 233 w 365"/>
              <a:gd name="T37" fmla="*/ 30 h 704"/>
              <a:gd name="T38" fmla="*/ 273 w 365"/>
              <a:gd name="T39" fmla="*/ 122 h 704"/>
              <a:gd name="T40" fmla="*/ 295 w 365"/>
              <a:gd name="T41" fmla="*/ 210 h 704"/>
              <a:gd name="T42" fmla="*/ 350 w 365"/>
              <a:gd name="T43" fmla="*/ 230 h 704"/>
              <a:gd name="T44" fmla="*/ 365 w 365"/>
              <a:gd name="T45" fmla="*/ 414 h 704"/>
              <a:gd name="T46" fmla="*/ 305 w 365"/>
              <a:gd name="T47" fmla="*/ 474 h 704"/>
              <a:gd name="T48" fmla="*/ 263 w 365"/>
              <a:gd name="T49" fmla="*/ 582 h 704"/>
              <a:gd name="T50" fmla="*/ 178 w 365"/>
              <a:gd name="T51" fmla="*/ 627 h 704"/>
              <a:gd name="T52" fmla="*/ 125 w 365"/>
              <a:gd name="T53" fmla="*/ 694 h 704"/>
              <a:gd name="T54" fmla="*/ 63 w 365"/>
              <a:gd name="T55" fmla="*/ 694 h 704"/>
              <a:gd name="T56" fmla="*/ 28 w 365"/>
              <a:gd name="T57" fmla="*/ 704 h 704"/>
              <a:gd name="T58" fmla="*/ 28 w 365"/>
              <a:gd name="T59" fmla="*/ 697 h 704"/>
              <a:gd name="T60" fmla="*/ 23 w 365"/>
              <a:gd name="T61" fmla="*/ 699 h 704"/>
              <a:gd name="T62" fmla="*/ 0 w 365"/>
              <a:gd name="T63" fmla="*/ 477 h 704"/>
              <a:gd name="T64" fmla="*/ 43 w 365"/>
              <a:gd name="T65" fmla="*/ 394 h 704"/>
              <a:gd name="T66" fmla="*/ 80 w 365"/>
              <a:gd name="T67" fmla="*/ 387 h 704"/>
              <a:gd name="T68" fmla="*/ 148 w 365"/>
              <a:gd name="T69" fmla="*/ 217 h 704"/>
              <a:gd name="T70" fmla="*/ 110 w 365"/>
              <a:gd name="T71" fmla="*/ 180 h 704"/>
              <a:gd name="T72" fmla="*/ 108 w 365"/>
              <a:gd name="T73" fmla="*/ 95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8" y="95"/>
                </a:moveTo>
                <a:lnTo>
                  <a:pt x="110" y="100"/>
                </a:lnTo>
                <a:lnTo>
                  <a:pt x="115" y="105"/>
                </a:lnTo>
                <a:lnTo>
                  <a:pt x="125" y="110"/>
                </a:lnTo>
                <a:lnTo>
                  <a:pt x="135" y="112"/>
                </a:lnTo>
                <a:lnTo>
                  <a:pt x="148" y="115"/>
                </a:lnTo>
                <a:lnTo>
                  <a:pt x="158" y="122"/>
                </a:lnTo>
                <a:lnTo>
                  <a:pt x="163" y="115"/>
                </a:lnTo>
                <a:lnTo>
                  <a:pt x="168" y="112"/>
                </a:lnTo>
                <a:lnTo>
                  <a:pt x="168" y="105"/>
                </a:lnTo>
                <a:lnTo>
                  <a:pt x="168" y="90"/>
                </a:lnTo>
                <a:lnTo>
                  <a:pt x="173" y="70"/>
                </a:lnTo>
                <a:lnTo>
                  <a:pt x="178" y="47"/>
                </a:lnTo>
                <a:lnTo>
                  <a:pt x="178" y="30"/>
                </a:lnTo>
                <a:lnTo>
                  <a:pt x="180" y="20"/>
                </a:lnTo>
                <a:lnTo>
                  <a:pt x="180" y="7"/>
                </a:lnTo>
                <a:lnTo>
                  <a:pt x="183" y="2"/>
                </a:lnTo>
                <a:lnTo>
                  <a:pt x="223" y="0"/>
                </a:lnTo>
                <a:lnTo>
                  <a:pt x="233" y="30"/>
                </a:lnTo>
                <a:lnTo>
                  <a:pt x="273" y="122"/>
                </a:lnTo>
                <a:lnTo>
                  <a:pt x="295" y="210"/>
                </a:lnTo>
                <a:lnTo>
                  <a:pt x="350" y="230"/>
                </a:lnTo>
                <a:lnTo>
                  <a:pt x="365" y="414"/>
                </a:lnTo>
                <a:lnTo>
                  <a:pt x="305" y="474"/>
                </a:lnTo>
                <a:lnTo>
                  <a:pt x="263" y="582"/>
                </a:lnTo>
                <a:lnTo>
                  <a:pt x="178" y="627"/>
                </a:lnTo>
                <a:lnTo>
                  <a:pt x="125" y="694"/>
                </a:lnTo>
                <a:lnTo>
                  <a:pt x="63" y="694"/>
                </a:lnTo>
                <a:lnTo>
                  <a:pt x="28" y="704"/>
                </a:lnTo>
                <a:lnTo>
                  <a:pt x="28" y="697"/>
                </a:lnTo>
                <a:lnTo>
                  <a:pt x="23" y="699"/>
                </a:lnTo>
                <a:lnTo>
                  <a:pt x="0" y="477"/>
                </a:lnTo>
                <a:lnTo>
                  <a:pt x="43" y="394"/>
                </a:lnTo>
                <a:lnTo>
                  <a:pt x="80" y="387"/>
                </a:lnTo>
                <a:lnTo>
                  <a:pt x="148" y="217"/>
                </a:lnTo>
                <a:lnTo>
                  <a:pt x="110" y="180"/>
                </a:lnTo>
                <a:lnTo>
                  <a:pt x="108" y="9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0" name="Freeform 1443"/>
          <p:cNvSpPr>
            <a:spLocks/>
          </p:cNvSpPr>
          <p:nvPr/>
        </p:nvSpPr>
        <p:spPr bwMode="auto">
          <a:xfrm>
            <a:off x="4920122" y="3595760"/>
            <a:ext cx="15130" cy="1513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1" name="Freeform 1442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2" name="Freeform 1441"/>
          <p:cNvSpPr>
            <a:spLocks/>
          </p:cNvSpPr>
          <p:nvPr/>
        </p:nvSpPr>
        <p:spPr bwMode="auto">
          <a:xfrm>
            <a:off x="5911157" y="3250284"/>
            <a:ext cx="2523" cy="5043"/>
          </a:xfrm>
          <a:custGeom>
            <a:avLst/>
            <a:gdLst>
              <a:gd name="T0" fmla="*/ 0 w 3"/>
              <a:gd name="T1" fmla="*/ 0 h 7"/>
              <a:gd name="T2" fmla="*/ 3 w 3"/>
              <a:gd name="T3" fmla="*/ 0 h 7"/>
              <a:gd name="T4" fmla="*/ 0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0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3" name="Freeform 1440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2 w 1090"/>
              <a:gd name="T1" fmla="*/ 909 h 1610"/>
              <a:gd name="T2" fmla="*/ 1078 w 1090"/>
              <a:gd name="T3" fmla="*/ 848 h 1610"/>
              <a:gd name="T4" fmla="*/ 1004 w 1090"/>
              <a:gd name="T5" fmla="*/ 464 h 1610"/>
              <a:gd name="T6" fmla="*/ 908 w 1090"/>
              <a:gd name="T7" fmla="*/ 397 h 1610"/>
              <a:gd name="T8" fmla="*/ 793 w 1090"/>
              <a:gd name="T9" fmla="*/ 365 h 1610"/>
              <a:gd name="T10" fmla="*/ 604 w 1090"/>
              <a:gd name="T11" fmla="*/ 336 h 1610"/>
              <a:gd name="T12" fmla="*/ 550 w 1090"/>
              <a:gd name="T13" fmla="*/ 320 h 1610"/>
              <a:gd name="T14" fmla="*/ 486 w 1090"/>
              <a:gd name="T15" fmla="*/ 381 h 1610"/>
              <a:gd name="T16" fmla="*/ 435 w 1090"/>
              <a:gd name="T17" fmla="*/ 314 h 1610"/>
              <a:gd name="T18" fmla="*/ 467 w 1090"/>
              <a:gd name="T19" fmla="*/ 288 h 1610"/>
              <a:gd name="T20" fmla="*/ 511 w 1090"/>
              <a:gd name="T21" fmla="*/ 301 h 1610"/>
              <a:gd name="T22" fmla="*/ 444 w 1090"/>
              <a:gd name="T23" fmla="*/ 189 h 1610"/>
              <a:gd name="T24" fmla="*/ 441 w 1090"/>
              <a:gd name="T25" fmla="*/ 179 h 1610"/>
              <a:gd name="T26" fmla="*/ 374 w 1090"/>
              <a:gd name="T27" fmla="*/ 106 h 1610"/>
              <a:gd name="T28" fmla="*/ 297 w 1090"/>
              <a:gd name="T29" fmla="*/ 48 h 1610"/>
              <a:gd name="T30" fmla="*/ 160 w 1090"/>
              <a:gd name="T31" fmla="*/ 0 h 1610"/>
              <a:gd name="T32" fmla="*/ 121 w 1090"/>
              <a:gd name="T33" fmla="*/ 135 h 1610"/>
              <a:gd name="T34" fmla="*/ 0 w 1090"/>
              <a:gd name="T35" fmla="*/ 279 h 1610"/>
              <a:gd name="T36" fmla="*/ 108 w 1090"/>
              <a:gd name="T37" fmla="*/ 391 h 1610"/>
              <a:gd name="T38" fmla="*/ 118 w 1090"/>
              <a:gd name="T39" fmla="*/ 448 h 1610"/>
              <a:gd name="T40" fmla="*/ 118 w 1090"/>
              <a:gd name="T41" fmla="*/ 451 h 1610"/>
              <a:gd name="T42" fmla="*/ 134 w 1090"/>
              <a:gd name="T43" fmla="*/ 461 h 1610"/>
              <a:gd name="T44" fmla="*/ 156 w 1090"/>
              <a:gd name="T45" fmla="*/ 467 h 1610"/>
              <a:gd name="T46" fmla="*/ 172 w 1090"/>
              <a:gd name="T47" fmla="*/ 467 h 1610"/>
              <a:gd name="T48" fmla="*/ 176 w 1090"/>
              <a:gd name="T49" fmla="*/ 458 h 1610"/>
              <a:gd name="T50" fmla="*/ 182 w 1090"/>
              <a:gd name="T51" fmla="*/ 423 h 1610"/>
              <a:gd name="T52" fmla="*/ 185 w 1090"/>
              <a:gd name="T53" fmla="*/ 381 h 1610"/>
              <a:gd name="T54" fmla="*/ 188 w 1090"/>
              <a:gd name="T55" fmla="*/ 359 h 1610"/>
              <a:gd name="T56" fmla="*/ 230 w 1090"/>
              <a:gd name="T57" fmla="*/ 352 h 1610"/>
              <a:gd name="T58" fmla="*/ 281 w 1090"/>
              <a:gd name="T59" fmla="*/ 474 h 1610"/>
              <a:gd name="T60" fmla="*/ 358 w 1090"/>
              <a:gd name="T61" fmla="*/ 583 h 1610"/>
              <a:gd name="T62" fmla="*/ 313 w 1090"/>
              <a:gd name="T63" fmla="*/ 826 h 1610"/>
              <a:gd name="T64" fmla="*/ 185 w 1090"/>
              <a:gd name="T65" fmla="*/ 979 h 1610"/>
              <a:gd name="T66" fmla="*/ 70 w 1090"/>
              <a:gd name="T67" fmla="*/ 1047 h 1610"/>
              <a:gd name="T68" fmla="*/ 35 w 1090"/>
              <a:gd name="T69" fmla="*/ 1063 h 1610"/>
              <a:gd name="T70" fmla="*/ 80 w 1090"/>
              <a:gd name="T71" fmla="*/ 1184 h 1610"/>
              <a:gd name="T72" fmla="*/ 64 w 1090"/>
              <a:gd name="T73" fmla="*/ 1341 h 1610"/>
              <a:gd name="T74" fmla="*/ 64 w 1090"/>
              <a:gd name="T75" fmla="*/ 1335 h 1610"/>
              <a:gd name="T76" fmla="*/ 108 w 1090"/>
              <a:gd name="T77" fmla="*/ 1472 h 1610"/>
              <a:gd name="T78" fmla="*/ 99 w 1090"/>
              <a:gd name="T79" fmla="*/ 1539 h 1610"/>
              <a:gd name="T80" fmla="*/ 153 w 1090"/>
              <a:gd name="T81" fmla="*/ 1575 h 1610"/>
              <a:gd name="T82" fmla="*/ 195 w 1090"/>
              <a:gd name="T83" fmla="*/ 1578 h 1610"/>
              <a:gd name="T84" fmla="*/ 236 w 1090"/>
              <a:gd name="T85" fmla="*/ 1578 h 1610"/>
              <a:gd name="T86" fmla="*/ 240 w 1090"/>
              <a:gd name="T87" fmla="*/ 1578 h 1610"/>
              <a:gd name="T88" fmla="*/ 329 w 1090"/>
              <a:gd name="T89" fmla="*/ 1491 h 1610"/>
              <a:gd name="T90" fmla="*/ 367 w 1090"/>
              <a:gd name="T91" fmla="*/ 1578 h 1610"/>
              <a:gd name="T92" fmla="*/ 419 w 1090"/>
              <a:gd name="T93" fmla="*/ 1610 h 1610"/>
              <a:gd name="T94" fmla="*/ 444 w 1090"/>
              <a:gd name="T95" fmla="*/ 1591 h 1610"/>
              <a:gd name="T96" fmla="*/ 585 w 1090"/>
              <a:gd name="T97" fmla="*/ 1482 h 1610"/>
              <a:gd name="T98" fmla="*/ 598 w 1090"/>
              <a:gd name="T99" fmla="*/ 1415 h 1610"/>
              <a:gd name="T100" fmla="*/ 659 w 1090"/>
              <a:gd name="T101" fmla="*/ 1258 h 1610"/>
              <a:gd name="T102" fmla="*/ 748 w 1090"/>
              <a:gd name="T103" fmla="*/ 1210 h 1610"/>
              <a:gd name="T104" fmla="*/ 962 w 1090"/>
              <a:gd name="T105" fmla="*/ 1133 h 1610"/>
              <a:gd name="T106" fmla="*/ 962 w 1090"/>
              <a:gd name="T107" fmla="*/ 1063 h 1610"/>
              <a:gd name="T108" fmla="*/ 1001 w 1090"/>
              <a:gd name="T109" fmla="*/ 935 h 1610"/>
              <a:gd name="T110" fmla="*/ 1058 w 1090"/>
              <a:gd name="T111" fmla="*/ 919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7"/>
                </a:moveTo>
                <a:lnTo>
                  <a:pt x="1042" y="909"/>
                </a:lnTo>
                <a:lnTo>
                  <a:pt x="1049" y="874"/>
                </a:lnTo>
                <a:lnTo>
                  <a:pt x="1078" y="848"/>
                </a:lnTo>
                <a:lnTo>
                  <a:pt x="1052" y="637"/>
                </a:lnTo>
                <a:lnTo>
                  <a:pt x="1004" y="464"/>
                </a:lnTo>
                <a:lnTo>
                  <a:pt x="962" y="451"/>
                </a:lnTo>
                <a:lnTo>
                  <a:pt x="908" y="397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4" y="336"/>
                </a:lnTo>
                <a:lnTo>
                  <a:pt x="566" y="285"/>
                </a:lnTo>
                <a:lnTo>
                  <a:pt x="550" y="320"/>
                </a:lnTo>
                <a:lnTo>
                  <a:pt x="550" y="371"/>
                </a:lnTo>
                <a:lnTo>
                  <a:pt x="486" y="381"/>
                </a:lnTo>
                <a:lnTo>
                  <a:pt x="470" y="330"/>
                </a:lnTo>
                <a:lnTo>
                  <a:pt x="435" y="314"/>
                </a:lnTo>
                <a:lnTo>
                  <a:pt x="431" y="288"/>
                </a:lnTo>
                <a:lnTo>
                  <a:pt x="467" y="288"/>
                </a:lnTo>
                <a:lnTo>
                  <a:pt x="489" y="314"/>
                </a:lnTo>
                <a:lnTo>
                  <a:pt x="511" y="301"/>
                </a:lnTo>
                <a:lnTo>
                  <a:pt x="486" y="221"/>
                </a:lnTo>
                <a:lnTo>
                  <a:pt x="444" y="189"/>
                </a:lnTo>
                <a:lnTo>
                  <a:pt x="444" y="179"/>
                </a:lnTo>
                <a:lnTo>
                  <a:pt x="441" y="179"/>
                </a:lnTo>
                <a:lnTo>
                  <a:pt x="374" y="147"/>
                </a:lnTo>
                <a:lnTo>
                  <a:pt x="374" y="106"/>
                </a:lnTo>
                <a:lnTo>
                  <a:pt x="294" y="51"/>
                </a:lnTo>
                <a:lnTo>
                  <a:pt x="297" y="48"/>
                </a:lnTo>
                <a:lnTo>
                  <a:pt x="262" y="45"/>
                </a:lnTo>
                <a:lnTo>
                  <a:pt x="160" y="0"/>
                </a:lnTo>
                <a:lnTo>
                  <a:pt x="115" y="29"/>
                </a:lnTo>
                <a:lnTo>
                  <a:pt x="121" y="135"/>
                </a:lnTo>
                <a:lnTo>
                  <a:pt x="96" y="189"/>
                </a:lnTo>
                <a:lnTo>
                  <a:pt x="0" y="279"/>
                </a:lnTo>
                <a:lnTo>
                  <a:pt x="3" y="330"/>
                </a:lnTo>
                <a:lnTo>
                  <a:pt x="108" y="391"/>
                </a:lnTo>
                <a:lnTo>
                  <a:pt x="118" y="451"/>
                </a:lnTo>
                <a:lnTo>
                  <a:pt x="118" y="448"/>
                </a:lnTo>
                <a:lnTo>
                  <a:pt x="115" y="448"/>
                </a:lnTo>
                <a:lnTo>
                  <a:pt x="118" y="451"/>
                </a:lnTo>
                <a:lnTo>
                  <a:pt x="124" y="458"/>
                </a:lnTo>
                <a:lnTo>
                  <a:pt x="134" y="461"/>
                </a:lnTo>
                <a:lnTo>
                  <a:pt x="144" y="464"/>
                </a:lnTo>
                <a:lnTo>
                  <a:pt x="156" y="467"/>
                </a:lnTo>
                <a:lnTo>
                  <a:pt x="166" y="474"/>
                </a:lnTo>
                <a:lnTo>
                  <a:pt x="172" y="467"/>
                </a:lnTo>
                <a:lnTo>
                  <a:pt x="176" y="464"/>
                </a:lnTo>
                <a:lnTo>
                  <a:pt x="176" y="458"/>
                </a:lnTo>
                <a:lnTo>
                  <a:pt x="176" y="442"/>
                </a:lnTo>
                <a:lnTo>
                  <a:pt x="182" y="423"/>
                </a:lnTo>
                <a:lnTo>
                  <a:pt x="185" y="400"/>
                </a:lnTo>
                <a:lnTo>
                  <a:pt x="185" y="381"/>
                </a:lnTo>
                <a:lnTo>
                  <a:pt x="188" y="371"/>
                </a:lnTo>
                <a:lnTo>
                  <a:pt x="188" y="359"/>
                </a:lnTo>
                <a:lnTo>
                  <a:pt x="192" y="355"/>
                </a:lnTo>
                <a:lnTo>
                  <a:pt x="230" y="352"/>
                </a:lnTo>
                <a:lnTo>
                  <a:pt x="240" y="381"/>
                </a:lnTo>
                <a:lnTo>
                  <a:pt x="281" y="474"/>
                </a:lnTo>
                <a:lnTo>
                  <a:pt x="304" y="563"/>
                </a:lnTo>
                <a:lnTo>
                  <a:pt x="358" y="583"/>
                </a:lnTo>
                <a:lnTo>
                  <a:pt x="374" y="768"/>
                </a:lnTo>
                <a:lnTo>
                  <a:pt x="313" y="826"/>
                </a:lnTo>
                <a:lnTo>
                  <a:pt x="272" y="935"/>
                </a:lnTo>
                <a:lnTo>
                  <a:pt x="185" y="979"/>
                </a:lnTo>
                <a:lnTo>
                  <a:pt x="134" y="1047"/>
                </a:lnTo>
                <a:lnTo>
                  <a:pt x="70" y="1047"/>
                </a:lnTo>
                <a:lnTo>
                  <a:pt x="38" y="1056"/>
                </a:lnTo>
                <a:lnTo>
                  <a:pt x="35" y="1063"/>
                </a:lnTo>
                <a:lnTo>
                  <a:pt x="38" y="1127"/>
                </a:lnTo>
                <a:lnTo>
                  <a:pt x="80" y="1184"/>
                </a:lnTo>
                <a:lnTo>
                  <a:pt x="64" y="1207"/>
                </a:lnTo>
                <a:lnTo>
                  <a:pt x="64" y="1341"/>
                </a:lnTo>
                <a:lnTo>
                  <a:pt x="32" y="1383"/>
                </a:lnTo>
                <a:lnTo>
                  <a:pt x="64" y="1335"/>
                </a:lnTo>
                <a:lnTo>
                  <a:pt x="108" y="1363"/>
                </a:lnTo>
                <a:lnTo>
                  <a:pt x="108" y="1472"/>
                </a:lnTo>
                <a:lnTo>
                  <a:pt x="80" y="1501"/>
                </a:lnTo>
                <a:lnTo>
                  <a:pt x="99" y="1539"/>
                </a:lnTo>
                <a:lnTo>
                  <a:pt x="156" y="1571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2" y="1584"/>
                </a:lnTo>
                <a:lnTo>
                  <a:pt x="236" y="1578"/>
                </a:lnTo>
                <a:lnTo>
                  <a:pt x="236" y="1587"/>
                </a:lnTo>
                <a:lnTo>
                  <a:pt x="240" y="1578"/>
                </a:lnTo>
                <a:lnTo>
                  <a:pt x="288" y="1523"/>
                </a:lnTo>
                <a:lnTo>
                  <a:pt x="329" y="1491"/>
                </a:lnTo>
                <a:lnTo>
                  <a:pt x="377" y="1533"/>
                </a:lnTo>
                <a:lnTo>
                  <a:pt x="367" y="1578"/>
                </a:lnTo>
                <a:lnTo>
                  <a:pt x="396" y="1610"/>
                </a:lnTo>
                <a:lnTo>
                  <a:pt x="419" y="1610"/>
                </a:lnTo>
                <a:lnTo>
                  <a:pt x="444" y="1587"/>
                </a:lnTo>
                <a:lnTo>
                  <a:pt x="444" y="1591"/>
                </a:lnTo>
                <a:lnTo>
                  <a:pt x="444" y="1587"/>
                </a:lnTo>
                <a:lnTo>
                  <a:pt x="585" y="1482"/>
                </a:lnTo>
                <a:lnTo>
                  <a:pt x="591" y="1447"/>
                </a:lnTo>
                <a:lnTo>
                  <a:pt x="598" y="1415"/>
                </a:lnTo>
                <a:lnTo>
                  <a:pt x="633" y="1360"/>
                </a:lnTo>
                <a:lnTo>
                  <a:pt x="659" y="1258"/>
                </a:lnTo>
                <a:lnTo>
                  <a:pt x="707" y="1248"/>
                </a:lnTo>
                <a:lnTo>
                  <a:pt x="748" y="1210"/>
                </a:lnTo>
                <a:lnTo>
                  <a:pt x="857" y="1219"/>
                </a:lnTo>
                <a:lnTo>
                  <a:pt x="962" y="1133"/>
                </a:lnTo>
                <a:lnTo>
                  <a:pt x="956" y="1063"/>
                </a:lnTo>
                <a:lnTo>
                  <a:pt x="962" y="1063"/>
                </a:lnTo>
                <a:lnTo>
                  <a:pt x="953" y="995"/>
                </a:lnTo>
                <a:lnTo>
                  <a:pt x="1001" y="935"/>
                </a:lnTo>
                <a:lnTo>
                  <a:pt x="1055" y="919"/>
                </a:lnTo>
                <a:lnTo>
                  <a:pt x="1058" y="919"/>
                </a:lnTo>
                <a:lnTo>
                  <a:pt x="1090" y="947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4" name="Freeform 1439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0 w 1090"/>
              <a:gd name="T1" fmla="*/ 910 h 1610"/>
              <a:gd name="T2" fmla="*/ 1078 w 1090"/>
              <a:gd name="T3" fmla="*/ 848 h 1610"/>
              <a:gd name="T4" fmla="*/ 1003 w 1090"/>
              <a:gd name="T5" fmla="*/ 465 h 1610"/>
              <a:gd name="T6" fmla="*/ 908 w 1090"/>
              <a:gd name="T7" fmla="*/ 398 h 1610"/>
              <a:gd name="T8" fmla="*/ 793 w 1090"/>
              <a:gd name="T9" fmla="*/ 365 h 1610"/>
              <a:gd name="T10" fmla="*/ 603 w 1090"/>
              <a:gd name="T11" fmla="*/ 338 h 1610"/>
              <a:gd name="T12" fmla="*/ 550 w 1090"/>
              <a:gd name="T13" fmla="*/ 320 h 1610"/>
              <a:gd name="T14" fmla="*/ 485 w 1090"/>
              <a:gd name="T15" fmla="*/ 383 h 1610"/>
              <a:gd name="T16" fmla="*/ 435 w 1090"/>
              <a:gd name="T17" fmla="*/ 315 h 1610"/>
              <a:gd name="T18" fmla="*/ 465 w 1090"/>
              <a:gd name="T19" fmla="*/ 288 h 1610"/>
              <a:gd name="T20" fmla="*/ 510 w 1090"/>
              <a:gd name="T21" fmla="*/ 303 h 1610"/>
              <a:gd name="T22" fmla="*/ 443 w 1090"/>
              <a:gd name="T23" fmla="*/ 190 h 1610"/>
              <a:gd name="T24" fmla="*/ 440 w 1090"/>
              <a:gd name="T25" fmla="*/ 180 h 1610"/>
              <a:gd name="T26" fmla="*/ 373 w 1090"/>
              <a:gd name="T27" fmla="*/ 108 h 1610"/>
              <a:gd name="T28" fmla="*/ 295 w 1090"/>
              <a:gd name="T29" fmla="*/ 48 h 1610"/>
              <a:gd name="T30" fmla="*/ 160 w 1090"/>
              <a:gd name="T31" fmla="*/ 0 h 1610"/>
              <a:gd name="T32" fmla="*/ 120 w 1090"/>
              <a:gd name="T33" fmla="*/ 135 h 1610"/>
              <a:gd name="T34" fmla="*/ 0 w 1090"/>
              <a:gd name="T35" fmla="*/ 280 h 1610"/>
              <a:gd name="T36" fmla="*/ 108 w 1090"/>
              <a:gd name="T37" fmla="*/ 393 h 1610"/>
              <a:gd name="T38" fmla="*/ 118 w 1090"/>
              <a:gd name="T39" fmla="*/ 448 h 1610"/>
              <a:gd name="T40" fmla="*/ 118 w 1090"/>
              <a:gd name="T41" fmla="*/ 453 h 1610"/>
              <a:gd name="T42" fmla="*/ 133 w 1090"/>
              <a:gd name="T43" fmla="*/ 463 h 1610"/>
              <a:gd name="T44" fmla="*/ 155 w 1090"/>
              <a:gd name="T45" fmla="*/ 468 h 1610"/>
              <a:gd name="T46" fmla="*/ 170 w 1090"/>
              <a:gd name="T47" fmla="*/ 468 h 1610"/>
              <a:gd name="T48" fmla="*/ 175 w 1090"/>
              <a:gd name="T49" fmla="*/ 458 h 1610"/>
              <a:gd name="T50" fmla="*/ 180 w 1090"/>
              <a:gd name="T51" fmla="*/ 423 h 1610"/>
              <a:gd name="T52" fmla="*/ 185 w 1090"/>
              <a:gd name="T53" fmla="*/ 383 h 1610"/>
              <a:gd name="T54" fmla="*/ 188 w 1090"/>
              <a:gd name="T55" fmla="*/ 360 h 1610"/>
              <a:gd name="T56" fmla="*/ 230 w 1090"/>
              <a:gd name="T57" fmla="*/ 353 h 1610"/>
              <a:gd name="T58" fmla="*/ 280 w 1090"/>
              <a:gd name="T59" fmla="*/ 475 h 1610"/>
              <a:gd name="T60" fmla="*/ 358 w 1090"/>
              <a:gd name="T61" fmla="*/ 583 h 1610"/>
              <a:gd name="T62" fmla="*/ 313 w 1090"/>
              <a:gd name="T63" fmla="*/ 828 h 1610"/>
              <a:gd name="T64" fmla="*/ 185 w 1090"/>
              <a:gd name="T65" fmla="*/ 980 h 1610"/>
              <a:gd name="T66" fmla="*/ 70 w 1090"/>
              <a:gd name="T67" fmla="*/ 1048 h 1610"/>
              <a:gd name="T68" fmla="*/ 35 w 1090"/>
              <a:gd name="T69" fmla="*/ 1063 h 1610"/>
              <a:gd name="T70" fmla="*/ 80 w 1090"/>
              <a:gd name="T71" fmla="*/ 1185 h 1610"/>
              <a:gd name="T72" fmla="*/ 63 w 1090"/>
              <a:gd name="T73" fmla="*/ 1343 h 1610"/>
              <a:gd name="T74" fmla="*/ 63 w 1090"/>
              <a:gd name="T75" fmla="*/ 1335 h 1610"/>
              <a:gd name="T76" fmla="*/ 108 w 1090"/>
              <a:gd name="T77" fmla="*/ 1473 h 1610"/>
              <a:gd name="T78" fmla="*/ 98 w 1090"/>
              <a:gd name="T79" fmla="*/ 1540 h 1610"/>
              <a:gd name="T80" fmla="*/ 153 w 1090"/>
              <a:gd name="T81" fmla="*/ 1575 h 1610"/>
              <a:gd name="T82" fmla="*/ 195 w 1090"/>
              <a:gd name="T83" fmla="*/ 1578 h 1610"/>
              <a:gd name="T84" fmla="*/ 235 w 1090"/>
              <a:gd name="T85" fmla="*/ 1578 h 1610"/>
              <a:gd name="T86" fmla="*/ 240 w 1090"/>
              <a:gd name="T87" fmla="*/ 1578 h 1610"/>
              <a:gd name="T88" fmla="*/ 328 w 1090"/>
              <a:gd name="T89" fmla="*/ 1493 h 1610"/>
              <a:gd name="T90" fmla="*/ 365 w 1090"/>
              <a:gd name="T91" fmla="*/ 1578 h 1610"/>
              <a:gd name="T92" fmla="*/ 418 w 1090"/>
              <a:gd name="T93" fmla="*/ 1610 h 1610"/>
              <a:gd name="T94" fmla="*/ 443 w 1090"/>
              <a:gd name="T95" fmla="*/ 1593 h 1610"/>
              <a:gd name="T96" fmla="*/ 585 w 1090"/>
              <a:gd name="T97" fmla="*/ 1483 h 1610"/>
              <a:gd name="T98" fmla="*/ 598 w 1090"/>
              <a:gd name="T99" fmla="*/ 1415 h 1610"/>
              <a:gd name="T100" fmla="*/ 658 w 1090"/>
              <a:gd name="T101" fmla="*/ 1258 h 1610"/>
              <a:gd name="T102" fmla="*/ 748 w 1090"/>
              <a:gd name="T103" fmla="*/ 1210 h 1610"/>
              <a:gd name="T104" fmla="*/ 960 w 1090"/>
              <a:gd name="T105" fmla="*/ 1133 h 1610"/>
              <a:gd name="T106" fmla="*/ 960 w 1090"/>
              <a:gd name="T107" fmla="*/ 1063 h 1610"/>
              <a:gd name="T108" fmla="*/ 1000 w 1090"/>
              <a:gd name="T109" fmla="*/ 935 h 1610"/>
              <a:gd name="T110" fmla="*/ 1058 w 1090"/>
              <a:gd name="T111" fmla="*/ 92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8"/>
                </a:moveTo>
                <a:lnTo>
                  <a:pt x="1040" y="910"/>
                </a:lnTo>
                <a:lnTo>
                  <a:pt x="1048" y="875"/>
                </a:lnTo>
                <a:lnTo>
                  <a:pt x="1078" y="848"/>
                </a:lnTo>
                <a:lnTo>
                  <a:pt x="1050" y="638"/>
                </a:lnTo>
                <a:lnTo>
                  <a:pt x="1003" y="465"/>
                </a:lnTo>
                <a:lnTo>
                  <a:pt x="960" y="453"/>
                </a:lnTo>
                <a:lnTo>
                  <a:pt x="908" y="398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3" y="338"/>
                </a:lnTo>
                <a:lnTo>
                  <a:pt x="565" y="285"/>
                </a:lnTo>
                <a:lnTo>
                  <a:pt x="550" y="320"/>
                </a:lnTo>
                <a:lnTo>
                  <a:pt x="550" y="373"/>
                </a:lnTo>
                <a:lnTo>
                  <a:pt x="485" y="383"/>
                </a:lnTo>
                <a:lnTo>
                  <a:pt x="470" y="330"/>
                </a:lnTo>
                <a:lnTo>
                  <a:pt x="435" y="315"/>
                </a:lnTo>
                <a:lnTo>
                  <a:pt x="430" y="288"/>
                </a:lnTo>
                <a:lnTo>
                  <a:pt x="465" y="288"/>
                </a:lnTo>
                <a:lnTo>
                  <a:pt x="488" y="315"/>
                </a:lnTo>
                <a:lnTo>
                  <a:pt x="510" y="303"/>
                </a:lnTo>
                <a:lnTo>
                  <a:pt x="485" y="223"/>
                </a:lnTo>
                <a:lnTo>
                  <a:pt x="443" y="190"/>
                </a:lnTo>
                <a:lnTo>
                  <a:pt x="443" y="180"/>
                </a:lnTo>
                <a:lnTo>
                  <a:pt x="440" y="180"/>
                </a:lnTo>
                <a:lnTo>
                  <a:pt x="373" y="148"/>
                </a:lnTo>
                <a:lnTo>
                  <a:pt x="373" y="108"/>
                </a:lnTo>
                <a:lnTo>
                  <a:pt x="293" y="53"/>
                </a:lnTo>
                <a:lnTo>
                  <a:pt x="295" y="48"/>
                </a:lnTo>
                <a:lnTo>
                  <a:pt x="260" y="45"/>
                </a:lnTo>
                <a:lnTo>
                  <a:pt x="160" y="0"/>
                </a:lnTo>
                <a:lnTo>
                  <a:pt x="115" y="30"/>
                </a:lnTo>
                <a:lnTo>
                  <a:pt x="120" y="135"/>
                </a:lnTo>
                <a:lnTo>
                  <a:pt x="95" y="190"/>
                </a:lnTo>
                <a:lnTo>
                  <a:pt x="0" y="280"/>
                </a:lnTo>
                <a:lnTo>
                  <a:pt x="3" y="330"/>
                </a:lnTo>
                <a:lnTo>
                  <a:pt x="108" y="393"/>
                </a:lnTo>
                <a:lnTo>
                  <a:pt x="118" y="453"/>
                </a:lnTo>
                <a:lnTo>
                  <a:pt x="118" y="448"/>
                </a:lnTo>
                <a:lnTo>
                  <a:pt x="115" y="448"/>
                </a:lnTo>
                <a:lnTo>
                  <a:pt x="118" y="453"/>
                </a:lnTo>
                <a:lnTo>
                  <a:pt x="123" y="458"/>
                </a:lnTo>
                <a:lnTo>
                  <a:pt x="133" y="463"/>
                </a:lnTo>
                <a:lnTo>
                  <a:pt x="143" y="465"/>
                </a:lnTo>
                <a:lnTo>
                  <a:pt x="155" y="468"/>
                </a:lnTo>
                <a:lnTo>
                  <a:pt x="165" y="475"/>
                </a:lnTo>
                <a:lnTo>
                  <a:pt x="170" y="468"/>
                </a:lnTo>
                <a:lnTo>
                  <a:pt x="175" y="465"/>
                </a:lnTo>
                <a:lnTo>
                  <a:pt x="175" y="458"/>
                </a:lnTo>
                <a:lnTo>
                  <a:pt x="175" y="443"/>
                </a:lnTo>
                <a:lnTo>
                  <a:pt x="180" y="423"/>
                </a:lnTo>
                <a:lnTo>
                  <a:pt x="185" y="400"/>
                </a:lnTo>
                <a:lnTo>
                  <a:pt x="185" y="383"/>
                </a:lnTo>
                <a:lnTo>
                  <a:pt x="188" y="373"/>
                </a:lnTo>
                <a:lnTo>
                  <a:pt x="188" y="360"/>
                </a:lnTo>
                <a:lnTo>
                  <a:pt x="190" y="355"/>
                </a:lnTo>
                <a:lnTo>
                  <a:pt x="230" y="353"/>
                </a:lnTo>
                <a:lnTo>
                  <a:pt x="240" y="383"/>
                </a:lnTo>
                <a:lnTo>
                  <a:pt x="280" y="475"/>
                </a:lnTo>
                <a:lnTo>
                  <a:pt x="303" y="563"/>
                </a:lnTo>
                <a:lnTo>
                  <a:pt x="358" y="583"/>
                </a:lnTo>
                <a:lnTo>
                  <a:pt x="373" y="768"/>
                </a:lnTo>
                <a:lnTo>
                  <a:pt x="313" y="828"/>
                </a:lnTo>
                <a:lnTo>
                  <a:pt x="270" y="935"/>
                </a:lnTo>
                <a:lnTo>
                  <a:pt x="185" y="980"/>
                </a:lnTo>
                <a:lnTo>
                  <a:pt x="133" y="1048"/>
                </a:lnTo>
                <a:lnTo>
                  <a:pt x="70" y="1048"/>
                </a:lnTo>
                <a:lnTo>
                  <a:pt x="38" y="1058"/>
                </a:lnTo>
                <a:lnTo>
                  <a:pt x="35" y="1063"/>
                </a:lnTo>
                <a:lnTo>
                  <a:pt x="38" y="1128"/>
                </a:lnTo>
                <a:lnTo>
                  <a:pt x="80" y="1185"/>
                </a:lnTo>
                <a:lnTo>
                  <a:pt x="63" y="1208"/>
                </a:lnTo>
                <a:lnTo>
                  <a:pt x="63" y="1343"/>
                </a:lnTo>
                <a:lnTo>
                  <a:pt x="30" y="1383"/>
                </a:lnTo>
                <a:lnTo>
                  <a:pt x="63" y="1335"/>
                </a:lnTo>
                <a:lnTo>
                  <a:pt x="108" y="1363"/>
                </a:lnTo>
                <a:lnTo>
                  <a:pt x="108" y="1473"/>
                </a:lnTo>
                <a:lnTo>
                  <a:pt x="80" y="1503"/>
                </a:lnTo>
                <a:lnTo>
                  <a:pt x="98" y="1540"/>
                </a:lnTo>
                <a:lnTo>
                  <a:pt x="155" y="1573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0" y="1585"/>
                </a:lnTo>
                <a:lnTo>
                  <a:pt x="235" y="1578"/>
                </a:lnTo>
                <a:lnTo>
                  <a:pt x="235" y="1588"/>
                </a:lnTo>
                <a:lnTo>
                  <a:pt x="240" y="1578"/>
                </a:lnTo>
                <a:lnTo>
                  <a:pt x="288" y="1523"/>
                </a:lnTo>
                <a:lnTo>
                  <a:pt x="328" y="1493"/>
                </a:lnTo>
                <a:lnTo>
                  <a:pt x="375" y="1533"/>
                </a:lnTo>
                <a:lnTo>
                  <a:pt x="365" y="1578"/>
                </a:lnTo>
                <a:lnTo>
                  <a:pt x="395" y="1610"/>
                </a:lnTo>
                <a:lnTo>
                  <a:pt x="418" y="1610"/>
                </a:lnTo>
                <a:lnTo>
                  <a:pt x="443" y="1588"/>
                </a:lnTo>
                <a:lnTo>
                  <a:pt x="443" y="1593"/>
                </a:lnTo>
                <a:lnTo>
                  <a:pt x="443" y="1588"/>
                </a:lnTo>
                <a:lnTo>
                  <a:pt x="585" y="1483"/>
                </a:lnTo>
                <a:lnTo>
                  <a:pt x="590" y="1448"/>
                </a:lnTo>
                <a:lnTo>
                  <a:pt x="598" y="1415"/>
                </a:lnTo>
                <a:lnTo>
                  <a:pt x="633" y="1360"/>
                </a:lnTo>
                <a:lnTo>
                  <a:pt x="658" y="1258"/>
                </a:lnTo>
                <a:lnTo>
                  <a:pt x="705" y="1248"/>
                </a:lnTo>
                <a:lnTo>
                  <a:pt x="748" y="1210"/>
                </a:lnTo>
                <a:lnTo>
                  <a:pt x="855" y="1220"/>
                </a:lnTo>
                <a:lnTo>
                  <a:pt x="960" y="1133"/>
                </a:lnTo>
                <a:lnTo>
                  <a:pt x="955" y="1063"/>
                </a:lnTo>
                <a:lnTo>
                  <a:pt x="960" y="1063"/>
                </a:lnTo>
                <a:lnTo>
                  <a:pt x="953" y="995"/>
                </a:lnTo>
                <a:lnTo>
                  <a:pt x="1000" y="935"/>
                </a:lnTo>
                <a:lnTo>
                  <a:pt x="1055" y="920"/>
                </a:lnTo>
                <a:lnTo>
                  <a:pt x="1058" y="920"/>
                </a:lnTo>
                <a:lnTo>
                  <a:pt x="1090" y="94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5" name="Freeform 1438"/>
          <p:cNvSpPr>
            <a:spLocks/>
          </p:cNvSpPr>
          <p:nvPr/>
        </p:nvSpPr>
        <p:spPr bwMode="auto">
          <a:xfrm>
            <a:off x="6470978" y="3643672"/>
            <a:ext cx="7566" cy="0"/>
          </a:xfrm>
          <a:custGeom>
            <a:avLst/>
            <a:gdLst>
              <a:gd name="T0" fmla="*/ 0 w 7"/>
              <a:gd name="T1" fmla="*/ 7 w 7"/>
              <a:gd name="T2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6" name="Freeform 1437"/>
          <p:cNvSpPr>
            <a:spLocks/>
          </p:cNvSpPr>
          <p:nvPr/>
        </p:nvSpPr>
        <p:spPr bwMode="auto">
          <a:xfrm>
            <a:off x="6478544" y="3643672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7" name="Freeform 1436"/>
          <p:cNvSpPr>
            <a:spLocks/>
          </p:cNvSpPr>
          <p:nvPr/>
        </p:nvSpPr>
        <p:spPr bwMode="auto">
          <a:xfrm>
            <a:off x="7731838" y="1631340"/>
            <a:ext cx="231998" cy="325303"/>
          </a:xfrm>
          <a:custGeom>
            <a:avLst/>
            <a:gdLst>
              <a:gd name="T0" fmla="*/ 93 w 230"/>
              <a:gd name="T1" fmla="*/ 80 h 323"/>
              <a:gd name="T2" fmla="*/ 131 w 230"/>
              <a:gd name="T3" fmla="*/ 90 h 323"/>
              <a:gd name="T4" fmla="*/ 208 w 230"/>
              <a:gd name="T5" fmla="*/ 0 h 323"/>
              <a:gd name="T6" fmla="*/ 230 w 230"/>
              <a:gd name="T7" fmla="*/ 3 h 323"/>
              <a:gd name="T8" fmla="*/ 214 w 230"/>
              <a:gd name="T9" fmla="*/ 42 h 323"/>
              <a:gd name="T10" fmla="*/ 214 w 230"/>
              <a:gd name="T11" fmla="*/ 106 h 323"/>
              <a:gd name="T12" fmla="*/ 166 w 230"/>
              <a:gd name="T13" fmla="*/ 141 h 323"/>
              <a:gd name="T14" fmla="*/ 147 w 230"/>
              <a:gd name="T15" fmla="*/ 202 h 323"/>
              <a:gd name="T16" fmla="*/ 202 w 230"/>
              <a:gd name="T17" fmla="*/ 218 h 323"/>
              <a:gd name="T18" fmla="*/ 208 w 230"/>
              <a:gd name="T19" fmla="*/ 282 h 323"/>
              <a:gd name="T20" fmla="*/ 182 w 230"/>
              <a:gd name="T21" fmla="*/ 323 h 323"/>
              <a:gd name="T22" fmla="*/ 179 w 230"/>
              <a:gd name="T23" fmla="*/ 323 h 323"/>
              <a:gd name="T24" fmla="*/ 3 w 230"/>
              <a:gd name="T25" fmla="*/ 310 h 323"/>
              <a:gd name="T26" fmla="*/ 0 w 230"/>
              <a:gd name="T27" fmla="*/ 278 h 323"/>
              <a:gd name="T28" fmla="*/ 93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3" y="80"/>
                </a:moveTo>
                <a:lnTo>
                  <a:pt x="131" y="90"/>
                </a:lnTo>
                <a:lnTo>
                  <a:pt x="208" y="0"/>
                </a:lnTo>
                <a:lnTo>
                  <a:pt x="230" y="3"/>
                </a:lnTo>
                <a:lnTo>
                  <a:pt x="214" y="42"/>
                </a:lnTo>
                <a:lnTo>
                  <a:pt x="214" y="106"/>
                </a:lnTo>
                <a:lnTo>
                  <a:pt x="166" y="141"/>
                </a:lnTo>
                <a:lnTo>
                  <a:pt x="147" y="202"/>
                </a:lnTo>
                <a:lnTo>
                  <a:pt x="202" y="218"/>
                </a:lnTo>
                <a:lnTo>
                  <a:pt x="208" y="282"/>
                </a:lnTo>
                <a:lnTo>
                  <a:pt x="182" y="323"/>
                </a:lnTo>
                <a:lnTo>
                  <a:pt x="179" y="323"/>
                </a:lnTo>
                <a:lnTo>
                  <a:pt x="3" y="310"/>
                </a:lnTo>
                <a:lnTo>
                  <a:pt x="0" y="278"/>
                </a:lnTo>
                <a:lnTo>
                  <a:pt x="93" y="8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8" name="Freeform 1435"/>
          <p:cNvSpPr>
            <a:spLocks/>
          </p:cNvSpPr>
          <p:nvPr/>
        </p:nvSpPr>
        <p:spPr bwMode="auto">
          <a:xfrm>
            <a:off x="7731838" y="1631340"/>
            <a:ext cx="231998" cy="327823"/>
          </a:xfrm>
          <a:custGeom>
            <a:avLst/>
            <a:gdLst>
              <a:gd name="T0" fmla="*/ 95 w 230"/>
              <a:gd name="T1" fmla="*/ 80 h 323"/>
              <a:gd name="T2" fmla="*/ 133 w 230"/>
              <a:gd name="T3" fmla="*/ 89 h 323"/>
              <a:gd name="T4" fmla="*/ 210 w 230"/>
              <a:gd name="T5" fmla="*/ 0 h 323"/>
              <a:gd name="T6" fmla="*/ 230 w 230"/>
              <a:gd name="T7" fmla="*/ 5 h 323"/>
              <a:gd name="T8" fmla="*/ 215 w 230"/>
              <a:gd name="T9" fmla="*/ 42 h 323"/>
              <a:gd name="T10" fmla="*/ 215 w 230"/>
              <a:gd name="T11" fmla="*/ 107 h 323"/>
              <a:gd name="T12" fmla="*/ 168 w 230"/>
              <a:gd name="T13" fmla="*/ 142 h 323"/>
              <a:gd name="T14" fmla="*/ 148 w 230"/>
              <a:gd name="T15" fmla="*/ 201 h 323"/>
              <a:gd name="T16" fmla="*/ 203 w 230"/>
              <a:gd name="T17" fmla="*/ 219 h 323"/>
              <a:gd name="T18" fmla="*/ 210 w 230"/>
              <a:gd name="T19" fmla="*/ 281 h 323"/>
              <a:gd name="T20" fmla="*/ 183 w 230"/>
              <a:gd name="T21" fmla="*/ 323 h 323"/>
              <a:gd name="T22" fmla="*/ 180 w 230"/>
              <a:gd name="T23" fmla="*/ 323 h 323"/>
              <a:gd name="T24" fmla="*/ 5 w 230"/>
              <a:gd name="T25" fmla="*/ 308 h 323"/>
              <a:gd name="T26" fmla="*/ 0 w 230"/>
              <a:gd name="T27" fmla="*/ 278 h 323"/>
              <a:gd name="T28" fmla="*/ 95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5" y="80"/>
                </a:moveTo>
                <a:lnTo>
                  <a:pt x="133" y="89"/>
                </a:lnTo>
                <a:lnTo>
                  <a:pt x="210" y="0"/>
                </a:lnTo>
                <a:lnTo>
                  <a:pt x="230" y="5"/>
                </a:lnTo>
                <a:lnTo>
                  <a:pt x="215" y="42"/>
                </a:lnTo>
                <a:lnTo>
                  <a:pt x="215" y="107"/>
                </a:lnTo>
                <a:lnTo>
                  <a:pt x="168" y="142"/>
                </a:lnTo>
                <a:lnTo>
                  <a:pt x="148" y="201"/>
                </a:lnTo>
                <a:lnTo>
                  <a:pt x="203" y="219"/>
                </a:lnTo>
                <a:lnTo>
                  <a:pt x="210" y="281"/>
                </a:lnTo>
                <a:lnTo>
                  <a:pt x="183" y="323"/>
                </a:lnTo>
                <a:lnTo>
                  <a:pt x="180" y="323"/>
                </a:lnTo>
                <a:lnTo>
                  <a:pt x="5" y="308"/>
                </a:lnTo>
                <a:lnTo>
                  <a:pt x="0" y="278"/>
                </a:lnTo>
                <a:lnTo>
                  <a:pt x="95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9" name="Freeform 1434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0" name="Freeform 1433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1" name="Freeform 1432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2" name="Freeform 1431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3" name="Freeform 1430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4" name="Freeform 1429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5" name="Freeform 1428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6" name="Freeform 1427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7" name="Freeform 1426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8" name="Freeform 1425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9" name="Freeform 1424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0" name="Freeform 1423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1" name="Freeform 142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2" name="Freeform 1421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3" name="Freeform 1420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4" name="Freeform 1419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5" name="Freeform 1418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6" name="Freeform 1417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Freeform 1416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Freeform 1415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9" name="Freeform 1414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0" name="Freeform 1413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1" name="Freeform 141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2" name="Freeform 1411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3" name="Freeform 1410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9 h 304"/>
              <a:gd name="T2" fmla="*/ 67 w 230"/>
              <a:gd name="T3" fmla="*/ 0 h 304"/>
              <a:gd name="T4" fmla="*/ 105 w 230"/>
              <a:gd name="T5" fmla="*/ 32 h 304"/>
              <a:gd name="T6" fmla="*/ 137 w 230"/>
              <a:gd name="T7" fmla="*/ 35 h 304"/>
              <a:gd name="T8" fmla="*/ 195 w 230"/>
              <a:gd name="T9" fmla="*/ 73 h 304"/>
              <a:gd name="T10" fmla="*/ 230 w 230"/>
              <a:gd name="T11" fmla="*/ 102 h 304"/>
              <a:gd name="T12" fmla="*/ 195 w 230"/>
              <a:gd name="T13" fmla="*/ 160 h 304"/>
              <a:gd name="T14" fmla="*/ 192 w 230"/>
              <a:gd name="T15" fmla="*/ 268 h 304"/>
              <a:gd name="T16" fmla="*/ 96 w 230"/>
              <a:gd name="T17" fmla="*/ 304 h 304"/>
              <a:gd name="T18" fmla="*/ 48 w 230"/>
              <a:gd name="T19" fmla="*/ 304 h 304"/>
              <a:gd name="T20" fmla="*/ 0 w 230"/>
              <a:gd name="T21" fmla="*/ 281 h 304"/>
              <a:gd name="T22" fmla="*/ 3 w 230"/>
              <a:gd name="T23" fmla="*/ 252 h 304"/>
              <a:gd name="T24" fmla="*/ 70 w 230"/>
              <a:gd name="T25" fmla="*/ 265 h 304"/>
              <a:gd name="T26" fmla="*/ 73 w 230"/>
              <a:gd name="T27" fmla="*/ 230 h 304"/>
              <a:gd name="T28" fmla="*/ 38 w 230"/>
              <a:gd name="T29" fmla="*/ 201 h 304"/>
              <a:gd name="T30" fmla="*/ 51 w 230"/>
              <a:gd name="T31" fmla="*/ 160 h 304"/>
              <a:gd name="T32" fmla="*/ 0 w 230"/>
              <a:gd name="T33" fmla="*/ 16 h 304"/>
              <a:gd name="T34" fmla="*/ 0 w 230"/>
              <a:gd name="T35" fmla="*/ 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9"/>
                </a:moveTo>
                <a:lnTo>
                  <a:pt x="67" y="0"/>
                </a:lnTo>
                <a:lnTo>
                  <a:pt x="105" y="32"/>
                </a:lnTo>
                <a:lnTo>
                  <a:pt x="137" y="35"/>
                </a:lnTo>
                <a:lnTo>
                  <a:pt x="195" y="73"/>
                </a:lnTo>
                <a:lnTo>
                  <a:pt x="230" y="102"/>
                </a:lnTo>
                <a:lnTo>
                  <a:pt x="195" y="160"/>
                </a:lnTo>
                <a:lnTo>
                  <a:pt x="192" y="268"/>
                </a:lnTo>
                <a:lnTo>
                  <a:pt x="96" y="304"/>
                </a:lnTo>
                <a:lnTo>
                  <a:pt x="48" y="304"/>
                </a:lnTo>
                <a:lnTo>
                  <a:pt x="0" y="281"/>
                </a:lnTo>
                <a:lnTo>
                  <a:pt x="3" y="252"/>
                </a:lnTo>
                <a:lnTo>
                  <a:pt x="70" y="265"/>
                </a:lnTo>
                <a:lnTo>
                  <a:pt x="73" y="230"/>
                </a:lnTo>
                <a:lnTo>
                  <a:pt x="38" y="201"/>
                </a:lnTo>
                <a:lnTo>
                  <a:pt x="51" y="160"/>
                </a:lnTo>
                <a:lnTo>
                  <a:pt x="0" y="16"/>
                </a:lnTo>
                <a:lnTo>
                  <a:pt x="0" y="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Freeform 1409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10 h 304"/>
              <a:gd name="T2" fmla="*/ 68 w 230"/>
              <a:gd name="T3" fmla="*/ 0 h 304"/>
              <a:gd name="T4" fmla="*/ 105 w 230"/>
              <a:gd name="T5" fmla="*/ 32 h 304"/>
              <a:gd name="T6" fmla="*/ 138 w 230"/>
              <a:gd name="T7" fmla="*/ 35 h 304"/>
              <a:gd name="T8" fmla="*/ 195 w 230"/>
              <a:gd name="T9" fmla="*/ 72 h 304"/>
              <a:gd name="T10" fmla="*/ 230 w 230"/>
              <a:gd name="T11" fmla="*/ 102 h 304"/>
              <a:gd name="T12" fmla="*/ 195 w 230"/>
              <a:gd name="T13" fmla="*/ 159 h 304"/>
              <a:gd name="T14" fmla="*/ 193 w 230"/>
              <a:gd name="T15" fmla="*/ 267 h 304"/>
              <a:gd name="T16" fmla="*/ 95 w 230"/>
              <a:gd name="T17" fmla="*/ 304 h 304"/>
              <a:gd name="T18" fmla="*/ 48 w 230"/>
              <a:gd name="T19" fmla="*/ 304 h 304"/>
              <a:gd name="T20" fmla="*/ 0 w 230"/>
              <a:gd name="T21" fmla="*/ 282 h 304"/>
              <a:gd name="T22" fmla="*/ 3 w 230"/>
              <a:gd name="T23" fmla="*/ 252 h 304"/>
              <a:gd name="T24" fmla="*/ 70 w 230"/>
              <a:gd name="T25" fmla="*/ 264 h 304"/>
              <a:gd name="T26" fmla="*/ 73 w 230"/>
              <a:gd name="T27" fmla="*/ 229 h 304"/>
              <a:gd name="T28" fmla="*/ 38 w 230"/>
              <a:gd name="T29" fmla="*/ 202 h 304"/>
              <a:gd name="T30" fmla="*/ 50 w 230"/>
              <a:gd name="T31" fmla="*/ 159 h 304"/>
              <a:gd name="T32" fmla="*/ 0 w 230"/>
              <a:gd name="T33" fmla="*/ 17 h 304"/>
              <a:gd name="T34" fmla="*/ 0 w 230"/>
              <a:gd name="T35" fmla="*/ 1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10"/>
                </a:moveTo>
                <a:lnTo>
                  <a:pt x="68" y="0"/>
                </a:lnTo>
                <a:lnTo>
                  <a:pt x="105" y="32"/>
                </a:lnTo>
                <a:lnTo>
                  <a:pt x="138" y="35"/>
                </a:lnTo>
                <a:lnTo>
                  <a:pt x="195" y="72"/>
                </a:lnTo>
                <a:lnTo>
                  <a:pt x="230" y="102"/>
                </a:lnTo>
                <a:lnTo>
                  <a:pt x="195" y="159"/>
                </a:lnTo>
                <a:lnTo>
                  <a:pt x="193" y="267"/>
                </a:lnTo>
                <a:lnTo>
                  <a:pt x="95" y="304"/>
                </a:lnTo>
                <a:lnTo>
                  <a:pt x="48" y="304"/>
                </a:lnTo>
                <a:lnTo>
                  <a:pt x="0" y="282"/>
                </a:lnTo>
                <a:lnTo>
                  <a:pt x="3" y="252"/>
                </a:lnTo>
                <a:lnTo>
                  <a:pt x="70" y="264"/>
                </a:lnTo>
                <a:lnTo>
                  <a:pt x="73" y="229"/>
                </a:lnTo>
                <a:lnTo>
                  <a:pt x="38" y="202"/>
                </a:lnTo>
                <a:lnTo>
                  <a:pt x="50" y="159"/>
                </a:lnTo>
                <a:lnTo>
                  <a:pt x="0" y="17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5" name="Freeform 1408"/>
          <p:cNvSpPr>
            <a:spLocks/>
          </p:cNvSpPr>
          <p:nvPr/>
        </p:nvSpPr>
        <p:spPr bwMode="auto">
          <a:xfrm>
            <a:off x="7694013" y="1913773"/>
            <a:ext cx="247128" cy="335389"/>
          </a:xfrm>
          <a:custGeom>
            <a:avLst/>
            <a:gdLst>
              <a:gd name="T0" fmla="*/ 246 w 246"/>
              <a:gd name="T1" fmla="*/ 4 h 333"/>
              <a:gd name="T2" fmla="*/ 217 w 246"/>
              <a:gd name="T3" fmla="*/ 45 h 333"/>
              <a:gd name="T4" fmla="*/ 224 w 246"/>
              <a:gd name="T5" fmla="*/ 109 h 333"/>
              <a:gd name="T6" fmla="*/ 153 w 246"/>
              <a:gd name="T7" fmla="*/ 109 h 333"/>
              <a:gd name="T8" fmla="*/ 96 w 246"/>
              <a:gd name="T9" fmla="*/ 231 h 333"/>
              <a:gd name="T10" fmla="*/ 108 w 246"/>
              <a:gd name="T11" fmla="*/ 269 h 333"/>
              <a:gd name="T12" fmla="*/ 45 w 246"/>
              <a:gd name="T13" fmla="*/ 295 h 333"/>
              <a:gd name="T14" fmla="*/ 16 w 246"/>
              <a:gd name="T15" fmla="*/ 333 h 333"/>
              <a:gd name="T16" fmla="*/ 0 w 246"/>
              <a:gd name="T17" fmla="*/ 250 h 333"/>
              <a:gd name="T18" fmla="*/ 41 w 246"/>
              <a:gd name="T19" fmla="*/ 240 h 333"/>
              <a:gd name="T20" fmla="*/ 51 w 246"/>
              <a:gd name="T21" fmla="*/ 180 h 333"/>
              <a:gd name="T22" fmla="*/ 32 w 246"/>
              <a:gd name="T23" fmla="*/ 180 h 333"/>
              <a:gd name="T24" fmla="*/ 0 w 246"/>
              <a:gd name="T25" fmla="*/ 96 h 333"/>
              <a:gd name="T26" fmla="*/ 45 w 246"/>
              <a:gd name="T27" fmla="*/ 42 h 333"/>
              <a:gd name="T28" fmla="*/ 38 w 246"/>
              <a:gd name="T29" fmla="*/ 0 h 333"/>
              <a:gd name="T30" fmla="*/ 41 w 246"/>
              <a:gd name="T31" fmla="*/ 32 h 333"/>
              <a:gd name="T32" fmla="*/ 217 w 246"/>
              <a:gd name="T33" fmla="*/ 45 h 333"/>
              <a:gd name="T34" fmla="*/ 220 w 246"/>
              <a:gd name="T35" fmla="*/ 45 h 333"/>
              <a:gd name="T36" fmla="*/ 246 w 246"/>
              <a:gd name="T37" fmla="*/ 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4"/>
                </a:moveTo>
                <a:lnTo>
                  <a:pt x="217" y="45"/>
                </a:lnTo>
                <a:lnTo>
                  <a:pt x="224" y="109"/>
                </a:lnTo>
                <a:lnTo>
                  <a:pt x="153" y="109"/>
                </a:lnTo>
                <a:lnTo>
                  <a:pt x="96" y="231"/>
                </a:lnTo>
                <a:lnTo>
                  <a:pt x="108" y="269"/>
                </a:lnTo>
                <a:lnTo>
                  <a:pt x="45" y="295"/>
                </a:lnTo>
                <a:lnTo>
                  <a:pt x="16" y="333"/>
                </a:lnTo>
                <a:lnTo>
                  <a:pt x="0" y="250"/>
                </a:lnTo>
                <a:lnTo>
                  <a:pt x="41" y="240"/>
                </a:lnTo>
                <a:lnTo>
                  <a:pt x="51" y="180"/>
                </a:lnTo>
                <a:lnTo>
                  <a:pt x="32" y="180"/>
                </a:lnTo>
                <a:lnTo>
                  <a:pt x="0" y="96"/>
                </a:lnTo>
                <a:lnTo>
                  <a:pt x="45" y="42"/>
                </a:lnTo>
                <a:lnTo>
                  <a:pt x="38" y="0"/>
                </a:lnTo>
                <a:lnTo>
                  <a:pt x="41" y="32"/>
                </a:lnTo>
                <a:lnTo>
                  <a:pt x="217" y="45"/>
                </a:lnTo>
                <a:lnTo>
                  <a:pt x="220" y="45"/>
                </a:lnTo>
                <a:lnTo>
                  <a:pt x="246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6" name="Freeform 1407"/>
          <p:cNvSpPr>
            <a:spLocks/>
          </p:cNvSpPr>
          <p:nvPr/>
        </p:nvSpPr>
        <p:spPr bwMode="auto">
          <a:xfrm>
            <a:off x="7694013" y="1913773"/>
            <a:ext cx="249649" cy="335389"/>
          </a:xfrm>
          <a:custGeom>
            <a:avLst/>
            <a:gdLst>
              <a:gd name="T0" fmla="*/ 246 w 246"/>
              <a:gd name="T1" fmla="*/ 3 h 333"/>
              <a:gd name="T2" fmla="*/ 216 w 246"/>
              <a:gd name="T3" fmla="*/ 45 h 333"/>
              <a:gd name="T4" fmla="*/ 224 w 246"/>
              <a:gd name="T5" fmla="*/ 108 h 333"/>
              <a:gd name="T6" fmla="*/ 152 w 246"/>
              <a:gd name="T7" fmla="*/ 108 h 333"/>
              <a:gd name="T8" fmla="*/ 97 w 246"/>
              <a:gd name="T9" fmla="*/ 230 h 333"/>
              <a:gd name="T10" fmla="*/ 107 w 246"/>
              <a:gd name="T11" fmla="*/ 268 h 333"/>
              <a:gd name="T12" fmla="*/ 45 w 246"/>
              <a:gd name="T13" fmla="*/ 295 h 333"/>
              <a:gd name="T14" fmla="*/ 17 w 246"/>
              <a:gd name="T15" fmla="*/ 333 h 333"/>
              <a:gd name="T16" fmla="*/ 0 w 246"/>
              <a:gd name="T17" fmla="*/ 250 h 333"/>
              <a:gd name="T18" fmla="*/ 42 w 246"/>
              <a:gd name="T19" fmla="*/ 240 h 333"/>
              <a:gd name="T20" fmla="*/ 52 w 246"/>
              <a:gd name="T21" fmla="*/ 180 h 333"/>
              <a:gd name="T22" fmla="*/ 32 w 246"/>
              <a:gd name="T23" fmla="*/ 180 h 333"/>
              <a:gd name="T24" fmla="*/ 0 w 246"/>
              <a:gd name="T25" fmla="*/ 95 h 333"/>
              <a:gd name="T26" fmla="*/ 45 w 246"/>
              <a:gd name="T27" fmla="*/ 40 h 333"/>
              <a:gd name="T28" fmla="*/ 37 w 246"/>
              <a:gd name="T29" fmla="*/ 0 h 333"/>
              <a:gd name="T30" fmla="*/ 42 w 246"/>
              <a:gd name="T31" fmla="*/ 30 h 333"/>
              <a:gd name="T32" fmla="*/ 216 w 246"/>
              <a:gd name="T33" fmla="*/ 45 h 333"/>
              <a:gd name="T34" fmla="*/ 219 w 246"/>
              <a:gd name="T35" fmla="*/ 45 h 333"/>
              <a:gd name="T36" fmla="*/ 246 w 246"/>
              <a:gd name="T37" fmla="*/ 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3"/>
                </a:moveTo>
                <a:lnTo>
                  <a:pt x="216" y="45"/>
                </a:lnTo>
                <a:lnTo>
                  <a:pt x="224" y="108"/>
                </a:lnTo>
                <a:lnTo>
                  <a:pt x="152" y="108"/>
                </a:lnTo>
                <a:lnTo>
                  <a:pt x="97" y="230"/>
                </a:lnTo>
                <a:lnTo>
                  <a:pt x="107" y="268"/>
                </a:lnTo>
                <a:lnTo>
                  <a:pt x="45" y="295"/>
                </a:lnTo>
                <a:lnTo>
                  <a:pt x="17" y="333"/>
                </a:lnTo>
                <a:lnTo>
                  <a:pt x="0" y="250"/>
                </a:lnTo>
                <a:lnTo>
                  <a:pt x="42" y="240"/>
                </a:lnTo>
                <a:lnTo>
                  <a:pt x="52" y="180"/>
                </a:lnTo>
                <a:lnTo>
                  <a:pt x="32" y="180"/>
                </a:lnTo>
                <a:lnTo>
                  <a:pt x="0" y="95"/>
                </a:lnTo>
                <a:lnTo>
                  <a:pt x="45" y="40"/>
                </a:lnTo>
                <a:lnTo>
                  <a:pt x="37" y="0"/>
                </a:lnTo>
                <a:lnTo>
                  <a:pt x="42" y="30"/>
                </a:lnTo>
                <a:lnTo>
                  <a:pt x="216" y="45"/>
                </a:lnTo>
                <a:lnTo>
                  <a:pt x="219" y="45"/>
                </a:lnTo>
                <a:lnTo>
                  <a:pt x="246" y="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7" name="Freeform 1406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8" name="Freeform 1405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9" name="Freeform 1404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0" name="Freeform 1403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1" name="Freeform 1402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2" name="Freeform 1401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3" name="Freeform 1400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4" name="Freeform 1399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5" name="Freeform 139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396" name="Group 1386"/>
          <p:cNvGrpSpPr>
            <a:grpSpLocks/>
          </p:cNvGrpSpPr>
          <p:nvPr/>
        </p:nvGrpSpPr>
        <p:grpSpPr bwMode="auto">
          <a:xfrm>
            <a:off x="3238135" y="1734732"/>
            <a:ext cx="1278512" cy="1386945"/>
            <a:chOff x="3772" y="2560"/>
            <a:chExt cx="1267" cy="1376"/>
          </a:xfrm>
          <a:solidFill>
            <a:srgbClr val="FF0000"/>
          </a:solidFill>
        </p:grpSpPr>
        <p:sp>
          <p:nvSpPr>
            <p:cNvPr id="397" name="Freeform 1397"/>
            <p:cNvSpPr>
              <a:spLocks/>
            </p:cNvSpPr>
            <p:nvPr/>
          </p:nvSpPr>
          <p:spPr bwMode="auto">
            <a:xfrm>
              <a:off x="4793" y="3274"/>
              <a:ext cx="57" cy="74"/>
            </a:xfrm>
            <a:custGeom>
              <a:avLst/>
              <a:gdLst>
                <a:gd name="T0" fmla="*/ 32 w 57"/>
                <a:gd name="T1" fmla="*/ 0 h 74"/>
                <a:gd name="T2" fmla="*/ 57 w 57"/>
                <a:gd name="T3" fmla="*/ 19 h 74"/>
                <a:gd name="T4" fmla="*/ 28 w 57"/>
                <a:gd name="T5" fmla="*/ 67 h 74"/>
                <a:gd name="T6" fmla="*/ 3 w 57"/>
                <a:gd name="T7" fmla="*/ 74 h 74"/>
                <a:gd name="T8" fmla="*/ 0 w 57"/>
                <a:gd name="T9" fmla="*/ 19 h 74"/>
                <a:gd name="T10" fmla="*/ 32 w 57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396"/>
            <p:cNvSpPr>
              <a:spLocks/>
            </p:cNvSpPr>
            <p:nvPr/>
          </p:nvSpPr>
          <p:spPr bwMode="auto">
            <a:xfrm>
              <a:off x="4460" y="3348"/>
              <a:ext cx="58" cy="67"/>
            </a:xfrm>
            <a:custGeom>
              <a:avLst/>
              <a:gdLst>
                <a:gd name="T0" fmla="*/ 0 w 58"/>
                <a:gd name="T1" fmla="*/ 0 h 67"/>
                <a:gd name="T2" fmla="*/ 58 w 58"/>
                <a:gd name="T3" fmla="*/ 22 h 67"/>
                <a:gd name="T4" fmla="*/ 54 w 58"/>
                <a:gd name="T5" fmla="*/ 64 h 67"/>
                <a:gd name="T6" fmla="*/ 16 w 58"/>
                <a:gd name="T7" fmla="*/ 67 h 67"/>
                <a:gd name="T8" fmla="*/ 0 w 58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99" name="Group 1387"/>
            <p:cNvGrpSpPr>
              <a:grpSpLocks/>
            </p:cNvGrpSpPr>
            <p:nvPr/>
          </p:nvGrpSpPr>
          <p:grpSpPr bwMode="auto">
            <a:xfrm>
              <a:off x="3772" y="2560"/>
              <a:ext cx="1267" cy="1376"/>
              <a:chOff x="3772" y="2560"/>
              <a:chExt cx="1267" cy="1376"/>
            </a:xfrm>
            <a:grpFill/>
          </p:grpSpPr>
          <p:sp>
            <p:nvSpPr>
              <p:cNvPr id="400" name="Freeform 1395"/>
              <p:cNvSpPr>
                <a:spLocks/>
              </p:cNvSpPr>
              <p:nvPr/>
            </p:nvSpPr>
            <p:spPr bwMode="auto">
              <a:xfrm>
                <a:off x="4921" y="3072"/>
                <a:ext cx="64" cy="103"/>
              </a:xfrm>
              <a:custGeom>
                <a:avLst/>
                <a:gdLst>
                  <a:gd name="T0" fmla="*/ 0 w 64"/>
                  <a:gd name="T1" fmla="*/ 0 h 103"/>
                  <a:gd name="T2" fmla="*/ 0 w 64"/>
                  <a:gd name="T3" fmla="*/ 103 h 103"/>
                  <a:gd name="T4" fmla="*/ 64 w 64"/>
                  <a:gd name="T5" fmla="*/ 84 h 103"/>
                  <a:gd name="T6" fmla="*/ 38 w 64"/>
                  <a:gd name="T7" fmla="*/ 0 h 103"/>
                  <a:gd name="T8" fmla="*/ 0 w 64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3">
                    <a:moveTo>
                      <a:pt x="0" y="0"/>
                    </a:moveTo>
                    <a:lnTo>
                      <a:pt x="0" y="103"/>
                    </a:lnTo>
                    <a:lnTo>
                      <a:pt x="64" y="84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1" name="Freeform 1394"/>
              <p:cNvSpPr>
                <a:spLocks/>
              </p:cNvSpPr>
              <p:nvPr/>
            </p:nvSpPr>
            <p:spPr bwMode="auto">
              <a:xfrm>
                <a:off x="4725" y="3108"/>
                <a:ext cx="170" cy="140"/>
              </a:xfrm>
              <a:custGeom>
                <a:avLst/>
                <a:gdLst>
                  <a:gd name="T0" fmla="*/ 141 w 170"/>
                  <a:gd name="T1" fmla="*/ 12 h 140"/>
                  <a:gd name="T2" fmla="*/ 96 w 170"/>
                  <a:gd name="T3" fmla="*/ 35 h 140"/>
                  <a:gd name="T4" fmla="*/ 84 w 170"/>
                  <a:gd name="T5" fmla="*/ 0 h 140"/>
                  <a:gd name="T6" fmla="*/ 39 w 170"/>
                  <a:gd name="T7" fmla="*/ 32 h 140"/>
                  <a:gd name="T8" fmla="*/ 39 w 170"/>
                  <a:gd name="T9" fmla="*/ 67 h 140"/>
                  <a:gd name="T10" fmla="*/ 0 w 170"/>
                  <a:gd name="T11" fmla="*/ 118 h 140"/>
                  <a:gd name="T12" fmla="*/ 4 w 170"/>
                  <a:gd name="T13" fmla="*/ 137 h 140"/>
                  <a:gd name="T14" fmla="*/ 122 w 170"/>
                  <a:gd name="T15" fmla="*/ 140 h 140"/>
                  <a:gd name="T16" fmla="*/ 116 w 170"/>
                  <a:gd name="T17" fmla="*/ 105 h 140"/>
                  <a:gd name="T18" fmla="*/ 170 w 170"/>
                  <a:gd name="T19" fmla="*/ 51 h 140"/>
                  <a:gd name="T20" fmla="*/ 141 w 170"/>
                  <a:gd name="T21" fmla="*/ 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0">
                    <a:moveTo>
                      <a:pt x="141" y="12"/>
                    </a:moveTo>
                    <a:lnTo>
                      <a:pt x="96" y="35"/>
                    </a:lnTo>
                    <a:lnTo>
                      <a:pt x="84" y="0"/>
                    </a:lnTo>
                    <a:lnTo>
                      <a:pt x="39" y="32"/>
                    </a:lnTo>
                    <a:lnTo>
                      <a:pt x="39" y="67"/>
                    </a:lnTo>
                    <a:lnTo>
                      <a:pt x="0" y="118"/>
                    </a:lnTo>
                    <a:lnTo>
                      <a:pt x="4" y="137"/>
                    </a:lnTo>
                    <a:lnTo>
                      <a:pt x="122" y="140"/>
                    </a:lnTo>
                    <a:lnTo>
                      <a:pt x="116" y="105"/>
                    </a:lnTo>
                    <a:lnTo>
                      <a:pt x="170" y="51"/>
                    </a:lnTo>
                    <a:lnTo>
                      <a:pt x="14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2" name="Freeform 1393"/>
              <p:cNvSpPr>
                <a:spLocks/>
              </p:cNvSpPr>
              <p:nvPr/>
            </p:nvSpPr>
            <p:spPr bwMode="auto">
              <a:xfrm>
                <a:off x="4917" y="3229"/>
                <a:ext cx="42" cy="71"/>
              </a:xfrm>
              <a:custGeom>
                <a:avLst/>
                <a:gdLst>
                  <a:gd name="T0" fmla="*/ 0 w 42"/>
                  <a:gd name="T1" fmla="*/ 0 h 71"/>
                  <a:gd name="T2" fmla="*/ 0 w 42"/>
                  <a:gd name="T3" fmla="*/ 71 h 71"/>
                  <a:gd name="T4" fmla="*/ 42 w 42"/>
                  <a:gd name="T5" fmla="*/ 71 h 71"/>
                  <a:gd name="T6" fmla="*/ 42 w 42"/>
                  <a:gd name="T7" fmla="*/ 7 h 71"/>
                  <a:gd name="T8" fmla="*/ 0 w 42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1">
                    <a:moveTo>
                      <a:pt x="0" y="0"/>
                    </a:moveTo>
                    <a:lnTo>
                      <a:pt x="0" y="71"/>
                    </a:lnTo>
                    <a:lnTo>
                      <a:pt x="42" y="71"/>
                    </a:lnTo>
                    <a:lnTo>
                      <a:pt x="4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3" name="Freeform 1392"/>
              <p:cNvSpPr>
                <a:spLocks/>
              </p:cNvSpPr>
              <p:nvPr/>
            </p:nvSpPr>
            <p:spPr bwMode="auto">
              <a:xfrm>
                <a:off x="4428" y="3376"/>
                <a:ext cx="358" cy="295"/>
              </a:xfrm>
              <a:custGeom>
                <a:avLst/>
                <a:gdLst>
                  <a:gd name="T0" fmla="*/ 352 w 358"/>
                  <a:gd name="T1" fmla="*/ 0 h 295"/>
                  <a:gd name="T2" fmla="*/ 278 w 358"/>
                  <a:gd name="T3" fmla="*/ 16 h 295"/>
                  <a:gd name="T4" fmla="*/ 256 w 358"/>
                  <a:gd name="T5" fmla="*/ 74 h 295"/>
                  <a:gd name="T6" fmla="*/ 118 w 358"/>
                  <a:gd name="T7" fmla="*/ 122 h 295"/>
                  <a:gd name="T8" fmla="*/ 102 w 358"/>
                  <a:gd name="T9" fmla="*/ 96 h 295"/>
                  <a:gd name="T10" fmla="*/ 54 w 358"/>
                  <a:gd name="T11" fmla="*/ 93 h 295"/>
                  <a:gd name="T12" fmla="*/ 54 w 358"/>
                  <a:gd name="T13" fmla="*/ 141 h 295"/>
                  <a:gd name="T14" fmla="*/ 26 w 358"/>
                  <a:gd name="T15" fmla="*/ 164 h 295"/>
                  <a:gd name="T16" fmla="*/ 0 w 358"/>
                  <a:gd name="T17" fmla="*/ 218 h 295"/>
                  <a:gd name="T18" fmla="*/ 35 w 358"/>
                  <a:gd name="T19" fmla="*/ 218 h 295"/>
                  <a:gd name="T20" fmla="*/ 35 w 358"/>
                  <a:gd name="T21" fmla="*/ 247 h 295"/>
                  <a:gd name="T22" fmla="*/ 58 w 358"/>
                  <a:gd name="T23" fmla="*/ 266 h 295"/>
                  <a:gd name="T24" fmla="*/ 99 w 358"/>
                  <a:gd name="T25" fmla="*/ 244 h 295"/>
                  <a:gd name="T26" fmla="*/ 106 w 358"/>
                  <a:gd name="T27" fmla="*/ 282 h 295"/>
                  <a:gd name="T28" fmla="*/ 137 w 358"/>
                  <a:gd name="T29" fmla="*/ 295 h 295"/>
                  <a:gd name="T30" fmla="*/ 176 w 358"/>
                  <a:gd name="T31" fmla="*/ 279 h 295"/>
                  <a:gd name="T32" fmla="*/ 160 w 358"/>
                  <a:gd name="T33" fmla="*/ 218 h 295"/>
                  <a:gd name="T34" fmla="*/ 211 w 358"/>
                  <a:gd name="T35" fmla="*/ 208 h 295"/>
                  <a:gd name="T36" fmla="*/ 256 w 358"/>
                  <a:gd name="T37" fmla="*/ 218 h 295"/>
                  <a:gd name="T38" fmla="*/ 329 w 358"/>
                  <a:gd name="T39" fmla="*/ 112 h 295"/>
                  <a:gd name="T40" fmla="*/ 329 w 358"/>
                  <a:gd name="T41" fmla="*/ 74 h 295"/>
                  <a:gd name="T42" fmla="*/ 358 w 358"/>
                  <a:gd name="T43" fmla="*/ 39 h 295"/>
                  <a:gd name="T44" fmla="*/ 352 w 358"/>
                  <a:gd name="T4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8" h="295">
                    <a:moveTo>
                      <a:pt x="352" y="0"/>
                    </a:moveTo>
                    <a:lnTo>
                      <a:pt x="278" y="16"/>
                    </a:lnTo>
                    <a:lnTo>
                      <a:pt x="256" y="74"/>
                    </a:lnTo>
                    <a:lnTo>
                      <a:pt x="118" y="122"/>
                    </a:lnTo>
                    <a:lnTo>
                      <a:pt x="102" y="96"/>
                    </a:lnTo>
                    <a:lnTo>
                      <a:pt x="54" y="93"/>
                    </a:lnTo>
                    <a:lnTo>
                      <a:pt x="54" y="141"/>
                    </a:lnTo>
                    <a:lnTo>
                      <a:pt x="26" y="164"/>
                    </a:lnTo>
                    <a:lnTo>
                      <a:pt x="0" y="218"/>
                    </a:lnTo>
                    <a:lnTo>
                      <a:pt x="35" y="218"/>
                    </a:lnTo>
                    <a:lnTo>
                      <a:pt x="35" y="247"/>
                    </a:lnTo>
                    <a:lnTo>
                      <a:pt x="58" y="266"/>
                    </a:lnTo>
                    <a:lnTo>
                      <a:pt x="99" y="244"/>
                    </a:lnTo>
                    <a:lnTo>
                      <a:pt x="106" y="282"/>
                    </a:lnTo>
                    <a:lnTo>
                      <a:pt x="137" y="295"/>
                    </a:lnTo>
                    <a:lnTo>
                      <a:pt x="176" y="279"/>
                    </a:lnTo>
                    <a:lnTo>
                      <a:pt x="160" y="218"/>
                    </a:lnTo>
                    <a:lnTo>
                      <a:pt x="211" y="208"/>
                    </a:lnTo>
                    <a:lnTo>
                      <a:pt x="256" y="218"/>
                    </a:lnTo>
                    <a:lnTo>
                      <a:pt x="329" y="112"/>
                    </a:lnTo>
                    <a:lnTo>
                      <a:pt x="329" y="74"/>
                    </a:lnTo>
                    <a:lnTo>
                      <a:pt x="358" y="39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4" name="Freeform 1391"/>
              <p:cNvSpPr>
                <a:spLocks/>
              </p:cNvSpPr>
              <p:nvPr/>
            </p:nvSpPr>
            <p:spPr bwMode="auto">
              <a:xfrm>
                <a:off x="4815" y="3380"/>
                <a:ext cx="93" cy="76"/>
              </a:xfrm>
              <a:custGeom>
                <a:avLst/>
                <a:gdLst>
                  <a:gd name="T0" fmla="*/ 86 w 93"/>
                  <a:gd name="T1" fmla="*/ 0 h 76"/>
                  <a:gd name="T2" fmla="*/ 16 w 93"/>
                  <a:gd name="T3" fmla="*/ 16 h 76"/>
                  <a:gd name="T4" fmla="*/ 0 w 93"/>
                  <a:gd name="T5" fmla="*/ 64 h 76"/>
                  <a:gd name="T6" fmla="*/ 35 w 93"/>
                  <a:gd name="T7" fmla="*/ 76 h 76"/>
                  <a:gd name="T8" fmla="*/ 93 w 93"/>
                  <a:gd name="T9" fmla="*/ 38 h 76"/>
                  <a:gd name="T10" fmla="*/ 86 w 93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76">
                    <a:moveTo>
                      <a:pt x="86" y="0"/>
                    </a:moveTo>
                    <a:lnTo>
                      <a:pt x="16" y="16"/>
                    </a:lnTo>
                    <a:lnTo>
                      <a:pt x="0" y="64"/>
                    </a:lnTo>
                    <a:lnTo>
                      <a:pt x="35" y="76"/>
                    </a:lnTo>
                    <a:lnTo>
                      <a:pt x="93" y="38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5" name="Freeform 1390"/>
              <p:cNvSpPr>
                <a:spLocks/>
              </p:cNvSpPr>
              <p:nvPr/>
            </p:nvSpPr>
            <p:spPr bwMode="auto">
              <a:xfrm>
                <a:off x="4895" y="3450"/>
                <a:ext cx="144" cy="64"/>
              </a:xfrm>
              <a:custGeom>
                <a:avLst/>
                <a:gdLst>
                  <a:gd name="T0" fmla="*/ 0 w 144"/>
                  <a:gd name="T1" fmla="*/ 6 h 64"/>
                  <a:gd name="T2" fmla="*/ 54 w 144"/>
                  <a:gd name="T3" fmla="*/ 0 h 64"/>
                  <a:gd name="T4" fmla="*/ 77 w 144"/>
                  <a:gd name="T5" fmla="*/ 13 h 64"/>
                  <a:gd name="T6" fmla="*/ 144 w 144"/>
                  <a:gd name="T7" fmla="*/ 22 h 64"/>
                  <a:gd name="T8" fmla="*/ 144 w 144"/>
                  <a:gd name="T9" fmla="*/ 64 h 64"/>
                  <a:gd name="T10" fmla="*/ 90 w 144"/>
                  <a:gd name="T11" fmla="*/ 42 h 64"/>
                  <a:gd name="T12" fmla="*/ 38 w 144"/>
                  <a:gd name="T13" fmla="*/ 48 h 64"/>
                  <a:gd name="T14" fmla="*/ 0 w 144"/>
                  <a:gd name="T15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64">
                    <a:moveTo>
                      <a:pt x="0" y="6"/>
                    </a:moveTo>
                    <a:lnTo>
                      <a:pt x="54" y="0"/>
                    </a:lnTo>
                    <a:lnTo>
                      <a:pt x="77" y="13"/>
                    </a:lnTo>
                    <a:lnTo>
                      <a:pt x="144" y="22"/>
                    </a:lnTo>
                    <a:lnTo>
                      <a:pt x="144" y="64"/>
                    </a:lnTo>
                    <a:lnTo>
                      <a:pt x="90" y="42"/>
                    </a:lnTo>
                    <a:lnTo>
                      <a:pt x="38" y="48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6" name="Freeform 1389"/>
              <p:cNvSpPr>
                <a:spLocks/>
              </p:cNvSpPr>
              <p:nvPr/>
            </p:nvSpPr>
            <p:spPr bwMode="auto">
              <a:xfrm>
                <a:off x="3887" y="3808"/>
                <a:ext cx="116" cy="128"/>
              </a:xfrm>
              <a:custGeom>
                <a:avLst/>
                <a:gdLst>
                  <a:gd name="T0" fmla="*/ 13 w 116"/>
                  <a:gd name="T1" fmla="*/ 0 h 128"/>
                  <a:gd name="T2" fmla="*/ 77 w 116"/>
                  <a:gd name="T3" fmla="*/ 4 h 128"/>
                  <a:gd name="T4" fmla="*/ 116 w 116"/>
                  <a:gd name="T5" fmla="*/ 23 h 128"/>
                  <a:gd name="T6" fmla="*/ 106 w 116"/>
                  <a:gd name="T7" fmla="*/ 71 h 128"/>
                  <a:gd name="T8" fmla="*/ 116 w 116"/>
                  <a:gd name="T9" fmla="*/ 96 h 128"/>
                  <a:gd name="T10" fmla="*/ 61 w 116"/>
                  <a:gd name="T11" fmla="*/ 106 h 128"/>
                  <a:gd name="T12" fmla="*/ 45 w 116"/>
                  <a:gd name="T13" fmla="*/ 128 h 128"/>
                  <a:gd name="T14" fmla="*/ 13 w 116"/>
                  <a:gd name="T15" fmla="*/ 128 h 128"/>
                  <a:gd name="T16" fmla="*/ 20 w 116"/>
                  <a:gd name="T17" fmla="*/ 80 h 128"/>
                  <a:gd name="T18" fmla="*/ 0 w 116"/>
                  <a:gd name="T19" fmla="*/ 64 h 128"/>
                  <a:gd name="T20" fmla="*/ 13 w 116"/>
                  <a:gd name="T21" fmla="*/ 36 h 128"/>
                  <a:gd name="T22" fmla="*/ 13 w 11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8">
                    <a:moveTo>
                      <a:pt x="13" y="0"/>
                    </a:moveTo>
                    <a:lnTo>
                      <a:pt x="77" y="4"/>
                    </a:lnTo>
                    <a:lnTo>
                      <a:pt x="116" y="23"/>
                    </a:lnTo>
                    <a:lnTo>
                      <a:pt x="106" y="71"/>
                    </a:lnTo>
                    <a:lnTo>
                      <a:pt x="116" y="96"/>
                    </a:lnTo>
                    <a:lnTo>
                      <a:pt x="61" y="106"/>
                    </a:lnTo>
                    <a:lnTo>
                      <a:pt x="45" y="128"/>
                    </a:lnTo>
                    <a:lnTo>
                      <a:pt x="13" y="128"/>
                    </a:lnTo>
                    <a:lnTo>
                      <a:pt x="20" y="80"/>
                    </a:lnTo>
                    <a:lnTo>
                      <a:pt x="0" y="64"/>
                    </a:ln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7" name="Freeform 1388"/>
              <p:cNvSpPr>
                <a:spLocks/>
              </p:cNvSpPr>
              <p:nvPr/>
            </p:nvSpPr>
            <p:spPr bwMode="auto">
              <a:xfrm>
                <a:off x="3772" y="2560"/>
                <a:ext cx="1225" cy="1303"/>
              </a:xfrm>
              <a:custGeom>
                <a:avLst/>
                <a:gdLst>
                  <a:gd name="T0" fmla="*/ 688 w 1225"/>
                  <a:gd name="T1" fmla="*/ 0 h 1303"/>
                  <a:gd name="T2" fmla="*/ 560 w 1225"/>
                  <a:gd name="T3" fmla="*/ 144 h 1303"/>
                  <a:gd name="T4" fmla="*/ 410 w 1225"/>
                  <a:gd name="T5" fmla="*/ 394 h 1303"/>
                  <a:gd name="T6" fmla="*/ 333 w 1225"/>
                  <a:gd name="T7" fmla="*/ 615 h 1303"/>
                  <a:gd name="T8" fmla="*/ 227 w 1225"/>
                  <a:gd name="T9" fmla="*/ 618 h 1303"/>
                  <a:gd name="T10" fmla="*/ 170 w 1225"/>
                  <a:gd name="T11" fmla="*/ 736 h 1303"/>
                  <a:gd name="T12" fmla="*/ 87 w 1225"/>
                  <a:gd name="T13" fmla="*/ 711 h 1303"/>
                  <a:gd name="T14" fmla="*/ 90 w 1225"/>
                  <a:gd name="T15" fmla="*/ 704 h 1303"/>
                  <a:gd name="T16" fmla="*/ 13 w 1225"/>
                  <a:gd name="T17" fmla="*/ 704 h 1303"/>
                  <a:gd name="T18" fmla="*/ 42 w 1225"/>
                  <a:gd name="T19" fmla="*/ 784 h 1303"/>
                  <a:gd name="T20" fmla="*/ 106 w 1225"/>
                  <a:gd name="T21" fmla="*/ 890 h 1303"/>
                  <a:gd name="T22" fmla="*/ 125 w 1225"/>
                  <a:gd name="T23" fmla="*/ 1031 h 1303"/>
                  <a:gd name="T24" fmla="*/ 48 w 1225"/>
                  <a:gd name="T25" fmla="*/ 1034 h 1303"/>
                  <a:gd name="T26" fmla="*/ 51 w 1225"/>
                  <a:gd name="T27" fmla="*/ 1044 h 1303"/>
                  <a:gd name="T28" fmla="*/ 7 w 1225"/>
                  <a:gd name="T29" fmla="*/ 1063 h 1303"/>
                  <a:gd name="T30" fmla="*/ 23 w 1225"/>
                  <a:gd name="T31" fmla="*/ 1130 h 1303"/>
                  <a:gd name="T32" fmla="*/ 109 w 1225"/>
                  <a:gd name="T33" fmla="*/ 1184 h 1303"/>
                  <a:gd name="T34" fmla="*/ 115 w 1225"/>
                  <a:gd name="T35" fmla="*/ 1092 h 1303"/>
                  <a:gd name="T36" fmla="*/ 192 w 1225"/>
                  <a:gd name="T37" fmla="*/ 1133 h 1303"/>
                  <a:gd name="T38" fmla="*/ 237 w 1225"/>
                  <a:gd name="T39" fmla="*/ 1098 h 1303"/>
                  <a:gd name="T40" fmla="*/ 278 w 1225"/>
                  <a:gd name="T41" fmla="*/ 1252 h 1303"/>
                  <a:gd name="T42" fmla="*/ 342 w 1225"/>
                  <a:gd name="T43" fmla="*/ 1303 h 1303"/>
                  <a:gd name="T44" fmla="*/ 397 w 1225"/>
                  <a:gd name="T45" fmla="*/ 1268 h 1303"/>
                  <a:gd name="T46" fmla="*/ 490 w 1225"/>
                  <a:gd name="T47" fmla="*/ 1168 h 1303"/>
                  <a:gd name="T48" fmla="*/ 531 w 1225"/>
                  <a:gd name="T49" fmla="*/ 1060 h 1303"/>
                  <a:gd name="T50" fmla="*/ 592 w 1225"/>
                  <a:gd name="T51" fmla="*/ 1028 h 1303"/>
                  <a:gd name="T52" fmla="*/ 656 w 1225"/>
                  <a:gd name="T53" fmla="*/ 887 h 1303"/>
                  <a:gd name="T54" fmla="*/ 518 w 1225"/>
                  <a:gd name="T55" fmla="*/ 861 h 1303"/>
                  <a:gd name="T56" fmla="*/ 394 w 1225"/>
                  <a:gd name="T57" fmla="*/ 839 h 1303"/>
                  <a:gd name="T58" fmla="*/ 333 w 1225"/>
                  <a:gd name="T59" fmla="*/ 788 h 1303"/>
                  <a:gd name="T60" fmla="*/ 522 w 1225"/>
                  <a:gd name="T61" fmla="*/ 682 h 1303"/>
                  <a:gd name="T62" fmla="*/ 730 w 1225"/>
                  <a:gd name="T63" fmla="*/ 736 h 1303"/>
                  <a:gd name="T64" fmla="*/ 790 w 1225"/>
                  <a:gd name="T65" fmla="*/ 810 h 1303"/>
                  <a:gd name="T66" fmla="*/ 883 w 1225"/>
                  <a:gd name="T67" fmla="*/ 868 h 1303"/>
                  <a:gd name="T68" fmla="*/ 848 w 1225"/>
                  <a:gd name="T69" fmla="*/ 788 h 1303"/>
                  <a:gd name="T70" fmla="*/ 982 w 1225"/>
                  <a:gd name="T71" fmla="*/ 781 h 1303"/>
                  <a:gd name="T72" fmla="*/ 877 w 1225"/>
                  <a:gd name="T73" fmla="*/ 711 h 1303"/>
                  <a:gd name="T74" fmla="*/ 931 w 1225"/>
                  <a:gd name="T75" fmla="*/ 551 h 1303"/>
                  <a:gd name="T76" fmla="*/ 1017 w 1225"/>
                  <a:gd name="T77" fmla="*/ 522 h 1303"/>
                  <a:gd name="T78" fmla="*/ 1110 w 1225"/>
                  <a:gd name="T79" fmla="*/ 477 h 1303"/>
                  <a:gd name="T80" fmla="*/ 1200 w 1225"/>
                  <a:gd name="T81" fmla="*/ 394 h 1303"/>
                  <a:gd name="T82" fmla="*/ 1225 w 1225"/>
                  <a:gd name="T83" fmla="*/ 365 h 1303"/>
                  <a:gd name="T84" fmla="*/ 1181 w 1225"/>
                  <a:gd name="T85" fmla="*/ 151 h 1303"/>
                  <a:gd name="T86" fmla="*/ 1043 w 1225"/>
                  <a:gd name="T87" fmla="*/ 160 h 1303"/>
                  <a:gd name="T88" fmla="*/ 915 w 1225"/>
                  <a:gd name="T89" fmla="*/ 106 h 1303"/>
                  <a:gd name="T90" fmla="*/ 902 w 1225"/>
                  <a:gd name="T91" fmla="*/ 4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5" h="1303">
                    <a:moveTo>
                      <a:pt x="902" y="42"/>
                    </a:moveTo>
                    <a:lnTo>
                      <a:pt x="688" y="0"/>
                    </a:lnTo>
                    <a:lnTo>
                      <a:pt x="675" y="4"/>
                    </a:lnTo>
                    <a:lnTo>
                      <a:pt x="560" y="144"/>
                    </a:lnTo>
                    <a:lnTo>
                      <a:pt x="480" y="279"/>
                    </a:lnTo>
                    <a:lnTo>
                      <a:pt x="410" y="394"/>
                    </a:lnTo>
                    <a:lnTo>
                      <a:pt x="342" y="538"/>
                    </a:lnTo>
                    <a:lnTo>
                      <a:pt x="333" y="615"/>
                    </a:lnTo>
                    <a:lnTo>
                      <a:pt x="291" y="602"/>
                    </a:lnTo>
                    <a:lnTo>
                      <a:pt x="227" y="618"/>
                    </a:lnTo>
                    <a:lnTo>
                      <a:pt x="195" y="679"/>
                    </a:lnTo>
                    <a:lnTo>
                      <a:pt x="170" y="736"/>
                    </a:lnTo>
                    <a:lnTo>
                      <a:pt x="119" y="736"/>
                    </a:lnTo>
                    <a:lnTo>
                      <a:pt x="87" y="711"/>
                    </a:lnTo>
                    <a:lnTo>
                      <a:pt x="93" y="704"/>
                    </a:lnTo>
                    <a:lnTo>
                      <a:pt x="90" y="704"/>
                    </a:lnTo>
                    <a:lnTo>
                      <a:pt x="64" y="704"/>
                    </a:lnTo>
                    <a:lnTo>
                      <a:pt x="13" y="704"/>
                    </a:lnTo>
                    <a:lnTo>
                      <a:pt x="23" y="740"/>
                    </a:lnTo>
                    <a:lnTo>
                      <a:pt x="42" y="784"/>
                    </a:lnTo>
                    <a:lnTo>
                      <a:pt x="35" y="826"/>
                    </a:lnTo>
                    <a:lnTo>
                      <a:pt x="106" y="890"/>
                    </a:lnTo>
                    <a:lnTo>
                      <a:pt x="93" y="925"/>
                    </a:lnTo>
                    <a:lnTo>
                      <a:pt x="125" y="1031"/>
                    </a:lnTo>
                    <a:lnTo>
                      <a:pt x="99" y="1053"/>
                    </a:lnTo>
                    <a:lnTo>
                      <a:pt x="48" y="1034"/>
                    </a:lnTo>
                    <a:lnTo>
                      <a:pt x="42" y="1040"/>
                    </a:lnTo>
                    <a:lnTo>
                      <a:pt x="51" y="1044"/>
                    </a:lnTo>
                    <a:lnTo>
                      <a:pt x="51" y="1092"/>
                    </a:lnTo>
                    <a:lnTo>
                      <a:pt x="7" y="1063"/>
                    </a:lnTo>
                    <a:lnTo>
                      <a:pt x="0" y="1079"/>
                    </a:lnTo>
                    <a:lnTo>
                      <a:pt x="23" y="1130"/>
                    </a:lnTo>
                    <a:lnTo>
                      <a:pt x="42" y="1191"/>
                    </a:lnTo>
                    <a:lnTo>
                      <a:pt x="109" y="1184"/>
                    </a:lnTo>
                    <a:lnTo>
                      <a:pt x="74" y="1127"/>
                    </a:lnTo>
                    <a:lnTo>
                      <a:pt x="115" y="1092"/>
                    </a:lnTo>
                    <a:lnTo>
                      <a:pt x="160" y="1133"/>
                    </a:lnTo>
                    <a:lnTo>
                      <a:pt x="192" y="1133"/>
                    </a:lnTo>
                    <a:lnTo>
                      <a:pt x="195" y="1050"/>
                    </a:lnTo>
                    <a:lnTo>
                      <a:pt x="237" y="1098"/>
                    </a:lnTo>
                    <a:lnTo>
                      <a:pt x="237" y="1200"/>
                    </a:lnTo>
                    <a:lnTo>
                      <a:pt x="278" y="1252"/>
                    </a:lnTo>
                    <a:lnTo>
                      <a:pt x="256" y="1293"/>
                    </a:lnTo>
                    <a:lnTo>
                      <a:pt x="342" y="1303"/>
                    </a:lnTo>
                    <a:lnTo>
                      <a:pt x="362" y="1274"/>
                    </a:lnTo>
                    <a:lnTo>
                      <a:pt x="397" y="1268"/>
                    </a:lnTo>
                    <a:lnTo>
                      <a:pt x="410" y="1184"/>
                    </a:lnTo>
                    <a:lnTo>
                      <a:pt x="490" y="1168"/>
                    </a:lnTo>
                    <a:lnTo>
                      <a:pt x="570" y="1104"/>
                    </a:lnTo>
                    <a:lnTo>
                      <a:pt x="531" y="1060"/>
                    </a:lnTo>
                    <a:lnTo>
                      <a:pt x="538" y="1024"/>
                    </a:lnTo>
                    <a:lnTo>
                      <a:pt x="592" y="1028"/>
                    </a:lnTo>
                    <a:lnTo>
                      <a:pt x="646" y="948"/>
                    </a:lnTo>
                    <a:lnTo>
                      <a:pt x="656" y="887"/>
                    </a:lnTo>
                    <a:lnTo>
                      <a:pt x="573" y="896"/>
                    </a:lnTo>
                    <a:lnTo>
                      <a:pt x="518" y="861"/>
                    </a:lnTo>
                    <a:lnTo>
                      <a:pt x="422" y="861"/>
                    </a:lnTo>
                    <a:lnTo>
                      <a:pt x="394" y="839"/>
                    </a:lnTo>
                    <a:lnTo>
                      <a:pt x="317" y="810"/>
                    </a:lnTo>
                    <a:lnTo>
                      <a:pt x="333" y="788"/>
                    </a:lnTo>
                    <a:lnTo>
                      <a:pt x="451" y="759"/>
                    </a:lnTo>
                    <a:lnTo>
                      <a:pt x="522" y="682"/>
                    </a:lnTo>
                    <a:lnTo>
                      <a:pt x="589" y="644"/>
                    </a:lnTo>
                    <a:lnTo>
                      <a:pt x="730" y="736"/>
                    </a:lnTo>
                    <a:lnTo>
                      <a:pt x="730" y="768"/>
                    </a:lnTo>
                    <a:lnTo>
                      <a:pt x="790" y="810"/>
                    </a:lnTo>
                    <a:lnTo>
                      <a:pt x="790" y="861"/>
                    </a:lnTo>
                    <a:lnTo>
                      <a:pt x="883" y="868"/>
                    </a:lnTo>
                    <a:lnTo>
                      <a:pt x="877" y="826"/>
                    </a:lnTo>
                    <a:lnTo>
                      <a:pt x="848" y="788"/>
                    </a:lnTo>
                    <a:lnTo>
                      <a:pt x="905" y="765"/>
                    </a:lnTo>
                    <a:lnTo>
                      <a:pt x="982" y="781"/>
                    </a:lnTo>
                    <a:lnTo>
                      <a:pt x="976" y="720"/>
                    </a:lnTo>
                    <a:lnTo>
                      <a:pt x="877" y="711"/>
                    </a:lnTo>
                    <a:lnTo>
                      <a:pt x="963" y="596"/>
                    </a:lnTo>
                    <a:lnTo>
                      <a:pt x="931" y="551"/>
                    </a:lnTo>
                    <a:lnTo>
                      <a:pt x="992" y="541"/>
                    </a:lnTo>
                    <a:lnTo>
                      <a:pt x="1017" y="522"/>
                    </a:lnTo>
                    <a:lnTo>
                      <a:pt x="1062" y="525"/>
                    </a:lnTo>
                    <a:lnTo>
                      <a:pt x="1110" y="477"/>
                    </a:lnTo>
                    <a:lnTo>
                      <a:pt x="1177" y="474"/>
                    </a:lnTo>
                    <a:lnTo>
                      <a:pt x="1200" y="394"/>
                    </a:lnTo>
                    <a:lnTo>
                      <a:pt x="1193" y="372"/>
                    </a:lnTo>
                    <a:lnTo>
                      <a:pt x="1225" y="365"/>
                    </a:lnTo>
                    <a:lnTo>
                      <a:pt x="1216" y="253"/>
                    </a:lnTo>
                    <a:lnTo>
                      <a:pt x="1181" y="151"/>
                    </a:lnTo>
                    <a:lnTo>
                      <a:pt x="1136" y="160"/>
                    </a:lnTo>
                    <a:lnTo>
                      <a:pt x="1043" y="160"/>
                    </a:lnTo>
                    <a:lnTo>
                      <a:pt x="973" y="116"/>
                    </a:lnTo>
                    <a:lnTo>
                      <a:pt x="915" y="106"/>
                    </a:lnTo>
                    <a:lnTo>
                      <a:pt x="886" y="39"/>
                    </a:lnTo>
                    <a:lnTo>
                      <a:pt x="902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408" name="Freeform 1385"/>
          <p:cNvSpPr>
            <a:spLocks/>
          </p:cNvSpPr>
          <p:nvPr/>
        </p:nvSpPr>
        <p:spPr bwMode="auto">
          <a:xfrm>
            <a:off x="3238135" y="1734732"/>
            <a:ext cx="1235642" cy="1313815"/>
          </a:xfrm>
          <a:custGeom>
            <a:avLst/>
            <a:gdLst>
              <a:gd name="T0" fmla="*/ 688 w 1225"/>
              <a:gd name="T1" fmla="*/ 0 h 1303"/>
              <a:gd name="T2" fmla="*/ 560 w 1225"/>
              <a:gd name="T3" fmla="*/ 145 h 1303"/>
              <a:gd name="T4" fmla="*/ 410 w 1225"/>
              <a:gd name="T5" fmla="*/ 395 h 1303"/>
              <a:gd name="T6" fmla="*/ 333 w 1225"/>
              <a:gd name="T7" fmla="*/ 615 h 1303"/>
              <a:gd name="T8" fmla="*/ 228 w 1225"/>
              <a:gd name="T9" fmla="*/ 618 h 1303"/>
              <a:gd name="T10" fmla="*/ 170 w 1225"/>
              <a:gd name="T11" fmla="*/ 738 h 1303"/>
              <a:gd name="T12" fmla="*/ 88 w 1225"/>
              <a:gd name="T13" fmla="*/ 713 h 1303"/>
              <a:gd name="T14" fmla="*/ 90 w 1225"/>
              <a:gd name="T15" fmla="*/ 705 h 1303"/>
              <a:gd name="T16" fmla="*/ 13 w 1225"/>
              <a:gd name="T17" fmla="*/ 705 h 1303"/>
              <a:gd name="T18" fmla="*/ 43 w 1225"/>
              <a:gd name="T19" fmla="*/ 785 h 1303"/>
              <a:gd name="T20" fmla="*/ 105 w 1225"/>
              <a:gd name="T21" fmla="*/ 890 h 1303"/>
              <a:gd name="T22" fmla="*/ 125 w 1225"/>
              <a:gd name="T23" fmla="*/ 1033 h 1303"/>
              <a:gd name="T24" fmla="*/ 48 w 1225"/>
              <a:gd name="T25" fmla="*/ 1035 h 1303"/>
              <a:gd name="T26" fmla="*/ 50 w 1225"/>
              <a:gd name="T27" fmla="*/ 1045 h 1303"/>
              <a:gd name="T28" fmla="*/ 8 w 1225"/>
              <a:gd name="T29" fmla="*/ 1063 h 1303"/>
              <a:gd name="T30" fmla="*/ 23 w 1225"/>
              <a:gd name="T31" fmla="*/ 1130 h 1303"/>
              <a:gd name="T32" fmla="*/ 110 w 1225"/>
              <a:gd name="T33" fmla="*/ 1185 h 1303"/>
              <a:gd name="T34" fmla="*/ 115 w 1225"/>
              <a:gd name="T35" fmla="*/ 1093 h 1303"/>
              <a:gd name="T36" fmla="*/ 193 w 1225"/>
              <a:gd name="T37" fmla="*/ 1133 h 1303"/>
              <a:gd name="T38" fmla="*/ 238 w 1225"/>
              <a:gd name="T39" fmla="*/ 1098 h 1303"/>
              <a:gd name="T40" fmla="*/ 278 w 1225"/>
              <a:gd name="T41" fmla="*/ 1253 h 1303"/>
              <a:gd name="T42" fmla="*/ 343 w 1225"/>
              <a:gd name="T43" fmla="*/ 1303 h 1303"/>
              <a:gd name="T44" fmla="*/ 398 w 1225"/>
              <a:gd name="T45" fmla="*/ 1268 h 1303"/>
              <a:gd name="T46" fmla="*/ 490 w 1225"/>
              <a:gd name="T47" fmla="*/ 1168 h 1303"/>
              <a:gd name="T48" fmla="*/ 530 w 1225"/>
              <a:gd name="T49" fmla="*/ 1060 h 1303"/>
              <a:gd name="T50" fmla="*/ 593 w 1225"/>
              <a:gd name="T51" fmla="*/ 1028 h 1303"/>
              <a:gd name="T52" fmla="*/ 655 w 1225"/>
              <a:gd name="T53" fmla="*/ 888 h 1303"/>
              <a:gd name="T54" fmla="*/ 518 w 1225"/>
              <a:gd name="T55" fmla="*/ 863 h 1303"/>
              <a:gd name="T56" fmla="*/ 395 w 1225"/>
              <a:gd name="T57" fmla="*/ 840 h 1303"/>
              <a:gd name="T58" fmla="*/ 333 w 1225"/>
              <a:gd name="T59" fmla="*/ 788 h 1303"/>
              <a:gd name="T60" fmla="*/ 523 w 1225"/>
              <a:gd name="T61" fmla="*/ 683 h 1303"/>
              <a:gd name="T62" fmla="*/ 730 w 1225"/>
              <a:gd name="T63" fmla="*/ 738 h 1303"/>
              <a:gd name="T64" fmla="*/ 790 w 1225"/>
              <a:gd name="T65" fmla="*/ 810 h 1303"/>
              <a:gd name="T66" fmla="*/ 883 w 1225"/>
              <a:gd name="T67" fmla="*/ 868 h 1303"/>
              <a:gd name="T68" fmla="*/ 848 w 1225"/>
              <a:gd name="T69" fmla="*/ 788 h 1303"/>
              <a:gd name="T70" fmla="*/ 983 w 1225"/>
              <a:gd name="T71" fmla="*/ 783 h 1303"/>
              <a:gd name="T72" fmla="*/ 878 w 1225"/>
              <a:gd name="T73" fmla="*/ 713 h 1303"/>
              <a:gd name="T74" fmla="*/ 930 w 1225"/>
              <a:gd name="T75" fmla="*/ 553 h 1303"/>
              <a:gd name="T76" fmla="*/ 1018 w 1225"/>
              <a:gd name="T77" fmla="*/ 523 h 1303"/>
              <a:gd name="T78" fmla="*/ 1110 w 1225"/>
              <a:gd name="T79" fmla="*/ 478 h 1303"/>
              <a:gd name="T80" fmla="*/ 1200 w 1225"/>
              <a:gd name="T81" fmla="*/ 395 h 1303"/>
              <a:gd name="T82" fmla="*/ 1225 w 1225"/>
              <a:gd name="T83" fmla="*/ 365 h 1303"/>
              <a:gd name="T84" fmla="*/ 1180 w 1225"/>
              <a:gd name="T85" fmla="*/ 153 h 1303"/>
              <a:gd name="T86" fmla="*/ 1043 w 1225"/>
              <a:gd name="T87" fmla="*/ 160 h 1303"/>
              <a:gd name="T88" fmla="*/ 915 w 1225"/>
              <a:gd name="T89" fmla="*/ 108 h 1303"/>
              <a:gd name="T90" fmla="*/ 903 w 1225"/>
              <a:gd name="T91" fmla="*/ 43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5" h="1303">
                <a:moveTo>
                  <a:pt x="903" y="43"/>
                </a:moveTo>
                <a:lnTo>
                  <a:pt x="688" y="0"/>
                </a:lnTo>
                <a:lnTo>
                  <a:pt x="675" y="5"/>
                </a:lnTo>
                <a:lnTo>
                  <a:pt x="560" y="145"/>
                </a:lnTo>
                <a:lnTo>
                  <a:pt x="480" y="280"/>
                </a:lnTo>
                <a:lnTo>
                  <a:pt x="410" y="395"/>
                </a:lnTo>
                <a:lnTo>
                  <a:pt x="343" y="538"/>
                </a:lnTo>
                <a:lnTo>
                  <a:pt x="333" y="615"/>
                </a:lnTo>
                <a:lnTo>
                  <a:pt x="290" y="603"/>
                </a:lnTo>
                <a:lnTo>
                  <a:pt x="228" y="618"/>
                </a:lnTo>
                <a:lnTo>
                  <a:pt x="195" y="680"/>
                </a:lnTo>
                <a:lnTo>
                  <a:pt x="170" y="738"/>
                </a:lnTo>
                <a:lnTo>
                  <a:pt x="120" y="738"/>
                </a:lnTo>
                <a:lnTo>
                  <a:pt x="88" y="713"/>
                </a:lnTo>
                <a:lnTo>
                  <a:pt x="93" y="705"/>
                </a:lnTo>
                <a:lnTo>
                  <a:pt x="90" y="705"/>
                </a:lnTo>
                <a:lnTo>
                  <a:pt x="65" y="705"/>
                </a:lnTo>
                <a:lnTo>
                  <a:pt x="13" y="705"/>
                </a:lnTo>
                <a:lnTo>
                  <a:pt x="23" y="740"/>
                </a:lnTo>
                <a:lnTo>
                  <a:pt x="43" y="785"/>
                </a:lnTo>
                <a:lnTo>
                  <a:pt x="35" y="828"/>
                </a:lnTo>
                <a:lnTo>
                  <a:pt x="105" y="890"/>
                </a:lnTo>
                <a:lnTo>
                  <a:pt x="93" y="925"/>
                </a:lnTo>
                <a:lnTo>
                  <a:pt x="125" y="1033"/>
                </a:lnTo>
                <a:lnTo>
                  <a:pt x="100" y="1053"/>
                </a:lnTo>
                <a:lnTo>
                  <a:pt x="48" y="1035"/>
                </a:lnTo>
                <a:lnTo>
                  <a:pt x="43" y="1040"/>
                </a:lnTo>
                <a:lnTo>
                  <a:pt x="50" y="1045"/>
                </a:lnTo>
                <a:lnTo>
                  <a:pt x="50" y="1093"/>
                </a:lnTo>
                <a:lnTo>
                  <a:pt x="8" y="1063"/>
                </a:lnTo>
                <a:lnTo>
                  <a:pt x="0" y="1080"/>
                </a:lnTo>
                <a:lnTo>
                  <a:pt x="23" y="1130"/>
                </a:lnTo>
                <a:lnTo>
                  <a:pt x="43" y="1193"/>
                </a:lnTo>
                <a:lnTo>
                  <a:pt x="110" y="1185"/>
                </a:lnTo>
                <a:lnTo>
                  <a:pt x="75" y="1128"/>
                </a:lnTo>
                <a:lnTo>
                  <a:pt x="115" y="1093"/>
                </a:lnTo>
                <a:lnTo>
                  <a:pt x="160" y="1133"/>
                </a:lnTo>
                <a:lnTo>
                  <a:pt x="193" y="1133"/>
                </a:lnTo>
                <a:lnTo>
                  <a:pt x="195" y="1050"/>
                </a:lnTo>
                <a:lnTo>
                  <a:pt x="238" y="1098"/>
                </a:lnTo>
                <a:lnTo>
                  <a:pt x="238" y="1200"/>
                </a:lnTo>
                <a:lnTo>
                  <a:pt x="278" y="1253"/>
                </a:lnTo>
                <a:lnTo>
                  <a:pt x="255" y="1293"/>
                </a:lnTo>
                <a:lnTo>
                  <a:pt x="343" y="1303"/>
                </a:lnTo>
                <a:lnTo>
                  <a:pt x="363" y="1275"/>
                </a:lnTo>
                <a:lnTo>
                  <a:pt x="398" y="1268"/>
                </a:lnTo>
                <a:lnTo>
                  <a:pt x="410" y="1185"/>
                </a:lnTo>
                <a:lnTo>
                  <a:pt x="490" y="1168"/>
                </a:lnTo>
                <a:lnTo>
                  <a:pt x="570" y="1105"/>
                </a:lnTo>
                <a:lnTo>
                  <a:pt x="530" y="1060"/>
                </a:lnTo>
                <a:lnTo>
                  <a:pt x="538" y="1025"/>
                </a:lnTo>
                <a:lnTo>
                  <a:pt x="593" y="1028"/>
                </a:lnTo>
                <a:lnTo>
                  <a:pt x="645" y="948"/>
                </a:lnTo>
                <a:lnTo>
                  <a:pt x="655" y="888"/>
                </a:lnTo>
                <a:lnTo>
                  <a:pt x="573" y="898"/>
                </a:lnTo>
                <a:lnTo>
                  <a:pt x="518" y="863"/>
                </a:lnTo>
                <a:lnTo>
                  <a:pt x="423" y="863"/>
                </a:lnTo>
                <a:lnTo>
                  <a:pt x="395" y="840"/>
                </a:lnTo>
                <a:lnTo>
                  <a:pt x="318" y="810"/>
                </a:lnTo>
                <a:lnTo>
                  <a:pt x="333" y="788"/>
                </a:lnTo>
                <a:lnTo>
                  <a:pt x="450" y="760"/>
                </a:lnTo>
                <a:lnTo>
                  <a:pt x="523" y="683"/>
                </a:lnTo>
                <a:lnTo>
                  <a:pt x="590" y="645"/>
                </a:lnTo>
                <a:lnTo>
                  <a:pt x="730" y="738"/>
                </a:lnTo>
                <a:lnTo>
                  <a:pt x="730" y="768"/>
                </a:lnTo>
                <a:lnTo>
                  <a:pt x="790" y="810"/>
                </a:lnTo>
                <a:lnTo>
                  <a:pt x="790" y="863"/>
                </a:lnTo>
                <a:lnTo>
                  <a:pt x="883" y="868"/>
                </a:lnTo>
                <a:lnTo>
                  <a:pt x="878" y="828"/>
                </a:lnTo>
                <a:lnTo>
                  <a:pt x="848" y="788"/>
                </a:lnTo>
                <a:lnTo>
                  <a:pt x="905" y="765"/>
                </a:lnTo>
                <a:lnTo>
                  <a:pt x="983" y="783"/>
                </a:lnTo>
                <a:lnTo>
                  <a:pt x="975" y="720"/>
                </a:lnTo>
                <a:lnTo>
                  <a:pt x="878" y="713"/>
                </a:lnTo>
                <a:lnTo>
                  <a:pt x="963" y="598"/>
                </a:lnTo>
                <a:lnTo>
                  <a:pt x="930" y="553"/>
                </a:lnTo>
                <a:lnTo>
                  <a:pt x="993" y="543"/>
                </a:lnTo>
                <a:lnTo>
                  <a:pt x="1018" y="523"/>
                </a:lnTo>
                <a:lnTo>
                  <a:pt x="1063" y="525"/>
                </a:lnTo>
                <a:lnTo>
                  <a:pt x="1110" y="478"/>
                </a:lnTo>
                <a:lnTo>
                  <a:pt x="1178" y="475"/>
                </a:lnTo>
                <a:lnTo>
                  <a:pt x="1200" y="395"/>
                </a:lnTo>
                <a:lnTo>
                  <a:pt x="1193" y="373"/>
                </a:lnTo>
                <a:lnTo>
                  <a:pt x="1225" y="365"/>
                </a:lnTo>
                <a:lnTo>
                  <a:pt x="1215" y="253"/>
                </a:lnTo>
                <a:lnTo>
                  <a:pt x="1180" y="153"/>
                </a:lnTo>
                <a:lnTo>
                  <a:pt x="1135" y="160"/>
                </a:lnTo>
                <a:lnTo>
                  <a:pt x="1043" y="160"/>
                </a:lnTo>
                <a:lnTo>
                  <a:pt x="973" y="118"/>
                </a:lnTo>
                <a:lnTo>
                  <a:pt x="915" y="108"/>
                </a:lnTo>
                <a:lnTo>
                  <a:pt x="885" y="40"/>
                </a:lnTo>
                <a:lnTo>
                  <a:pt x="903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9" name="Freeform 1384"/>
          <p:cNvSpPr>
            <a:spLocks/>
          </p:cNvSpPr>
          <p:nvPr/>
        </p:nvSpPr>
        <p:spPr bwMode="auto">
          <a:xfrm>
            <a:off x="4130824" y="1580906"/>
            <a:ext cx="690951" cy="532083"/>
          </a:xfrm>
          <a:custGeom>
            <a:avLst/>
            <a:gdLst>
              <a:gd name="T0" fmla="*/ 583 w 685"/>
              <a:gd name="T1" fmla="*/ 0 h 528"/>
              <a:gd name="T2" fmla="*/ 498 w 685"/>
              <a:gd name="T3" fmla="*/ 40 h 528"/>
              <a:gd name="T4" fmla="*/ 465 w 685"/>
              <a:gd name="T5" fmla="*/ 85 h 528"/>
              <a:gd name="T6" fmla="*/ 468 w 685"/>
              <a:gd name="T7" fmla="*/ 163 h 528"/>
              <a:gd name="T8" fmla="*/ 433 w 685"/>
              <a:gd name="T9" fmla="*/ 183 h 528"/>
              <a:gd name="T10" fmla="*/ 408 w 685"/>
              <a:gd name="T11" fmla="*/ 175 h 528"/>
              <a:gd name="T12" fmla="*/ 380 w 685"/>
              <a:gd name="T13" fmla="*/ 208 h 528"/>
              <a:gd name="T14" fmla="*/ 345 w 685"/>
              <a:gd name="T15" fmla="*/ 208 h 528"/>
              <a:gd name="T16" fmla="*/ 273 w 685"/>
              <a:gd name="T17" fmla="*/ 240 h 528"/>
              <a:gd name="T18" fmla="*/ 175 w 685"/>
              <a:gd name="T19" fmla="*/ 240 h 528"/>
              <a:gd name="T20" fmla="*/ 120 w 685"/>
              <a:gd name="T21" fmla="*/ 240 h 528"/>
              <a:gd name="T22" fmla="*/ 88 w 685"/>
              <a:gd name="T23" fmla="*/ 195 h 528"/>
              <a:gd name="T24" fmla="*/ 18 w 685"/>
              <a:gd name="T25" fmla="*/ 195 h 528"/>
              <a:gd name="T26" fmla="*/ 0 w 685"/>
              <a:gd name="T27" fmla="*/ 193 h 528"/>
              <a:gd name="T28" fmla="*/ 30 w 685"/>
              <a:gd name="T29" fmla="*/ 260 h 528"/>
              <a:gd name="T30" fmla="*/ 88 w 685"/>
              <a:gd name="T31" fmla="*/ 270 h 528"/>
              <a:gd name="T32" fmla="*/ 158 w 685"/>
              <a:gd name="T33" fmla="*/ 313 h 528"/>
              <a:gd name="T34" fmla="*/ 250 w 685"/>
              <a:gd name="T35" fmla="*/ 313 h 528"/>
              <a:gd name="T36" fmla="*/ 295 w 685"/>
              <a:gd name="T37" fmla="*/ 305 h 528"/>
              <a:gd name="T38" fmla="*/ 330 w 685"/>
              <a:gd name="T39" fmla="*/ 405 h 528"/>
              <a:gd name="T40" fmla="*/ 340 w 685"/>
              <a:gd name="T41" fmla="*/ 518 h 528"/>
              <a:gd name="T42" fmla="*/ 348 w 685"/>
              <a:gd name="T43" fmla="*/ 513 h 528"/>
              <a:gd name="T44" fmla="*/ 383 w 685"/>
              <a:gd name="T45" fmla="*/ 528 h 528"/>
              <a:gd name="T46" fmla="*/ 575 w 685"/>
              <a:gd name="T47" fmla="*/ 520 h 528"/>
              <a:gd name="T48" fmla="*/ 600 w 685"/>
              <a:gd name="T49" fmla="*/ 470 h 528"/>
              <a:gd name="T50" fmla="*/ 635 w 685"/>
              <a:gd name="T51" fmla="*/ 448 h 528"/>
              <a:gd name="T52" fmla="*/ 635 w 685"/>
              <a:gd name="T53" fmla="*/ 413 h 528"/>
              <a:gd name="T54" fmla="*/ 595 w 685"/>
              <a:gd name="T55" fmla="*/ 398 h 528"/>
              <a:gd name="T56" fmla="*/ 600 w 685"/>
              <a:gd name="T57" fmla="*/ 360 h 528"/>
              <a:gd name="T58" fmla="*/ 645 w 685"/>
              <a:gd name="T59" fmla="*/ 368 h 528"/>
              <a:gd name="T60" fmla="*/ 685 w 685"/>
              <a:gd name="T61" fmla="*/ 340 h 528"/>
              <a:gd name="T62" fmla="*/ 640 w 685"/>
              <a:gd name="T63" fmla="*/ 300 h 528"/>
              <a:gd name="T64" fmla="*/ 610 w 685"/>
              <a:gd name="T65" fmla="*/ 295 h 528"/>
              <a:gd name="T66" fmla="*/ 645 w 685"/>
              <a:gd name="T67" fmla="*/ 218 h 528"/>
              <a:gd name="T68" fmla="*/ 588 w 685"/>
              <a:gd name="T69" fmla="*/ 138 h 528"/>
              <a:gd name="T70" fmla="*/ 550 w 685"/>
              <a:gd name="T71" fmla="*/ 138 h 528"/>
              <a:gd name="T72" fmla="*/ 510 w 685"/>
              <a:gd name="T73" fmla="*/ 118 h 528"/>
              <a:gd name="T74" fmla="*/ 533 w 685"/>
              <a:gd name="T75" fmla="*/ 58 h 528"/>
              <a:gd name="T76" fmla="*/ 583 w 685"/>
              <a:gd name="T77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5" h="528">
                <a:moveTo>
                  <a:pt x="583" y="0"/>
                </a:moveTo>
                <a:lnTo>
                  <a:pt x="498" y="40"/>
                </a:lnTo>
                <a:lnTo>
                  <a:pt x="465" y="85"/>
                </a:lnTo>
                <a:lnTo>
                  <a:pt x="468" y="163"/>
                </a:lnTo>
                <a:lnTo>
                  <a:pt x="433" y="183"/>
                </a:lnTo>
                <a:lnTo>
                  <a:pt x="408" y="175"/>
                </a:lnTo>
                <a:lnTo>
                  <a:pt x="380" y="208"/>
                </a:lnTo>
                <a:lnTo>
                  <a:pt x="345" y="208"/>
                </a:lnTo>
                <a:lnTo>
                  <a:pt x="273" y="240"/>
                </a:lnTo>
                <a:lnTo>
                  <a:pt x="175" y="240"/>
                </a:lnTo>
                <a:lnTo>
                  <a:pt x="120" y="240"/>
                </a:lnTo>
                <a:lnTo>
                  <a:pt x="88" y="195"/>
                </a:lnTo>
                <a:lnTo>
                  <a:pt x="18" y="195"/>
                </a:lnTo>
                <a:lnTo>
                  <a:pt x="0" y="193"/>
                </a:lnTo>
                <a:lnTo>
                  <a:pt x="30" y="260"/>
                </a:lnTo>
                <a:lnTo>
                  <a:pt x="88" y="270"/>
                </a:lnTo>
                <a:lnTo>
                  <a:pt x="158" y="313"/>
                </a:lnTo>
                <a:lnTo>
                  <a:pt x="250" y="313"/>
                </a:lnTo>
                <a:lnTo>
                  <a:pt x="295" y="305"/>
                </a:lnTo>
                <a:lnTo>
                  <a:pt x="330" y="405"/>
                </a:lnTo>
                <a:lnTo>
                  <a:pt x="340" y="518"/>
                </a:lnTo>
                <a:lnTo>
                  <a:pt x="348" y="513"/>
                </a:lnTo>
                <a:lnTo>
                  <a:pt x="383" y="528"/>
                </a:lnTo>
                <a:lnTo>
                  <a:pt x="575" y="520"/>
                </a:lnTo>
                <a:lnTo>
                  <a:pt x="600" y="470"/>
                </a:lnTo>
                <a:lnTo>
                  <a:pt x="635" y="448"/>
                </a:lnTo>
                <a:lnTo>
                  <a:pt x="635" y="413"/>
                </a:lnTo>
                <a:lnTo>
                  <a:pt x="595" y="398"/>
                </a:lnTo>
                <a:lnTo>
                  <a:pt x="600" y="360"/>
                </a:lnTo>
                <a:lnTo>
                  <a:pt x="645" y="368"/>
                </a:lnTo>
                <a:lnTo>
                  <a:pt x="685" y="340"/>
                </a:lnTo>
                <a:lnTo>
                  <a:pt x="640" y="300"/>
                </a:lnTo>
                <a:lnTo>
                  <a:pt x="610" y="295"/>
                </a:lnTo>
                <a:lnTo>
                  <a:pt x="645" y="218"/>
                </a:lnTo>
                <a:lnTo>
                  <a:pt x="588" y="138"/>
                </a:lnTo>
                <a:lnTo>
                  <a:pt x="550" y="138"/>
                </a:lnTo>
                <a:lnTo>
                  <a:pt x="510" y="118"/>
                </a:lnTo>
                <a:lnTo>
                  <a:pt x="533" y="58"/>
                </a:lnTo>
                <a:lnTo>
                  <a:pt x="58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410" name="Group 1381"/>
          <p:cNvGrpSpPr>
            <a:grpSpLocks/>
          </p:cNvGrpSpPr>
          <p:nvPr/>
        </p:nvGrpSpPr>
        <p:grpSpPr bwMode="auto">
          <a:xfrm>
            <a:off x="2728748" y="1485081"/>
            <a:ext cx="2093026" cy="1313816"/>
            <a:chOff x="3267" y="2311"/>
            <a:chExt cx="2076" cy="1302"/>
          </a:xfrm>
          <a:solidFill>
            <a:srgbClr val="FF0000"/>
          </a:solidFill>
        </p:grpSpPr>
        <p:sp>
          <p:nvSpPr>
            <p:cNvPr id="411" name="Freeform 1383"/>
            <p:cNvSpPr>
              <a:spLocks/>
            </p:cNvSpPr>
            <p:nvPr/>
          </p:nvSpPr>
          <p:spPr bwMode="auto">
            <a:xfrm>
              <a:off x="4658" y="2407"/>
              <a:ext cx="685" cy="528"/>
            </a:xfrm>
            <a:custGeom>
              <a:avLst/>
              <a:gdLst>
                <a:gd name="T0" fmla="*/ 582 w 685"/>
                <a:gd name="T1" fmla="*/ 0 h 528"/>
                <a:gd name="T2" fmla="*/ 496 w 685"/>
                <a:gd name="T3" fmla="*/ 41 h 528"/>
                <a:gd name="T4" fmla="*/ 464 w 685"/>
                <a:gd name="T5" fmla="*/ 86 h 528"/>
                <a:gd name="T6" fmla="*/ 467 w 685"/>
                <a:gd name="T7" fmla="*/ 163 h 528"/>
                <a:gd name="T8" fmla="*/ 432 w 685"/>
                <a:gd name="T9" fmla="*/ 182 h 528"/>
                <a:gd name="T10" fmla="*/ 407 w 685"/>
                <a:gd name="T11" fmla="*/ 176 h 528"/>
                <a:gd name="T12" fmla="*/ 378 w 685"/>
                <a:gd name="T13" fmla="*/ 208 h 528"/>
                <a:gd name="T14" fmla="*/ 343 w 685"/>
                <a:gd name="T15" fmla="*/ 208 h 528"/>
                <a:gd name="T16" fmla="*/ 272 w 685"/>
                <a:gd name="T17" fmla="*/ 240 h 528"/>
                <a:gd name="T18" fmla="*/ 173 w 685"/>
                <a:gd name="T19" fmla="*/ 240 h 528"/>
                <a:gd name="T20" fmla="*/ 119 w 685"/>
                <a:gd name="T21" fmla="*/ 240 h 528"/>
                <a:gd name="T22" fmla="*/ 87 w 685"/>
                <a:gd name="T23" fmla="*/ 195 h 528"/>
                <a:gd name="T24" fmla="*/ 16 w 685"/>
                <a:gd name="T25" fmla="*/ 195 h 528"/>
                <a:gd name="T26" fmla="*/ 0 w 685"/>
                <a:gd name="T27" fmla="*/ 192 h 528"/>
                <a:gd name="T28" fmla="*/ 29 w 685"/>
                <a:gd name="T29" fmla="*/ 259 h 528"/>
                <a:gd name="T30" fmla="*/ 87 w 685"/>
                <a:gd name="T31" fmla="*/ 269 h 528"/>
                <a:gd name="T32" fmla="*/ 157 w 685"/>
                <a:gd name="T33" fmla="*/ 313 h 528"/>
                <a:gd name="T34" fmla="*/ 250 w 685"/>
                <a:gd name="T35" fmla="*/ 313 h 528"/>
                <a:gd name="T36" fmla="*/ 295 w 685"/>
                <a:gd name="T37" fmla="*/ 304 h 528"/>
                <a:gd name="T38" fmla="*/ 330 w 685"/>
                <a:gd name="T39" fmla="*/ 406 h 528"/>
                <a:gd name="T40" fmla="*/ 339 w 685"/>
                <a:gd name="T41" fmla="*/ 518 h 528"/>
                <a:gd name="T42" fmla="*/ 346 w 685"/>
                <a:gd name="T43" fmla="*/ 512 h 528"/>
                <a:gd name="T44" fmla="*/ 381 w 685"/>
                <a:gd name="T45" fmla="*/ 528 h 528"/>
                <a:gd name="T46" fmla="*/ 573 w 685"/>
                <a:gd name="T47" fmla="*/ 521 h 528"/>
                <a:gd name="T48" fmla="*/ 598 w 685"/>
                <a:gd name="T49" fmla="*/ 470 h 528"/>
                <a:gd name="T50" fmla="*/ 634 w 685"/>
                <a:gd name="T51" fmla="*/ 448 h 528"/>
                <a:gd name="T52" fmla="*/ 634 w 685"/>
                <a:gd name="T53" fmla="*/ 413 h 528"/>
                <a:gd name="T54" fmla="*/ 595 w 685"/>
                <a:gd name="T55" fmla="*/ 397 h 528"/>
                <a:gd name="T56" fmla="*/ 598 w 685"/>
                <a:gd name="T57" fmla="*/ 361 h 528"/>
                <a:gd name="T58" fmla="*/ 643 w 685"/>
                <a:gd name="T59" fmla="*/ 368 h 528"/>
                <a:gd name="T60" fmla="*/ 685 w 685"/>
                <a:gd name="T61" fmla="*/ 339 h 528"/>
                <a:gd name="T62" fmla="*/ 640 w 685"/>
                <a:gd name="T63" fmla="*/ 301 h 528"/>
                <a:gd name="T64" fmla="*/ 608 w 685"/>
                <a:gd name="T65" fmla="*/ 294 h 528"/>
                <a:gd name="T66" fmla="*/ 643 w 685"/>
                <a:gd name="T67" fmla="*/ 217 h 528"/>
                <a:gd name="T68" fmla="*/ 586 w 685"/>
                <a:gd name="T69" fmla="*/ 137 h 528"/>
                <a:gd name="T70" fmla="*/ 550 w 685"/>
                <a:gd name="T71" fmla="*/ 137 h 528"/>
                <a:gd name="T72" fmla="*/ 509 w 685"/>
                <a:gd name="T73" fmla="*/ 118 h 528"/>
                <a:gd name="T74" fmla="*/ 531 w 685"/>
                <a:gd name="T75" fmla="*/ 57 h 528"/>
                <a:gd name="T76" fmla="*/ 582 w 685"/>
                <a:gd name="T7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528">
                  <a:moveTo>
                    <a:pt x="582" y="0"/>
                  </a:moveTo>
                  <a:lnTo>
                    <a:pt x="496" y="41"/>
                  </a:lnTo>
                  <a:lnTo>
                    <a:pt x="464" y="86"/>
                  </a:lnTo>
                  <a:lnTo>
                    <a:pt x="467" y="163"/>
                  </a:lnTo>
                  <a:lnTo>
                    <a:pt x="432" y="182"/>
                  </a:lnTo>
                  <a:lnTo>
                    <a:pt x="407" y="176"/>
                  </a:lnTo>
                  <a:lnTo>
                    <a:pt x="378" y="208"/>
                  </a:lnTo>
                  <a:lnTo>
                    <a:pt x="343" y="208"/>
                  </a:lnTo>
                  <a:lnTo>
                    <a:pt x="272" y="240"/>
                  </a:lnTo>
                  <a:lnTo>
                    <a:pt x="173" y="240"/>
                  </a:lnTo>
                  <a:lnTo>
                    <a:pt x="119" y="240"/>
                  </a:lnTo>
                  <a:lnTo>
                    <a:pt x="87" y="195"/>
                  </a:lnTo>
                  <a:lnTo>
                    <a:pt x="16" y="195"/>
                  </a:lnTo>
                  <a:lnTo>
                    <a:pt x="0" y="192"/>
                  </a:lnTo>
                  <a:lnTo>
                    <a:pt x="29" y="259"/>
                  </a:lnTo>
                  <a:lnTo>
                    <a:pt x="87" y="269"/>
                  </a:lnTo>
                  <a:lnTo>
                    <a:pt x="157" y="313"/>
                  </a:lnTo>
                  <a:lnTo>
                    <a:pt x="250" y="313"/>
                  </a:lnTo>
                  <a:lnTo>
                    <a:pt x="295" y="304"/>
                  </a:lnTo>
                  <a:lnTo>
                    <a:pt x="330" y="406"/>
                  </a:lnTo>
                  <a:lnTo>
                    <a:pt x="339" y="518"/>
                  </a:lnTo>
                  <a:lnTo>
                    <a:pt x="346" y="512"/>
                  </a:lnTo>
                  <a:lnTo>
                    <a:pt x="381" y="528"/>
                  </a:lnTo>
                  <a:lnTo>
                    <a:pt x="573" y="521"/>
                  </a:lnTo>
                  <a:lnTo>
                    <a:pt x="598" y="470"/>
                  </a:lnTo>
                  <a:lnTo>
                    <a:pt x="634" y="448"/>
                  </a:lnTo>
                  <a:lnTo>
                    <a:pt x="634" y="413"/>
                  </a:lnTo>
                  <a:lnTo>
                    <a:pt x="595" y="397"/>
                  </a:lnTo>
                  <a:lnTo>
                    <a:pt x="598" y="361"/>
                  </a:lnTo>
                  <a:lnTo>
                    <a:pt x="643" y="368"/>
                  </a:lnTo>
                  <a:lnTo>
                    <a:pt x="685" y="339"/>
                  </a:lnTo>
                  <a:lnTo>
                    <a:pt x="640" y="301"/>
                  </a:lnTo>
                  <a:lnTo>
                    <a:pt x="608" y="294"/>
                  </a:lnTo>
                  <a:lnTo>
                    <a:pt x="643" y="217"/>
                  </a:lnTo>
                  <a:lnTo>
                    <a:pt x="586" y="137"/>
                  </a:lnTo>
                  <a:lnTo>
                    <a:pt x="550" y="137"/>
                  </a:lnTo>
                  <a:lnTo>
                    <a:pt x="509" y="118"/>
                  </a:lnTo>
                  <a:lnTo>
                    <a:pt x="531" y="57"/>
                  </a:lnTo>
                  <a:lnTo>
                    <a:pt x="5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1382"/>
            <p:cNvSpPr>
              <a:spLocks/>
            </p:cNvSpPr>
            <p:nvPr/>
          </p:nvSpPr>
          <p:spPr bwMode="auto">
            <a:xfrm>
              <a:off x="3267" y="2311"/>
              <a:ext cx="1318" cy="1302"/>
            </a:xfrm>
            <a:custGeom>
              <a:avLst/>
              <a:gdLst>
                <a:gd name="T0" fmla="*/ 1148 w 1318"/>
                <a:gd name="T1" fmla="*/ 240 h 1302"/>
                <a:gd name="T2" fmla="*/ 943 w 1318"/>
                <a:gd name="T3" fmla="*/ 29 h 1302"/>
                <a:gd name="T4" fmla="*/ 681 w 1318"/>
                <a:gd name="T5" fmla="*/ 9 h 1302"/>
                <a:gd name="T6" fmla="*/ 675 w 1318"/>
                <a:gd name="T7" fmla="*/ 13 h 1302"/>
                <a:gd name="T8" fmla="*/ 608 w 1318"/>
                <a:gd name="T9" fmla="*/ 99 h 1302"/>
                <a:gd name="T10" fmla="*/ 499 w 1318"/>
                <a:gd name="T11" fmla="*/ 256 h 1302"/>
                <a:gd name="T12" fmla="*/ 368 w 1318"/>
                <a:gd name="T13" fmla="*/ 288 h 1302"/>
                <a:gd name="T14" fmla="*/ 249 w 1318"/>
                <a:gd name="T15" fmla="*/ 365 h 1302"/>
                <a:gd name="T16" fmla="*/ 208 w 1318"/>
                <a:gd name="T17" fmla="*/ 413 h 1302"/>
                <a:gd name="T18" fmla="*/ 252 w 1318"/>
                <a:gd name="T19" fmla="*/ 531 h 1302"/>
                <a:gd name="T20" fmla="*/ 217 w 1318"/>
                <a:gd name="T21" fmla="*/ 685 h 1302"/>
                <a:gd name="T22" fmla="*/ 176 w 1318"/>
                <a:gd name="T23" fmla="*/ 813 h 1302"/>
                <a:gd name="T24" fmla="*/ 125 w 1318"/>
                <a:gd name="T25" fmla="*/ 806 h 1302"/>
                <a:gd name="T26" fmla="*/ 35 w 1318"/>
                <a:gd name="T27" fmla="*/ 861 h 1302"/>
                <a:gd name="T28" fmla="*/ 249 w 1318"/>
                <a:gd name="T29" fmla="*/ 966 h 1302"/>
                <a:gd name="T30" fmla="*/ 329 w 1318"/>
                <a:gd name="T31" fmla="*/ 1046 h 1302"/>
                <a:gd name="T32" fmla="*/ 441 w 1318"/>
                <a:gd name="T33" fmla="*/ 1123 h 1302"/>
                <a:gd name="T34" fmla="*/ 556 w 1318"/>
                <a:gd name="T35" fmla="*/ 1293 h 1302"/>
                <a:gd name="T36" fmla="*/ 553 w 1318"/>
                <a:gd name="T37" fmla="*/ 1283 h 1302"/>
                <a:gd name="T38" fmla="*/ 630 w 1318"/>
                <a:gd name="T39" fmla="*/ 1280 h 1302"/>
                <a:gd name="T40" fmla="*/ 611 w 1318"/>
                <a:gd name="T41" fmla="*/ 1139 h 1302"/>
                <a:gd name="T42" fmla="*/ 547 w 1318"/>
                <a:gd name="T43" fmla="*/ 1033 h 1302"/>
                <a:gd name="T44" fmla="*/ 518 w 1318"/>
                <a:gd name="T45" fmla="*/ 953 h 1302"/>
                <a:gd name="T46" fmla="*/ 595 w 1318"/>
                <a:gd name="T47" fmla="*/ 953 h 1302"/>
                <a:gd name="T48" fmla="*/ 684 w 1318"/>
                <a:gd name="T49" fmla="*/ 899 h 1302"/>
                <a:gd name="T50" fmla="*/ 556 w 1318"/>
                <a:gd name="T51" fmla="*/ 851 h 1302"/>
                <a:gd name="T52" fmla="*/ 665 w 1318"/>
                <a:gd name="T53" fmla="*/ 838 h 1302"/>
                <a:gd name="T54" fmla="*/ 745 w 1318"/>
                <a:gd name="T55" fmla="*/ 838 h 1302"/>
                <a:gd name="T56" fmla="*/ 847 w 1318"/>
                <a:gd name="T57" fmla="*/ 777 h 1302"/>
                <a:gd name="T58" fmla="*/ 915 w 1318"/>
                <a:gd name="T59" fmla="*/ 643 h 1302"/>
                <a:gd name="T60" fmla="*/ 1065 w 1318"/>
                <a:gd name="T61" fmla="*/ 393 h 1302"/>
                <a:gd name="T62" fmla="*/ 1193 w 1318"/>
                <a:gd name="T63" fmla="*/ 249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9"/>
                  </a:lnTo>
                  <a:lnTo>
                    <a:pt x="879" y="0"/>
                  </a:lnTo>
                  <a:lnTo>
                    <a:pt x="681" y="9"/>
                  </a:lnTo>
                  <a:lnTo>
                    <a:pt x="675" y="9"/>
                  </a:lnTo>
                  <a:lnTo>
                    <a:pt x="675" y="13"/>
                  </a:lnTo>
                  <a:lnTo>
                    <a:pt x="662" y="41"/>
                  </a:lnTo>
                  <a:lnTo>
                    <a:pt x="608" y="99"/>
                  </a:lnTo>
                  <a:lnTo>
                    <a:pt x="499" y="205"/>
                  </a:lnTo>
                  <a:lnTo>
                    <a:pt x="499" y="256"/>
                  </a:lnTo>
                  <a:lnTo>
                    <a:pt x="435" y="256"/>
                  </a:lnTo>
                  <a:lnTo>
                    <a:pt x="368" y="288"/>
                  </a:lnTo>
                  <a:lnTo>
                    <a:pt x="352" y="336"/>
                  </a:lnTo>
                  <a:lnTo>
                    <a:pt x="249" y="365"/>
                  </a:lnTo>
                  <a:lnTo>
                    <a:pt x="211" y="409"/>
                  </a:lnTo>
                  <a:lnTo>
                    <a:pt x="208" y="413"/>
                  </a:lnTo>
                  <a:lnTo>
                    <a:pt x="211" y="416"/>
                  </a:lnTo>
                  <a:lnTo>
                    <a:pt x="252" y="531"/>
                  </a:lnTo>
                  <a:lnTo>
                    <a:pt x="195" y="643"/>
                  </a:lnTo>
                  <a:lnTo>
                    <a:pt x="217" y="685"/>
                  </a:lnTo>
                  <a:lnTo>
                    <a:pt x="163" y="752"/>
                  </a:lnTo>
                  <a:lnTo>
                    <a:pt x="176" y="813"/>
                  </a:lnTo>
                  <a:lnTo>
                    <a:pt x="153" y="822"/>
                  </a:lnTo>
                  <a:lnTo>
                    <a:pt x="125" y="806"/>
                  </a:lnTo>
                  <a:lnTo>
                    <a:pt x="0" y="825"/>
                  </a:lnTo>
                  <a:lnTo>
                    <a:pt x="35" y="861"/>
                  </a:lnTo>
                  <a:lnTo>
                    <a:pt x="192" y="899"/>
                  </a:lnTo>
                  <a:lnTo>
                    <a:pt x="249" y="966"/>
                  </a:lnTo>
                  <a:lnTo>
                    <a:pt x="284" y="1040"/>
                  </a:lnTo>
                  <a:lnTo>
                    <a:pt x="329" y="1046"/>
                  </a:lnTo>
                  <a:lnTo>
                    <a:pt x="396" y="1123"/>
                  </a:lnTo>
                  <a:lnTo>
                    <a:pt x="441" y="1123"/>
                  </a:lnTo>
                  <a:lnTo>
                    <a:pt x="470" y="1222"/>
                  </a:lnTo>
                  <a:lnTo>
                    <a:pt x="556" y="1293"/>
                  </a:lnTo>
                  <a:lnTo>
                    <a:pt x="547" y="1289"/>
                  </a:lnTo>
                  <a:lnTo>
                    <a:pt x="553" y="1283"/>
                  </a:lnTo>
                  <a:lnTo>
                    <a:pt x="604" y="1302"/>
                  </a:lnTo>
                  <a:lnTo>
                    <a:pt x="630" y="1280"/>
                  </a:lnTo>
                  <a:lnTo>
                    <a:pt x="598" y="1174"/>
                  </a:lnTo>
                  <a:lnTo>
                    <a:pt x="611" y="1139"/>
                  </a:lnTo>
                  <a:lnTo>
                    <a:pt x="540" y="1075"/>
                  </a:lnTo>
                  <a:lnTo>
                    <a:pt x="547" y="1033"/>
                  </a:lnTo>
                  <a:lnTo>
                    <a:pt x="528" y="989"/>
                  </a:lnTo>
                  <a:lnTo>
                    <a:pt x="518" y="953"/>
                  </a:lnTo>
                  <a:lnTo>
                    <a:pt x="569" y="953"/>
                  </a:lnTo>
                  <a:lnTo>
                    <a:pt x="595" y="953"/>
                  </a:lnTo>
                  <a:lnTo>
                    <a:pt x="598" y="953"/>
                  </a:lnTo>
                  <a:lnTo>
                    <a:pt x="684" y="899"/>
                  </a:lnTo>
                  <a:lnTo>
                    <a:pt x="595" y="886"/>
                  </a:lnTo>
                  <a:lnTo>
                    <a:pt x="556" y="851"/>
                  </a:lnTo>
                  <a:lnTo>
                    <a:pt x="624" y="825"/>
                  </a:lnTo>
                  <a:lnTo>
                    <a:pt x="665" y="838"/>
                  </a:lnTo>
                  <a:lnTo>
                    <a:pt x="707" y="848"/>
                  </a:lnTo>
                  <a:lnTo>
                    <a:pt x="745" y="838"/>
                  </a:lnTo>
                  <a:lnTo>
                    <a:pt x="758" y="800"/>
                  </a:lnTo>
                  <a:lnTo>
                    <a:pt x="847" y="777"/>
                  </a:lnTo>
                  <a:lnTo>
                    <a:pt x="847" y="787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9"/>
                  </a:lnTo>
                  <a:lnTo>
                    <a:pt x="1318" y="2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3" name="Freeform 1380"/>
          <p:cNvSpPr>
            <a:spLocks/>
          </p:cNvSpPr>
          <p:nvPr/>
        </p:nvSpPr>
        <p:spPr bwMode="auto">
          <a:xfrm>
            <a:off x="2728748" y="1485081"/>
            <a:ext cx="1328946" cy="1311294"/>
          </a:xfrm>
          <a:custGeom>
            <a:avLst/>
            <a:gdLst>
              <a:gd name="T0" fmla="*/ 1148 w 1318"/>
              <a:gd name="T1" fmla="*/ 240 h 1302"/>
              <a:gd name="T2" fmla="*/ 943 w 1318"/>
              <a:gd name="T3" fmla="*/ 28 h 1302"/>
              <a:gd name="T4" fmla="*/ 680 w 1318"/>
              <a:gd name="T5" fmla="*/ 8 h 1302"/>
              <a:gd name="T6" fmla="*/ 675 w 1318"/>
              <a:gd name="T7" fmla="*/ 13 h 1302"/>
              <a:gd name="T8" fmla="*/ 608 w 1318"/>
              <a:gd name="T9" fmla="*/ 98 h 1302"/>
              <a:gd name="T10" fmla="*/ 500 w 1318"/>
              <a:gd name="T11" fmla="*/ 255 h 1302"/>
              <a:gd name="T12" fmla="*/ 368 w 1318"/>
              <a:gd name="T13" fmla="*/ 288 h 1302"/>
              <a:gd name="T14" fmla="*/ 250 w 1318"/>
              <a:gd name="T15" fmla="*/ 366 h 1302"/>
              <a:gd name="T16" fmla="*/ 208 w 1318"/>
              <a:gd name="T17" fmla="*/ 413 h 1302"/>
              <a:gd name="T18" fmla="*/ 253 w 1318"/>
              <a:gd name="T19" fmla="*/ 531 h 1302"/>
              <a:gd name="T20" fmla="*/ 218 w 1318"/>
              <a:gd name="T21" fmla="*/ 686 h 1302"/>
              <a:gd name="T22" fmla="*/ 175 w 1318"/>
              <a:gd name="T23" fmla="*/ 814 h 1302"/>
              <a:gd name="T24" fmla="*/ 125 w 1318"/>
              <a:gd name="T25" fmla="*/ 806 h 1302"/>
              <a:gd name="T26" fmla="*/ 35 w 1318"/>
              <a:gd name="T27" fmla="*/ 861 h 1302"/>
              <a:gd name="T28" fmla="*/ 250 w 1318"/>
              <a:gd name="T29" fmla="*/ 966 h 1302"/>
              <a:gd name="T30" fmla="*/ 330 w 1318"/>
              <a:gd name="T31" fmla="*/ 1047 h 1302"/>
              <a:gd name="T32" fmla="*/ 440 w 1318"/>
              <a:gd name="T33" fmla="*/ 1124 h 1302"/>
              <a:gd name="T34" fmla="*/ 555 w 1318"/>
              <a:gd name="T35" fmla="*/ 1294 h 1302"/>
              <a:gd name="T36" fmla="*/ 553 w 1318"/>
              <a:gd name="T37" fmla="*/ 1284 h 1302"/>
              <a:gd name="T38" fmla="*/ 630 w 1318"/>
              <a:gd name="T39" fmla="*/ 1282 h 1302"/>
              <a:gd name="T40" fmla="*/ 610 w 1318"/>
              <a:gd name="T41" fmla="*/ 1139 h 1302"/>
              <a:gd name="T42" fmla="*/ 548 w 1318"/>
              <a:gd name="T43" fmla="*/ 1034 h 1302"/>
              <a:gd name="T44" fmla="*/ 518 w 1318"/>
              <a:gd name="T45" fmla="*/ 954 h 1302"/>
              <a:gd name="T46" fmla="*/ 595 w 1318"/>
              <a:gd name="T47" fmla="*/ 954 h 1302"/>
              <a:gd name="T48" fmla="*/ 685 w 1318"/>
              <a:gd name="T49" fmla="*/ 899 h 1302"/>
              <a:gd name="T50" fmla="*/ 555 w 1318"/>
              <a:gd name="T51" fmla="*/ 851 h 1302"/>
              <a:gd name="T52" fmla="*/ 665 w 1318"/>
              <a:gd name="T53" fmla="*/ 839 h 1302"/>
              <a:gd name="T54" fmla="*/ 745 w 1318"/>
              <a:gd name="T55" fmla="*/ 839 h 1302"/>
              <a:gd name="T56" fmla="*/ 848 w 1318"/>
              <a:gd name="T57" fmla="*/ 776 h 1302"/>
              <a:gd name="T58" fmla="*/ 915 w 1318"/>
              <a:gd name="T59" fmla="*/ 643 h 1302"/>
              <a:gd name="T60" fmla="*/ 1065 w 1318"/>
              <a:gd name="T61" fmla="*/ 393 h 1302"/>
              <a:gd name="T62" fmla="*/ 1193 w 1318"/>
              <a:gd name="T63" fmla="*/ 24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18" h="1302">
                <a:moveTo>
                  <a:pt x="1318" y="275"/>
                </a:moveTo>
                <a:lnTo>
                  <a:pt x="1148" y="240"/>
                </a:lnTo>
                <a:lnTo>
                  <a:pt x="1148" y="208"/>
                </a:lnTo>
                <a:lnTo>
                  <a:pt x="943" y="28"/>
                </a:lnTo>
                <a:lnTo>
                  <a:pt x="880" y="0"/>
                </a:lnTo>
                <a:lnTo>
                  <a:pt x="680" y="8"/>
                </a:lnTo>
                <a:lnTo>
                  <a:pt x="675" y="8"/>
                </a:lnTo>
                <a:lnTo>
                  <a:pt x="675" y="13"/>
                </a:lnTo>
                <a:lnTo>
                  <a:pt x="663" y="40"/>
                </a:lnTo>
                <a:lnTo>
                  <a:pt x="608" y="98"/>
                </a:lnTo>
                <a:lnTo>
                  <a:pt x="500" y="205"/>
                </a:lnTo>
                <a:lnTo>
                  <a:pt x="500" y="255"/>
                </a:lnTo>
                <a:lnTo>
                  <a:pt x="435" y="255"/>
                </a:lnTo>
                <a:lnTo>
                  <a:pt x="368" y="288"/>
                </a:lnTo>
                <a:lnTo>
                  <a:pt x="353" y="336"/>
                </a:lnTo>
                <a:lnTo>
                  <a:pt x="250" y="366"/>
                </a:lnTo>
                <a:lnTo>
                  <a:pt x="210" y="408"/>
                </a:lnTo>
                <a:lnTo>
                  <a:pt x="208" y="413"/>
                </a:lnTo>
                <a:lnTo>
                  <a:pt x="210" y="416"/>
                </a:lnTo>
                <a:lnTo>
                  <a:pt x="253" y="531"/>
                </a:lnTo>
                <a:lnTo>
                  <a:pt x="195" y="643"/>
                </a:lnTo>
                <a:lnTo>
                  <a:pt x="218" y="686"/>
                </a:lnTo>
                <a:lnTo>
                  <a:pt x="163" y="751"/>
                </a:lnTo>
                <a:lnTo>
                  <a:pt x="175" y="814"/>
                </a:lnTo>
                <a:lnTo>
                  <a:pt x="153" y="821"/>
                </a:lnTo>
                <a:lnTo>
                  <a:pt x="125" y="806"/>
                </a:lnTo>
                <a:lnTo>
                  <a:pt x="0" y="826"/>
                </a:lnTo>
                <a:lnTo>
                  <a:pt x="35" y="861"/>
                </a:lnTo>
                <a:lnTo>
                  <a:pt x="193" y="899"/>
                </a:lnTo>
                <a:lnTo>
                  <a:pt x="250" y="966"/>
                </a:lnTo>
                <a:lnTo>
                  <a:pt x="285" y="1042"/>
                </a:lnTo>
                <a:lnTo>
                  <a:pt x="330" y="1047"/>
                </a:lnTo>
                <a:lnTo>
                  <a:pt x="395" y="1124"/>
                </a:lnTo>
                <a:lnTo>
                  <a:pt x="440" y="1124"/>
                </a:lnTo>
                <a:lnTo>
                  <a:pt x="470" y="1222"/>
                </a:lnTo>
                <a:lnTo>
                  <a:pt x="555" y="1294"/>
                </a:lnTo>
                <a:lnTo>
                  <a:pt x="548" y="1289"/>
                </a:lnTo>
                <a:lnTo>
                  <a:pt x="553" y="1284"/>
                </a:lnTo>
                <a:lnTo>
                  <a:pt x="605" y="1302"/>
                </a:lnTo>
                <a:lnTo>
                  <a:pt x="630" y="1282"/>
                </a:lnTo>
                <a:lnTo>
                  <a:pt x="598" y="1174"/>
                </a:lnTo>
                <a:lnTo>
                  <a:pt x="610" y="1139"/>
                </a:lnTo>
                <a:lnTo>
                  <a:pt x="540" y="1077"/>
                </a:lnTo>
                <a:lnTo>
                  <a:pt x="548" y="1034"/>
                </a:lnTo>
                <a:lnTo>
                  <a:pt x="528" y="989"/>
                </a:lnTo>
                <a:lnTo>
                  <a:pt x="518" y="954"/>
                </a:lnTo>
                <a:lnTo>
                  <a:pt x="570" y="954"/>
                </a:lnTo>
                <a:lnTo>
                  <a:pt x="595" y="954"/>
                </a:lnTo>
                <a:lnTo>
                  <a:pt x="598" y="954"/>
                </a:lnTo>
                <a:lnTo>
                  <a:pt x="685" y="899"/>
                </a:lnTo>
                <a:lnTo>
                  <a:pt x="595" y="886"/>
                </a:lnTo>
                <a:lnTo>
                  <a:pt x="555" y="851"/>
                </a:lnTo>
                <a:lnTo>
                  <a:pt x="625" y="826"/>
                </a:lnTo>
                <a:lnTo>
                  <a:pt x="665" y="839"/>
                </a:lnTo>
                <a:lnTo>
                  <a:pt x="708" y="849"/>
                </a:lnTo>
                <a:lnTo>
                  <a:pt x="745" y="839"/>
                </a:lnTo>
                <a:lnTo>
                  <a:pt x="758" y="801"/>
                </a:lnTo>
                <a:lnTo>
                  <a:pt x="848" y="776"/>
                </a:lnTo>
                <a:lnTo>
                  <a:pt x="848" y="786"/>
                </a:lnTo>
                <a:lnTo>
                  <a:pt x="915" y="643"/>
                </a:lnTo>
                <a:lnTo>
                  <a:pt x="985" y="528"/>
                </a:lnTo>
                <a:lnTo>
                  <a:pt x="1065" y="393"/>
                </a:lnTo>
                <a:lnTo>
                  <a:pt x="1180" y="253"/>
                </a:lnTo>
                <a:lnTo>
                  <a:pt x="1193" y="248"/>
                </a:lnTo>
                <a:lnTo>
                  <a:pt x="1318" y="27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4" name="Freeform 1379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1 h 640"/>
              <a:gd name="T2" fmla="*/ 790 w 893"/>
              <a:gd name="T3" fmla="*/ 41 h 640"/>
              <a:gd name="T4" fmla="*/ 685 w 893"/>
              <a:gd name="T5" fmla="*/ 0 h 640"/>
              <a:gd name="T6" fmla="*/ 650 w 893"/>
              <a:gd name="T7" fmla="*/ 22 h 640"/>
              <a:gd name="T8" fmla="*/ 554 w 893"/>
              <a:gd name="T9" fmla="*/ 22 h 640"/>
              <a:gd name="T10" fmla="*/ 467 w 893"/>
              <a:gd name="T11" fmla="*/ 77 h 640"/>
              <a:gd name="T12" fmla="*/ 554 w 893"/>
              <a:gd name="T13" fmla="*/ 64 h 640"/>
              <a:gd name="T14" fmla="*/ 618 w 893"/>
              <a:gd name="T15" fmla="*/ 80 h 640"/>
              <a:gd name="T16" fmla="*/ 659 w 893"/>
              <a:gd name="T17" fmla="*/ 51 h 640"/>
              <a:gd name="T18" fmla="*/ 758 w 893"/>
              <a:gd name="T19" fmla="*/ 77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6 h 640"/>
              <a:gd name="T30" fmla="*/ 208 w 893"/>
              <a:gd name="T31" fmla="*/ 240 h 640"/>
              <a:gd name="T32" fmla="*/ 83 w 893"/>
              <a:gd name="T33" fmla="*/ 294 h 640"/>
              <a:gd name="T34" fmla="*/ 83 w 893"/>
              <a:gd name="T35" fmla="*/ 352 h 640"/>
              <a:gd name="T36" fmla="*/ 10 w 893"/>
              <a:gd name="T37" fmla="*/ 413 h 640"/>
              <a:gd name="T38" fmla="*/ 0 w 893"/>
              <a:gd name="T39" fmla="*/ 429 h 640"/>
              <a:gd name="T40" fmla="*/ 64 w 893"/>
              <a:gd name="T41" fmla="*/ 477 h 640"/>
              <a:gd name="T42" fmla="*/ 64 w 893"/>
              <a:gd name="T43" fmla="*/ 515 h 640"/>
              <a:gd name="T44" fmla="*/ 112 w 893"/>
              <a:gd name="T45" fmla="*/ 547 h 640"/>
              <a:gd name="T46" fmla="*/ 119 w 893"/>
              <a:gd name="T47" fmla="*/ 630 h 640"/>
              <a:gd name="T48" fmla="*/ 154 w 893"/>
              <a:gd name="T49" fmla="*/ 640 h 640"/>
              <a:gd name="T50" fmla="*/ 192 w 893"/>
              <a:gd name="T51" fmla="*/ 576 h 640"/>
              <a:gd name="T52" fmla="*/ 151 w 893"/>
              <a:gd name="T53" fmla="*/ 496 h 640"/>
              <a:gd name="T54" fmla="*/ 170 w 893"/>
              <a:gd name="T55" fmla="*/ 397 h 640"/>
              <a:gd name="T56" fmla="*/ 362 w 893"/>
              <a:gd name="T57" fmla="*/ 393 h 640"/>
              <a:gd name="T58" fmla="*/ 391 w 893"/>
              <a:gd name="T59" fmla="*/ 432 h 640"/>
              <a:gd name="T60" fmla="*/ 429 w 893"/>
              <a:gd name="T61" fmla="*/ 448 h 640"/>
              <a:gd name="T62" fmla="*/ 426 w 893"/>
              <a:gd name="T63" fmla="*/ 445 h 640"/>
              <a:gd name="T64" fmla="*/ 429 w 893"/>
              <a:gd name="T65" fmla="*/ 441 h 640"/>
              <a:gd name="T66" fmla="*/ 467 w 893"/>
              <a:gd name="T67" fmla="*/ 397 h 640"/>
              <a:gd name="T68" fmla="*/ 570 w 893"/>
              <a:gd name="T69" fmla="*/ 368 h 640"/>
              <a:gd name="T70" fmla="*/ 586 w 893"/>
              <a:gd name="T71" fmla="*/ 320 h 640"/>
              <a:gd name="T72" fmla="*/ 653 w 893"/>
              <a:gd name="T73" fmla="*/ 288 h 640"/>
              <a:gd name="T74" fmla="*/ 717 w 893"/>
              <a:gd name="T75" fmla="*/ 288 h 640"/>
              <a:gd name="T76" fmla="*/ 717 w 893"/>
              <a:gd name="T77" fmla="*/ 237 h 640"/>
              <a:gd name="T78" fmla="*/ 826 w 893"/>
              <a:gd name="T79" fmla="*/ 131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1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1"/>
                </a:moveTo>
                <a:lnTo>
                  <a:pt x="790" y="41"/>
                </a:lnTo>
                <a:lnTo>
                  <a:pt x="685" y="0"/>
                </a:lnTo>
                <a:lnTo>
                  <a:pt x="650" y="22"/>
                </a:lnTo>
                <a:lnTo>
                  <a:pt x="554" y="22"/>
                </a:lnTo>
                <a:lnTo>
                  <a:pt x="467" y="77"/>
                </a:lnTo>
                <a:lnTo>
                  <a:pt x="554" y="64"/>
                </a:lnTo>
                <a:lnTo>
                  <a:pt x="618" y="80"/>
                </a:lnTo>
                <a:lnTo>
                  <a:pt x="659" y="51"/>
                </a:lnTo>
                <a:lnTo>
                  <a:pt x="758" y="77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6"/>
                </a:lnTo>
                <a:lnTo>
                  <a:pt x="208" y="240"/>
                </a:lnTo>
                <a:lnTo>
                  <a:pt x="83" y="294"/>
                </a:lnTo>
                <a:lnTo>
                  <a:pt x="83" y="352"/>
                </a:lnTo>
                <a:lnTo>
                  <a:pt x="10" y="413"/>
                </a:lnTo>
                <a:lnTo>
                  <a:pt x="0" y="429"/>
                </a:lnTo>
                <a:lnTo>
                  <a:pt x="64" y="477"/>
                </a:lnTo>
                <a:lnTo>
                  <a:pt x="64" y="515"/>
                </a:lnTo>
                <a:lnTo>
                  <a:pt x="112" y="547"/>
                </a:lnTo>
                <a:lnTo>
                  <a:pt x="119" y="630"/>
                </a:lnTo>
                <a:lnTo>
                  <a:pt x="154" y="640"/>
                </a:lnTo>
                <a:lnTo>
                  <a:pt x="192" y="576"/>
                </a:lnTo>
                <a:lnTo>
                  <a:pt x="151" y="496"/>
                </a:lnTo>
                <a:lnTo>
                  <a:pt x="170" y="397"/>
                </a:lnTo>
                <a:lnTo>
                  <a:pt x="362" y="393"/>
                </a:lnTo>
                <a:lnTo>
                  <a:pt x="391" y="432"/>
                </a:lnTo>
                <a:lnTo>
                  <a:pt x="429" y="448"/>
                </a:lnTo>
                <a:lnTo>
                  <a:pt x="426" y="445"/>
                </a:lnTo>
                <a:lnTo>
                  <a:pt x="429" y="441"/>
                </a:lnTo>
                <a:lnTo>
                  <a:pt x="467" y="397"/>
                </a:lnTo>
                <a:lnTo>
                  <a:pt x="570" y="368"/>
                </a:lnTo>
                <a:lnTo>
                  <a:pt x="586" y="320"/>
                </a:lnTo>
                <a:lnTo>
                  <a:pt x="653" y="288"/>
                </a:lnTo>
                <a:lnTo>
                  <a:pt x="717" y="288"/>
                </a:lnTo>
                <a:lnTo>
                  <a:pt x="717" y="237"/>
                </a:lnTo>
                <a:lnTo>
                  <a:pt x="826" y="131"/>
                </a:lnTo>
                <a:lnTo>
                  <a:pt x="880" y="73"/>
                </a:lnTo>
                <a:lnTo>
                  <a:pt x="893" y="45"/>
                </a:lnTo>
                <a:lnTo>
                  <a:pt x="893" y="4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5" name="Freeform 1378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0 h 640"/>
              <a:gd name="T2" fmla="*/ 790 w 893"/>
              <a:gd name="T3" fmla="*/ 40 h 640"/>
              <a:gd name="T4" fmla="*/ 685 w 893"/>
              <a:gd name="T5" fmla="*/ 0 h 640"/>
              <a:gd name="T6" fmla="*/ 650 w 893"/>
              <a:gd name="T7" fmla="*/ 23 h 640"/>
              <a:gd name="T8" fmla="*/ 553 w 893"/>
              <a:gd name="T9" fmla="*/ 23 h 640"/>
              <a:gd name="T10" fmla="*/ 468 w 893"/>
              <a:gd name="T11" fmla="*/ 78 h 640"/>
              <a:gd name="T12" fmla="*/ 553 w 893"/>
              <a:gd name="T13" fmla="*/ 63 h 640"/>
              <a:gd name="T14" fmla="*/ 618 w 893"/>
              <a:gd name="T15" fmla="*/ 80 h 640"/>
              <a:gd name="T16" fmla="*/ 658 w 893"/>
              <a:gd name="T17" fmla="*/ 50 h 640"/>
              <a:gd name="T18" fmla="*/ 758 w 893"/>
              <a:gd name="T19" fmla="*/ 78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5 h 640"/>
              <a:gd name="T30" fmla="*/ 208 w 893"/>
              <a:gd name="T31" fmla="*/ 240 h 640"/>
              <a:gd name="T32" fmla="*/ 83 w 893"/>
              <a:gd name="T33" fmla="*/ 293 h 640"/>
              <a:gd name="T34" fmla="*/ 83 w 893"/>
              <a:gd name="T35" fmla="*/ 353 h 640"/>
              <a:gd name="T36" fmla="*/ 10 w 893"/>
              <a:gd name="T37" fmla="*/ 413 h 640"/>
              <a:gd name="T38" fmla="*/ 0 w 893"/>
              <a:gd name="T39" fmla="*/ 428 h 640"/>
              <a:gd name="T40" fmla="*/ 63 w 893"/>
              <a:gd name="T41" fmla="*/ 478 h 640"/>
              <a:gd name="T42" fmla="*/ 63 w 893"/>
              <a:gd name="T43" fmla="*/ 515 h 640"/>
              <a:gd name="T44" fmla="*/ 113 w 893"/>
              <a:gd name="T45" fmla="*/ 548 h 640"/>
              <a:gd name="T46" fmla="*/ 118 w 893"/>
              <a:gd name="T47" fmla="*/ 630 h 640"/>
              <a:gd name="T48" fmla="*/ 153 w 893"/>
              <a:gd name="T49" fmla="*/ 640 h 640"/>
              <a:gd name="T50" fmla="*/ 193 w 893"/>
              <a:gd name="T51" fmla="*/ 575 h 640"/>
              <a:gd name="T52" fmla="*/ 150 w 893"/>
              <a:gd name="T53" fmla="*/ 495 h 640"/>
              <a:gd name="T54" fmla="*/ 170 w 893"/>
              <a:gd name="T55" fmla="*/ 398 h 640"/>
              <a:gd name="T56" fmla="*/ 363 w 893"/>
              <a:gd name="T57" fmla="*/ 393 h 640"/>
              <a:gd name="T58" fmla="*/ 390 w 893"/>
              <a:gd name="T59" fmla="*/ 433 h 640"/>
              <a:gd name="T60" fmla="*/ 428 w 893"/>
              <a:gd name="T61" fmla="*/ 448 h 640"/>
              <a:gd name="T62" fmla="*/ 425 w 893"/>
              <a:gd name="T63" fmla="*/ 445 h 640"/>
              <a:gd name="T64" fmla="*/ 428 w 893"/>
              <a:gd name="T65" fmla="*/ 440 h 640"/>
              <a:gd name="T66" fmla="*/ 468 w 893"/>
              <a:gd name="T67" fmla="*/ 398 h 640"/>
              <a:gd name="T68" fmla="*/ 570 w 893"/>
              <a:gd name="T69" fmla="*/ 368 h 640"/>
              <a:gd name="T70" fmla="*/ 585 w 893"/>
              <a:gd name="T71" fmla="*/ 320 h 640"/>
              <a:gd name="T72" fmla="*/ 653 w 893"/>
              <a:gd name="T73" fmla="*/ 288 h 640"/>
              <a:gd name="T74" fmla="*/ 718 w 893"/>
              <a:gd name="T75" fmla="*/ 288 h 640"/>
              <a:gd name="T76" fmla="*/ 718 w 893"/>
              <a:gd name="T77" fmla="*/ 238 h 640"/>
              <a:gd name="T78" fmla="*/ 825 w 893"/>
              <a:gd name="T79" fmla="*/ 130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0"/>
                </a:moveTo>
                <a:lnTo>
                  <a:pt x="790" y="40"/>
                </a:lnTo>
                <a:lnTo>
                  <a:pt x="685" y="0"/>
                </a:lnTo>
                <a:lnTo>
                  <a:pt x="650" y="23"/>
                </a:lnTo>
                <a:lnTo>
                  <a:pt x="553" y="23"/>
                </a:lnTo>
                <a:lnTo>
                  <a:pt x="468" y="78"/>
                </a:lnTo>
                <a:lnTo>
                  <a:pt x="553" y="63"/>
                </a:lnTo>
                <a:lnTo>
                  <a:pt x="618" y="80"/>
                </a:lnTo>
                <a:lnTo>
                  <a:pt x="658" y="50"/>
                </a:lnTo>
                <a:lnTo>
                  <a:pt x="758" y="78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5"/>
                </a:lnTo>
                <a:lnTo>
                  <a:pt x="208" y="240"/>
                </a:lnTo>
                <a:lnTo>
                  <a:pt x="83" y="293"/>
                </a:lnTo>
                <a:lnTo>
                  <a:pt x="83" y="353"/>
                </a:lnTo>
                <a:lnTo>
                  <a:pt x="10" y="413"/>
                </a:lnTo>
                <a:lnTo>
                  <a:pt x="0" y="428"/>
                </a:lnTo>
                <a:lnTo>
                  <a:pt x="63" y="478"/>
                </a:lnTo>
                <a:lnTo>
                  <a:pt x="63" y="515"/>
                </a:lnTo>
                <a:lnTo>
                  <a:pt x="113" y="548"/>
                </a:lnTo>
                <a:lnTo>
                  <a:pt x="118" y="630"/>
                </a:lnTo>
                <a:lnTo>
                  <a:pt x="153" y="640"/>
                </a:lnTo>
                <a:lnTo>
                  <a:pt x="193" y="575"/>
                </a:lnTo>
                <a:lnTo>
                  <a:pt x="150" y="495"/>
                </a:lnTo>
                <a:lnTo>
                  <a:pt x="170" y="398"/>
                </a:lnTo>
                <a:lnTo>
                  <a:pt x="363" y="393"/>
                </a:lnTo>
                <a:lnTo>
                  <a:pt x="390" y="433"/>
                </a:lnTo>
                <a:lnTo>
                  <a:pt x="428" y="448"/>
                </a:lnTo>
                <a:lnTo>
                  <a:pt x="425" y="445"/>
                </a:lnTo>
                <a:lnTo>
                  <a:pt x="428" y="440"/>
                </a:lnTo>
                <a:lnTo>
                  <a:pt x="468" y="398"/>
                </a:lnTo>
                <a:lnTo>
                  <a:pt x="570" y="368"/>
                </a:lnTo>
                <a:lnTo>
                  <a:pt x="585" y="320"/>
                </a:lnTo>
                <a:lnTo>
                  <a:pt x="653" y="288"/>
                </a:lnTo>
                <a:lnTo>
                  <a:pt x="718" y="288"/>
                </a:lnTo>
                <a:lnTo>
                  <a:pt x="718" y="238"/>
                </a:lnTo>
                <a:lnTo>
                  <a:pt x="825" y="130"/>
                </a:lnTo>
                <a:lnTo>
                  <a:pt x="880" y="73"/>
                </a:lnTo>
                <a:lnTo>
                  <a:pt x="893" y="45"/>
                </a:lnTo>
                <a:lnTo>
                  <a:pt x="89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6" name="Freeform 1377"/>
          <p:cNvSpPr>
            <a:spLocks/>
          </p:cNvSpPr>
          <p:nvPr/>
        </p:nvSpPr>
        <p:spPr bwMode="auto">
          <a:xfrm>
            <a:off x="2542141" y="2034815"/>
            <a:ext cx="88261" cy="50434"/>
          </a:xfrm>
          <a:custGeom>
            <a:avLst/>
            <a:gdLst>
              <a:gd name="T0" fmla="*/ 0 w 87"/>
              <a:gd name="T1" fmla="*/ 26 h 51"/>
              <a:gd name="T2" fmla="*/ 87 w 87"/>
              <a:gd name="T3" fmla="*/ 51 h 51"/>
              <a:gd name="T4" fmla="*/ 83 w 87"/>
              <a:gd name="T5" fmla="*/ 3 h 51"/>
              <a:gd name="T6" fmla="*/ 0 w 87"/>
              <a:gd name="T7" fmla="*/ 0 h 51"/>
              <a:gd name="T8" fmla="*/ 0 w 87"/>
              <a:gd name="T9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6"/>
                </a:moveTo>
                <a:lnTo>
                  <a:pt x="87" y="51"/>
                </a:lnTo>
                <a:lnTo>
                  <a:pt x="83" y="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7" name="Freeform 1376"/>
          <p:cNvSpPr>
            <a:spLocks/>
          </p:cNvSpPr>
          <p:nvPr/>
        </p:nvSpPr>
        <p:spPr bwMode="auto">
          <a:xfrm>
            <a:off x="2542141" y="2034815"/>
            <a:ext cx="85738" cy="52957"/>
          </a:xfrm>
          <a:custGeom>
            <a:avLst/>
            <a:gdLst>
              <a:gd name="T0" fmla="*/ 0 w 87"/>
              <a:gd name="T1" fmla="*/ 27 h 51"/>
              <a:gd name="T2" fmla="*/ 87 w 87"/>
              <a:gd name="T3" fmla="*/ 51 h 51"/>
              <a:gd name="T4" fmla="*/ 84 w 87"/>
              <a:gd name="T5" fmla="*/ 5 h 51"/>
              <a:gd name="T6" fmla="*/ 0 w 87"/>
              <a:gd name="T7" fmla="*/ 0 h 51"/>
              <a:gd name="T8" fmla="*/ 0 w 87"/>
              <a:gd name="T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7"/>
                </a:moveTo>
                <a:lnTo>
                  <a:pt x="87" y="51"/>
                </a:lnTo>
                <a:lnTo>
                  <a:pt x="84" y="5"/>
                </a:lnTo>
                <a:lnTo>
                  <a:pt x="0" y="0"/>
                </a:lnTo>
                <a:lnTo>
                  <a:pt x="0" y="2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8" name="Freeform 1375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4 w 169"/>
              <a:gd name="T1" fmla="*/ 0 h 169"/>
              <a:gd name="T2" fmla="*/ 45 w 169"/>
              <a:gd name="T3" fmla="*/ 44 h 169"/>
              <a:gd name="T4" fmla="*/ 0 w 169"/>
              <a:gd name="T5" fmla="*/ 67 h 169"/>
              <a:gd name="T6" fmla="*/ 0 w 169"/>
              <a:gd name="T7" fmla="*/ 76 h 169"/>
              <a:gd name="T8" fmla="*/ 89 w 169"/>
              <a:gd name="T9" fmla="*/ 166 h 169"/>
              <a:gd name="T10" fmla="*/ 169 w 169"/>
              <a:gd name="T11" fmla="*/ 169 h 169"/>
              <a:gd name="T12" fmla="*/ 166 w 169"/>
              <a:gd name="T13" fmla="*/ 134 h 169"/>
              <a:gd name="T14" fmla="*/ 118 w 169"/>
              <a:gd name="T15" fmla="*/ 102 h 169"/>
              <a:gd name="T16" fmla="*/ 118 w 169"/>
              <a:gd name="T17" fmla="*/ 64 h 169"/>
              <a:gd name="T18" fmla="*/ 54 w 169"/>
              <a:gd name="T19" fmla="*/ 16 h 169"/>
              <a:gd name="T20" fmla="*/ 64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4" y="0"/>
                </a:moveTo>
                <a:lnTo>
                  <a:pt x="45" y="44"/>
                </a:lnTo>
                <a:lnTo>
                  <a:pt x="0" y="67"/>
                </a:lnTo>
                <a:lnTo>
                  <a:pt x="0" y="76"/>
                </a:lnTo>
                <a:lnTo>
                  <a:pt x="89" y="166"/>
                </a:lnTo>
                <a:lnTo>
                  <a:pt x="169" y="169"/>
                </a:lnTo>
                <a:lnTo>
                  <a:pt x="166" y="134"/>
                </a:lnTo>
                <a:lnTo>
                  <a:pt x="118" y="102"/>
                </a:lnTo>
                <a:lnTo>
                  <a:pt x="118" y="64"/>
                </a:lnTo>
                <a:lnTo>
                  <a:pt x="54" y="16"/>
                </a:lnTo>
                <a:lnTo>
                  <a:pt x="6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Freeform 1374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5 w 169"/>
              <a:gd name="T1" fmla="*/ 0 h 169"/>
              <a:gd name="T2" fmla="*/ 45 w 169"/>
              <a:gd name="T3" fmla="*/ 45 h 169"/>
              <a:gd name="T4" fmla="*/ 0 w 169"/>
              <a:gd name="T5" fmla="*/ 67 h 169"/>
              <a:gd name="T6" fmla="*/ 0 w 169"/>
              <a:gd name="T7" fmla="*/ 75 h 169"/>
              <a:gd name="T8" fmla="*/ 89 w 169"/>
              <a:gd name="T9" fmla="*/ 164 h 169"/>
              <a:gd name="T10" fmla="*/ 169 w 169"/>
              <a:gd name="T11" fmla="*/ 169 h 169"/>
              <a:gd name="T12" fmla="*/ 167 w 169"/>
              <a:gd name="T13" fmla="*/ 134 h 169"/>
              <a:gd name="T14" fmla="*/ 117 w 169"/>
              <a:gd name="T15" fmla="*/ 102 h 169"/>
              <a:gd name="T16" fmla="*/ 117 w 169"/>
              <a:gd name="T17" fmla="*/ 65 h 169"/>
              <a:gd name="T18" fmla="*/ 55 w 169"/>
              <a:gd name="T19" fmla="*/ 15 h 169"/>
              <a:gd name="T20" fmla="*/ 65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5" y="0"/>
                </a:moveTo>
                <a:lnTo>
                  <a:pt x="45" y="45"/>
                </a:lnTo>
                <a:lnTo>
                  <a:pt x="0" y="67"/>
                </a:lnTo>
                <a:lnTo>
                  <a:pt x="0" y="75"/>
                </a:lnTo>
                <a:lnTo>
                  <a:pt x="89" y="164"/>
                </a:lnTo>
                <a:lnTo>
                  <a:pt x="169" y="169"/>
                </a:lnTo>
                <a:lnTo>
                  <a:pt x="167" y="134"/>
                </a:lnTo>
                <a:lnTo>
                  <a:pt x="117" y="102"/>
                </a:lnTo>
                <a:lnTo>
                  <a:pt x="117" y="65"/>
                </a:lnTo>
                <a:lnTo>
                  <a:pt x="55" y="15"/>
                </a:lnTo>
                <a:lnTo>
                  <a:pt x="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Freeform 1373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3 w 64"/>
              <a:gd name="T3" fmla="*/ 16 h 73"/>
              <a:gd name="T4" fmla="*/ 0 w 64"/>
              <a:gd name="T5" fmla="*/ 61 h 73"/>
              <a:gd name="T6" fmla="*/ 0 w 64"/>
              <a:gd name="T7" fmla="*/ 64 h 73"/>
              <a:gd name="T8" fmla="*/ 45 w 64"/>
              <a:gd name="T9" fmla="*/ 73 h 73"/>
              <a:gd name="T10" fmla="*/ 64 w 64"/>
              <a:gd name="T11" fmla="*/ 38 h 73"/>
              <a:gd name="T12" fmla="*/ 32 w 64"/>
              <a:gd name="T13" fmla="*/ 9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3" y="16"/>
                </a:lnTo>
                <a:lnTo>
                  <a:pt x="0" y="61"/>
                </a:lnTo>
                <a:lnTo>
                  <a:pt x="0" y="64"/>
                </a:lnTo>
                <a:lnTo>
                  <a:pt x="45" y="73"/>
                </a:lnTo>
                <a:lnTo>
                  <a:pt x="64" y="38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Freeform 1372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5 w 64"/>
              <a:gd name="T3" fmla="*/ 15 h 73"/>
              <a:gd name="T4" fmla="*/ 0 w 64"/>
              <a:gd name="T5" fmla="*/ 60 h 73"/>
              <a:gd name="T6" fmla="*/ 0 w 64"/>
              <a:gd name="T7" fmla="*/ 63 h 73"/>
              <a:gd name="T8" fmla="*/ 44 w 64"/>
              <a:gd name="T9" fmla="*/ 73 h 73"/>
              <a:gd name="T10" fmla="*/ 64 w 64"/>
              <a:gd name="T11" fmla="*/ 38 h 73"/>
              <a:gd name="T12" fmla="*/ 32 w 64"/>
              <a:gd name="T13" fmla="*/ 8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5" y="15"/>
                </a:lnTo>
                <a:lnTo>
                  <a:pt x="0" y="60"/>
                </a:lnTo>
                <a:lnTo>
                  <a:pt x="0" y="63"/>
                </a:lnTo>
                <a:lnTo>
                  <a:pt x="44" y="73"/>
                </a:lnTo>
                <a:lnTo>
                  <a:pt x="64" y="38"/>
                </a:lnTo>
                <a:lnTo>
                  <a:pt x="32" y="8"/>
                </a:lnTo>
                <a:lnTo>
                  <a:pt x="3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Freeform 1371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9 w 166"/>
              <a:gd name="T1" fmla="*/ 7 h 186"/>
              <a:gd name="T2" fmla="*/ 19 w 166"/>
              <a:gd name="T3" fmla="*/ 32 h 186"/>
              <a:gd name="T4" fmla="*/ 0 w 166"/>
              <a:gd name="T5" fmla="*/ 42 h 186"/>
              <a:gd name="T6" fmla="*/ 38 w 166"/>
              <a:gd name="T7" fmla="*/ 115 h 186"/>
              <a:gd name="T8" fmla="*/ 60 w 166"/>
              <a:gd name="T9" fmla="*/ 186 h 186"/>
              <a:gd name="T10" fmla="*/ 115 w 166"/>
              <a:gd name="T11" fmla="*/ 83 h 186"/>
              <a:gd name="T12" fmla="*/ 137 w 166"/>
              <a:gd name="T13" fmla="*/ 87 h 186"/>
              <a:gd name="T14" fmla="*/ 137 w 166"/>
              <a:gd name="T15" fmla="*/ 61 h 186"/>
              <a:gd name="T16" fmla="*/ 166 w 166"/>
              <a:gd name="T17" fmla="*/ 61 h 186"/>
              <a:gd name="T18" fmla="*/ 140 w 166"/>
              <a:gd name="T19" fmla="*/ 61 h 186"/>
              <a:gd name="T20" fmla="*/ 83 w 166"/>
              <a:gd name="T21" fmla="*/ 0 h 186"/>
              <a:gd name="T22" fmla="*/ 64 w 166"/>
              <a:gd name="T23" fmla="*/ 35 h 186"/>
              <a:gd name="T24" fmla="*/ 19 w 166"/>
              <a:gd name="T25" fmla="*/ 26 h 186"/>
              <a:gd name="T26" fmla="*/ 19 w 166"/>
              <a:gd name="T27" fmla="*/ 23 h 186"/>
              <a:gd name="T28" fmla="*/ 19 w 166"/>
              <a:gd name="T29" fmla="*/ 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9" y="7"/>
                </a:moveTo>
                <a:lnTo>
                  <a:pt x="19" y="32"/>
                </a:lnTo>
                <a:lnTo>
                  <a:pt x="0" y="42"/>
                </a:lnTo>
                <a:lnTo>
                  <a:pt x="38" y="115"/>
                </a:lnTo>
                <a:lnTo>
                  <a:pt x="60" y="186"/>
                </a:lnTo>
                <a:lnTo>
                  <a:pt x="115" y="83"/>
                </a:lnTo>
                <a:lnTo>
                  <a:pt x="137" y="87"/>
                </a:lnTo>
                <a:lnTo>
                  <a:pt x="137" y="61"/>
                </a:lnTo>
                <a:lnTo>
                  <a:pt x="166" y="61"/>
                </a:lnTo>
                <a:lnTo>
                  <a:pt x="140" y="61"/>
                </a:lnTo>
                <a:lnTo>
                  <a:pt x="83" y="0"/>
                </a:lnTo>
                <a:lnTo>
                  <a:pt x="64" y="35"/>
                </a:lnTo>
                <a:lnTo>
                  <a:pt x="19" y="26"/>
                </a:lnTo>
                <a:lnTo>
                  <a:pt x="19" y="23"/>
                </a:lnTo>
                <a:lnTo>
                  <a:pt x="19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Freeform 1370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8 w 166"/>
              <a:gd name="T1" fmla="*/ 8 h 186"/>
              <a:gd name="T2" fmla="*/ 18 w 166"/>
              <a:gd name="T3" fmla="*/ 33 h 186"/>
              <a:gd name="T4" fmla="*/ 0 w 166"/>
              <a:gd name="T5" fmla="*/ 43 h 186"/>
              <a:gd name="T6" fmla="*/ 38 w 166"/>
              <a:gd name="T7" fmla="*/ 116 h 186"/>
              <a:gd name="T8" fmla="*/ 60 w 166"/>
              <a:gd name="T9" fmla="*/ 186 h 186"/>
              <a:gd name="T10" fmla="*/ 116 w 166"/>
              <a:gd name="T11" fmla="*/ 83 h 186"/>
              <a:gd name="T12" fmla="*/ 138 w 166"/>
              <a:gd name="T13" fmla="*/ 88 h 186"/>
              <a:gd name="T14" fmla="*/ 138 w 166"/>
              <a:gd name="T15" fmla="*/ 60 h 186"/>
              <a:gd name="T16" fmla="*/ 166 w 166"/>
              <a:gd name="T17" fmla="*/ 60 h 186"/>
              <a:gd name="T18" fmla="*/ 141 w 166"/>
              <a:gd name="T19" fmla="*/ 60 h 186"/>
              <a:gd name="T20" fmla="*/ 83 w 166"/>
              <a:gd name="T21" fmla="*/ 0 h 186"/>
              <a:gd name="T22" fmla="*/ 63 w 166"/>
              <a:gd name="T23" fmla="*/ 35 h 186"/>
              <a:gd name="T24" fmla="*/ 18 w 166"/>
              <a:gd name="T25" fmla="*/ 25 h 186"/>
              <a:gd name="T26" fmla="*/ 18 w 166"/>
              <a:gd name="T27" fmla="*/ 23 h 186"/>
              <a:gd name="T28" fmla="*/ 18 w 166"/>
              <a:gd name="T29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8" y="8"/>
                </a:moveTo>
                <a:lnTo>
                  <a:pt x="18" y="33"/>
                </a:lnTo>
                <a:lnTo>
                  <a:pt x="0" y="43"/>
                </a:lnTo>
                <a:lnTo>
                  <a:pt x="38" y="116"/>
                </a:lnTo>
                <a:lnTo>
                  <a:pt x="60" y="186"/>
                </a:lnTo>
                <a:lnTo>
                  <a:pt x="116" y="83"/>
                </a:lnTo>
                <a:lnTo>
                  <a:pt x="138" y="88"/>
                </a:lnTo>
                <a:lnTo>
                  <a:pt x="138" y="60"/>
                </a:lnTo>
                <a:lnTo>
                  <a:pt x="166" y="60"/>
                </a:lnTo>
                <a:lnTo>
                  <a:pt x="141" y="60"/>
                </a:lnTo>
                <a:lnTo>
                  <a:pt x="83" y="0"/>
                </a:lnTo>
                <a:lnTo>
                  <a:pt x="63" y="35"/>
                </a:lnTo>
                <a:lnTo>
                  <a:pt x="18" y="25"/>
                </a:lnTo>
                <a:lnTo>
                  <a:pt x="18" y="23"/>
                </a:lnTo>
                <a:lnTo>
                  <a:pt x="18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Freeform 1369"/>
          <p:cNvSpPr>
            <a:spLocks/>
          </p:cNvSpPr>
          <p:nvPr/>
        </p:nvSpPr>
        <p:spPr bwMode="auto">
          <a:xfrm>
            <a:off x="2350490" y="2007077"/>
            <a:ext cx="110956" cy="158867"/>
          </a:xfrm>
          <a:custGeom>
            <a:avLst/>
            <a:gdLst>
              <a:gd name="T0" fmla="*/ 70 w 111"/>
              <a:gd name="T1" fmla="*/ 0 h 157"/>
              <a:gd name="T2" fmla="*/ 19 w 111"/>
              <a:gd name="T3" fmla="*/ 29 h 157"/>
              <a:gd name="T4" fmla="*/ 12 w 111"/>
              <a:gd name="T5" fmla="*/ 39 h 157"/>
              <a:gd name="T6" fmla="*/ 0 w 111"/>
              <a:gd name="T7" fmla="*/ 122 h 157"/>
              <a:gd name="T8" fmla="*/ 3 w 111"/>
              <a:gd name="T9" fmla="*/ 122 h 157"/>
              <a:gd name="T10" fmla="*/ 83 w 111"/>
              <a:gd name="T11" fmla="*/ 157 h 157"/>
              <a:gd name="T12" fmla="*/ 111 w 111"/>
              <a:gd name="T13" fmla="*/ 154 h 157"/>
              <a:gd name="T14" fmla="*/ 89 w 111"/>
              <a:gd name="T15" fmla="*/ 83 h 157"/>
              <a:gd name="T16" fmla="*/ 51 w 111"/>
              <a:gd name="T17" fmla="*/ 10 h 157"/>
              <a:gd name="T18" fmla="*/ 70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70" y="0"/>
                </a:moveTo>
                <a:lnTo>
                  <a:pt x="19" y="29"/>
                </a:lnTo>
                <a:lnTo>
                  <a:pt x="12" y="39"/>
                </a:lnTo>
                <a:lnTo>
                  <a:pt x="0" y="122"/>
                </a:lnTo>
                <a:lnTo>
                  <a:pt x="3" y="122"/>
                </a:lnTo>
                <a:lnTo>
                  <a:pt x="83" y="157"/>
                </a:lnTo>
                <a:lnTo>
                  <a:pt x="111" y="154"/>
                </a:lnTo>
                <a:lnTo>
                  <a:pt x="89" y="83"/>
                </a:lnTo>
                <a:lnTo>
                  <a:pt x="51" y="10"/>
                </a:lnTo>
                <a:lnTo>
                  <a:pt x="7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Freeform 1368"/>
          <p:cNvSpPr>
            <a:spLocks/>
          </p:cNvSpPr>
          <p:nvPr/>
        </p:nvSpPr>
        <p:spPr bwMode="auto">
          <a:xfrm>
            <a:off x="2350490" y="2007077"/>
            <a:ext cx="113478" cy="158867"/>
          </a:xfrm>
          <a:custGeom>
            <a:avLst/>
            <a:gdLst>
              <a:gd name="T0" fmla="*/ 69 w 111"/>
              <a:gd name="T1" fmla="*/ 0 h 157"/>
              <a:gd name="T2" fmla="*/ 20 w 111"/>
              <a:gd name="T3" fmla="*/ 27 h 157"/>
              <a:gd name="T4" fmla="*/ 12 w 111"/>
              <a:gd name="T5" fmla="*/ 37 h 157"/>
              <a:gd name="T6" fmla="*/ 0 w 111"/>
              <a:gd name="T7" fmla="*/ 122 h 157"/>
              <a:gd name="T8" fmla="*/ 5 w 111"/>
              <a:gd name="T9" fmla="*/ 122 h 157"/>
              <a:gd name="T10" fmla="*/ 84 w 111"/>
              <a:gd name="T11" fmla="*/ 157 h 157"/>
              <a:gd name="T12" fmla="*/ 111 w 111"/>
              <a:gd name="T13" fmla="*/ 152 h 157"/>
              <a:gd name="T14" fmla="*/ 89 w 111"/>
              <a:gd name="T15" fmla="*/ 82 h 157"/>
              <a:gd name="T16" fmla="*/ 52 w 111"/>
              <a:gd name="T17" fmla="*/ 10 h 157"/>
              <a:gd name="T18" fmla="*/ 69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69" y="0"/>
                </a:moveTo>
                <a:lnTo>
                  <a:pt x="20" y="27"/>
                </a:lnTo>
                <a:lnTo>
                  <a:pt x="12" y="37"/>
                </a:lnTo>
                <a:lnTo>
                  <a:pt x="0" y="122"/>
                </a:lnTo>
                <a:lnTo>
                  <a:pt x="5" y="122"/>
                </a:lnTo>
                <a:lnTo>
                  <a:pt x="84" y="157"/>
                </a:lnTo>
                <a:lnTo>
                  <a:pt x="111" y="152"/>
                </a:lnTo>
                <a:lnTo>
                  <a:pt x="89" y="82"/>
                </a:lnTo>
                <a:lnTo>
                  <a:pt x="52" y="10"/>
                </a:lnTo>
                <a:lnTo>
                  <a:pt x="6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Freeform 1367"/>
          <p:cNvSpPr>
            <a:spLocks/>
          </p:cNvSpPr>
          <p:nvPr/>
        </p:nvSpPr>
        <p:spPr bwMode="auto">
          <a:xfrm>
            <a:off x="2229448" y="2034815"/>
            <a:ext cx="141216" cy="118522"/>
          </a:xfrm>
          <a:custGeom>
            <a:avLst/>
            <a:gdLst>
              <a:gd name="T0" fmla="*/ 141 w 141"/>
              <a:gd name="T1" fmla="*/ 0 h 118"/>
              <a:gd name="T2" fmla="*/ 134 w 141"/>
              <a:gd name="T3" fmla="*/ 3 h 118"/>
              <a:gd name="T4" fmla="*/ 61 w 141"/>
              <a:gd name="T5" fmla="*/ 19 h 118"/>
              <a:gd name="T6" fmla="*/ 61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5 w 141"/>
              <a:gd name="T13" fmla="*/ 93 h 118"/>
              <a:gd name="T14" fmla="*/ 122 w 141"/>
              <a:gd name="T15" fmla="*/ 93 h 118"/>
              <a:gd name="T16" fmla="*/ 134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4" y="3"/>
                </a:lnTo>
                <a:lnTo>
                  <a:pt x="61" y="19"/>
                </a:lnTo>
                <a:lnTo>
                  <a:pt x="61" y="42"/>
                </a:lnTo>
                <a:lnTo>
                  <a:pt x="0" y="86"/>
                </a:lnTo>
                <a:lnTo>
                  <a:pt x="35" y="118"/>
                </a:lnTo>
                <a:lnTo>
                  <a:pt x="125" y="93"/>
                </a:lnTo>
                <a:lnTo>
                  <a:pt x="122" y="93"/>
                </a:lnTo>
                <a:lnTo>
                  <a:pt x="134" y="10"/>
                </a:lnTo>
                <a:lnTo>
                  <a:pt x="141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Freeform 1366"/>
          <p:cNvSpPr>
            <a:spLocks/>
          </p:cNvSpPr>
          <p:nvPr/>
        </p:nvSpPr>
        <p:spPr bwMode="auto">
          <a:xfrm>
            <a:off x="2229448" y="2034815"/>
            <a:ext cx="141216" cy="121042"/>
          </a:xfrm>
          <a:custGeom>
            <a:avLst/>
            <a:gdLst>
              <a:gd name="T0" fmla="*/ 141 w 141"/>
              <a:gd name="T1" fmla="*/ 0 h 118"/>
              <a:gd name="T2" fmla="*/ 133 w 141"/>
              <a:gd name="T3" fmla="*/ 5 h 118"/>
              <a:gd name="T4" fmla="*/ 60 w 141"/>
              <a:gd name="T5" fmla="*/ 20 h 118"/>
              <a:gd name="T6" fmla="*/ 60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6 w 141"/>
              <a:gd name="T13" fmla="*/ 93 h 118"/>
              <a:gd name="T14" fmla="*/ 121 w 141"/>
              <a:gd name="T15" fmla="*/ 93 h 118"/>
              <a:gd name="T16" fmla="*/ 133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3" y="5"/>
                </a:lnTo>
                <a:lnTo>
                  <a:pt x="60" y="20"/>
                </a:lnTo>
                <a:lnTo>
                  <a:pt x="60" y="42"/>
                </a:lnTo>
                <a:lnTo>
                  <a:pt x="0" y="86"/>
                </a:lnTo>
                <a:lnTo>
                  <a:pt x="35" y="118"/>
                </a:lnTo>
                <a:lnTo>
                  <a:pt x="126" y="93"/>
                </a:lnTo>
                <a:lnTo>
                  <a:pt x="121" y="93"/>
                </a:lnTo>
                <a:lnTo>
                  <a:pt x="133" y="10"/>
                </a:lnTo>
                <a:lnTo>
                  <a:pt x="141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Freeform 1365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6 h 167"/>
              <a:gd name="T2" fmla="*/ 20 w 122"/>
              <a:gd name="T3" fmla="*/ 106 h 167"/>
              <a:gd name="T4" fmla="*/ 0 w 122"/>
              <a:gd name="T5" fmla="*/ 128 h 167"/>
              <a:gd name="T6" fmla="*/ 10 w 122"/>
              <a:gd name="T7" fmla="*/ 144 h 167"/>
              <a:gd name="T8" fmla="*/ 26 w 122"/>
              <a:gd name="T9" fmla="*/ 160 h 167"/>
              <a:gd name="T10" fmla="*/ 55 w 122"/>
              <a:gd name="T11" fmla="*/ 167 h 167"/>
              <a:gd name="T12" fmla="*/ 103 w 122"/>
              <a:gd name="T13" fmla="*/ 138 h 167"/>
              <a:gd name="T14" fmla="*/ 122 w 122"/>
              <a:gd name="T15" fmla="*/ 93 h 167"/>
              <a:gd name="T16" fmla="*/ 106 w 122"/>
              <a:gd name="T17" fmla="*/ 68 h 167"/>
              <a:gd name="T18" fmla="*/ 106 w 122"/>
              <a:gd name="T19" fmla="*/ 36 h 167"/>
              <a:gd name="T20" fmla="*/ 109 w 122"/>
              <a:gd name="T21" fmla="*/ 32 h 167"/>
              <a:gd name="T22" fmla="*/ 74 w 122"/>
              <a:gd name="T23" fmla="*/ 0 h 167"/>
              <a:gd name="T24" fmla="*/ 32 w 122"/>
              <a:gd name="T25" fmla="*/ 2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6"/>
                </a:moveTo>
                <a:lnTo>
                  <a:pt x="20" y="106"/>
                </a:lnTo>
                <a:lnTo>
                  <a:pt x="0" y="128"/>
                </a:lnTo>
                <a:lnTo>
                  <a:pt x="10" y="144"/>
                </a:lnTo>
                <a:lnTo>
                  <a:pt x="26" y="160"/>
                </a:lnTo>
                <a:lnTo>
                  <a:pt x="55" y="167"/>
                </a:lnTo>
                <a:lnTo>
                  <a:pt x="103" y="138"/>
                </a:lnTo>
                <a:lnTo>
                  <a:pt x="122" y="93"/>
                </a:lnTo>
                <a:lnTo>
                  <a:pt x="106" y="68"/>
                </a:lnTo>
                <a:lnTo>
                  <a:pt x="106" y="36"/>
                </a:lnTo>
                <a:lnTo>
                  <a:pt x="109" y="32"/>
                </a:lnTo>
                <a:lnTo>
                  <a:pt x="74" y="0"/>
                </a:lnTo>
                <a:lnTo>
                  <a:pt x="32" y="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Freeform 1364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5 h 167"/>
              <a:gd name="T2" fmla="*/ 20 w 122"/>
              <a:gd name="T3" fmla="*/ 105 h 167"/>
              <a:gd name="T4" fmla="*/ 0 w 122"/>
              <a:gd name="T5" fmla="*/ 127 h 167"/>
              <a:gd name="T6" fmla="*/ 10 w 122"/>
              <a:gd name="T7" fmla="*/ 142 h 167"/>
              <a:gd name="T8" fmla="*/ 25 w 122"/>
              <a:gd name="T9" fmla="*/ 160 h 167"/>
              <a:gd name="T10" fmla="*/ 55 w 122"/>
              <a:gd name="T11" fmla="*/ 167 h 167"/>
              <a:gd name="T12" fmla="*/ 102 w 122"/>
              <a:gd name="T13" fmla="*/ 137 h 167"/>
              <a:gd name="T14" fmla="*/ 122 w 122"/>
              <a:gd name="T15" fmla="*/ 92 h 167"/>
              <a:gd name="T16" fmla="*/ 105 w 122"/>
              <a:gd name="T17" fmla="*/ 67 h 167"/>
              <a:gd name="T18" fmla="*/ 105 w 122"/>
              <a:gd name="T19" fmla="*/ 35 h 167"/>
              <a:gd name="T20" fmla="*/ 110 w 122"/>
              <a:gd name="T21" fmla="*/ 32 h 167"/>
              <a:gd name="T22" fmla="*/ 75 w 122"/>
              <a:gd name="T23" fmla="*/ 0 h 167"/>
              <a:gd name="T24" fmla="*/ 32 w 122"/>
              <a:gd name="T25" fmla="*/ 2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5"/>
                </a:moveTo>
                <a:lnTo>
                  <a:pt x="20" y="105"/>
                </a:lnTo>
                <a:lnTo>
                  <a:pt x="0" y="127"/>
                </a:lnTo>
                <a:lnTo>
                  <a:pt x="10" y="142"/>
                </a:lnTo>
                <a:lnTo>
                  <a:pt x="25" y="160"/>
                </a:lnTo>
                <a:lnTo>
                  <a:pt x="55" y="167"/>
                </a:lnTo>
                <a:lnTo>
                  <a:pt x="102" y="137"/>
                </a:lnTo>
                <a:lnTo>
                  <a:pt x="122" y="92"/>
                </a:lnTo>
                <a:lnTo>
                  <a:pt x="105" y="67"/>
                </a:lnTo>
                <a:lnTo>
                  <a:pt x="105" y="35"/>
                </a:lnTo>
                <a:lnTo>
                  <a:pt x="110" y="32"/>
                </a:lnTo>
                <a:lnTo>
                  <a:pt x="75" y="0"/>
                </a:lnTo>
                <a:lnTo>
                  <a:pt x="32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Freeform 1363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3 w 492"/>
              <a:gd name="T1" fmla="*/ 38 h 364"/>
              <a:gd name="T2" fmla="*/ 383 w 492"/>
              <a:gd name="T3" fmla="*/ 60 h 364"/>
              <a:gd name="T4" fmla="*/ 300 w 492"/>
              <a:gd name="T5" fmla="*/ 60 h 364"/>
              <a:gd name="T6" fmla="*/ 243 w 492"/>
              <a:gd name="T7" fmla="*/ 19 h 364"/>
              <a:gd name="T8" fmla="*/ 201 w 492"/>
              <a:gd name="T9" fmla="*/ 0 h 364"/>
              <a:gd name="T10" fmla="*/ 175 w 492"/>
              <a:gd name="T11" fmla="*/ 44 h 364"/>
              <a:gd name="T12" fmla="*/ 137 w 492"/>
              <a:gd name="T13" fmla="*/ 99 h 364"/>
              <a:gd name="T14" fmla="*/ 137 w 492"/>
              <a:gd name="T15" fmla="*/ 150 h 364"/>
              <a:gd name="T16" fmla="*/ 60 w 492"/>
              <a:gd name="T17" fmla="*/ 166 h 364"/>
              <a:gd name="T18" fmla="*/ 60 w 492"/>
              <a:gd name="T19" fmla="*/ 211 h 364"/>
              <a:gd name="T20" fmla="*/ 38 w 492"/>
              <a:gd name="T21" fmla="*/ 233 h 364"/>
              <a:gd name="T22" fmla="*/ 3 w 492"/>
              <a:gd name="T23" fmla="*/ 233 h 364"/>
              <a:gd name="T24" fmla="*/ 0 w 492"/>
              <a:gd name="T25" fmla="*/ 278 h 364"/>
              <a:gd name="T26" fmla="*/ 131 w 492"/>
              <a:gd name="T27" fmla="*/ 284 h 364"/>
              <a:gd name="T28" fmla="*/ 150 w 492"/>
              <a:gd name="T29" fmla="*/ 355 h 364"/>
              <a:gd name="T30" fmla="*/ 278 w 492"/>
              <a:gd name="T31" fmla="*/ 364 h 364"/>
              <a:gd name="T32" fmla="*/ 348 w 492"/>
              <a:gd name="T33" fmla="*/ 288 h 364"/>
              <a:gd name="T34" fmla="*/ 422 w 492"/>
              <a:gd name="T35" fmla="*/ 284 h 364"/>
              <a:gd name="T36" fmla="*/ 457 w 492"/>
              <a:gd name="T37" fmla="*/ 316 h 364"/>
              <a:gd name="T38" fmla="*/ 460 w 492"/>
              <a:gd name="T39" fmla="*/ 316 h 364"/>
              <a:gd name="T40" fmla="*/ 492 w 492"/>
              <a:gd name="T41" fmla="*/ 294 h 364"/>
              <a:gd name="T42" fmla="*/ 489 w 492"/>
              <a:gd name="T43" fmla="*/ 179 h 364"/>
              <a:gd name="T44" fmla="*/ 441 w 492"/>
              <a:gd name="T45" fmla="*/ 179 h 364"/>
              <a:gd name="T46" fmla="*/ 438 w 492"/>
              <a:gd name="T47" fmla="*/ 99 h 364"/>
              <a:gd name="T48" fmla="*/ 409 w 492"/>
              <a:gd name="T49" fmla="*/ 92 h 364"/>
              <a:gd name="T50" fmla="*/ 393 w 492"/>
              <a:gd name="T51" fmla="*/ 76 h 364"/>
              <a:gd name="T52" fmla="*/ 383 w 492"/>
              <a:gd name="T53" fmla="*/ 60 h 364"/>
              <a:gd name="T54" fmla="*/ 403 w 492"/>
              <a:gd name="T55" fmla="*/ 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3" y="38"/>
                </a:moveTo>
                <a:lnTo>
                  <a:pt x="383" y="60"/>
                </a:lnTo>
                <a:lnTo>
                  <a:pt x="300" y="60"/>
                </a:lnTo>
                <a:lnTo>
                  <a:pt x="243" y="19"/>
                </a:lnTo>
                <a:lnTo>
                  <a:pt x="201" y="0"/>
                </a:lnTo>
                <a:lnTo>
                  <a:pt x="175" y="44"/>
                </a:lnTo>
                <a:lnTo>
                  <a:pt x="137" y="99"/>
                </a:lnTo>
                <a:lnTo>
                  <a:pt x="137" y="150"/>
                </a:lnTo>
                <a:lnTo>
                  <a:pt x="60" y="166"/>
                </a:lnTo>
                <a:lnTo>
                  <a:pt x="60" y="211"/>
                </a:lnTo>
                <a:lnTo>
                  <a:pt x="38" y="233"/>
                </a:lnTo>
                <a:lnTo>
                  <a:pt x="3" y="233"/>
                </a:lnTo>
                <a:lnTo>
                  <a:pt x="0" y="278"/>
                </a:lnTo>
                <a:lnTo>
                  <a:pt x="131" y="284"/>
                </a:lnTo>
                <a:lnTo>
                  <a:pt x="150" y="355"/>
                </a:lnTo>
                <a:lnTo>
                  <a:pt x="278" y="364"/>
                </a:lnTo>
                <a:lnTo>
                  <a:pt x="348" y="288"/>
                </a:lnTo>
                <a:lnTo>
                  <a:pt x="422" y="284"/>
                </a:lnTo>
                <a:lnTo>
                  <a:pt x="457" y="316"/>
                </a:lnTo>
                <a:lnTo>
                  <a:pt x="460" y="316"/>
                </a:lnTo>
                <a:lnTo>
                  <a:pt x="492" y="294"/>
                </a:lnTo>
                <a:lnTo>
                  <a:pt x="489" y="179"/>
                </a:lnTo>
                <a:lnTo>
                  <a:pt x="441" y="179"/>
                </a:lnTo>
                <a:lnTo>
                  <a:pt x="438" y="99"/>
                </a:lnTo>
                <a:lnTo>
                  <a:pt x="409" y="92"/>
                </a:lnTo>
                <a:lnTo>
                  <a:pt x="393" y="76"/>
                </a:lnTo>
                <a:lnTo>
                  <a:pt x="383" y="60"/>
                </a:lnTo>
                <a:lnTo>
                  <a:pt x="403" y="3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Freeform 1362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2 w 492"/>
              <a:gd name="T1" fmla="*/ 37 h 364"/>
              <a:gd name="T2" fmla="*/ 382 w 492"/>
              <a:gd name="T3" fmla="*/ 60 h 364"/>
              <a:gd name="T4" fmla="*/ 300 w 492"/>
              <a:gd name="T5" fmla="*/ 60 h 364"/>
              <a:gd name="T6" fmla="*/ 242 w 492"/>
              <a:gd name="T7" fmla="*/ 20 h 364"/>
              <a:gd name="T8" fmla="*/ 200 w 492"/>
              <a:gd name="T9" fmla="*/ 0 h 364"/>
              <a:gd name="T10" fmla="*/ 175 w 492"/>
              <a:gd name="T11" fmla="*/ 45 h 364"/>
              <a:gd name="T12" fmla="*/ 137 w 492"/>
              <a:gd name="T13" fmla="*/ 100 h 364"/>
              <a:gd name="T14" fmla="*/ 137 w 492"/>
              <a:gd name="T15" fmla="*/ 150 h 364"/>
              <a:gd name="T16" fmla="*/ 60 w 492"/>
              <a:gd name="T17" fmla="*/ 165 h 364"/>
              <a:gd name="T18" fmla="*/ 60 w 492"/>
              <a:gd name="T19" fmla="*/ 209 h 364"/>
              <a:gd name="T20" fmla="*/ 37 w 492"/>
              <a:gd name="T21" fmla="*/ 232 h 364"/>
              <a:gd name="T22" fmla="*/ 2 w 492"/>
              <a:gd name="T23" fmla="*/ 232 h 364"/>
              <a:gd name="T24" fmla="*/ 0 w 492"/>
              <a:gd name="T25" fmla="*/ 277 h 364"/>
              <a:gd name="T26" fmla="*/ 130 w 492"/>
              <a:gd name="T27" fmla="*/ 284 h 364"/>
              <a:gd name="T28" fmla="*/ 150 w 492"/>
              <a:gd name="T29" fmla="*/ 354 h 364"/>
              <a:gd name="T30" fmla="*/ 277 w 492"/>
              <a:gd name="T31" fmla="*/ 364 h 364"/>
              <a:gd name="T32" fmla="*/ 347 w 492"/>
              <a:gd name="T33" fmla="*/ 287 h 364"/>
              <a:gd name="T34" fmla="*/ 422 w 492"/>
              <a:gd name="T35" fmla="*/ 284 h 364"/>
              <a:gd name="T36" fmla="*/ 457 w 492"/>
              <a:gd name="T37" fmla="*/ 314 h 364"/>
              <a:gd name="T38" fmla="*/ 460 w 492"/>
              <a:gd name="T39" fmla="*/ 314 h 364"/>
              <a:gd name="T40" fmla="*/ 492 w 492"/>
              <a:gd name="T41" fmla="*/ 294 h 364"/>
              <a:gd name="T42" fmla="*/ 487 w 492"/>
              <a:gd name="T43" fmla="*/ 180 h 364"/>
              <a:gd name="T44" fmla="*/ 440 w 492"/>
              <a:gd name="T45" fmla="*/ 180 h 364"/>
              <a:gd name="T46" fmla="*/ 437 w 492"/>
              <a:gd name="T47" fmla="*/ 100 h 364"/>
              <a:gd name="T48" fmla="*/ 407 w 492"/>
              <a:gd name="T49" fmla="*/ 92 h 364"/>
              <a:gd name="T50" fmla="*/ 392 w 492"/>
              <a:gd name="T51" fmla="*/ 75 h 364"/>
              <a:gd name="T52" fmla="*/ 382 w 492"/>
              <a:gd name="T53" fmla="*/ 60 h 364"/>
              <a:gd name="T54" fmla="*/ 402 w 492"/>
              <a:gd name="T55" fmla="*/ 3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2" y="37"/>
                </a:moveTo>
                <a:lnTo>
                  <a:pt x="382" y="60"/>
                </a:lnTo>
                <a:lnTo>
                  <a:pt x="300" y="60"/>
                </a:lnTo>
                <a:lnTo>
                  <a:pt x="242" y="20"/>
                </a:lnTo>
                <a:lnTo>
                  <a:pt x="200" y="0"/>
                </a:lnTo>
                <a:lnTo>
                  <a:pt x="175" y="45"/>
                </a:lnTo>
                <a:lnTo>
                  <a:pt x="137" y="100"/>
                </a:lnTo>
                <a:lnTo>
                  <a:pt x="137" y="150"/>
                </a:lnTo>
                <a:lnTo>
                  <a:pt x="60" y="165"/>
                </a:lnTo>
                <a:lnTo>
                  <a:pt x="60" y="209"/>
                </a:lnTo>
                <a:lnTo>
                  <a:pt x="37" y="232"/>
                </a:lnTo>
                <a:lnTo>
                  <a:pt x="2" y="232"/>
                </a:lnTo>
                <a:lnTo>
                  <a:pt x="0" y="277"/>
                </a:lnTo>
                <a:lnTo>
                  <a:pt x="130" y="284"/>
                </a:lnTo>
                <a:lnTo>
                  <a:pt x="150" y="354"/>
                </a:lnTo>
                <a:lnTo>
                  <a:pt x="277" y="364"/>
                </a:lnTo>
                <a:lnTo>
                  <a:pt x="347" y="287"/>
                </a:lnTo>
                <a:lnTo>
                  <a:pt x="422" y="284"/>
                </a:lnTo>
                <a:lnTo>
                  <a:pt x="457" y="314"/>
                </a:lnTo>
                <a:lnTo>
                  <a:pt x="460" y="314"/>
                </a:lnTo>
                <a:lnTo>
                  <a:pt x="492" y="294"/>
                </a:lnTo>
                <a:lnTo>
                  <a:pt x="487" y="180"/>
                </a:lnTo>
                <a:lnTo>
                  <a:pt x="440" y="180"/>
                </a:lnTo>
                <a:lnTo>
                  <a:pt x="437" y="100"/>
                </a:lnTo>
                <a:lnTo>
                  <a:pt x="407" y="92"/>
                </a:lnTo>
                <a:lnTo>
                  <a:pt x="392" y="75"/>
                </a:lnTo>
                <a:lnTo>
                  <a:pt x="382" y="60"/>
                </a:lnTo>
                <a:lnTo>
                  <a:pt x="402" y="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Freeform 1361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3 h 192"/>
              <a:gd name="T2" fmla="*/ 157 w 163"/>
              <a:gd name="T3" fmla="*/ 86 h 192"/>
              <a:gd name="T4" fmla="*/ 112 w 163"/>
              <a:gd name="T5" fmla="*/ 13 h 192"/>
              <a:gd name="T6" fmla="*/ 32 w 163"/>
              <a:gd name="T7" fmla="*/ 6 h 192"/>
              <a:gd name="T8" fmla="*/ 26 w 163"/>
              <a:gd name="T9" fmla="*/ 0 h 192"/>
              <a:gd name="T10" fmla="*/ 26 w 163"/>
              <a:gd name="T11" fmla="*/ 6 h 192"/>
              <a:gd name="T12" fmla="*/ 0 w 163"/>
              <a:gd name="T13" fmla="*/ 70 h 192"/>
              <a:gd name="T14" fmla="*/ 38 w 163"/>
              <a:gd name="T15" fmla="*/ 109 h 192"/>
              <a:gd name="T16" fmla="*/ 48 w 163"/>
              <a:gd name="T17" fmla="*/ 157 h 192"/>
              <a:gd name="T18" fmla="*/ 99 w 163"/>
              <a:gd name="T19" fmla="*/ 192 h 192"/>
              <a:gd name="T20" fmla="*/ 137 w 163"/>
              <a:gd name="T21" fmla="*/ 137 h 192"/>
              <a:gd name="T22" fmla="*/ 163 w 163"/>
              <a:gd name="T23" fmla="*/ 9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3"/>
                </a:moveTo>
                <a:lnTo>
                  <a:pt x="157" y="86"/>
                </a:lnTo>
                <a:lnTo>
                  <a:pt x="112" y="13"/>
                </a:lnTo>
                <a:lnTo>
                  <a:pt x="32" y="6"/>
                </a:lnTo>
                <a:lnTo>
                  <a:pt x="26" y="0"/>
                </a:lnTo>
                <a:lnTo>
                  <a:pt x="26" y="6"/>
                </a:lnTo>
                <a:lnTo>
                  <a:pt x="0" y="70"/>
                </a:lnTo>
                <a:lnTo>
                  <a:pt x="38" y="109"/>
                </a:lnTo>
                <a:lnTo>
                  <a:pt x="48" y="157"/>
                </a:lnTo>
                <a:lnTo>
                  <a:pt x="99" y="192"/>
                </a:lnTo>
                <a:lnTo>
                  <a:pt x="137" y="137"/>
                </a:lnTo>
                <a:lnTo>
                  <a:pt x="163" y="9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3" name="Freeform 1360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2 h 192"/>
              <a:gd name="T2" fmla="*/ 158 w 163"/>
              <a:gd name="T3" fmla="*/ 85 h 192"/>
              <a:gd name="T4" fmla="*/ 113 w 163"/>
              <a:gd name="T5" fmla="*/ 12 h 192"/>
              <a:gd name="T6" fmla="*/ 33 w 163"/>
              <a:gd name="T7" fmla="*/ 5 h 192"/>
              <a:gd name="T8" fmla="*/ 25 w 163"/>
              <a:gd name="T9" fmla="*/ 0 h 192"/>
              <a:gd name="T10" fmla="*/ 25 w 163"/>
              <a:gd name="T11" fmla="*/ 5 h 192"/>
              <a:gd name="T12" fmla="*/ 0 w 163"/>
              <a:gd name="T13" fmla="*/ 70 h 192"/>
              <a:gd name="T14" fmla="*/ 38 w 163"/>
              <a:gd name="T15" fmla="*/ 107 h 192"/>
              <a:gd name="T16" fmla="*/ 48 w 163"/>
              <a:gd name="T17" fmla="*/ 157 h 192"/>
              <a:gd name="T18" fmla="*/ 100 w 163"/>
              <a:gd name="T19" fmla="*/ 192 h 192"/>
              <a:gd name="T20" fmla="*/ 138 w 163"/>
              <a:gd name="T21" fmla="*/ 137 h 192"/>
              <a:gd name="T22" fmla="*/ 163 w 163"/>
              <a:gd name="T2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2"/>
                </a:moveTo>
                <a:lnTo>
                  <a:pt x="158" y="85"/>
                </a:lnTo>
                <a:lnTo>
                  <a:pt x="113" y="12"/>
                </a:lnTo>
                <a:lnTo>
                  <a:pt x="33" y="5"/>
                </a:lnTo>
                <a:lnTo>
                  <a:pt x="25" y="0"/>
                </a:lnTo>
                <a:lnTo>
                  <a:pt x="25" y="5"/>
                </a:lnTo>
                <a:lnTo>
                  <a:pt x="0" y="70"/>
                </a:lnTo>
                <a:lnTo>
                  <a:pt x="38" y="107"/>
                </a:lnTo>
                <a:lnTo>
                  <a:pt x="48" y="157"/>
                </a:lnTo>
                <a:lnTo>
                  <a:pt x="100" y="192"/>
                </a:lnTo>
                <a:lnTo>
                  <a:pt x="138" y="137"/>
                </a:lnTo>
                <a:lnTo>
                  <a:pt x="163" y="9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4" name="Freeform 1359"/>
          <p:cNvSpPr>
            <a:spLocks/>
          </p:cNvSpPr>
          <p:nvPr/>
        </p:nvSpPr>
        <p:spPr bwMode="auto">
          <a:xfrm>
            <a:off x="2436229" y="2438290"/>
            <a:ext cx="98348" cy="121042"/>
          </a:xfrm>
          <a:custGeom>
            <a:avLst/>
            <a:gdLst>
              <a:gd name="T0" fmla="*/ 38 w 99"/>
              <a:gd name="T1" fmla="*/ 0 h 118"/>
              <a:gd name="T2" fmla="*/ 66 w 99"/>
              <a:gd name="T3" fmla="*/ 27 h 118"/>
              <a:gd name="T4" fmla="*/ 99 w 99"/>
              <a:gd name="T5" fmla="*/ 32 h 118"/>
              <a:gd name="T6" fmla="*/ 89 w 99"/>
              <a:gd name="T7" fmla="*/ 118 h 118"/>
              <a:gd name="T8" fmla="*/ 86 w 99"/>
              <a:gd name="T9" fmla="*/ 118 h 118"/>
              <a:gd name="T10" fmla="*/ 66 w 99"/>
              <a:gd name="T11" fmla="*/ 98 h 118"/>
              <a:gd name="T12" fmla="*/ 5 w 99"/>
              <a:gd name="T13" fmla="*/ 106 h 118"/>
              <a:gd name="T14" fmla="*/ 0 w 99"/>
              <a:gd name="T15" fmla="*/ 84 h 118"/>
              <a:gd name="T16" fmla="*/ 0 w 99"/>
              <a:gd name="T17" fmla="*/ 76 h 118"/>
              <a:gd name="T18" fmla="*/ 3 w 99"/>
              <a:gd name="T19" fmla="*/ 69 h 118"/>
              <a:gd name="T20" fmla="*/ 10 w 99"/>
              <a:gd name="T21" fmla="*/ 54 h 118"/>
              <a:gd name="T22" fmla="*/ 18 w 99"/>
              <a:gd name="T23" fmla="*/ 39 h 118"/>
              <a:gd name="T24" fmla="*/ 20 w 99"/>
              <a:gd name="T25" fmla="*/ 27 h 118"/>
              <a:gd name="T26" fmla="*/ 30 w 99"/>
              <a:gd name="T27" fmla="*/ 15 h 118"/>
              <a:gd name="T28" fmla="*/ 36 w 99"/>
              <a:gd name="T29" fmla="*/ 5 h 118"/>
              <a:gd name="T30" fmla="*/ 38 w 99"/>
              <a:gd name="T3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118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9" y="118"/>
                </a:lnTo>
                <a:lnTo>
                  <a:pt x="86" y="118"/>
                </a:lnTo>
                <a:lnTo>
                  <a:pt x="66" y="98"/>
                </a:lnTo>
                <a:lnTo>
                  <a:pt x="5" y="106"/>
                </a:lnTo>
                <a:lnTo>
                  <a:pt x="0" y="84"/>
                </a:lnTo>
                <a:lnTo>
                  <a:pt x="0" y="76"/>
                </a:lnTo>
                <a:lnTo>
                  <a:pt x="3" y="69"/>
                </a:lnTo>
                <a:lnTo>
                  <a:pt x="10" y="54"/>
                </a:lnTo>
                <a:lnTo>
                  <a:pt x="18" y="39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5" name="Freeform 1358"/>
          <p:cNvSpPr>
            <a:spLocks/>
          </p:cNvSpPr>
          <p:nvPr/>
        </p:nvSpPr>
        <p:spPr bwMode="auto">
          <a:xfrm>
            <a:off x="2441272" y="2539159"/>
            <a:ext cx="83218" cy="88261"/>
          </a:xfrm>
          <a:custGeom>
            <a:avLst/>
            <a:gdLst>
              <a:gd name="T0" fmla="*/ 83 w 83"/>
              <a:gd name="T1" fmla="*/ 2 h 87"/>
              <a:gd name="T2" fmla="*/ 80 w 83"/>
              <a:gd name="T3" fmla="*/ 25 h 87"/>
              <a:gd name="T4" fmla="*/ 45 w 83"/>
              <a:gd name="T5" fmla="*/ 47 h 87"/>
              <a:gd name="T6" fmla="*/ 35 w 83"/>
              <a:gd name="T7" fmla="*/ 87 h 87"/>
              <a:gd name="T8" fmla="*/ 5 w 83"/>
              <a:gd name="T9" fmla="*/ 77 h 87"/>
              <a:gd name="T10" fmla="*/ 5 w 83"/>
              <a:gd name="T11" fmla="*/ 20 h 87"/>
              <a:gd name="T12" fmla="*/ 0 w 83"/>
              <a:gd name="T13" fmla="*/ 7 h 87"/>
              <a:gd name="T14" fmla="*/ 60 w 83"/>
              <a:gd name="T15" fmla="*/ 0 h 87"/>
              <a:gd name="T16" fmla="*/ 80 w 83"/>
              <a:gd name="T17" fmla="*/ 20 h 87"/>
              <a:gd name="T18" fmla="*/ 83 w 83"/>
              <a:gd name="T19" fmla="*/ 20 h 87"/>
              <a:gd name="T20" fmla="*/ 83 w 83"/>
              <a:gd name="T2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7">
                <a:moveTo>
                  <a:pt x="83" y="2"/>
                </a:moveTo>
                <a:lnTo>
                  <a:pt x="80" y="25"/>
                </a:lnTo>
                <a:lnTo>
                  <a:pt x="45" y="47"/>
                </a:lnTo>
                <a:lnTo>
                  <a:pt x="35" y="87"/>
                </a:lnTo>
                <a:lnTo>
                  <a:pt x="5" y="77"/>
                </a:lnTo>
                <a:lnTo>
                  <a:pt x="5" y="20"/>
                </a:lnTo>
                <a:lnTo>
                  <a:pt x="0" y="7"/>
                </a:lnTo>
                <a:lnTo>
                  <a:pt x="60" y="0"/>
                </a:lnTo>
                <a:lnTo>
                  <a:pt x="80" y="20"/>
                </a:lnTo>
                <a:lnTo>
                  <a:pt x="83" y="20"/>
                </a:lnTo>
                <a:lnTo>
                  <a:pt x="83" y="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6" name="Freeform 1357"/>
          <p:cNvSpPr>
            <a:spLocks/>
          </p:cNvSpPr>
          <p:nvPr/>
        </p:nvSpPr>
        <p:spPr bwMode="auto">
          <a:xfrm>
            <a:off x="1883973" y="2478638"/>
            <a:ext cx="378258" cy="342954"/>
          </a:xfrm>
          <a:custGeom>
            <a:avLst/>
            <a:gdLst>
              <a:gd name="T0" fmla="*/ 204 w 374"/>
              <a:gd name="T1" fmla="*/ 340 h 340"/>
              <a:gd name="T2" fmla="*/ 208 w 374"/>
              <a:gd name="T3" fmla="*/ 324 h 340"/>
              <a:gd name="T4" fmla="*/ 275 w 374"/>
              <a:gd name="T5" fmla="*/ 308 h 340"/>
              <a:gd name="T6" fmla="*/ 275 w 374"/>
              <a:gd name="T7" fmla="*/ 176 h 340"/>
              <a:gd name="T8" fmla="*/ 310 w 374"/>
              <a:gd name="T9" fmla="*/ 122 h 340"/>
              <a:gd name="T10" fmla="*/ 374 w 374"/>
              <a:gd name="T11" fmla="*/ 103 h 340"/>
              <a:gd name="T12" fmla="*/ 374 w 374"/>
              <a:gd name="T13" fmla="*/ 71 h 340"/>
              <a:gd name="T14" fmla="*/ 342 w 374"/>
              <a:gd name="T15" fmla="*/ 36 h 340"/>
              <a:gd name="T16" fmla="*/ 345 w 374"/>
              <a:gd name="T17" fmla="*/ 32 h 340"/>
              <a:gd name="T18" fmla="*/ 342 w 374"/>
              <a:gd name="T19" fmla="*/ 32 h 340"/>
              <a:gd name="T20" fmla="*/ 307 w 374"/>
              <a:gd name="T21" fmla="*/ 0 h 340"/>
              <a:gd name="T22" fmla="*/ 233 w 374"/>
              <a:gd name="T23" fmla="*/ 4 h 340"/>
              <a:gd name="T24" fmla="*/ 163 w 374"/>
              <a:gd name="T25" fmla="*/ 80 h 340"/>
              <a:gd name="T26" fmla="*/ 35 w 374"/>
              <a:gd name="T27" fmla="*/ 71 h 340"/>
              <a:gd name="T28" fmla="*/ 32 w 374"/>
              <a:gd name="T29" fmla="*/ 71 h 340"/>
              <a:gd name="T30" fmla="*/ 0 w 374"/>
              <a:gd name="T31" fmla="*/ 84 h 340"/>
              <a:gd name="T32" fmla="*/ 9 w 374"/>
              <a:gd name="T33" fmla="*/ 202 h 340"/>
              <a:gd name="T34" fmla="*/ 57 w 374"/>
              <a:gd name="T35" fmla="*/ 208 h 340"/>
              <a:gd name="T36" fmla="*/ 60 w 374"/>
              <a:gd name="T37" fmla="*/ 292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4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4" y="340"/>
                </a:moveTo>
                <a:lnTo>
                  <a:pt x="208" y="324"/>
                </a:lnTo>
                <a:lnTo>
                  <a:pt x="275" y="308"/>
                </a:lnTo>
                <a:lnTo>
                  <a:pt x="275" y="176"/>
                </a:lnTo>
                <a:lnTo>
                  <a:pt x="310" y="122"/>
                </a:lnTo>
                <a:lnTo>
                  <a:pt x="374" y="103"/>
                </a:lnTo>
                <a:lnTo>
                  <a:pt x="374" y="71"/>
                </a:lnTo>
                <a:lnTo>
                  <a:pt x="342" y="36"/>
                </a:lnTo>
                <a:lnTo>
                  <a:pt x="345" y="32"/>
                </a:lnTo>
                <a:lnTo>
                  <a:pt x="342" y="32"/>
                </a:lnTo>
                <a:lnTo>
                  <a:pt x="307" y="0"/>
                </a:lnTo>
                <a:lnTo>
                  <a:pt x="233" y="4"/>
                </a:lnTo>
                <a:lnTo>
                  <a:pt x="163" y="80"/>
                </a:lnTo>
                <a:lnTo>
                  <a:pt x="35" y="71"/>
                </a:lnTo>
                <a:lnTo>
                  <a:pt x="32" y="71"/>
                </a:lnTo>
                <a:lnTo>
                  <a:pt x="0" y="84"/>
                </a:lnTo>
                <a:lnTo>
                  <a:pt x="9" y="202"/>
                </a:lnTo>
                <a:lnTo>
                  <a:pt x="57" y="208"/>
                </a:lnTo>
                <a:lnTo>
                  <a:pt x="60" y="292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4" y="3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7" name="Freeform 1356"/>
          <p:cNvSpPr>
            <a:spLocks/>
          </p:cNvSpPr>
          <p:nvPr/>
        </p:nvSpPr>
        <p:spPr bwMode="auto">
          <a:xfrm>
            <a:off x="1883973" y="2478638"/>
            <a:ext cx="375735" cy="342954"/>
          </a:xfrm>
          <a:custGeom>
            <a:avLst/>
            <a:gdLst>
              <a:gd name="T0" fmla="*/ 203 w 374"/>
              <a:gd name="T1" fmla="*/ 340 h 340"/>
              <a:gd name="T2" fmla="*/ 208 w 374"/>
              <a:gd name="T3" fmla="*/ 323 h 340"/>
              <a:gd name="T4" fmla="*/ 276 w 374"/>
              <a:gd name="T5" fmla="*/ 308 h 340"/>
              <a:gd name="T6" fmla="*/ 276 w 374"/>
              <a:gd name="T7" fmla="*/ 175 h 340"/>
              <a:gd name="T8" fmla="*/ 311 w 374"/>
              <a:gd name="T9" fmla="*/ 120 h 340"/>
              <a:gd name="T10" fmla="*/ 374 w 374"/>
              <a:gd name="T11" fmla="*/ 103 h 340"/>
              <a:gd name="T12" fmla="*/ 374 w 374"/>
              <a:gd name="T13" fmla="*/ 70 h 340"/>
              <a:gd name="T14" fmla="*/ 344 w 374"/>
              <a:gd name="T15" fmla="*/ 35 h 340"/>
              <a:gd name="T16" fmla="*/ 346 w 374"/>
              <a:gd name="T17" fmla="*/ 30 h 340"/>
              <a:gd name="T18" fmla="*/ 344 w 374"/>
              <a:gd name="T19" fmla="*/ 30 h 340"/>
              <a:gd name="T20" fmla="*/ 309 w 374"/>
              <a:gd name="T21" fmla="*/ 0 h 340"/>
              <a:gd name="T22" fmla="*/ 233 w 374"/>
              <a:gd name="T23" fmla="*/ 3 h 340"/>
              <a:gd name="T24" fmla="*/ 163 w 374"/>
              <a:gd name="T25" fmla="*/ 80 h 340"/>
              <a:gd name="T26" fmla="*/ 35 w 374"/>
              <a:gd name="T27" fmla="*/ 70 h 340"/>
              <a:gd name="T28" fmla="*/ 33 w 374"/>
              <a:gd name="T29" fmla="*/ 70 h 340"/>
              <a:gd name="T30" fmla="*/ 0 w 374"/>
              <a:gd name="T31" fmla="*/ 83 h 340"/>
              <a:gd name="T32" fmla="*/ 8 w 374"/>
              <a:gd name="T33" fmla="*/ 200 h 340"/>
              <a:gd name="T34" fmla="*/ 58 w 374"/>
              <a:gd name="T35" fmla="*/ 208 h 340"/>
              <a:gd name="T36" fmla="*/ 60 w 374"/>
              <a:gd name="T37" fmla="*/ 290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3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3" y="340"/>
                </a:moveTo>
                <a:lnTo>
                  <a:pt x="208" y="323"/>
                </a:lnTo>
                <a:lnTo>
                  <a:pt x="276" y="308"/>
                </a:lnTo>
                <a:lnTo>
                  <a:pt x="276" y="175"/>
                </a:lnTo>
                <a:lnTo>
                  <a:pt x="311" y="120"/>
                </a:lnTo>
                <a:lnTo>
                  <a:pt x="374" y="103"/>
                </a:lnTo>
                <a:lnTo>
                  <a:pt x="374" y="70"/>
                </a:lnTo>
                <a:lnTo>
                  <a:pt x="344" y="35"/>
                </a:lnTo>
                <a:lnTo>
                  <a:pt x="346" y="30"/>
                </a:lnTo>
                <a:lnTo>
                  <a:pt x="344" y="30"/>
                </a:lnTo>
                <a:lnTo>
                  <a:pt x="309" y="0"/>
                </a:lnTo>
                <a:lnTo>
                  <a:pt x="233" y="3"/>
                </a:lnTo>
                <a:lnTo>
                  <a:pt x="163" y="80"/>
                </a:lnTo>
                <a:lnTo>
                  <a:pt x="35" y="70"/>
                </a:lnTo>
                <a:lnTo>
                  <a:pt x="33" y="70"/>
                </a:lnTo>
                <a:lnTo>
                  <a:pt x="0" y="83"/>
                </a:lnTo>
                <a:lnTo>
                  <a:pt x="8" y="200"/>
                </a:lnTo>
                <a:lnTo>
                  <a:pt x="58" y="208"/>
                </a:lnTo>
                <a:lnTo>
                  <a:pt x="60" y="290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3" y="3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1355"/>
          <p:cNvSpPr>
            <a:spLocks/>
          </p:cNvSpPr>
          <p:nvPr/>
        </p:nvSpPr>
        <p:spPr bwMode="auto">
          <a:xfrm>
            <a:off x="1873886" y="2776201"/>
            <a:ext cx="219389" cy="138695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5 h 137"/>
              <a:gd name="T4" fmla="*/ 198 w 218"/>
              <a:gd name="T5" fmla="*/ 86 h 137"/>
              <a:gd name="T6" fmla="*/ 218 w 218"/>
              <a:gd name="T7" fmla="*/ 29 h 137"/>
              <a:gd name="T8" fmla="*/ 214 w 218"/>
              <a:gd name="T9" fmla="*/ 45 h 137"/>
              <a:gd name="T10" fmla="*/ 163 w 218"/>
              <a:gd name="T11" fmla="*/ 35 h 137"/>
              <a:gd name="T12" fmla="*/ 128 w 218"/>
              <a:gd name="T13" fmla="*/ 0 h 137"/>
              <a:gd name="T14" fmla="*/ 80 w 218"/>
              <a:gd name="T15" fmla="*/ 13 h 137"/>
              <a:gd name="T16" fmla="*/ 77 w 218"/>
              <a:gd name="T17" fmla="*/ 32 h 137"/>
              <a:gd name="T18" fmla="*/ 19 w 218"/>
              <a:gd name="T19" fmla="*/ 32 h 137"/>
              <a:gd name="T20" fmla="*/ 0 w 218"/>
              <a:gd name="T21" fmla="*/ 102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5"/>
                </a:lnTo>
                <a:lnTo>
                  <a:pt x="198" y="86"/>
                </a:lnTo>
                <a:lnTo>
                  <a:pt x="218" y="29"/>
                </a:lnTo>
                <a:lnTo>
                  <a:pt x="214" y="45"/>
                </a:lnTo>
                <a:lnTo>
                  <a:pt x="163" y="35"/>
                </a:lnTo>
                <a:lnTo>
                  <a:pt x="128" y="0"/>
                </a:lnTo>
                <a:lnTo>
                  <a:pt x="80" y="13"/>
                </a:lnTo>
                <a:lnTo>
                  <a:pt x="77" y="32"/>
                </a:lnTo>
                <a:lnTo>
                  <a:pt x="19" y="32"/>
                </a:lnTo>
                <a:lnTo>
                  <a:pt x="0" y="102"/>
                </a:lnTo>
                <a:lnTo>
                  <a:pt x="45" y="109"/>
                </a:lnTo>
                <a:lnTo>
                  <a:pt x="118" y="13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1354"/>
          <p:cNvSpPr>
            <a:spLocks/>
          </p:cNvSpPr>
          <p:nvPr/>
        </p:nvSpPr>
        <p:spPr bwMode="auto">
          <a:xfrm>
            <a:off x="1873886" y="2776201"/>
            <a:ext cx="219389" cy="136173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7 h 137"/>
              <a:gd name="T4" fmla="*/ 198 w 218"/>
              <a:gd name="T5" fmla="*/ 86 h 137"/>
              <a:gd name="T6" fmla="*/ 218 w 218"/>
              <a:gd name="T7" fmla="*/ 28 h 137"/>
              <a:gd name="T8" fmla="*/ 213 w 218"/>
              <a:gd name="T9" fmla="*/ 46 h 137"/>
              <a:gd name="T10" fmla="*/ 163 w 218"/>
              <a:gd name="T11" fmla="*/ 36 h 137"/>
              <a:gd name="T12" fmla="*/ 128 w 218"/>
              <a:gd name="T13" fmla="*/ 0 h 137"/>
              <a:gd name="T14" fmla="*/ 80 w 218"/>
              <a:gd name="T15" fmla="*/ 13 h 137"/>
              <a:gd name="T16" fmla="*/ 78 w 218"/>
              <a:gd name="T17" fmla="*/ 30 h 137"/>
              <a:gd name="T18" fmla="*/ 18 w 218"/>
              <a:gd name="T19" fmla="*/ 30 h 137"/>
              <a:gd name="T20" fmla="*/ 0 w 218"/>
              <a:gd name="T21" fmla="*/ 101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7"/>
                </a:lnTo>
                <a:lnTo>
                  <a:pt x="198" y="86"/>
                </a:lnTo>
                <a:lnTo>
                  <a:pt x="218" y="28"/>
                </a:lnTo>
                <a:lnTo>
                  <a:pt x="213" y="46"/>
                </a:lnTo>
                <a:lnTo>
                  <a:pt x="163" y="36"/>
                </a:lnTo>
                <a:lnTo>
                  <a:pt x="128" y="0"/>
                </a:lnTo>
                <a:lnTo>
                  <a:pt x="80" y="13"/>
                </a:lnTo>
                <a:lnTo>
                  <a:pt x="78" y="30"/>
                </a:lnTo>
                <a:lnTo>
                  <a:pt x="18" y="30"/>
                </a:lnTo>
                <a:lnTo>
                  <a:pt x="0" y="101"/>
                </a:lnTo>
                <a:lnTo>
                  <a:pt x="45" y="109"/>
                </a:lnTo>
                <a:lnTo>
                  <a:pt x="118" y="1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1353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90 w 134"/>
              <a:gd name="T1" fmla="*/ 109 h 109"/>
              <a:gd name="T2" fmla="*/ 134 w 134"/>
              <a:gd name="T3" fmla="*/ 35 h 109"/>
              <a:gd name="T4" fmla="*/ 61 w 134"/>
              <a:gd name="T5" fmla="*/ 7 h 109"/>
              <a:gd name="T6" fmla="*/ 19 w 134"/>
              <a:gd name="T7" fmla="*/ 0 h 109"/>
              <a:gd name="T8" fmla="*/ 16 w 134"/>
              <a:gd name="T9" fmla="*/ 0 h 109"/>
              <a:gd name="T10" fmla="*/ 0 w 134"/>
              <a:gd name="T11" fmla="*/ 71 h 109"/>
              <a:gd name="T12" fmla="*/ 58 w 134"/>
              <a:gd name="T13" fmla="*/ 87 h 109"/>
              <a:gd name="T14" fmla="*/ 90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90" y="109"/>
                </a:moveTo>
                <a:lnTo>
                  <a:pt x="134" y="35"/>
                </a:lnTo>
                <a:lnTo>
                  <a:pt x="61" y="7"/>
                </a:lnTo>
                <a:lnTo>
                  <a:pt x="19" y="0"/>
                </a:lnTo>
                <a:lnTo>
                  <a:pt x="16" y="0"/>
                </a:lnTo>
                <a:lnTo>
                  <a:pt x="0" y="71"/>
                </a:lnTo>
                <a:lnTo>
                  <a:pt x="58" y="87"/>
                </a:lnTo>
                <a:lnTo>
                  <a:pt x="90" y="10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1352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89 w 134"/>
              <a:gd name="T1" fmla="*/ 109 h 109"/>
              <a:gd name="T2" fmla="*/ 134 w 134"/>
              <a:gd name="T3" fmla="*/ 35 h 109"/>
              <a:gd name="T4" fmla="*/ 62 w 134"/>
              <a:gd name="T5" fmla="*/ 7 h 109"/>
              <a:gd name="T6" fmla="*/ 20 w 134"/>
              <a:gd name="T7" fmla="*/ 0 h 109"/>
              <a:gd name="T8" fmla="*/ 17 w 134"/>
              <a:gd name="T9" fmla="*/ 0 h 109"/>
              <a:gd name="T10" fmla="*/ 0 w 134"/>
              <a:gd name="T11" fmla="*/ 72 h 109"/>
              <a:gd name="T12" fmla="*/ 60 w 134"/>
              <a:gd name="T13" fmla="*/ 87 h 109"/>
              <a:gd name="T14" fmla="*/ 89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89" y="109"/>
                </a:moveTo>
                <a:lnTo>
                  <a:pt x="134" y="35"/>
                </a:lnTo>
                <a:lnTo>
                  <a:pt x="62" y="7"/>
                </a:lnTo>
                <a:lnTo>
                  <a:pt x="20" y="0"/>
                </a:lnTo>
                <a:lnTo>
                  <a:pt x="17" y="0"/>
                </a:lnTo>
                <a:lnTo>
                  <a:pt x="0" y="72"/>
                </a:lnTo>
                <a:lnTo>
                  <a:pt x="60" y="87"/>
                </a:lnTo>
                <a:lnTo>
                  <a:pt x="89" y="10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1351"/>
          <p:cNvSpPr>
            <a:spLocks/>
          </p:cNvSpPr>
          <p:nvPr/>
        </p:nvSpPr>
        <p:spPr bwMode="auto">
          <a:xfrm>
            <a:off x="1848669" y="2952721"/>
            <a:ext cx="100869" cy="105912"/>
          </a:xfrm>
          <a:custGeom>
            <a:avLst/>
            <a:gdLst>
              <a:gd name="T0" fmla="*/ 60 w 99"/>
              <a:gd name="T1" fmla="*/ 105 h 105"/>
              <a:gd name="T2" fmla="*/ 99 w 99"/>
              <a:gd name="T3" fmla="*/ 35 h 105"/>
              <a:gd name="T4" fmla="*/ 67 w 99"/>
              <a:gd name="T5" fmla="*/ 13 h 105"/>
              <a:gd name="T6" fmla="*/ 19 w 99"/>
              <a:gd name="T7" fmla="*/ 0 h 105"/>
              <a:gd name="T8" fmla="*/ 16 w 99"/>
              <a:gd name="T9" fmla="*/ 0 h 105"/>
              <a:gd name="T10" fmla="*/ 16 w 99"/>
              <a:gd name="T11" fmla="*/ 25 h 105"/>
              <a:gd name="T12" fmla="*/ 0 w 99"/>
              <a:gd name="T13" fmla="*/ 41 h 105"/>
              <a:gd name="T14" fmla="*/ 60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0" y="105"/>
                </a:moveTo>
                <a:lnTo>
                  <a:pt x="99" y="35"/>
                </a:lnTo>
                <a:lnTo>
                  <a:pt x="67" y="13"/>
                </a:lnTo>
                <a:lnTo>
                  <a:pt x="19" y="0"/>
                </a:lnTo>
                <a:lnTo>
                  <a:pt x="16" y="0"/>
                </a:lnTo>
                <a:lnTo>
                  <a:pt x="16" y="25"/>
                </a:lnTo>
                <a:lnTo>
                  <a:pt x="0" y="41"/>
                </a:lnTo>
                <a:lnTo>
                  <a:pt x="6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Freeform 1350"/>
          <p:cNvSpPr>
            <a:spLocks/>
          </p:cNvSpPr>
          <p:nvPr/>
        </p:nvSpPr>
        <p:spPr bwMode="auto">
          <a:xfrm>
            <a:off x="1848669" y="2952721"/>
            <a:ext cx="98346" cy="105912"/>
          </a:xfrm>
          <a:custGeom>
            <a:avLst/>
            <a:gdLst>
              <a:gd name="T0" fmla="*/ 61 w 99"/>
              <a:gd name="T1" fmla="*/ 105 h 105"/>
              <a:gd name="T2" fmla="*/ 99 w 99"/>
              <a:gd name="T3" fmla="*/ 35 h 105"/>
              <a:gd name="T4" fmla="*/ 69 w 99"/>
              <a:gd name="T5" fmla="*/ 13 h 105"/>
              <a:gd name="T6" fmla="*/ 18 w 99"/>
              <a:gd name="T7" fmla="*/ 0 h 105"/>
              <a:gd name="T8" fmla="*/ 15 w 99"/>
              <a:gd name="T9" fmla="*/ 0 h 105"/>
              <a:gd name="T10" fmla="*/ 15 w 99"/>
              <a:gd name="T11" fmla="*/ 25 h 105"/>
              <a:gd name="T12" fmla="*/ 0 w 99"/>
              <a:gd name="T13" fmla="*/ 40 h 105"/>
              <a:gd name="T14" fmla="*/ 61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1" y="105"/>
                </a:moveTo>
                <a:lnTo>
                  <a:pt x="99" y="35"/>
                </a:lnTo>
                <a:lnTo>
                  <a:pt x="69" y="13"/>
                </a:lnTo>
                <a:lnTo>
                  <a:pt x="18" y="0"/>
                </a:lnTo>
                <a:lnTo>
                  <a:pt x="15" y="0"/>
                </a:lnTo>
                <a:lnTo>
                  <a:pt x="15" y="25"/>
                </a:lnTo>
                <a:lnTo>
                  <a:pt x="0" y="40"/>
                </a:lnTo>
                <a:lnTo>
                  <a:pt x="61" y="10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1349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7 w 630"/>
              <a:gd name="T1" fmla="*/ 23 h 375"/>
              <a:gd name="T2" fmla="*/ 496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4 w 630"/>
              <a:gd name="T9" fmla="*/ 192 h 375"/>
              <a:gd name="T10" fmla="*/ 0 w 630"/>
              <a:gd name="T11" fmla="*/ 247 h 375"/>
              <a:gd name="T12" fmla="*/ 0 w 630"/>
              <a:gd name="T13" fmla="*/ 253 h 375"/>
              <a:gd name="T14" fmla="*/ 13 w 630"/>
              <a:gd name="T15" fmla="*/ 327 h 375"/>
              <a:gd name="T16" fmla="*/ 67 w 630"/>
              <a:gd name="T17" fmla="*/ 324 h 375"/>
              <a:gd name="T18" fmla="*/ 105 w 630"/>
              <a:gd name="T19" fmla="*/ 343 h 375"/>
              <a:gd name="T20" fmla="*/ 173 w 630"/>
              <a:gd name="T21" fmla="*/ 362 h 375"/>
              <a:gd name="T22" fmla="*/ 237 w 630"/>
              <a:gd name="T23" fmla="*/ 375 h 375"/>
              <a:gd name="T24" fmla="*/ 339 w 630"/>
              <a:gd name="T25" fmla="*/ 282 h 375"/>
              <a:gd name="T26" fmla="*/ 339 w 630"/>
              <a:gd name="T27" fmla="*/ 272 h 375"/>
              <a:gd name="T28" fmla="*/ 406 w 630"/>
              <a:gd name="T29" fmla="*/ 266 h 375"/>
              <a:gd name="T30" fmla="*/ 480 w 630"/>
              <a:gd name="T31" fmla="*/ 311 h 375"/>
              <a:gd name="T32" fmla="*/ 496 w 630"/>
              <a:gd name="T33" fmla="*/ 349 h 375"/>
              <a:gd name="T34" fmla="*/ 531 w 630"/>
              <a:gd name="T35" fmla="*/ 349 h 375"/>
              <a:gd name="T36" fmla="*/ 553 w 630"/>
              <a:gd name="T37" fmla="*/ 327 h 375"/>
              <a:gd name="T38" fmla="*/ 553 w 630"/>
              <a:gd name="T39" fmla="*/ 282 h 375"/>
              <a:gd name="T40" fmla="*/ 630 w 630"/>
              <a:gd name="T41" fmla="*/ 266 h 375"/>
              <a:gd name="T42" fmla="*/ 630 w 630"/>
              <a:gd name="T43" fmla="*/ 215 h 375"/>
              <a:gd name="T44" fmla="*/ 579 w 630"/>
              <a:gd name="T45" fmla="*/ 180 h 375"/>
              <a:gd name="T46" fmla="*/ 569 w 630"/>
              <a:gd name="T47" fmla="*/ 132 h 375"/>
              <a:gd name="T48" fmla="*/ 531 w 630"/>
              <a:gd name="T49" fmla="*/ 93 h 375"/>
              <a:gd name="T50" fmla="*/ 557 w 630"/>
              <a:gd name="T51" fmla="*/ 29 h 375"/>
              <a:gd name="T52" fmla="*/ 557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7" y="23"/>
                </a:moveTo>
                <a:lnTo>
                  <a:pt x="496" y="0"/>
                </a:lnTo>
                <a:lnTo>
                  <a:pt x="323" y="68"/>
                </a:lnTo>
                <a:lnTo>
                  <a:pt x="118" y="125"/>
                </a:lnTo>
                <a:lnTo>
                  <a:pt x="64" y="192"/>
                </a:lnTo>
                <a:lnTo>
                  <a:pt x="0" y="247"/>
                </a:lnTo>
                <a:lnTo>
                  <a:pt x="0" y="253"/>
                </a:lnTo>
                <a:lnTo>
                  <a:pt x="13" y="327"/>
                </a:lnTo>
                <a:lnTo>
                  <a:pt x="67" y="324"/>
                </a:lnTo>
                <a:lnTo>
                  <a:pt x="105" y="343"/>
                </a:lnTo>
                <a:lnTo>
                  <a:pt x="173" y="362"/>
                </a:lnTo>
                <a:lnTo>
                  <a:pt x="237" y="375"/>
                </a:lnTo>
                <a:lnTo>
                  <a:pt x="339" y="282"/>
                </a:lnTo>
                <a:lnTo>
                  <a:pt x="339" y="272"/>
                </a:lnTo>
                <a:lnTo>
                  <a:pt x="406" y="266"/>
                </a:lnTo>
                <a:lnTo>
                  <a:pt x="480" y="311"/>
                </a:lnTo>
                <a:lnTo>
                  <a:pt x="496" y="349"/>
                </a:lnTo>
                <a:lnTo>
                  <a:pt x="531" y="349"/>
                </a:lnTo>
                <a:lnTo>
                  <a:pt x="553" y="327"/>
                </a:lnTo>
                <a:lnTo>
                  <a:pt x="553" y="282"/>
                </a:lnTo>
                <a:lnTo>
                  <a:pt x="630" y="266"/>
                </a:lnTo>
                <a:lnTo>
                  <a:pt x="630" y="215"/>
                </a:lnTo>
                <a:lnTo>
                  <a:pt x="579" y="180"/>
                </a:lnTo>
                <a:lnTo>
                  <a:pt x="569" y="132"/>
                </a:lnTo>
                <a:lnTo>
                  <a:pt x="531" y="93"/>
                </a:lnTo>
                <a:lnTo>
                  <a:pt x="557" y="29"/>
                </a:lnTo>
                <a:lnTo>
                  <a:pt x="557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1348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5 w 630"/>
              <a:gd name="T1" fmla="*/ 23 h 375"/>
              <a:gd name="T2" fmla="*/ 495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3 w 630"/>
              <a:gd name="T9" fmla="*/ 190 h 375"/>
              <a:gd name="T10" fmla="*/ 0 w 630"/>
              <a:gd name="T11" fmla="*/ 245 h 375"/>
              <a:gd name="T12" fmla="*/ 0 w 630"/>
              <a:gd name="T13" fmla="*/ 253 h 375"/>
              <a:gd name="T14" fmla="*/ 13 w 630"/>
              <a:gd name="T15" fmla="*/ 325 h 375"/>
              <a:gd name="T16" fmla="*/ 65 w 630"/>
              <a:gd name="T17" fmla="*/ 323 h 375"/>
              <a:gd name="T18" fmla="*/ 105 w 630"/>
              <a:gd name="T19" fmla="*/ 343 h 375"/>
              <a:gd name="T20" fmla="*/ 173 w 630"/>
              <a:gd name="T21" fmla="*/ 360 h 375"/>
              <a:gd name="T22" fmla="*/ 235 w 630"/>
              <a:gd name="T23" fmla="*/ 375 h 375"/>
              <a:gd name="T24" fmla="*/ 338 w 630"/>
              <a:gd name="T25" fmla="*/ 280 h 375"/>
              <a:gd name="T26" fmla="*/ 338 w 630"/>
              <a:gd name="T27" fmla="*/ 270 h 375"/>
              <a:gd name="T28" fmla="*/ 405 w 630"/>
              <a:gd name="T29" fmla="*/ 265 h 375"/>
              <a:gd name="T30" fmla="*/ 480 w 630"/>
              <a:gd name="T31" fmla="*/ 310 h 375"/>
              <a:gd name="T32" fmla="*/ 495 w 630"/>
              <a:gd name="T33" fmla="*/ 348 h 375"/>
              <a:gd name="T34" fmla="*/ 530 w 630"/>
              <a:gd name="T35" fmla="*/ 348 h 375"/>
              <a:gd name="T36" fmla="*/ 553 w 630"/>
              <a:gd name="T37" fmla="*/ 325 h 375"/>
              <a:gd name="T38" fmla="*/ 553 w 630"/>
              <a:gd name="T39" fmla="*/ 280 h 375"/>
              <a:gd name="T40" fmla="*/ 630 w 630"/>
              <a:gd name="T41" fmla="*/ 265 h 375"/>
              <a:gd name="T42" fmla="*/ 630 w 630"/>
              <a:gd name="T43" fmla="*/ 215 h 375"/>
              <a:gd name="T44" fmla="*/ 578 w 630"/>
              <a:gd name="T45" fmla="*/ 180 h 375"/>
              <a:gd name="T46" fmla="*/ 568 w 630"/>
              <a:gd name="T47" fmla="*/ 130 h 375"/>
              <a:gd name="T48" fmla="*/ 530 w 630"/>
              <a:gd name="T49" fmla="*/ 93 h 375"/>
              <a:gd name="T50" fmla="*/ 555 w 630"/>
              <a:gd name="T51" fmla="*/ 28 h 375"/>
              <a:gd name="T52" fmla="*/ 555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5" y="23"/>
                </a:moveTo>
                <a:lnTo>
                  <a:pt x="495" y="0"/>
                </a:lnTo>
                <a:lnTo>
                  <a:pt x="323" y="68"/>
                </a:lnTo>
                <a:lnTo>
                  <a:pt x="118" y="125"/>
                </a:lnTo>
                <a:lnTo>
                  <a:pt x="63" y="190"/>
                </a:lnTo>
                <a:lnTo>
                  <a:pt x="0" y="245"/>
                </a:lnTo>
                <a:lnTo>
                  <a:pt x="0" y="253"/>
                </a:lnTo>
                <a:lnTo>
                  <a:pt x="13" y="325"/>
                </a:lnTo>
                <a:lnTo>
                  <a:pt x="65" y="323"/>
                </a:lnTo>
                <a:lnTo>
                  <a:pt x="105" y="343"/>
                </a:lnTo>
                <a:lnTo>
                  <a:pt x="173" y="360"/>
                </a:lnTo>
                <a:lnTo>
                  <a:pt x="235" y="375"/>
                </a:lnTo>
                <a:lnTo>
                  <a:pt x="338" y="280"/>
                </a:lnTo>
                <a:lnTo>
                  <a:pt x="338" y="270"/>
                </a:lnTo>
                <a:lnTo>
                  <a:pt x="405" y="265"/>
                </a:lnTo>
                <a:lnTo>
                  <a:pt x="480" y="310"/>
                </a:lnTo>
                <a:lnTo>
                  <a:pt x="495" y="348"/>
                </a:lnTo>
                <a:lnTo>
                  <a:pt x="530" y="348"/>
                </a:lnTo>
                <a:lnTo>
                  <a:pt x="553" y="325"/>
                </a:lnTo>
                <a:lnTo>
                  <a:pt x="553" y="280"/>
                </a:lnTo>
                <a:lnTo>
                  <a:pt x="630" y="265"/>
                </a:lnTo>
                <a:lnTo>
                  <a:pt x="630" y="215"/>
                </a:lnTo>
                <a:lnTo>
                  <a:pt x="578" y="180"/>
                </a:lnTo>
                <a:lnTo>
                  <a:pt x="568" y="130"/>
                </a:lnTo>
                <a:lnTo>
                  <a:pt x="530" y="93"/>
                </a:lnTo>
                <a:lnTo>
                  <a:pt x="555" y="28"/>
                </a:lnTo>
                <a:lnTo>
                  <a:pt x="555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Freeform 1347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4 w 416"/>
              <a:gd name="T1" fmla="*/ 7 h 355"/>
              <a:gd name="T2" fmla="*/ 16 w 416"/>
              <a:gd name="T3" fmla="*/ 26 h 355"/>
              <a:gd name="T4" fmla="*/ 0 w 416"/>
              <a:gd name="T5" fmla="*/ 61 h 355"/>
              <a:gd name="T6" fmla="*/ 29 w 416"/>
              <a:gd name="T7" fmla="*/ 71 h 355"/>
              <a:gd name="T8" fmla="*/ 32 w 416"/>
              <a:gd name="T9" fmla="*/ 103 h 355"/>
              <a:gd name="T10" fmla="*/ 7 w 416"/>
              <a:gd name="T11" fmla="*/ 170 h 355"/>
              <a:gd name="T12" fmla="*/ 0 w 416"/>
              <a:gd name="T13" fmla="*/ 192 h 355"/>
              <a:gd name="T14" fmla="*/ 84 w 416"/>
              <a:gd name="T15" fmla="*/ 240 h 355"/>
              <a:gd name="T16" fmla="*/ 61 w 416"/>
              <a:gd name="T17" fmla="*/ 323 h 355"/>
              <a:gd name="T18" fmla="*/ 128 w 416"/>
              <a:gd name="T19" fmla="*/ 355 h 355"/>
              <a:gd name="T20" fmla="*/ 416 w 416"/>
              <a:gd name="T21" fmla="*/ 154 h 355"/>
              <a:gd name="T22" fmla="*/ 391 w 416"/>
              <a:gd name="T23" fmla="*/ 58 h 355"/>
              <a:gd name="T24" fmla="*/ 327 w 416"/>
              <a:gd name="T25" fmla="*/ 45 h 355"/>
              <a:gd name="T26" fmla="*/ 259 w 416"/>
              <a:gd name="T27" fmla="*/ 26 h 355"/>
              <a:gd name="T28" fmla="*/ 221 w 416"/>
              <a:gd name="T29" fmla="*/ 7 h 355"/>
              <a:gd name="T30" fmla="*/ 167 w 416"/>
              <a:gd name="T31" fmla="*/ 10 h 355"/>
              <a:gd name="T32" fmla="*/ 167 w 416"/>
              <a:gd name="T33" fmla="*/ 0 h 355"/>
              <a:gd name="T34" fmla="*/ 164 w 416"/>
              <a:gd name="T35" fmla="*/ 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4" y="7"/>
                </a:moveTo>
                <a:lnTo>
                  <a:pt x="16" y="26"/>
                </a:lnTo>
                <a:lnTo>
                  <a:pt x="0" y="61"/>
                </a:lnTo>
                <a:lnTo>
                  <a:pt x="29" y="71"/>
                </a:lnTo>
                <a:lnTo>
                  <a:pt x="32" y="103"/>
                </a:lnTo>
                <a:lnTo>
                  <a:pt x="7" y="170"/>
                </a:lnTo>
                <a:lnTo>
                  <a:pt x="0" y="192"/>
                </a:lnTo>
                <a:lnTo>
                  <a:pt x="84" y="240"/>
                </a:lnTo>
                <a:lnTo>
                  <a:pt x="61" y="323"/>
                </a:lnTo>
                <a:lnTo>
                  <a:pt x="128" y="355"/>
                </a:lnTo>
                <a:lnTo>
                  <a:pt x="416" y="154"/>
                </a:lnTo>
                <a:lnTo>
                  <a:pt x="391" y="58"/>
                </a:lnTo>
                <a:lnTo>
                  <a:pt x="327" y="45"/>
                </a:lnTo>
                <a:lnTo>
                  <a:pt x="259" y="26"/>
                </a:lnTo>
                <a:lnTo>
                  <a:pt x="221" y="7"/>
                </a:lnTo>
                <a:lnTo>
                  <a:pt x="167" y="10"/>
                </a:lnTo>
                <a:lnTo>
                  <a:pt x="167" y="0"/>
                </a:lnTo>
                <a:lnTo>
                  <a:pt x="164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1346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5 w 416"/>
              <a:gd name="T1" fmla="*/ 8 h 355"/>
              <a:gd name="T2" fmla="*/ 15 w 416"/>
              <a:gd name="T3" fmla="*/ 28 h 355"/>
              <a:gd name="T4" fmla="*/ 0 w 416"/>
              <a:gd name="T5" fmla="*/ 63 h 355"/>
              <a:gd name="T6" fmla="*/ 30 w 416"/>
              <a:gd name="T7" fmla="*/ 73 h 355"/>
              <a:gd name="T8" fmla="*/ 33 w 416"/>
              <a:gd name="T9" fmla="*/ 105 h 355"/>
              <a:gd name="T10" fmla="*/ 8 w 416"/>
              <a:gd name="T11" fmla="*/ 170 h 355"/>
              <a:gd name="T12" fmla="*/ 0 w 416"/>
              <a:gd name="T13" fmla="*/ 193 h 355"/>
              <a:gd name="T14" fmla="*/ 85 w 416"/>
              <a:gd name="T15" fmla="*/ 240 h 355"/>
              <a:gd name="T16" fmla="*/ 60 w 416"/>
              <a:gd name="T17" fmla="*/ 325 h 355"/>
              <a:gd name="T18" fmla="*/ 128 w 416"/>
              <a:gd name="T19" fmla="*/ 355 h 355"/>
              <a:gd name="T20" fmla="*/ 416 w 416"/>
              <a:gd name="T21" fmla="*/ 155 h 355"/>
              <a:gd name="T22" fmla="*/ 391 w 416"/>
              <a:gd name="T23" fmla="*/ 60 h 355"/>
              <a:gd name="T24" fmla="*/ 328 w 416"/>
              <a:gd name="T25" fmla="*/ 45 h 355"/>
              <a:gd name="T26" fmla="*/ 261 w 416"/>
              <a:gd name="T27" fmla="*/ 28 h 355"/>
              <a:gd name="T28" fmla="*/ 221 w 416"/>
              <a:gd name="T29" fmla="*/ 8 h 355"/>
              <a:gd name="T30" fmla="*/ 168 w 416"/>
              <a:gd name="T31" fmla="*/ 10 h 355"/>
              <a:gd name="T32" fmla="*/ 168 w 416"/>
              <a:gd name="T33" fmla="*/ 0 h 355"/>
              <a:gd name="T34" fmla="*/ 165 w 416"/>
              <a:gd name="T35" fmla="*/ 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5" y="8"/>
                </a:moveTo>
                <a:lnTo>
                  <a:pt x="15" y="28"/>
                </a:lnTo>
                <a:lnTo>
                  <a:pt x="0" y="63"/>
                </a:lnTo>
                <a:lnTo>
                  <a:pt x="30" y="73"/>
                </a:lnTo>
                <a:lnTo>
                  <a:pt x="33" y="105"/>
                </a:lnTo>
                <a:lnTo>
                  <a:pt x="8" y="170"/>
                </a:lnTo>
                <a:lnTo>
                  <a:pt x="0" y="193"/>
                </a:lnTo>
                <a:lnTo>
                  <a:pt x="85" y="240"/>
                </a:lnTo>
                <a:lnTo>
                  <a:pt x="60" y="325"/>
                </a:lnTo>
                <a:lnTo>
                  <a:pt x="128" y="355"/>
                </a:lnTo>
                <a:lnTo>
                  <a:pt x="416" y="155"/>
                </a:lnTo>
                <a:lnTo>
                  <a:pt x="391" y="60"/>
                </a:lnTo>
                <a:lnTo>
                  <a:pt x="328" y="45"/>
                </a:lnTo>
                <a:lnTo>
                  <a:pt x="261" y="28"/>
                </a:lnTo>
                <a:lnTo>
                  <a:pt x="221" y="8"/>
                </a:lnTo>
                <a:lnTo>
                  <a:pt x="168" y="10"/>
                </a:lnTo>
                <a:lnTo>
                  <a:pt x="168" y="0"/>
                </a:lnTo>
                <a:lnTo>
                  <a:pt x="165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Freeform 1345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6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9 w 250"/>
              <a:gd name="T7" fmla="*/ 99 h 195"/>
              <a:gd name="T8" fmla="*/ 0 w 250"/>
              <a:gd name="T9" fmla="*/ 131 h 195"/>
              <a:gd name="T10" fmla="*/ 35 w 250"/>
              <a:gd name="T11" fmla="*/ 195 h 195"/>
              <a:gd name="T12" fmla="*/ 61 w 250"/>
              <a:gd name="T13" fmla="*/ 195 h 195"/>
              <a:gd name="T14" fmla="*/ 224 w 250"/>
              <a:gd name="T15" fmla="*/ 128 h 195"/>
              <a:gd name="T16" fmla="*/ 227 w 250"/>
              <a:gd name="T17" fmla="*/ 122 h 195"/>
              <a:gd name="T18" fmla="*/ 250 w 250"/>
              <a:gd name="T19" fmla="*/ 48 h 195"/>
              <a:gd name="T20" fmla="*/ 166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6" y="0"/>
                </a:moveTo>
                <a:lnTo>
                  <a:pt x="128" y="58"/>
                </a:lnTo>
                <a:lnTo>
                  <a:pt x="90" y="93"/>
                </a:lnTo>
                <a:lnTo>
                  <a:pt x="19" y="99"/>
                </a:lnTo>
                <a:lnTo>
                  <a:pt x="0" y="131"/>
                </a:lnTo>
                <a:lnTo>
                  <a:pt x="35" y="195"/>
                </a:lnTo>
                <a:lnTo>
                  <a:pt x="61" y="195"/>
                </a:lnTo>
                <a:lnTo>
                  <a:pt x="224" y="128"/>
                </a:lnTo>
                <a:lnTo>
                  <a:pt x="227" y="122"/>
                </a:lnTo>
                <a:lnTo>
                  <a:pt x="250" y="48"/>
                </a:lnTo>
                <a:lnTo>
                  <a:pt x="16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Freeform 1344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5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8 w 250"/>
              <a:gd name="T7" fmla="*/ 100 h 195"/>
              <a:gd name="T8" fmla="*/ 0 w 250"/>
              <a:gd name="T9" fmla="*/ 133 h 195"/>
              <a:gd name="T10" fmla="*/ 35 w 250"/>
              <a:gd name="T11" fmla="*/ 195 h 195"/>
              <a:gd name="T12" fmla="*/ 60 w 250"/>
              <a:gd name="T13" fmla="*/ 195 h 195"/>
              <a:gd name="T14" fmla="*/ 223 w 250"/>
              <a:gd name="T15" fmla="*/ 128 h 195"/>
              <a:gd name="T16" fmla="*/ 225 w 250"/>
              <a:gd name="T17" fmla="*/ 123 h 195"/>
              <a:gd name="T18" fmla="*/ 250 w 250"/>
              <a:gd name="T19" fmla="*/ 48 h 195"/>
              <a:gd name="T20" fmla="*/ 165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5" y="0"/>
                </a:moveTo>
                <a:lnTo>
                  <a:pt x="128" y="58"/>
                </a:lnTo>
                <a:lnTo>
                  <a:pt x="90" y="93"/>
                </a:lnTo>
                <a:lnTo>
                  <a:pt x="18" y="100"/>
                </a:lnTo>
                <a:lnTo>
                  <a:pt x="0" y="133"/>
                </a:lnTo>
                <a:lnTo>
                  <a:pt x="35" y="195"/>
                </a:lnTo>
                <a:lnTo>
                  <a:pt x="60" y="195"/>
                </a:lnTo>
                <a:lnTo>
                  <a:pt x="223" y="128"/>
                </a:lnTo>
                <a:lnTo>
                  <a:pt x="225" y="123"/>
                </a:lnTo>
                <a:lnTo>
                  <a:pt x="250" y="48"/>
                </a:lnTo>
                <a:lnTo>
                  <a:pt x="1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1343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4 w 1197"/>
              <a:gd name="T1" fmla="*/ 109 h 240"/>
              <a:gd name="T2" fmla="*/ 1181 w 1197"/>
              <a:gd name="T3" fmla="*/ 115 h 240"/>
              <a:gd name="T4" fmla="*/ 1075 w 1197"/>
              <a:gd name="T5" fmla="*/ 122 h 240"/>
              <a:gd name="T6" fmla="*/ 816 w 1197"/>
              <a:gd name="T7" fmla="*/ 64 h 240"/>
              <a:gd name="T8" fmla="*/ 714 w 1197"/>
              <a:gd name="T9" fmla="*/ 48 h 240"/>
              <a:gd name="T10" fmla="*/ 615 w 1197"/>
              <a:gd name="T11" fmla="*/ 19 h 240"/>
              <a:gd name="T12" fmla="*/ 384 w 1197"/>
              <a:gd name="T13" fmla="*/ 32 h 240"/>
              <a:gd name="T14" fmla="*/ 183 w 1197"/>
              <a:gd name="T15" fmla="*/ 0 h 240"/>
              <a:gd name="T16" fmla="*/ 125 w 1197"/>
              <a:gd name="T17" fmla="*/ 16 h 240"/>
              <a:gd name="T18" fmla="*/ 26 w 1197"/>
              <a:gd name="T19" fmla="*/ 67 h 240"/>
              <a:gd name="T20" fmla="*/ 0 w 1197"/>
              <a:gd name="T21" fmla="*/ 128 h 240"/>
              <a:gd name="T22" fmla="*/ 45 w 1197"/>
              <a:gd name="T23" fmla="*/ 106 h 240"/>
              <a:gd name="T24" fmla="*/ 77 w 1197"/>
              <a:gd name="T25" fmla="*/ 106 h 240"/>
              <a:gd name="T26" fmla="*/ 77 w 1197"/>
              <a:gd name="T27" fmla="*/ 109 h 240"/>
              <a:gd name="T28" fmla="*/ 80 w 1197"/>
              <a:gd name="T29" fmla="*/ 106 h 240"/>
              <a:gd name="T30" fmla="*/ 141 w 1197"/>
              <a:gd name="T31" fmla="*/ 70 h 240"/>
              <a:gd name="T32" fmla="*/ 413 w 1197"/>
              <a:gd name="T33" fmla="*/ 86 h 240"/>
              <a:gd name="T34" fmla="*/ 423 w 1197"/>
              <a:gd name="T35" fmla="*/ 74 h 240"/>
              <a:gd name="T36" fmla="*/ 490 w 1197"/>
              <a:gd name="T37" fmla="*/ 83 h 240"/>
              <a:gd name="T38" fmla="*/ 679 w 1197"/>
              <a:gd name="T39" fmla="*/ 128 h 240"/>
              <a:gd name="T40" fmla="*/ 806 w 1197"/>
              <a:gd name="T41" fmla="*/ 144 h 240"/>
              <a:gd name="T42" fmla="*/ 858 w 1197"/>
              <a:gd name="T43" fmla="*/ 157 h 240"/>
              <a:gd name="T44" fmla="*/ 973 w 1197"/>
              <a:gd name="T45" fmla="*/ 240 h 240"/>
              <a:gd name="T46" fmla="*/ 1030 w 1197"/>
              <a:gd name="T47" fmla="*/ 240 h 240"/>
              <a:gd name="T48" fmla="*/ 1046 w 1197"/>
              <a:gd name="T49" fmla="*/ 205 h 240"/>
              <a:gd name="T50" fmla="*/ 1194 w 1197"/>
              <a:gd name="T51" fmla="*/ 186 h 240"/>
              <a:gd name="T52" fmla="*/ 1197 w 1197"/>
              <a:gd name="T53" fmla="*/ 179 h 240"/>
              <a:gd name="T54" fmla="*/ 1184 w 1197"/>
              <a:gd name="T55" fmla="*/ 115 h 240"/>
              <a:gd name="T56" fmla="*/ 1184 w 1197"/>
              <a:gd name="T57" fmla="*/ 10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4" y="109"/>
                </a:moveTo>
                <a:lnTo>
                  <a:pt x="1181" y="115"/>
                </a:lnTo>
                <a:lnTo>
                  <a:pt x="1075" y="122"/>
                </a:lnTo>
                <a:lnTo>
                  <a:pt x="816" y="64"/>
                </a:lnTo>
                <a:lnTo>
                  <a:pt x="714" y="48"/>
                </a:lnTo>
                <a:lnTo>
                  <a:pt x="615" y="19"/>
                </a:lnTo>
                <a:lnTo>
                  <a:pt x="384" y="32"/>
                </a:lnTo>
                <a:lnTo>
                  <a:pt x="183" y="0"/>
                </a:lnTo>
                <a:lnTo>
                  <a:pt x="125" y="16"/>
                </a:lnTo>
                <a:lnTo>
                  <a:pt x="26" y="67"/>
                </a:lnTo>
                <a:lnTo>
                  <a:pt x="0" y="128"/>
                </a:lnTo>
                <a:lnTo>
                  <a:pt x="45" y="106"/>
                </a:lnTo>
                <a:lnTo>
                  <a:pt x="77" y="106"/>
                </a:lnTo>
                <a:lnTo>
                  <a:pt x="77" y="109"/>
                </a:lnTo>
                <a:lnTo>
                  <a:pt x="80" y="106"/>
                </a:lnTo>
                <a:lnTo>
                  <a:pt x="141" y="70"/>
                </a:lnTo>
                <a:lnTo>
                  <a:pt x="413" y="86"/>
                </a:lnTo>
                <a:lnTo>
                  <a:pt x="423" y="74"/>
                </a:lnTo>
                <a:lnTo>
                  <a:pt x="490" y="83"/>
                </a:lnTo>
                <a:lnTo>
                  <a:pt x="679" y="128"/>
                </a:lnTo>
                <a:lnTo>
                  <a:pt x="806" y="144"/>
                </a:lnTo>
                <a:lnTo>
                  <a:pt x="858" y="157"/>
                </a:lnTo>
                <a:lnTo>
                  <a:pt x="973" y="240"/>
                </a:lnTo>
                <a:lnTo>
                  <a:pt x="1030" y="240"/>
                </a:lnTo>
                <a:lnTo>
                  <a:pt x="1046" y="205"/>
                </a:lnTo>
                <a:lnTo>
                  <a:pt x="1194" y="186"/>
                </a:lnTo>
                <a:lnTo>
                  <a:pt x="1197" y="179"/>
                </a:lnTo>
                <a:lnTo>
                  <a:pt x="1184" y="115"/>
                </a:lnTo>
                <a:lnTo>
                  <a:pt x="1184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Freeform 1342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5 w 1197"/>
              <a:gd name="T1" fmla="*/ 108 h 240"/>
              <a:gd name="T2" fmla="*/ 1180 w 1197"/>
              <a:gd name="T3" fmla="*/ 115 h 240"/>
              <a:gd name="T4" fmla="*/ 1075 w 1197"/>
              <a:gd name="T5" fmla="*/ 123 h 240"/>
              <a:gd name="T6" fmla="*/ 815 w 1197"/>
              <a:gd name="T7" fmla="*/ 63 h 240"/>
              <a:gd name="T8" fmla="*/ 715 w 1197"/>
              <a:gd name="T9" fmla="*/ 48 h 240"/>
              <a:gd name="T10" fmla="*/ 615 w 1197"/>
              <a:gd name="T11" fmla="*/ 18 h 240"/>
              <a:gd name="T12" fmla="*/ 385 w 1197"/>
              <a:gd name="T13" fmla="*/ 33 h 240"/>
              <a:gd name="T14" fmla="*/ 182 w 1197"/>
              <a:gd name="T15" fmla="*/ 0 h 240"/>
              <a:gd name="T16" fmla="*/ 125 w 1197"/>
              <a:gd name="T17" fmla="*/ 15 h 240"/>
              <a:gd name="T18" fmla="*/ 25 w 1197"/>
              <a:gd name="T19" fmla="*/ 68 h 240"/>
              <a:gd name="T20" fmla="*/ 0 w 1197"/>
              <a:gd name="T21" fmla="*/ 128 h 240"/>
              <a:gd name="T22" fmla="*/ 45 w 1197"/>
              <a:gd name="T23" fmla="*/ 105 h 240"/>
              <a:gd name="T24" fmla="*/ 77 w 1197"/>
              <a:gd name="T25" fmla="*/ 105 h 240"/>
              <a:gd name="T26" fmla="*/ 77 w 1197"/>
              <a:gd name="T27" fmla="*/ 108 h 240"/>
              <a:gd name="T28" fmla="*/ 80 w 1197"/>
              <a:gd name="T29" fmla="*/ 105 h 240"/>
              <a:gd name="T30" fmla="*/ 140 w 1197"/>
              <a:gd name="T31" fmla="*/ 70 h 240"/>
              <a:gd name="T32" fmla="*/ 412 w 1197"/>
              <a:gd name="T33" fmla="*/ 85 h 240"/>
              <a:gd name="T34" fmla="*/ 422 w 1197"/>
              <a:gd name="T35" fmla="*/ 73 h 240"/>
              <a:gd name="T36" fmla="*/ 490 w 1197"/>
              <a:gd name="T37" fmla="*/ 83 h 240"/>
              <a:gd name="T38" fmla="*/ 680 w 1197"/>
              <a:gd name="T39" fmla="*/ 128 h 240"/>
              <a:gd name="T40" fmla="*/ 805 w 1197"/>
              <a:gd name="T41" fmla="*/ 143 h 240"/>
              <a:gd name="T42" fmla="*/ 857 w 1197"/>
              <a:gd name="T43" fmla="*/ 158 h 240"/>
              <a:gd name="T44" fmla="*/ 972 w 1197"/>
              <a:gd name="T45" fmla="*/ 240 h 240"/>
              <a:gd name="T46" fmla="*/ 1030 w 1197"/>
              <a:gd name="T47" fmla="*/ 240 h 240"/>
              <a:gd name="T48" fmla="*/ 1045 w 1197"/>
              <a:gd name="T49" fmla="*/ 205 h 240"/>
              <a:gd name="T50" fmla="*/ 1195 w 1197"/>
              <a:gd name="T51" fmla="*/ 185 h 240"/>
              <a:gd name="T52" fmla="*/ 1197 w 1197"/>
              <a:gd name="T53" fmla="*/ 178 h 240"/>
              <a:gd name="T54" fmla="*/ 1185 w 1197"/>
              <a:gd name="T55" fmla="*/ 115 h 240"/>
              <a:gd name="T56" fmla="*/ 1185 w 1197"/>
              <a:gd name="T57" fmla="*/ 10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5" y="108"/>
                </a:moveTo>
                <a:lnTo>
                  <a:pt x="1180" y="115"/>
                </a:lnTo>
                <a:lnTo>
                  <a:pt x="1075" y="123"/>
                </a:lnTo>
                <a:lnTo>
                  <a:pt x="815" y="63"/>
                </a:lnTo>
                <a:lnTo>
                  <a:pt x="715" y="48"/>
                </a:lnTo>
                <a:lnTo>
                  <a:pt x="615" y="18"/>
                </a:lnTo>
                <a:lnTo>
                  <a:pt x="385" y="33"/>
                </a:lnTo>
                <a:lnTo>
                  <a:pt x="182" y="0"/>
                </a:lnTo>
                <a:lnTo>
                  <a:pt x="125" y="15"/>
                </a:lnTo>
                <a:lnTo>
                  <a:pt x="25" y="68"/>
                </a:lnTo>
                <a:lnTo>
                  <a:pt x="0" y="128"/>
                </a:lnTo>
                <a:lnTo>
                  <a:pt x="45" y="105"/>
                </a:lnTo>
                <a:lnTo>
                  <a:pt x="77" y="105"/>
                </a:lnTo>
                <a:lnTo>
                  <a:pt x="77" y="108"/>
                </a:lnTo>
                <a:lnTo>
                  <a:pt x="80" y="105"/>
                </a:lnTo>
                <a:lnTo>
                  <a:pt x="140" y="70"/>
                </a:lnTo>
                <a:lnTo>
                  <a:pt x="412" y="85"/>
                </a:lnTo>
                <a:lnTo>
                  <a:pt x="422" y="73"/>
                </a:lnTo>
                <a:lnTo>
                  <a:pt x="490" y="83"/>
                </a:lnTo>
                <a:lnTo>
                  <a:pt x="680" y="128"/>
                </a:lnTo>
                <a:lnTo>
                  <a:pt x="805" y="143"/>
                </a:lnTo>
                <a:lnTo>
                  <a:pt x="857" y="158"/>
                </a:lnTo>
                <a:lnTo>
                  <a:pt x="972" y="240"/>
                </a:lnTo>
                <a:lnTo>
                  <a:pt x="1030" y="240"/>
                </a:lnTo>
                <a:lnTo>
                  <a:pt x="1045" y="205"/>
                </a:lnTo>
                <a:lnTo>
                  <a:pt x="1195" y="185"/>
                </a:lnTo>
                <a:lnTo>
                  <a:pt x="1197" y="178"/>
                </a:lnTo>
                <a:lnTo>
                  <a:pt x="1185" y="115"/>
                </a:lnTo>
                <a:lnTo>
                  <a:pt x="1185" y="1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1341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6 h 535"/>
              <a:gd name="T2" fmla="*/ 154 w 985"/>
              <a:gd name="T3" fmla="*/ 116 h 535"/>
              <a:gd name="T4" fmla="*/ 218 w 985"/>
              <a:gd name="T5" fmla="*/ 93 h 535"/>
              <a:gd name="T6" fmla="*/ 304 w 985"/>
              <a:gd name="T7" fmla="*/ 151 h 535"/>
              <a:gd name="T8" fmla="*/ 349 w 985"/>
              <a:gd name="T9" fmla="*/ 151 h 535"/>
              <a:gd name="T10" fmla="*/ 323 w 985"/>
              <a:gd name="T11" fmla="*/ 205 h 535"/>
              <a:gd name="T12" fmla="*/ 390 w 985"/>
              <a:gd name="T13" fmla="*/ 224 h 535"/>
              <a:gd name="T14" fmla="*/ 406 w 985"/>
              <a:gd name="T15" fmla="*/ 308 h 535"/>
              <a:gd name="T16" fmla="*/ 435 w 985"/>
              <a:gd name="T17" fmla="*/ 362 h 535"/>
              <a:gd name="T18" fmla="*/ 512 w 985"/>
              <a:gd name="T19" fmla="*/ 381 h 535"/>
              <a:gd name="T20" fmla="*/ 515 w 985"/>
              <a:gd name="T21" fmla="*/ 388 h 535"/>
              <a:gd name="T22" fmla="*/ 538 w 985"/>
              <a:gd name="T23" fmla="*/ 365 h 535"/>
              <a:gd name="T24" fmla="*/ 694 w 985"/>
              <a:gd name="T25" fmla="*/ 400 h 535"/>
              <a:gd name="T26" fmla="*/ 701 w 985"/>
              <a:gd name="T27" fmla="*/ 436 h 535"/>
              <a:gd name="T28" fmla="*/ 752 w 985"/>
              <a:gd name="T29" fmla="*/ 452 h 535"/>
              <a:gd name="T30" fmla="*/ 771 w 985"/>
              <a:gd name="T31" fmla="*/ 535 h 535"/>
              <a:gd name="T32" fmla="*/ 797 w 985"/>
              <a:gd name="T33" fmla="*/ 532 h 535"/>
              <a:gd name="T34" fmla="*/ 825 w 985"/>
              <a:gd name="T35" fmla="*/ 500 h 535"/>
              <a:gd name="T36" fmla="*/ 825 w 985"/>
              <a:gd name="T37" fmla="*/ 496 h 535"/>
              <a:gd name="T38" fmla="*/ 822 w 985"/>
              <a:gd name="T39" fmla="*/ 496 h 535"/>
              <a:gd name="T40" fmla="*/ 787 w 985"/>
              <a:gd name="T41" fmla="*/ 432 h 535"/>
              <a:gd name="T42" fmla="*/ 806 w 985"/>
              <a:gd name="T43" fmla="*/ 400 h 535"/>
              <a:gd name="T44" fmla="*/ 877 w 985"/>
              <a:gd name="T45" fmla="*/ 394 h 535"/>
              <a:gd name="T46" fmla="*/ 915 w 985"/>
              <a:gd name="T47" fmla="*/ 359 h 535"/>
              <a:gd name="T48" fmla="*/ 953 w 985"/>
              <a:gd name="T49" fmla="*/ 301 h 535"/>
              <a:gd name="T50" fmla="*/ 960 w 985"/>
              <a:gd name="T51" fmla="*/ 279 h 535"/>
              <a:gd name="T52" fmla="*/ 985 w 985"/>
              <a:gd name="T53" fmla="*/ 212 h 535"/>
              <a:gd name="T54" fmla="*/ 982 w 985"/>
              <a:gd name="T55" fmla="*/ 180 h 535"/>
              <a:gd name="T56" fmla="*/ 953 w 985"/>
              <a:gd name="T57" fmla="*/ 170 h 535"/>
              <a:gd name="T58" fmla="*/ 896 w 985"/>
              <a:gd name="T59" fmla="*/ 170 h 535"/>
              <a:gd name="T60" fmla="*/ 781 w 985"/>
              <a:gd name="T61" fmla="*/ 87 h 535"/>
              <a:gd name="T62" fmla="*/ 729 w 985"/>
              <a:gd name="T63" fmla="*/ 74 h 535"/>
              <a:gd name="T64" fmla="*/ 602 w 985"/>
              <a:gd name="T65" fmla="*/ 58 h 535"/>
              <a:gd name="T66" fmla="*/ 413 w 985"/>
              <a:gd name="T67" fmla="*/ 13 h 535"/>
              <a:gd name="T68" fmla="*/ 346 w 985"/>
              <a:gd name="T69" fmla="*/ 4 h 535"/>
              <a:gd name="T70" fmla="*/ 336 w 985"/>
              <a:gd name="T71" fmla="*/ 16 h 535"/>
              <a:gd name="T72" fmla="*/ 64 w 985"/>
              <a:gd name="T73" fmla="*/ 0 h 535"/>
              <a:gd name="T74" fmla="*/ 3 w 985"/>
              <a:gd name="T75" fmla="*/ 36 h 535"/>
              <a:gd name="T76" fmla="*/ 0 w 985"/>
              <a:gd name="T77" fmla="*/ 39 h 535"/>
              <a:gd name="T78" fmla="*/ 0 w 985"/>
              <a:gd name="T79" fmla="*/ 36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6"/>
                </a:moveTo>
                <a:lnTo>
                  <a:pt x="154" y="116"/>
                </a:lnTo>
                <a:lnTo>
                  <a:pt x="218" y="93"/>
                </a:lnTo>
                <a:lnTo>
                  <a:pt x="304" y="151"/>
                </a:lnTo>
                <a:lnTo>
                  <a:pt x="349" y="151"/>
                </a:lnTo>
                <a:lnTo>
                  <a:pt x="323" y="205"/>
                </a:lnTo>
                <a:lnTo>
                  <a:pt x="390" y="224"/>
                </a:lnTo>
                <a:lnTo>
                  <a:pt x="406" y="308"/>
                </a:lnTo>
                <a:lnTo>
                  <a:pt x="435" y="362"/>
                </a:lnTo>
                <a:lnTo>
                  <a:pt x="512" y="381"/>
                </a:lnTo>
                <a:lnTo>
                  <a:pt x="515" y="388"/>
                </a:lnTo>
                <a:lnTo>
                  <a:pt x="538" y="365"/>
                </a:lnTo>
                <a:lnTo>
                  <a:pt x="694" y="400"/>
                </a:lnTo>
                <a:lnTo>
                  <a:pt x="701" y="436"/>
                </a:lnTo>
                <a:lnTo>
                  <a:pt x="752" y="452"/>
                </a:lnTo>
                <a:lnTo>
                  <a:pt x="771" y="535"/>
                </a:lnTo>
                <a:lnTo>
                  <a:pt x="797" y="532"/>
                </a:lnTo>
                <a:lnTo>
                  <a:pt x="825" y="500"/>
                </a:lnTo>
                <a:lnTo>
                  <a:pt x="825" y="496"/>
                </a:lnTo>
                <a:lnTo>
                  <a:pt x="822" y="496"/>
                </a:lnTo>
                <a:lnTo>
                  <a:pt x="787" y="432"/>
                </a:lnTo>
                <a:lnTo>
                  <a:pt x="806" y="400"/>
                </a:lnTo>
                <a:lnTo>
                  <a:pt x="877" y="394"/>
                </a:lnTo>
                <a:lnTo>
                  <a:pt x="915" y="359"/>
                </a:lnTo>
                <a:lnTo>
                  <a:pt x="953" y="301"/>
                </a:lnTo>
                <a:lnTo>
                  <a:pt x="960" y="279"/>
                </a:lnTo>
                <a:lnTo>
                  <a:pt x="985" y="212"/>
                </a:lnTo>
                <a:lnTo>
                  <a:pt x="982" y="180"/>
                </a:lnTo>
                <a:lnTo>
                  <a:pt x="953" y="170"/>
                </a:lnTo>
                <a:lnTo>
                  <a:pt x="896" y="170"/>
                </a:lnTo>
                <a:lnTo>
                  <a:pt x="781" y="87"/>
                </a:lnTo>
                <a:lnTo>
                  <a:pt x="729" y="74"/>
                </a:lnTo>
                <a:lnTo>
                  <a:pt x="602" y="58"/>
                </a:lnTo>
                <a:lnTo>
                  <a:pt x="413" y="13"/>
                </a:lnTo>
                <a:lnTo>
                  <a:pt x="346" y="4"/>
                </a:lnTo>
                <a:lnTo>
                  <a:pt x="336" y="16"/>
                </a:lnTo>
                <a:lnTo>
                  <a:pt x="64" y="0"/>
                </a:lnTo>
                <a:lnTo>
                  <a:pt x="3" y="36"/>
                </a:lnTo>
                <a:lnTo>
                  <a:pt x="0" y="39"/>
                </a:lnTo>
                <a:lnTo>
                  <a:pt x="0" y="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1340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5 h 535"/>
              <a:gd name="T2" fmla="*/ 153 w 985"/>
              <a:gd name="T3" fmla="*/ 115 h 535"/>
              <a:gd name="T4" fmla="*/ 218 w 985"/>
              <a:gd name="T5" fmla="*/ 93 h 535"/>
              <a:gd name="T6" fmla="*/ 303 w 985"/>
              <a:gd name="T7" fmla="*/ 150 h 535"/>
              <a:gd name="T8" fmla="*/ 348 w 985"/>
              <a:gd name="T9" fmla="*/ 150 h 535"/>
              <a:gd name="T10" fmla="*/ 323 w 985"/>
              <a:gd name="T11" fmla="*/ 205 h 535"/>
              <a:gd name="T12" fmla="*/ 390 w 985"/>
              <a:gd name="T13" fmla="*/ 223 h 535"/>
              <a:gd name="T14" fmla="*/ 405 w 985"/>
              <a:gd name="T15" fmla="*/ 308 h 535"/>
              <a:gd name="T16" fmla="*/ 435 w 985"/>
              <a:gd name="T17" fmla="*/ 363 h 535"/>
              <a:gd name="T18" fmla="*/ 513 w 985"/>
              <a:gd name="T19" fmla="*/ 380 h 535"/>
              <a:gd name="T20" fmla="*/ 515 w 985"/>
              <a:gd name="T21" fmla="*/ 388 h 535"/>
              <a:gd name="T22" fmla="*/ 538 w 985"/>
              <a:gd name="T23" fmla="*/ 365 h 535"/>
              <a:gd name="T24" fmla="*/ 693 w 985"/>
              <a:gd name="T25" fmla="*/ 400 h 535"/>
              <a:gd name="T26" fmla="*/ 700 w 985"/>
              <a:gd name="T27" fmla="*/ 435 h 535"/>
              <a:gd name="T28" fmla="*/ 753 w 985"/>
              <a:gd name="T29" fmla="*/ 453 h 535"/>
              <a:gd name="T30" fmla="*/ 770 w 985"/>
              <a:gd name="T31" fmla="*/ 535 h 535"/>
              <a:gd name="T32" fmla="*/ 798 w 985"/>
              <a:gd name="T33" fmla="*/ 533 h 535"/>
              <a:gd name="T34" fmla="*/ 825 w 985"/>
              <a:gd name="T35" fmla="*/ 500 h 535"/>
              <a:gd name="T36" fmla="*/ 825 w 985"/>
              <a:gd name="T37" fmla="*/ 495 h 535"/>
              <a:gd name="T38" fmla="*/ 823 w 985"/>
              <a:gd name="T39" fmla="*/ 495 h 535"/>
              <a:gd name="T40" fmla="*/ 788 w 985"/>
              <a:gd name="T41" fmla="*/ 433 h 535"/>
              <a:gd name="T42" fmla="*/ 805 w 985"/>
              <a:gd name="T43" fmla="*/ 400 h 535"/>
              <a:gd name="T44" fmla="*/ 878 w 985"/>
              <a:gd name="T45" fmla="*/ 393 h 535"/>
              <a:gd name="T46" fmla="*/ 915 w 985"/>
              <a:gd name="T47" fmla="*/ 358 h 535"/>
              <a:gd name="T48" fmla="*/ 953 w 985"/>
              <a:gd name="T49" fmla="*/ 300 h 535"/>
              <a:gd name="T50" fmla="*/ 960 w 985"/>
              <a:gd name="T51" fmla="*/ 278 h 535"/>
              <a:gd name="T52" fmla="*/ 985 w 985"/>
              <a:gd name="T53" fmla="*/ 213 h 535"/>
              <a:gd name="T54" fmla="*/ 983 w 985"/>
              <a:gd name="T55" fmla="*/ 180 h 535"/>
              <a:gd name="T56" fmla="*/ 953 w 985"/>
              <a:gd name="T57" fmla="*/ 170 h 535"/>
              <a:gd name="T58" fmla="*/ 895 w 985"/>
              <a:gd name="T59" fmla="*/ 170 h 535"/>
              <a:gd name="T60" fmla="*/ 780 w 985"/>
              <a:gd name="T61" fmla="*/ 88 h 535"/>
              <a:gd name="T62" fmla="*/ 728 w 985"/>
              <a:gd name="T63" fmla="*/ 73 h 535"/>
              <a:gd name="T64" fmla="*/ 603 w 985"/>
              <a:gd name="T65" fmla="*/ 58 h 535"/>
              <a:gd name="T66" fmla="*/ 413 w 985"/>
              <a:gd name="T67" fmla="*/ 13 h 535"/>
              <a:gd name="T68" fmla="*/ 345 w 985"/>
              <a:gd name="T69" fmla="*/ 3 h 535"/>
              <a:gd name="T70" fmla="*/ 335 w 985"/>
              <a:gd name="T71" fmla="*/ 15 h 535"/>
              <a:gd name="T72" fmla="*/ 63 w 985"/>
              <a:gd name="T73" fmla="*/ 0 h 535"/>
              <a:gd name="T74" fmla="*/ 3 w 985"/>
              <a:gd name="T75" fmla="*/ 35 h 535"/>
              <a:gd name="T76" fmla="*/ 0 w 985"/>
              <a:gd name="T77" fmla="*/ 38 h 535"/>
              <a:gd name="T78" fmla="*/ 0 w 985"/>
              <a:gd name="T79" fmla="*/ 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5"/>
                </a:moveTo>
                <a:lnTo>
                  <a:pt x="153" y="115"/>
                </a:lnTo>
                <a:lnTo>
                  <a:pt x="218" y="93"/>
                </a:lnTo>
                <a:lnTo>
                  <a:pt x="303" y="150"/>
                </a:lnTo>
                <a:lnTo>
                  <a:pt x="348" y="150"/>
                </a:lnTo>
                <a:lnTo>
                  <a:pt x="323" y="205"/>
                </a:lnTo>
                <a:lnTo>
                  <a:pt x="390" y="223"/>
                </a:lnTo>
                <a:lnTo>
                  <a:pt x="405" y="308"/>
                </a:lnTo>
                <a:lnTo>
                  <a:pt x="435" y="363"/>
                </a:lnTo>
                <a:lnTo>
                  <a:pt x="513" y="380"/>
                </a:lnTo>
                <a:lnTo>
                  <a:pt x="515" y="388"/>
                </a:lnTo>
                <a:lnTo>
                  <a:pt x="538" y="365"/>
                </a:lnTo>
                <a:lnTo>
                  <a:pt x="693" y="400"/>
                </a:lnTo>
                <a:lnTo>
                  <a:pt x="700" y="435"/>
                </a:lnTo>
                <a:lnTo>
                  <a:pt x="753" y="453"/>
                </a:lnTo>
                <a:lnTo>
                  <a:pt x="770" y="535"/>
                </a:lnTo>
                <a:lnTo>
                  <a:pt x="798" y="533"/>
                </a:lnTo>
                <a:lnTo>
                  <a:pt x="825" y="500"/>
                </a:lnTo>
                <a:lnTo>
                  <a:pt x="825" y="495"/>
                </a:lnTo>
                <a:lnTo>
                  <a:pt x="823" y="495"/>
                </a:lnTo>
                <a:lnTo>
                  <a:pt x="788" y="433"/>
                </a:lnTo>
                <a:lnTo>
                  <a:pt x="805" y="400"/>
                </a:lnTo>
                <a:lnTo>
                  <a:pt x="878" y="393"/>
                </a:lnTo>
                <a:lnTo>
                  <a:pt x="915" y="358"/>
                </a:lnTo>
                <a:lnTo>
                  <a:pt x="953" y="300"/>
                </a:lnTo>
                <a:lnTo>
                  <a:pt x="960" y="278"/>
                </a:lnTo>
                <a:lnTo>
                  <a:pt x="985" y="213"/>
                </a:lnTo>
                <a:lnTo>
                  <a:pt x="983" y="180"/>
                </a:lnTo>
                <a:lnTo>
                  <a:pt x="953" y="170"/>
                </a:lnTo>
                <a:lnTo>
                  <a:pt x="895" y="170"/>
                </a:lnTo>
                <a:lnTo>
                  <a:pt x="780" y="88"/>
                </a:lnTo>
                <a:lnTo>
                  <a:pt x="728" y="73"/>
                </a:lnTo>
                <a:lnTo>
                  <a:pt x="603" y="58"/>
                </a:lnTo>
                <a:lnTo>
                  <a:pt x="413" y="13"/>
                </a:lnTo>
                <a:lnTo>
                  <a:pt x="345" y="3"/>
                </a:lnTo>
                <a:lnTo>
                  <a:pt x="335" y="15"/>
                </a:lnTo>
                <a:lnTo>
                  <a:pt x="63" y="0"/>
                </a:lnTo>
                <a:lnTo>
                  <a:pt x="3" y="35"/>
                </a:lnTo>
                <a:lnTo>
                  <a:pt x="0" y="38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Freeform 1339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2 h 135"/>
              <a:gd name="T4" fmla="*/ 58 w 186"/>
              <a:gd name="T5" fmla="*/ 135 h 135"/>
              <a:gd name="T6" fmla="*/ 71 w 186"/>
              <a:gd name="T7" fmla="*/ 119 h 135"/>
              <a:gd name="T8" fmla="*/ 138 w 186"/>
              <a:gd name="T9" fmla="*/ 106 h 135"/>
              <a:gd name="T10" fmla="*/ 179 w 186"/>
              <a:gd name="T11" fmla="*/ 74 h 135"/>
              <a:gd name="T12" fmla="*/ 186 w 186"/>
              <a:gd name="T13" fmla="*/ 71 h 135"/>
              <a:gd name="T14" fmla="*/ 179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2"/>
                </a:lnTo>
                <a:lnTo>
                  <a:pt x="58" y="135"/>
                </a:lnTo>
                <a:lnTo>
                  <a:pt x="71" y="119"/>
                </a:lnTo>
                <a:lnTo>
                  <a:pt x="138" y="106"/>
                </a:lnTo>
                <a:lnTo>
                  <a:pt x="179" y="74"/>
                </a:lnTo>
                <a:lnTo>
                  <a:pt x="186" y="71"/>
                </a:lnTo>
                <a:lnTo>
                  <a:pt x="179" y="35"/>
                </a:lnTo>
                <a:lnTo>
                  <a:pt x="23" y="0"/>
                </a:lnTo>
                <a:lnTo>
                  <a:pt x="0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Freeform 1338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3 h 135"/>
              <a:gd name="T4" fmla="*/ 58 w 186"/>
              <a:gd name="T5" fmla="*/ 135 h 135"/>
              <a:gd name="T6" fmla="*/ 70 w 186"/>
              <a:gd name="T7" fmla="*/ 118 h 135"/>
              <a:gd name="T8" fmla="*/ 138 w 186"/>
              <a:gd name="T9" fmla="*/ 105 h 135"/>
              <a:gd name="T10" fmla="*/ 178 w 186"/>
              <a:gd name="T11" fmla="*/ 73 h 135"/>
              <a:gd name="T12" fmla="*/ 186 w 186"/>
              <a:gd name="T13" fmla="*/ 70 h 135"/>
              <a:gd name="T14" fmla="*/ 178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3"/>
                </a:lnTo>
                <a:lnTo>
                  <a:pt x="58" y="135"/>
                </a:lnTo>
                <a:lnTo>
                  <a:pt x="70" y="118"/>
                </a:lnTo>
                <a:lnTo>
                  <a:pt x="138" y="105"/>
                </a:lnTo>
                <a:lnTo>
                  <a:pt x="178" y="73"/>
                </a:lnTo>
                <a:lnTo>
                  <a:pt x="186" y="70"/>
                </a:lnTo>
                <a:lnTo>
                  <a:pt x="178" y="35"/>
                </a:lnTo>
                <a:lnTo>
                  <a:pt x="23" y="0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Freeform 1337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2 h 1178"/>
              <a:gd name="T2" fmla="*/ 6 w 1212"/>
              <a:gd name="T3" fmla="*/ 477 h 1178"/>
              <a:gd name="T4" fmla="*/ 131 w 1212"/>
              <a:gd name="T5" fmla="*/ 598 h 1178"/>
              <a:gd name="T6" fmla="*/ 172 w 1212"/>
              <a:gd name="T7" fmla="*/ 598 h 1178"/>
              <a:gd name="T8" fmla="*/ 188 w 1212"/>
              <a:gd name="T9" fmla="*/ 682 h 1178"/>
              <a:gd name="T10" fmla="*/ 220 w 1212"/>
              <a:gd name="T11" fmla="*/ 758 h 1178"/>
              <a:gd name="T12" fmla="*/ 233 w 1212"/>
              <a:gd name="T13" fmla="*/ 829 h 1178"/>
              <a:gd name="T14" fmla="*/ 355 w 1212"/>
              <a:gd name="T15" fmla="*/ 950 h 1178"/>
              <a:gd name="T16" fmla="*/ 473 w 1212"/>
              <a:gd name="T17" fmla="*/ 966 h 1178"/>
              <a:gd name="T18" fmla="*/ 524 w 1212"/>
              <a:gd name="T19" fmla="*/ 1037 h 1178"/>
              <a:gd name="T20" fmla="*/ 601 w 1212"/>
              <a:gd name="T21" fmla="*/ 1136 h 1178"/>
              <a:gd name="T22" fmla="*/ 742 w 1212"/>
              <a:gd name="T23" fmla="*/ 1178 h 1178"/>
              <a:gd name="T24" fmla="*/ 828 w 1212"/>
              <a:gd name="T25" fmla="*/ 1072 h 1178"/>
              <a:gd name="T26" fmla="*/ 879 w 1212"/>
              <a:gd name="T27" fmla="*/ 979 h 1178"/>
              <a:gd name="T28" fmla="*/ 892 w 1212"/>
              <a:gd name="T29" fmla="*/ 918 h 1178"/>
              <a:gd name="T30" fmla="*/ 975 w 1212"/>
              <a:gd name="T31" fmla="*/ 842 h 1178"/>
              <a:gd name="T32" fmla="*/ 1020 w 1212"/>
              <a:gd name="T33" fmla="*/ 742 h 1178"/>
              <a:gd name="T34" fmla="*/ 1158 w 1212"/>
              <a:gd name="T35" fmla="*/ 726 h 1178"/>
              <a:gd name="T36" fmla="*/ 1167 w 1212"/>
              <a:gd name="T37" fmla="*/ 710 h 1178"/>
              <a:gd name="T38" fmla="*/ 1107 w 1212"/>
              <a:gd name="T39" fmla="*/ 646 h 1178"/>
              <a:gd name="T40" fmla="*/ 1123 w 1212"/>
              <a:gd name="T41" fmla="*/ 630 h 1178"/>
              <a:gd name="T42" fmla="*/ 1123 w 1212"/>
              <a:gd name="T43" fmla="*/ 605 h 1178"/>
              <a:gd name="T44" fmla="*/ 1126 w 1212"/>
              <a:gd name="T45" fmla="*/ 605 h 1178"/>
              <a:gd name="T46" fmla="*/ 1174 w 1212"/>
              <a:gd name="T47" fmla="*/ 618 h 1178"/>
              <a:gd name="T48" fmla="*/ 1116 w 1212"/>
              <a:gd name="T49" fmla="*/ 602 h 1178"/>
              <a:gd name="T50" fmla="*/ 1132 w 1212"/>
              <a:gd name="T51" fmla="*/ 531 h 1178"/>
              <a:gd name="T52" fmla="*/ 1135 w 1212"/>
              <a:gd name="T53" fmla="*/ 531 h 1178"/>
              <a:gd name="T54" fmla="*/ 1132 w 1212"/>
              <a:gd name="T55" fmla="*/ 531 h 1178"/>
              <a:gd name="T56" fmla="*/ 1151 w 1212"/>
              <a:gd name="T57" fmla="*/ 461 h 1178"/>
              <a:gd name="T58" fmla="*/ 1209 w 1212"/>
              <a:gd name="T59" fmla="*/ 461 h 1178"/>
              <a:gd name="T60" fmla="*/ 1212 w 1212"/>
              <a:gd name="T61" fmla="*/ 442 h 1178"/>
              <a:gd name="T62" fmla="*/ 1202 w 1212"/>
              <a:gd name="T63" fmla="*/ 426 h 1178"/>
              <a:gd name="T64" fmla="*/ 1199 w 1212"/>
              <a:gd name="T65" fmla="*/ 342 h 1178"/>
              <a:gd name="T66" fmla="*/ 1151 w 1212"/>
              <a:gd name="T67" fmla="*/ 336 h 1178"/>
              <a:gd name="T68" fmla="*/ 1142 w 1212"/>
              <a:gd name="T69" fmla="*/ 218 h 1178"/>
              <a:gd name="T70" fmla="*/ 1174 w 1212"/>
              <a:gd name="T71" fmla="*/ 205 h 1178"/>
              <a:gd name="T72" fmla="*/ 1177 w 1212"/>
              <a:gd name="T73" fmla="*/ 205 h 1178"/>
              <a:gd name="T74" fmla="*/ 1158 w 1212"/>
              <a:gd name="T75" fmla="*/ 134 h 1178"/>
              <a:gd name="T76" fmla="*/ 1027 w 1212"/>
              <a:gd name="T77" fmla="*/ 128 h 1178"/>
              <a:gd name="T78" fmla="*/ 1030 w 1212"/>
              <a:gd name="T79" fmla="*/ 83 h 1178"/>
              <a:gd name="T80" fmla="*/ 1014 w 1212"/>
              <a:gd name="T81" fmla="*/ 45 h 1178"/>
              <a:gd name="T82" fmla="*/ 940 w 1212"/>
              <a:gd name="T83" fmla="*/ 0 h 1178"/>
              <a:gd name="T84" fmla="*/ 873 w 1212"/>
              <a:gd name="T85" fmla="*/ 6 h 1178"/>
              <a:gd name="T86" fmla="*/ 873 w 1212"/>
              <a:gd name="T87" fmla="*/ 16 h 1178"/>
              <a:gd name="T88" fmla="*/ 771 w 1212"/>
              <a:gd name="T89" fmla="*/ 109 h 1178"/>
              <a:gd name="T90" fmla="*/ 796 w 1212"/>
              <a:gd name="T91" fmla="*/ 205 h 1178"/>
              <a:gd name="T92" fmla="*/ 508 w 1212"/>
              <a:gd name="T93" fmla="*/ 406 h 1178"/>
              <a:gd name="T94" fmla="*/ 441 w 1212"/>
              <a:gd name="T95" fmla="*/ 374 h 1178"/>
              <a:gd name="T96" fmla="*/ 448 w 1212"/>
              <a:gd name="T97" fmla="*/ 352 h 1178"/>
              <a:gd name="T98" fmla="*/ 441 w 1212"/>
              <a:gd name="T99" fmla="*/ 365 h 1178"/>
              <a:gd name="T100" fmla="*/ 438 w 1212"/>
              <a:gd name="T101" fmla="*/ 371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2 h 1178"/>
              <a:gd name="T108" fmla="*/ 224 w 1212"/>
              <a:gd name="T109" fmla="*/ 474 h 1178"/>
              <a:gd name="T110" fmla="*/ 198 w 1212"/>
              <a:gd name="T111" fmla="*/ 477 h 1178"/>
              <a:gd name="T112" fmla="*/ 179 w 1212"/>
              <a:gd name="T113" fmla="*/ 394 h 1178"/>
              <a:gd name="T114" fmla="*/ 128 w 1212"/>
              <a:gd name="T115" fmla="*/ 378 h 1178"/>
              <a:gd name="T116" fmla="*/ 121 w 1212"/>
              <a:gd name="T117" fmla="*/ 381 h 1178"/>
              <a:gd name="T118" fmla="*/ 80 w 1212"/>
              <a:gd name="T119" fmla="*/ 413 h 1178"/>
              <a:gd name="T120" fmla="*/ 13 w 1212"/>
              <a:gd name="T121" fmla="*/ 426 h 1178"/>
              <a:gd name="T122" fmla="*/ 0 w 1212"/>
              <a:gd name="T123" fmla="*/ 442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2"/>
                </a:moveTo>
                <a:lnTo>
                  <a:pt x="6" y="477"/>
                </a:lnTo>
                <a:lnTo>
                  <a:pt x="131" y="598"/>
                </a:lnTo>
                <a:lnTo>
                  <a:pt x="172" y="598"/>
                </a:lnTo>
                <a:lnTo>
                  <a:pt x="188" y="682"/>
                </a:lnTo>
                <a:lnTo>
                  <a:pt x="220" y="758"/>
                </a:lnTo>
                <a:lnTo>
                  <a:pt x="233" y="829"/>
                </a:lnTo>
                <a:lnTo>
                  <a:pt x="355" y="950"/>
                </a:lnTo>
                <a:lnTo>
                  <a:pt x="473" y="966"/>
                </a:lnTo>
                <a:lnTo>
                  <a:pt x="524" y="1037"/>
                </a:lnTo>
                <a:lnTo>
                  <a:pt x="601" y="1136"/>
                </a:lnTo>
                <a:lnTo>
                  <a:pt x="742" y="1178"/>
                </a:lnTo>
                <a:lnTo>
                  <a:pt x="828" y="1072"/>
                </a:lnTo>
                <a:lnTo>
                  <a:pt x="879" y="979"/>
                </a:lnTo>
                <a:lnTo>
                  <a:pt x="892" y="918"/>
                </a:lnTo>
                <a:lnTo>
                  <a:pt x="975" y="842"/>
                </a:lnTo>
                <a:lnTo>
                  <a:pt x="1020" y="742"/>
                </a:lnTo>
                <a:lnTo>
                  <a:pt x="1158" y="726"/>
                </a:lnTo>
                <a:lnTo>
                  <a:pt x="1167" y="710"/>
                </a:lnTo>
                <a:lnTo>
                  <a:pt x="1107" y="646"/>
                </a:lnTo>
                <a:lnTo>
                  <a:pt x="1123" y="630"/>
                </a:lnTo>
                <a:lnTo>
                  <a:pt x="1123" y="605"/>
                </a:lnTo>
                <a:lnTo>
                  <a:pt x="1126" y="605"/>
                </a:lnTo>
                <a:lnTo>
                  <a:pt x="1174" y="618"/>
                </a:lnTo>
                <a:lnTo>
                  <a:pt x="1116" y="602"/>
                </a:lnTo>
                <a:lnTo>
                  <a:pt x="1132" y="531"/>
                </a:lnTo>
                <a:lnTo>
                  <a:pt x="1135" y="531"/>
                </a:lnTo>
                <a:lnTo>
                  <a:pt x="1132" y="531"/>
                </a:lnTo>
                <a:lnTo>
                  <a:pt x="1151" y="461"/>
                </a:lnTo>
                <a:lnTo>
                  <a:pt x="1209" y="461"/>
                </a:lnTo>
                <a:lnTo>
                  <a:pt x="1212" y="442"/>
                </a:lnTo>
                <a:lnTo>
                  <a:pt x="1202" y="426"/>
                </a:lnTo>
                <a:lnTo>
                  <a:pt x="1199" y="342"/>
                </a:lnTo>
                <a:lnTo>
                  <a:pt x="1151" y="336"/>
                </a:lnTo>
                <a:lnTo>
                  <a:pt x="1142" y="218"/>
                </a:lnTo>
                <a:lnTo>
                  <a:pt x="1174" y="205"/>
                </a:lnTo>
                <a:lnTo>
                  <a:pt x="1177" y="205"/>
                </a:lnTo>
                <a:lnTo>
                  <a:pt x="1158" y="134"/>
                </a:lnTo>
                <a:lnTo>
                  <a:pt x="1027" y="128"/>
                </a:lnTo>
                <a:lnTo>
                  <a:pt x="1030" y="83"/>
                </a:lnTo>
                <a:lnTo>
                  <a:pt x="1014" y="45"/>
                </a:lnTo>
                <a:lnTo>
                  <a:pt x="940" y="0"/>
                </a:lnTo>
                <a:lnTo>
                  <a:pt x="873" y="6"/>
                </a:lnTo>
                <a:lnTo>
                  <a:pt x="873" y="16"/>
                </a:lnTo>
                <a:lnTo>
                  <a:pt x="771" y="109"/>
                </a:lnTo>
                <a:lnTo>
                  <a:pt x="796" y="205"/>
                </a:lnTo>
                <a:lnTo>
                  <a:pt x="508" y="406"/>
                </a:lnTo>
                <a:lnTo>
                  <a:pt x="441" y="374"/>
                </a:lnTo>
                <a:lnTo>
                  <a:pt x="448" y="352"/>
                </a:lnTo>
                <a:lnTo>
                  <a:pt x="441" y="365"/>
                </a:lnTo>
                <a:lnTo>
                  <a:pt x="438" y="371"/>
                </a:lnTo>
                <a:lnTo>
                  <a:pt x="275" y="438"/>
                </a:lnTo>
                <a:lnTo>
                  <a:pt x="252" y="438"/>
                </a:lnTo>
                <a:lnTo>
                  <a:pt x="252" y="442"/>
                </a:lnTo>
                <a:lnTo>
                  <a:pt x="224" y="474"/>
                </a:lnTo>
                <a:lnTo>
                  <a:pt x="198" y="477"/>
                </a:lnTo>
                <a:lnTo>
                  <a:pt x="179" y="394"/>
                </a:lnTo>
                <a:lnTo>
                  <a:pt x="128" y="378"/>
                </a:lnTo>
                <a:lnTo>
                  <a:pt x="121" y="381"/>
                </a:lnTo>
                <a:lnTo>
                  <a:pt x="80" y="413"/>
                </a:lnTo>
                <a:lnTo>
                  <a:pt x="13" y="426"/>
                </a:lnTo>
                <a:lnTo>
                  <a:pt x="0" y="44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1336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3 h 1178"/>
              <a:gd name="T2" fmla="*/ 5 w 1212"/>
              <a:gd name="T3" fmla="*/ 478 h 1178"/>
              <a:gd name="T4" fmla="*/ 130 w 1212"/>
              <a:gd name="T5" fmla="*/ 598 h 1178"/>
              <a:gd name="T6" fmla="*/ 172 w 1212"/>
              <a:gd name="T7" fmla="*/ 598 h 1178"/>
              <a:gd name="T8" fmla="*/ 187 w 1212"/>
              <a:gd name="T9" fmla="*/ 683 h 1178"/>
              <a:gd name="T10" fmla="*/ 220 w 1212"/>
              <a:gd name="T11" fmla="*/ 758 h 1178"/>
              <a:gd name="T12" fmla="*/ 232 w 1212"/>
              <a:gd name="T13" fmla="*/ 830 h 1178"/>
              <a:gd name="T14" fmla="*/ 355 w 1212"/>
              <a:gd name="T15" fmla="*/ 950 h 1178"/>
              <a:gd name="T16" fmla="*/ 472 w 1212"/>
              <a:gd name="T17" fmla="*/ 965 h 1178"/>
              <a:gd name="T18" fmla="*/ 525 w 1212"/>
              <a:gd name="T19" fmla="*/ 1038 h 1178"/>
              <a:gd name="T20" fmla="*/ 600 w 1212"/>
              <a:gd name="T21" fmla="*/ 1135 h 1178"/>
              <a:gd name="T22" fmla="*/ 742 w 1212"/>
              <a:gd name="T23" fmla="*/ 1178 h 1178"/>
              <a:gd name="T24" fmla="*/ 827 w 1212"/>
              <a:gd name="T25" fmla="*/ 1073 h 1178"/>
              <a:gd name="T26" fmla="*/ 880 w 1212"/>
              <a:gd name="T27" fmla="*/ 980 h 1178"/>
              <a:gd name="T28" fmla="*/ 892 w 1212"/>
              <a:gd name="T29" fmla="*/ 918 h 1178"/>
              <a:gd name="T30" fmla="*/ 975 w 1212"/>
              <a:gd name="T31" fmla="*/ 843 h 1178"/>
              <a:gd name="T32" fmla="*/ 1020 w 1212"/>
              <a:gd name="T33" fmla="*/ 743 h 1178"/>
              <a:gd name="T34" fmla="*/ 1157 w 1212"/>
              <a:gd name="T35" fmla="*/ 725 h 1178"/>
              <a:gd name="T36" fmla="*/ 1167 w 1212"/>
              <a:gd name="T37" fmla="*/ 710 h 1178"/>
              <a:gd name="T38" fmla="*/ 1107 w 1212"/>
              <a:gd name="T39" fmla="*/ 645 h 1178"/>
              <a:gd name="T40" fmla="*/ 1122 w 1212"/>
              <a:gd name="T41" fmla="*/ 630 h 1178"/>
              <a:gd name="T42" fmla="*/ 1122 w 1212"/>
              <a:gd name="T43" fmla="*/ 605 h 1178"/>
              <a:gd name="T44" fmla="*/ 1125 w 1212"/>
              <a:gd name="T45" fmla="*/ 605 h 1178"/>
              <a:gd name="T46" fmla="*/ 1175 w 1212"/>
              <a:gd name="T47" fmla="*/ 618 h 1178"/>
              <a:gd name="T48" fmla="*/ 1115 w 1212"/>
              <a:gd name="T49" fmla="*/ 603 h 1178"/>
              <a:gd name="T50" fmla="*/ 1132 w 1212"/>
              <a:gd name="T51" fmla="*/ 530 h 1178"/>
              <a:gd name="T52" fmla="*/ 1135 w 1212"/>
              <a:gd name="T53" fmla="*/ 530 h 1178"/>
              <a:gd name="T54" fmla="*/ 1132 w 1212"/>
              <a:gd name="T55" fmla="*/ 530 h 1178"/>
              <a:gd name="T56" fmla="*/ 1150 w 1212"/>
              <a:gd name="T57" fmla="*/ 460 h 1178"/>
              <a:gd name="T58" fmla="*/ 1210 w 1212"/>
              <a:gd name="T59" fmla="*/ 460 h 1178"/>
              <a:gd name="T60" fmla="*/ 1212 w 1212"/>
              <a:gd name="T61" fmla="*/ 443 h 1178"/>
              <a:gd name="T62" fmla="*/ 1202 w 1212"/>
              <a:gd name="T63" fmla="*/ 425 h 1178"/>
              <a:gd name="T64" fmla="*/ 1200 w 1212"/>
              <a:gd name="T65" fmla="*/ 343 h 1178"/>
              <a:gd name="T66" fmla="*/ 1150 w 1212"/>
              <a:gd name="T67" fmla="*/ 335 h 1178"/>
              <a:gd name="T68" fmla="*/ 1142 w 1212"/>
              <a:gd name="T69" fmla="*/ 218 h 1178"/>
              <a:gd name="T70" fmla="*/ 1175 w 1212"/>
              <a:gd name="T71" fmla="*/ 205 h 1178"/>
              <a:gd name="T72" fmla="*/ 1177 w 1212"/>
              <a:gd name="T73" fmla="*/ 205 h 1178"/>
              <a:gd name="T74" fmla="*/ 1157 w 1212"/>
              <a:gd name="T75" fmla="*/ 135 h 1178"/>
              <a:gd name="T76" fmla="*/ 1027 w 1212"/>
              <a:gd name="T77" fmla="*/ 128 h 1178"/>
              <a:gd name="T78" fmla="*/ 1030 w 1212"/>
              <a:gd name="T79" fmla="*/ 83 h 1178"/>
              <a:gd name="T80" fmla="*/ 1015 w 1212"/>
              <a:gd name="T81" fmla="*/ 45 h 1178"/>
              <a:gd name="T82" fmla="*/ 940 w 1212"/>
              <a:gd name="T83" fmla="*/ 0 h 1178"/>
              <a:gd name="T84" fmla="*/ 872 w 1212"/>
              <a:gd name="T85" fmla="*/ 5 h 1178"/>
              <a:gd name="T86" fmla="*/ 872 w 1212"/>
              <a:gd name="T87" fmla="*/ 15 h 1178"/>
              <a:gd name="T88" fmla="*/ 770 w 1212"/>
              <a:gd name="T89" fmla="*/ 110 h 1178"/>
              <a:gd name="T90" fmla="*/ 795 w 1212"/>
              <a:gd name="T91" fmla="*/ 205 h 1178"/>
              <a:gd name="T92" fmla="*/ 507 w 1212"/>
              <a:gd name="T93" fmla="*/ 405 h 1178"/>
              <a:gd name="T94" fmla="*/ 440 w 1212"/>
              <a:gd name="T95" fmla="*/ 375 h 1178"/>
              <a:gd name="T96" fmla="*/ 447 w 1212"/>
              <a:gd name="T97" fmla="*/ 353 h 1178"/>
              <a:gd name="T98" fmla="*/ 440 w 1212"/>
              <a:gd name="T99" fmla="*/ 365 h 1178"/>
              <a:gd name="T100" fmla="*/ 437 w 1212"/>
              <a:gd name="T101" fmla="*/ 370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3 h 1178"/>
              <a:gd name="T108" fmla="*/ 225 w 1212"/>
              <a:gd name="T109" fmla="*/ 475 h 1178"/>
              <a:gd name="T110" fmla="*/ 197 w 1212"/>
              <a:gd name="T111" fmla="*/ 478 h 1178"/>
              <a:gd name="T112" fmla="*/ 180 w 1212"/>
              <a:gd name="T113" fmla="*/ 395 h 1178"/>
              <a:gd name="T114" fmla="*/ 127 w 1212"/>
              <a:gd name="T115" fmla="*/ 378 h 1178"/>
              <a:gd name="T116" fmla="*/ 120 w 1212"/>
              <a:gd name="T117" fmla="*/ 380 h 1178"/>
              <a:gd name="T118" fmla="*/ 80 w 1212"/>
              <a:gd name="T119" fmla="*/ 413 h 1178"/>
              <a:gd name="T120" fmla="*/ 12 w 1212"/>
              <a:gd name="T121" fmla="*/ 425 h 1178"/>
              <a:gd name="T122" fmla="*/ 0 w 1212"/>
              <a:gd name="T123" fmla="*/ 443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3"/>
                </a:moveTo>
                <a:lnTo>
                  <a:pt x="5" y="478"/>
                </a:lnTo>
                <a:lnTo>
                  <a:pt x="130" y="598"/>
                </a:lnTo>
                <a:lnTo>
                  <a:pt x="172" y="598"/>
                </a:lnTo>
                <a:lnTo>
                  <a:pt x="187" y="683"/>
                </a:lnTo>
                <a:lnTo>
                  <a:pt x="220" y="758"/>
                </a:lnTo>
                <a:lnTo>
                  <a:pt x="232" y="830"/>
                </a:lnTo>
                <a:lnTo>
                  <a:pt x="355" y="950"/>
                </a:lnTo>
                <a:lnTo>
                  <a:pt x="472" y="965"/>
                </a:lnTo>
                <a:lnTo>
                  <a:pt x="525" y="1038"/>
                </a:lnTo>
                <a:lnTo>
                  <a:pt x="600" y="1135"/>
                </a:lnTo>
                <a:lnTo>
                  <a:pt x="742" y="1178"/>
                </a:lnTo>
                <a:lnTo>
                  <a:pt x="827" y="1073"/>
                </a:lnTo>
                <a:lnTo>
                  <a:pt x="880" y="980"/>
                </a:lnTo>
                <a:lnTo>
                  <a:pt x="892" y="918"/>
                </a:lnTo>
                <a:lnTo>
                  <a:pt x="975" y="843"/>
                </a:lnTo>
                <a:lnTo>
                  <a:pt x="1020" y="743"/>
                </a:lnTo>
                <a:lnTo>
                  <a:pt x="1157" y="725"/>
                </a:lnTo>
                <a:lnTo>
                  <a:pt x="1167" y="710"/>
                </a:lnTo>
                <a:lnTo>
                  <a:pt x="1107" y="645"/>
                </a:lnTo>
                <a:lnTo>
                  <a:pt x="1122" y="630"/>
                </a:lnTo>
                <a:lnTo>
                  <a:pt x="1122" y="605"/>
                </a:lnTo>
                <a:lnTo>
                  <a:pt x="1125" y="605"/>
                </a:lnTo>
                <a:lnTo>
                  <a:pt x="1175" y="618"/>
                </a:lnTo>
                <a:lnTo>
                  <a:pt x="1115" y="603"/>
                </a:lnTo>
                <a:lnTo>
                  <a:pt x="1132" y="530"/>
                </a:lnTo>
                <a:lnTo>
                  <a:pt x="1135" y="530"/>
                </a:lnTo>
                <a:lnTo>
                  <a:pt x="1132" y="530"/>
                </a:lnTo>
                <a:lnTo>
                  <a:pt x="1150" y="460"/>
                </a:lnTo>
                <a:lnTo>
                  <a:pt x="1210" y="460"/>
                </a:lnTo>
                <a:lnTo>
                  <a:pt x="1212" y="443"/>
                </a:lnTo>
                <a:lnTo>
                  <a:pt x="1202" y="425"/>
                </a:lnTo>
                <a:lnTo>
                  <a:pt x="1200" y="343"/>
                </a:lnTo>
                <a:lnTo>
                  <a:pt x="1150" y="335"/>
                </a:lnTo>
                <a:lnTo>
                  <a:pt x="1142" y="218"/>
                </a:lnTo>
                <a:lnTo>
                  <a:pt x="1175" y="205"/>
                </a:lnTo>
                <a:lnTo>
                  <a:pt x="1177" y="205"/>
                </a:lnTo>
                <a:lnTo>
                  <a:pt x="1157" y="135"/>
                </a:lnTo>
                <a:lnTo>
                  <a:pt x="1027" y="128"/>
                </a:lnTo>
                <a:lnTo>
                  <a:pt x="1030" y="83"/>
                </a:lnTo>
                <a:lnTo>
                  <a:pt x="1015" y="45"/>
                </a:lnTo>
                <a:lnTo>
                  <a:pt x="940" y="0"/>
                </a:lnTo>
                <a:lnTo>
                  <a:pt x="872" y="5"/>
                </a:lnTo>
                <a:lnTo>
                  <a:pt x="872" y="15"/>
                </a:lnTo>
                <a:lnTo>
                  <a:pt x="770" y="110"/>
                </a:lnTo>
                <a:lnTo>
                  <a:pt x="795" y="205"/>
                </a:lnTo>
                <a:lnTo>
                  <a:pt x="507" y="405"/>
                </a:lnTo>
                <a:lnTo>
                  <a:pt x="440" y="375"/>
                </a:lnTo>
                <a:lnTo>
                  <a:pt x="447" y="353"/>
                </a:lnTo>
                <a:lnTo>
                  <a:pt x="440" y="365"/>
                </a:lnTo>
                <a:lnTo>
                  <a:pt x="437" y="370"/>
                </a:lnTo>
                <a:lnTo>
                  <a:pt x="275" y="438"/>
                </a:lnTo>
                <a:lnTo>
                  <a:pt x="252" y="438"/>
                </a:lnTo>
                <a:lnTo>
                  <a:pt x="252" y="443"/>
                </a:lnTo>
                <a:lnTo>
                  <a:pt x="225" y="475"/>
                </a:lnTo>
                <a:lnTo>
                  <a:pt x="197" y="478"/>
                </a:lnTo>
                <a:lnTo>
                  <a:pt x="180" y="395"/>
                </a:lnTo>
                <a:lnTo>
                  <a:pt x="127" y="378"/>
                </a:lnTo>
                <a:lnTo>
                  <a:pt x="120" y="380"/>
                </a:lnTo>
                <a:lnTo>
                  <a:pt x="80" y="413"/>
                </a:lnTo>
                <a:lnTo>
                  <a:pt x="12" y="425"/>
                </a:lnTo>
                <a:lnTo>
                  <a:pt x="0" y="4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Line 1335"/>
          <p:cNvSpPr>
            <a:spLocks noChangeShapeType="1"/>
          </p:cNvSpPr>
          <p:nvPr/>
        </p:nvSpPr>
        <p:spPr bwMode="auto">
          <a:xfrm>
            <a:off x="1182935" y="2687941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1334"/>
          <p:cNvSpPr>
            <a:spLocks/>
          </p:cNvSpPr>
          <p:nvPr/>
        </p:nvSpPr>
        <p:spPr bwMode="auto">
          <a:xfrm>
            <a:off x="837459" y="2685419"/>
            <a:ext cx="15130" cy="2523"/>
          </a:xfrm>
          <a:custGeom>
            <a:avLst/>
            <a:gdLst>
              <a:gd name="T0" fmla="*/ 0 w 16"/>
              <a:gd name="T1" fmla="*/ 0 h 3"/>
              <a:gd name="T2" fmla="*/ 16 w 16"/>
              <a:gd name="T3" fmla="*/ 3 h 3"/>
              <a:gd name="T4" fmla="*/ 0 w 1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">
                <a:moveTo>
                  <a:pt x="0" y="0"/>
                </a:moveTo>
                <a:lnTo>
                  <a:pt x="1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Freeform 1333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9 w 266"/>
              <a:gd name="T7" fmla="*/ 195 h 195"/>
              <a:gd name="T8" fmla="*/ 135 w 266"/>
              <a:gd name="T9" fmla="*/ 144 h 195"/>
              <a:gd name="T10" fmla="*/ 179 w 266"/>
              <a:gd name="T11" fmla="*/ 141 h 195"/>
              <a:gd name="T12" fmla="*/ 205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6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9" y="195"/>
                </a:lnTo>
                <a:lnTo>
                  <a:pt x="135" y="144"/>
                </a:lnTo>
                <a:lnTo>
                  <a:pt x="179" y="141"/>
                </a:lnTo>
                <a:lnTo>
                  <a:pt x="205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6"/>
                </a:lnTo>
                <a:lnTo>
                  <a:pt x="20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1332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8 w 266"/>
              <a:gd name="T7" fmla="*/ 195 h 195"/>
              <a:gd name="T8" fmla="*/ 136 w 266"/>
              <a:gd name="T9" fmla="*/ 145 h 195"/>
              <a:gd name="T10" fmla="*/ 178 w 266"/>
              <a:gd name="T11" fmla="*/ 140 h 195"/>
              <a:gd name="T12" fmla="*/ 206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5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8" y="195"/>
                </a:lnTo>
                <a:lnTo>
                  <a:pt x="136" y="145"/>
                </a:lnTo>
                <a:lnTo>
                  <a:pt x="178" y="140"/>
                </a:lnTo>
                <a:lnTo>
                  <a:pt x="206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5"/>
                </a:lnTo>
                <a:lnTo>
                  <a:pt x="20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2" name="Freeform 1331"/>
          <p:cNvSpPr>
            <a:spLocks/>
          </p:cNvSpPr>
          <p:nvPr/>
        </p:nvSpPr>
        <p:spPr bwMode="auto">
          <a:xfrm>
            <a:off x="3994651" y="4339666"/>
            <a:ext cx="612778" cy="569908"/>
          </a:xfrm>
          <a:custGeom>
            <a:avLst/>
            <a:gdLst>
              <a:gd name="T0" fmla="*/ 521 w 607"/>
              <a:gd name="T1" fmla="*/ 22 h 566"/>
              <a:gd name="T2" fmla="*/ 502 w 607"/>
              <a:gd name="T3" fmla="*/ 22 h 566"/>
              <a:gd name="T4" fmla="*/ 441 w 607"/>
              <a:gd name="T5" fmla="*/ 19 h 566"/>
              <a:gd name="T6" fmla="*/ 355 w 607"/>
              <a:gd name="T7" fmla="*/ 0 h 566"/>
              <a:gd name="T8" fmla="*/ 268 w 607"/>
              <a:gd name="T9" fmla="*/ 22 h 566"/>
              <a:gd name="T10" fmla="*/ 275 w 607"/>
              <a:gd name="T11" fmla="*/ 19 h 566"/>
              <a:gd name="T12" fmla="*/ 275 w 607"/>
              <a:gd name="T13" fmla="*/ 80 h 566"/>
              <a:gd name="T14" fmla="*/ 214 w 607"/>
              <a:gd name="T15" fmla="*/ 115 h 566"/>
              <a:gd name="T16" fmla="*/ 201 w 607"/>
              <a:gd name="T17" fmla="*/ 150 h 566"/>
              <a:gd name="T18" fmla="*/ 25 w 607"/>
              <a:gd name="T19" fmla="*/ 198 h 566"/>
              <a:gd name="T20" fmla="*/ 19 w 607"/>
              <a:gd name="T21" fmla="*/ 221 h 566"/>
              <a:gd name="T22" fmla="*/ 0 w 607"/>
              <a:gd name="T23" fmla="*/ 211 h 566"/>
              <a:gd name="T24" fmla="*/ 13 w 607"/>
              <a:gd name="T25" fmla="*/ 217 h 566"/>
              <a:gd name="T26" fmla="*/ 16 w 607"/>
              <a:gd name="T27" fmla="*/ 227 h 566"/>
              <a:gd name="T28" fmla="*/ 16 w 607"/>
              <a:gd name="T29" fmla="*/ 259 h 566"/>
              <a:gd name="T30" fmla="*/ 19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1 w 607"/>
              <a:gd name="T39" fmla="*/ 185 h 566"/>
              <a:gd name="T40" fmla="*/ 515 w 607"/>
              <a:gd name="T41" fmla="*/ 166 h 566"/>
              <a:gd name="T42" fmla="*/ 512 w 607"/>
              <a:gd name="T43" fmla="*/ 70 h 566"/>
              <a:gd name="T44" fmla="*/ 521 w 607"/>
              <a:gd name="T45" fmla="*/ 25 h 566"/>
              <a:gd name="T46" fmla="*/ 521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1" y="22"/>
                </a:moveTo>
                <a:lnTo>
                  <a:pt x="502" y="22"/>
                </a:lnTo>
                <a:lnTo>
                  <a:pt x="441" y="19"/>
                </a:lnTo>
                <a:lnTo>
                  <a:pt x="355" y="0"/>
                </a:lnTo>
                <a:lnTo>
                  <a:pt x="268" y="22"/>
                </a:lnTo>
                <a:lnTo>
                  <a:pt x="275" y="19"/>
                </a:lnTo>
                <a:lnTo>
                  <a:pt x="275" y="80"/>
                </a:lnTo>
                <a:lnTo>
                  <a:pt x="214" y="115"/>
                </a:lnTo>
                <a:lnTo>
                  <a:pt x="201" y="150"/>
                </a:lnTo>
                <a:lnTo>
                  <a:pt x="25" y="198"/>
                </a:lnTo>
                <a:lnTo>
                  <a:pt x="19" y="221"/>
                </a:lnTo>
                <a:lnTo>
                  <a:pt x="0" y="211"/>
                </a:lnTo>
                <a:lnTo>
                  <a:pt x="13" y="217"/>
                </a:lnTo>
                <a:lnTo>
                  <a:pt x="16" y="227"/>
                </a:lnTo>
                <a:lnTo>
                  <a:pt x="16" y="259"/>
                </a:lnTo>
                <a:lnTo>
                  <a:pt x="19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1" y="185"/>
                </a:lnTo>
                <a:lnTo>
                  <a:pt x="515" y="166"/>
                </a:lnTo>
                <a:lnTo>
                  <a:pt x="512" y="70"/>
                </a:lnTo>
                <a:lnTo>
                  <a:pt x="521" y="25"/>
                </a:lnTo>
                <a:lnTo>
                  <a:pt x="521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3" name="Freeform 1330"/>
          <p:cNvSpPr>
            <a:spLocks/>
          </p:cNvSpPr>
          <p:nvPr/>
        </p:nvSpPr>
        <p:spPr bwMode="auto">
          <a:xfrm>
            <a:off x="3994651" y="4339666"/>
            <a:ext cx="610256" cy="572431"/>
          </a:xfrm>
          <a:custGeom>
            <a:avLst/>
            <a:gdLst>
              <a:gd name="T0" fmla="*/ 522 w 607"/>
              <a:gd name="T1" fmla="*/ 22 h 566"/>
              <a:gd name="T2" fmla="*/ 502 w 607"/>
              <a:gd name="T3" fmla="*/ 22 h 566"/>
              <a:gd name="T4" fmla="*/ 441 w 607"/>
              <a:gd name="T5" fmla="*/ 20 h 566"/>
              <a:gd name="T6" fmla="*/ 356 w 607"/>
              <a:gd name="T7" fmla="*/ 0 h 566"/>
              <a:gd name="T8" fmla="*/ 268 w 607"/>
              <a:gd name="T9" fmla="*/ 22 h 566"/>
              <a:gd name="T10" fmla="*/ 276 w 607"/>
              <a:gd name="T11" fmla="*/ 20 h 566"/>
              <a:gd name="T12" fmla="*/ 276 w 607"/>
              <a:gd name="T13" fmla="*/ 80 h 566"/>
              <a:gd name="T14" fmla="*/ 213 w 607"/>
              <a:gd name="T15" fmla="*/ 115 h 566"/>
              <a:gd name="T16" fmla="*/ 201 w 607"/>
              <a:gd name="T17" fmla="*/ 150 h 566"/>
              <a:gd name="T18" fmla="*/ 25 w 607"/>
              <a:gd name="T19" fmla="*/ 199 h 566"/>
              <a:gd name="T20" fmla="*/ 18 w 607"/>
              <a:gd name="T21" fmla="*/ 222 h 566"/>
              <a:gd name="T22" fmla="*/ 0 w 607"/>
              <a:gd name="T23" fmla="*/ 212 h 566"/>
              <a:gd name="T24" fmla="*/ 13 w 607"/>
              <a:gd name="T25" fmla="*/ 217 h 566"/>
              <a:gd name="T26" fmla="*/ 15 w 607"/>
              <a:gd name="T27" fmla="*/ 227 h 566"/>
              <a:gd name="T28" fmla="*/ 15 w 607"/>
              <a:gd name="T29" fmla="*/ 259 h 566"/>
              <a:gd name="T30" fmla="*/ 18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2 w 607"/>
              <a:gd name="T39" fmla="*/ 185 h 566"/>
              <a:gd name="T40" fmla="*/ 517 w 607"/>
              <a:gd name="T41" fmla="*/ 167 h 566"/>
              <a:gd name="T42" fmla="*/ 512 w 607"/>
              <a:gd name="T43" fmla="*/ 70 h 566"/>
              <a:gd name="T44" fmla="*/ 522 w 607"/>
              <a:gd name="T45" fmla="*/ 25 h 566"/>
              <a:gd name="T46" fmla="*/ 522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2" y="22"/>
                </a:moveTo>
                <a:lnTo>
                  <a:pt x="502" y="22"/>
                </a:lnTo>
                <a:lnTo>
                  <a:pt x="441" y="20"/>
                </a:lnTo>
                <a:lnTo>
                  <a:pt x="356" y="0"/>
                </a:lnTo>
                <a:lnTo>
                  <a:pt x="268" y="22"/>
                </a:lnTo>
                <a:lnTo>
                  <a:pt x="276" y="20"/>
                </a:lnTo>
                <a:lnTo>
                  <a:pt x="276" y="80"/>
                </a:lnTo>
                <a:lnTo>
                  <a:pt x="213" y="115"/>
                </a:lnTo>
                <a:lnTo>
                  <a:pt x="201" y="150"/>
                </a:lnTo>
                <a:lnTo>
                  <a:pt x="25" y="199"/>
                </a:lnTo>
                <a:lnTo>
                  <a:pt x="18" y="222"/>
                </a:lnTo>
                <a:lnTo>
                  <a:pt x="0" y="212"/>
                </a:lnTo>
                <a:lnTo>
                  <a:pt x="13" y="217"/>
                </a:lnTo>
                <a:lnTo>
                  <a:pt x="15" y="227"/>
                </a:lnTo>
                <a:lnTo>
                  <a:pt x="15" y="259"/>
                </a:lnTo>
                <a:lnTo>
                  <a:pt x="18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2" y="185"/>
                </a:lnTo>
                <a:lnTo>
                  <a:pt x="517" y="167"/>
                </a:lnTo>
                <a:lnTo>
                  <a:pt x="512" y="70"/>
                </a:lnTo>
                <a:lnTo>
                  <a:pt x="522" y="25"/>
                </a:lnTo>
                <a:lnTo>
                  <a:pt x="522" y="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4" name="Freeform 1329"/>
          <p:cNvSpPr>
            <a:spLocks/>
          </p:cNvSpPr>
          <p:nvPr/>
        </p:nvSpPr>
        <p:spPr bwMode="auto">
          <a:xfrm>
            <a:off x="4509081" y="4362362"/>
            <a:ext cx="110956" cy="163911"/>
          </a:xfrm>
          <a:custGeom>
            <a:avLst/>
            <a:gdLst>
              <a:gd name="T0" fmla="*/ 92 w 111"/>
              <a:gd name="T1" fmla="*/ 103 h 163"/>
              <a:gd name="T2" fmla="*/ 92 w 111"/>
              <a:gd name="T3" fmla="*/ 58 h 163"/>
              <a:gd name="T4" fmla="*/ 70 w 111"/>
              <a:gd name="T5" fmla="*/ 42 h 163"/>
              <a:gd name="T6" fmla="*/ 105 w 111"/>
              <a:gd name="T7" fmla="*/ 16 h 163"/>
              <a:gd name="T8" fmla="*/ 111 w 111"/>
              <a:gd name="T9" fmla="*/ 3 h 163"/>
              <a:gd name="T10" fmla="*/ 9 w 111"/>
              <a:gd name="T11" fmla="*/ 0 h 163"/>
              <a:gd name="T12" fmla="*/ 9 w 111"/>
              <a:gd name="T13" fmla="*/ 3 h 163"/>
              <a:gd name="T14" fmla="*/ 0 w 111"/>
              <a:gd name="T15" fmla="*/ 48 h 163"/>
              <a:gd name="T16" fmla="*/ 3 w 111"/>
              <a:gd name="T17" fmla="*/ 144 h 163"/>
              <a:gd name="T18" fmla="*/ 19 w 111"/>
              <a:gd name="T19" fmla="*/ 163 h 163"/>
              <a:gd name="T20" fmla="*/ 89 w 111"/>
              <a:gd name="T21" fmla="*/ 109 h 163"/>
              <a:gd name="T22" fmla="*/ 92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2" y="103"/>
                </a:moveTo>
                <a:lnTo>
                  <a:pt x="92" y="58"/>
                </a:lnTo>
                <a:lnTo>
                  <a:pt x="70" y="42"/>
                </a:lnTo>
                <a:lnTo>
                  <a:pt x="105" y="16"/>
                </a:lnTo>
                <a:lnTo>
                  <a:pt x="111" y="3"/>
                </a:lnTo>
                <a:lnTo>
                  <a:pt x="9" y="0"/>
                </a:lnTo>
                <a:lnTo>
                  <a:pt x="9" y="3"/>
                </a:lnTo>
                <a:lnTo>
                  <a:pt x="0" y="48"/>
                </a:lnTo>
                <a:lnTo>
                  <a:pt x="3" y="144"/>
                </a:lnTo>
                <a:lnTo>
                  <a:pt x="19" y="163"/>
                </a:lnTo>
                <a:lnTo>
                  <a:pt x="89" y="109"/>
                </a:lnTo>
                <a:lnTo>
                  <a:pt x="92" y="10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5" name="Freeform 1328"/>
          <p:cNvSpPr>
            <a:spLocks/>
          </p:cNvSpPr>
          <p:nvPr/>
        </p:nvSpPr>
        <p:spPr bwMode="auto">
          <a:xfrm>
            <a:off x="4509081" y="4362362"/>
            <a:ext cx="113478" cy="163911"/>
          </a:xfrm>
          <a:custGeom>
            <a:avLst/>
            <a:gdLst>
              <a:gd name="T0" fmla="*/ 91 w 111"/>
              <a:gd name="T1" fmla="*/ 103 h 163"/>
              <a:gd name="T2" fmla="*/ 91 w 111"/>
              <a:gd name="T3" fmla="*/ 58 h 163"/>
              <a:gd name="T4" fmla="*/ 69 w 111"/>
              <a:gd name="T5" fmla="*/ 43 h 163"/>
              <a:gd name="T6" fmla="*/ 104 w 111"/>
              <a:gd name="T7" fmla="*/ 18 h 163"/>
              <a:gd name="T8" fmla="*/ 111 w 111"/>
              <a:gd name="T9" fmla="*/ 3 h 163"/>
              <a:gd name="T10" fmla="*/ 10 w 111"/>
              <a:gd name="T11" fmla="*/ 0 h 163"/>
              <a:gd name="T12" fmla="*/ 10 w 111"/>
              <a:gd name="T13" fmla="*/ 3 h 163"/>
              <a:gd name="T14" fmla="*/ 0 w 111"/>
              <a:gd name="T15" fmla="*/ 48 h 163"/>
              <a:gd name="T16" fmla="*/ 5 w 111"/>
              <a:gd name="T17" fmla="*/ 145 h 163"/>
              <a:gd name="T18" fmla="*/ 20 w 111"/>
              <a:gd name="T19" fmla="*/ 163 h 163"/>
              <a:gd name="T20" fmla="*/ 89 w 111"/>
              <a:gd name="T21" fmla="*/ 110 h 163"/>
              <a:gd name="T22" fmla="*/ 91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1" y="103"/>
                </a:moveTo>
                <a:lnTo>
                  <a:pt x="91" y="58"/>
                </a:lnTo>
                <a:lnTo>
                  <a:pt x="69" y="43"/>
                </a:lnTo>
                <a:lnTo>
                  <a:pt x="104" y="18"/>
                </a:lnTo>
                <a:lnTo>
                  <a:pt x="111" y="3"/>
                </a:lnTo>
                <a:lnTo>
                  <a:pt x="10" y="0"/>
                </a:lnTo>
                <a:lnTo>
                  <a:pt x="10" y="3"/>
                </a:lnTo>
                <a:lnTo>
                  <a:pt x="0" y="48"/>
                </a:lnTo>
                <a:lnTo>
                  <a:pt x="5" y="145"/>
                </a:lnTo>
                <a:lnTo>
                  <a:pt x="20" y="163"/>
                </a:lnTo>
                <a:lnTo>
                  <a:pt x="89" y="110"/>
                </a:lnTo>
                <a:lnTo>
                  <a:pt x="91" y="10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6" name="Freeform 1327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4 h 432"/>
              <a:gd name="T2" fmla="*/ 323 w 457"/>
              <a:gd name="T3" fmla="*/ 22 h 432"/>
              <a:gd name="T4" fmla="*/ 275 w 457"/>
              <a:gd name="T5" fmla="*/ 38 h 432"/>
              <a:gd name="T6" fmla="*/ 281 w 457"/>
              <a:gd name="T7" fmla="*/ 76 h 432"/>
              <a:gd name="T8" fmla="*/ 195 w 457"/>
              <a:gd name="T9" fmla="*/ 67 h 432"/>
              <a:gd name="T10" fmla="*/ 169 w 457"/>
              <a:gd name="T11" fmla="*/ 25 h 432"/>
              <a:gd name="T12" fmla="*/ 73 w 457"/>
              <a:gd name="T13" fmla="*/ 9 h 432"/>
              <a:gd name="T14" fmla="*/ 73 w 457"/>
              <a:gd name="T15" fmla="*/ 0 h 432"/>
              <a:gd name="T16" fmla="*/ 70 w 457"/>
              <a:gd name="T17" fmla="*/ 6 h 432"/>
              <a:gd name="T18" fmla="*/ 0 w 457"/>
              <a:gd name="T19" fmla="*/ 60 h 432"/>
              <a:gd name="T20" fmla="*/ 6 w 457"/>
              <a:gd name="T21" fmla="*/ 249 h 432"/>
              <a:gd name="T22" fmla="*/ 70 w 457"/>
              <a:gd name="T23" fmla="*/ 297 h 432"/>
              <a:gd name="T24" fmla="*/ 128 w 457"/>
              <a:gd name="T25" fmla="*/ 348 h 432"/>
              <a:gd name="T26" fmla="*/ 185 w 457"/>
              <a:gd name="T27" fmla="*/ 310 h 432"/>
              <a:gd name="T28" fmla="*/ 387 w 457"/>
              <a:gd name="T29" fmla="*/ 432 h 432"/>
              <a:gd name="T30" fmla="*/ 438 w 457"/>
              <a:gd name="T31" fmla="*/ 352 h 432"/>
              <a:gd name="T32" fmla="*/ 422 w 457"/>
              <a:gd name="T33" fmla="*/ 102 h 432"/>
              <a:gd name="T34" fmla="*/ 457 w 457"/>
              <a:gd name="T35" fmla="*/ 5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4"/>
                </a:moveTo>
                <a:lnTo>
                  <a:pt x="323" y="22"/>
                </a:lnTo>
                <a:lnTo>
                  <a:pt x="275" y="38"/>
                </a:lnTo>
                <a:lnTo>
                  <a:pt x="281" y="76"/>
                </a:lnTo>
                <a:lnTo>
                  <a:pt x="195" y="67"/>
                </a:lnTo>
                <a:lnTo>
                  <a:pt x="169" y="25"/>
                </a:lnTo>
                <a:lnTo>
                  <a:pt x="73" y="9"/>
                </a:lnTo>
                <a:lnTo>
                  <a:pt x="73" y="0"/>
                </a:lnTo>
                <a:lnTo>
                  <a:pt x="70" y="6"/>
                </a:lnTo>
                <a:lnTo>
                  <a:pt x="0" y="60"/>
                </a:lnTo>
                <a:lnTo>
                  <a:pt x="6" y="249"/>
                </a:lnTo>
                <a:lnTo>
                  <a:pt x="70" y="297"/>
                </a:lnTo>
                <a:lnTo>
                  <a:pt x="128" y="348"/>
                </a:lnTo>
                <a:lnTo>
                  <a:pt x="185" y="310"/>
                </a:lnTo>
                <a:lnTo>
                  <a:pt x="387" y="432"/>
                </a:lnTo>
                <a:lnTo>
                  <a:pt x="438" y="352"/>
                </a:lnTo>
                <a:lnTo>
                  <a:pt x="422" y="102"/>
                </a:lnTo>
                <a:lnTo>
                  <a:pt x="457" y="5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7" name="Freeform 1326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5 h 432"/>
              <a:gd name="T2" fmla="*/ 322 w 457"/>
              <a:gd name="T3" fmla="*/ 22 h 432"/>
              <a:gd name="T4" fmla="*/ 275 w 457"/>
              <a:gd name="T5" fmla="*/ 40 h 432"/>
              <a:gd name="T6" fmla="*/ 280 w 457"/>
              <a:gd name="T7" fmla="*/ 77 h 432"/>
              <a:gd name="T8" fmla="*/ 195 w 457"/>
              <a:gd name="T9" fmla="*/ 67 h 432"/>
              <a:gd name="T10" fmla="*/ 170 w 457"/>
              <a:gd name="T11" fmla="*/ 25 h 432"/>
              <a:gd name="T12" fmla="*/ 72 w 457"/>
              <a:gd name="T13" fmla="*/ 10 h 432"/>
              <a:gd name="T14" fmla="*/ 72 w 457"/>
              <a:gd name="T15" fmla="*/ 0 h 432"/>
              <a:gd name="T16" fmla="*/ 70 w 457"/>
              <a:gd name="T17" fmla="*/ 7 h 432"/>
              <a:gd name="T18" fmla="*/ 0 w 457"/>
              <a:gd name="T19" fmla="*/ 60 h 432"/>
              <a:gd name="T20" fmla="*/ 5 w 457"/>
              <a:gd name="T21" fmla="*/ 250 h 432"/>
              <a:gd name="T22" fmla="*/ 70 w 457"/>
              <a:gd name="T23" fmla="*/ 297 h 432"/>
              <a:gd name="T24" fmla="*/ 127 w 457"/>
              <a:gd name="T25" fmla="*/ 350 h 432"/>
              <a:gd name="T26" fmla="*/ 185 w 457"/>
              <a:gd name="T27" fmla="*/ 310 h 432"/>
              <a:gd name="T28" fmla="*/ 387 w 457"/>
              <a:gd name="T29" fmla="*/ 432 h 432"/>
              <a:gd name="T30" fmla="*/ 437 w 457"/>
              <a:gd name="T31" fmla="*/ 352 h 432"/>
              <a:gd name="T32" fmla="*/ 422 w 457"/>
              <a:gd name="T33" fmla="*/ 102 h 432"/>
              <a:gd name="T34" fmla="*/ 457 w 457"/>
              <a:gd name="T35" fmla="*/ 55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5"/>
                </a:moveTo>
                <a:lnTo>
                  <a:pt x="322" y="22"/>
                </a:lnTo>
                <a:lnTo>
                  <a:pt x="275" y="40"/>
                </a:lnTo>
                <a:lnTo>
                  <a:pt x="280" y="77"/>
                </a:lnTo>
                <a:lnTo>
                  <a:pt x="195" y="67"/>
                </a:lnTo>
                <a:lnTo>
                  <a:pt x="170" y="25"/>
                </a:lnTo>
                <a:lnTo>
                  <a:pt x="72" y="10"/>
                </a:lnTo>
                <a:lnTo>
                  <a:pt x="72" y="0"/>
                </a:lnTo>
                <a:lnTo>
                  <a:pt x="70" y="7"/>
                </a:lnTo>
                <a:lnTo>
                  <a:pt x="0" y="60"/>
                </a:lnTo>
                <a:lnTo>
                  <a:pt x="5" y="250"/>
                </a:lnTo>
                <a:lnTo>
                  <a:pt x="70" y="297"/>
                </a:lnTo>
                <a:lnTo>
                  <a:pt x="127" y="350"/>
                </a:lnTo>
                <a:lnTo>
                  <a:pt x="185" y="310"/>
                </a:lnTo>
                <a:lnTo>
                  <a:pt x="387" y="432"/>
                </a:lnTo>
                <a:lnTo>
                  <a:pt x="437" y="352"/>
                </a:lnTo>
                <a:lnTo>
                  <a:pt x="422" y="102"/>
                </a:lnTo>
                <a:lnTo>
                  <a:pt x="457" y="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8" name="Freeform 1325"/>
          <p:cNvSpPr>
            <a:spLocks/>
          </p:cNvSpPr>
          <p:nvPr/>
        </p:nvSpPr>
        <p:spPr bwMode="auto">
          <a:xfrm>
            <a:off x="4955426" y="4490969"/>
            <a:ext cx="342954" cy="332867"/>
          </a:xfrm>
          <a:custGeom>
            <a:avLst/>
            <a:gdLst>
              <a:gd name="T0" fmla="*/ 253 w 339"/>
              <a:gd name="T1" fmla="*/ 0 h 330"/>
              <a:gd name="T2" fmla="*/ 166 w 339"/>
              <a:gd name="T3" fmla="*/ 10 h 330"/>
              <a:gd name="T4" fmla="*/ 115 w 339"/>
              <a:gd name="T5" fmla="*/ 45 h 330"/>
              <a:gd name="T6" fmla="*/ 35 w 339"/>
              <a:gd name="T7" fmla="*/ 29 h 330"/>
              <a:gd name="T8" fmla="*/ 0 w 339"/>
              <a:gd name="T9" fmla="*/ 77 h 330"/>
              <a:gd name="T10" fmla="*/ 13 w 339"/>
              <a:gd name="T11" fmla="*/ 323 h 330"/>
              <a:gd name="T12" fmla="*/ 16 w 339"/>
              <a:gd name="T13" fmla="*/ 330 h 330"/>
              <a:gd name="T14" fmla="*/ 93 w 339"/>
              <a:gd name="T15" fmla="*/ 323 h 330"/>
              <a:gd name="T16" fmla="*/ 195 w 339"/>
              <a:gd name="T17" fmla="*/ 317 h 330"/>
              <a:gd name="T18" fmla="*/ 275 w 339"/>
              <a:gd name="T19" fmla="*/ 323 h 330"/>
              <a:gd name="T20" fmla="*/ 339 w 339"/>
              <a:gd name="T21" fmla="*/ 269 h 330"/>
              <a:gd name="T22" fmla="*/ 224 w 339"/>
              <a:gd name="T23" fmla="*/ 87 h 330"/>
              <a:gd name="T24" fmla="*/ 269 w 339"/>
              <a:gd name="T25" fmla="*/ 122 h 330"/>
              <a:gd name="T26" fmla="*/ 285 w 339"/>
              <a:gd name="T27" fmla="*/ 96 h 330"/>
              <a:gd name="T28" fmla="*/ 285 w 339"/>
              <a:gd name="T29" fmla="*/ 77 h 330"/>
              <a:gd name="T30" fmla="*/ 272 w 339"/>
              <a:gd name="T31" fmla="*/ 42 h 330"/>
              <a:gd name="T32" fmla="*/ 253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3" y="0"/>
                </a:moveTo>
                <a:lnTo>
                  <a:pt x="166" y="10"/>
                </a:lnTo>
                <a:lnTo>
                  <a:pt x="115" y="45"/>
                </a:lnTo>
                <a:lnTo>
                  <a:pt x="35" y="29"/>
                </a:lnTo>
                <a:lnTo>
                  <a:pt x="0" y="77"/>
                </a:lnTo>
                <a:lnTo>
                  <a:pt x="13" y="323"/>
                </a:lnTo>
                <a:lnTo>
                  <a:pt x="16" y="330"/>
                </a:lnTo>
                <a:lnTo>
                  <a:pt x="93" y="323"/>
                </a:lnTo>
                <a:lnTo>
                  <a:pt x="195" y="317"/>
                </a:lnTo>
                <a:lnTo>
                  <a:pt x="275" y="323"/>
                </a:lnTo>
                <a:lnTo>
                  <a:pt x="339" y="269"/>
                </a:lnTo>
                <a:lnTo>
                  <a:pt x="224" y="87"/>
                </a:lnTo>
                <a:lnTo>
                  <a:pt x="269" y="122"/>
                </a:lnTo>
                <a:lnTo>
                  <a:pt x="285" y="96"/>
                </a:lnTo>
                <a:lnTo>
                  <a:pt x="285" y="77"/>
                </a:lnTo>
                <a:lnTo>
                  <a:pt x="272" y="42"/>
                </a:lnTo>
                <a:lnTo>
                  <a:pt x="2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9" name="Freeform 1324"/>
          <p:cNvSpPr>
            <a:spLocks/>
          </p:cNvSpPr>
          <p:nvPr/>
        </p:nvSpPr>
        <p:spPr bwMode="auto">
          <a:xfrm>
            <a:off x="4955426" y="4490969"/>
            <a:ext cx="340431" cy="332867"/>
          </a:xfrm>
          <a:custGeom>
            <a:avLst/>
            <a:gdLst>
              <a:gd name="T0" fmla="*/ 254 w 339"/>
              <a:gd name="T1" fmla="*/ 0 h 330"/>
              <a:gd name="T2" fmla="*/ 166 w 339"/>
              <a:gd name="T3" fmla="*/ 10 h 330"/>
              <a:gd name="T4" fmla="*/ 116 w 339"/>
              <a:gd name="T5" fmla="*/ 45 h 330"/>
              <a:gd name="T6" fmla="*/ 35 w 339"/>
              <a:gd name="T7" fmla="*/ 30 h 330"/>
              <a:gd name="T8" fmla="*/ 0 w 339"/>
              <a:gd name="T9" fmla="*/ 78 h 330"/>
              <a:gd name="T10" fmla="*/ 13 w 339"/>
              <a:gd name="T11" fmla="*/ 325 h 330"/>
              <a:gd name="T12" fmla="*/ 15 w 339"/>
              <a:gd name="T13" fmla="*/ 330 h 330"/>
              <a:gd name="T14" fmla="*/ 93 w 339"/>
              <a:gd name="T15" fmla="*/ 325 h 330"/>
              <a:gd name="T16" fmla="*/ 196 w 339"/>
              <a:gd name="T17" fmla="*/ 318 h 330"/>
              <a:gd name="T18" fmla="*/ 276 w 339"/>
              <a:gd name="T19" fmla="*/ 325 h 330"/>
              <a:gd name="T20" fmla="*/ 339 w 339"/>
              <a:gd name="T21" fmla="*/ 270 h 330"/>
              <a:gd name="T22" fmla="*/ 223 w 339"/>
              <a:gd name="T23" fmla="*/ 88 h 330"/>
              <a:gd name="T24" fmla="*/ 269 w 339"/>
              <a:gd name="T25" fmla="*/ 123 h 330"/>
              <a:gd name="T26" fmla="*/ 286 w 339"/>
              <a:gd name="T27" fmla="*/ 98 h 330"/>
              <a:gd name="T28" fmla="*/ 286 w 339"/>
              <a:gd name="T29" fmla="*/ 78 h 330"/>
              <a:gd name="T30" fmla="*/ 274 w 339"/>
              <a:gd name="T31" fmla="*/ 43 h 330"/>
              <a:gd name="T32" fmla="*/ 254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4" y="0"/>
                </a:moveTo>
                <a:lnTo>
                  <a:pt x="166" y="10"/>
                </a:lnTo>
                <a:lnTo>
                  <a:pt x="116" y="45"/>
                </a:lnTo>
                <a:lnTo>
                  <a:pt x="35" y="30"/>
                </a:lnTo>
                <a:lnTo>
                  <a:pt x="0" y="78"/>
                </a:lnTo>
                <a:lnTo>
                  <a:pt x="13" y="325"/>
                </a:lnTo>
                <a:lnTo>
                  <a:pt x="15" y="330"/>
                </a:lnTo>
                <a:lnTo>
                  <a:pt x="93" y="325"/>
                </a:lnTo>
                <a:lnTo>
                  <a:pt x="196" y="318"/>
                </a:lnTo>
                <a:lnTo>
                  <a:pt x="276" y="325"/>
                </a:lnTo>
                <a:lnTo>
                  <a:pt x="339" y="270"/>
                </a:lnTo>
                <a:lnTo>
                  <a:pt x="223" y="88"/>
                </a:lnTo>
                <a:lnTo>
                  <a:pt x="269" y="123"/>
                </a:lnTo>
                <a:lnTo>
                  <a:pt x="286" y="98"/>
                </a:lnTo>
                <a:lnTo>
                  <a:pt x="286" y="78"/>
                </a:lnTo>
                <a:lnTo>
                  <a:pt x="274" y="43"/>
                </a:lnTo>
                <a:lnTo>
                  <a:pt x="25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0" name="Freeform 1323"/>
          <p:cNvSpPr>
            <a:spLocks/>
          </p:cNvSpPr>
          <p:nvPr/>
        </p:nvSpPr>
        <p:spPr bwMode="auto">
          <a:xfrm>
            <a:off x="3692045" y="4601925"/>
            <a:ext cx="360607" cy="370693"/>
          </a:xfrm>
          <a:custGeom>
            <a:avLst/>
            <a:gdLst>
              <a:gd name="T0" fmla="*/ 51 w 358"/>
              <a:gd name="T1" fmla="*/ 115 h 368"/>
              <a:gd name="T2" fmla="*/ 51 w 358"/>
              <a:gd name="T3" fmla="*/ 125 h 368"/>
              <a:gd name="T4" fmla="*/ 16 w 358"/>
              <a:gd name="T5" fmla="*/ 227 h 368"/>
              <a:gd name="T6" fmla="*/ 0 w 358"/>
              <a:gd name="T7" fmla="*/ 272 h 368"/>
              <a:gd name="T8" fmla="*/ 141 w 358"/>
              <a:gd name="T9" fmla="*/ 320 h 368"/>
              <a:gd name="T10" fmla="*/ 170 w 358"/>
              <a:gd name="T11" fmla="*/ 365 h 368"/>
              <a:gd name="T12" fmla="*/ 330 w 358"/>
              <a:gd name="T13" fmla="*/ 368 h 368"/>
              <a:gd name="T14" fmla="*/ 358 w 358"/>
              <a:gd name="T15" fmla="*/ 45 h 368"/>
              <a:gd name="T16" fmla="*/ 358 w 358"/>
              <a:gd name="T17" fmla="*/ 42 h 368"/>
              <a:gd name="T18" fmla="*/ 317 w 358"/>
              <a:gd name="T19" fmla="*/ 0 h 368"/>
              <a:gd name="T20" fmla="*/ 314 w 358"/>
              <a:gd name="T21" fmla="*/ 0 h 368"/>
              <a:gd name="T22" fmla="*/ 253 w 358"/>
              <a:gd name="T23" fmla="*/ 3 h 368"/>
              <a:gd name="T24" fmla="*/ 227 w 358"/>
              <a:gd name="T25" fmla="*/ 61 h 368"/>
              <a:gd name="T26" fmla="*/ 183 w 358"/>
              <a:gd name="T27" fmla="*/ 64 h 368"/>
              <a:gd name="T28" fmla="*/ 157 w 358"/>
              <a:gd name="T29" fmla="*/ 115 h 368"/>
              <a:gd name="T30" fmla="*/ 51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1" y="115"/>
                </a:moveTo>
                <a:lnTo>
                  <a:pt x="51" y="125"/>
                </a:lnTo>
                <a:lnTo>
                  <a:pt x="16" y="227"/>
                </a:lnTo>
                <a:lnTo>
                  <a:pt x="0" y="272"/>
                </a:lnTo>
                <a:lnTo>
                  <a:pt x="141" y="320"/>
                </a:lnTo>
                <a:lnTo>
                  <a:pt x="170" y="365"/>
                </a:lnTo>
                <a:lnTo>
                  <a:pt x="330" y="368"/>
                </a:lnTo>
                <a:lnTo>
                  <a:pt x="358" y="45"/>
                </a:lnTo>
                <a:lnTo>
                  <a:pt x="358" y="42"/>
                </a:lnTo>
                <a:lnTo>
                  <a:pt x="317" y="0"/>
                </a:lnTo>
                <a:lnTo>
                  <a:pt x="314" y="0"/>
                </a:lnTo>
                <a:lnTo>
                  <a:pt x="253" y="3"/>
                </a:lnTo>
                <a:lnTo>
                  <a:pt x="227" y="61"/>
                </a:lnTo>
                <a:lnTo>
                  <a:pt x="183" y="64"/>
                </a:lnTo>
                <a:lnTo>
                  <a:pt x="157" y="115"/>
                </a:lnTo>
                <a:lnTo>
                  <a:pt x="51" y="11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1" name="Freeform 1322"/>
          <p:cNvSpPr>
            <a:spLocks/>
          </p:cNvSpPr>
          <p:nvPr/>
        </p:nvSpPr>
        <p:spPr bwMode="auto">
          <a:xfrm>
            <a:off x="3692045" y="4601925"/>
            <a:ext cx="363127" cy="370693"/>
          </a:xfrm>
          <a:custGeom>
            <a:avLst/>
            <a:gdLst>
              <a:gd name="T0" fmla="*/ 52 w 358"/>
              <a:gd name="T1" fmla="*/ 115 h 368"/>
              <a:gd name="T2" fmla="*/ 52 w 358"/>
              <a:gd name="T3" fmla="*/ 125 h 368"/>
              <a:gd name="T4" fmla="*/ 17 w 358"/>
              <a:gd name="T5" fmla="*/ 228 h 368"/>
              <a:gd name="T6" fmla="*/ 0 w 358"/>
              <a:gd name="T7" fmla="*/ 273 h 368"/>
              <a:gd name="T8" fmla="*/ 142 w 358"/>
              <a:gd name="T9" fmla="*/ 320 h 368"/>
              <a:gd name="T10" fmla="*/ 169 w 358"/>
              <a:gd name="T11" fmla="*/ 365 h 368"/>
              <a:gd name="T12" fmla="*/ 328 w 358"/>
              <a:gd name="T13" fmla="*/ 368 h 368"/>
              <a:gd name="T14" fmla="*/ 358 w 358"/>
              <a:gd name="T15" fmla="*/ 45 h 368"/>
              <a:gd name="T16" fmla="*/ 358 w 358"/>
              <a:gd name="T17" fmla="*/ 43 h 368"/>
              <a:gd name="T18" fmla="*/ 316 w 358"/>
              <a:gd name="T19" fmla="*/ 0 h 368"/>
              <a:gd name="T20" fmla="*/ 313 w 358"/>
              <a:gd name="T21" fmla="*/ 0 h 368"/>
              <a:gd name="T22" fmla="*/ 254 w 358"/>
              <a:gd name="T23" fmla="*/ 3 h 368"/>
              <a:gd name="T24" fmla="*/ 226 w 358"/>
              <a:gd name="T25" fmla="*/ 60 h 368"/>
              <a:gd name="T26" fmla="*/ 184 w 358"/>
              <a:gd name="T27" fmla="*/ 65 h 368"/>
              <a:gd name="T28" fmla="*/ 157 w 358"/>
              <a:gd name="T29" fmla="*/ 115 h 368"/>
              <a:gd name="T30" fmla="*/ 52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2" y="115"/>
                </a:moveTo>
                <a:lnTo>
                  <a:pt x="52" y="125"/>
                </a:lnTo>
                <a:lnTo>
                  <a:pt x="17" y="228"/>
                </a:lnTo>
                <a:lnTo>
                  <a:pt x="0" y="273"/>
                </a:lnTo>
                <a:lnTo>
                  <a:pt x="142" y="320"/>
                </a:lnTo>
                <a:lnTo>
                  <a:pt x="169" y="365"/>
                </a:lnTo>
                <a:lnTo>
                  <a:pt x="328" y="368"/>
                </a:lnTo>
                <a:lnTo>
                  <a:pt x="358" y="45"/>
                </a:lnTo>
                <a:lnTo>
                  <a:pt x="358" y="43"/>
                </a:lnTo>
                <a:lnTo>
                  <a:pt x="316" y="0"/>
                </a:lnTo>
                <a:lnTo>
                  <a:pt x="313" y="0"/>
                </a:lnTo>
                <a:lnTo>
                  <a:pt x="254" y="3"/>
                </a:lnTo>
                <a:lnTo>
                  <a:pt x="226" y="60"/>
                </a:lnTo>
                <a:lnTo>
                  <a:pt x="184" y="65"/>
                </a:lnTo>
                <a:lnTo>
                  <a:pt x="157" y="115"/>
                </a:lnTo>
                <a:lnTo>
                  <a:pt x="52" y="1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2" name="Freeform 1321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2 h 486"/>
              <a:gd name="T2" fmla="*/ 458 w 467"/>
              <a:gd name="T3" fmla="*/ 336 h 486"/>
              <a:gd name="T4" fmla="*/ 342 w 467"/>
              <a:gd name="T5" fmla="*/ 342 h 486"/>
              <a:gd name="T6" fmla="*/ 285 w 467"/>
              <a:gd name="T7" fmla="*/ 377 h 486"/>
              <a:gd name="T8" fmla="*/ 208 w 467"/>
              <a:gd name="T9" fmla="*/ 403 h 486"/>
              <a:gd name="T10" fmla="*/ 173 w 467"/>
              <a:gd name="T11" fmla="*/ 483 h 486"/>
              <a:gd name="T12" fmla="*/ 99 w 467"/>
              <a:gd name="T13" fmla="*/ 486 h 486"/>
              <a:gd name="T14" fmla="*/ 61 w 467"/>
              <a:gd name="T15" fmla="*/ 415 h 486"/>
              <a:gd name="T16" fmla="*/ 10 w 467"/>
              <a:gd name="T17" fmla="*/ 387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198 w 467"/>
              <a:gd name="T27" fmla="*/ 3 h 486"/>
              <a:gd name="T28" fmla="*/ 198 w 467"/>
              <a:gd name="T29" fmla="*/ 0 h 486"/>
              <a:gd name="T30" fmla="*/ 467 w 467"/>
              <a:gd name="T31" fmla="*/ 26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2"/>
                </a:moveTo>
                <a:lnTo>
                  <a:pt x="458" y="336"/>
                </a:lnTo>
                <a:lnTo>
                  <a:pt x="342" y="342"/>
                </a:lnTo>
                <a:lnTo>
                  <a:pt x="285" y="377"/>
                </a:lnTo>
                <a:lnTo>
                  <a:pt x="208" y="403"/>
                </a:lnTo>
                <a:lnTo>
                  <a:pt x="173" y="483"/>
                </a:lnTo>
                <a:lnTo>
                  <a:pt x="99" y="486"/>
                </a:lnTo>
                <a:lnTo>
                  <a:pt x="61" y="415"/>
                </a:lnTo>
                <a:lnTo>
                  <a:pt x="10" y="387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198" y="3"/>
                </a:lnTo>
                <a:lnTo>
                  <a:pt x="198" y="0"/>
                </a:lnTo>
                <a:lnTo>
                  <a:pt x="467" y="26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3" name="Freeform 1320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3 h 486"/>
              <a:gd name="T2" fmla="*/ 460 w 467"/>
              <a:gd name="T3" fmla="*/ 336 h 486"/>
              <a:gd name="T4" fmla="*/ 342 w 467"/>
              <a:gd name="T5" fmla="*/ 343 h 486"/>
              <a:gd name="T6" fmla="*/ 285 w 467"/>
              <a:gd name="T7" fmla="*/ 378 h 486"/>
              <a:gd name="T8" fmla="*/ 210 w 467"/>
              <a:gd name="T9" fmla="*/ 403 h 486"/>
              <a:gd name="T10" fmla="*/ 175 w 467"/>
              <a:gd name="T11" fmla="*/ 483 h 486"/>
              <a:gd name="T12" fmla="*/ 100 w 467"/>
              <a:gd name="T13" fmla="*/ 486 h 486"/>
              <a:gd name="T14" fmla="*/ 62 w 467"/>
              <a:gd name="T15" fmla="*/ 416 h 486"/>
              <a:gd name="T16" fmla="*/ 10 w 467"/>
              <a:gd name="T17" fmla="*/ 388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200 w 467"/>
              <a:gd name="T27" fmla="*/ 3 h 486"/>
              <a:gd name="T28" fmla="*/ 200 w 467"/>
              <a:gd name="T29" fmla="*/ 0 h 486"/>
              <a:gd name="T30" fmla="*/ 467 w 467"/>
              <a:gd name="T31" fmla="*/ 26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3"/>
                </a:moveTo>
                <a:lnTo>
                  <a:pt x="460" y="336"/>
                </a:lnTo>
                <a:lnTo>
                  <a:pt x="342" y="343"/>
                </a:lnTo>
                <a:lnTo>
                  <a:pt x="285" y="378"/>
                </a:lnTo>
                <a:lnTo>
                  <a:pt x="210" y="403"/>
                </a:lnTo>
                <a:lnTo>
                  <a:pt x="175" y="483"/>
                </a:lnTo>
                <a:lnTo>
                  <a:pt x="100" y="486"/>
                </a:lnTo>
                <a:lnTo>
                  <a:pt x="62" y="416"/>
                </a:lnTo>
                <a:lnTo>
                  <a:pt x="10" y="388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200" y="3"/>
                </a:lnTo>
                <a:lnTo>
                  <a:pt x="200" y="0"/>
                </a:lnTo>
                <a:lnTo>
                  <a:pt x="467" y="26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4" name="Freeform 1319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7 w 61"/>
              <a:gd name="T5" fmla="*/ 38 h 38"/>
              <a:gd name="T6" fmla="*/ 61 w 61"/>
              <a:gd name="T7" fmla="*/ 9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7" y="38"/>
                </a:lnTo>
                <a:lnTo>
                  <a:pt x="61" y="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5" name="Freeform 1318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8 w 61"/>
              <a:gd name="T5" fmla="*/ 38 h 38"/>
              <a:gd name="T6" fmla="*/ 61 w 61"/>
              <a:gd name="T7" fmla="*/ 10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8" y="38"/>
                </a:lnTo>
                <a:lnTo>
                  <a:pt x="61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6" name="Freeform 1317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6 w 176"/>
              <a:gd name="T1" fmla="*/ 0 h 153"/>
              <a:gd name="T2" fmla="*/ 0 w 176"/>
              <a:gd name="T3" fmla="*/ 19 h 153"/>
              <a:gd name="T4" fmla="*/ 0 w 176"/>
              <a:gd name="T5" fmla="*/ 61 h 153"/>
              <a:gd name="T6" fmla="*/ 61 w 176"/>
              <a:gd name="T7" fmla="*/ 70 h 153"/>
              <a:gd name="T8" fmla="*/ 57 w 176"/>
              <a:gd name="T9" fmla="*/ 99 h 153"/>
              <a:gd name="T10" fmla="*/ 0 w 176"/>
              <a:gd name="T11" fmla="*/ 96 h 153"/>
              <a:gd name="T12" fmla="*/ 0 w 176"/>
              <a:gd name="T13" fmla="*/ 131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7 w 176"/>
              <a:gd name="T23" fmla="*/ 48 h 153"/>
              <a:gd name="T24" fmla="*/ 6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6" y="0"/>
                </a:moveTo>
                <a:lnTo>
                  <a:pt x="0" y="19"/>
                </a:lnTo>
                <a:lnTo>
                  <a:pt x="0" y="61"/>
                </a:lnTo>
                <a:lnTo>
                  <a:pt x="61" y="70"/>
                </a:lnTo>
                <a:lnTo>
                  <a:pt x="57" y="99"/>
                </a:lnTo>
                <a:lnTo>
                  <a:pt x="0" y="96"/>
                </a:lnTo>
                <a:lnTo>
                  <a:pt x="0" y="131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7" y="48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7" name="Freeform 1316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5 w 176"/>
              <a:gd name="T1" fmla="*/ 0 h 153"/>
              <a:gd name="T2" fmla="*/ 0 w 176"/>
              <a:gd name="T3" fmla="*/ 18 h 153"/>
              <a:gd name="T4" fmla="*/ 0 w 176"/>
              <a:gd name="T5" fmla="*/ 60 h 153"/>
              <a:gd name="T6" fmla="*/ 60 w 176"/>
              <a:gd name="T7" fmla="*/ 70 h 153"/>
              <a:gd name="T8" fmla="*/ 58 w 176"/>
              <a:gd name="T9" fmla="*/ 98 h 153"/>
              <a:gd name="T10" fmla="*/ 0 w 176"/>
              <a:gd name="T11" fmla="*/ 95 h 153"/>
              <a:gd name="T12" fmla="*/ 0 w 176"/>
              <a:gd name="T13" fmla="*/ 130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8 w 176"/>
              <a:gd name="T23" fmla="*/ 48 h 153"/>
              <a:gd name="T24" fmla="*/ 5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5" y="0"/>
                </a:moveTo>
                <a:lnTo>
                  <a:pt x="0" y="18"/>
                </a:lnTo>
                <a:lnTo>
                  <a:pt x="0" y="60"/>
                </a:lnTo>
                <a:lnTo>
                  <a:pt x="60" y="70"/>
                </a:lnTo>
                <a:lnTo>
                  <a:pt x="58" y="98"/>
                </a:lnTo>
                <a:lnTo>
                  <a:pt x="0" y="95"/>
                </a:lnTo>
                <a:lnTo>
                  <a:pt x="0" y="130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8" y="4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8" name="Freeform 1315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8 h 77"/>
              <a:gd name="T6" fmla="*/ 41 w 70"/>
              <a:gd name="T7" fmla="*/ 77 h 77"/>
              <a:gd name="T8" fmla="*/ 70 w 70"/>
              <a:gd name="T9" fmla="*/ 13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8"/>
                </a:lnTo>
                <a:lnTo>
                  <a:pt x="41" y="77"/>
                </a:lnTo>
                <a:lnTo>
                  <a:pt x="70" y="1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9" name="Freeform 1314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7 h 77"/>
              <a:gd name="T6" fmla="*/ 40 w 70"/>
              <a:gd name="T7" fmla="*/ 77 h 77"/>
              <a:gd name="T8" fmla="*/ 70 w 70"/>
              <a:gd name="T9" fmla="*/ 12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7"/>
                </a:lnTo>
                <a:lnTo>
                  <a:pt x="40" y="77"/>
                </a:lnTo>
                <a:lnTo>
                  <a:pt x="70" y="1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0" name="Freeform 1313"/>
          <p:cNvSpPr>
            <a:spLocks/>
          </p:cNvSpPr>
          <p:nvPr/>
        </p:nvSpPr>
        <p:spPr bwMode="auto">
          <a:xfrm>
            <a:off x="3717262" y="5015487"/>
            <a:ext cx="247128" cy="194173"/>
          </a:xfrm>
          <a:custGeom>
            <a:avLst/>
            <a:gdLst>
              <a:gd name="T0" fmla="*/ 0 w 246"/>
              <a:gd name="T1" fmla="*/ 48 h 192"/>
              <a:gd name="T2" fmla="*/ 44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1 w 246"/>
              <a:gd name="T9" fmla="*/ 128 h 192"/>
              <a:gd name="T10" fmla="*/ 131 w 246"/>
              <a:gd name="T11" fmla="*/ 164 h 192"/>
              <a:gd name="T12" fmla="*/ 198 w 246"/>
              <a:gd name="T13" fmla="*/ 192 h 192"/>
              <a:gd name="T14" fmla="*/ 240 w 246"/>
              <a:gd name="T15" fmla="*/ 122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7 w 246"/>
              <a:gd name="T23" fmla="*/ 20 h 192"/>
              <a:gd name="T24" fmla="*/ 147 w 246"/>
              <a:gd name="T25" fmla="*/ 0 h 192"/>
              <a:gd name="T26" fmla="*/ 147 w 246"/>
              <a:gd name="T27" fmla="*/ 16 h 192"/>
              <a:gd name="T28" fmla="*/ 41 w 246"/>
              <a:gd name="T29" fmla="*/ 7 h 192"/>
              <a:gd name="T30" fmla="*/ 12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4" y="141"/>
                </a:lnTo>
                <a:lnTo>
                  <a:pt x="48" y="141"/>
                </a:lnTo>
                <a:lnTo>
                  <a:pt x="83" y="119"/>
                </a:lnTo>
                <a:lnTo>
                  <a:pt x="121" y="128"/>
                </a:lnTo>
                <a:lnTo>
                  <a:pt x="131" y="164"/>
                </a:lnTo>
                <a:lnTo>
                  <a:pt x="198" y="192"/>
                </a:lnTo>
                <a:lnTo>
                  <a:pt x="240" y="122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7" y="20"/>
                </a:lnTo>
                <a:lnTo>
                  <a:pt x="147" y="0"/>
                </a:lnTo>
                <a:lnTo>
                  <a:pt x="147" y="16"/>
                </a:lnTo>
                <a:lnTo>
                  <a:pt x="41" y="7"/>
                </a:lnTo>
                <a:lnTo>
                  <a:pt x="12" y="71"/>
                </a:lnTo>
                <a:lnTo>
                  <a:pt x="0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1" name="Freeform 1312"/>
          <p:cNvSpPr>
            <a:spLocks/>
          </p:cNvSpPr>
          <p:nvPr/>
        </p:nvSpPr>
        <p:spPr bwMode="auto">
          <a:xfrm>
            <a:off x="3717262" y="5015487"/>
            <a:ext cx="247128" cy="191651"/>
          </a:xfrm>
          <a:custGeom>
            <a:avLst/>
            <a:gdLst>
              <a:gd name="T0" fmla="*/ 0 w 246"/>
              <a:gd name="T1" fmla="*/ 48 h 192"/>
              <a:gd name="T2" fmla="*/ 43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0 w 246"/>
              <a:gd name="T9" fmla="*/ 129 h 192"/>
              <a:gd name="T10" fmla="*/ 131 w 246"/>
              <a:gd name="T11" fmla="*/ 164 h 192"/>
              <a:gd name="T12" fmla="*/ 198 w 246"/>
              <a:gd name="T13" fmla="*/ 192 h 192"/>
              <a:gd name="T14" fmla="*/ 241 w 246"/>
              <a:gd name="T15" fmla="*/ 121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6 w 246"/>
              <a:gd name="T23" fmla="*/ 20 h 192"/>
              <a:gd name="T24" fmla="*/ 146 w 246"/>
              <a:gd name="T25" fmla="*/ 0 h 192"/>
              <a:gd name="T26" fmla="*/ 146 w 246"/>
              <a:gd name="T27" fmla="*/ 15 h 192"/>
              <a:gd name="T28" fmla="*/ 40 w 246"/>
              <a:gd name="T29" fmla="*/ 5 h 192"/>
              <a:gd name="T30" fmla="*/ 10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3" y="141"/>
                </a:lnTo>
                <a:lnTo>
                  <a:pt x="48" y="141"/>
                </a:lnTo>
                <a:lnTo>
                  <a:pt x="83" y="119"/>
                </a:lnTo>
                <a:lnTo>
                  <a:pt x="120" y="129"/>
                </a:lnTo>
                <a:lnTo>
                  <a:pt x="131" y="164"/>
                </a:lnTo>
                <a:lnTo>
                  <a:pt x="198" y="192"/>
                </a:lnTo>
                <a:lnTo>
                  <a:pt x="241" y="121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6" y="20"/>
                </a:lnTo>
                <a:lnTo>
                  <a:pt x="146" y="0"/>
                </a:lnTo>
                <a:lnTo>
                  <a:pt x="146" y="15"/>
                </a:lnTo>
                <a:lnTo>
                  <a:pt x="40" y="5"/>
                </a:lnTo>
                <a:lnTo>
                  <a:pt x="10" y="71"/>
                </a:lnTo>
                <a:lnTo>
                  <a:pt x="0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2" name="Freeform 1311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2 h 70"/>
              <a:gd name="T2" fmla="*/ 4 w 90"/>
              <a:gd name="T3" fmla="*/ 29 h 70"/>
              <a:gd name="T4" fmla="*/ 48 w 90"/>
              <a:gd name="T5" fmla="*/ 64 h 70"/>
              <a:gd name="T6" fmla="*/ 52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7 w 90"/>
              <a:gd name="T13" fmla="*/ 45 h 70"/>
              <a:gd name="T14" fmla="*/ 77 w 90"/>
              <a:gd name="T15" fmla="*/ 9 h 70"/>
              <a:gd name="T16" fmla="*/ 39 w 90"/>
              <a:gd name="T17" fmla="*/ 0 h 70"/>
              <a:gd name="T18" fmla="*/ 4 w 90"/>
              <a:gd name="T19" fmla="*/ 22 h 70"/>
              <a:gd name="T20" fmla="*/ 0 w 90"/>
              <a:gd name="T21" fmla="*/ 2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2"/>
                </a:moveTo>
                <a:lnTo>
                  <a:pt x="4" y="29"/>
                </a:lnTo>
                <a:lnTo>
                  <a:pt x="48" y="64"/>
                </a:lnTo>
                <a:lnTo>
                  <a:pt x="52" y="70"/>
                </a:lnTo>
                <a:lnTo>
                  <a:pt x="90" y="48"/>
                </a:lnTo>
                <a:lnTo>
                  <a:pt x="90" y="45"/>
                </a:lnTo>
                <a:lnTo>
                  <a:pt x="87" y="45"/>
                </a:lnTo>
                <a:lnTo>
                  <a:pt x="77" y="9"/>
                </a:lnTo>
                <a:lnTo>
                  <a:pt x="39" y="0"/>
                </a:lnTo>
                <a:lnTo>
                  <a:pt x="4" y="22"/>
                </a:lnTo>
                <a:lnTo>
                  <a:pt x="0" y="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3" name="Freeform 1310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3 h 70"/>
              <a:gd name="T2" fmla="*/ 5 w 90"/>
              <a:gd name="T3" fmla="*/ 30 h 70"/>
              <a:gd name="T4" fmla="*/ 48 w 90"/>
              <a:gd name="T5" fmla="*/ 65 h 70"/>
              <a:gd name="T6" fmla="*/ 53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8 w 90"/>
              <a:gd name="T13" fmla="*/ 45 h 70"/>
              <a:gd name="T14" fmla="*/ 78 w 90"/>
              <a:gd name="T15" fmla="*/ 10 h 70"/>
              <a:gd name="T16" fmla="*/ 40 w 90"/>
              <a:gd name="T17" fmla="*/ 0 h 70"/>
              <a:gd name="T18" fmla="*/ 5 w 90"/>
              <a:gd name="T19" fmla="*/ 23 h 70"/>
              <a:gd name="T20" fmla="*/ 0 w 90"/>
              <a:gd name="T21" fmla="*/ 2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3"/>
                </a:moveTo>
                <a:lnTo>
                  <a:pt x="5" y="30"/>
                </a:lnTo>
                <a:lnTo>
                  <a:pt x="48" y="65"/>
                </a:lnTo>
                <a:lnTo>
                  <a:pt x="53" y="70"/>
                </a:lnTo>
                <a:lnTo>
                  <a:pt x="90" y="48"/>
                </a:lnTo>
                <a:lnTo>
                  <a:pt x="90" y="45"/>
                </a:lnTo>
                <a:lnTo>
                  <a:pt x="88" y="45"/>
                </a:lnTo>
                <a:lnTo>
                  <a:pt x="78" y="10"/>
                </a:lnTo>
                <a:lnTo>
                  <a:pt x="40" y="0"/>
                </a:lnTo>
                <a:lnTo>
                  <a:pt x="5" y="23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4" name="Freeform 1309"/>
          <p:cNvSpPr>
            <a:spLocks/>
          </p:cNvSpPr>
          <p:nvPr/>
        </p:nvSpPr>
        <p:spPr bwMode="auto">
          <a:xfrm>
            <a:off x="3813087" y="5179399"/>
            <a:ext cx="118522" cy="131129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2 w 118"/>
              <a:gd name="T7" fmla="*/ 28 h 131"/>
              <a:gd name="T8" fmla="*/ 102 w 118"/>
              <a:gd name="T9" fmla="*/ 25 h 131"/>
              <a:gd name="T10" fmla="*/ 102 w 118"/>
              <a:gd name="T11" fmla="*/ 28 h 131"/>
              <a:gd name="T12" fmla="*/ 38 w 118"/>
              <a:gd name="T13" fmla="*/ 0 h 131"/>
              <a:gd name="T14" fmla="*/ 38 w 118"/>
              <a:gd name="T15" fmla="*/ 3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2" y="28"/>
                </a:lnTo>
                <a:lnTo>
                  <a:pt x="102" y="25"/>
                </a:lnTo>
                <a:lnTo>
                  <a:pt x="102" y="28"/>
                </a:lnTo>
                <a:lnTo>
                  <a:pt x="38" y="0"/>
                </a:lnTo>
                <a:lnTo>
                  <a:pt x="38" y="3"/>
                </a:lnTo>
                <a:lnTo>
                  <a:pt x="0" y="2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5" name="Freeform 1308"/>
          <p:cNvSpPr>
            <a:spLocks/>
          </p:cNvSpPr>
          <p:nvPr/>
        </p:nvSpPr>
        <p:spPr bwMode="auto">
          <a:xfrm>
            <a:off x="3813087" y="5179399"/>
            <a:ext cx="118522" cy="133650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3 w 118"/>
              <a:gd name="T7" fmla="*/ 27 h 131"/>
              <a:gd name="T8" fmla="*/ 103 w 118"/>
              <a:gd name="T9" fmla="*/ 25 h 131"/>
              <a:gd name="T10" fmla="*/ 103 w 118"/>
              <a:gd name="T11" fmla="*/ 27 h 131"/>
              <a:gd name="T12" fmla="*/ 38 w 118"/>
              <a:gd name="T13" fmla="*/ 0 h 131"/>
              <a:gd name="T14" fmla="*/ 38 w 118"/>
              <a:gd name="T15" fmla="*/ 2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3" y="27"/>
                </a:lnTo>
                <a:lnTo>
                  <a:pt x="103" y="25"/>
                </a:lnTo>
                <a:lnTo>
                  <a:pt x="103" y="27"/>
                </a:lnTo>
                <a:lnTo>
                  <a:pt x="38" y="0"/>
                </a:lnTo>
                <a:lnTo>
                  <a:pt x="38" y="2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6" name="Freeform 1307"/>
          <p:cNvSpPr>
            <a:spLocks/>
          </p:cNvSpPr>
          <p:nvPr/>
        </p:nvSpPr>
        <p:spPr bwMode="auto">
          <a:xfrm>
            <a:off x="3886218" y="5134008"/>
            <a:ext cx="229476" cy="201737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3 h 201"/>
              <a:gd name="T6" fmla="*/ 205 w 227"/>
              <a:gd name="T7" fmla="*/ 176 h 201"/>
              <a:gd name="T8" fmla="*/ 198 w 227"/>
              <a:gd name="T9" fmla="*/ 115 h 201"/>
              <a:gd name="T10" fmla="*/ 227 w 227"/>
              <a:gd name="T11" fmla="*/ 99 h 201"/>
              <a:gd name="T12" fmla="*/ 227 w 227"/>
              <a:gd name="T13" fmla="*/ 48 h 201"/>
              <a:gd name="T14" fmla="*/ 138 w 227"/>
              <a:gd name="T15" fmla="*/ 0 h 201"/>
              <a:gd name="T16" fmla="*/ 77 w 227"/>
              <a:gd name="T17" fmla="*/ 0 h 201"/>
              <a:gd name="T18" fmla="*/ 71 w 227"/>
              <a:gd name="T19" fmla="*/ 3 h 201"/>
              <a:gd name="T20" fmla="*/ 29 w 227"/>
              <a:gd name="T21" fmla="*/ 73 h 201"/>
              <a:gd name="T22" fmla="*/ 29 w 227"/>
              <a:gd name="T23" fmla="*/ 70 h 201"/>
              <a:gd name="T24" fmla="*/ 29 w 227"/>
              <a:gd name="T25" fmla="*/ 73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3"/>
                </a:lnTo>
                <a:lnTo>
                  <a:pt x="205" y="176"/>
                </a:lnTo>
                <a:lnTo>
                  <a:pt x="198" y="115"/>
                </a:lnTo>
                <a:lnTo>
                  <a:pt x="227" y="99"/>
                </a:lnTo>
                <a:lnTo>
                  <a:pt x="227" y="48"/>
                </a:lnTo>
                <a:lnTo>
                  <a:pt x="138" y="0"/>
                </a:lnTo>
                <a:lnTo>
                  <a:pt x="77" y="0"/>
                </a:lnTo>
                <a:lnTo>
                  <a:pt x="71" y="3"/>
                </a:lnTo>
                <a:lnTo>
                  <a:pt x="29" y="73"/>
                </a:lnTo>
                <a:lnTo>
                  <a:pt x="29" y="70"/>
                </a:lnTo>
                <a:lnTo>
                  <a:pt x="29" y="73"/>
                </a:lnTo>
                <a:lnTo>
                  <a:pt x="45" y="176"/>
                </a:lnTo>
                <a:lnTo>
                  <a:pt x="0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7" name="Freeform 1306"/>
          <p:cNvSpPr>
            <a:spLocks/>
          </p:cNvSpPr>
          <p:nvPr/>
        </p:nvSpPr>
        <p:spPr bwMode="auto">
          <a:xfrm>
            <a:off x="3886218" y="5134008"/>
            <a:ext cx="229476" cy="204258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1 h 201"/>
              <a:gd name="T6" fmla="*/ 205 w 227"/>
              <a:gd name="T7" fmla="*/ 176 h 201"/>
              <a:gd name="T8" fmla="*/ 197 w 227"/>
              <a:gd name="T9" fmla="*/ 114 h 201"/>
              <a:gd name="T10" fmla="*/ 227 w 227"/>
              <a:gd name="T11" fmla="*/ 99 h 201"/>
              <a:gd name="T12" fmla="*/ 227 w 227"/>
              <a:gd name="T13" fmla="*/ 47 h 201"/>
              <a:gd name="T14" fmla="*/ 137 w 227"/>
              <a:gd name="T15" fmla="*/ 0 h 201"/>
              <a:gd name="T16" fmla="*/ 77 w 227"/>
              <a:gd name="T17" fmla="*/ 0 h 201"/>
              <a:gd name="T18" fmla="*/ 72 w 227"/>
              <a:gd name="T19" fmla="*/ 2 h 201"/>
              <a:gd name="T20" fmla="*/ 30 w 227"/>
              <a:gd name="T21" fmla="*/ 72 h 201"/>
              <a:gd name="T22" fmla="*/ 30 w 227"/>
              <a:gd name="T23" fmla="*/ 69 h 201"/>
              <a:gd name="T24" fmla="*/ 30 w 227"/>
              <a:gd name="T25" fmla="*/ 72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1"/>
                </a:lnTo>
                <a:lnTo>
                  <a:pt x="205" y="176"/>
                </a:lnTo>
                <a:lnTo>
                  <a:pt x="197" y="114"/>
                </a:lnTo>
                <a:lnTo>
                  <a:pt x="227" y="99"/>
                </a:lnTo>
                <a:lnTo>
                  <a:pt x="227" y="47"/>
                </a:lnTo>
                <a:lnTo>
                  <a:pt x="137" y="0"/>
                </a:lnTo>
                <a:lnTo>
                  <a:pt x="77" y="0"/>
                </a:lnTo>
                <a:lnTo>
                  <a:pt x="72" y="2"/>
                </a:lnTo>
                <a:lnTo>
                  <a:pt x="30" y="72"/>
                </a:lnTo>
                <a:lnTo>
                  <a:pt x="30" y="69"/>
                </a:lnTo>
                <a:lnTo>
                  <a:pt x="30" y="72"/>
                </a:lnTo>
                <a:lnTo>
                  <a:pt x="45" y="176"/>
                </a:lnTo>
                <a:lnTo>
                  <a:pt x="0" y="14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8" name="Freeform 1305"/>
          <p:cNvSpPr>
            <a:spLocks/>
          </p:cNvSpPr>
          <p:nvPr/>
        </p:nvSpPr>
        <p:spPr bwMode="auto">
          <a:xfrm>
            <a:off x="4024911" y="4990270"/>
            <a:ext cx="254694" cy="194173"/>
          </a:xfrm>
          <a:custGeom>
            <a:avLst/>
            <a:gdLst>
              <a:gd name="T0" fmla="*/ 89 w 252"/>
              <a:gd name="T1" fmla="*/ 189 h 192"/>
              <a:gd name="T2" fmla="*/ 96 w 252"/>
              <a:gd name="T3" fmla="*/ 147 h 192"/>
              <a:gd name="T4" fmla="*/ 156 w 252"/>
              <a:gd name="T5" fmla="*/ 153 h 192"/>
              <a:gd name="T6" fmla="*/ 201 w 252"/>
              <a:gd name="T7" fmla="*/ 157 h 192"/>
              <a:gd name="T8" fmla="*/ 252 w 252"/>
              <a:gd name="T9" fmla="*/ 112 h 192"/>
              <a:gd name="T10" fmla="*/ 204 w 252"/>
              <a:gd name="T11" fmla="*/ 61 h 192"/>
              <a:gd name="T12" fmla="*/ 204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38 w 252"/>
              <a:gd name="T19" fmla="*/ 61 h 192"/>
              <a:gd name="T20" fmla="*/ 3 w 252"/>
              <a:gd name="T21" fmla="*/ 141 h 192"/>
              <a:gd name="T22" fmla="*/ 0 w 252"/>
              <a:gd name="T23" fmla="*/ 144 h 192"/>
              <a:gd name="T24" fmla="*/ 86 w 252"/>
              <a:gd name="T25" fmla="*/ 192 h 192"/>
              <a:gd name="T26" fmla="*/ 89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89" y="189"/>
                </a:moveTo>
                <a:lnTo>
                  <a:pt x="96" y="147"/>
                </a:lnTo>
                <a:lnTo>
                  <a:pt x="156" y="153"/>
                </a:lnTo>
                <a:lnTo>
                  <a:pt x="201" y="157"/>
                </a:lnTo>
                <a:lnTo>
                  <a:pt x="252" y="112"/>
                </a:lnTo>
                <a:lnTo>
                  <a:pt x="204" y="61"/>
                </a:lnTo>
                <a:lnTo>
                  <a:pt x="204" y="0"/>
                </a:lnTo>
                <a:lnTo>
                  <a:pt x="172" y="0"/>
                </a:lnTo>
                <a:lnTo>
                  <a:pt x="115" y="35"/>
                </a:lnTo>
                <a:lnTo>
                  <a:pt x="38" y="61"/>
                </a:lnTo>
                <a:lnTo>
                  <a:pt x="3" y="141"/>
                </a:lnTo>
                <a:lnTo>
                  <a:pt x="0" y="144"/>
                </a:lnTo>
                <a:lnTo>
                  <a:pt x="86" y="192"/>
                </a:lnTo>
                <a:lnTo>
                  <a:pt x="89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9" name="Freeform 1304"/>
          <p:cNvSpPr>
            <a:spLocks/>
          </p:cNvSpPr>
          <p:nvPr/>
        </p:nvSpPr>
        <p:spPr bwMode="auto">
          <a:xfrm>
            <a:off x="4024911" y="4990270"/>
            <a:ext cx="254694" cy="191651"/>
          </a:xfrm>
          <a:custGeom>
            <a:avLst/>
            <a:gdLst>
              <a:gd name="T0" fmla="*/ 90 w 252"/>
              <a:gd name="T1" fmla="*/ 189 h 192"/>
              <a:gd name="T2" fmla="*/ 97 w 252"/>
              <a:gd name="T3" fmla="*/ 147 h 192"/>
              <a:gd name="T4" fmla="*/ 157 w 252"/>
              <a:gd name="T5" fmla="*/ 154 h 192"/>
              <a:gd name="T6" fmla="*/ 202 w 252"/>
              <a:gd name="T7" fmla="*/ 157 h 192"/>
              <a:gd name="T8" fmla="*/ 252 w 252"/>
              <a:gd name="T9" fmla="*/ 111 h 192"/>
              <a:gd name="T10" fmla="*/ 205 w 252"/>
              <a:gd name="T11" fmla="*/ 61 h 192"/>
              <a:gd name="T12" fmla="*/ 205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40 w 252"/>
              <a:gd name="T19" fmla="*/ 61 h 192"/>
              <a:gd name="T20" fmla="*/ 5 w 252"/>
              <a:gd name="T21" fmla="*/ 141 h 192"/>
              <a:gd name="T22" fmla="*/ 0 w 252"/>
              <a:gd name="T23" fmla="*/ 144 h 192"/>
              <a:gd name="T24" fmla="*/ 87 w 252"/>
              <a:gd name="T25" fmla="*/ 192 h 192"/>
              <a:gd name="T26" fmla="*/ 90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90" y="189"/>
                </a:moveTo>
                <a:lnTo>
                  <a:pt x="97" y="147"/>
                </a:lnTo>
                <a:lnTo>
                  <a:pt x="157" y="154"/>
                </a:lnTo>
                <a:lnTo>
                  <a:pt x="202" y="157"/>
                </a:lnTo>
                <a:lnTo>
                  <a:pt x="252" y="111"/>
                </a:lnTo>
                <a:lnTo>
                  <a:pt x="205" y="61"/>
                </a:lnTo>
                <a:lnTo>
                  <a:pt x="205" y="0"/>
                </a:lnTo>
                <a:lnTo>
                  <a:pt x="172" y="0"/>
                </a:lnTo>
                <a:lnTo>
                  <a:pt x="115" y="35"/>
                </a:lnTo>
                <a:lnTo>
                  <a:pt x="40" y="61"/>
                </a:lnTo>
                <a:lnTo>
                  <a:pt x="5" y="141"/>
                </a:lnTo>
                <a:lnTo>
                  <a:pt x="0" y="144"/>
                </a:lnTo>
                <a:lnTo>
                  <a:pt x="87" y="192"/>
                </a:lnTo>
                <a:lnTo>
                  <a:pt x="90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0" name="Freeform 1303"/>
          <p:cNvSpPr>
            <a:spLocks/>
          </p:cNvSpPr>
          <p:nvPr/>
        </p:nvSpPr>
        <p:spPr bwMode="auto">
          <a:xfrm>
            <a:off x="4077868" y="5136529"/>
            <a:ext cx="138694" cy="176520"/>
          </a:xfrm>
          <a:custGeom>
            <a:avLst/>
            <a:gdLst>
              <a:gd name="T0" fmla="*/ 16 w 137"/>
              <a:gd name="T1" fmla="*/ 173 h 176"/>
              <a:gd name="T2" fmla="*/ 22 w 137"/>
              <a:gd name="T3" fmla="*/ 176 h 176"/>
              <a:gd name="T4" fmla="*/ 121 w 137"/>
              <a:gd name="T5" fmla="*/ 163 h 176"/>
              <a:gd name="T6" fmla="*/ 137 w 137"/>
              <a:gd name="T7" fmla="*/ 157 h 176"/>
              <a:gd name="T8" fmla="*/ 102 w 137"/>
              <a:gd name="T9" fmla="*/ 6 h 176"/>
              <a:gd name="T10" fmla="*/ 45 w 137"/>
              <a:gd name="T11" fmla="*/ 0 h 176"/>
              <a:gd name="T12" fmla="*/ 38 w 137"/>
              <a:gd name="T13" fmla="*/ 42 h 176"/>
              <a:gd name="T14" fmla="*/ 35 w 137"/>
              <a:gd name="T15" fmla="*/ 45 h 176"/>
              <a:gd name="T16" fmla="*/ 0 w 137"/>
              <a:gd name="T17" fmla="*/ 26 h 176"/>
              <a:gd name="T18" fmla="*/ 38 w 137"/>
              <a:gd name="T19" fmla="*/ 45 h 176"/>
              <a:gd name="T20" fmla="*/ 38 w 137"/>
              <a:gd name="T21" fmla="*/ 96 h 176"/>
              <a:gd name="T22" fmla="*/ 9 w 137"/>
              <a:gd name="T23" fmla="*/ 112 h 176"/>
              <a:gd name="T24" fmla="*/ 16 w 137"/>
              <a:gd name="T25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6" y="173"/>
                </a:moveTo>
                <a:lnTo>
                  <a:pt x="22" y="176"/>
                </a:lnTo>
                <a:lnTo>
                  <a:pt x="121" y="163"/>
                </a:lnTo>
                <a:lnTo>
                  <a:pt x="137" y="157"/>
                </a:lnTo>
                <a:lnTo>
                  <a:pt x="102" y="6"/>
                </a:lnTo>
                <a:lnTo>
                  <a:pt x="45" y="0"/>
                </a:lnTo>
                <a:lnTo>
                  <a:pt x="38" y="42"/>
                </a:lnTo>
                <a:lnTo>
                  <a:pt x="35" y="45"/>
                </a:lnTo>
                <a:lnTo>
                  <a:pt x="0" y="26"/>
                </a:lnTo>
                <a:lnTo>
                  <a:pt x="38" y="45"/>
                </a:lnTo>
                <a:lnTo>
                  <a:pt x="38" y="96"/>
                </a:lnTo>
                <a:lnTo>
                  <a:pt x="9" y="112"/>
                </a:lnTo>
                <a:lnTo>
                  <a:pt x="16" y="17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1" name="Freeform 1302"/>
          <p:cNvSpPr>
            <a:spLocks/>
          </p:cNvSpPr>
          <p:nvPr/>
        </p:nvSpPr>
        <p:spPr bwMode="auto">
          <a:xfrm>
            <a:off x="4077868" y="5136529"/>
            <a:ext cx="138694" cy="179043"/>
          </a:xfrm>
          <a:custGeom>
            <a:avLst/>
            <a:gdLst>
              <a:gd name="T0" fmla="*/ 15 w 137"/>
              <a:gd name="T1" fmla="*/ 174 h 176"/>
              <a:gd name="T2" fmla="*/ 22 w 137"/>
              <a:gd name="T3" fmla="*/ 176 h 176"/>
              <a:gd name="T4" fmla="*/ 120 w 137"/>
              <a:gd name="T5" fmla="*/ 164 h 176"/>
              <a:gd name="T6" fmla="*/ 137 w 137"/>
              <a:gd name="T7" fmla="*/ 156 h 176"/>
              <a:gd name="T8" fmla="*/ 102 w 137"/>
              <a:gd name="T9" fmla="*/ 7 h 176"/>
              <a:gd name="T10" fmla="*/ 45 w 137"/>
              <a:gd name="T11" fmla="*/ 0 h 176"/>
              <a:gd name="T12" fmla="*/ 37 w 137"/>
              <a:gd name="T13" fmla="*/ 42 h 176"/>
              <a:gd name="T14" fmla="*/ 35 w 137"/>
              <a:gd name="T15" fmla="*/ 45 h 176"/>
              <a:gd name="T16" fmla="*/ 0 w 137"/>
              <a:gd name="T17" fmla="*/ 27 h 176"/>
              <a:gd name="T18" fmla="*/ 37 w 137"/>
              <a:gd name="T19" fmla="*/ 45 h 176"/>
              <a:gd name="T20" fmla="*/ 37 w 137"/>
              <a:gd name="T21" fmla="*/ 97 h 176"/>
              <a:gd name="T22" fmla="*/ 7 w 137"/>
              <a:gd name="T23" fmla="*/ 112 h 176"/>
              <a:gd name="T24" fmla="*/ 15 w 137"/>
              <a:gd name="T25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5" y="174"/>
                </a:moveTo>
                <a:lnTo>
                  <a:pt x="22" y="176"/>
                </a:lnTo>
                <a:lnTo>
                  <a:pt x="120" y="164"/>
                </a:lnTo>
                <a:lnTo>
                  <a:pt x="137" y="156"/>
                </a:lnTo>
                <a:lnTo>
                  <a:pt x="102" y="7"/>
                </a:lnTo>
                <a:lnTo>
                  <a:pt x="45" y="0"/>
                </a:lnTo>
                <a:lnTo>
                  <a:pt x="37" y="42"/>
                </a:lnTo>
                <a:lnTo>
                  <a:pt x="35" y="45"/>
                </a:lnTo>
                <a:lnTo>
                  <a:pt x="0" y="27"/>
                </a:lnTo>
                <a:lnTo>
                  <a:pt x="37" y="45"/>
                </a:lnTo>
                <a:lnTo>
                  <a:pt x="37" y="97"/>
                </a:lnTo>
                <a:lnTo>
                  <a:pt x="7" y="112"/>
                </a:lnTo>
                <a:lnTo>
                  <a:pt x="15" y="17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2" name="Freeform 1301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1 w 105"/>
              <a:gd name="T1" fmla="*/ 157 h 157"/>
              <a:gd name="T2" fmla="*/ 105 w 105"/>
              <a:gd name="T3" fmla="*/ 148 h 157"/>
              <a:gd name="T4" fmla="*/ 105 w 105"/>
              <a:gd name="T5" fmla="*/ 144 h 157"/>
              <a:gd name="T6" fmla="*/ 73 w 105"/>
              <a:gd name="T7" fmla="*/ 0 h 157"/>
              <a:gd name="T8" fmla="*/ 70 w 105"/>
              <a:gd name="T9" fmla="*/ 4 h 157"/>
              <a:gd name="T10" fmla="*/ 25 w 105"/>
              <a:gd name="T11" fmla="*/ 0 h 157"/>
              <a:gd name="T12" fmla="*/ 0 w 105"/>
              <a:gd name="T13" fmla="*/ 0 h 157"/>
              <a:gd name="T14" fmla="*/ 22 w 105"/>
              <a:gd name="T15" fmla="*/ 0 h 157"/>
              <a:gd name="T16" fmla="*/ 57 w 105"/>
              <a:gd name="T17" fmla="*/ 151 h 157"/>
              <a:gd name="T18" fmla="*/ 41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1" y="157"/>
                </a:moveTo>
                <a:lnTo>
                  <a:pt x="105" y="148"/>
                </a:lnTo>
                <a:lnTo>
                  <a:pt x="105" y="144"/>
                </a:lnTo>
                <a:lnTo>
                  <a:pt x="73" y="0"/>
                </a:lnTo>
                <a:lnTo>
                  <a:pt x="70" y="4"/>
                </a:lnTo>
                <a:lnTo>
                  <a:pt x="25" y="0"/>
                </a:lnTo>
                <a:lnTo>
                  <a:pt x="0" y="0"/>
                </a:lnTo>
                <a:lnTo>
                  <a:pt x="22" y="0"/>
                </a:lnTo>
                <a:lnTo>
                  <a:pt x="57" y="151"/>
                </a:lnTo>
                <a:lnTo>
                  <a:pt x="41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3" name="Freeform 1300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0 w 105"/>
              <a:gd name="T1" fmla="*/ 157 h 157"/>
              <a:gd name="T2" fmla="*/ 105 w 105"/>
              <a:gd name="T3" fmla="*/ 147 h 157"/>
              <a:gd name="T4" fmla="*/ 105 w 105"/>
              <a:gd name="T5" fmla="*/ 142 h 157"/>
              <a:gd name="T6" fmla="*/ 73 w 105"/>
              <a:gd name="T7" fmla="*/ 0 h 157"/>
              <a:gd name="T8" fmla="*/ 70 w 105"/>
              <a:gd name="T9" fmla="*/ 2 h 157"/>
              <a:gd name="T10" fmla="*/ 25 w 105"/>
              <a:gd name="T11" fmla="*/ 0 h 157"/>
              <a:gd name="T12" fmla="*/ 0 w 105"/>
              <a:gd name="T13" fmla="*/ 0 h 157"/>
              <a:gd name="T14" fmla="*/ 23 w 105"/>
              <a:gd name="T15" fmla="*/ 0 h 157"/>
              <a:gd name="T16" fmla="*/ 58 w 105"/>
              <a:gd name="T17" fmla="*/ 150 h 157"/>
              <a:gd name="T18" fmla="*/ 40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0" y="157"/>
                </a:moveTo>
                <a:lnTo>
                  <a:pt x="105" y="147"/>
                </a:lnTo>
                <a:lnTo>
                  <a:pt x="105" y="142"/>
                </a:lnTo>
                <a:lnTo>
                  <a:pt x="73" y="0"/>
                </a:lnTo>
                <a:lnTo>
                  <a:pt x="70" y="2"/>
                </a:lnTo>
                <a:lnTo>
                  <a:pt x="25" y="0"/>
                </a:lnTo>
                <a:lnTo>
                  <a:pt x="0" y="0"/>
                </a:lnTo>
                <a:lnTo>
                  <a:pt x="23" y="0"/>
                </a:lnTo>
                <a:lnTo>
                  <a:pt x="58" y="150"/>
                </a:lnTo>
                <a:lnTo>
                  <a:pt x="40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4" name="Freeform 1299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8 w 87"/>
              <a:gd name="T3" fmla="*/ 185 h 189"/>
              <a:gd name="T4" fmla="*/ 64 w 87"/>
              <a:gd name="T5" fmla="*/ 176 h 189"/>
              <a:gd name="T6" fmla="*/ 58 w 87"/>
              <a:gd name="T7" fmla="*/ 115 h 189"/>
              <a:gd name="T8" fmla="*/ 87 w 87"/>
              <a:gd name="T9" fmla="*/ 83 h 189"/>
              <a:gd name="T10" fmla="*/ 87 w 87"/>
              <a:gd name="T11" fmla="*/ 9 h 189"/>
              <a:gd name="T12" fmla="*/ 48 w 87"/>
              <a:gd name="T13" fmla="*/ 0 h 189"/>
              <a:gd name="T14" fmla="*/ 42 w 87"/>
              <a:gd name="T15" fmla="*/ 0 h 189"/>
              <a:gd name="T16" fmla="*/ 0 w 87"/>
              <a:gd name="T17" fmla="*/ 41 h 189"/>
              <a:gd name="T18" fmla="*/ 32 w 87"/>
              <a:gd name="T19" fmla="*/ 185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8" y="185"/>
                </a:lnTo>
                <a:lnTo>
                  <a:pt x="64" y="176"/>
                </a:lnTo>
                <a:lnTo>
                  <a:pt x="58" y="115"/>
                </a:lnTo>
                <a:lnTo>
                  <a:pt x="87" y="83"/>
                </a:lnTo>
                <a:lnTo>
                  <a:pt x="87" y="9"/>
                </a:lnTo>
                <a:lnTo>
                  <a:pt x="48" y="0"/>
                </a:lnTo>
                <a:lnTo>
                  <a:pt x="42" y="0"/>
                </a:lnTo>
                <a:lnTo>
                  <a:pt x="0" y="41"/>
                </a:lnTo>
                <a:lnTo>
                  <a:pt x="32" y="185"/>
                </a:lnTo>
                <a:lnTo>
                  <a:pt x="32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5" name="Freeform 1298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7 w 87"/>
              <a:gd name="T3" fmla="*/ 184 h 189"/>
              <a:gd name="T4" fmla="*/ 65 w 87"/>
              <a:gd name="T5" fmla="*/ 177 h 189"/>
              <a:gd name="T6" fmla="*/ 57 w 87"/>
              <a:gd name="T7" fmla="*/ 114 h 189"/>
              <a:gd name="T8" fmla="*/ 87 w 87"/>
              <a:gd name="T9" fmla="*/ 85 h 189"/>
              <a:gd name="T10" fmla="*/ 87 w 87"/>
              <a:gd name="T11" fmla="*/ 10 h 189"/>
              <a:gd name="T12" fmla="*/ 47 w 87"/>
              <a:gd name="T13" fmla="*/ 0 h 189"/>
              <a:gd name="T14" fmla="*/ 42 w 87"/>
              <a:gd name="T15" fmla="*/ 0 h 189"/>
              <a:gd name="T16" fmla="*/ 0 w 87"/>
              <a:gd name="T17" fmla="*/ 42 h 189"/>
              <a:gd name="T18" fmla="*/ 32 w 87"/>
              <a:gd name="T19" fmla="*/ 184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7" y="184"/>
                </a:lnTo>
                <a:lnTo>
                  <a:pt x="65" y="177"/>
                </a:lnTo>
                <a:lnTo>
                  <a:pt x="57" y="114"/>
                </a:lnTo>
                <a:lnTo>
                  <a:pt x="87" y="85"/>
                </a:lnTo>
                <a:lnTo>
                  <a:pt x="87" y="10"/>
                </a:lnTo>
                <a:lnTo>
                  <a:pt x="47" y="0"/>
                </a:lnTo>
                <a:lnTo>
                  <a:pt x="42" y="0"/>
                </a:lnTo>
                <a:lnTo>
                  <a:pt x="0" y="42"/>
                </a:lnTo>
                <a:lnTo>
                  <a:pt x="32" y="184"/>
                </a:lnTo>
                <a:lnTo>
                  <a:pt x="32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6" name="Freeform 1297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29 w 448"/>
              <a:gd name="T1" fmla="*/ 51 h 342"/>
              <a:gd name="T2" fmla="*/ 448 w 448"/>
              <a:gd name="T3" fmla="*/ 172 h 342"/>
              <a:gd name="T4" fmla="*/ 397 w 448"/>
              <a:gd name="T5" fmla="*/ 223 h 342"/>
              <a:gd name="T6" fmla="*/ 371 w 448"/>
              <a:gd name="T7" fmla="*/ 316 h 342"/>
              <a:gd name="T8" fmla="*/ 327 w 448"/>
              <a:gd name="T9" fmla="*/ 307 h 342"/>
              <a:gd name="T10" fmla="*/ 276 w 448"/>
              <a:gd name="T11" fmla="*/ 329 h 342"/>
              <a:gd name="T12" fmla="*/ 208 w 448"/>
              <a:gd name="T13" fmla="*/ 310 h 342"/>
              <a:gd name="T14" fmla="*/ 122 w 448"/>
              <a:gd name="T15" fmla="*/ 310 h 342"/>
              <a:gd name="T16" fmla="*/ 87 w 448"/>
              <a:gd name="T17" fmla="*/ 329 h 342"/>
              <a:gd name="T18" fmla="*/ 84 w 448"/>
              <a:gd name="T19" fmla="*/ 335 h 342"/>
              <a:gd name="T20" fmla="*/ 48 w 448"/>
              <a:gd name="T21" fmla="*/ 326 h 342"/>
              <a:gd name="T22" fmla="*/ 42 w 448"/>
              <a:gd name="T23" fmla="*/ 326 h 342"/>
              <a:gd name="T24" fmla="*/ 29 w 448"/>
              <a:gd name="T25" fmla="*/ 342 h 342"/>
              <a:gd name="T26" fmla="*/ 48 w 448"/>
              <a:gd name="T27" fmla="*/ 326 h 342"/>
              <a:gd name="T28" fmla="*/ 0 w 448"/>
              <a:gd name="T29" fmla="*/ 275 h 342"/>
              <a:gd name="T30" fmla="*/ 0 w 448"/>
              <a:gd name="T31" fmla="*/ 214 h 342"/>
              <a:gd name="T32" fmla="*/ 84 w 448"/>
              <a:gd name="T33" fmla="*/ 208 h 342"/>
              <a:gd name="T34" fmla="*/ 93 w 448"/>
              <a:gd name="T35" fmla="*/ 134 h 342"/>
              <a:gd name="T36" fmla="*/ 36 w 448"/>
              <a:gd name="T37" fmla="*/ 76 h 342"/>
              <a:gd name="T38" fmla="*/ 100 w 448"/>
              <a:gd name="T39" fmla="*/ 137 h 342"/>
              <a:gd name="T40" fmla="*/ 371 w 448"/>
              <a:gd name="T41" fmla="*/ 0 h 342"/>
              <a:gd name="T42" fmla="*/ 423 w 448"/>
              <a:gd name="T43" fmla="*/ 44 h 342"/>
              <a:gd name="T44" fmla="*/ 429 w 448"/>
              <a:gd name="T45" fmla="*/ 5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29" y="51"/>
                </a:moveTo>
                <a:lnTo>
                  <a:pt x="448" y="172"/>
                </a:lnTo>
                <a:lnTo>
                  <a:pt x="397" y="223"/>
                </a:lnTo>
                <a:lnTo>
                  <a:pt x="371" y="316"/>
                </a:lnTo>
                <a:lnTo>
                  <a:pt x="327" y="307"/>
                </a:lnTo>
                <a:lnTo>
                  <a:pt x="276" y="329"/>
                </a:lnTo>
                <a:lnTo>
                  <a:pt x="208" y="310"/>
                </a:lnTo>
                <a:lnTo>
                  <a:pt x="122" y="310"/>
                </a:lnTo>
                <a:lnTo>
                  <a:pt x="87" y="329"/>
                </a:lnTo>
                <a:lnTo>
                  <a:pt x="84" y="335"/>
                </a:lnTo>
                <a:lnTo>
                  <a:pt x="48" y="326"/>
                </a:lnTo>
                <a:lnTo>
                  <a:pt x="42" y="326"/>
                </a:lnTo>
                <a:lnTo>
                  <a:pt x="29" y="342"/>
                </a:lnTo>
                <a:lnTo>
                  <a:pt x="48" y="326"/>
                </a:lnTo>
                <a:lnTo>
                  <a:pt x="0" y="275"/>
                </a:lnTo>
                <a:lnTo>
                  <a:pt x="0" y="214"/>
                </a:lnTo>
                <a:lnTo>
                  <a:pt x="84" y="208"/>
                </a:lnTo>
                <a:lnTo>
                  <a:pt x="93" y="134"/>
                </a:lnTo>
                <a:lnTo>
                  <a:pt x="36" y="76"/>
                </a:lnTo>
                <a:lnTo>
                  <a:pt x="100" y="137"/>
                </a:lnTo>
                <a:lnTo>
                  <a:pt x="371" y="0"/>
                </a:lnTo>
                <a:lnTo>
                  <a:pt x="423" y="44"/>
                </a:lnTo>
                <a:lnTo>
                  <a:pt x="429" y="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7" name="Freeform 1296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30 w 448"/>
              <a:gd name="T1" fmla="*/ 50 h 342"/>
              <a:gd name="T2" fmla="*/ 448 w 448"/>
              <a:gd name="T3" fmla="*/ 172 h 342"/>
              <a:gd name="T4" fmla="*/ 398 w 448"/>
              <a:gd name="T5" fmla="*/ 222 h 342"/>
              <a:gd name="T6" fmla="*/ 370 w 448"/>
              <a:gd name="T7" fmla="*/ 315 h 342"/>
              <a:gd name="T8" fmla="*/ 328 w 448"/>
              <a:gd name="T9" fmla="*/ 307 h 342"/>
              <a:gd name="T10" fmla="*/ 275 w 448"/>
              <a:gd name="T11" fmla="*/ 330 h 342"/>
              <a:gd name="T12" fmla="*/ 208 w 448"/>
              <a:gd name="T13" fmla="*/ 310 h 342"/>
              <a:gd name="T14" fmla="*/ 123 w 448"/>
              <a:gd name="T15" fmla="*/ 310 h 342"/>
              <a:gd name="T16" fmla="*/ 88 w 448"/>
              <a:gd name="T17" fmla="*/ 330 h 342"/>
              <a:gd name="T18" fmla="*/ 85 w 448"/>
              <a:gd name="T19" fmla="*/ 335 h 342"/>
              <a:gd name="T20" fmla="*/ 48 w 448"/>
              <a:gd name="T21" fmla="*/ 325 h 342"/>
              <a:gd name="T22" fmla="*/ 43 w 448"/>
              <a:gd name="T23" fmla="*/ 325 h 342"/>
              <a:gd name="T24" fmla="*/ 30 w 448"/>
              <a:gd name="T25" fmla="*/ 342 h 342"/>
              <a:gd name="T26" fmla="*/ 48 w 448"/>
              <a:gd name="T27" fmla="*/ 325 h 342"/>
              <a:gd name="T28" fmla="*/ 0 w 448"/>
              <a:gd name="T29" fmla="*/ 275 h 342"/>
              <a:gd name="T30" fmla="*/ 0 w 448"/>
              <a:gd name="T31" fmla="*/ 215 h 342"/>
              <a:gd name="T32" fmla="*/ 85 w 448"/>
              <a:gd name="T33" fmla="*/ 207 h 342"/>
              <a:gd name="T34" fmla="*/ 93 w 448"/>
              <a:gd name="T35" fmla="*/ 135 h 342"/>
              <a:gd name="T36" fmla="*/ 35 w 448"/>
              <a:gd name="T37" fmla="*/ 75 h 342"/>
              <a:gd name="T38" fmla="*/ 100 w 448"/>
              <a:gd name="T39" fmla="*/ 137 h 342"/>
              <a:gd name="T40" fmla="*/ 370 w 448"/>
              <a:gd name="T41" fmla="*/ 0 h 342"/>
              <a:gd name="T42" fmla="*/ 423 w 448"/>
              <a:gd name="T43" fmla="*/ 45 h 342"/>
              <a:gd name="T44" fmla="*/ 430 w 448"/>
              <a:gd name="T45" fmla="*/ 5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30" y="50"/>
                </a:moveTo>
                <a:lnTo>
                  <a:pt x="448" y="172"/>
                </a:lnTo>
                <a:lnTo>
                  <a:pt x="398" y="222"/>
                </a:lnTo>
                <a:lnTo>
                  <a:pt x="370" y="315"/>
                </a:lnTo>
                <a:lnTo>
                  <a:pt x="328" y="307"/>
                </a:lnTo>
                <a:lnTo>
                  <a:pt x="275" y="330"/>
                </a:lnTo>
                <a:lnTo>
                  <a:pt x="208" y="310"/>
                </a:lnTo>
                <a:lnTo>
                  <a:pt x="123" y="310"/>
                </a:lnTo>
                <a:lnTo>
                  <a:pt x="88" y="330"/>
                </a:lnTo>
                <a:lnTo>
                  <a:pt x="85" y="335"/>
                </a:lnTo>
                <a:lnTo>
                  <a:pt x="48" y="325"/>
                </a:lnTo>
                <a:lnTo>
                  <a:pt x="43" y="325"/>
                </a:lnTo>
                <a:lnTo>
                  <a:pt x="30" y="342"/>
                </a:lnTo>
                <a:lnTo>
                  <a:pt x="48" y="325"/>
                </a:lnTo>
                <a:lnTo>
                  <a:pt x="0" y="275"/>
                </a:lnTo>
                <a:lnTo>
                  <a:pt x="0" y="215"/>
                </a:lnTo>
                <a:lnTo>
                  <a:pt x="85" y="207"/>
                </a:lnTo>
                <a:lnTo>
                  <a:pt x="93" y="135"/>
                </a:lnTo>
                <a:lnTo>
                  <a:pt x="35" y="75"/>
                </a:lnTo>
                <a:lnTo>
                  <a:pt x="100" y="137"/>
                </a:lnTo>
                <a:lnTo>
                  <a:pt x="370" y="0"/>
                </a:lnTo>
                <a:lnTo>
                  <a:pt x="423" y="45"/>
                </a:lnTo>
                <a:lnTo>
                  <a:pt x="430" y="5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8" name="Freeform 1295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4 h 262"/>
              <a:gd name="T2" fmla="*/ 35 w 348"/>
              <a:gd name="T3" fmla="*/ 195 h 262"/>
              <a:gd name="T4" fmla="*/ 54 w 348"/>
              <a:gd name="T5" fmla="*/ 252 h 262"/>
              <a:gd name="T6" fmla="*/ 128 w 348"/>
              <a:gd name="T7" fmla="*/ 246 h 262"/>
              <a:gd name="T8" fmla="*/ 169 w 348"/>
              <a:gd name="T9" fmla="*/ 262 h 262"/>
              <a:gd name="T10" fmla="*/ 198 w 348"/>
              <a:gd name="T11" fmla="*/ 195 h 262"/>
              <a:gd name="T12" fmla="*/ 256 w 348"/>
              <a:gd name="T13" fmla="*/ 208 h 262"/>
              <a:gd name="T14" fmla="*/ 348 w 348"/>
              <a:gd name="T15" fmla="*/ 28 h 262"/>
              <a:gd name="T16" fmla="*/ 326 w 348"/>
              <a:gd name="T17" fmla="*/ 3 h 262"/>
              <a:gd name="T18" fmla="*/ 319 w 348"/>
              <a:gd name="T19" fmla="*/ 9 h 262"/>
              <a:gd name="T20" fmla="*/ 275 w 348"/>
              <a:gd name="T21" fmla="*/ 0 h 262"/>
              <a:gd name="T22" fmla="*/ 224 w 348"/>
              <a:gd name="T23" fmla="*/ 22 h 262"/>
              <a:gd name="T24" fmla="*/ 156 w 348"/>
              <a:gd name="T25" fmla="*/ 3 h 262"/>
              <a:gd name="T26" fmla="*/ 70 w 348"/>
              <a:gd name="T27" fmla="*/ 3 h 262"/>
              <a:gd name="T28" fmla="*/ 35 w 348"/>
              <a:gd name="T29" fmla="*/ 22 h 262"/>
              <a:gd name="T30" fmla="*/ 32 w 348"/>
              <a:gd name="T31" fmla="*/ 28 h 262"/>
              <a:gd name="T32" fmla="*/ 16 w 348"/>
              <a:gd name="T33" fmla="*/ 22 h 262"/>
              <a:gd name="T34" fmla="*/ 35 w 348"/>
              <a:gd name="T35" fmla="*/ 28 h 262"/>
              <a:gd name="T36" fmla="*/ 35 w 348"/>
              <a:gd name="T37" fmla="*/ 102 h 262"/>
              <a:gd name="T38" fmla="*/ 6 w 348"/>
              <a:gd name="T39" fmla="*/ 134 h 262"/>
              <a:gd name="T40" fmla="*/ 12 w 348"/>
              <a:gd name="T41" fmla="*/ 195 h 262"/>
              <a:gd name="T42" fmla="*/ 6 w 348"/>
              <a:gd name="T43" fmla="*/ 204 h 262"/>
              <a:gd name="T44" fmla="*/ 0 w 348"/>
              <a:gd name="T45" fmla="*/ 204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4"/>
                </a:moveTo>
                <a:lnTo>
                  <a:pt x="35" y="195"/>
                </a:lnTo>
                <a:lnTo>
                  <a:pt x="54" y="252"/>
                </a:lnTo>
                <a:lnTo>
                  <a:pt x="128" y="246"/>
                </a:lnTo>
                <a:lnTo>
                  <a:pt x="169" y="262"/>
                </a:lnTo>
                <a:lnTo>
                  <a:pt x="198" y="195"/>
                </a:lnTo>
                <a:lnTo>
                  <a:pt x="256" y="208"/>
                </a:lnTo>
                <a:lnTo>
                  <a:pt x="348" y="28"/>
                </a:lnTo>
                <a:lnTo>
                  <a:pt x="326" y="3"/>
                </a:lnTo>
                <a:lnTo>
                  <a:pt x="319" y="9"/>
                </a:lnTo>
                <a:lnTo>
                  <a:pt x="275" y="0"/>
                </a:lnTo>
                <a:lnTo>
                  <a:pt x="224" y="22"/>
                </a:lnTo>
                <a:lnTo>
                  <a:pt x="156" y="3"/>
                </a:lnTo>
                <a:lnTo>
                  <a:pt x="70" y="3"/>
                </a:lnTo>
                <a:lnTo>
                  <a:pt x="35" y="22"/>
                </a:lnTo>
                <a:lnTo>
                  <a:pt x="32" y="28"/>
                </a:lnTo>
                <a:lnTo>
                  <a:pt x="16" y="22"/>
                </a:lnTo>
                <a:lnTo>
                  <a:pt x="35" y="28"/>
                </a:lnTo>
                <a:lnTo>
                  <a:pt x="35" y="102"/>
                </a:lnTo>
                <a:lnTo>
                  <a:pt x="6" y="134"/>
                </a:lnTo>
                <a:lnTo>
                  <a:pt x="12" y="195"/>
                </a:lnTo>
                <a:lnTo>
                  <a:pt x="6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9" name="Freeform 1294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2 h 262"/>
              <a:gd name="T2" fmla="*/ 35 w 348"/>
              <a:gd name="T3" fmla="*/ 195 h 262"/>
              <a:gd name="T4" fmla="*/ 53 w 348"/>
              <a:gd name="T5" fmla="*/ 252 h 262"/>
              <a:gd name="T6" fmla="*/ 128 w 348"/>
              <a:gd name="T7" fmla="*/ 245 h 262"/>
              <a:gd name="T8" fmla="*/ 168 w 348"/>
              <a:gd name="T9" fmla="*/ 262 h 262"/>
              <a:gd name="T10" fmla="*/ 198 w 348"/>
              <a:gd name="T11" fmla="*/ 195 h 262"/>
              <a:gd name="T12" fmla="*/ 255 w 348"/>
              <a:gd name="T13" fmla="*/ 207 h 262"/>
              <a:gd name="T14" fmla="*/ 348 w 348"/>
              <a:gd name="T15" fmla="*/ 27 h 262"/>
              <a:gd name="T16" fmla="*/ 325 w 348"/>
              <a:gd name="T17" fmla="*/ 2 h 262"/>
              <a:gd name="T18" fmla="*/ 318 w 348"/>
              <a:gd name="T19" fmla="*/ 7 h 262"/>
              <a:gd name="T20" fmla="*/ 275 w 348"/>
              <a:gd name="T21" fmla="*/ 0 h 262"/>
              <a:gd name="T22" fmla="*/ 223 w 348"/>
              <a:gd name="T23" fmla="*/ 22 h 262"/>
              <a:gd name="T24" fmla="*/ 155 w 348"/>
              <a:gd name="T25" fmla="*/ 2 h 262"/>
              <a:gd name="T26" fmla="*/ 70 w 348"/>
              <a:gd name="T27" fmla="*/ 2 h 262"/>
              <a:gd name="T28" fmla="*/ 35 w 348"/>
              <a:gd name="T29" fmla="*/ 22 h 262"/>
              <a:gd name="T30" fmla="*/ 33 w 348"/>
              <a:gd name="T31" fmla="*/ 27 h 262"/>
              <a:gd name="T32" fmla="*/ 15 w 348"/>
              <a:gd name="T33" fmla="*/ 22 h 262"/>
              <a:gd name="T34" fmla="*/ 35 w 348"/>
              <a:gd name="T35" fmla="*/ 27 h 262"/>
              <a:gd name="T36" fmla="*/ 35 w 348"/>
              <a:gd name="T37" fmla="*/ 102 h 262"/>
              <a:gd name="T38" fmla="*/ 5 w 348"/>
              <a:gd name="T39" fmla="*/ 132 h 262"/>
              <a:gd name="T40" fmla="*/ 13 w 348"/>
              <a:gd name="T41" fmla="*/ 195 h 262"/>
              <a:gd name="T42" fmla="*/ 5 w 348"/>
              <a:gd name="T43" fmla="*/ 202 h 262"/>
              <a:gd name="T44" fmla="*/ 0 w 348"/>
              <a:gd name="T45" fmla="*/ 20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2"/>
                </a:moveTo>
                <a:lnTo>
                  <a:pt x="35" y="195"/>
                </a:lnTo>
                <a:lnTo>
                  <a:pt x="53" y="252"/>
                </a:lnTo>
                <a:lnTo>
                  <a:pt x="128" y="245"/>
                </a:lnTo>
                <a:lnTo>
                  <a:pt x="168" y="262"/>
                </a:lnTo>
                <a:lnTo>
                  <a:pt x="198" y="195"/>
                </a:lnTo>
                <a:lnTo>
                  <a:pt x="255" y="207"/>
                </a:lnTo>
                <a:lnTo>
                  <a:pt x="348" y="27"/>
                </a:lnTo>
                <a:lnTo>
                  <a:pt x="325" y="2"/>
                </a:lnTo>
                <a:lnTo>
                  <a:pt x="318" y="7"/>
                </a:lnTo>
                <a:lnTo>
                  <a:pt x="275" y="0"/>
                </a:lnTo>
                <a:lnTo>
                  <a:pt x="223" y="22"/>
                </a:lnTo>
                <a:lnTo>
                  <a:pt x="155" y="2"/>
                </a:lnTo>
                <a:lnTo>
                  <a:pt x="70" y="2"/>
                </a:lnTo>
                <a:lnTo>
                  <a:pt x="35" y="22"/>
                </a:lnTo>
                <a:lnTo>
                  <a:pt x="33" y="27"/>
                </a:lnTo>
                <a:lnTo>
                  <a:pt x="15" y="22"/>
                </a:lnTo>
                <a:lnTo>
                  <a:pt x="35" y="27"/>
                </a:lnTo>
                <a:lnTo>
                  <a:pt x="35" y="102"/>
                </a:lnTo>
                <a:lnTo>
                  <a:pt x="5" y="132"/>
                </a:lnTo>
                <a:lnTo>
                  <a:pt x="13" y="195"/>
                </a:lnTo>
                <a:lnTo>
                  <a:pt x="5" y="202"/>
                </a:lnTo>
                <a:lnTo>
                  <a:pt x="0" y="20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0" name="Freeform 1293"/>
          <p:cNvSpPr>
            <a:spLocks/>
          </p:cNvSpPr>
          <p:nvPr/>
        </p:nvSpPr>
        <p:spPr bwMode="auto">
          <a:xfrm>
            <a:off x="4604907" y="4778445"/>
            <a:ext cx="327823" cy="476606"/>
          </a:xfrm>
          <a:custGeom>
            <a:avLst/>
            <a:gdLst>
              <a:gd name="T0" fmla="*/ 29 w 324"/>
              <a:gd name="T1" fmla="*/ 329 h 473"/>
              <a:gd name="T2" fmla="*/ 74 w 324"/>
              <a:gd name="T3" fmla="*/ 374 h 473"/>
              <a:gd name="T4" fmla="*/ 48 w 324"/>
              <a:gd name="T5" fmla="*/ 438 h 473"/>
              <a:gd name="T6" fmla="*/ 68 w 324"/>
              <a:gd name="T7" fmla="*/ 473 h 473"/>
              <a:gd name="T8" fmla="*/ 138 w 324"/>
              <a:gd name="T9" fmla="*/ 473 h 473"/>
              <a:gd name="T10" fmla="*/ 144 w 324"/>
              <a:gd name="T11" fmla="*/ 451 h 473"/>
              <a:gd name="T12" fmla="*/ 173 w 324"/>
              <a:gd name="T13" fmla="*/ 448 h 473"/>
              <a:gd name="T14" fmla="*/ 282 w 324"/>
              <a:gd name="T15" fmla="*/ 400 h 473"/>
              <a:gd name="T16" fmla="*/ 272 w 324"/>
              <a:gd name="T17" fmla="*/ 288 h 473"/>
              <a:gd name="T18" fmla="*/ 324 w 324"/>
              <a:gd name="T19" fmla="*/ 233 h 473"/>
              <a:gd name="T20" fmla="*/ 311 w 324"/>
              <a:gd name="T21" fmla="*/ 122 h 473"/>
              <a:gd name="T22" fmla="*/ 109 w 324"/>
              <a:gd name="T23" fmla="*/ 0 h 473"/>
              <a:gd name="T24" fmla="*/ 52 w 324"/>
              <a:gd name="T25" fmla="*/ 38 h 473"/>
              <a:gd name="T26" fmla="*/ 58 w 324"/>
              <a:gd name="T27" fmla="*/ 45 h 473"/>
              <a:gd name="T28" fmla="*/ 77 w 324"/>
              <a:gd name="T29" fmla="*/ 166 h 473"/>
              <a:gd name="T30" fmla="*/ 26 w 324"/>
              <a:gd name="T31" fmla="*/ 217 h 473"/>
              <a:gd name="T32" fmla="*/ 0 w 324"/>
              <a:gd name="T33" fmla="*/ 310 h 473"/>
              <a:gd name="T34" fmla="*/ 7 w 324"/>
              <a:gd name="T35" fmla="*/ 304 h 473"/>
              <a:gd name="T36" fmla="*/ 29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29" y="329"/>
                </a:moveTo>
                <a:lnTo>
                  <a:pt x="74" y="374"/>
                </a:lnTo>
                <a:lnTo>
                  <a:pt x="48" y="438"/>
                </a:lnTo>
                <a:lnTo>
                  <a:pt x="68" y="473"/>
                </a:lnTo>
                <a:lnTo>
                  <a:pt x="138" y="473"/>
                </a:lnTo>
                <a:lnTo>
                  <a:pt x="144" y="451"/>
                </a:lnTo>
                <a:lnTo>
                  <a:pt x="173" y="448"/>
                </a:lnTo>
                <a:lnTo>
                  <a:pt x="282" y="400"/>
                </a:lnTo>
                <a:lnTo>
                  <a:pt x="272" y="288"/>
                </a:lnTo>
                <a:lnTo>
                  <a:pt x="324" y="233"/>
                </a:lnTo>
                <a:lnTo>
                  <a:pt x="311" y="122"/>
                </a:lnTo>
                <a:lnTo>
                  <a:pt x="109" y="0"/>
                </a:lnTo>
                <a:lnTo>
                  <a:pt x="52" y="38"/>
                </a:lnTo>
                <a:lnTo>
                  <a:pt x="58" y="45"/>
                </a:lnTo>
                <a:lnTo>
                  <a:pt x="77" y="166"/>
                </a:lnTo>
                <a:lnTo>
                  <a:pt x="26" y="217"/>
                </a:lnTo>
                <a:lnTo>
                  <a:pt x="0" y="310"/>
                </a:lnTo>
                <a:lnTo>
                  <a:pt x="7" y="304"/>
                </a:lnTo>
                <a:lnTo>
                  <a:pt x="29" y="3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1" name="Freeform 1292"/>
          <p:cNvSpPr>
            <a:spLocks/>
          </p:cNvSpPr>
          <p:nvPr/>
        </p:nvSpPr>
        <p:spPr bwMode="auto">
          <a:xfrm>
            <a:off x="4604907" y="4778445"/>
            <a:ext cx="327823" cy="479127"/>
          </a:xfrm>
          <a:custGeom>
            <a:avLst/>
            <a:gdLst>
              <a:gd name="T0" fmla="*/ 30 w 324"/>
              <a:gd name="T1" fmla="*/ 329 h 473"/>
              <a:gd name="T2" fmla="*/ 75 w 324"/>
              <a:gd name="T3" fmla="*/ 373 h 473"/>
              <a:gd name="T4" fmla="*/ 50 w 324"/>
              <a:gd name="T5" fmla="*/ 438 h 473"/>
              <a:gd name="T6" fmla="*/ 70 w 324"/>
              <a:gd name="T7" fmla="*/ 473 h 473"/>
              <a:gd name="T8" fmla="*/ 140 w 324"/>
              <a:gd name="T9" fmla="*/ 473 h 473"/>
              <a:gd name="T10" fmla="*/ 145 w 324"/>
              <a:gd name="T11" fmla="*/ 451 h 473"/>
              <a:gd name="T12" fmla="*/ 174 w 324"/>
              <a:gd name="T13" fmla="*/ 448 h 473"/>
              <a:gd name="T14" fmla="*/ 282 w 324"/>
              <a:gd name="T15" fmla="*/ 398 h 473"/>
              <a:gd name="T16" fmla="*/ 272 w 324"/>
              <a:gd name="T17" fmla="*/ 289 h 473"/>
              <a:gd name="T18" fmla="*/ 324 w 324"/>
              <a:gd name="T19" fmla="*/ 234 h 473"/>
              <a:gd name="T20" fmla="*/ 312 w 324"/>
              <a:gd name="T21" fmla="*/ 122 h 473"/>
              <a:gd name="T22" fmla="*/ 110 w 324"/>
              <a:gd name="T23" fmla="*/ 0 h 473"/>
              <a:gd name="T24" fmla="*/ 52 w 324"/>
              <a:gd name="T25" fmla="*/ 40 h 473"/>
              <a:gd name="T26" fmla="*/ 60 w 324"/>
              <a:gd name="T27" fmla="*/ 45 h 473"/>
              <a:gd name="T28" fmla="*/ 77 w 324"/>
              <a:gd name="T29" fmla="*/ 167 h 473"/>
              <a:gd name="T30" fmla="*/ 27 w 324"/>
              <a:gd name="T31" fmla="*/ 217 h 473"/>
              <a:gd name="T32" fmla="*/ 0 w 324"/>
              <a:gd name="T33" fmla="*/ 309 h 473"/>
              <a:gd name="T34" fmla="*/ 7 w 324"/>
              <a:gd name="T35" fmla="*/ 304 h 473"/>
              <a:gd name="T36" fmla="*/ 30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30" y="329"/>
                </a:moveTo>
                <a:lnTo>
                  <a:pt x="75" y="373"/>
                </a:lnTo>
                <a:lnTo>
                  <a:pt x="50" y="438"/>
                </a:lnTo>
                <a:lnTo>
                  <a:pt x="70" y="473"/>
                </a:lnTo>
                <a:lnTo>
                  <a:pt x="140" y="473"/>
                </a:lnTo>
                <a:lnTo>
                  <a:pt x="145" y="451"/>
                </a:lnTo>
                <a:lnTo>
                  <a:pt x="174" y="448"/>
                </a:lnTo>
                <a:lnTo>
                  <a:pt x="282" y="398"/>
                </a:lnTo>
                <a:lnTo>
                  <a:pt x="272" y="289"/>
                </a:lnTo>
                <a:lnTo>
                  <a:pt x="324" y="234"/>
                </a:lnTo>
                <a:lnTo>
                  <a:pt x="312" y="122"/>
                </a:lnTo>
                <a:lnTo>
                  <a:pt x="110" y="0"/>
                </a:lnTo>
                <a:lnTo>
                  <a:pt x="52" y="40"/>
                </a:lnTo>
                <a:lnTo>
                  <a:pt x="60" y="45"/>
                </a:lnTo>
                <a:lnTo>
                  <a:pt x="77" y="167"/>
                </a:lnTo>
                <a:lnTo>
                  <a:pt x="27" y="217"/>
                </a:lnTo>
                <a:lnTo>
                  <a:pt x="0" y="309"/>
                </a:lnTo>
                <a:lnTo>
                  <a:pt x="7" y="304"/>
                </a:lnTo>
                <a:lnTo>
                  <a:pt x="30" y="32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2" name="Freeform 1291"/>
          <p:cNvSpPr>
            <a:spLocks/>
          </p:cNvSpPr>
          <p:nvPr/>
        </p:nvSpPr>
        <p:spPr bwMode="auto">
          <a:xfrm>
            <a:off x="5346292" y="4922184"/>
            <a:ext cx="163912" cy="181564"/>
          </a:xfrm>
          <a:custGeom>
            <a:avLst/>
            <a:gdLst>
              <a:gd name="T0" fmla="*/ 163 w 163"/>
              <a:gd name="T1" fmla="*/ 153 h 179"/>
              <a:gd name="T2" fmla="*/ 147 w 163"/>
              <a:gd name="T3" fmla="*/ 140 h 179"/>
              <a:gd name="T4" fmla="*/ 96 w 163"/>
              <a:gd name="T5" fmla="*/ 54 h 179"/>
              <a:gd name="T6" fmla="*/ 74 w 163"/>
              <a:gd name="T7" fmla="*/ 54 h 179"/>
              <a:gd name="T8" fmla="*/ 42 w 163"/>
              <a:gd name="T9" fmla="*/ 0 h 179"/>
              <a:gd name="T10" fmla="*/ 0 w 163"/>
              <a:gd name="T11" fmla="*/ 48 h 179"/>
              <a:gd name="T12" fmla="*/ 3 w 163"/>
              <a:gd name="T13" fmla="*/ 89 h 179"/>
              <a:gd name="T14" fmla="*/ 77 w 163"/>
              <a:gd name="T15" fmla="*/ 99 h 179"/>
              <a:gd name="T16" fmla="*/ 160 w 163"/>
              <a:gd name="T17" fmla="*/ 179 h 179"/>
              <a:gd name="T18" fmla="*/ 163 w 163"/>
              <a:gd name="T19" fmla="*/ 15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3"/>
                </a:moveTo>
                <a:lnTo>
                  <a:pt x="147" y="140"/>
                </a:lnTo>
                <a:lnTo>
                  <a:pt x="96" y="54"/>
                </a:lnTo>
                <a:lnTo>
                  <a:pt x="74" y="54"/>
                </a:lnTo>
                <a:lnTo>
                  <a:pt x="42" y="0"/>
                </a:lnTo>
                <a:lnTo>
                  <a:pt x="0" y="48"/>
                </a:lnTo>
                <a:lnTo>
                  <a:pt x="3" y="89"/>
                </a:lnTo>
                <a:lnTo>
                  <a:pt x="77" y="99"/>
                </a:lnTo>
                <a:lnTo>
                  <a:pt x="160" y="179"/>
                </a:lnTo>
                <a:lnTo>
                  <a:pt x="163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3" name="Freeform 1290"/>
          <p:cNvSpPr>
            <a:spLocks/>
          </p:cNvSpPr>
          <p:nvPr/>
        </p:nvSpPr>
        <p:spPr bwMode="auto">
          <a:xfrm>
            <a:off x="5346292" y="4922184"/>
            <a:ext cx="163912" cy="179041"/>
          </a:xfrm>
          <a:custGeom>
            <a:avLst/>
            <a:gdLst>
              <a:gd name="T0" fmla="*/ 163 w 163"/>
              <a:gd name="T1" fmla="*/ 154 h 179"/>
              <a:gd name="T2" fmla="*/ 145 w 163"/>
              <a:gd name="T3" fmla="*/ 141 h 179"/>
              <a:gd name="T4" fmla="*/ 95 w 163"/>
              <a:gd name="T5" fmla="*/ 53 h 179"/>
              <a:gd name="T6" fmla="*/ 73 w 163"/>
              <a:gd name="T7" fmla="*/ 53 h 179"/>
              <a:gd name="T8" fmla="*/ 40 w 163"/>
              <a:gd name="T9" fmla="*/ 0 h 179"/>
              <a:gd name="T10" fmla="*/ 0 w 163"/>
              <a:gd name="T11" fmla="*/ 48 h 179"/>
              <a:gd name="T12" fmla="*/ 3 w 163"/>
              <a:gd name="T13" fmla="*/ 88 h 179"/>
              <a:gd name="T14" fmla="*/ 75 w 163"/>
              <a:gd name="T15" fmla="*/ 98 h 179"/>
              <a:gd name="T16" fmla="*/ 160 w 163"/>
              <a:gd name="T17" fmla="*/ 179 h 179"/>
              <a:gd name="T18" fmla="*/ 163 w 163"/>
              <a:gd name="T19" fmla="*/ 1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4"/>
                </a:moveTo>
                <a:lnTo>
                  <a:pt x="145" y="141"/>
                </a:lnTo>
                <a:lnTo>
                  <a:pt x="95" y="53"/>
                </a:lnTo>
                <a:lnTo>
                  <a:pt x="73" y="53"/>
                </a:lnTo>
                <a:lnTo>
                  <a:pt x="40" y="0"/>
                </a:lnTo>
                <a:lnTo>
                  <a:pt x="0" y="48"/>
                </a:lnTo>
                <a:lnTo>
                  <a:pt x="3" y="88"/>
                </a:lnTo>
                <a:lnTo>
                  <a:pt x="75" y="98"/>
                </a:lnTo>
                <a:lnTo>
                  <a:pt x="160" y="179"/>
                </a:lnTo>
                <a:lnTo>
                  <a:pt x="163" y="1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4" name="Freeform 1289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2 h 61"/>
              <a:gd name="T2" fmla="*/ 16 w 67"/>
              <a:gd name="T3" fmla="*/ 0 h 61"/>
              <a:gd name="T4" fmla="*/ 13 w 67"/>
              <a:gd name="T5" fmla="*/ 26 h 61"/>
              <a:gd name="T6" fmla="*/ 0 w 67"/>
              <a:gd name="T7" fmla="*/ 16 h 61"/>
              <a:gd name="T8" fmla="*/ 10 w 67"/>
              <a:gd name="T9" fmla="*/ 26 h 61"/>
              <a:gd name="T10" fmla="*/ 7 w 67"/>
              <a:gd name="T11" fmla="*/ 45 h 61"/>
              <a:gd name="T12" fmla="*/ 35 w 67"/>
              <a:gd name="T13" fmla="*/ 61 h 61"/>
              <a:gd name="T14" fmla="*/ 61 w 67"/>
              <a:gd name="T15" fmla="*/ 58 h 61"/>
              <a:gd name="T16" fmla="*/ 67 w 67"/>
              <a:gd name="T17" fmla="*/ 4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2"/>
                </a:moveTo>
                <a:lnTo>
                  <a:pt x="16" y="0"/>
                </a:lnTo>
                <a:lnTo>
                  <a:pt x="13" y="26"/>
                </a:lnTo>
                <a:lnTo>
                  <a:pt x="0" y="16"/>
                </a:lnTo>
                <a:lnTo>
                  <a:pt x="10" y="26"/>
                </a:lnTo>
                <a:lnTo>
                  <a:pt x="7" y="45"/>
                </a:lnTo>
                <a:lnTo>
                  <a:pt x="35" y="61"/>
                </a:lnTo>
                <a:lnTo>
                  <a:pt x="61" y="58"/>
                </a:lnTo>
                <a:lnTo>
                  <a:pt x="67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5" name="Freeform 1288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3 h 61"/>
              <a:gd name="T2" fmla="*/ 17 w 67"/>
              <a:gd name="T3" fmla="*/ 0 h 61"/>
              <a:gd name="T4" fmla="*/ 15 w 67"/>
              <a:gd name="T5" fmla="*/ 25 h 61"/>
              <a:gd name="T6" fmla="*/ 0 w 67"/>
              <a:gd name="T7" fmla="*/ 15 h 61"/>
              <a:gd name="T8" fmla="*/ 10 w 67"/>
              <a:gd name="T9" fmla="*/ 25 h 61"/>
              <a:gd name="T10" fmla="*/ 7 w 67"/>
              <a:gd name="T11" fmla="*/ 46 h 61"/>
              <a:gd name="T12" fmla="*/ 35 w 67"/>
              <a:gd name="T13" fmla="*/ 61 h 61"/>
              <a:gd name="T14" fmla="*/ 62 w 67"/>
              <a:gd name="T15" fmla="*/ 58 h 61"/>
              <a:gd name="T16" fmla="*/ 67 w 67"/>
              <a:gd name="T17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3"/>
                </a:moveTo>
                <a:lnTo>
                  <a:pt x="17" y="0"/>
                </a:lnTo>
                <a:lnTo>
                  <a:pt x="15" y="25"/>
                </a:lnTo>
                <a:lnTo>
                  <a:pt x="0" y="15"/>
                </a:lnTo>
                <a:lnTo>
                  <a:pt x="10" y="25"/>
                </a:lnTo>
                <a:lnTo>
                  <a:pt x="7" y="46"/>
                </a:lnTo>
                <a:lnTo>
                  <a:pt x="35" y="61"/>
                </a:lnTo>
                <a:lnTo>
                  <a:pt x="62" y="58"/>
                </a:lnTo>
                <a:lnTo>
                  <a:pt x="67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6" name="Freeform 1287"/>
          <p:cNvSpPr>
            <a:spLocks/>
          </p:cNvSpPr>
          <p:nvPr/>
        </p:nvSpPr>
        <p:spPr bwMode="auto">
          <a:xfrm>
            <a:off x="5237859" y="4990270"/>
            <a:ext cx="393388" cy="400954"/>
          </a:xfrm>
          <a:custGeom>
            <a:avLst/>
            <a:gdLst>
              <a:gd name="T0" fmla="*/ 282 w 391"/>
              <a:gd name="T1" fmla="*/ 147 h 397"/>
              <a:gd name="T2" fmla="*/ 282 w 391"/>
              <a:gd name="T3" fmla="*/ 189 h 397"/>
              <a:gd name="T4" fmla="*/ 391 w 391"/>
              <a:gd name="T5" fmla="*/ 217 h 397"/>
              <a:gd name="T6" fmla="*/ 381 w 391"/>
              <a:gd name="T7" fmla="*/ 310 h 397"/>
              <a:gd name="T8" fmla="*/ 295 w 391"/>
              <a:gd name="T9" fmla="*/ 381 h 397"/>
              <a:gd name="T10" fmla="*/ 218 w 391"/>
              <a:gd name="T11" fmla="*/ 384 h 397"/>
              <a:gd name="T12" fmla="*/ 116 w 391"/>
              <a:gd name="T13" fmla="*/ 397 h 397"/>
              <a:gd name="T14" fmla="*/ 116 w 391"/>
              <a:gd name="T15" fmla="*/ 352 h 397"/>
              <a:gd name="T16" fmla="*/ 87 w 391"/>
              <a:gd name="T17" fmla="*/ 365 h 397"/>
              <a:gd name="T18" fmla="*/ 80 w 391"/>
              <a:gd name="T19" fmla="*/ 365 h 397"/>
              <a:gd name="T20" fmla="*/ 90 w 391"/>
              <a:gd name="T21" fmla="*/ 361 h 397"/>
              <a:gd name="T22" fmla="*/ 0 w 391"/>
              <a:gd name="T23" fmla="*/ 249 h 397"/>
              <a:gd name="T24" fmla="*/ 109 w 391"/>
              <a:gd name="T25" fmla="*/ 57 h 397"/>
              <a:gd name="T26" fmla="*/ 109 w 391"/>
              <a:gd name="T27" fmla="*/ 0 h 397"/>
              <a:gd name="T28" fmla="*/ 109 w 391"/>
              <a:gd name="T29" fmla="*/ 22 h 397"/>
              <a:gd name="T30" fmla="*/ 183 w 391"/>
              <a:gd name="T31" fmla="*/ 32 h 397"/>
              <a:gd name="T32" fmla="*/ 266 w 391"/>
              <a:gd name="T33" fmla="*/ 112 h 397"/>
              <a:gd name="T34" fmla="*/ 253 w 391"/>
              <a:gd name="T35" fmla="*/ 102 h 397"/>
              <a:gd name="T36" fmla="*/ 263 w 391"/>
              <a:gd name="T37" fmla="*/ 112 h 397"/>
              <a:gd name="T38" fmla="*/ 260 w 391"/>
              <a:gd name="T39" fmla="*/ 131 h 397"/>
              <a:gd name="T40" fmla="*/ 282 w 391"/>
              <a:gd name="T41" fmla="*/ 144 h 397"/>
              <a:gd name="T42" fmla="*/ 282 w 391"/>
              <a:gd name="T43" fmla="*/ 14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2" y="147"/>
                </a:moveTo>
                <a:lnTo>
                  <a:pt x="282" y="189"/>
                </a:lnTo>
                <a:lnTo>
                  <a:pt x="391" y="217"/>
                </a:lnTo>
                <a:lnTo>
                  <a:pt x="381" y="310"/>
                </a:lnTo>
                <a:lnTo>
                  <a:pt x="295" y="381"/>
                </a:lnTo>
                <a:lnTo>
                  <a:pt x="218" y="384"/>
                </a:lnTo>
                <a:lnTo>
                  <a:pt x="116" y="397"/>
                </a:lnTo>
                <a:lnTo>
                  <a:pt x="116" y="352"/>
                </a:lnTo>
                <a:lnTo>
                  <a:pt x="87" y="365"/>
                </a:lnTo>
                <a:lnTo>
                  <a:pt x="80" y="365"/>
                </a:lnTo>
                <a:lnTo>
                  <a:pt x="90" y="361"/>
                </a:lnTo>
                <a:lnTo>
                  <a:pt x="0" y="249"/>
                </a:lnTo>
                <a:lnTo>
                  <a:pt x="109" y="57"/>
                </a:lnTo>
                <a:lnTo>
                  <a:pt x="109" y="0"/>
                </a:lnTo>
                <a:lnTo>
                  <a:pt x="109" y="22"/>
                </a:lnTo>
                <a:lnTo>
                  <a:pt x="183" y="32"/>
                </a:lnTo>
                <a:lnTo>
                  <a:pt x="266" y="112"/>
                </a:lnTo>
                <a:lnTo>
                  <a:pt x="253" y="102"/>
                </a:lnTo>
                <a:lnTo>
                  <a:pt x="263" y="112"/>
                </a:lnTo>
                <a:lnTo>
                  <a:pt x="260" y="131"/>
                </a:lnTo>
                <a:lnTo>
                  <a:pt x="282" y="144"/>
                </a:lnTo>
                <a:lnTo>
                  <a:pt x="282" y="14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7" name="Freeform 1286"/>
          <p:cNvSpPr>
            <a:spLocks/>
          </p:cNvSpPr>
          <p:nvPr/>
        </p:nvSpPr>
        <p:spPr bwMode="auto">
          <a:xfrm>
            <a:off x="5237859" y="4990270"/>
            <a:ext cx="395909" cy="398432"/>
          </a:xfrm>
          <a:custGeom>
            <a:avLst/>
            <a:gdLst>
              <a:gd name="T0" fmla="*/ 281 w 391"/>
              <a:gd name="T1" fmla="*/ 146 h 397"/>
              <a:gd name="T2" fmla="*/ 281 w 391"/>
              <a:gd name="T3" fmla="*/ 188 h 397"/>
              <a:gd name="T4" fmla="*/ 391 w 391"/>
              <a:gd name="T5" fmla="*/ 216 h 397"/>
              <a:gd name="T6" fmla="*/ 381 w 391"/>
              <a:gd name="T7" fmla="*/ 312 h 397"/>
              <a:gd name="T8" fmla="*/ 294 w 391"/>
              <a:gd name="T9" fmla="*/ 382 h 397"/>
              <a:gd name="T10" fmla="*/ 217 w 391"/>
              <a:gd name="T11" fmla="*/ 384 h 397"/>
              <a:gd name="T12" fmla="*/ 117 w 391"/>
              <a:gd name="T13" fmla="*/ 397 h 397"/>
              <a:gd name="T14" fmla="*/ 117 w 391"/>
              <a:gd name="T15" fmla="*/ 352 h 397"/>
              <a:gd name="T16" fmla="*/ 87 w 391"/>
              <a:gd name="T17" fmla="*/ 367 h 397"/>
              <a:gd name="T18" fmla="*/ 80 w 391"/>
              <a:gd name="T19" fmla="*/ 367 h 397"/>
              <a:gd name="T20" fmla="*/ 90 w 391"/>
              <a:gd name="T21" fmla="*/ 362 h 397"/>
              <a:gd name="T22" fmla="*/ 0 w 391"/>
              <a:gd name="T23" fmla="*/ 249 h 397"/>
              <a:gd name="T24" fmla="*/ 110 w 391"/>
              <a:gd name="T25" fmla="*/ 55 h 397"/>
              <a:gd name="T26" fmla="*/ 110 w 391"/>
              <a:gd name="T27" fmla="*/ 0 h 397"/>
              <a:gd name="T28" fmla="*/ 110 w 391"/>
              <a:gd name="T29" fmla="*/ 20 h 397"/>
              <a:gd name="T30" fmla="*/ 182 w 391"/>
              <a:gd name="T31" fmla="*/ 30 h 397"/>
              <a:gd name="T32" fmla="*/ 266 w 391"/>
              <a:gd name="T33" fmla="*/ 111 h 397"/>
              <a:gd name="T34" fmla="*/ 252 w 391"/>
              <a:gd name="T35" fmla="*/ 101 h 397"/>
              <a:gd name="T36" fmla="*/ 261 w 391"/>
              <a:gd name="T37" fmla="*/ 111 h 397"/>
              <a:gd name="T38" fmla="*/ 259 w 391"/>
              <a:gd name="T39" fmla="*/ 131 h 397"/>
              <a:gd name="T40" fmla="*/ 281 w 391"/>
              <a:gd name="T41" fmla="*/ 143 h 397"/>
              <a:gd name="T42" fmla="*/ 281 w 391"/>
              <a:gd name="T43" fmla="*/ 14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1" y="146"/>
                </a:moveTo>
                <a:lnTo>
                  <a:pt x="281" y="188"/>
                </a:lnTo>
                <a:lnTo>
                  <a:pt x="391" y="216"/>
                </a:lnTo>
                <a:lnTo>
                  <a:pt x="381" y="312"/>
                </a:lnTo>
                <a:lnTo>
                  <a:pt x="294" y="382"/>
                </a:lnTo>
                <a:lnTo>
                  <a:pt x="217" y="384"/>
                </a:lnTo>
                <a:lnTo>
                  <a:pt x="117" y="397"/>
                </a:lnTo>
                <a:lnTo>
                  <a:pt x="117" y="352"/>
                </a:lnTo>
                <a:lnTo>
                  <a:pt x="87" y="367"/>
                </a:lnTo>
                <a:lnTo>
                  <a:pt x="80" y="367"/>
                </a:lnTo>
                <a:lnTo>
                  <a:pt x="90" y="362"/>
                </a:lnTo>
                <a:lnTo>
                  <a:pt x="0" y="249"/>
                </a:lnTo>
                <a:lnTo>
                  <a:pt x="110" y="55"/>
                </a:lnTo>
                <a:lnTo>
                  <a:pt x="110" y="0"/>
                </a:lnTo>
                <a:lnTo>
                  <a:pt x="110" y="20"/>
                </a:lnTo>
                <a:lnTo>
                  <a:pt x="182" y="30"/>
                </a:lnTo>
                <a:lnTo>
                  <a:pt x="266" y="111"/>
                </a:lnTo>
                <a:lnTo>
                  <a:pt x="252" y="101"/>
                </a:lnTo>
                <a:lnTo>
                  <a:pt x="261" y="111"/>
                </a:lnTo>
                <a:lnTo>
                  <a:pt x="259" y="131"/>
                </a:lnTo>
                <a:lnTo>
                  <a:pt x="281" y="143"/>
                </a:lnTo>
                <a:lnTo>
                  <a:pt x="281" y="14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8" name="Freeform 1285"/>
          <p:cNvSpPr>
            <a:spLocks/>
          </p:cNvSpPr>
          <p:nvPr/>
        </p:nvSpPr>
        <p:spPr bwMode="auto">
          <a:xfrm>
            <a:off x="5477421" y="5078531"/>
            <a:ext cx="322780" cy="474083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8 h 471"/>
              <a:gd name="T4" fmla="*/ 67 w 320"/>
              <a:gd name="T5" fmla="*/ 455 h 471"/>
              <a:gd name="T6" fmla="*/ 208 w 320"/>
              <a:gd name="T7" fmla="*/ 292 h 471"/>
              <a:gd name="T8" fmla="*/ 237 w 320"/>
              <a:gd name="T9" fmla="*/ 266 h 471"/>
              <a:gd name="T10" fmla="*/ 320 w 320"/>
              <a:gd name="T11" fmla="*/ 26 h 471"/>
              <a:gd name="T12" fmla="*/ 288 w 320"/>
              <a:gd name="T13" fmla="*/ 0 h 471"/>
              <a:gd name="T14" fmla="*/ 237 w 320"/>
              <a:gd name="T15" fmla="*/ 36 h 471"/>
              <a:gd name="T16" fmla="*/ 109 w 320"/>
              <a:gd name="T17" fmla="*/ 55 h 471"/>
              <a:gd name="T18" fmla="*/ 67 w 320"/>
              <a:gd name="T19" fmla="*/ 23 h 471"/>
              <a:gd name="T20" fmla="*/ 83 w 320"/>
              <a:gd name="T21" fmla="*/ 39 h 471"/>
              <a:gd name="T22" fmla="*/ 77 w 320"/>
              <a:gd name="T23" fmla="*/ 55 h 471"/>
              <a:gd name="T24" fmla="*/ 51 w 320"/>
              <a:gd name="T25" fmla="*/ 58 h 471"/>
              <a:gd name="T26" fmla="*/ 29 w 320"/>
              <a:gd name="T27" fmla="*/ 48 h 471"/>
              <a:gd name="T28" fmla="*/ 45 w 320"/>
              <a:gd name="T29" fmla="*/ 55 h 471"/>
              <a:gd name="T30" fmla="*/ 45 w 320"/>
              <a:gd name="T31" fmla="*/ 58 h 471"/>
              <a:gd name="T32" fmla="*/ 45 w 320"/>
              <a:gd name="T33" fmla="*/ 100 h 471"/>
              <a:gd name="T34" fmla="*/ 154 w 320"/>
              <a:gd name="T35" fmla="*/ 128 h 471"/>
              <a:gd name="T36" fmla="*/ 144 w 320"/>
              <a:gd name="T37" fmla="*/ 221 h 471"/>
              <a:gd name="T38" fmla="*/ 58 w 320"/>
              <a:gd name="T39" fmla="*/ 292 h 471"/>
              <a:gd name="T40" fmla="*/ 26 w 320"/>
              <a:gd name="T41" fmla="*/ 292 h 471"/>
              <a:gd name="T42" fmla="*/ 0 w 320"/>
              <a:gd name="T43" fmla="*/ 330 h 471"/>
              <a:gd name="T44" fmla="*/ 0 w 320"/>
              <a:gd name="T45" fmla="*/ 442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8"/>
                </a:lnTo>
                <a:lnTo>
                  <a:pt x="67" y="455"/>
                </a:lnTo>
                <a:lnTo>
                  <a:pt x="208" y="292"/>
                </a:lnTo>
                <a:lnTo>
                  <a:pt x="237" y="266"/>
                </a:lnTo>
                <a:lnTo>
                  <a:pt x="320" y="26"/>
                </a:lnTo>
                <a:lnTo>
                  <a:pt x="288" y="0"/>
                </a:lnTo>
                <a:lnTo>
                  <a:pt x="237" y="36"/>
                </a:lnTo>
                <a:lnTo>
                  <a:pt x="109" y="55"/>
                </a:lnTo>
                <a:lnTo>
                  <a:pt x="67" y="23"/>
                </a:lnTo>
                <a:lnTo>
                  <a:pt x="83" y="39"/>
                </a:lnTo>
                <a:lnTo>
                  <a:pt x="77" y="55"/>
                </a:lnTo>
                <a:lnTo>
                  <a:pt x="51" y="58"/>
                </a:lnTo>
                <a:lnTo>
                  <a:pt x="29" y="48"/>
                </a:lnTo>
                <a:lnTo>
                  <a:pt x="45" y="55"/>
                </a:lnTo>
                <a:lnTo>
                  <a:pt x="45" y="58"/>
                </a:lnTo>
                <a:lnTo>
                  <a:pt x="45" y="100"/>
                </a:lnTo>
                <a:lnTo>
                  <a:pt x="154" y="128"/>
                </a:lnTo>
                <a:lnTo>
                  <a:pt x="144" y="221"/>
                </a:lnTo>
                <a:lnTo>
                  <a:pt x="58" y="292"/>
                </a:lnTo>
                <a:lnTo>
                  <a:pt x="26" y="292"/>
                </a:lnTo>
                <a:lnTo>
                  <a:pt x="0" y="330"/>
                </a:lnTo>
                <a:lnTo>
                  <a:pt x="0" y="442"/>
                </a:lnTo>
                <a:lnTo>
                  <a:pt x="23" y="47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9" name="Freeform 1284"/>
          <p:cNvSpPr>
            <a:spLocks/>
          </p:cNvSpPr>
          <p:nvPr/>
        </p:nvSpPr>
        <p:spPr bwMode="auto">
          <a:xfrm>
            <a:off x="5477421" y="5078531"/>
            <a:ext cx="322780" cy="476604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6 h 471"/>
              <a:gd name="T4" fmla="*/ 68 w 320"/>
              <a:gd name="T5" fmla="*/ 454 h 471"/>
              <a:gd name="T6" fmla="*/ 208 w 320"/>
              <a:gd name="T7" fmla="*/ 292 h 471"/>
              <a:gd name="T8" fmla="*/ 238 w 320"/>
              <a:gd name="T9" fmla="*/ 267 h 471"/>
              <a:gd name="T10" fmla="*/ 320 w 320"/>
              <a:gd name="T11" fmla="*/ 27 h 471"/>
              <a:gd name="T12" fmla="*/ 288 w 320"/>
              <a:gd name="T13" fmla="*/ 0 h 471"/>
              <a:gd name="T14" fmla="*/ 238 w 320"/>
              <a:gd name="T15" fmla="*/ 37 h 471"/>
              <a:gd name="T16" fmla="*/ 110 w 320"/>
              <a:gd name="T17" fmla="*/ 55 h 471"/>
              <a:gd name="T18" fmla="*/ 68 w 320"/>
              <a:gd name="T19" fmla="*/ 22 h 471"/>
              <a:gd name="T20" fmla="*/ 83 w 320"/>
              <a:gd name="T21" fmla="*/ 40 h 471"/>
              <a:gd name="T22" fmla="*/ 78 w 320"/>
              <a:gd name="T23" fmla="*/ 55 h 471"/>
              <a:gd name="T24" fmla="*/ 50 w 320"/>
              <a:gd name="T25" fmla="*/ 57 h 471"/>
              <a:gd name="T26" fmla="*/ 30 w 320"/>
              <a:gd name="T27" fmla="*/ 47 h 471"/>
              <a:gd name="T28" fmla="*/ 45 w 320"/>
              <a:gd name="T29" fmla="*/ 55 h 471"/>
              <a:gd name="T30" fmla="*/ 45 w 320"/>
              <a:gd name="T31" fmla="*/ 57 h 471"/>
              <a:gd name="T32" fmla="*/ 45 w 320"/>
              <a:gd name="T33" fmla="*/ 100 h 471"/>
              <a:gd name="T34" fmla="*/ 155 w 320"/>
              <a:gd name="T35" fmla="*/ 127 h 471"/>
              <a:gd name="T36" fmla="*/ 145 w 320"/>
              <a:gd name="T37" fmla="*/ 222 h 471"/>
              <a:gd name="T38" fmla="*/ 58 w 320"/>
              <a:gd name="T39" fmla="*/ 292 h 471"/>
              <a:gd name="T40" fmla="*/ 25 w 320"/>
              <a:gd name="T41" fmla="*/ 292 h 471"/>
              <a:gd name="T42" fmla="*/ 0 w 320"/>
              <a:gd name="T43" fmla="*/ 329 h 471"/>
              <a:gd name="T44" fmla="*/ 0 w 320"/>
              <a:gd name="T45" fmla="*/ 441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6"/>
                </a:lnTo>
                <a:lnTo>
                  <a:pt x="68" y="454"/>
                </a:lnTo>
                <a:lnTo>
                  <a:pt x="208" y="292"/>
                </a:lnTo>
                <a:lnTo>
                  <a:pt x="238" y="267"/>
                </a:lnTo>
                <a:lnTo>
                  <a:pt x="320" y="27"/>
                </a:lnTo>
                <a:lnTo>
                  <a:pt x="288" y="0"/>
                </a:lnTo>
                <a:lnTo>
                  <a:pt x="238" y="37"/>
                </a:lnTo>
                <a:lnTo>
                  <a:pt x="110" y="55"/>
                </a:lnTo>
                <a:lnTo>
                  <a:pt x="68" y="22"/>
                </a:lnTo>
                <a:lnTo>
                  <a:pt x="83" y="40"/>
                </a:lnTo>
                <a:lnTo>
                  <a:pt x="78" y="55"/>
                </a:lnTo>
                <a:lnTo>
                  <a:pt x="50" y="57"/>
                </a:lnTo>
                <a:lnTo>
                  <a:pt x="30" y="47"/>
                </a:lnTo>
                <a:lnTo>
                  <a:pt x="45" y="55"/>
                </a:lnTo>
                <a:lnTo>
                  <a:pt x="45" y="57"/>
                </a:lnTo>
                <a:lnTo>
                  <a:pt x="45" y="100"/>
                </a:lnTo>
                <a:lnTo>
                  <a:pt x="155" y="127"/>
                </a:lnTo>
                <a:lnTo>
                  <a:pt x="145" y="222"/>
                </a:lnTo>
                <a:lnTo>
                  <a:pt x="58" y="292"/>
                </a:lnTo>
                <a:lnTo>
                  <a:pt x="25" y="292"/>
                </a:lnTo>
                <a:lnTo>
                  <a:pt x="0" y="329"/>
                </a:lnTo>
                <a:lnTo>
                  <a:pt x="0" y="441"/>
                </a:lnTo>
                <a:lnTo>
                  <a:pt x="23" y="47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0" name="Freeform 1283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2 w 263"/>
              <a:gd name="T1" fmla="*/ 304 h 304"/>
              <a:gd name="T2" fmla="*/ 192 w 263"/>
              <a:gd name="T3" fmla="*/ 294 h 304"/>
              <a:gd name="T4" fmla="*/ 260 w 263"/>
              <a:gd name="T5" fmla="*/ 205 h 304"/>
              <a:gd name="T6" fmla="*/ 260 w 263"/>
              <a:gd name="T7" fmla="*/ 208 h 304"/>
              <a:gd name="T8" fmla="*/ 237 w 263"/>
              <a:gd name="T9" fmla="*/ 179 h 304"/>
              <a:gd name="T10" fmla="*/ 237 w 263"/>
              <a:gd name="T11" fmla="*/ 67 h 304"/>
              <a:gd name="T12" fmla="*/ 263 w 263"/>
              <a:gd name="T13" fmla="*/ 29 h 304"/>
              <a:gd name="T14" fmla="*/ 218 w 263"/>
              <a:gd name="T15" fmla="*/ 32 h 304"/>
              <a:gd name="T16" fmla="*/ 116 w 263"/>
              <a:gd name="T17" fmla="*/ 45 h 304"/>
              <a:gd name="T18" fmla="*/ 116 w 263"/>
              <a:gd name="T19" fmla="*/ 0 h 304"/>
              <a:gd name="T20" fmla="*/ 87 w 263"/>
              <a:gd name="T21" fmla="*/ 13 h 304"/>
              <a:gd name="T22" fmla="*/ 80 w 263"/>
              <a:gd name="T23" fmla="*/ 13 h 304"/>
              <a:gd name="T24" fmla="*/ 29 w 263"/>
              <a:gd name="T25" fmla="*/ 48 h 304"/>
              <a:gd name="T26" fmla="*/ 29 w 263"/>
              <a:gd name="T27" fmla="*/ 51 h 304"/>
              <a:gd name="T28" fmla="*/ 29 w 263"/>
              <a:gd name="T29" fmla="*/ 54 h 304"/>
              <a:gd name="T30" fmla="*/ 58 w 263"/>
              <a:gd name="T31" fmla="*/ 109 h 304"/>
              <a:gd name="T32" fmla="*/ 0 w 263"/>
              <a:gd name="T33" fmla="*/ 169 h 304"/>
              <a:gd name="T34" fmla="*/ 58 w 263"/>
              <a:gd name="T35" fmla="*/ 221 h 304"/>
              <a:gd name="T36" fmla="*/ 87 w 263"/>
              <a:gd name="T37" fmla="*/ 230 h 304"/>
              <a:gd name="T38" fmla="*/ 186 w 263"/>
              <a:gd name="T39" fmla="*/ 304 h 304"/>
              <a:gd name="T40" fmla="*/ 192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2" y="304"/>
                </a:moveTo>
                <a:lnTo>
                  <a:pt x="192" y="294"/>
                </a:lnTo>
                <a:lnTo>
                  <a:pt x="260" y="205"/>
                </a:lnTo>
                <a:lnTo>
                  <a:pt x="260" y="208"/>
                </a:lnTo>
                <a:lnTo>
                  <a:pt x="237" y="179"/>
                </a:lnTo>
                <a:lnTo>
                  <a:pt x="237" y="67"/>
                </a:lnTo>
                <a:lnTo>
                  <a:pt x="263" y="29"/>
                </a:lnTo>
                <a:lnTo>
                  <a:pt x="218" y="32"/>
                </a:lnTo>
                <a:lnTo>
                  <a:pt x="116" y="45"/>
                </a:lnTo>
                <a:lnTo>
                  <a:pt x="116" y="0"/>
                </a:lnTo>
                <a:lnTo>
                  <a:pt x="87" y="13"/>
                </a:lnTo>
                <a:lnTo>
                  <a:pt x="80" y="13"/>
                </a:lnTo>
                <a:lnTo>
                  <a:pt x="29" y="48"/>
                </a:lnTo>
                <a:lnTo>
                  <a:pt x="29" y="51"/>
                </a:lnTo>
                <a:lnTo>
                  <a:pt x="29" y="54"/>
                </a:lnTo>
                <a:lnTo>
                  <a:pt x="58" y="109"/>
                </a:lnTo>
                <a:lnTo>
                  <a:pt x="0" y="169"/>
                </a:lnTo>
                <a:lnTo>
                  <a:pt x="58" y="221"/>
                </a:lnTo>
                <a:lnTo>
                  <a:pt x="87" y="230"/>
                </a:lnTo>
                <a:lnTo>
                  <a:pt x="186" y="304"/>
                </a:lnTo>
                <a:lnTo>
                  <a:pt x="192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1" name="Freeform 1282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3 w 263"/>
              <a:gd name="T1" fmla="*/ 304 h 304"/>
              <a:gd name="T2" fmla="*/ 193 w 263"/>
              <a:gd name="T3" fmla="*/ 294 h 304"/>
              <a:gd name="T4" fmla="*/ 260 w 263"/>
              <a:gd name="T5" fmla="*/ 204 h 304"/>
              <a:gd name="T6" fmla="*/ 260 w 263"/>
              <a:gd name="T7" fmla="*/ 209 h 304"/>
              <a:gd name="T8" fmla="*/ 238 w 263"/>
              <a:gd name="T9" fmla="*/ 179 h 304"/>
              <a:gd name="T10" fmla="*/ 238 w 263"/>
              <a:gd name="T11" fmla="*/ 67 h 304"/>
              <a:gd name="T12" fmla="*/ 263 w 263"/>
              <a:gd name="T13" fmla="*/ 30 h 304"/>
              <a:gd name="T14" fmla="*/ 218 w 263"/>
              <a:gd name="T15" fmla="*/ 32 h 304"/>
              <a:gd name="T16" fmla="*/ 118 w 263"/>
              <a:gd name="T17" fmla="*/ 45 h 304"/>
              <a:gd name="T18" fmla="*/ 118 w 263"/>
              <a:gd name="T19" fmla="*/ 0 h 304"/>
              <a:gd name="T20" fmla="*/ 88 w 263"/>
              <a:gd name="T21" fmla="*/ 15 h 304"/>
              <a:gd name="T22" fmla="*/ 80 w 263"/>
              <a:gd name="T23" fmla="*/ 15 h 304"/>
              <a:gd name="T24" fmla="*/ 30 w 263"/>
              <a:gd name="T25" fmla="*/ 50 h 304"/>
              <a:gd name="T26" fmla="*/ 30 w 263"/>
              <a:gd name="T27" fmla="*/ 52 h 304"/>
              <a:gd name="T28" fmla="*/ 30 w 263"/>
              <a:gd name="T29" fmla="*/ 55 h 304"/>
              <a:gd name="T30" fmla="*/ 58 w 263"/>
              <a:gd name="T31" fmla="*/ 110 h 304"/>
              <a:gd name="T32" fmla="*/ 0 w 263"/>
              <a:gd name="T33" fmla="*/ 169 h 304"/>
              <a:gd name="T34" fmla="*/ 58 w 263"/>
              <a:gd name="T35" fmla="*/ 222 h 304"/>
              <a:gd name="T36" fmla="*/ 88 w 263"/>
              <a:gd name="T37" fmla="*/ 229 h 304"/>
              <a:gd name="T38" fmla="*/ 188 w 263"/>
              <a:gd name="T39" fmla="*/ 304 h 304"/>
              <a:gd name="T40" fmla="*/ 193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3" y="304"/>
                </a:moveTo>
                <a:lnTo>
                  <a:pt x="193" y="294"/>
                </a:lnTo>
                <a:lnTo>
                  <a:pt x="260" y="204"/>
                </a:lnTo>
                <a:lnTo>
                  <a:pt x="260" y="209"/>
                </a:lnTo>
                <a:lnTo>
                  <a:pt x="238" y="179"/>
                </a:lnTo>
                <a:lnTo>
                  <a:pt x="238" y="67"/>
                </a:lnTo>
                <a:lnTo>
                  <a:pt x="263" y="30"/>
                </a:lnTo>
                <a:lnTo>
                  <a:pt x="218" y="32"/>
                </a:lnTo>
                <a:lnTo>
                  <a:pt x="118" y="45"/>
                </a:lnTo>
                <a:lnTo>
                  <a:pt x="118" y="0"/>
                </a:lnTo>
                <a:lnTo>
                  <a:pt x="88" y="15"/>
                </a:lnTo>
                <a:lnTo>
                  <a:pt x="80" y="15"/>
                </a:lnTo>
                <a:lnTo>
                  <a:pt x="30" y="50"/>
                </a:lnTo>
                <a:lnTo>
                  <a:pt x="30" y="52"/>
                </a:lnTo>
                <a:lnTo>
                  <a:pt x="30" y="55"/>
                </a:lnTo>
                <a:lnTo>
                  <a:pt x="58" y="110"/>
                </a:lnTo>
                <a:lnTo>
                  <a:pt x="0" y="169"/>
                </a:lnTo>
                <a:lnTo>
                  <a:pt x="58" y="222"/>
                </a:lnTo>
                <a:lnTo>
                  <a:pt x="88" y="229"/>
                </a:lnTo>
                <a:lnTo>
                  <a:pt x="188" y="304"/>
                </a:lnTo>
                <a:lnTo>
                  <a:pt x="193" y="3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2" name="Freeform 1281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2 w 176"/>
              <a:gd name="T3" fmla="*/ 73 h 141"/>
              <a:gd name="T4" fmla="*/ 16 w 176"/>
              <a:gd name="T5" fmla="*/ 102 h 141"/>
              <a:gd name="T6" fmla="*/ 0 w 176"/>
              <a:gd name="T7" fmla="*/ 141 h 141"/>
              <a:gd name="T8" fmla="*/ 118 w 176"/>
              <a:gd name="T9" fmla="*/ 125 h 141"/>
              <a:gd name="T10" fmla="*/ 122 w 176"/>
              <a:gd name="T11" fmla="*/ 125 h 141"/>
              <a:gd name="T12" fmla="*/ 118 w 176"/>
              <a:gd name="T13" fmla="*/ 121 h 141"/>
              <a:gd name="T14" fmla="*/ 176 w 176"/>
              <a:gd name="T15" fmla="*/ 61 h 141"/>
              <a:gd name="T16" fmla="*/ 147 w 176"/>
              <a:gd name="T17" fmla="*/ 6 h 141"/>
              <a:gd name="T18" fmla="*/ 147 w 176"/>
              <a:gd name="T19" fmla="*/ 3 h 141"/>
              <a:gd name="T20" fmla="*/ 147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2" y="73"/>
                </a:lnTo>
                <a:lnTo>
                  <a:pt x="16" y="102"/>
                </a:lnTo>
                <a:lnTo>
                  <a:pt x="0" y="141"/>
                </a:lnTo>
                <a:lnTo>
                  <a:pt x="118" y="125"/>
                </a:lnTo>
                <a:lnTo>
                  <a:pt x="122" y="125"/>
                </a:lnTo>
                <a:lnTo>
                  <a:pt x="118" y="121"/>
                </a:lnTo>
                <a:lnTo>
                  <a:pt x="176" y="61"/>
                </a:lnTo>
                <a:lnTo>
                  <a:pt x="147" y="6"/>
                </a:lnTo>
                <a:lnTo>
                  <a:pt x="147" y="3"/>
                </a:lnTo>
                <a:lnTo>
                  <a:pt x="147" y="0"/>
                </a:lnTo>
                <a:lnTo>
                  <a:pt x="35" y="3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3" name="Freeform 1280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3 w 176"/>
              <a:gd name="T3" fmla="*/ 73 h 141"/>
              <a:gd name="T4" fmla="*/ 15 w 176"/>
              <a:gd name="T5" fmla="*/ 101 h 141"/>
              <a:gd name="T6" fmla="*/ 0 w 176"/>
              <a:gd name="T7" fmla="*/ 141 h 141"/>
              <a:gd name="T8" fmla="*/ 118 w 176"/>
              <a:gd name="T9" fmla="*/ 126 h 141"/>
              <a:gd name="T10" fmla="*/ 123 w 176"/>
              <a:gd name="T11" fmla="*/ 126 h 141"/>
              <a:gd name="T12" fmla="*/ 118 w 176"/>
              <a:gd name="T13" fmla="*/ 121 h 141"/>
              <a:gd name="T14" fmla="*/ 176 w 176"/>
              <a:gd name="T15" fmla="*/ 60 h 141"/>
              <a:gd name="T16" fmla="*/ 148 w 176"/>
              <a:gd name="T17" fmla="*/ 5 h 141"/>
              <a:gd name="T18" fmla="*/ 148 w 176"/>
              <a:gd name="T19" fmla="*/ 3 h 141"/>
              <a:gd name="T20" fmla="*/ 148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3" y="73"/>
                </a:lnTo>
                <a:lnTo>
                  <a:pt x="15" y="101"/>
                </a:lnTo>
                <a:lnTo>
                  <a:pt x="0" y="141"/>
                </a:lnTo>
                <a:lnTo>
                  <a:pt x="118" y="126"/>
                </a:lnTo>
                <a:lnTo>
                  <a:pt x="123" y="126"/>
                </a:lnTo>
                <a:lnTo>
                  <a:pt x="118" y="121"/>
                </a:lnTo>
                <a:lnTo>
                  <a:pt x="176" y="60"/>
                </a:lnTo>
                <a:lnTo>
                  <a:pt x="148" y="5"/>
                </a:lnTo>
                <a:lnTo>
                  <a:pt x="148" y="3"/>
                </a:lnTo>
                <a:lnTo>
                  <a:pt x="148" y="0"/>
                </a:lnTo>
                <a:lnTo>
                  <a:pt x="35" y="3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4" name="Freeform 1279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5 h 74"/>
              <a:gd name="T4" fmla="*/ 3 w 48"/>
              <a:gd name="T5" fmla="*/ 74 h 74"/>
              <a:gd name="T6" fmla="*/ 48 w 48"/>
              <a:gd name="T7" fmla="*/ 71 h 74"/>
              <a:gd name="T8" fmla="*/ 48 w 48"/>
              <a:gd name="T9" fmla="*/ 0 h 74"/>
              <a:gd name="T10" fmla="*/ 3 w 48"/>
              <a:gd name="T11" fmla="*/ 4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5"/>
                </a:lnTo>
                <a:lnTo>
                  <a:pt x="3" y="74"/>
                </a:lnTo>
                <a:lnTo>
                  <a:pt x="48" y="71"/>
                </a:lnTo>
                <a:lnTo>
                  <a:pt x="48" y="0"/>
                </a:lnTo>
                <a:lnTo>
                  <a:pt x="3" y="4"/>
                </a:lnTo>
                <a:lnTo>
                  <a:pt x="3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5" name="Freeform 1278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4 h 74"/>
              <a:gd name="T4" fmla="*/ 3 w 48"/>
              <a:gd name="T5" fmla="*/ 74 h 74"/>
              <a:gd name="T6" fmla="*/ 48 w 48"/>
              <a:gd name="T7" fmla="*/ 72 h 74"/>
              <a:gd name="T8" fmla="*/ 48 w 48"/>
              <a:gd name="T9" fmla="*/ 0 h 74"/>
              <a:gd name="T10" fmla="*/ 3 w 48"/>
              <a:gd name="T11" fmla="*/ 5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4"/>
                </a:lnTo>
                <a:lnTo>
                  <a:pt x="3" y="74"/>
                </a:lnTo>
                <a:lnTo>
                  <a:pt x="48" y="72"/>
                </a:lnTo>
                <a:lnTo>
                  <a:pt x="48" y="0"/>
                </a:lnTo>
                <a:lnTo>
                  <a:pt x="3" y="5"/>
                </a:lnTo>
                <a:lnTo>
                  <a:pt x="3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6" name="Freeform 1277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2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39 w 55"/>
              <a:gd name="T9" fmla="*/ 0 h 38"/>
              <a:gd name="T10" fmla="*/ 42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2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39" y="0"/>
                </a:lnTo>
                <a:lnTo>
                  <a:pt x="42" y="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7" name="Freeform 1276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3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40 w 55"/>
              <a:gd name="T9" fmla="*/ 0 h 38"/>
              <a:gd name="T10" fmla="*/ 43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3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40" y="0"/>
                </a:lnTo>
                <a:lnTo>
                  <a:pt x="43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8" name="Freeform 1275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4 h 365"/>
              <a:gd name="T2" fmla="*/ 319 w 345"/>
              <a:gd name="T3" fmla="*/ 125 h 365"/>
              <a:gd name="T4" fmla="*/ 342 w 345"/>
              <a:gd name="T5" fmla="*/ 93 h 365"/>
              <a:gd name="T6" fmla="*/ 319 w 345"/>
              <a:gd name="T7" fmla="*/ 125 h 365"/>
              <a:gd name="T8" fmla="*/ 319 w 345"/>
              <a:gd name="T9" fmla="*/ 135 h 365"/>
              <a:gd name="T10" fmla="*/ 313 w 345"/>
              <a:gd name="T11" fmla="*/ 135 h 365"/>
              <a:gd name="T12" fmla="*/ 214 w 345"/>
              <a:gd name="T13" fmla="*/ 61 h 365"/>
              <a:gd name="T14" fmla="*/ 185 w 345"/>
              <a:gd name="T15" fmla="*/ 52 h 365"/>
              <a:gd name="T16" fmla="*/ 127 w 345"/>
              <a:gd name="T17" fmla="*/ 0 h 365"/>
              <a:gd name="T18" fmla="*/ 131 w 345"/>
              <a:gd name="T19" fmla="*/ 4 h 365"/>
              <a:gd name="T20" fmla="*/ 127 w 345"/>
              <a:gd name="T21" fmla="*/ 4 h 365"/>
              <a:gd name="T22" fmla="*/ 54 w 345"/>
              <a:gd name="T23" fmla="*/ 16 h 365"/>
              <a:gd name="T24" fmla="*/ 54 w 345"/>
              <a:gd name="T25" fmla="*/ 87 h 365"/>
              <a:gd name="T26" fmla="*/ 44 w 345"/>
              <a:gd name="T27" fmla="*/ 87 h 365"/>
              <a:gd name="T28" fmla="*/ 51 w 345"/>
              <a:gd name="T29" fmla="*/ 87 h 365"/>
              <a:gd name="T30" fmla="*/ 54 w 345"/>
              <a:gd name="T31" fmla="*/ 90 h 365"/>
              <a:gd name="T32" fmla="*/ 67 w 345"/>
              <a:gd name="T33" fmla="*/ 125 h 365"/>
              <a:gd name="T34" fmla="*/ 28 w 345"/>
              <a:gd name="T35" fmla="*/ 125 h 365"/>
              <a:gd name="T36" fmla="*/ 28 w 345"/>
              <a:gd name="T37" fmla="*/ 128 h 365"/>
              <a:gd name="T38" fmla="*/ 0 w 345"/>
              <a:gd name="T39" fmla="*/ 173 h 365"/>
              <a:gd name="T40" fmla="*/ 47 w 345"/>
              <a:gd name="T41" fmla="*/ 256 h 365"/>
              <a:gd name="T42" fmla="*/ 92 w 345"/>
              <a:gd name="T43" fmla="*/ 260 h 365"/>
              <a:gd name="T44" fmla="*/ 121 w 345"/>
              <a:gd name="T45" fmla="*/ 298 h 365"/>
              <a:gd name="T46" fmla="*/ 153 w 345"/>
              <a:gd name="T47" fmla="*/ 304 h 365"/>
              <a:gd name="T48" fmla="*/ 163 w 345"/>
              <a:gd name="T49" fmla="*/ 346 h 365"/>
              <a:gd name="T50" fmla="*/ 214 w 345"/>
              <a:gd name="T51" fmla="*/ 362 h 365"/>
              <a:gd name="T52" fmla="*/ 284 w 345"/>
              <a:gd name="T53" fmla="*/ 365 h 365"/>
              <a:gd name="T54" fmla="*/ 345 w 345"/>
              <a:gd name="T55" fmla="*/ 304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4"/>
                </a:moveTo>
                <a:lnTo>
                  <a:pt x="319" y="125"/>
                </a:lnTo>
                <a:lnTo>
                  <a:pt x="342" y="93"/>
                </a:lnTo>
                <a:lnTo>
                  <a:pt x="319" y="125"/>
                </a:lnTo>
                <a:lnTo>
                  <a:pt x="319" y="135"/>
                </a:lnTo>
                <a:lnTo>
                  <a:pt x="313" y="135"/>
                </a:lnTo>
                <a:lnTo>
                  <a:pt x="214" y="61"/>
                </a:lnTo>
                <a:lnTo>
                  <a:pt x="185" y="52"/>
                </a:lnTo>
                <a:lnTo>
                  <a:pt x="127" y="0"/>
                </a:lnTo>
                <a:lnTo>
                  <a:pt x="131" y="4"/>
                </a:lnTo>
                <a:lnTo>
                  <a:pt x="127" y="4"/>
                </a:lnTo>
                <a:lnTo>
                  <a:pt x="54" y="16"/>
                </a:lnTo>
                <a:lnTo>
                  <a:pt x="54" y="87"/>
                </a:lnTo>
                <a:lnTo>
                  <a:pt x="44" y="87"/>
                </a:lnTo>
                <a:lnTo>
                  <a:pt x="51" y="87"/>
                </a:lnTo>
                <a:lnTo>
                  <a:pt x="54" y="90"/>
                </a:lnTo>
                <a:lnTo>
                  <a:pt x="67" y="125"/>
                </a:lnTo>
                <a:lnTo>
                  <a:pt x="28" y="125"/>
                </a:lnTo>
                <a:lnTo>
                  <a:pt x="28" y="128"/>
                </a:lnTo>
                <a:lnTo>
                  <a:pt x="0" y="173"/>
                </a:lnTo>
                <a:lnTo>
                  <a:pt x="47" y="256"/>
                </a:lnTo>
                <a:lnTo>
                  <a:pt x="92" y="260"/>
                </a:lnTo>
                <a:lnTo>
                  <a:pt x="121" y="298"/>
                </a:lnTo>
                <a:lnTo>
                  <a:pt x="153" y="304"/>
                </a:lnTo>
                <a:lnTo>
                  <a:pt x="163" y="346"/>
                </a:lnTo>
                <a:lnTo>
                  <a:pt x="214" y="362"/>
                </a:lnTo>
                <a:lnTo>
                  <a:pt x="284" y="365"/>
                </a:lnTo>
                <a:lnTo>
                  <a:pt x="345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9" name="Freeform 1274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5 h 365"/>
              <a:gd name="T2" fmla="*/ 320 w 345"/>
              <a:gd name="T3" fmla="*/ 125 h 365"/>
              <a:gd name="T4" fmla="*/ 343 w 345"/>
              <a:gd name="T5" fmla="*/ 93 h 365"/>
              <a:gd name="T6" fmla="*/ 320 w 345"/>
              <a:gd name="T7" fmla="*/ 125 h 365"/>
              <a:gd name="T8" fmla="*/ 320 w 345"/>
              <a:gd name="T9" fmla="*/ 135 h 365"/>
              <a:gd name="T10" fmla="*/ 315 w 345"/>
              <a:gd name="T11" fmla="*/ 135 h 365"/>
              <a:gd name="T12" fmla="*/ 215 w 345"/>
              <a:gd name="T13" fmla="*/ 60 h 365"/>
              <a:gd name="T14" fmla="*/ 185 w 345"/>
              <a:gd name="T15" fmla="*/ 53 h 365"/>
              <a:gd name="T16" fmla="*/ 128 w 345"/>
              <a:gd name="T17" fmla="*/ 0 h 365"/>
              <a:gd name="T18" fmla="*/ 133 w 345"/>
              <a:gd name="T19" fmla="*/ 5 h 365"/>
              <a:gd name="T20" fmla="*/ 128 w 345"/>
              <a:gd name="T21" fmla="*/ 5 h 365"/>
              <a:gd name="T22" fmla="*/ 55 w 345"/>
              <a:gd name="T23" fmla="*/ 15 h 365"/>
              <a:gd name="T24" fmla="*/ 55 w 345"/>
              <a:gd name="T25" fmla="*/ 88 h 365"/>
              <a:gd name="T26" fmla="*/ 45 w 345"/>
              <a:gd name="T27" fmla="*/ 88 h 365"/>
              <a:gd name="T28" fmla="*/ 53 w 345"/>
              <a:gd name="T29" fmla="*/ 88 h 365"/>
              <a:gd name="T30" fmla="*/ 55 w 345"/>
              <a:gd name="T31" fmla="*/ 90 h 365"/>
              <a:gd name="T32" fmla="*/ 68 w 345"/>
              <a:gd name="T33" fmla="*/ 125 h 365"/>
              <a:gd name="T34" fmla="*/ 30 w 345"/>
              <a:gd name="T35" fmla="*/ 125 h 365"/>
              <a:gd name="T36" fmla="*/ 30 w 345"/>
              <a:gd name="T37" fmla="*/ 128 h 365"/>
              <a:gd name="T38" fmla="*/ 0 w 345"/>
              <a:gd name="T39" fmla="*/ 173 h 365"/>
              <a:gd name="T40" fmla="*/ 48 w 345"/>
              <a:gd name="T41" fmla="*/ 255 h 365"/>
              <a:gd name="T42" fmla="*/ 93 w 345"/>
              <a:gd name="T43" fmla="*/ 260 h 365"/>
              <a:gd name="T44" fmla="*/ 123 w 345"/>
              <a:gd name="T45" fmla="*/ 298 h 365"/>
              <a:gd name="T46" fmla="*/ 155 w 345"/>
              <a:gd name="T47" fmla="*/ 305 h 365"/>
              <a:gd name="T48" fmla="*/ 165 w 345"/>
              <a:gd name="T49" fmla="*/ 345 h 365"/>
              <a:gd name="T50" fmla="*/ 215 w 345"/>
              <a:gd name="T51" fmla="*/ 363 h 365"/>
              <a:gd name="T52" fmla="*/ 285 w 345"/>
              <a:gd name="T53" fmla="*/ 365 h 365"/>
              <a:gd name="T54" fmla="*/ 345 w 345"/>
              <a:gd name="T55" fmla="*/ 30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5"/>
                </a:moveTo>
                <a:lnTo>
                  <a:pt x="320" y="125"/>
                </a:lnTo>
                <a:lnTo>
                  <a:pt x="343" y="93"/>
                </a:lnTo>
                <a:lnTo>
                  <a:pt x="320" y="125"/>
                </a:lnTo>
                <a:lnTo>
                  <a:pt x="320" y="135"/>
                </a:lnTo>
                <a:lnTo>
                  <a:pt x="315" y="135"/>
                </a:lnTo>
                <a:lnTo>
                  <a:pt x="215" y="60"/>
                </a:lnTo>
                <a:lnTo>
                  <a:pt x="185" y="53"/>
                </a:lnTo>
                <a:lnTo>
                  <a:pt x="128" y="0"/>
                </a:lnTo>
                <a:lnTo>
                  <a:pt x="133" y="5"/>
                </a:lnTo>
                <a:lnTo>
                  <a:pt x="128" y="5"/>
                </a:lnTo>
                <a:lnTo>
                  <a:pt x="55" y="15"/>
                </a:lnTo>
                <a:lnTo>
                  <a:pt x="55" y="88"/>
                </a:lnTo>
                <a:lnTo>
                  <a:pt x="45" y="88"/>
                </a:lnTo>
                <a:lnTo>
                  <a:pt x="53" y="88"/>
                </a:lnTo>
                <a:lnTo>
                  <a:pt x="55" y="90"/>
                </a:lnTo>
                <a:lnTo>
                  <a:pt x="68" y="125"/>
                </a:lnTo>
                <a:lnTo>
                  <a:pt x="30" y="125"/>
                </a:lnTo>
                <a:lnTo>
                  <a:pt x="30" y="128"/>
                </a:lnTo>
                <a:lnTo>
                  <a:pt x="0" y="173"/>
                </a:lnTo>
                <a:lnTo>
                  <a:pt x="48" y="255"/>
                </a:lnTo>
                <a:lnTo>
                  <a:pt x="93" y="260"/>
                </a:lnTo>
                <a:lnTo>
                  <a:pt x="123" y="298"/>
                </a:lnTo>
                <a:lnTo>
                  <a:pt x="155" y="305"/>
                </a:lnTo>
                <a:lnTo>
                  <a:pt x="165" y="345"/>
                </a:lnTo>
                <a:lnTo>
                  <a:pt x="215" y="363"/>
                </a:lnTo>
                <a:lnTo>
                  <a:pt x="285" y="365"/>
                </a:lnTo>
                <a:lnTo>
                  <a:pt x="345" y="30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0" name="Freeform 1273"/>
          <p:cNvSpPr>
            <a:spLocks/>
          </p:cNvSpPr>
          <p:nvPr/>
        </p:nvSpPr>
        <p:spPr bwMode="auto">
          <a:xfrm>
            <a:off x="5202555" y="5814872"/>
            <a:ext cx="105912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8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6 w 106"/>
              <a:gd name="T11" fmla="*/ 3 h 214"/>
              <a:gd name="T12" fmla="*/ 29 w 106"/>
              <a:gd name="T13" fmla="*/ 0 h 214"/>
              <a:gd name="T14" fmla="*/ 61 w 106"/>
              <a:gd name="T15" fmla="*/ 6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8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6" y="3"/>
                </a:lnTo>
                <a:lnTo>
                  <a:pt x="29" y="0"/>
                </a:lnTo>
                <a:lnTo>
                  <a:pt x="61" y="6"/>
                </a:lnTo>
                <a:lnTo>
                  <a:pt x="71" y="45"/>
                </a:lnTo>
                <a:lnTo>
                  <a:pt x="64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1" name="Freeform 1272"/>
          <p:cNvSpPr>
            <a:spLocks/>
          </p:cNvSpPr>
          <p:nvPr/>
        </p:nvSpPr>
        <p:spPr bwMode="auto">
          <a:xfrm>
            <a:off x="5202555" y="5814872"/>
            <a:ext cx="108433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7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7 w 106"/>
              <a:gd name="T11" fmla="*/ 2 h 214"/>
              <a:gd name="T12" fmla="*/ 30 w 106"/>
              <a:gd name="T13" fmla="*/ 0 h 214"/>
              <a:gd name="T14" fmla="*/ 62 w 106"/>
              <a:gd name="T15" fmla="*/ 7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7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7" y="2"/>
                </a:lnTo>
                <a:lnTo>
                  <a:pt x="30" y="0"/>
                </a:lnTo>
                <a:lnTo>
                  <a:pt x="62" y="7"/>
                </a:lnTo>
                <a:lnTo>
                  <a:pt x="71" y="45"/>
                </a:lnTo>
                <a:lnTo>
                  <a:pt x="64" y="4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2" name="Freeform 1271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5 h 234"/>
              <a:gd name="T4" fmla="*/ 198 w 368"/>
              <a:gd name="T5" fmla="*/ 189 h 234"/>
              <a:gd name="T6" fmla="*/ 144 w 368"/>
              <a:gd name="T7" fmla="*/ 227 h 234"/>
              <a:gd name="T8" fmla="*/ 102 w 368"/>
              <a:gd name="T9" fmla="*/ 208 h 234"/>
              <a:gd name="T10" fmla="*/ 51 w 368"/>
              <a:gd name="T11" fmla="*/ 234 h 234"/>
              <a:gd name="T12" fmla="*/ 0 w 368"/>
              <a:gd name="T13" fmla="*/ 154 h 234"/>
              <a:gd name="T14" fmla="*/ 45 w 368"/>
              <a:gd name="T15" fmla="*/ 83 h 234"/>
              <a:gd name="T16" fmla="*/ 115 w 368"/>
              <a:gd name="T17" fmla="*/ 83 h 234"/>
              <a:gd name="T18" fmla="*/ 121 w 368"/>
              <a:gd name="T19" fmla="*/ 61 h 234"/>
              <a:gd name="T20" fmla="*/ 150 w 368"/>
              <a:gd name="T21" fmla="*/ 58 h 234"/>
              <a:gd name="T22" fmla="*/ 259 w 368"/>
              <a:gd name="T23" fmla="*/ 10 h 234"/>
              <a:gd name="T24" fmla="*/ 259 w 368"/>
              <a:gd name="T25" fmla="*/ 0 h 234"/>
              <a:gd name="T26" fmla="*/ 259 w 368"/>
              <a:gd name="T27" fmla="*/ 10 h 234"/>
              <a:gd name="T28" fmla="*/ 278 w 368"/>
              <a:gd name="T29" fmla="*/ 10 h 234"/>
              <a:gd name="T30" fmla="*/ 358 w 368"/>
              <a:gd name="T31" fmla="*/ 99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5"/>
                </a:lnTo>
                <a:lnTo>
                  <a:pt x="198" y="189"/>
                </a:lnTo>
                <a:lnTo>
                  <a:pt x="144" y="227"/>
                </a:lnTo>
                <a:lnTo>
                  <a:pt x="102" y="208"/>
                </a:lnTo>
                <a:lnTo>
                  <a:pt x="51" y="234"/>
                </a:lnTo>
                <a:lnTo>
                  <a:pt x="0" y="154"/>
                </a:lnTo>
                <a:lnTo>
                  <a:pt x="45" y="83"/>
                </a:lnTo>
                <a:lnTo>
                  <a:pt x="115" y="83"/>
                </a:lnTo>
                <a:lnTo>
                  <a:pt x="121" y="61"/>
                </a:lnTo>
                <a:lnTo>
                  <a:pt x="150" y="58"/>
                </a:lnTo>
                <a:lnTo>
                  <a:pt x="259" y="10"/>
                </a:lnTo>
                <a:lnTo>
                  <a:pt x="259" y="0"/>
                </a:lnTo>
                <a:lnTo>
                  <a:pt x="259" y="10"/>
                </a:lnTo>
                <a:lnTo>
                  <a:pt x="278" y="10"/>
                </a:lnTo>
                <a:lnTo>
                  <a:pt x="358" y="99"/>
                </a:lnTo>
                <a:lnTo>
                  <a:pt x="365" y="167"/>
                </a:lnTo>
                <a:lnTo>
                  <a:pt x="368" y="16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3" name="Freeform 1270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4 h 234"/>
              <a:gd name="T4" fmla="*/ 198 w 368"/>
              <a:gd name="T5" fmla="*/ 189 h 234"/>
              <a:gd name="T6" fmla="*/ 143 w 368"/>
              <a:gd name="T7" fmla="*/ 227 h 234"/>
              <a:gd name="T8" fmla="*/ 100 w 368"/>
              <a:gd name="T9" fmla="*/ 209 h 234"/>
              <a:gd name="T10" fmla="*/ 50 w 368"/>
              <a:gd name="T11" fmla="*/ 234 h 234"/>
              <a:gd name="T12" fmla="*/ 0 w 368"/>
              <a:gd name="T13" fmla="*/ 154 h 234"/>
              <a:gd name="T14" fmla="*/ 45 w 368"/>
              <a:gd name="T15" fmla="*/ 85 h 234"/>
              <a:gd name="T16" fmla="*/ 115 w 368"/>
              <a:gd name="T17" fmla="*/ 85 h 234"/>
              <a:gd name="T18" fmla="*/ 120 w 368"/>
              <a:gd name="T19" fmla="*/ 62 h 234"/>
              <a:gd name="T20" fmla="*/ 150 w 368"/>
              <a:gd name="T21" fmla="*/ 60 h 234"/>
              <a:gd name="T22" fmla="*/ 258 w 368"/>
              <a:gd name="T23" fmla="*/ 10 h 234"/>
              <a:gd name="T24" fmla="*/ 258 w 368"/>
              <a:gd name="T25" fmla="*/ 0 h 234"/>
              <a:gd name="T26" fmla="*/ 258 w 368"/>
              <a:gd name="T27" fmla="*/ 10 h 234"/>
              <a:gd name="T28" fmla="*/ 278 w 368"/>
              <a:gd name="T29" fmla="*/ 10 h 234"/>
              <a:gd name="T30" fmla="*/ 358 w 368"/>
              <a:gd name="T31" fmla="*/ 100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4"/>
                </a:lnTo>
                <a:lnTo>
                  <a:pt x="198" y="189"/>
                </a:lnTo>
                <a:lnTo>
                  <a:pt x="143" y="227"/>
                </a:lnTo>
                <a:lnTo>
                  <a:pt x="100" y="209"/>
                </a:lnTo>
                <a:lnTo>
                  <a:pt x="50" y="234"/>
                </a:lnTo>
                <a:lnTo>
                  <a:pt x="0" y="154"/>
                </a:lnTo>
                <a:lnTo>
                  <a:pt x="45" y="85"/>
                </a:lnTo>
                <a:lnTo>
                  <a:pt x="115" y="85"/>
                </a:lnTo>
                <a:lnTo>
                  <a:pt x="120" y="62"/>
                </a:lnTo>
                <a:lnTo>
                  <a:pt x="150" y="60"/>
                </a:lnTo>
                <a:lnTo>
                  <a:pt x="258" y="10"/>
                </a:lnTo>
                <a:lnTo>
                  <a:pt x="258" y="0"/>
                </a:lnTo>
                <a:lnTo>
                  <a:pt x="258" y="10"/>
                </a:lnTo>
                <a:lnTo>
                  <a:pt x="278" y="10"/>
                </a:lnTo>
                <a:lnTo>
                  <a:pt x="358" y="100"/>
                </a:lnTo>
                <a:lnTo>
                  <a:pt x="365" y="167"/>
                </a:lnTo>
                <a:lnTo>
                  <a:pt x="368" y="16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4" name="Freeform 1269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4 h 317"/>
              <a:gd name="T2" fmla="*/ 51 w 224"/>
              <a:gd name="T3" fmla="*/ 304 h 317"/>
              <a:gd name="T4" fmla="*/ 51 w 224"/>
              <a:gd name="T5" fmla="*/ 311 h 317"/>
              <a:gd name="T6" fmla="*/ 202 w 224"/>
              <a:gd name="T7" fmla="*/ 317 h 317"/>
              <a:gd name="T8" fmla="*/ 218 w 224"/>
              <a:gd name="T9" fmla="*/ 295 h 317"/>
              <a:gd name="T10" fmla="*/ 173 w 224"/>
              <a:gd name="T11" fmla="*/ 215 h 317"/>
              <a:gd name="T12" fmla="*/ 218 w 224"/>
              <a:gd name="T13" fmla="*/ 144 h 317"/>
              <a:gd name="T14" fmla="*/ 198 w 224"/>
              <a:gd name="T15" fmla="*/ 109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29 w 224"/>
              <a:gd name="T23" fmla="*/ 167 h 317"/>
              <a:gd name="T24" fmla="*/ 0 w 224"/>
              <a:gd name="T25" fmla="*/ 23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4"/>
                </a:moveTo>
                <a:lnTo>
                  <a:pt x="51" y="304"/>
                </a:lnTo>
                <a:lnTo>
                  <a:pt x="51" y="311"/>
                </a:lnTo>
                <a:lnTo>
                  <a:pt x="202" y="317"/>
                </a:lnTo>
                <a:lnTo>
                  <a:pt x="218" y="295"/>
                </a:lnTo>
                <a:lnTo>
                  <a:pt x="173" y="215"/>
                </a:lnTo>
                <a:lnTo>
                  <a:pt x="218" y="144"/>
                </a:lnTo>
                <a:lnTo>
                  <a:pt x="198" y="109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29" y="167"/>
                </a:lnTo>
                <a:lnTo>
                  <a:pt x="0" y="2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5" name="Freeform 1268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5 h 317"/>
              <a:gd name="T2" fmla="*/ 52 w 224"/>
              <a:gd name="T3" fmla="*/ 305 h 317"/>
              <a:gd name="T4" fmla="*/ 52 w 224"/>
              <a:gd name="T5" fmla="*/ 310 h 317"/>
              <a:gd name="T6" fmla="*/ 202 w 224"/>
              <a:gd name="T7" fmla="*/ 317 h 317"/>
              <a:gd name="T8" fmla="*/ 219 w 224"/>
              <a:gd name="T9" fmla="*/ 295 h 317"/>
              <a:gd name="T10" fmla="*/ 174 w 224"/>
              <a:gd name="T11" fmla="*/ 215 h 317"/>
              <a:gd name="T12" fmla="*/ 219 w 224"/>
              <a:gd name="T13" fmla="*/ 145 h 317"/>
              <a:gd name="T14" fmla="*/ 199 w 224"/>
              <a:gd name="T15" fmla="*/ 110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30 w 224"/>
              <a:gd name="T23" fmla="*/ 167 h 317"/>
              <a:gd name="T24" fmla="*/ 0 w 224"/>
              <a:gd name="T25" fmla="*/ 23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5"/>
                </a:moveTo>
                <a:lnTo>
                  <a:pt x="52" y="305"/>
                </a:lnTo>
                <a:lnTo>
                  <a:pt x="52" y="310"/>
                </a:lnTo>
                <a:lnTo>
                  <a:pt x="202" y="317"/>
                </a:lnTo>
                <a:lnTo>
                  <a:pt x="219" y="295"/>
                </a:lnTo>
                <a:lnTo>
                  <a:pt x="174" y="215"/>
                </a:lnTo>
                <a:lnTo>
                  <a:pt x="219" y="145"/>
                </a:lnTo>
                <a:lnTo>
                  <a:pt x="199" y="110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30" y="167"/>
                </a:lnTo>
                <a:lnTo>
                  <a:pt x="0" y="2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6" name="Freeform 1267"/>
          <p:cNvSpPr>
            <a:spLocks/>
          </p:cNvSpPr>
          <p:nvPr/>
        </p:nvSpPr>
        <p:spPr bwMode="auto">
          <a:xfrm>
            <a:off x="4478821" y="5418962"/>
            <a:ext cx="65565" cy="65565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8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7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8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7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7" name="Freeform 1266"/>
          <p:cNvSpPr>
            <a:spLocks/>
          </p:cNvSpPr>
          <p:nvPr/>
        </p:nvSpPr>
        <p:spPr bwMode="auto">
          <a:xfrm>
            <a:off x="4478821" y="5418962"/>
            <a:ext cx="63044" cy="63044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9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5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9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5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8" name="Freeform 1265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6 w 159"/>
              <a:gd name="T1" fmla="*/ 48 h 176"/>
              <a:gd name="T2" fmla="*/ 0 w 159"/>
              <a:gd name="T3" fmla="*/ 77 h 176"/>
              <a:gd name="T4" fmla="*/ 0 w 159"/>
              <a:gd name="T5" fmla="*/ 118 h 176"/>
              <a:gd name="T6" fmla="*/ 54 w 159"/>
              <a:gd name="T7" fmla="*/ 176 h 176"/>
              <a:gd name="T8" fmla="*/ 57 w 159"/>
              <a:gd name="T9" fmla="*/ 176 h 176"/>
              <a:gd name="T10" fmla="*/ 86 w 159"/>
              <a:gd name="T11" fmla="*/ 157 h 176"/>
              <a:gd name="T12" fmla="*/ 83 w 159"/>
              <a:gd name="T13" fmla="*/ 125 h 176"/>
              <a:gd name="T14" fmla="*/ 118 w 159"/>
              <a:gd name="T15" fmla="*/ 118 h 176"/>
              <a:gd name="T16" fmla="*/ 140 w 159"/>
              <a:gd name="T17" fmla="*/ 138 h 176"/>
              <a:gd name="T18" fmla="*/ 159 w 159"/>
              <a:gd name="T19" fmla="*/ 128 h 176"/>
              <a:gd name="T20" fmla="*/ 150 w 159"/>
              <a:gd name="T21" fmla="*/ 6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1 h 176"/>
              <a:gd name="T28" fmla="*/ 16 w 159"/>
              <a:gd name="T29" fmla="*/ 54 h 176"/>
              <a:gd name="T30" fmla="*/ 16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6" y="48"/>
                </a:moveTo>
                <a:lnTo>
                  <a:pt x="0" y="77"/>
                </a:lnTo>
                <a:lnTo>
                  <a:pt x="0" y="118"/>
                </a:lnTo>
                <a:lnTo>
                  <a:pt x="54" y="176"/>
                </a:lnTo>
                <a:lnTo>
                  <a:pt x="57" y="176"/>
                </a:lnTo>
                <a:lnTo>
                  <a:pt x="86" y="157"/>
                </a:lnTo>
                <a:lnTo>
                  <a:pt x="83" y="125"/>
                </a:lnTo>
                <a:lnTo>
                  <a:pt x="118" y="118"/>
                </a:lnTo>
                <a:lnTo>
                  <a:pt x="140" y="138"/>
                </a:lnTo>
                <a:lnTo>
                  <a:pt x="159" y="128"/>
                </a:lnTo>
                <a:lnTo>
                  <a:pt x="150" y="6"/>
                </a:lnTo>
                <a:lnTo>
                  <a:pt x="137" y="0"/>
                </a:lnTo>
                <a:lnTo>
                  <a:pt x="80" y="0"/>
                </a:lnTo>
                <a:lnTo>
                  <a:pt x="80" y="51"/>
                </a:lnTo>
                <a:lnTo>
                  <a:pt x="16" y="54"/>
                </a:lnTo>
                <a:lnTo>
                  <a:pt x="16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9" name="Freeform 1264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7 w 159"/>
              <a:gd name="T1" fmla="*/ 48 h 176"/>
              <a:gd name="T2" fmla="*/ 0 w 159"/>
              <a:gd name="T3" fmla="*/ 75 h 176"/>
              <a:gd name="T4" fmla="*/ 0 w 159"/>
              <a:gd name="T5" fmla="*/ 118 h 176"/>
              <a:gd name="T6" fmla="*/ 55 w 159"/>
              <a:gd name="T7" fmla="*/ 176 h 176"/>
              <a:gd name="T8" fmla="*/ 57 w 159"/>
              <a:gd name="T9" fmla="*/ 176 h 176"/>
              <a:gd name="T10" fmla="*/ 87 w 159"/>
              <a:gd name="T11" fmla="*/ 156 h 176"/>
              <a:gd name="T12" fmla="*/ 82 w 159"/>
              <a:gd name="T13" fmla="*/ 126 h 176"/>
              <a:gd name="T14" fmla="*/ 117 w 159"/>
              <a:gd name="T15" fmla="*/ 118 h 176"/>
              <a:gd name="T16" fmla="*/ 139 w 159"/>
              <a:gd name="T17" fmla="*/ 138 h 176"/>
              <a:gd name="T18" fmla="*/ 159 w 159"/>
              <a:gd name="T19" fmla="*/ 128 h 176"/>
              <a:gd name="T20" fmla="*/ 149 w 159"/>
              <a:gd name="T21" fmla="*/ 5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0 h 176"/>
              <a:gd name="T28" fmla="*/ 17 w 159"/>
              <a:gd name="T29" fmla="*/ 53 h 176"/>
              <a:gd name="T30" fmla="*/ 17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7" y="48"/>
                </a:moveTo>
                <a:lnTo>
                  <a:pt x="0" y="75"/>
                </a:lnTo>
                <a:lnTo>
                  <a:pt x="0" y="118"/>
                </a:lnTo>
                <a:lnTo>
                  <a:pt x="55" y="176"/>
                </a:lnTo>
                <a:lnTo>
                  <a:pt x="57" y="176"/>
                </a:lnTo>
                <a:lnTo>
                  <a:pt x="87" y="156"/>
                </a:lnTo>
                <a:lnTo>
                  <a:pt x="82" y="126"/>
                </a:lnTo>
                <a:lnTo>
                  <a:pt x="117" y="118"/>
                </a:lnTo>
                <a:lnTo>
                  <a:pt x="139" y="138"/>
                </a:lnTo>
                <a:lnTo>
                  <a:pt x="159" y="128"/>
                </a:lnTo>
                <a:lnTo>
                  <a:pt x="149" y="5"/>
                </a:lnTo>
                <a:lnTo>
                  <a:pt x="137" y="0"/>
                </a:lnTo>
                <a:lnTo>
                  <a:pt x="80" y="0"/>
                </a:lnTo>
                <a:lnTo>
                  <a:pt x="80" y="50"/>
                </a:lnTo>
                <a:lnTo>
                  <a:pt x="17" y="53"/>
                </a:lnTo>
                <a:lnTo>
                  <a:pt x="17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0" name="Freeform 1263"/>
          <p:cNvSpPr>
            <a:spLocks/>
          </p:cNvSpPr>
          <p:nvPr/>
        </p:nvSpPr>
        <p:spPr bwMode="auto">
          <a:xfrm>
            <a:off x="4506560" y="5360963"/>
            <a:ext cx="272346" cy="310171"/>
          </a:xfrm>
          <a:custGeom>
            <a:avLst/>
            <a:gdLst>
              <a:gd name="T0" fmla="*/ 0 w 269"/>
              <a:gd name="T1" fmla="*/ 230 h 307"/>
              <a:gd name="T2" fmla="*/ 71 w 269"/>
              <a:gd name="T3" fmla="*/ 307 h 307"/>
              <a:gd name="T4" fmla="*/ 106 w 269"/>
              <a:gd name="T5" fmla="*/ 272 h 307"/>
              <a:gd name="T6" fmla="*/ 202 w 269"/>
              <a:gd name="T7" fmla="*/ 237 h 307"/>
              <a:gd name="T8" fmla="*/ 199 w 269"/>
              <a:gd name="T9" fmla="*/ 163 h 307"/>
              <a:gd name="T10" fmla="*/ 243 w 269"/>
              <a:gd name="T11" fmla="*/ 141 h 307"/>
              <a:gd name="T12" fmla="*/ 237 w 269"/>
              <a:gd name="T13" fmla="*/ 67 h 307"/>
              <a:gd name="T14" fmla="*/ 269 w 269"/>
              <a:gd name="T15" fmla="*/ 38 h 307"/>
              <a:gd name="T16" fmla="*/ 266 w 269"/>
              <a:gd name="T17" fmla="*/ 41 h 307"/>
              <a:gd name="T18" fmla="*/ 224 w 269"/>
              <a:gd name="T19" fmla="*/ 22 h 307"/>
              <a:gd name="T20" fmla="*/ 173 w 269"/>
              <a:gd name="T21" fmla="*/ 48 h 307"/>
              <a:gd name="T22" fmla="*/ 141 w 269"/>
              <a:gd name="T23" fmla="*/ 0 h 307"/>
              <a:gd name="T24" fmla="*/ 167 w 269"/>
              <a:gd name="T25" fmla="*/ 48 h 307"/>
              <a:gd name="T26" fmla="*/ 151 w 269"/>
              <a:gd name="T27" fmla="*/ 70 h 307"/>
              <a:gd name="T28" fmla="*/ 77 w 269"/>
              <a:gd name="T29" fmla="*/ 67 h 307"/>
              <a:gd name="T30" fmla="*/ 93 w 269"/>
              <a:gd name="T31" fmla="*/ 67 h 307"/>
              <a:gd name="T32" fmla="*/ 106 w 269"/>
              <a:gd name="T33" fmla="*/ 73 h 307"/>
              <a:gd name="T34" fmla="*/ 115 w 269"/>
              <a:gd name="T35" fmla="*/ 195 h 307"/>
              <a:gd name="T36" fmla="*/ 96 w 269"/>
              <a:gd name="T37" fmla="*/ 205 h 307"/>
              <a:gd name="T38" fmla="*/ 74 w 269"/>
              <a:gd name="T39" fmla="*/ 185 h 307"/>
              <a:gd name="T40" fmla="*/ 39 w 269"/>
              <a:gd name="T41" fmla="*/ 192 h 307"/>
              <a:gd name="T42" fmla="*/ 42 w 269"/>
              <a:gd name="T43" fmla="*/ 224 h 307"/>
              <a:gd name="T44" fmla="*/ 13 w 269"/>
              <a:gd name="T45" fmla="*/ 243 h 307"/>
              <a:gd name="T46" fmla="*/ 10 w 269"/>
              <a:gd name="T47" fmla="*/ 243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1" y="307"/>
                </a:lnTo>
                <a:lnTo>
                  <a:pt x="106" y="272"/>
                </a:lnTo>
                <a:lnTo>
                  <a:pt x="202" y="237"/>
                </a:lnTo>
                <a:lnTo>
                  <a:pt x="199" y="163"/>
                </a:lnTo>
                <a:lnTo>
                  <a:pt x="243" y="141"/>
                </a:lnTo>
                <a:lnTo>
                  <a:pt x="237" y="67"/>
                </a:lnTo>
                <a:lnTo>
                  <a:pt x="269" y="38"/>
                </a:lnTo>
                <a:lnTo>
                  <a:pt x="266" y="41"/>
                </a:lnTo>
                <a:lnTo>
                  <a:pt x="224" y="22"/>
                </a:lnTo>
                <a:lnTo>
                  <a:pt x="173" y="48"/>
                </a:lnTo>
                <a:lnTo>
                  <a:pt x="141" y="0"/>
                </a:lnTo>
                <a:lnTo>
                  <a:pt x="167" y="48"/>
                </a:lnTo>
                <a:lnTo>
                  <a:pt x="151" y="70"/>
                </a:lnTo>
                <a:lnTo>
                  <a:pt x="77" y="67"/>
                </a:lnTo>
                <a:lnTo>
                  <a:pt x="93" y="67"/>
                </a:lnTo>
                <a:lnTo>
                  <a:pt x="106" y="73"/>
                </a:lnTo>
                <a:lnTo>
                  <a:pt x="115" y="195"/>
                </a:lnTo>
                <a:lnTo>
                  <a:pt x="96" y="205"/>
                </a:lnTo>
                <a:lnTo>
                  <a:pt x="74" y="185"/>
                </a:lnTo>
                <a:lnTo>
                  <a:pt x="39" y="192"/>
                </a:lnTo>
                <a:lnTo>
                  <a:pt x="42" y="224"/>
                </a:lnTo>
                <a:lnTo>
                  <a:pt x="13" y="243"/>
                </a:lnTo>
                <a:lnTo>
                  <a:pt x="10" y="243"/>
                </a:lnTo>
                <a:lnTo>
                  <a:pt x="0" y="23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1" name="Freeform 1262"/>
          <p:cNvSpPr>
            <a:spLocks/>
          </p:cNvSpPr>
          <p:nvPr/>
        </p:nvSpPr>
        <p:spPr bwMode="auto">
          <a:xfrm>
            <a:off x="4506560" y="5360963"/>
            <a:ext cx="269823" cy="310171"/>
          </a:xfrm>
          <a:custGeom>
            <a:avLst/>
            <a:gdLst>
              <a:gd name="T0" fmla="*/ 0 w 269"/>
              <a:gd name="T1" fmla="*/ 230 h 307"/>
              <a:gd name="T2" fmla="*/ 70 w 269"/>
              <a:gd name="T3" fmla="*/ 307 h 307"/>
              <a:gd name="T4" fmla="*/ 106 w 269"/>
              <a:gd name="T5" fmla="*/ 272 h 307"/>
              <a:gd name="T6" fmla="*/ 204 w 269"/>
              <a:gd name="T7" fmla="*/ 237 h 307"/>
              <a:gd name="T8" fmla="*/ 199 w 269"/>
              <a:gd name="T9" fmla="*/ 162 h 307"/>
              <a:gd name="T10" fmla="*/ 244 w 269"/>
              <a:gd name="T11" fmla="*/ 140 h 307"/>
              <a:gd name="T12" fmla="*/ 239 w 269"/>
              <a:gd name="T13" fmla="*/ 67 h 307"/>
              <a:gd name="T14" fmla="*/ 269 w 269"/>
              <a:gd name="T15" fmla="*/ 37 h 307"/>
              <a:gd name="T16" fmla="*/ 266 w 269"/>
              <a:gd name="T17" fmla="*/ 40 h 307"/>
              <a:gd name="T18" fmla="*/ 224 w 269"/>
              <a:gd name="T19" fmla="*/ 22 h 307"/>
              <a:gd name="T20" fmla="*/ 173 w 269"/>
              <a:gd name="T21" fmla="*/ 47 h 307"/>
              <a:gd name="T22" fmla="*/ 141 w 269"/>
              <a:gd name="T23" fmla="*/ 0 h 307"/>
              <a:gd name="T24" fmla="*/ 168 w 269"/>
              <a:gd name="T25" fmla="*/ 47 h 307"/>
              <a:gd name="T26" fmla="*/ 151 w 269"/>
              <a:gd name="T27" fmla="*/ 70 h 307"/>
              <a:gd name="T28" fmla="*/ 78 w 269"/>
              <a:gd name="T29" fmla="*/ 67 h 307"/>
              <a:gd name="T30" fmla="*/ 93 w 269"/>
              <a:gd name="T31" fmla="*/ 67 h 307"/>
              <a:gd name="T32" fmla="*/ 106 w 269"/>
              <a:gd name="T33" fmla="*/ 72 h 307"/>
              <a:gd name="T34" fmla="*/ 116 w 269"/>
              <a:gd name="T35" fmla="*/ 195 h 307"/>
              <a:gd name="T36" fmla="*/ 96 w 269"/>
              <a:gd name="T37" fmla="*/ 205 h 307"/>
              <a:gd name="T38" fmla="*/ 73 w 269"/>
              <a:gd name="T39" fmla="*/ 185 h 307"/>
              <a:gd name="T40" fmla="*/ 38 w 269"/>
              <a:gd name="T41" fmla="*/ 192 h 307"/>
              <a:gd name="T42" fmla="*/ 43 w 269"/>
              <a:gd name="T43" fmla="*/ 222 h 307"/>
              <a:gd name="T44" fmla="*/ 13 w 269"/>
              <a:gd name="T45" fmla="*/ 242 h 307"/>
              <a:gd name="T46" fmla="*/ 10 w 269"/>
              <a:gd name="T47" fmla="*/ 242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0" y="307"/>
                </a:lnTo>
                <a:lnTo>
                  <a:pt x="106" y="272"/>
                </a:lnTo>
                <a:lnTo>
                  <a:pt x="204" y="237"/>
                </a:lnTo>
                <a:lnTo>
                  <a:pt x="199" y="162"/>
                </a:lnTo>
                <a:lnTo>
                  <a:pt x="244" y="140"/>
                </a:lnTo>
                <a:lnTo>
                  <a:pt x="239" y="67"/>
                </a:lnTo>
                <a:lnTo>
                  <a:pt x="269" y="37"/>
                </a:lnTo>
                <a:lnTo>
                  <a:pt x="266" y="40"/>
                </a:lnTo>
                <a:lnTo>
                  <a:pt x="224" y="22"/>
                </a:lnTo>
                <a:lnTo>
                  <a:pt x="173" y="47"/>
                </a:lnTo>
                <a:lnTo>
                  <a:pt x="141" y="0"/>
                </a:lnTo>
                <a:lnTo>
                  <a:pt x="168" y="47"/>
                </a:lnTo>
                <a:lnTo>
                  <a:pt x="151" y="70"/>
                </a:lnTo>
                <a:lnTo>
                  <a:pt x="78" y="67"/>
                </a:lnTo>
                <a:lnTo>
                  <a:pt x="93" y="67"/>
                </a:lnTo>
                <a:lnTo>
                  <a:pt x="106" y="72"/>
                </a:lnTo>
                <a:lnTo>
                  <a:pt x="116" y="195"/>
                </a:lnTo>
                <a:lnTo>
                  <a:pt x="96" y="205"/>
                </a:lnTo>
                <a:lnTo>
                  <a:pt x="73" y="185"/>
                </a:lnTo>
                <a:lnTo>
                  <a:pt x="38" y="192"/>
                </a:lnTo>
                <a:lnTo>
                  <a:pt x="43" y="222"/>
                </a:lnTo>
                <a:lnTo>
                  <a:pt x="13" y="242"/>
                </a:lnTo>
                <a:lnTo>
                  <a:pt x="10" y="242"/>
                </a:lnTo>
                <a:lnTo>
                  <a:pt x="0" y="23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2" name="Freeform 1261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6 w 355"/>
              <a:gd name="T1" fmla="*/ 214 h 310"/>
              <a:gd name="T2" fmla="*/ 278 w 355"/>
              <a:gd name="T3" fmla="*/ 230 h 310"/>
              <a:gd name="T4" fmla="*/ 265 w 355"/>
              <a:gd name="T5" fmla="*/ 269 h 310"/>
              <a:gd name="T6" fmla="*/ 182 w 355"/>
              <a:gd name="T7" fmla="*/ 310 h 310"/>
              <a:gd name="T8" fmla="*/ 0 w 355"/>
              <a:gd name="T9" fmla="*/ 304 h 310"/>
              <a:gd name="T10" fmla="*/ 0 w 355"/>
              <a:gd name="T11" fmla="*/ 198 h 310"/>
              <a:gd name="T12" fmla="*/ 32 w 355"/>
              <a:gd name="T13" fmla="*/ 154 h 310"/>
              <a:gd name="T14" fmla="*/ 80 w 355"/>
              <a:gd name="T15" fmla="*/ 118 h 310"/>
              <a:gd name="T16" fmla="*/ 154 w 355"/>
              <a:gd name="T17" fmla="*/ 179 h 310"/>
              <a:gd name="T18" fmla="*/ 189 w 355"/>
              <a:gd name="T19" fmla="*/ 163 h 310"/>
              <a:gd name="T20" fmla="*/ 243 w 355"/>
              <a:gd name="T21" fmla="*/ 198 h 310"/>
              <a:gd name="T22" fmla="*/ 262 w 355"/>
              <a:gd name="T23" fmla="*/ 173 h 310"/>
              <a:gd name="T24" fmla="*/ 218 w 355"/>
              <a:gd name="T25" fmla="*/ 125 h 310"/>
              <a:gd name="T26" fmla="*/ 227 w 355"/>
              <a:gd name="T27" fmla="*/ 38 h 310"/>
              <a:gd name="T28" fmla="*/ 278 w 355"/>
              <a:gd name="T29" fmla="*/ 32 h 310"/>
              <a:gd name="T30" fmla="*/ 281 w 355"/>
              <a:gd name="T31" fmla="*/ 32 h 310"/>
              <a:gd name="T32" fmla="*/ 262 w 355"/>
              <a:gd name="T33" fmla="*/ 0 h 310"/>
              <a:gd name="T34" fmla="*/ 281 w 355"/>
              <a:gd name="T35" fmla="*/ 38 h 310"/>
              <a:gd name="T36" fmla="*/ 326 w 355"/>
              <a:gd name="T37" fmla="*/ 42 h 310"/>
              <a:gd name="T38" fmla="*/ 355 w 355"/>
              <a:gd name="T39" fmla="*/ 80 h 310"/>
              <a:gd name="T40" fmla="*/ 352 w 355"/>
              <a:gd name="T41" fmla="*/ 83 h 310"/>
              <a:gd name="T42" fmla="*/ 326 w 355"/>
              <a:gd name="T43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6" y="214"/>
                </a:moveTo>
                <a:lnTo>
                  <a:pt x="278" y="230"/>
                </a:lnTo>
                <a:lnTo>
                  <a:pt x="265" y="269"/>
                </a:lnTo>
                <a:lnTo>
                  <a:pt x="182" y="310"/>
                </a:lnTo>
                <a:lnTo>
                  <a:pt x="0" y="304"/>
                </a:lnTo>
                <a:lnTo>
                  <a:pt x="0" y="198"/>
                </a:lnTo>
                <a:lnTo>
                  <a:pt x="32" y="154"/>
                </a:lnTo>
                <a:lnTo>
                  <a:pt x="80" y="118"/>
                </a:lnTo>
                <a:lnTo>
                  <a:pt x="154" y="179"/>
                </a:lnTo>
                <a:lnTo>
                  <a:pt x="189" y="163"/>
                </a:lnTo>
                <a:lnTo>
                  <a:pt x="243" y="198"/>
                </a:lnTo>
                <a:lnTo>
                  <a:pt x="262" y="173"/>
                </a:lnTo>
                <a:lnTo>
                  <a:pt x="218" y="125"/>
                </a:lnTo>
                <a:lnTo>
                  <a:pt x="227" y="38"/>
                </a:lnTo>
                <a:lnTo>
                  <a:pt x="278" y="32"/>
                </a:lnTo>
                <a:lnTo>
                  <a:pt x="281" y="32"/>
                </a:lnTo>
                <a:lnTo>
                  <a:pt x="262" y="0"/>
                </a:lnTo>
                <a:lnTo>
                  <a:pt x="281" y="38"/>
                </a:lnTo>
                <a:lnTo>
                  <a:pt x="326" y="42"/>
                </a:lnTo>
                <a:lnTo>
                  <a:pt x="355" y="80"/>
                </a:lnTo>
                <a:lnTo>
                  <a:pt x="352" y="83"/>
                </a:lnTo>
                <a:lnTo>
                  <a:pt x="326" y="2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3" name="Freeform 1260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5 w 355"/>
              <a:gd name="T1" fmla="*/ 215 h 310"/>
              <a:gd name="T2" fmla="*/ 278 w 355"/>
              <a:gd name="T3" fmla="*/ 230 h 310"/>
              <a:gd name="T4" fmla="*/ 265 w 355"/>
              <a:gd name="T5" fmla="*/ 270 h 310"/>
              <a:gd name="T6" fmla="*/ 183 w 355"/>
              <a:gd name="T7" fmla="*/ 310 h 310"/>
              <a:gd name="T8" fmla="*/ 0 w 355"/>
              <a:gd name="T9" fmla="*/ 305 h 310"/>
              <a:gd name="T10" fmla="*/ 0 w 355"/>
              <a:gd name="T11" fmla="*/ 198 h 310"/>
              <a:gd name="T12" fmla="*/ 33 w 355"/>
              <a:gd name="T13" fmla="*/ 155 h 310"/>
              <a:gd name="T14" fmla="*/ 80 w 355"/>
              <a:gd name="T15" fmla="*/ 118 h 310"/>
              <a:gd name="T16" fmla="*/ 153 w 355"/>
              <a:gd name="T17" fmla="*/ 180 h 310"/>
              <a:gd name="T18" fmla="*/ 188 w 355"/>
              <a:gd name="T19" fmla="*/ 163 h 310"/>
              <a:gd name="T20" fmla="*/ 243 w 355"/>
              <a:gd name="T21" fmla="*/ 198 h 310"/>
              <a:gd name="T22" fmla="*/ 263 w 355"/>
              <a:gd name="T23" fmla="*/ 173 h 310"/>
              <a:gd name="T24" fmla="*/ 218 w 355"/>
              <a:gd name="T25" fmla="*/ 125 h 310"/>
              <a:gd name="T26" fmla="*/ 228 w 355"/>
              <a:gd name="T27" fmla="*/ 38 h 310"/>
              <a:gd name="T28" fmla="*/ 278 w 355"/>
              <a:gd name="T29" fmla="*/ 33 h 310"/>
              <a:gd name="T30" fmla="*/ 280 w 355"/>
              <a:gd name="T31" fmla="*/ 33 h 310"/>
              <a:gd name="T32" fmla="*/ 263 w 355"/>
              <a:gd name="T33" fmla="*/ 0 h 310"/>
              <a:gd name="T34" fmla="*/ 280 w 355"/>
              <a:gd name="T35" fmla="*/ 38 h 310"/>
              <a:gd name="T36" fmla="*/ 325 w 355"/>
              <a:gd name="T37" fmla="*/ 43 h 310"/>
              <a:gd name="T38" fmla="*/ 355 w 355"/>
              <a:gd name="T39" fmla="*/ 80 h 310"/>
              <a:gd name="T40" fmla="*/ 353 w 355"/>
              <a:gd name="T41" fmla="*/ 83 h 310"/>
              <a:gd name="T42" fmla="*/ 325 w 355"/>
              <a:gd name="T43" fmla="*/ 21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5" y="215"/>
                </a:moveTo>
                <a:lnTo>
                  <a:pt x="278" y="230"/>
                </a:lnTo>
                <a:lnTo>
                  <a:pt x="265" y="270"/>
                </a:lnTo>
                <a:lnTo>
                  <a:pt x="183" y="310"/>
                </a:lnTo>
                <a:lnTo>
                  <a:pt x="0" y="305"/>
                </a:lnTo>
                <a:lnTo>
                  <a:pt x="0" y="198"/>
                </a:lnTo>
                <a:lnTo>
                  <a:pt x="33" y="155"/>
                </a:lnTo>
                <a:lnTo>
                  <a:pt x="80" y="118"/>
                </a:lnTo>
                <a:lnTo>
                  <a:pt x="153" y="180"/>
                </a:lnTo>
                <a:lnTo>
                  <a:pt x="188" y="163"/>
                </a:lnTo>
                <a:lnTo>
                  <a:pt x="243" y="198"/>
                </a:lnTo>
                <a:lnTo>
                  <a:pt x="263" y="173"/>
                </a:lnTo>
                <a:lnTo>
                  <a:pt x="218" y="125"/>
                </a:lnTo>
                <a:lnTo>
                  <a:pt x="228" y="38"/>
                </a:lnTo>
                <a:lnTo>
                  <a:pt x="278" y="33"/>
                </a:lnTo>
                <a:lnTo>
                  <a:pt x="280" y="33"/>
                </a:lnTo>
                <a:lnTo>
                  <a:pt x="263" y="0"/>
                </a:lnTo>
                <a:lnTo>
                  <a:pt x="280" y="38"/>
                </a:lnTo>
                <a:lnTo>
                  <a:pt x="325" y="43"/>
                </a:lnTo>
                <a:lnTo>
                  <a:pt x="355" y="80"/>
                </a:lnTo>
                <a:lnTo>
                  <a:pt x="353" y="83"/>
                </a:lnTo>
                <a:lnTo>
                  <a:pt x="325" y="2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4" name="Freeform 1259"/>
          <p:cNvSpPr>
            <a:spLocks/>
          </p:cNvSpPr>
          <p:nvPr/>
        </p:nvSpPr>
        <p:spPr bwMode="auto">
          <a:xfrm>
            <a:off x="4541864" y="5688787"/>
            <a:ext cx="363127" cy="368171"/>
          </a:xfrm>
          <a:custGeom>
            <a:avLst/>
            <a:gdLst>
              <a:gd name="T0" fmla="*/ 35 w 361"/>
              <a:gd name="T1" fmla="*/ 0 h 365"/>
              <a:gd name="T2" fmla="*/ 38 w 361"/>
              <a:gd name="T3" fmla="*/ 19 h 365"/>
              <a:gd name="T4" fmla="*/ 38 w 361"/>
              <a:gd name="T5" fmla="*/ 93 h 365"/>
              <a:gd name="T6" fmla="*/ 70 w 361"/>
              <a:gd name="T7" fmla="*/ 154 h 365"/>
              <a:gd name="T8" fmla="*/ 0 w 361"/>
              <a:gd name="T9" fmla="*/ 339 h 365"/>
              <a:gd name="T10" fmla="*/ 16 w 361"/>
              <a:gd name="T11" fmla="*/ 365 h 365"/>
              <a:gd name="T12" fmla="*/ 323 w 361"/>
              <a:gd name="T13" fmla="*/ 349 h 365"/>
              <a:gd name="T14" fmla="*/ 329 w 361"/>
              <a:gd name="T15" fmla="*/ 349 h 365"/>
              <a:gd name="T16" fmla="*/ 329 w 361"/>
              <a:gd name="T17" fmla="*/ 243 h 365"/>
              <a:gd name="T18" fmla="*/ 361 w 361"/>
              <a:gd name="T19" fmla="*/ 199 h 365"/>
              <a:gd name="T20" fmla="*/ 361 w 361"/>
              <a:gd name="T21" fmla="*/ 173 h 365"/>
              <a:gd name="T22" fmla="*/ 310 w 361"/>
              <a:gd name="T23" fmla="*/ 93 h 365"/>
              <a:gd name="T24" fmla="*/ 297 w 361"/>
              <a:gd name="T25" fmla="*/ 39 h 365"/>
              <a:gd name="T26" fmla="*/ 163 w 361"/>
              <a:gd name="T27" fmla="*/ 42 h 365"/>
              <a:gd name="T28" fmla="*/ 147 w 361"/>
              <a:gd name="T29" fmla="*/ 0 h 365"/>
              <a:gd name="T30" fmla="*/ 38 w 361"/>
              <a:gd name="T31" fmla="*/ 7 h 365"/>
              <a:gd name="T32" fmla="*/ 35 w 361"/>
              <a:gd name="T33" fmla="*/ 7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8" y="19"/>
                </a:lnTo>
                <a:lnTo>
                  <a:pt x="38" y="93"/>
                </a:lnTo>
                <a:lnTo>
                  <a:pt x="70" y="154"/>
                </a:lnTo>
                <a:lnTo>
                  <a:pt x="0" y="339"/>
                </a:lnTo>
                <a:lnTo>
                  <a:pt x="16" y="365"/>
                </a:lnTo>
                <a:lnTo>
                  <a:pt x="323" y="349"/>
                </a:lnTo>
                <a:lnTo>
                  <a:pt x="329" y="349"/>
                </a:lnTo>
                <a:lnTo>
                  <a:pt x="329" y="243"/>
                </a:lnTo>
                <a:lnTo>
                  <a:pt x="361" y="199"/>
                </a:lnTo>
                <a:lnTo>
                  <a:pt x="361" y="173"/>
                </a:lnTo>
                <a:lnTo>
                  <a:pt x="310" y="93"/>
                </a:lnTo>
                <a:lnTo>
                  <a:pt x="297" y="39"/>
                </a:lnTo>
                <a:lnTo>
                  <a:pt x="163" y="42"/>
                </a:lnTo>
                <a:lnTo>
                  <a:pt x="147" y="0"/>
                </a:lnTo>
                <a:lnTo>
                  <a:pt x="38" y="7"/>
                </a:lnTo>
                <a:lnTo>
                  <a:pt x="35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5" name="Freeform 1258"/>
          <p:cNvSpPr>
            <a:spLocks/>
          </p:cNvSpPr>
          <p:nvPr/>
        </p:nvSpPr>
        <p:spPr bwMode="auto">
          <a:xfrm>
            <a:off x="4541864" y="5688787"/>
            <a:ext cx="365648" cy="368171"/>
          </a:xfrm>
          <a:custGeom>
            <a:avLst/>
            <a:gdLst>
              <a:gd name="T0" fmla="*/ 35 w 361"/>
              <a:gd name="T1" fmla="*/ 0 h 365"/>
              <a:gd name="T2" fmla="*/ 37 w 361"/>
              <a:gd name="T3" fmla="*/ 20 h 365"/>
              <a:gd name="T4" fmla="*/ 37 w 361"/>
              <a:gd name="T5" fmla="*/ 93 h 365"/>
              <a:gd name="T6" fmla="*/ 70 w 361"/>
              <a:gd name="T7" fmla="*/ 155 h 365"/>
              <a:gd name="T8" fmla="*/ 0 w 361"/>
              <a:gd name="T9" fmla="*/ 340 h 365"/>
              <a:gd name="T10" fmla="*/ 17 w 361"/>
              <a:gd name="T11" fmla="*/ 365 h 365"/>
              <a:gd name="T12" fmla="*/ 321 w 361"/>
              <a:gd name="T13" fmla="*/ 350 h 365"/>
              <a:gd name="T14" fmla="*/ 329 w 361"/>
              <a:gd name="T15" fmla="*/ 350 h 365"/>
              <a:gd name="T16" fmla="*/ 329 w 361"/>
              <a:gd name="T17" fmla="*/ 243 h 365"/>
              <a:gd name="T18" fmla="*/ 361 w 361"/>
              <a:gd name="T19" fmla="*/ 200 h 365"/>
              <a:gd name="T20" fmla="*/ 361 w 361"/>
              <a:gd name="T21" fmla="*/ 173 h 365"/>
              <a:gd name="T22" fmla="*/ 309 w 361"/>
              <a:gd name="T23" fmla="*/ 93 h 365"/>
              <a:gd name="T24" fmla="*/ 296 w 361"/>
              <a:gd name="T25" fmla="*/ 40 h 365"/>
              <a:gd name="T26" fmla="*/ 162 w 361"/>
              <a:gd name="T27" fmla="*/ 43 h 365"/>
              <a:gd name="T28" fmla="*/ 147 w 361"/>
              <a:gd name="T29" fmla="*/ 0 h 365"/>
              <a:gd name="T30" fmla="*/ 37 w 361"/>
              <a:gd name="T31" fmla="*/ 8 h 365"/>
              <a:gd name="T32" fmla="*/ 35 w 361"/>
              <a:gd name="T33" fmla="*/ 8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7" y="20"/>
                </a:lnTo>
                <a:lnTo>
                  <a:pt x="37" y="93"/>
                </a:lnTo>
                <a:lnTo>
                  <a:pt x="70" y="155"/>
                </a:lnTo>
                <a:lnTo>
                  <a:pt x="0" y="340"/>
                </a:lnTo>
                <a:lnTo>
                  <a:pt x="17" y="365"/>
                </a:lnTo>
                <a:lnTo>
                  <a:pt x="321" y="350"/>
                </a:lnTo>
                <a:lnTo>
                  <a:pt x="329" y="350"/>
                </a:lnTo>
                <a:lnTo>
                  <a:pt x="329" y="243"/>
                </a:lnTo>
                <a:lnTo>
                  <a:pt x="361" y="200"/>
                </a:lnTo>
                <a:lnTo>
                  <a:pt x="361" y="173"/>
                </a:lnTo>
                <a:lnTo>
                  <a:pt x="309" y="93"/>
                </a:lnTo>
                <a:lnTo>
                  <a:pt x="296" y="40"/>
                </a:lnTo>
                <a:lnTo>
                  <a:pt x="162" y="43"/>
                </a:lnTo>
                <a:lnTo>
                  <a:pt x="147" y="0"/>
                </a:lnTo>
                <a:lnTo>
                  <a:pt x="37" y="8"/>
                </a:lnTo>
                <a:lnTo>
                  <a:pt x="35" y="8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6" name="Freeform 1257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4 h 230"/>
              <a:gd name="T2" fmla="*/ 0 w 265"/>
              <a:gd name="T3" fmla="*/ 76 h 230"/>
              <a:gd name="T4" fmla="*/ 131 w 265"/>
              <a:gd name="T5" fmla="*/ 214 h 230"/>
              <a:gd name="T6" fmla="*/ 208 w 265"/>
              <a:gd name="T7" fmla="*/ 230 h 230"/>
              <a:gd name="T8" fmla="*/ 265 w 265"/>
              <a:gd name="T9" fmla="*/ 144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2 w 265"/>
              <a:gd name="T19" fmla="*/ 44 h 230"/>
              <a:gd name="T20" fmla="*/ 6 w 265"/>
              <a:gd name="T21" fmla="*/ 41 h 230"/>
              <a:gd name="T22" fmla="*/ 0 w 265"/>
              <a:gd name="T23" fmla="*/ 4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4"/>
                </a:moveTo>
                <a:lnTo>
                  <a:pt x="0" y="76"/>
                </a:lnTo>
                <a:lnTo>
                  <a:pt x="131" y="214"/>
                </a:lnTo>
                <a:lnTo>
                  <a:pt x="208" y="230"/>
                </a:lnTo>
                <a:lnTo>
                  <a:pt x="265" y="144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2" y="44"/>
                </a:lnTo>
                <a:lnTo>
                  <a:pt x="6" y="41"/>
                </a:lnTo>
                <a:lnTo>
                  <a:pt x="0" y="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7" name="Freeform 1256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3 h 230"/>
              <a:gd name="T2" fmla="*/ 0 w 265"/>
              <a:gd name="T3" fmla="*/ 75 h 230"/>
              <a:gd name="T4" fmla="*/ 130 w 265"/>
              <a:gd name="T5" fmla="*/ 213 h 230"/>
              <a:gd name="T6" fmla="*/ 208 w 265"/>
              <a:gd name="T7" fmla="*/ 230 h 230"/>
              <a:gd name="T8" fmla="*/ 265 w 265"/>
              <a:gd name="T9" fmla="*/ 143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3 w 265"/>
              <a:gd name="T19" fmla="*/ 43 h 230"/>
              <a:gd name="T20" fmla="*/ 5 w 265"/>
              <a:gd name="T21" fmla="*/ 40 h 230"/>
              <a:gd name="T22" fmla="*/ 0 w 265"/>
              <a:gd name="T23" fmla="*/ 4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3"/>
                </a:moveTo>
                <a:lnTo>
                  <a:pt x="0" y="75"/>
                </a:lnTo>
                <a:lnTo>
                  <a:pt x="130" y="213"/>
                </a:lnTo>
                <a:lnTo>
                  <a:pt x="208" y="230"/>
                </a:lnTo>
                <a:lnTo>
                  <a:pt x="265" y="143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3" y="43"/>
                </a:lnTo>
                <a:lnTo>
                  <a:pt x="5" y="40"/>
                </a:lnTo>
                <a:lnTo>
                  <a:pt x="0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8" name="Freeform 1255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1 h 275"/>
              <a:gd name="T2" fmla="*/ 189 w 285"/>
              <a:gd name="T3" fmla="*/ 224 h 275"/>
              <a:gd name="T4" fmla="*/ 115 w 285"/>
              <a:gd name="T5" fmla="*/ 240 h 275"/>
              <a:gd name="T6" fmla="*/ 71 w 285"/>
              <a:gd name="T7" fmla="*/ 272 h 275"/>
              <a:gd name="T8" fmla="*/ 0 w 285"/>
              <a:gd name="T9" fmla="*/ 275 h 275"/>
              <a:gd name="T10" fmla="*/ 23 w 285"/>
              <a:gd name="T11" fmla="*/ 71 h 275"/>
              <a:gd name="T12" fmla="*/ 154 w 285"/>
              <a:gd name="T13" fmla="*/ 0 h 275"/>
              <a:gd name="T14" fmla="*/ 157 w 285"/>
              <a:gd name="T15" fmla="*/ 0 h 275"/>
              <a:gd name="T16" fmla="*/ 157 w 285"/>
              <a:gd name="T17" fmla="*/ 3 h 275"/>
              <a:gd name="T18" fmla="*/ 285 w 285"/>
              <a:gd name="T19" fmla="*/ 138 h 275"/>
              <a:gd name="T20" fmla="*/ 285 w 285"/>
              <a:gd name="T21" fmla="*/ 14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1"/>
                </a:moveTo>
                <a:lnTo>
                  <a:pt x="189" y="224"/>
                </a:lnTo>
                <a:lnTo>
                  <a:pt x="115" y="240"/>
                </a:lnTo>
                <a:lnTo>
                  <a:pt x="71" y="272"/>
                </a:lnTo>
                <a:lnTo>
                  <a:pt x="0" y="275"/>
                </a:lnTo>
                <a:lnTo>
                  <a:pt x="23" y="71"/>
                </a:lnTo>
                <a:lnTo>
                  <a:pt x="154" y="0"/>
                </a:lnTo>
                <a:lnTo>
                  <a:pt x="157" y="0"/>
                </a:lnTo>
                <a:lnTo>
                  <a:pt x="157" y="3"/>
                </a:lnTo>
                <a:lnTo>
                  <a:pt x="285" y="138"/>
                </a:lnTo>
                <a:lnTo>
                  <a:pt x="285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9" name="Freeform 1254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0 h 275"/>
              <a:gd name="T2" fmla="*/ 190 w 285"/>
              <a:gd name="T3" fmla="*/ 223 h 275"/>
              <a:gd name="T4" fmla="*/ 115 w 285"/>
              <a:gd name="T5" fmla="*/ 240 h 275"/>
              <a:gd name="T6" fmla="*/ 70 w 285"/>
              <a:gd name="T7" fmla="*/ 273 h 275"/>
              <a:gd name="T8" fmla="*/ 0 w 285"/>
              <a:gd name="T9" fmla="*/ 275 h 275"/>
              <a:gd name="T10" fmla="*/ 23 w 285"/>
              <a:gd name="T11" fmla="*/ 70 h 275"/>
              <a:gd name="T12" fmla="*/ 155 w 285"/>
              <a:gd name="T13" fmla="*/ 0 h 275"/>
              <a:gd name="T14" fmla="*/ 158 w 285"/>
              <a:gd name="T15" fmla="*/ 0 h 275"/>
              <a:gd name="T16" fmla="*/ 158 w 285"/>
              <a:gd name="T17" fmla="*/ 3 h 275"/>
              <a:gd name="T18" fmla="*/ 285 w 285"/>
              <a:gd name="T19" fmla="*/ 138 h 275"/>
              <a:gd name="T20" fmla="*/ 285 w 285"/>
              <a:gd name="T21" fmla="*/ 14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0"/>
                </a:moveTo>
                <a:lnTo>
                  <a:pt x="190" y="223"/>
                </a:lnTo>
                <a:lnTo>
                  <a:pt x="115" y="240"/>
                </a:lnTo>
                <a:lnTo>
                  <a:pt x="70" y="273"/>
                </a:lnTo>
                <a:lnTo>
                  <a:pt x="0" y="275"/>
                </a:lnTo>
                <a:lnTo>
                  <a:pt x="23" y="70"/>
                </a:lnTo>
                <a:lnTo>
                  <a:pt x="155" y="0"/>
                </a:lnTo>
                <a:lnTo>
                  <a:pt x="158" y="0"/>
                </a:lnTo>
                <a:lnTo>
                  <a:pt x="158" y="3"/>
                </a:lnTo>
                <a:lnTo>
                  <a:pt x="285" y="138"/>
                </a:lnTo>
                <a:lnTo>
                  <a:pt x="285" y="1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0" name="Freeform 1253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1" name="Freeform 1252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3 w 42"/>
              <a:gd name="T5" fmla="*/ 39 h 42"/>
              <a:gd name="T6" fmla="*/ 35 w 42"/>
              <a:gd name="T7" fmla="*/ 42 h 42"/>
              <a:gd name="T8" fmla="*/ 42 w 42"/>
              <a:gd name="T9" fmla="*/ 26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3" y="39"/>
                </a:lnTo>
                <a:lnTo>
                  <a:pt x="35" y="42"/>
                </a:lnTo>
                <a:lnTo>
                  <a:pt x="42" y="26"/>
                </a:lnTo>
                <a:lnTo>
                  <a:pt x="2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2" name="Freeform 1251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2 w 42"/>
              <a:gd name="T5" fmla="*/ 37 h 42"/>
              <a:gd name="T6" fmla="*/ 35 w 42"/>
              <a:gd name="T7" fmla="*/ 42 h 42"/>
              <a:gd name="T8" fmla="*/ 42 w 42"/>
              <a:gd name="T9" fmla="*/ 25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2" y="37"/>
                </a:lnTo>
                <a:lnTo>
                  <a:pt x="35" y="42"/>
                </a:lnTo>
                <a:lnTo>
                  <a:pt x="42" y="25"/>
                </a:lnTo>
                <a:lnTo>
                  <a:pt x="2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3" name="Freeform 1250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19 h 54"/>
              <a:gd name="T4" fmla="*/ 9 w 41"/>
              <a:gd name="T5" fmla="*/ 0 h 54"/>
              <a:gd name="T6" fmla="*/ 32 w 41"/>
              <a:gd name="T7" fmla="*/ 0 h 54"/>
              <a:gd name="T8" fmla="*/ 41 w 41"/>
              <a:gd name="T9" fmla="*/ 38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19"/>
                </a:lnTo>
                <a:lnTo>
                  <a:pt x="9" y="0"/>
                </a:lnTo>
                <a:lnTo>
                  <a:pt x="32" y="0"/>
                </a:lnTo>
                <a:lnTo>
                  <a:pt x="41" y="38"/>
                </a:lnTo>
                <a:lnTo>
                  <a:pt x="3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4" name="Freeform 1249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1248"/>
          <p:cNvSpPr>
            <a:spLocks/>
          </p:cNvSpPr>
          <p:nvPr/>
        </p:nvSpPr>
        <p:spPr bwMode="auto">
          <a:xfrm>
            <a:off x="5179858" y="6392345"/>
            <a:ext cx="7566" cy="5043"/>
          </a:xfrm>
          <a:custGeom>
            <a:avLst/>
            <a:gdLst>
              <a:gd name="T0" fmla="*/ 0 w 6"/>
              <a:gd name="T1" fmla="*/ 0 h 3"/>
              <a:gd name="T2" fmla="*/ 6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1247"/>
          <p:cNvSpPr>
            <a:spLocks/>
          </p:cNvSpPr>
          <p:nvPr/>
        </p:nvSpPr>
        <p:spPr bwMode="auto">
          <a:xfrm>
            <a:off x="4559516" y="6041827"/>
            <a:ext cx="428692" cy="398432"/>
          </a:xfrm>
          <a:custGeom>
            <a:avLst/>
            <a:gdLst>
              <a:gd name="T0" fmla="*/ 0 w 425"/>
              <a:gd name="T1" fmla="*/ 16 h 394"/>
              <a:gd name="T2" fmla="*/ 73 w 425"/>
              <a:gd name="T3" fmla="*/ 134 h 394"/>
              <a:gd name="T4" fmla="*/ 60 w 425"/>
              <a:gd name="T5" fmla="*/ 256 h 394"/>
              <a:gd name="T6" fmla="*/ 131 w 425"/>
              <a:gd name="T7" fmla="*/ 394 h 394"/>
              <a:gd name="T8" fmla="*/ 127 w 425"/>
              <a:gd name="T9" fmla="*/ 384 h 394"/>
              <a:gd name="T10" fmla="*/ 217 w 425"/>
              <a:gd name="T11" fmla="*/ 371 h 394"/>
              <a:gd name="T12" fmla="*/ 243 w 425"/>
              <a:gd name="T13" fmla="*/ 358 h 394"/>
              <a:gd name="T14" fmla="*/ 243 w 425"/>
              <a:gd name="T15" fmla="*/ 310 h 394"/>
              <a:gd name="T16" fmla="*/ 262 w 425"/>
              <a:gd name="T17" fmla="*/ 310 h 394"/>
              <a:gd name="T18" fmla="*/ 236 w 425"/>
              <a:gd name="T19" fmla="*/ 310 h 394"/>
              <a:gd name="T20" fmla="*/ 259 w 425"/>
              <a:gd name="T21" fmla="*/ 106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6 h 394"/>
              <a:gd name="T28" fmla="*/ 399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7 w 425"/>
              <a:gd name="T35" fmla="*/ 0 h 394"/>
              <a:gd name="T36" fmla="*/ 0 w 425"/>
              <a:gd name="T37" fmla="*/ 1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6"/>
                </a:moveTo>
                <a:lnTo>
                  <a:pt x="73" y="134"/>
                </a:lnTo>
                <a:lnTo>
                  <a:pt x="60" y="256"/>
                </a:lnTo>
                <a:lnTo>
                  <a:pt x="131" y="394"/>
                </a:lnTo>
                <a:lnTo>
                  <a:pt x="127" y="384"/>
                </a:lnTo>
                <a:lnTo>
                  <a:pt x="217" y="371"/>
                </a:lnTo>
                <a:lnTo>
                  <a:pt x="243" y="358"/>
                </a:lnTo>
                <a:lnTo>
                  <a:pt x="243" y="310"/>
                </a:lnTo>
                <a:lnTo>
                  <a:pt x="262" y="310"/>
                </a:lnTo>
                <a:lnTo>
                  <a:pt x="236" y="310"/>
                </a:lnTo>
                <a:lnTo>
                  <a:pt x="259" y="106"/>
                </a:lnTo>
                <a:lnTo>
                  <a:pt x="390" y="35"/>
                </a:lnTo>
                <a:lnTo>
                  <a:pt x="393" y="35"/>
                </a:lnTo>
                <a:lnTo>
                  <a:pt x="393" y="6"/>
                </a:lnTo>
                <a:lnTo>
                  <a:pt x="399" y="3"/>
                </a:lnTo>
                <a:lnTo>
                  <a:pt x="425" y="3"/>
                </a:lnTo>
                <a:lnTo>
                  <a:pt x="313" y="0"/>
                </a:lnTo>
                <a:lnTo>
                  <a:pt x="307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Freeform 1246"/>
          <p:cNvSpPr>
            <a:spLocks/>
          </p:cNvSpPr>
          <p:nvPr/>
        </p:nvSpPr>
        <p:spPr bwMode="auto">
          <a:xfrm>
            <a:off x="4559516" y="6041827"/>
            <a:ext cx="428692" cy="395909"/>
          </a:xfrm>
          <a:custGeom>
            <a:avLst/>
            <a:gdLst>
              <a:gd name="T0" fmla="*/ 0 w 425"/>
              <a:gd name="T1" fmla="*/ 15 h 394"/>
              <a:gd name="T2" fmla="*/ 73 w 425"/>
              <a:gd name="T3" fmla="*/ 133 h 394"/>
              <a:gd name="T4" fmla="*/ 60 w 425"/>
              <a:gd name="T5" fmla="*/ 256 h 394"/>
              <a:gd name="T6" fmla="*/ 130 w 425"/>
              <a:gd name="T7" fmla="*/ 394 h 394"/>
              <a:gd name="T8" fmla="*/ 125 w 425"/>
              <a:gd name="T9" fmla="*/ 384 h 394"/>
              <a:gd name="T10" fmla="*/ 215 w 425"/>
              <a:gd name="T11" fmla="*/ 371 h 394"/>
              <a:gd name="T12" fmla="*/ 243 w 425"/>
              <a:gd name="T13" fmla="*/ 359 h 394"/>
              <a:gd name="T14" fmla="*/ 243 w 425"/>
              <a:gd name="T15" fmla="*/ 311 h 394"/>
              <a:gd name="T16" fmla="*/ 260 w 425"/>
              <a:gd name="T17" fmla="*/ 311 h 394"/>
              <a:gd name="T18" fmla="*/ 235 w 425"/>
              <a:gd name="T19" fmla="*/ 311 h 394"/>
              <a:gd name="T20" fmla="*/ 258 w 425"/>
              <a:gd name="T21" fmla="*/ 105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5 h 394"/>
              <a:gd name="T28" fmla="*/ 398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5 w 425"/>
              <a:gd name="T35" fmla="*/ 0 h 394"/>
              <a:gd name="T36" fmla="*/ 0 w 425"/>
              <a:gd name="T37" fmla="*/ 1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5"/>
                </a:moveTo>
                <a:lnTo>
                  <a:pt x="73" y="133"/>
                </a:lnTo>
                <a:lnTo>
                  <a:pt x="60" y="256"/>
                </a:lnTo>
                <a:lnTo>
                  <a:pt x="130" y="394"/>
                </a:lnTo>
                <a:lnTo>
                  <a:pt x="125" y="384"/>
                </a:lnTo>
                <a:lnTo>
                  <a:pt x="215" y="371"/>
                </a:lnTo>
                <a:lnTo>
                  <a:pt x="243" y="359"/>
                </a:lnTo>
                <a:lnTo>
                  <a:pt x="243" y="311"/>
                </a:lnTo>
                <a:lnTo>
                  <a:pt x="260" y="311"/>
                </a:lnTo>
                <a:lnTo>
                  <a:pt x="235" y="311"/>
                </a:lnTo>
                <a:lnTo>
                  <a:pt x="258" y="105"/>
                </a:lnTo>
                <a:lnTo>
                  <a:pt x="390" y="35"/>
                </a:lnTo>
                <a:lnTo>
                  <a:pt x="393" y="35"/>
                </a:lnTo>
                <a:lnTo>
                  <a:pt x="393" y="5"/>
                </a:lnTo>
                <a:lnTo>
                  <a:pt x="398" y="3"/>
                </a:lnTo>
                <a:lnTo>
                  <a:pt x="425" y="3"/>
                </a:lnTo>
                <a:lnTo>
                  <a:pt x="313" y="0"/>
                </a:lnTo>
                <a:lnTo>
                  <a:pt x="305" y="0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8" name="Freeform 1245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4 w 60"/>
              <a:gd name="T1" fmla="*/ 64 h 74"/>
              <a:gd name="T2" fmla="*/ 60 w 60"/>
              <a:gd name="T3" fmla="*/ 0 h 74"/>
              <a:gd name="T4" fmla="*/ 22 w 60"/>
              <a:gd name="T5" fmla="*/ 16 h 74"/>
              <a:gd name="T6" fmla="*/ 0 w 60"/>
              <a:gd name="T7" fmla="*/ 74 h 74"/>
              <a:gd name="T8" fmla="*/ 6 w 60"/>
              <a:gd name="T9" fmla="*/ 55 h 74"/>
              <a:gd name="T10" fmla="*/ 44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4" y="64"/>
                </a:moveTo>
                <a:lnTo>
                  <a:pt x="60" y="0"/>
                </a:lnTo>
                <a:lnTo>
                  <a:pt x="22" y="16"/>
                </a:lnTo>
                <a:lnTo>
                  <a:pt x="0" y="74"/>
                </a:lnTo>
                <a:lnTo>
                  <a:pt x="6" y="55"/>
                </a:lnTo>
                <a:lnTo>
                  <a:pt x="44" y="6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9" name="Freeform 1244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3 w 60"/>
              <a:gd name="T1" fmla="*/ 64 h 74"/>
              <a:gd name="T2" fmla="*/ 60 w 60"/>
              <a:gd name="T3" fmla="*/ 0 h 74"/>
              <a:gd name="T4" fmla="*/ 20 w 60"/>
              <a:gd name="T5" fmla="*/ 17 h 74"/>
              <a:gd name="T6" fmla="*/ 0 w 60"/>
              <a:gd name="T7" fmla="*/ 74 h 74"/>
              <a:gd name="T8" fmla="*/ 5 w 60"/>
              <a:gd name="T9" fmla="*/ 54 h 74"/>
              <a:gd name="T10" fmla="*/ 43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3" y="64"/>
                </a:moveTo>
                <a:lnTo>
                  <a:pt x="60" y="0"/>
                </a:lnTo>
                <a:lnTo>
                  <a:pt x="20" y="17"/>
                </a:lnTo>
                <a:lnTo>
                  <a:pt x="0" y="74"/>
                </a:lnTo>
                <a:lnTo>
                  <a:pt x="5" y="54"/>
                </a:lnTo>
                <a:lnTo>
                  <a:pt x="43" y="6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0" name="Line 1243"/>
          <p:cNvSpPr>
            <a:spLocks noChangeShapeType="1"/>
          </p:cNvSpPr>
          <p:nvPr/>
        </p:nvSpPr>
        <p:spPr bwMode="auto">
          <a:xfrm flipH="1">
            <a:off x="6135591" y="4327058"/>
            <a:ext cx="1765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1" name="Line 1242"/>
          <p:cNvSpPr>
            <a:spLocks noChangeShapeType="1"/>
          </p:cNvSpPr>
          <p:nvPr/>
        </p:nvSpPr>
        <p:spPr bwMode="auto">
          <a:xfrm flipH="1">
            <a:off x="6165851" y="6074609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2" name="Line 1241"/>
          <p:cNvSpPr>
            <a:spLocks noChangeShapeType="1"/>
          </p:cNvSpPr>
          <p:nvPr/>
        </p:nvSpPr>
        <p:spPr bwMode="auto">
          <a:xfrm flipH="1">
            <a:off x="6133068" y="608973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3" name="Line 1240"/>
          <p:cNvSpPr>
            <a:spLocks noChangeShapeType="1"/>
          </p:cNvSpPr>
          <p:nvPr/>
        </p:nvSpPr>
        <p:spPr bwMode="auto">
          <a:xfrm flipH="1">
            <a:off x="6100287" y="6099826"/>
            <a:ext cx="1765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4" name="Line 1239"/>
          <p:cNvSpPr>
            <a:spLocks noChangeShapeType="1"/>
          </p:cNvSpPr>
          <p:nvPr/>
        </p:nvSpPr>
        <p:spPr bwMode="auto">
          <a:xfrm flipH="1">
            <a:off x="6064982" y="6112435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5" name="Line 1238"/>
          <p:cNvSpPr>
            <a:spLocks noChangeShapeType="1"/>
          </p:cNvSpPr>
          <p:nvPr/>
        </p:nvSpPr>
        <p:spPr bwMode="auto">
          <a:xfrm flipH="1">
            <a:off x="6032199" y="612756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6" name="Line 1237"/>
          <p:cNvSpPr>
            <a:spLocks noChangeShapeType="1"/>
          </p:cNvSpPr>
          <p:nvPr/>
        </p:nvSpPr>
        <p:spPr bwMode="auto">
          <a:xfrm flipH="1">
            <a:off x="5996895" y="614017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7" name="Line 1236"/>
          <p:cNvSpPr>
            <a:spLocks noChangeShapeType="1"/>
          </p:cNvSpPr>
          <p:nvPr/>
        </p:nvSpPr>
        <p:spPr bwMode="auto">
          <a:xfrm flipH="1">
            <a:off x="5964114" y="6150260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8" name="Line 1235"/>
          <p:cNvSpPr>
            <a:spLocks noChangeShapeType="1"/>
          </p:cNvSpPr>
          <p:nvPr/>
        </p:nvSpPr>
        <p:spPr bwMode="auto">
          <a:xfrm flipH="1">
            <a:off x="5928810" y="616539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9" name="Line 1234"/>
          <p:cNvSpPr>
            <a:spLocks noChangeShapeType="1"/>
          </p:cNvSpPr>
          <p:nvPr/>
        </p:nvSpPr>
        <p:spPr bwMode="auto">
          <a:xfrm flipH="1">
            <a:off x="5896027" y="617547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0" name="Line 1233"/>
          <p:cNvSpPr>
            <a:spLocks noChangeShapeType="1"/>
          </p:cNvSpPr>
          <p:nvPr/>
        </p:nvSpPr>
        <p:spPr bwMode="auto">
          <a:xfrm flipH="1">
            <a:off x="5860722" y="6183043"/>
            <a:ext cx="22696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1" name="Line 1232"/>
          <p:cNvSpPr>
            <a:spLocks noChangeShapeType="1"/>
          </p:cNvSpPr>
          <p:nvPr/>
        </p:nvSpPr>
        <p:spPr bwMode="auto">
          <a:xfrm flipH="1">
            <a:off x="5832984" y="6195651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2" name="Line 1231"/>
          <p:cNvSpPr>
            <a:spLocks noChangeShapeType="1"/>
          </p:cNvSpPr>
          <p:nvPr/>
        </p:nvSpPr>
        <p:spPr bwMode="auto">
          <a:xfrm flipH="1">
            <a:off x="5797680" y="6205738"/>
            <a:ext cx="12608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3" name="Line 1230"/>
          <p:cNvSpPr>
            <a:spLocks noChangeShapeType="1"/>
          </p:cNvSpPr>
          <p:nvPr/>
        </p:nvSpPr>
        <p:spPr bwMode="auto">
          <a:xfrm flipH="1">
            <a:off x="5762376" y="621582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4" name="Line 1229"/>
          <p:cNvSpPr>
            <a:spLocks noChangeShapeType="1"/>
          </p:cNvSpPr>
          <p:nvPr/>
        </p:nvSpPr>
        <p:spPr bwMode="auto">
          <a:xfrm flipH="1">
            <a:off x="5729593" y="6228434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5" name="Line 1228"/>
          <p:cNvSpPr>
            <a:spLocks noChangeShapeType="1"/>
          </p:cNvSpPr>
          <p:nvPr/>
        </p:nvSpPr>
        <p:spPr bwMode="auto">
          <a:xfrm flipH="1">
            <a:off x="5694289" y="623599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6" name="Freeform 1227"/>
          <p:cNvSpPr>
            <a:spLocks/>
          </p:cNvSpPr>
          <p:nvPr/>
        </p:nvSpPr>
        <p:spPr bwMode="auto">
          <a:xfrm>
            <a:off x="5658985" y="6241042"/>
            <a:ext cx="17653" cy="10087"/>
          </a:xfrm>
          <a:custGeom>
            <a:avLst/>
            <a:gdLst>
              <a:gd name="T0" fmla="*/ 19 w 19"/>
              <a:gd name="T1" fmla="*/ 0 h 10"/>
              <a:gd name="T2" fmla="*/ 16 w 19"/>
              <a:gd name="T3" fmla="*/ 8 h 10"/>
              <a:gd name="T4" fmla="*/ 0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6" y="8"/>
                </a:lnTo>
                <a:lnTo>
                  <a:pt x="0" y="1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7" name="Line 1226"/>
          <p:cNvSpPr>
            <a:spLocks noChangeShapeType="1"/>
          </p:cNvSpPr>
          <p:nvPr/>
        </p:nvSpPr>
        <p:spPr bwMode="auto">
          <a:xfrm flipH="1">
            <a:off x="5626203" y="625365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8" name="Line 1225"/>
          <p:cNvSpPr>
            <a:spLocks noChangeShapeType="1"/>
          </p:cNvSpPr>
          <p:nvPr/>
        </p:nvSpPr>
        <p:spPr bwMode="auto">
          <a:xfrm flipH="1">
            <a:off x="5590899" y="626373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9" name="Line 1224"/>
          <p:cNvSpPr>
            <a:spLocks noChangeShapeType="1"/>
          </p:cNvSpPr>
          <p:nvPr/>
        </p:nvSpPr>
        <p:spPr bwMode="auto">
          <a:xfrm flipH="1">
            <a:off x="5555595" y="6271303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0" name="Line 1223"/>
          <p:cNvSpPr>
            <a:spLocks noChangeShapeType="1"/>
          </p:cNvSpPr>
          <p:nvPr/>
        </p:nvSpPr>
        <p:spPr bwMode="auto">
          <a:xfrm flipH="1">
            <a:off x="5520291" y="6281390"/>
            <a:ext cx="17651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1" name="Freeform 1222"/>
          <p:cNvSpPr>
            <a:spLocks/>
          </p:cNvSpPr>
          <p:nvPr/>
        </p:nvSpPr>
        <p:spPr bwMode="auto">
          <a:xfrm>
            <a:off x="5484987" y="6286433"/>
            <a:ext cx="20174" cy="0"/>
          </a:xfrm>
          <a:custGeom>
            <a:avLst/>
            <a:gdLst>
              <a:gd name="T0" fmla="*/ 19 w 19"/>
              <a:gd name="T1" fmla="*/ 9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2" name="Line 1221"/>
          <p:cNvSpPr>
            <a:spLocks noChangeShapeType="1"/>
          </p:cNvSpPr>
          <p:nvPr/>
        </p:nvSpPr>
        <p:spPr bwMode="auto">
          <a:xfrm flipH="1">
            <a:off x="5452204" y="628895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3" name="Line 1220"/>
          <p:cNvSpPr>
            <a:spLocks noChangeShapeType="1"/>
          </p:cNvSpPr>
          <p:nvPr/>
        </p:nvSpPr>
        <p:spPr bwMode="auto">
          <a:xfrm flipH="1">
            <a:off x="5416900" y="629904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4" name="Line 1219"/>
          <p:cNvSpPr>
            <a:spLocks noChangeShapeType="1"/>
          </p:cNvSpPr>
          <p:nvPr/>
        </p:nvSpPr>
        <p:spPr bwMode="auto">
          <a:xfrm flipH="1">
            <a:off x="5381596" y="6306607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5" name="Line 1218"/>
          <p:cNvSpPr>
            <a:spLocks noChangeShapeType="1"/>
          </p:cNvSpPr>
          <p:nvPr/>
        </p:nvSpPr>
        <p:spPr bwMode="auto">
          <a:xfrm flipH="1">
            <a:off x="5346292" y="6309129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6" name="Freeform 1217"/>
          <p:cNvSpPr>
            <a:spLocks/>
          </p:cNvSpPr>
          <p:nvPr/>
        </p:nvSpPr>
        <p:spPr bwMode="auto">
          <a:xfrm>
            <a:off x="5310988" y="6319216"/>
            <a:ext cx="20174" cy="0"/>
          </a:xfrm>
          <a:custGeom>
            <a:avLst/>
            <a:gdLst>
              <a:gd name="T0" fmla="*/ 19 w 19"/>
              <a:gd name="T1" fmla="*/ 3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7" name="Line 1216"/>
          <p:cNvSpPr>
            <a:spLocks noChangeShapeType="1"/>
          </p:cNvSpPr>
          <p:nvPr/>
        </p:nvSpPr>
        <p:spPr bwMode="auto">
          <a:xfrm flipH="1">
            <a:off x="5275684" y="632173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8" name="Line 1215"/>
          <p:cNvSpPr>
            <a:spLocks noChangeShapeType="1"/>
          </p:cNvSpPr>
          <p:nvPr/>
        </p:nvSpPr>
        <p:spPr bwMode="auto">
          <a:xfrm flipH="1">
            <a:off x="5237859" y="632678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9" name="Line 1214"/>
          <p:cNvSpPr>
            <a:spLocks noChangeShapeType="1"/>
          </p:cNvSpPr>
          <p:nvPr/>
        </p:nvSpPr>
        <p:spPr bwMode="auto">
          <a:xfrm flipH="1">
            <a:off x="5202555" y="632930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0" name="Line 1213"/>
          <p:cNvSpPr>
            <a:spLocks noChangeShapeType="1"/>
          </p:cNvSpPr>
          <p:nvPr/>
        </p:nvSpPr>
        <p:spPr bwMode="auto">
          <a:xfrm flipH="1">
            <a:off x="5164728" y="6334347"/>
            <a:ext cx="22696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1" name="Line 1212"/>
          <p:cNvSpPr>
            <a:spLocks noChangeShapeType="1"/>
          </p:cNvSpPr>
          <p:nvPr/>
        </p:nvSpPr>
        <p:spPr bwMode="auto">
          <a:xfrm flipH="1">
            <a:off x="5129424" y="6336867"/>
            <a:ext cx="22696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2" name="Line 1211"/>
          <p:cNvSpPr>
            <a:spLocks noChangeShapeType="1"/>
          </p:cNvSpPr>
          <p:nvPr/>
        </p:nvSpPr>
        <p:spPr bwMode="auto">
          <a:xfrm flipH="1">
            <a:off x="5094120" y="6341911"/>
            <a:ext cx="22696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3" name="Line 1210"/>
          <p:cNvSpPr>
            <a:spLocks noChangeShapeType="1"/>
          </p:cNvSpPr>
          <p:nvPr/>
        </p:nvSpPr>
        <p:spPr bwMode="auto">
          <a:xfrm flipH="1">
            <a:off x="5058816" y="6344433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4" name="Freeform 1209"/>
          <p:cNvSpPr>
            <a:spLocks/>
          </p:cNvSpPr>
          <p:nvPr/>
        </p:nvSpPr>
        <p:spPr bwMode="auto">
          <a:xfrm>
            <a:off x="5028555" y="6351998"/>
            <a:ext cx="12609" cy="0"/>
          </a:xfrm>
          <a:custGeom>
            <a:avLst/>
            <a:gdLst>
              <a:gd name="T0" fmla="*/ 12 w 12"/>
              <a:gd name="T1" fmla="*/ 9 w 12"/>
              <a:gd name="T2" fmla="*/ 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5" name="Line 1208"/>
          <p:cNvSpPr>
            <a:spLocks noChangeShapeType="1"/>
          </p:cNvSpPr>
          <p:nvPr/>
        </p:nvSpPr>
        <p:spPr bwMode="auto">
          <a:xfrm flipH="1">
            <a:off x="4990730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6" name="Line 1207"/>
          <p:cNvSpPr>
            <a:spLocks noChangeShapeType="1"/>
          </p:cNvSpPr>
          <p:nvPr/>
        </p:nvSpPr>
        <p:spPr bwMode="auto">
          <a:xfrm flipH="1">
            <a:off x="4955426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7" name="Line 1206"/>
          <p:cNvSpPr>
            <a:spLocks noChangeShapeType="1"/>
          </p:cNvSpPr>
          <p:nvPr/>
        </p:nvSpPr>
        <p:spPr bwMode="auto">
          <a:xfrm flipH="1">
            <a:off x="4920122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8" name="Line 1205"/>
          <p:cNvSpPr>
            <a:spLocks noChangeShapeType="1"/>
          </p:cNvSpPr>
          <p:nvPr/>
        </p:nvSpPr>
        <p:spPr bwMode="auto">
          <a:xfrm flipH="1">
            <a:off x="4884818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9" name="Line 1204"/>
          <p:cNvSpPr>
            <a:spLocks noChangeShapeType="1"/>
          </p:cNvSpPr>
          <p:nvPr/>
        </p:nvSpPr>
        <p:spPr bwMode="auto">
          <a:xfrm flipH="1">
            <a:off x="4846992" y="6357041"/>
            <a:ext cx="17653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0" name="Line 1203"/>
          <p:cNvSpPr>
            <a:spLocks noChangeShapeType="1"/>
          </p:cNvSpPr>
          <p:nvPr/>
        </p:nvSpPr>
        <p:spPr bwMode="auto">
          <a:xfrm flipH="1">
            <a:off x="4811688" y="6357041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1" name="Line 1202"/>
          <p:cNvSpPr>
            <a:spLocks noChangeShapeType="1"/>
          </p:cNvSpPr>
          <p:nvPr/>
        </p:nvSpPr>
        <p:spPr bwMode="auto">
          <a:xfrm flipH="1">
            <a:off x="4776383" y="6362085"/>
            <a:ext cx="17653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2" name="Freeform 1201"/>
          <p:cNvSpPr>
            <a:spLocks/>
          </p:cNvSpPr>
          <p:nvPr/>
        </p:nvSpPr>
        <p:spPr bwMode="auto">
          <a:xfrm>
            <a:off x="4741079" y="6362085"/>
            <a:ext cx="15130" cy="0"/>
          </a:xfrm>
          <a:custGeom>
            <a:avLst/>
            <a:gdLst>
              <a:gd name="T0" fmla="*/ 16 w 16"/>
              <a:gd name="T1" fmla="*/ 13 w 16"/>
              <a:gd name="T2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3" name="Freeform 1200"/>
          <p:cNvSpPr>
            <a:spLocks/>
          </p:cNvSpPr>
          <p:nvPr/>
        </p:nvSpPr>
        <p:spPr bwMode="auto">
          <a:xfrm>
            <a:off x="4100563" y="4120277"/>
            <a:ext cx="103391" cy="151303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19 h 151"/>
              <a:gd name="T4" fmla="*/ 29 w 103"/>
              <a:gd name="T5" fmla="*/ 80 h 151"/>
              <a:gd name="T6" fmla="*/ 0 w 103"/>
              <a:gd name="T7" fmla="*/ 138 h 151"/>
              <a:gd name="T8" fmla="*/ 35 w 103"/>
              <a:gd name="T9" fmla="*/ 141 h 151"/>
              <a:gd name="T10" fmla="*/ 42 w 103"/>
              <a:gd name="T11" fmla="*/ 151 h 151"/>
              <a:gd name="T12" fmla="*/ 103 w 103"/>
              <a:gd name="T13" fmla="*/ 23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19"/>
                </a:lnTo>
                <a:lnTo>
                  <a:pt x="29" y="80"/>
                </a:lnTo>
                <a:lnTo>
                  <a:pt x="0" y="138"/>
                </a:lnTo>
                <a:lnTo>
                  <a:pt x="35" y="141"/>
                </a:lnTo>
                <a:lnTo>
                  <a:pt x="42" y="151"/>
                </a:lnTo>
                <a:lnTo>
                  <a:pt x="103" y="23"/>
                </a:lnTo>
                <a:lnTo>
                  <a:pt x="4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4" name="Freeform 1199"/>
          <p:cNvSpPr>
            <a:spLocks/>
          </p:cNvSpPr>
          <p:nvPr/>
        </p:nvSpPr>
        <p:spPr bwMode="auto">
          <a:xfrm>
            <a:off x="4100563" y="4120277"/>
            <a:ext cx="103391" cy="153824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20 h 151"/>
              <a:gd name="T4" fmla="*/ 28 w 103"/>
              <a:gd name="T5" fmla="*/ 79 h 151"/>
              <a:gd name="T6" fmla="*/ 0 w 103"/>
              <a:gd name="T7" fmla="*/ 136 h 151"/>
              <a:gd name="T8" fmla="*/ 35 w 103"/>
              <a:gd name="T9" fmla="*/ 141 h 151"/>
              <a:gd name="T10" fmla="*/ 40 w 103"/>
              <a:gd name="T11" fmla="*/ 151 h 151"/>
              <a:gd name="T12" fmla="*/ 103 w 103"/>
              <a:gd name="T13" fmla="*/ 22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20"/>
                </a:lnTo>
                <a:lnTo>
                  <a:pt x="28" y="79"/>
                </a:lnTo>
                <a:lnTo>
                  <a:pt x="0" y="136"/>
                </a:lnTo>
                <a:lnTo>
                  <a:pt x="35" y="141"/>
                </a:lnTo>
                <a:lnTo>
                  <a:pt x="40" y="151"/>
                </a:lnTo>
                <a:lnTo>
                  <a:pt x="103" y="22"/>
                </a:lnTo>
                <a:lnTo>
                  <a:pt x="4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5" name="Freeform 1198"/>
          <p:cNvSpPr>
            <a:spLocks/>
          </p:cNvSpPr>
          <p:nvPr/>
        </p:nvSpPr>
        <p:spPr bwMode="auto">
          <a:xfrm>
            <a:off x="4829340" y="4231233"/>
            <a:ext cx="156347" cy="148781"/>
          </a:xfrm>
          <a:custGeom>
            <a:avLst/>
            <a:gdLst>
              <a:gd name="T0" fmla="*/ 0 w 154"/>
              <a:gd name="T1" fmla="*/ 58 h 147"/>
              <a:gd name="T2" fmla="*/ 10 w 154"/>
              <a:gd name="T3" fmla="*/ 83 h 147"/>
              <a:gd name="T4" fmla="*/ 55 w 154"/>
              <a:gd name="T5" fmla="*/ 102 h 147"/>
              <a:gd name="T6" fmla="*/ 61 w 154"/>
              <a:gd name="T7" fmla="*/ 147 h 147"/>
              <a:gd name="T8" fmla="*/ 90 w 154"/>
              <a:gd name="T9" fmla="*/ 144 h 147"/>
              <a:gd name="T10" fmla="*/ 115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7 w 154"/>
              <a:gd name="T17" fmla="*/ 6 h 147"/>
              <a:gd name="T18" fmla="*/ 80 w 154"/>
              <a:gd name="T19" fmla="*/ 0 h 147"/>
              <a:gd name="T20" fmla="*/ 80 w 154"/>
              <a:gd name="T21" fmla="*/ 13 h 147"/>
              <a:gd name="T22" fmla="*/ 77 w 154"/>
              <a:gd name="T23" fmla="*/ 13 h 147"/>
              <a:gd name="T24" fmla="*/ 80 w 154"/>
              <a:gd name="T25" fmla="*/ 10 h 147"/>
              <a:gd name="T26" fmla="*/ 26 w 154"/>
              <a:gd name="T27" fmla="*/ 45 h 147"/>
              <a:gd name="T28" fmla="*/ 29 w 154"/>
              <a:gd name="T29" fmla="*/ 48 h 147"/>
              <a:gd name="T30" fmla="*/ 0 w 154"/>
              <a:gd name="T31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8"/>
                </a:moveTo>
                <a:lnTo>
                  <a:pt x="10" y="83"/>
                </a:lnTo>
                <a:lnTo>
                  <a:pt x="55" y="102"/>
                </a:lnTo>
                <a:lnTo>
                  <a:pt x="61" y="147"/>
                </a:lnTo>
                <a:lnTo>
                  <a:pt x="90" y="144"/>
                </a:lnTo>
                <a:lnTo>
                  <a:pt x="115" y="122"/>
                </a:lnTo>
                <a:lnTo>
                  <a:pt x="106" y="77"/>
                </a:lnTo>
                <a:lnTo>
                  <a:pt x="154" y="32"/>
                </a:lnTo>
                <a:lnTo>
                  <a:pt x="87" y="6"/>
                </a:lnTo>
                <a:lnTo>
                  <a:pt x="80" y="0"/>
                </a:lnTo>
                <a:lnTo>
                  <a:pt x="80" y="13"/>
                </a:lnTo>
                <a:lnTo>
                  <a:pt x="77" y="13"/>
                </a:lnTo>
                <a:lnTo>
                  <a:pt x="80" y="10"/>
                </a:lnTo>
                <a:lnTo>
                  <a:pt x="26" y="45"/>
                </a:lnTo>
                <a:lnTo>
                  <a:pt x="29" y="48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6" name="Freeform 1197"/>
          <p:cNvSpPr>
            <a:spLocks/>
          </p:cNvSpPr>
          <p:nvPr/>
        </p:nvSpPr>
        <p:spPr bwMode="auto">
          <a:xfrm>
            <a:off x="4829340" y="4231233"/>
            <a:ext cx="153824" cy="148781"/>
          </a:xfrm>
          <a:custGeom>
            <a:avLst/>
            <a:gdLst>
              <a:gd name="T0" fmla="*/ 0 w 154"/>
              <a:gd name="T1" fmla="*/ 57 h 147"/>
              <a:gd name="T2" fmla="*/ 10 w 154"/>
              <a:gd name="T3" fmla="*/ 82 h 147"/>
              <a:gd name="T4" fmla="*/ 56 w 154"/>
              <a:gd name="T5" fmla="*/ 102 h 147"/>
              <a:gd name="T6" fmla="*/ 61 w 154"/>
              <a:gd name="T7" fmla="*/ 147 h 147"/>
              <a:gd name="T8" fmla="*/ 91 w 154"/>
              <a:gd name="T9" fmla="*/ 142 h 147"/>
              <a:gd name="T10" fmla="*/ 116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8 w 154"/>
              <a:gd name="T17" fmla="*/ 5 h 147"/>
              <a:gd name="T18" fmla="*/ 81 w 154"/>
              <a:gd name="T19" fmla="*/ 0 h 147"/>
              <a:gd name="T20" fmla="*/ 81 w 154"/>
              <a:gd name="T21" fmla="*/ 12 h 147"/>
              <a:gd name="T22" fmla="*/ 78 w 154"/>
              <a:gd name="T23" fmla="*/ 12 h 147"/>
              <a:gd name="T24" fmla="*/ 81 w 154"/>
              <a:gd name="T25" fmla="*/ 10 h 147"/>
              <a:gd name="T26" fmla="*/ 25 w 154"/>
              <a:gd name="T27" fmla="*/ 45 h 147"/>
              <a:gd name="T28" fmla="*/ 28 w 154"/>
              <a:gd name="T29" fmla="*/ 47 h 147"/>
              <a:gd name="T30" fmla="*/ 0 w 154"/>
              <a:gd name="T3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7"/>
                </a:moveTo>
                <a:lnTo>
                  <a:pt x="10" y="82"/>
                </a:lnTo>
                <a:lnTo>
                  <a:pt x="56" y="102"/>
                </a:lnTo>
                <a:lnTo>
                  <a:pt x="61" y="147"/>
                </a:lnTo>
                <a:lnTo>
                  <a:pt x="91" y="142"/>
                </a:lnTo>
                <a:lnTo>
                  <a:pt x="116" y="122"/>
                </a:lnTo>
                <a:lnTo>
                  <a:pt x="106" y="77"/>
                </a:lnTo>
                <a:lnTo>
                  <a:pt x="154" y="32"/>
                </a:lnTo>
                <a:lnTo>
                  <a:pt x="88" y="5"/>
                </a:lnTo>
                <a:lnTo>
                  <a:pt x="81" y="0"/>
                </a:lnTo>
                <a:lnTo>
                  <a:pt x="81" y="12"/>
                </a:lnTo>
                <a:lnTo>
                  <a:pt x="78" y="12"/>
                </a:lnTo>
                <a:lnTo>
                  <a:pt x="81" y="10"/>
                </a:lnTo>
                <a:lnTo>
                  <a:pt x="25" y="45"/>
                </a:lnTo>
                <a:lnTo>
                  <a:pt x="28" y="47"/>
                </a:lnTo>
                <a:lnTo>
                  <a:pt x="0" y="57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8" name="Line 1195"/>
          <p:cNvSpPr>
            <a:spLocks noChangeShapeType="1"/>
          </p:cNvSpPr>
          <p:nvPr/>
        </p:nvSpPr>
        <p:spPr bwMode="auto">
          <a:xfrm>
            <a:off x="5525335" y="761348"/>
            <a:ext cx="12608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9" name="Line 1194"/>
          <p:cNvSpPr>
            <a:spLocks noChangeShapeType="1"/>
          </p:cNvSpPr>
          <p:nvPr/>
        </p:nvSpPr>
        <p:spPr bwMode="auto">
          <a:xfrm>
            <a:off x="5545508" y="76891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0" name="Line 1193"/>
          <p:cNvSpPr>
            <a:spLocks noChangeShapeType="1"/>
          </p:cNvSpPr>
          <p:nvPr/>
        </p:nvSpPr>
        <p:spPr bwMode="auto">
          <a:xfrm>
            <a:off x="5568203" y="776478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1" name="Freeform 1192"/>
          <p:cNvSpPr>
            <a:spLocks/>
          </p:cNvSpPr>
          <p:nvPr/>
        </p:nvSpPr>
        <p:spPr bwMode="auto">
          <a:xfrm>
            <a:off x="5590899" y="786565"/>
            <a:ext cx="12608" cy="7564"/>
          </a:xfrm>
          <a:custGeom>
            <a:avLst/>
            <a:gdLst>
              <a:gd name="T0" fmla="*/ 0 w 13"/>
              <a:gd name="T1" fmla="*/ 0 h 6"/>
              <a:gd name="T2" fmla="*/ 10 w 13"/>
              <a:gd name="T3" fmla="*/ 2 h 6"/>
              <a:gd name="T4" fmla="*/ 13 w 1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0" y="2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2" name="Line 1191"/>
          <p:cNvSpPr>
            <a:spLocks noChangeShapeType="1"/>
          </p:cNvSpPr>
          <p:nvPr/>
        </p:nvSpPr>
        <p:spPr bwMode="auto">
          <a:xfrm>
            <a:off x="5608551" y="79665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3" name="Line 1190"/>
          <p:cNvSpPr>
            <a:spLocks noChangeShapeType="1"/>
          </p:cNvSpPr>
          <p:nvPr/>
        </p:nvSpPr>
        <p:spPr bwMode="auto">
          <a:xfrm>
            <a:off x="5633768" y="806739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4" name="Line 1189"/>
          <p:cNvSpPr>
            <a:spLocks noChangeShapeType="1"/>
          </p:cNvSpPr>
          <p:nvPr/>
        </p:nvSpPr>
        <p:spPr bwMode="auto">
          <a:xfrm>
            <a:off x="5651421" y="816826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5" name="Line 1188"/>
          <p:cNvSpPr>
            <a:spLocks noChangeShapeType="1"/>
          </p:cNvSpPr>
          <p:nvPr/>
        </p:nvSpPr>
        <p:spPr bwMode="auto">
          <a:xfrm>
            <a:off x="5674115" y="824390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606" name="Group 987"/>
          <p:cNvGrpSpPr>
            <a:grpSpLocks/>
          </p:cNvGrpSpPr>
          <p:nvPr/>
        </p:nvGrpSpPr>
        <p:grpSpPr bwMode="auto">
          <a:xfrm>
            <a:off x="5694289" y="834477"/>
            <a:ext cx="1185208" cy="3762404"/>
            <a:chOff x="6206" y="1668"/>
            <a:chExt cx="1175" cy="3731"/>
          </a:xfrm>
        </p:grpSpPr>
        <p:sp>
          <p:nvSpPr>
            <p:cNvPr id="607" name="Line 1187"/>
            <p:cNvSpPr>
              <a:spLocks noChangeShapeType="1"/>
            </p:cNvSpPr>
            <p:nvPr/>
          </p:nvSpPr>
          <p:spPr bwMode="auto">
            <a:xfrm>
              <a:off x="6206" y="166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Line 1186"/>
            <p:cNvSpPr>
              <a:spLocks noChangeShapeType="1"/>
            </p:cNvSpPr>
            <p:nvPr/>
          </p:nvSpPr>
          <p:spPr bwMode="auto">
            <a:xfrm>
              <a:off x="6229" y="167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1185"/>
            <p:cNvSpPr>
              <a:spLocks/>
            </p:cNvSpPr>
            <p:nvPr/>
          </p:nvSpPr>
          <p:spPr bwMode="auto">
            <a:xfrm>
              <a:off x="6248" y="1687"/>
              <a:ext cx="13" cy="6"/>
            </a:xfrm>
            <a:custGeom>
              <a:avLst/>
              <a:gdLst>
                <a:gd name="T0" fmla="*/ 0 w 13"/>
                <a:gd name="T1" fmla="*/ 0 h 6"/>
                <a:gd name="T2" fmla="*/ 10 w 13"/>
                <a:gd name="T3" fmla="*/ 6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10" y="6"/>
                  </a:lnTo>
                  <a:lnTo>
                    <a:pt x="13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Line 1184"/>
            <p:cNvSpPr>
              <a:spLocks noChangeShapeType="1"/>
            </p:cNvSpPr>
            <p:nvPr/>
          </p:nvSpPr>
          <p:spPr bwMode="auto">
            <a:xfrm>
              <a:off x="6270" y="170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Line 1183"/>
            <p:cNvSpPr>
              <a:spLocks noChangeShapeType="1"/>
            </p:cNvSpPr>
            <p:nvPr/>
          </p:nvSpPr>
          <p:spPr bwMode="auto">
            <a:xfrm>
              <a:off x="6290" y="1709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Line 1182"/>
            <p:cNvSpPr>
              <a:spLocks noChangeShapeType="1"/>
            </p:cNvSpPr>
            <p:nvPr/>
          </p:nvSpPr>
          <p:spPr bwMode="auto">
            <a:xfrm>
              <a:off x="6309" y="172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Line 1181"/>
            <p:cNvSpPr>
              <a:spLocks noChangeShapeType="1"/>
            </p:cNvSpPr>
            <p:nvPr/>
          </p:nvSpPr>
          <p:spPr bwMode="auto">
            <a:xfrm>
              <a:off x="6331" y="1732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Line 1180"/>
            <p:cNvSpPr>
              <a:spLocks noChangeShapeType="1"/>
            </p:cNvSpPr>
            <p:nvPr/>
          </p:nvSpPr>
          <p:spPr bwMode="auto">
            <a:xfrm>
              <a:off x="6350" y="174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Line 1179"/>
            <p:cNvSpPr>
              <a:spLocks noChangeShapeType="1"/>
            </p:cNvSpPr>
            <p:nvPr/>
          </p:nvSpPr>
          <p:spPr bwMode="auto">
            <a:xfrm>
              <a:off x="6370" y="1757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1178"/>
            <p:cNvSpPr>
              <a:spLocks/>
            </p:cNvSpPr>
            <p:nvPr/>
          </p:nvSpPr>
          <p:spPr bwMode="auto">
            <a:xfrm>
              <a:off x="6389" y="1767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3 h 10"/>
                <a:gd name="T4" fmla="*/ 13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3"/>
                  </a:lnTo>
                  <a:lnTo>
                    <a:pt x="13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Line 1177"/>
            <p:cNvSpPr>
              <a:spLocks noChangeShapeType="1"/>
            </p:cNvSpPr>
            <p:nvPr/>
          </p:nvSpPr>
          <p:spPr bwMode="auto">
            <a:xfrm>
              <a:off x="6408" y="178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Line 1176"/>
            <p:cNvSpPr>
              <a:spLocks noChangeShapeType="1"/>
            </p:cNvSpPr>
            <p:nvPr/>
          </p:nvSpPr>
          <p:spPr bwMode="auto">
            <a:xfrm>
              <a:off x="6427" y="1793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Line 1175"/>
            <p:cNvSpPr>
              <a:spLocks noChangeShapeType="1"/>
            </p:cNvSpPr>
            <p:nvPr/>
          </p:nvSpPr>
          <p:spPr bwMode="auto">
            <a:xfrm>
              <a:off x="6446" y="18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Line 1174"/>
            <p:cNvSpPr>
              <a:spLocks noChangeShapeType="1"/>
            </p:cNvSpPr>
            <p:nvPr/>
          </p:nvSpPr>
          <p:spPr bwMode="auto">
            <a:xfrm>
              <a:off x="6466" y="1818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1173"/>
            <p:cNvSpPr>
              <a:spLocks noChangeShapeType="1"/>
            </p:cNvSpPr>
            <p:nvPr/>
          </p:nvSpPr>
          <p:spPr bwMode="auto">
            <a:xfrm>
              <a:off x="6485" y="183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Line 1172"/>
            <p:cNvSpPr>
              <a:spLocks noChangeShapeType="1"/>
            </p:cNvSpPr>
            <p:nvPr/>
          </p:nvSpPr>
          <p:spPr bwMode="auto">
            <a:xfrm>
              <a:off x="6504" y="184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1171"/>
            <p:cNvSpPr>
              <a:spLocks/>
            </p:cNvSpPr>
            <p:nvPr/>
          </p:nvSpPr>
          <p:spPr bwMode="auto">
            <a:xfrm>
              <a:off x="6523" y="186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3 w 10"/>
                <a:gd name="T3" fmla="*/ 0 h 6"/>
                <a:gd name="T4" fmla="*/ 10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3" y="0"/>
                  </a:lnTo>
                  <a:lnTo>
                    <a:pt x="1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1170"/>
            <p:cNvSpPr>
              <a:spLocks noChangeShapeType="1"/>
            </p:cNvSpPr>
            <p:nvPr/>
          </p:nvSpPr>
          <p:spPr bwMode="auto">
            <a:xfrm>
              <a:off x="6542" y="187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1169"/>
            <p:cNvSpPr>
              <a:spLocks noChangeShapeType="1"/>
            </p:cNvSpPr>
            <p:nvPr/>
          </p:nvSpPr>
          <p:spPr bwMode="auto">
            <a:xfrm>
              <a:off x="6558" y="188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1168"/>
            <p:cNvSpPr>
              <a:spLocks/>
            </p:cNvSpPr>
            <p:nvPr/>
          </p:nvSpPr>
          <p:spPr bwMode="auto">
            <a:xfrm>
              <a:off x="6578" y="1901"/>
              <a:ext cx="12" cy="7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7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9" y="7"/>
                  </a:lnTo>
                  <a:lnTo>
                    <a:pt x="12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1167"/>
            <p:cNvSpPr>
              <a:spLocks noChangeShapeType="1"/>
            </p:cNvSpPr>
            <p:nvPr/>
          </p:nvSpPr>
          <p:spPr bwMode="auto">
            <a:xfrm>
              <a:off x="6597" y="191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1166"/>
            <p:cNvSpPr>
              <a:spLocks noChangeShapeType="1"/>
            </p:cNvSpPr>
            <p:nvPr/>
          </p:nvSpPr>
          <p:spPr bwMode="auto">
            <a:xfrm>
              <a:off x="6613" y="193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Line 1165"/>
            <p:cNvSpPr>
              <a:spLocks noChangeShapeType="1"/>
            </p:cNvSpPr>
            <p:nvPr/>
          </p:nvSpPr>
          <p:spPr bwMode="auto">
            <a:xfrm>
              <a:off x="6632" y="19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Line 1164"/>
            <p:cNvSpPr>
              <a:spLocks noChangeShapeType="1"/>
            </p:cNvSpPr>
            <p:nvPr/>
          </p:nvSpPr>
          <p:spPr bwMode="auto">
            <a:xfrm>
              <a:off x="6648" y="195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Line 1163"/>
            <p:cNvSpPr>
              <a:spLocks noChangeShapeType="1"/>
            </p:cNvSpPr>
            <p:nvPr/>
          </p:nvSpPr>
          <p:spPr bwMode="auto">
            <a:xfrm>
              <a:off x="6667" y="19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1162"/>
            <p:cNvSpPr>
              <a:spLocks noChangeShapeType="1"/>
            </p:cNvSpPr>
            <p:nvPr/>
          </p:nvSpPr>
          <p:spPr bwMode="auto">
            <a:xfrm>
              <a:off x="6683" y="199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161"/>
            <p:cNvSpPr>
              <a:spLocks/>
            </p:cNvSpPr>
            <p:nvPr/>
          </p:nvSpPr>
          <p:spPr bwMode="auto">
            <a:xfrm>
              <a:off x="6699" y="2004"/>
              <a:ext cx="13" cy="9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6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6"/>
                  </a:lnTo>
                  <a:lnTo>
                    <a:pt x="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Line 1160"/>
            <p:cNvSpPr>
              <a:spLocks noChangeShapeType="1"/>
            </p:cNvSpPr>
            <p:nvPr/>
          </p:nvSpPr>
          <p:spPr bwMode="auto">
            <a:xfrm>
              <a:off x="6718" y="202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Line 1159"/>
            <p:cNvSpPr>
              <a:spLocks noChangeShapeType="1"/>
            </p:cNvSpPr>
            <p:nvPr/>
          </p:nvSpPr>
          <p:spPr bwMode="auto">
            <a:xfrm>
              <a:off x="6734" y="203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Line 1158"/>
            <p:cNvSpPr>
              <a:spLocks noChangeShapeType="1"/>
            </p:cNvSpPr>
            <p:nvPr/>
          </p:nvSpPr>
          <p:spPr bwMode="auto">
            <a:xfrm>
              <a:off x="6750" y="205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1157"/>
            <p:cNvSpPr>
              <a:spLocks noChangeShapeType="1"/>
            </p:cNvSpPr>
            <p:nvPr/>
          </p:nvSpPr>
          <p:spPr bwMode="auto">
            <a:xfrm>
              <a:off x="6766" y="206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1156"/>
            <p:cNvSpPr>
              <a:spLocks noChangeShapeType="1"/>
            </p:cNvSpPr>
            <p:nvPr/>
          </p:nvSpPr>
          <p:spPr bwMode="auto">
            <a:xfrm>
              <a:off x="6782" y="2084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Line 1155"/>
            <p:cNvSpPr>
              <a:spLocks noChangeShapeType="1"/>
            </p:cNvSpPr>
            <p:nvPr/>
          </p:nvSpPr>
          <p:spPr bwMode="auto">
            <a:xfrm>
              <a:off x="6798" y="210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1154"/>
            <p:cNvSpPr>
              <a:spLocks/>
            </p:cNvSpPr>
            <p:nvPr/>
          </p:nvSpPr>
          <p:spPr bwMode="auto">
            <a:xfrm>
              <a:off x="6814" y="2119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3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3" y="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1153"/>
            <p:cNvSpPr>
              <a:spLocks noChangeShapeType="1"/>
            </p:cNvSpPr>
            <p:nvPr/>
          </p:nvSpPr>
          <p:spPr bwMode="auto">
            <a:xfrm>
              <a:off x="6830" y="213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1152"/>
            <p:cNvSpPr>
              <a:spLocks noChangeShapeType="1"/>
            </p:cNvSpPr>
            <p:nvPr/>
          </p:nvSpPr>
          <p:spPr bwMode="auto">
            <a:xfrm>
              <a:off x="6846" y="215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1151"/>
            <p:cNvSpPr>
              <a:spLocks/>
            </p:cNvSpPr>
            <p:nvPr/>
          </p:nvSpPr>
          <p:spPr bwMode="auto">
            <a:xfrm>
              <a:off x="6862" y="217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7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7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Line 1150"/>
            <p:cNvSpPr>
              <a:spLocks noChangeShapeType="1"/>
            </p:cNvSpPr>
            <p:nvPr/>
          </p:nvSpPr>
          <p:spPr bwMode="auto">
            <a:xfrm>
              <a:off x="6875" y="218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Line 1149"/>
            <p:cNvSpPr>
              <a:spLocks noChangeShapeType="1"/>
            </p:cNvSpPr>
            <p:nvPr/>
          </p:nvSpPr>
          <p:spPr bwMode="auto">
            <a:xfrm>
              <a:off x="6891" y="220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1148"/>
            <p:cNvSpPr>
              <a:spLocks noChangeShapeType="1"/>
            </p:cNvSpPr>
            <p:nvPr/>
          </p:nvSpPr>
          <p:spPr bwMode="auto">
            <a:xfrm>
              <a:off x="6907" y="22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Line 1147"/>
            <p:cNvSpPr>
              <a:spLocks noChangeShapeType="1"/>
            </p:cNvSpPr>
            <p:nvPr/>
          </p:nvSpPr>
          <p:spPr bwMode="auto">
            <a:xfrm>
              <a:off x="6920" y="224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Line 1146"/>
            <p:cNvSpPr>
              <a:spLocks noChangeShapeType="1"/>
            </p:cNvSpPr>
            <p:nvPr/>
          </p:nvSpPr>
          <p:spPr bwMode="auto">
            <a:xfrm>
              <a:off x="6936" y="2260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Line 1145"/>
            <p:cNvSpPr>
              <a:spLocks noChangeShapeType="1"/>
            </p:cNvSpPr>
            <p:nvPr/>
          </p:nvSpPr>
          <p:spPr bwMode="auto">
            <a:xfrm>
              <a:off x="6949" y="227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144"/>
            <p:cNvSpPr>
              <a:spLocks/>
            </p:cNvSpPr>
            <p:nvPr/>
          </p:nvSpPr>
          <p:spPr bwMode="auto">
            <a:xfrm>
              <a:off x="6961" y="229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3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3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Line 1143"/>
            <p:cNvSpPr>
              <a:spLocks noChangeShapeType="1"/>
            </p:cNvSpPr>
            <p:nvPr/>
          </p:nvSpPr>
          <p:spPr bwMode="auto">
            <a:xfrm>
              <a:off x="6977" y="231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1142"/>
            <p:cNvSpPr>
              <a:spLocks noChangeShapeType="1"/>
            </p:cNvSpPr>
            <p:nvPr/>
          </p:nvSpPr>
          <p:spPr bwMode="auto">
            <a:xfrm>
              <a:off x="6990" y="2333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141"/>
            <p:cNvSpPr>
              <a:spLocks/>
            </p:cNvSpPr>
            <p:nvPr/>
          </p:nvSpPr>
          <p:spPr bwMode="auto">
            <a:xfrm>
              <a:off x="7003" y="2352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6 w 10"/>
                <a:gd name="T3" fmla="*/ 1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6" y="1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Line 1140"/>
            <p:cNvSpPr>
              <a:spLocks noChangeShapeType="1"/>
            </p:cNvSpPr>
            <p:nvPr/>
          </p:nvSpPr>
          <p:spPr bwMode="auto">
            <a:xfrm>
              <a:off x="7016" y="23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Line 1139"/>
            <p:cNvSpPr>
              <a:spLocks noChangeShapeType="1"/>
            </p:cNvSpPr>
            <p:nvPr/>
          </p:nvSpPr>
          <p:spPr bwMode="auto">
            <a:xfrm>
              <a:off x="7029" y="2391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Line 1138"/>
            <p:cNvSpPr>
              <a:spLocks noChangeShapeType="1"/>
            </p:cNvSpPr>
            <p:nvPr/>
          </p:nvSpPr>
          <p:spPr bwMode="auto">
            <a:xfrm>
              <a:off x="7041" y="241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Line 1137"/>
            <p:cNvSpPr>
              <a:spLocks noChangeShapeType="1"/>
            </p:cNvSpPr>
            <p:nvPr/>
          </p:nvSpPr>
          <p:spPr bwMode="auto">
            <a:xfrm>
              <a:off x="7054" y="2429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1136"/>
            <p:cNvSpPr>
              <a:spLocks noChangeShapeType="1"/>
            </p:cNvSpPr>
            <p:nvPr/>
          </p:nvSpPr>
          <p:spPr bwMode="auto">
            <a:xfrm>
              <a:off x="7067" y="244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1135"/>
            <p:cNvSpPr>
              <a:spLocks noChangeShapeType="1"/>
            </p:cNvSpPr>
            <p:nvPr/>
          </p:nvSpPr>
          <p:spPr bwMode="auto">
            <a:xfrm>
              <a:off x="7080" y="246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34"/>
            <p:cNvSpPr>
              <a:spLocks/>
            </p:cNvSpPr>
            <p:nvPr/>
          </p:nvSpPr>
          <p:spPr bwMode="auto">
            <a:xfrm>
              <a:off x="7089" y="2487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7" y="6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1133"/>
            <p:cNvSpPr>
              <a:spLocks noChangeShapeType="1"/>
            </p:cNvSpPr>
            <p:nvPr/>
          </p:nvSpPr>
          <p:spPr bwMode="auto">
            <a:xfrm>
              <a:off x="7102" y="250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1132"/>
            <p:cNvSpPr>
              <a:spLocks noChangeShapeType="1"/>
            </p:cNvSpPr>
            <p:nvPr/>
          </p:nvSpPr>
          <p:spPr bwMode="auto">
            <a:xfrm>
              <a:off x="7112" y="25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1131"/>
            <p:cNvSpPr>
              <a:spLocks noChangeShapeType="1"/>
            </p:cNvSpPr>
            <p:nvPr/>
          </p:nvSpPr>
          <p:spPr bwMode="auto">
            <a:xfrm>
              <a:off x="7125" y="2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Line 1130"/>
            <p:cNvSpPr>
              <a:spLocks noChangeShapeType="1"/>
            </p:cNvSpPr>
            <p:nvPr/>
          </p:nvSpPr>
          <p:spPr bwMode="auto">
            <a:xfrm>
              <a:off x="7134" y="256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1129"/>
            <p:cNvSpPr>
              <a:spLocks noChangeShapeType="1"/>
            </p:cNvSpPr>
            <p:nvPr/>
          </p:nvSpPr>
          <p:spPr bwMode="auto">
            <a:xfrm>
              <a:off x="7147" y="258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Line 1128"/>
            <p:cNvSpPr>
              <a:spLocks noChangeShapeType="1"/>
            </p:cNvSpPr>
            <p:nvPr/>
          </p:nvSpPr>
          <p:spPr bwMode="auto">
            <a:xfrm>
              <a:off x="7157" y="260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27"/>
            <p:cNvSpPr>
              <a:spLocks/>
            </p:cNvSpPr>
            <p:nvPr/>
          </p:nvSpPr>
          <p:spPr bwMode="auto">
            <a:xfrm>
              <a:off x="7166" y="2628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3 w 7"/>
                <a:gd name="T3" fmla="*/ 3 h 12"/>
                <a:gd name="T4" fmla="*/ 7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lnTo>
                    <a:pt x="3" y="3"/>
                  </a:lnTo>
                  <a:lnTo>
                    <a:pt x="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1126"/>
            <p:cNvSpPr>
              <a:spLocks noChangeShapeType="1"/>
            </p:cNvSpPr>
            <p:nvPr/>
          </p:nvSpPr>
          <p:spPr bwMode="auto">
            <a:xfrm>
              <a:off x="7176" y="26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1125"/>
            <p:cNvSpPr>
              <a:spLocks noChangeShapeType="1"/>
            </p:cNvSpPr>
            <p:nvPr/>
          </p:nvSpPr>
          <p:spPr bwMode="auto">
            <a:xfrm>
              <a:off x="7185" y="26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124"/>
            <p:cNvSpPr>
              <a:spLocks/>
            </p:cNvSpPr>
            <p:nvPr/>
          </p:nvSpPr>
          <p:spPr bwMode="auto">
            <a:xfrm>
              <a:off x="7195" y="2692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9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Line 1123"/>
            <p:cNvSpPr>
              <a:spLocks noChangeShapeType="1"/>
            </p:cNvSpPr>
            <p:nvPr/>
          </p:nvSpPr>
          <p:spPr bwMode="auto">
            <a:xfrm>
              <a:off x="7205" y="2711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1122"/>
            <p:cNvSpPr>
              <a:spLocks noChangeShapeType="1"/>
            </p:cNvSpPr>
            <p:nvPr/>
          </p:nvSpPr>
          <p:spPr bwMode="auto">
            <a:xfrm>
              <a:off x="7214" y="273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1121"/>
            <p:cNvSpPr>
              <a:spLocks noChangeShapeType="1"/>
            </p:cNvSpPr>
            <p:nvPr/>
          </p:nvSpPr>
          <p:spPr bwMode="auto">
            <a:xfrm>
              <a:off x="7224" y="275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Line 1120"/>
            <p:cNvSpPr>
              <a:spLocks noChangeShapeType="1"/>
            </p:cNvSpPr>
            <p:nvPr/>
          </p:nvSpPr>
          <p:spPr bwMode="auto">
            <a:xfrm>
              <a:off x="7233" y="27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1119"/>
            <p:cNvSpPr>
              <a:spLocks noChangeShapeType="1"/>
            </p:cNvSpPr>
            <p:nvPr/>
          </p:nvSpPr>
          <p:spPr bwMode="auto">
            <a:xfrm>
              <a:off x="7240" y="279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1118"/>
            <p:cNvSpPr>
              <a:spLocks noChangeShapeType="1"/>
            </p:cNvSpPr>
            <p:nvPr/>
          </p:nvSpPr>
          <p:spPr bwMode="auto">
            <a:xfrm>
              <a:off x="7249" y="282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117"/>
            <p:cNvSpPr>
              <a:spLocks/>
            </p:cNvSpPr>
            <p:nvPr/>
          </p:nvSpPr>
          <p:spPr bwMode="auto">
            <a:xfrm>
              <a:off x="7256" y="2842"/>
              <a:ext cx="6" cy="13"/>
            </a:xfrm>
            <a:custGeom>
              <a:avLst/>
              <a:gdLst>
                <a:gd name="T0" fmla="*/ 0 w 6"/>
                <a:gd name="T1" fmla="*/ 0 h 13"/>
                <a:gd name="T2" fmla="*/ 3 w 6"/>
                <a:gd name="T3" fmla="*/ 3 h 13"/>
                <a:gd name="T4" fmla="*/ 6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3" y="3"/>
                  </a:lnTo>
                  <a:lnTo>
                    <a:pt x="6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Line 1116"/>
            <p:cNvSpPr>
              <a:spLocks noChangeShapeType="1"/>
            </p:cNvSpPr>
            <p:nvPr/>
          </p:nvSpPr>
          <p:spPr bwMode="auto">
            <a:xfrm>
              <a:off x="7265" y="286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1115"/>
            <p:cNvSpPr>
              <a:spLocks noChangeShapeType="1"/>
            </p:cNvSpPr>
            <p:nvPr/>
          </p:nvSpPr>
          <p:spPr bwMode="auto">
            <a:xfrm>
              <a:off x="7272" y="2884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Line 1114"/>
            <p:cNvSpPr>
              <a:spLocks noChangeShapeType="1"/>
            </p:cNvSpPr>
            <p:nvPr/>
          </p:nvSpPr>
          <p:spPr bwMode="auto">
            <a:xfrm>
              <a:off x="7278" y="29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1113"/>
            <p:cNvSpPr>
              <a:spLocks noChangeShapeType="1"/>
            </p:cNvSpPr>
            <p:nvPr/>
          </p:nvSpPr>
          <p:spPr bwMode="auto">
            <a:xfrm>
              <a:off x="7288" y="292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1112"/>
            <p:cNvSpPr>
              <a:spLocks noChangeShapeType="1"/>
            </p:cNvSpPr>
            <p:nvPr/>
          </p:nvSpPr>
          <p:spPr bwMode="auto">
            <a:xfrm>
              <a:off x="7294" y="2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1111"/>
            <p:cNvSpPr>
              <a:spLocks noChangeShapeType="1"/>
            </p:cNvSpPr>
            <p:nvPr/>
          </p:nvSpPr>
          <p:spPr bwMode="auto">
            <a:xfrm>
              <a:off x="7300" y="297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1110"/>
            <p:cNvSpPr>
              <a:spLocks noChangeShapeType="1"/>
            </p:cNvSpPr>
            <p:nvPr/>
          </p:nvSpPr>
          <p:spPr bwMode="auto">
            <a:xfrm>
              <a:off x="7307" y="299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1109"/>
            <p:cNvSpPr>
              <a:spLocks noChangeShapeType="1"/>
            </p:cNvSpPr>
            <p:nvPr/>
          </p:nvSpPr>
          <p:spPr bwMode="auto">
            <a:xfrm>
              <a:off x="7313" y="30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1108"/>
            <p:cNvSpPr>
              <a:spLocks noChangeShapeType="1"/>
            </p:cNvSpPr>
            <p:nvPr/>
          </p:nvSpPr>
          <p:spPr bwMode="auto">
            <a:xfrm>
              <a:off x="7316" y="304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107"/>
            <p:cNvSpPr>
              <a:spLocks/>
            </p:cNvSpPr>
            <p:nvPr/>
          </p:nvSpPr>
          <p:spPr bwMode="auto">
            <a:xfrm>
              <a:off x="7323" y="306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9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3" y="9"/>
                  </a:lnTo>
                  <a:lnTo>
                    <a:pt x="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1106"/>
            <p:cNvSpPr>
              <a:spLocks noChangeShapeType="1"/>
            </p:cNvSpPr>
            <p:nvPr/>
          </p:nvSpPr>
          <p:spPr bwMode="auto">
            <a:xfrm>
              <a:off x="7329" y="30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1105"/>
            <p:cNvSpPr>
              <a:spLocks noChangeShapeType="1"/>
            </p:cNvSpPr>
            <p:nvPr/>
          </p:nvSpPr>
          <p:spPr bwMode="auto">
            <a:xfrm>
              <a:off x="7332" y="3108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1104"/>
            <p:cNvSpPr>
              <a:spLocks noChangeShapeType="1"/>
            </p:cNvSpPr>
            <p:nvPr/>
          </p:nvSpPr>
          <p:spPr bwMode="auto">
            <a:xfrm>
              <a:off x="7339" y="313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1103"/>
            <p:cNvSpPr>
              <a:spLocks noChangeShapeType="1"/>
            </p:cNvSpPr>
            <p:nvPr/>
          </p:nvSpPr>
          <p:spPr bwMode="auto">
            <a:xfrm>
              <a:off x="7342" y="315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1102"/>
            <p:cNvSpPr>
              <a:spLocks noChangeShapeType="1"/>
            </p:cNvSpPr>
            <p:nvPr/>
          </p:nvSpPr>
          <p:spPr bwMode="auto">
            <a:xfrm>
              <a:off x="7348" y="31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1101"/>
            <p:cNvSpPr>
              <a:spLocks noChangeShapeType="1"/>
            </p:cNvSpPr>
            <p:nvPr/>
          </p:nvSpPr>
          <p:spPr bwMode="auto">
            <a:xfrm>
              <a:off x="7352" y="319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100"/>
            <p:cNvSpPr>
              <a:spLocks/>
            </p:cNvSpPr>
            <p:nvPr/>
          </p:nvSpPr>
          <p:spPr bwMode="auto">
            <a:xfrm>
              <a:off x="7355" y="3220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9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9"/>
                  </a:lnTo>
                  <a:lnTo>
                    <a:pt x="3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1099"/>
            <p:cNvSpPr>
              <a:spLocks noChangeShapeType="1"/>
            </p:cNvSpPr>
            <p:nvPr/>
          </p:nvSpPr>
          <p:spPr bwMode="auto">
            <a:xfrm>
              <a:off x="7358" y="32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1098"/>
            <p:cNvSpPr>
              <a:spLocks noChangeShapeType="1"/>
            </p:cNvSpPr>
            <p:nvPr/>
          </p:nvSpPr>
          <p:spPr bwMode="auto">
            <a:xfrm>
              <a:off x="7361" y="326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Line 1097"/>
            <p:cNvSpPr>
              <a:spLocks noChangeShapeType="1"/>
            </p:cNvSpPr>
            <p:nvPr/>
          </p:nvSpPr>
          <p:spPr bwMode="auto">
            <a:xfrm>
              <a:off x="7364" y="3287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1096"/>
            <p:cNvSpPr>
              <a:spLocks noChangeShapeType="1"/>
            </p:cNvSpPr>
            <p:nvPr/>
          </p:nvSpPr>
          <p:spPr bwMode="auto">
            <a:xfrm>
              <a:off x="7368" y="331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Line 1095"/>
            <p:cNvSpPr>
              <a:spLocks noChangeShapeType="1"/>
            </p:cNvSpPr>
            <p:nvPr/>
          </p:nvSpPr>
          <p:spPr bwMode="auto">
            <a:xfrm>
              <a:off x="7371" y="333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Line 1094"/>
            <p:cNvSpPr>
              <a:spLocks noChangeShapeType="1"/>
            </p:cNvSpPr>
            <p:nvPr/>
          </p:nvSpPr>
          <p:spPr bwMode="auto">
            <a:xfrm>
              <a:off x="7371" y="33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093"/>
            <p:cNvSpPr>
              <a:spLocks/>
            </p:cNvSpPr>
            <p:nvPr/>
          </p:nvSpPr>
          <p:spPr bwMode="auto">
            <a:xfrm>
              <a:off x="7374" y="3380"/>
              <a:ext cx="1" cy="16"/>
            </a:xfrm>
            <a:custGeom>
              <a:avLst/>
              <a:gdLst>
                <a:gd name="T0" fmla="*/ 0 h 16"/>
                <a:gd name="T1" fmla="*/ 6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Line 1092"/>
            <p:cNvSpPr>
              <a:spLocks noChangeShapeType="1"/>
            </p:cNvSpPr>
            <p:nvPr/>
          </p:nvSpPr>
          <p:spPr bwMode="auto">
            <a:xfrm>
              <a:off x="7377" y="340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1091"/>
            <p:cNvSpPr>
              <a:spLocks noChangeShapeType="1"/>
            </p:cNvSpPr>
            <p:nvPr/>
          </p:nvSpPr>
          <p:spPr bwMode="auto">
            <a:xfrm>
              <a:off x="7377" y="342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1090"/>
            <p:cNvSpPr>
              <a:spLocks noChangeShapeType="1"/>
            </p:cNvSpPr>
            <p:nvPr/>
          </p:nvSpPr>
          <p:spPr bwMode="auto">
            <a:xfrm>
              <a:off x="7377" y="345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1089"/>
            <p:cNvSpPr>
              <a:spLocks noChangeShapeType="1"/>
            </p:cNvSpPr>
            <p:nvPr/>
          </p:nvSpPr>
          <p:spPr bwMode="auto">
            <a:xfrm>
              <a:off x="7380" y="347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1088"/>
            <p:cNvSpPr>
              <a:spLocks noChangeShapeType="1"/>
            </p:cNvSpPr>
            <p:nvPr/>
          </p:nvSpPr>
          <p:spPr bwMode="auto">
            <a:xfrm>
              <a:off x="7380" y="349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Line 1087"/>
            <p:cNvSpPr>
              <a:spLocks noChangeShapeType="1"/>
            </p:cNvSpPr>
            <p:nvPr/>
          </p:nvSpPr>
          <p:spPr bwMode="auto">
            <a:xfrm>
              <a:off x="7380" y="351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086"/>
            <p:cNvSpPr>
              <a:spLocks/>
            </p:cNvSpPr>
            <p:nvPr/>
          </p:nvSpPr>
          <p:spPr bwMode="auto">
            <a:xfrm>
              <a:off x="7380" y="3540"/>
              <a:ext cx="1" cy="16"/>
            </a:xfrm>
            <a:custGeom>
              <a:avLst/>
              <a:gdLst>
                <a:gd name="T0" fmla="*/ 0 h 16"/>
                <a:gd name="T1" fmla="*/ 9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Line 1085"/>
            <p:cNvSpPr>
              <a:spLocks noChangeShapeType="1"/>
            </p:cNvSpPr>
            <p:nvPr/>
          </p:nvSpPr>
          <p:spPr bwMode="auto">
            <a:xfrm>
              <a:off x="7380" y="356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1084"/>
            <p:cNvSpPr>
              <a:spLocks noChangeShapeType="1"/>
            </p:cNvSpPr>
            <p:nvPr/>
          </p:nvSpPr>
          <p:spPr bwMode="auto">
            <a:xfrm>
              <a:off x="7380" y="358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Line 1083"/>
            <p:cNvSpPr>
              <a:spLocks noChangeShapeType="1"/>
            </p:cNvSpPr>
            <p:nvPr/>
          </p:nvSpPr>
          <p:spPr bwMode="auto">
            <a:xfrm>
              <a:off x="7380" y="361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1082"/>
            <p:cNvSpPr>
              <a:spLocks noChangeShapeType="1"/>
            </p:cNvSpPr>
            <p:nvPr/>
          </p:nvSpPr>
          <p:spPr bwMode="auto">
            <a:xfrm flipH="1">
              <a:off x="7377" y="36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1081"/>
            <p:cNvSpPr>
              <a:spLocks noChangeShapeType="1"/>
            </p:cNvSpPr>
            <p:nvPr/>
          </p:nvSpPr>
          <p:spPr bwMode="auto">
            <a:xfrm>
              <a:off x="7377" y="3655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1080"/>
            <p:cNvSpPr>
              <a:spLocks noChangeShapeType="1"/>
            </p:cNvSpPr>
            <p:nvPr/>
          </p:nvSpPr>
          <p:spPr bwMode="auto">
            <a:xfrm flipH="1">
              <a:off x="7374" y="368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1079"/>
            <p:cNvSpPr>
              <a:spLocks noChangeShapeType="1"/>
            </p:cNvSpPr>
            <p:nvPr/>
          </p:nvSpPr>
          <p:spPr bwMode="auto">
            <a:xfrm>
              <a:off x="7374" y="370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1078"/>
            <p:cNvSpPr>
              <a:spLocks noChangeShapeType="1"/>
            </p:cNvSpPr>
            <p:nvPr/>
          </p:nvSpPr>
          <p:spPr bwMode="auto">
            <a:xfrm flipH="1">
              <a:off x="7371" y="372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1077"/>
            <p:cNvSpPr>
              <a:spLocks noChangeShapeType="1"/>
            </p:cNvSpPr>
            <p:nvPr/>
          </p:nvSpPr>
          <p:spPr bwMode="auto">
            <a:xfrm>
              <a:off x="7371" y="3748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Line 1076"/>
            <p:cNvSpPr>
              <a:spLocks noChangeShapeType="1"/>
            </p:cNvSpPr>
            <p:nvPr/>
          </p:nvSpPr>
          <p:spPr bwMode="auto">
            <a:xfrm>
              <a:off x="7368" y="377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1075"/>
            <p:cNvSpPr>
              <a:spLocks noChangeShapeType="1"/>
            </p:cNvSpPr>
            <p:nvPr/>
          </p:nvSpPr>
          <p:spPr bwMode="auto">
            <a:xfrm flipH="1">
              <a:off x="7364" y="3792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1074"/>
            <p:cNvSpPr>
              <a:spLocks noChangeShapeType="1"/>
            </p:cNvSpPr>
            <p:nvPr/>
          </p:nvSpPr>
          <p:spPr bwMode="auto">
            <a:xfrm flipH="1">
              <a:off x="7361" y="38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Line 1073"/>
            <p:cNvSpPr>
              <a:spLocks noChangeShapeType="1"/>
            </p:cNvSpPr>
            <p:nvPr/>
          </p:nvSpPr>
          <p:spPr bwMode="auto">
            <a:xfrm flipH="1">
              <a:off x="7358" y="384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72"/>
            <p:cNvSpPr>
              <a:spLocks/>
            </p:cNvSpPr>
            <p:nvPr/>
          </p:nvSpPr>
          <p:spPr bwMode="auto">
            <a:xfrm>
              <a:off x="7355" y="3863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1071"/>
            <p:cNvSpPr>
              <a:spLocks noChangeShapeType="1"/>
            </p:cNvSpPr>
            <p:nvPr/>
          </p:nvSpPr>
          <p:spPr bwMode="auto">
            <a:xfrm flipH="1">
              <a:off x="7352" y="38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Line 1070"/>
            <p:cNvSpPr>
              <a:spLocks noChangeShapeType="1"/>
            </p:cNvSpPr>
            <p:nvPr/>
          </p:nvSpPr>
          <p:spPr bwMode="auto">
            <a:xfrm>
              <a:off x="7348" y="390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1069"/>
            <p:cNvSpPr>
              <a:spLocks noChangeShapeType="1"/>
            </p:cNvSpPr>
            <p:nvPr/>
          </p:nvSpPr>
          <p:spPr bwMode="auto">
            <a:xfrm flipH="1">
              <a:off x="7342" y="393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1068"/>
            <p:cNvSpPr>
              <a:spLocks noChangeShapeType="1"/>
            </p:cNvSpPr>
            <p:nvPr/>
          </p:nvSpPr>
          <p:spPr bwMode="auto">
            <a:xfrm flipH="1">
              <a:off x="7339" y="395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1067"/>
            <p:cNvSpPr>
              <a:spLocks noChangeShapeType="1"/>
            </p:cNvSpPr>
            <p:nvPr/>
          </p:nvSpPr>
          <p:spPr bwMode="auto">
            <a:xfrm flipH="1">
              <a:off x="7332" y="3975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1066"/>
            <p:cNvSpPr>
              <a:spLocks noChangeShapeType="1"/>
            </p:cNvSpPr>
            <p:nvPr/>
          </p:nvSpPr>
          <p:spPr bwMode="auto">
            <a:xfrm flipH="1">
              <a:off x="7329" y="399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1065"/>
            <p:cNvSpPr>
              <a:spLocks noChangeShapeType="1"/>
            </p:cNvSpPr>
            <p:nvPr/>
          </p:nvSpPr>
          <p:spPr bwMode="auto">
            <a:xfrm flipH="1">
              <a:off x="7323" y="402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1064"/>
            <p:cNvSpPr>
              <a:spLocks noChangeShapeType="1"/>
            </p:cNvSpPr>
            <p:nvPr/>
          </p:nvSpPr>
          <p:spPr bwMode="auto">
            <a:xfrm flipH="1">
              <a:off x="7320" y="40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063"/>
            <p:cNvSpPr>
              <a:spLocks/>
            </p:cNvSpPr>
            <p:nvPr/>
          </p:nvSpPr>
          <p:spPr bwMode="auto">
            <a:xfrm>
              <a:off x="7313" y="4064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7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7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1062"/>
            <p:cNvSpPr>
              <a:spLocks noChangeShapeType="1"/>
            </p:cNvSpPr>
            <p:nvPr/>
          </p:nvSpPr>
          <p:spPr bwMode="auto">
            <a:xfrm flipH="1">
              <a:off x="7307" y="408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1061"/>
            <p:cNvSpPr>
              <a:spLocks noChangeShapeType="1"/>
            </p:cNvSpPr>
            <p:nvPr/>
          </p:nvSpPr>
          <p:spPr bwMode="auto">
            <a:xfrm flipH="1">
              <a:off x="7300" y="410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1060"/>
            <p:cNvSpPr>
              <a:spLocks noChangeShapeType="1"/>
            </p:cNvSpPr>
            <p:nvPr/>
          </p:nvSpPr>
          <p:spPr bwMode="auto">
            <a:xfrm flipH="1">
              <a:off x="7294" y="41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Line 1059"/>
            <p:cNvSpPr>
              <a:spLocks noChangeShapeType="1"/>
            </p:cNvSpPr>
            <p:nvPr/>
          </p:nvSpPr>
          <p:spPr bwMode="auto">
            <a:xfrm flipH="1">
              <a:off x="7288" y="415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1058"/>
            <p:cNvSpPr>
              <a:spLocks noChangeShapeType="1"/>
            </p:cNvSpPr>
            <p:nvPr/>
          </p:nvSpPr>
          <p:spPr bwMode="auto">
            <a:xfrm flipH="1">
              <a:off x="7281" y="4176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Line 1057"/>
            <p:cNvSpPr>
              <a:spLocks noChangeShapeType="1"/>
            </p:cNvSpPr>
            <p:nvPr/>
          </p:nvSpPr>
          <p:spPr bwMode="auto">
            <a:xfrm flipH="1">
              <a:off x="7272" y="419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Line 1056"/>
            <p:cNvSpPr>
              <a:spLocks noChangeShapeType="1"/>
            </p:cNvSpPr>
            <p:nvPr/>
          </p:nvSpPr>
          <p:spPr bwMode="auto">
            <a:xfrm flipH="1">
              <a:off x="7265" y="422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1055"/>
            <p:cNvSpPr>
              <a:spLocks noChangeShapeType="1"/>
            </p:cNvSpPr>
            <p:nvPr/>
          </p:nvSpPr>
          <p:spPr bwMode="auto">
            <a:xfrm flipH="1">
              <a:off x="7259" y="424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054"/>
            <p:cNvSpPr>
              <a:spLocks/>
            </p:cNvSpPr>
            <p:nvPr/>
          </p:nvSpPr>
          <p:spPr bwMode="auto">
            <a:xfrm>
              <a:off x="7249" y="4263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3 w 7"/>
                <a:gd name="T3" fmla="*/ 6 h 16"/>
                <a:gd name="T4" fmla="*/ 0 w 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3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1053"/>
            <p:cNvSpPr>
              <a:spLocks noChangeShapeType="1"/>
            </p:cNvSpPr>
            <p:nvPr/>
          </p:nvSpPr>
          <p:spPr bwMode="auto">
            <a:xfrm flipH="1">
              <a:off x="7243" y="42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Line 1052"/>
            <p:cNvSpPr>
              <a:spLocks noChangeShapeType="1"/>
            </p:cNvSpPr>
            <p:nvPr/>
          </p:nvSpPr>
          <p:spPr bwMode="auto">
            <a:xfrm flipH="1">
              <a:off x="7233" y="4308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1051"/>
            <p:cNvSpPr>
              <a:spLocks noChangeShapeType="1"/>
            </p:cNvSpPr>
            <p:nvPr/>
          </p:nvSpPr>
          <p:spPr bwMode="auto">
            <a:xfrm flipH="1">
              <a:off x="7224" y="4327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Line 1050"/>
            <p:cNvSpPr>
              <a:spLocks noChangeShapeType="1"/>
            </p:cNvSpPr>
            <p:nvPr/>
          </p:nvSpPr>
          <p:spPr bwMode="auto">
            <a:xfrm flipH="1">
              <a:off x="7217" y="434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1049"/>
            <p:cNvSpPr>
              <a:spLocks noChangeShapeType="1"/>
            </p:cNvSpPr>
            <p:nvPr/>
          </p:nvSpPr>
          <p:spPr bwMode="auto">
            <a:xfrm flipH="1">
              <a:off x="7208" y="4372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1048"/>
            <p:cNvSpPr>
              <a:spLocks noChangeShapeType="1"/>
            </p:cNvSpPr>
            <p:nvPr/>
          </p:nvSpPr>
          <p:spPr bwMode="auto">
            <a:xfrm flipH="1">
              <a:off x="7198" y="439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1047"/>
            <p:cNvSpPr>
              <a:spLocks noChangeShapeType="1"/>
            </p:cNvSpPr>
            <p:nvPr/>
          </p:nvSpPr>
          <p:spPr bwMode="auto">
            <a:xfrm flipH="1">
              <a:off x="7189" y="441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1046"/>
            <p:cNvSpPr>
              <a:spLocks noChangeShapeType="1"/>
            </p:cNvSpPr>
            <p:nvPr/>
          </p:nvSpPr>
          <p:spPr bwMode="auto">
            <a:xfrm flipH="1">
              <a:off x="7179" y="443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045"/>
            <p:cNvSpPr>
              <a:spLocks/>
            </p:cNvSpPr>
            <p:nvPr/>
          </p:nvSpPr>
          <p:spPr bwMode="auto">
            <a:xfrm>
              <a:off x="7169" y="445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4 w 7"/>
                <a:gd name="T3" fmla="*/ 0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4" y="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1044"/>
            <p:cNvSpPr>
              <a:spLocks noChangeShapeType="1"/>
            </p:cNvSpPr>
            <p:nvPr/>
          </p:nvSpPr>
          <p:spPr bwMode="auto">
            <a:xfrm flipH="1">
              <a:off x="7157" y="447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1043"/>
            <p:cNvSpPr>
              <a:spLocks noChangeShapeType="1"/>
            </p:cNvSpPr>
            <p:nvPr/>
          </p:nvSpPr>
          <p:spPr bwMode="auto">
            <a:xfrm flipH="1">
              <a:off x="7147" y="449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1042"/>
            <p:cNvSpPr>
              <a:spLocks noChangeShapeType="1"/>
            </p:cNvSpPr>
            <p:nvPr/>
          </p:nvSpPr>
          <p:spPr bwMode="auto">
            <a:xfrm flipH="1">
              <a:off x="7137" y="451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1041"/>
            <p:cNvSpPr>
              <a:spLocks/>
            </p:cNvSpPr>
            <p:nvPr/>
          </p:nvSpPr>
          <p:spPr bwMode="auto">
            <a:xfrm>
              <a:off x="7125" y="4538"/>
              <a:ext cx="6" cy="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10 h 13"/>
                <a:gd name="T4" fmla="*/ 0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lnTo>
                    <a:pt x="3" y="1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1040"/>
            <p:cNvSpPr>
              <a:spLocks noChangeShapeType="1"/>
            </p:cNvSpPr>
            <p:nvPr/>
          </p:nvSpPr>
          <p:spPr bwMode="auto">
            <a:xfrm flipH="1">
              <a:off x="7115" y="455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1039"/>
            <p:cNvSpPr>
              <a:spLocks noChangeShapeType="1"/>
            </p:cNvSpPr>
            <p:nvPr/>
          </p:nvSpPr>
          <p:spPr bwMode="auto">
            <a:xfrm flipH="1">
              <a:off x="7102" y="457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1038"/>
            <p:cNvSpPr>
              <a:spLocks noChangeShapeType="1"/>
            </p:cNvSpPr>
            <p:nvPr/>
          </p:nvSpPr>
          <p:spPr bwMode="auto">
            <a:xfrm flipH="1">
              <a:off x="7093" y="459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1037"/>
            <p:cNvSpPr>
              <a:spLocks noChangeShapeType="1"/>
            </p:cNvSpPr>
            <p:nvPr/>
          </p:nvSpPr>
          <p:spPr bwMode="auto">
            <a:xfrm flipH="1">
              <a:off x="7080" y="461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1036"/>
            <p:cNvSpPr>
              <a:spLocks noChangeShapeType="1"/>
            </p:cNvSpPr>
            <p:nvPr/>
          </p:nvSpPr>
          <p:spPr bwMode="auto">
            <a:xfrm flipH="1">
              <a:off x="7067" y="4637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1035"/>
            <p:cNvSpPr>
              <a:spLocks noChangeShapeType="1"/>
            </p:cNvSpPr>
            <p:nvPr/>
          </p:nvSpPr>
          <p:spPr bwMode="auto">
            <a:xfrm flipH="1">
              <a:off x="7054" y="46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Line 1034"/>
            <p:cNvSpPr>
              <a:spLocks noChangeShapeType="1"/>
            </p:cNvSpPr>
            <p:nvPr/>
          </p:nvSpPr>
          <p:spPr bwMode="auto">
            <a:xfrm flipH="1">
              <a:off x="7041" y="467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1033"/>
            <p:cNvSpPr>
              <a:spLocks noChangeShapeType="1"/>
            </p:cNvSpPr>
            <p:nvPr/>
          </p:nvSpPr>
          <p:spPr bwMode="auto">
            <a:xfrm flipH="1">
              <a:off x="7029" y="469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1032"/>
            <p:cNvSpPr>
              <a:spLocks/>
            </p:cNvSpPr>
            <p:nvPr/>
          </p:nvSpPr>
          <p:spPr bwMode="auto">
            <a:xfrm>
              <a:off x="7016" y="47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6 w 9"/>
                <a:gd name="T3" fmla="*/ 3 h 13"/>
                <a:gd name="T4" fmla="*/ 0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6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Line 1031"/>
            <p:cNvSpPr>
              <a:spLocks noChangeShapeType="1"/>
            </p:cNvSpPr>
            <p:nvPr/>
          </p:nvSpPr>
          <p:spPr bwMode="auto">
            <a:xfrm flipH="1">
              <a:off x="7003" y="473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Line 1030"/>
            <p:cNvSpPr>
              <a:spLocks noChangeShapeType="1"/>
            </p:cNvSpPr>
            <p:nvPr/>
          </p:nvSpPr>
          <p:spPr bwMode="auto">
            <a:xfrm flipH="1">
              <a:off x="6990" y="475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Line 1029"/>
            <p:cNvSpPr>
              <a:spLocks noChangeShapeType="1"/>
            </p:cNvSpPr>
            <p:nvPr/>
          </p:nvSpPr>
          <p:spPr bwMode="auto">
            <a:xfrm flipH="1">
              <a:off x="6977" y="477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Line 1028"/>
            <p:cNvSpPr>
              <a:spLocks noChangeShapeType="1"/>
            </p:cNvSpPr>
            <p:nvPr/>
          </p:nvSpPr>
          <p:spPr bwMode="auto">
            <a:xfrm flipH="1">
              <a:off x="6965" y="4791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Line 1027"/>
            <p:cNvSpPr>
              <a:spLocks noChangeShapeType="1"/>
            </p:cNvSpPr>
            <p:nvPr/>
          </p:nvSpPr>
          <p:spPr bwMode="auto">
            <a:xfrm flipH="1">
              <a:off x="6949" y="480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1026"/>
            <p:cNvSpPr>
              <a:spLocks noChangeShapeType="1"/>
            </p:cNvSpPr>
            <p:nvPr/>
          </p:nvSpPr>
          <p:spPr bwMode="auto">
            <a:xfrm flipH="1">
              <a:off x="6936" y="482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Line 1025"/>
            <p:cNvSpPr>
              <a:spLocks noChangeShapeType="1"/>
            </p:cNvSpPr>
            <p:nvPr/>
          </p:nvSpPr>
          <p:spPr bwMode="auto">
            <a:xfrm flipH="1">
              <a:off x="6920" y="484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Line 1024"/>
            <p:cNvSpPr>
              <a:spLocks noChangeShapeType="1"/>
            </p:cNvSpPr>
            <p:nvPr/>
          </p:nvSpPr>
          <p:spPr bwMode="auto">
            <a:xfrm flipH="1">
              <a:off x="6907" y="486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Line 1023"/>
            <p:cNvSpPr>
              <a:spLocks noChangeShapeType="1"/>
            </p:cNvSpPr>
            <p:nvPr/>
          </p:nvSpPr>
          <p:spPr bwMode="auto">
            <a:xfrm flipH="1">
              <a:off x="6891" y="488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Line 1022"/>
            <p:cNvSpPr>
              <a:spLocks noChangeShapeType="1"/>
            </p:cNvSpPr>
            <p:nvPr/>
          </p:nvSpPr>
          <p:spPr bwMode="auto">
            <a:xfrm flipH="1">
              <a:off x="6878" y="4900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1021"/>
            <p:cNvSpPr>
              <a:spLocks noChangeShapeType="1"/>
            </p:cNvSpPr>
            <p:nvPr/>
          </p:nvSpPr>
          <p:spPr bwMode="auto">
            <a:xfrm flipH="1">
              <a:off x="6862" y="491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Line 1020"/>
            <p:cNvSpPr>
              <a:spLocks noChangeShapeType="1"/>
            </p:cNvSpPr>
            <p:nvPr/>
          </p:nvSpPr>
          <p:spPr bwMode="auto">
            <a:xfrm flipH="1">
              <a:off x="6846" y="4932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1019"/>
            <p:cNvSpPr>
              <a:spLocks/>
            </p:cNvSpPr>
            <p:nvPr/>
          </p:nvSpPr>
          <p:spPr bwMode="auto">
            <a:xfrm>
              <a:off x="6830" y="4951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7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7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1018"/>
            <p:cNvSpPr>
              <a:spLocks noChangeShapeType="1"/>
            </p:cNvSpPr>
            <p:nvPr/>
          </p:nvSpPr>
          <p:spPr bwMode="auto">
            <a:xfrm flipH="1">
              <a:off x="6814" y="49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1017"/>
            <p:cNvSpPr>
              <a:spLocks noChangeShapeType="1"/>
            </p:cNvSpPr>
            <p:nvPr/>
          </p:nvSpPr>
          <p:spPr bwMode="auto">
            <a:xfrm flipH="1">
              <a:off x="6798" y="498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Line 1016"/>
            <p:cNvSpPr>
              <a:spLocks noChangeShapeType="1"/>
            </p:cNvSpPr>
            <p:nvPr/>
          </p:nvSpPr>
          <p:spPr bwMode="auto">
            <a:xfrm flipH="1">
              <a:off x="6782" y="500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1015"/>
            <p:cNvSpPr>
              <a:spLocks noChangeShapeType="1"/>
            </p:cNvSpPr>
            <p:nvPr/>
          </p:nvSpPr>
          <p:spPr bwMode="auto">
            <a:xfrm flipH="1">
              <a:off x="6766" y="501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1014"/>
            <p:cNvSpPr>
              <a:spLocks noChangeShapeType="1"/>
            </p:cNvSpPr>
            <p:nvPr/>
          </p:nvSpPr>
          <p:spPr bwMode="auto">
            <a:xfrm flipH="1">
              <a:off x="6750" y="503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Line 1013"/>
            <p:cNvSpPr>
              <a:spLocks noChangeShapeType="1"/>
            </p:cNvSpPr>
            <p:nvPr/>
          </p:nvSpPr>
          <p:spPr bwMode="auto">
            <a:xfrm flipH="1">
              <a:off x="6734" y="505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12"/>
            <p:cNvSpPr>
              <a:spLocks noChangeShapeType="1"/>
            </p:cNvSpPr>
            <p:nvPr/>
          </p:nvSpPr>
          <p:spPr bwMode="auto">
            <a:xfrm flipH="1">
              <a:off x="6718" y="506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11"/>
            <p:cNvSpPr>
              <a:spLocks noChangeShapeType="1"/>
            </p:cNvSpPr>
            <p:nvPr/>
          </p:nvSpPr>
          <p:spPr bwMode="auto">
            <a:xfrm flipH="1">
              <a:off x="6702" y="508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1010"/>
            <p:cNvSpPr>
              <a:spLocks/>
            </p:cNvSpPr>
            <p:nvPr/>
          </p:nvSpPr>
          <p:spPr bwMode="auto">
            <a:xfrm>
              <a:off x="6683" y="5098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10 w 13"/>
                <a:gd name="T3" fmla="*/ 0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0" y="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1009"/>
            <p:cNvSpPr>
              <a:spLocks noChangeShapeType="1"/>
            </p:cNvSpPr>
            <p:nvPr/>
          </p:nvSpPr>
          <p:spPr bwMode="auto">
            <a:xfrm flipH="1">
              <a:off x="6667" y="5114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Line 1008"/>
            <p:cNvSpPr>
              <a:spLocks noChangeShapeType="1"/>
            </p:cNvSpPr>
            <p:nvPr/>
          </p:nvSpPr>
          <p:spPr bwMode="auto">
            <a:xfrm flipH="1">
              <a:off x="6648" y="512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Line 1007"/>
            <p:cNvSpPr>
              <a:spLocks noChangeShapeType="1"/>
            </p:cNvSpPr>
            <p:nvPr/>
          </p:nvSpPr>
          <p:spPr bwMode="auto">
            <a:xfrm flipH="1">
              <a:off x="6632" y="514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1006"/>
            <p:cNvSpPr>
              <a:spLocks/>
            </p:cNvSpPr>
            <p:nvPr/>
          </p:nvSpPr>
          <p:spPr bwMode="auto">
            <a:xfrm>
              <a:off x="6613" y="5159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3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3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Line 1005"/>
            <p:cNvSpPr>
              <a:spLocks noChangeShapeType="1"/>
            </p:cNvSpPr>
            <p:nvPr/>
          </p:nvSpPr>
          <p:spPr bwMode="auto">
            <a:xfrm flipH="1">
              <a:off x="6597" y="51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1004"/>
            <p:cNvSpPr>
              <a:spLocks noChangeShapeType="1"/>
            </p:cNvSpPr>
            <p:nvPr/>
          </p:nvSpPr>
          <p:spPr bwMode="auto">
            <a:xfrm flipH="1">
              <a:off x="6578" y="518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Line 1003"/>
            <p:cNvSpPr>
              <a:spLocks noChangeShapeType="1"/>
            </p:cNvSpPr>
            <p:nvPr/>
          </p:nvSpPr>
          <p:spPr bwMode="auto">
            <a:xfrm flipH="1">
              <a:off x="6558" y="520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1002"/>
            <p:cNvSpPr>
              <a:spLocks noChangeShapeType="1"/>
            </p:cNvSpPr>
            <p:nvPr/>
          </p:nvSpPr>
          <p:spPr bwMode="auto">
            <a:xfrm flipH="1">
              <a:off x="6542" y="5216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1001"/>
            <p:cNvSpPr>
              <a:spLocks noChangeShapeType="1"/>
            </p:cNvSpPr>
            <p:nvPr/>
          </p:nvSpPr>
          <p:spPr bwMode="auto">
            <a:xfrm flipH="1">
              <a:off x="6523" y="522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Line 1000"/>
            <p:cNvSpPr>
              <a:spLocks noChangeShapeType="1"/>
            </p:cNvSpPr>
            <p:nvPr/>
          </p:nvSpPr>
          <p:spPr bwMode="auto">
            <a:xfrm flipH="1">
              <a:off x="6504" y="524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Line 999"/>
            <p:cNvSpPr>
              <a:spLocks noChangeShapeType="1"/>
            </p:cNvSpPr>
            <p:nvPr/>
          </p:nvSpPr>
          <p:spPr bwMode="auto">
            <a:xfrm flipH="1">
              <a:off x="6485" y="525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998"/>
            <p:cNvSpPr>
              <a:spLocks noChangeShapeType="1"/>
            </p:cNvSpPr>
            <p:nvPr/>
          </p:nvSpPr>
          <p:spPr bwMode="auto">
            <a:xfrm flipH="1">
              <a:off x="6466" y="527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997"/>
            <p:cNvSpPr>
              <a:spLocks/>
            </p:cNvSpPr>
            <p:nvPr/>
          </p:nvSpPr>
          <p:spPr bwMode="auto">
            <a:xfrm>
              <a:off x="6446" y="528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Line 996"/>
            <p:cNvSpPr>
              <a:spLocks noChangeShapeType="1"/>
            </p:cNvSpPr>
            <p:nvPr/>
          </p:nvSpPr>
          <p:spPr bwMode="auto">
            <a:xfrm flipH="1">
              <a:off x="6427" y="52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995"/>
            <p:cNvSpPr>
              <a:spLocks noChangeShapeType="1"/>
            </p:cNvSpPr>
            <p:nvPr/>
          </p:nvSpPr>
          <p:spPr bwMode="auto">
            <a:xfrm flipH="1">
              <a:off x="6408" y="530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994"/>
            <p:cNvSpPr>
              <a:spLocks noChangeShapeType="1"/>
            </p:cNvSpPr>
            <p:nvPr/>
          </p:nvSpPr>
          <p:spPr bwMode="auto">
            <a:xfrm flipH="1">
              <a:off x="6389" y="5319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993"/>
            <p:cNvSpPr>
              <a:spLocks noChangeShapeType="1"/>
            </p:cNvSpPr>
            <p:nvPr/>
          </p:nvSpPr>
          <p:spPr bwMode="auto">
            <a:xfrm flipH="1">
              <a:off x="6370" y="533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992"/>
            <p:cNvSpPr>
              <a:spLocks noChangeShapeType="1"/>
            </p:cNvSpPr>
            <p:nvPr/>
          </p:nvSpPr>
          <p:spPr bwMode="auto">
            <a:xfrm flipH="1">
              <a:off x="6350" y="534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991"/>
            <p:cNvSpPr>
              <a:spLocks noChangeShapeType="1"/>
            </p:cNvSpPr>
            <p:nvPr/>
          </p:nvSpPr>
          <p:spPr bwMode="auto">
            <a:xfrm flipH="1">
              <a:off x="6331" y="535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990"/>
            <p:cNvSpPr>
              <a:spLocks noChangeShapeType="1"/>
            </p:cNvSpPr>
            <p:nvPr/>
          </p:nvSpPr>
          <p:spPr bwMode="auto">
            <a:xfrm flipH="1">
              <a:off x="6309" y="536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989"/>
            <p:cNvSpPr>
              <a:spLocks noChangeShapeType="1"/>
            </p:cNvSpPr>
            <p:nvPr/>
          </p:nvSpPr>
          <p:spPr bwMode="auto">
            <a:xfrm flipH="1">
              <a:off x="6290" y="538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Line 988"/>
            <p:cNvSpPr>
              <a:spLocks noChangeShapeType="1"/>
            </p:cNvSpPr>
            <p:nvPr/>
          </p:nvSpPr>
          <p:spPr bwMode="auto">
            <a:xfrm flipH="1">
              <a:off x="6270" y="538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 786"/>
          <p:cNvGrpSpPr>
            <a:grpSpLocks/>
          </p:cNvGrpSpPr>
          <p:nvPr/>
        </p:nvGrpSpPr>
        <p:grpSpPr bwMode="auto">
          <a:xfrm>
            <a:off x="2650576" y="2435769"/>
            <a:ext cx="3096670" cy="2410763"/>
            <a:chOff x="3190" y="3255"/>
            <a:chExt cx="3071" cy="2390"/>
          </a:xfrm>
        </p:grpSpPr>
        <p:sp>
          <p:nvSpPr>
            <p:cNvPr id="808" name="Line 986"/>
            <p:cNvSpPr>
              <a:spLocks noChangeShapeType="1"/>
            </p:cNvSpPr>
            <p:nvPr/>
          </p:nvSpPr>
          <p:spPr bwMode="auto">
            <a:xfrm flipH="1">
              <a:off x="6248" y="54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985"/>
            <p:cNvSpPr>
              <a:spLocks noChangeShapeType="1"/>
            </p:cNvSpPr>
            <p:nvPr/>
          </p:nvSpPr>
          <p:spPr bwMode="auto">
            <a:xfrm flipH="1">
              <a:off x="6229" y="541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984"/>
            <p:cNvSpPr>
              <a:spLocks noChangeShapeType="1"/>
            </p:cNvSpPr>
            <p:nvPr/>
          </p:nvSpPr>
          <p:spPr bwMode="auto">
            <a:xfrm flipH="1">
              <a:off x="6210" y="5421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983"/>
            <p:cNvSpPr>
              <a:spLocks/>
            </p:cNvSpPr>
            <p:nvPr/>
          </p:nvSpPr>
          <p:spPr bwMode="auto">
            <a:xfrm>
              <a:off x="6187" y="543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7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982"/>
            <p:cNvSpPr>
              <a:spLocks noChangeShapeType="1"/>
            </p:cNvSpPr>
            <p:nvPr/>
          </p:nvSpPr>
          <p:spPr bwMode="auto">
            <a:xfrm flipH="1">
              <a:off x="6168" y="544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981"/>
            <p:cNvSpPr>
              <a:spLocks noChangeShapeType="1"/>
            </p:cNvSpPr>
            <p:nvPr/>
          </p:nvSpPr>
          <p:spPr bwMode="auto">
            <a:xfrm flipH="1">
              <a:off x="6146" y="545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980"/>
            <p:cNvSpPr>
              <a:spLocks noChangeShapeType="1"/>
            </p:cNvSpPr>
            <p:nvPr/>
          </p:nvSpPr>
          <p:spPr bwMode="auto">
            <a:xfrm flipH="1">
              <a:off x="6123" y="546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979"/>
            <p:cNvSpPr>
              <a:spLocks noChangeShapeType="1"/>
            </p:cNvSpPr>
            <p:nvPr/>
          </p:nvSpPr>
          <p:spPr bwMode="auto">
            <a:xfrm flipH="1">
              <a:off x="6104" y="547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978"/>
            <p:cNvSpPr>
              <a:spLocks noChangeShapeType="1"/>
            </p:cNvSpPr>
            <p:nvPr/>
          </p:nvSpPr>
          <p:spPr bwMode="auto">
            <a:xfrm flipH="1">
              <a:off x="6082" y="548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977"/>
            <p:cNvSpPr>
              <a:spLocks noChangeShapeType="1"/>
            </p:cNvSpPr>
            <p:nvPr/>
          </p:nvSpPr>
          <p:spPr bwMode="auto">
            <a:xfrm flipH="1">
              <a:off x="6059" y="548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976"/>
            <p:cNvSpPr>
              <a:spLocks noChangeShapeType="1"/>
            </p:cNvSpPr>
            <p:nvPr/>
          </p:nvSpPr>
          <p:spPr bwMode="auto">
            <a:xfrm flipH="1">
              <a:off x="6040" y="54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975"/>
            <p:cNvSpPr>
              <a:spLocks noChangeShapeType="1"/>
            </p:cNvSpPr>
            <p:nvPr/>
          </p:nvSpPr>
          <p:spPr bwMode="auto">
            <a:xfrm flipH="1">
              <a:off x="6018" y="55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974"/>
            <p:cNvSpPr>
              <a:spLocks/>
            </p:cNvSpPr>
            <p:nvPr/>
          </p:nvSpPr>
          <p:spPr bwMode="auto">
            <a:xfrm>
              <a:off x="5995" y="551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3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Line 973"/>
            <p:cNvSpPr>
              <a:spLocks noChangeShapeType="1"/>
            </p:cNvSpPr>
            <p:nvPr/>
          </p:nvSpPr>
          <p:spPr bwMode="auto">
            <a:xfrm flipH="1">
              <a:off x="5976" y="552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972"/>
            <p:cNvSpPr>
              <a:spLocks noChangeShapeType="1"/>
            </p:cNvSpPr>
            <p:nvPr/>
          </p:nvSpPr>
          <p:spPr bwMode="auto">
            <a:xfrm flipH="1">
              <a:off x="5954" y="553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Line 971"/>
            <p:cNvSpPr>
              <a:spLocks noChangeShapeType="1"/>
            </p:cNvSpPr>
            <p:nvPr/>
          </p:nvSpPr>
          <p:spPr bwMode="auto">
            <a:xfrm flipH="1">
              <a:off x="5931" y="553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Line 970"/>
            <p:cNvSpPr>
              <a:spLocks noChangeShapeType="1"/>
            </p:cNvSpPr>
            <p:nvPr/>
          </p:nvSpPr>
          <p:spPr bwMode="auto">
            <a:xfrm flipH="1">
              <a:off x="5909" y="554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Line 969"/>
            <p:cNvSpPr>
              <a:spLocks noChangeShapeType="1"/>
            </p:cNvSpPr>
            <p:nvPr/>
          </p:nvSpPr>
          <p:spPr bwMode="auto">
            <a:xfrm flipH="1">
              <a:off x="5887" y="5552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Line 968"/>
            <p:cNvSpPr>
              <a:spLocks noChangeShapeType="1"/>
            </p:cNvSpPr>
            <p:nvPr/>
          </p:nvSpPr>
          <p:spPr bwMode="auto">
            <a:xfrm flipH="1">
              <a:off x="5864" y="555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Line 967"/>
            <p:cNvSpPr>
              <a:spLocks noChangeShapeType="1"/>
            </p:cNvSpPr>
            <p:nvPr/>
          </p:nvSpPr>
          <p:spPr bwMode="auto">
            <a:xfrm flipH="1">
              <a:off x="5842" y="556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Line 966"/>
            <p:cNvSpPr>
              <a:spLocks noChangeShapeType="1"/>
            </p:cNvSpPr>
            <p:nvPr/>
          </p:nvSpPr>
          <p:spPr bwMode="auto">
            <a:xfrm flipH="1">
              <a:off x="5819" y="55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965"/>
            <p:cNvSpPr>
              <a:spLocks/>
            </p:cNvSpPr>
            <p:nvPr/>
          </p:nvSpPr>
          <p:spPr bwMode="auto">
            <a:xfrm>
              <a:off x="5797" y="557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Line 964"/>
            <p:cNvSpPr>
              <a:spLocks noChangeShapeType="1"/>
            </p:cNvSpPr>
            <p:nvPr/>
          </p:nvSpPr>
          <p:spPr bwMode="auto">
            <a:xfrm flipH="1">
              <a:off x="5775" y="558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Line 963"/>
            <p:cNvSpPr>
              <a:spLocks noChangeShapeType="1"/>
            </p:cNvSpPr>
            <p:nvPr/>
          </p:nvSpPr>
          <p:spPr bwMode="auto">
            <a:xfrm flipH="1">
              <a:off x="5752" y="5588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Line 962"/>
            <p:cNvSpPr>
              <a:spLocks noChangeShapeType="1"/>
            </p:cNvSpPr>
            <p:nvPr/>
          </p:nvSpPr>
          <p:spPr bwMode="auto">
            <a:xfrm flipH="1">
              <a:off x="5730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Line 961"/>
            <p:cNvSpPr>
              <a:spLocks noChangeShapeType="1"/>
            </p:cNvSpPr>
            <p:nvPr/>
          </p:nvSpPr>
          <p:spPr bwMode="auto">
            <a:xfrm flipH="1">
              <a:off x="5707" y="559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Line 960"/>
            <p:cNvSpPr>
              <a:spLocks noChangeShapeType="1"/>
            </p:cNvSpPr>
            <p:nvPr/>
          </p:nvSpPr>
          <p:spPr bwMode="auto">
            <a:xfrm flipH="1">
              <a:off x="5685" y="560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959"/>
            <p:cNvSpPr>
              <a:spLocks noChangeShapeType="1"/>
            </p:cNvSpPr>
            <p:nvPr/>
          </p:nvSpPr>
          <p:spPr bwMode="auto">
            <a:xfrm flipH="1">
              <a:off x="5663" y="560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958"/>
            <p:cNvSpPr>
              <a:spLocks noChangeShapeType="1"/>
            </p:cNvSpPr>
            <p:nvPr/>
          </p:nvSpPr>
          <p:spPr bwMode="auto">
            <a:xfrm flipH="1">
              <a:off x="5640" y="561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957"/>
            <p:cNvSpPr>
              <a:spLocks noChangeShapeType="1"/>
            </p:cNvSpPr>
            <p:nvPr/>
          </p:nvSpPr>
          <p:spPr bwMode="auto">
            <a:xfrm flipH="1">
              <a:off x="5618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956"/>
            <p:cNvSpPr>
              <a:spLocks/>
            </p:cNvSpPr>
            <p:nvPr/>
          </p:nvSpPr>
          <p:spPr bwMode="auto">
            <a:xfrm>
              <a:off x="5596" y="5620"/>
              <a:ext cx="12" cy="1"/>
            </a:xfrm>
            <a:custGeom>
              <a:avLst/>
              <a:gdLst>
                <a:gd name="T0" fmla="*/ 12 w 12"/>
                <a:gd name="T1" fmla="*/ 9 w 12"/>
                <a:gd name="T2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Line 955"/>
            <p:cNvSpPr>
              <a:spLocks noChangeShapeType="1"/>
            </p:cNvSpPr>
            <p:nvPr/>
          </p:nvSpPr>
          <p:spPr bwMode="auto">
            <a:xfrm flipH="1">
              <a:off x="5573" y="562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Line 954"/>
            <p:cNvSpPr>
              <a:spLocks noChangeShapeType="1"/>
            </p:cNvSpPr>
            <p:nvPr/>
          </p:nvSpPr>
          <p:spPr bwMode="auto">
            <a:xfrm flipH="1">
              <a:off x="5548" y="562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Line 953"/>
            <p:cNvSpPr>
              <a:spLocks noChangeShapeType="1"/>
            </p:cNvSpPr>
            <p:nvPr/>
          </p:nvSpPr>
          <p:spPr bwMode="auto">
            <a:xfrm flipH="1">
              <a:off x="5525" y="562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952"/>
            <p:cNvSpPr>
              <a:spLocks noChangeShapeType="1"/>
            </p:cNvSpPr>
            <p:nvPr/>
          </p:nvSpPr>
          <p:spPr bwMode="auto">
            <a:xfrm flipH="1">
              <a:off x="5503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951"/>
            <p:cNvSpPr>
              <a:spLocks noChangeShapeType="1"/>
            </p:cNvSpPr>
            <p:nvPr/>
          </p:nvSpPr>
          <p:spPr bwMode="auto">
            <a:xfrm flipH="1">
              <a:off x="5480" y="5632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950"/>
            <p:cNvSpPr>
              <a:spLocks noChangeShapeType="1"/>
            </p:cNvSpPr>
            <p:nvPr/>
          </p:nvSpPr>
          <p:spPr bwMode="auto">
            <a:xfrm flipH="1">
              <a:off x="5458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Line 949"/>
            <p:cNvSpPr>
              <a:spLocks noChangeShapeType="1"/>
            </p:cNvSpPr>
            <p:nvPr/>
          </p:nvSpPr>
          <p:spPr bwMode="auto">
            <a:xfrm flipH="1">
              <a:off x="5436" y="563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948"/>
            <p:cNvSpPr>
              <a:spLocks noChangeShapeType="1"/>
            </p:cNvSpPr>
            <p:nvPr/>
          </p:nvSpPr>
          <p:spPr bwMode="auto">
            <a:xfrm flipH="1">
              <a:off x="5410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947"/>
            <p:cNvSpPr>
              <a:spLocks/>
            </p:cNvSpPr>
            <p:nvPr/>
          </p:nvSpPr>
          <p:spPr bwMode="auto">
            <a:xfrm>
              <a:off x="5388" y="5642"/>
              <a:ext cx="16" cy="1"/>
            </a:xfrm>
            <a:custGeom>
              <a:avLst/>
              <a:gdLst>
                <a:gd name="T0" fmla="*/ 16 w 16"/>
                <a:gd name="T1" fmla="*/ 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946"/>
            <p:cNvSpPr>
              <a:spLocks noChangeShapeType="1"/>
            </p:cNvSpPr>
            <p:nvPr/>
          </p:nvSpPr>
          <p:spPr bwMode="auto">
            <a:xfrm flipH="1">
              <a:off x="5365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Line 945"/>
            <p:cNvSpPr>
              <a:spLocks noChangeShapeType="1"/>
            </p:cNvSpPr>
            <p:nvPr/>
          </p:nvSpPr>
          <p:spPr bwMode="auto">
            <a:xfrm flipH="1">
              <a:off x="5343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944"/>
            <p:cNvSpPr>
              <a:spLocks noChangeShapeType="1"/>
            </p:cNvSpPr>
            <p:nvPr/>
          </p:nvSpPr>
          <p:spPr bwMode="auto">
            <a:xfrm flipH="1">
              <a:off x="5320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Line 943"/>
            <p:cNvSpPr>
              <a:spLocks noChangeShapeType="1"/>
            </p:cNvSpPr>
            <p:nvPr/>
          </p:nvSpPr>
          <p:spPr bwMode="auto">
            <a:xfrm flipH="1">
              <a:off x="5295" y="564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942"/>
            <p:cNvSpPr>
              <a:spLocks/>
            </p:cNvSpPr>
            <p:nvPr/>
          </p:nvSpPr>
          <p:spPr bwMode="auto">
            <a:xfrm>
              <a:off x="5272" y="5642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941"/>
            <p:cNvSpPr>
              <a:spLocks noChangeShapeType="1"/>
            </p:cNvSpPr>
            <p:nvPr/>
          </p:nvSpPr>
          <p:spPr bwMode="auto">
            <a:xfrm flipH="1">
              <a:off x="525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940"/>
            <p:cNvSpPr>
              <a:spLocks noChangeShapeType="1"/>
            </p:cNvSpPr>
            <p:nvPr/>
          </p:nvSpPr>
          <p:spPr bwMode="auto">
            <a:xfrm flipH="1">
              <a:off x="5228" y="56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Line 939"/>
            <p:cNvSpPr>
              <a:spLocks noChangeShapeType="1"/>
            </p:cNvSpPr>
            <p:nvPr/>
          </p:nvSpPr>
          <p:spPr bwMode="auto">
            <a:xfrm flipH="1">
              <a:off x="5205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Line 938"/>
            <p:cNvSpPr>
              <a:spLocks noChangeShapeType="1"/>
            </p:cNvSpPr>
            <p:nvPr/>
          </p:nvSpPr>
          <p:spPr bwMode="auto">
            <a:xfrm flipH="1">
              <a:off x="518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Line 937"/>
            <p:cNvSpPr>
              <a:spLocks noChangeShapeType="1"/>
            </p:cNvSpPr>
            <p:nvPr/>
          </p:nvSpPr>
          <p:spPr bwMode="auto">
            <a:xfrm flipH="1" flipV="1">
              <a:off x="5157" y="563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936"/>
            <p:cNvSpPr>
              <a:spLocks noChangeShapeType="1"/>
            </p:cNvSpPr>
            <p:nvPr/>
          </p:nvSpPr>
          <p:spPr bwMode="auto">
            <a:xfrm flipH="1">
              <a:off x="5135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935"/>
            <p:cNvSpPr>
              <a:spLocks noChangeShapeType="1"/>
            </p:cNvSpPr>
            <p:nvPr/>
          </p:nvSpPr>
          <p:spPr bwMode="auto">
            <a:xfrm flipH="1">
              <a:off x="5112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934"/>
            <p:cNvSpPr>
              <a:spLocks noChangeShapeType="1"/>
            </p:cNvSpPr>
            <p:nvPr/>
          </p:nvSpPr>
          <p:spPr bwMode="auto">
            <a:xfrm flipH="1">
              <a:off x="5090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933"/>
            <p:cNvSpPr>
              <a:spLocks/>
            </p:cNvSpPr>
            <p:nvPr/>
          </p:nvSpPr>
          <p:spPr bwMode="auto">
            <a:xfrm>
              <a:off x="5068" y="5632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932"/>
            <p:cNvSpPr>
              <a:spLocks noChangeShapeType="1"/>
            </p:cNvSpPr>
            <p:nvPr/>
          </p:nvSpPr>
          <p:spPr bwMode="auto">
            <a:xfrm flipH="1" flipV="1">
              <a:off x="5042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931"/>
            <p:cNvSpPr>
              <a:spLocks noChangeShapeType="1"/>
            </p:cNvSpPr>
            <p:nvPr/>
          </p:nvSpPr>
          <p:spPr bwMode="auto">
            <a:xfrm flipH="1" flipV="1">
              <a:off x="5020" y="562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Line 930"/>
            <p:cNvSpPr>
              <a:spLocks noChangeShapeType="1"/>
            </p:cNvSpPr>
            <p:nvPr/>
          </p:nvSpPr>
          <p:spPr bwMode="auto">
            <a:xfrm flipH="1" flipV="1">
              <a:off x="4997" y="562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Line 929"/>
            <p:cNvSpPr>
              <a:spLocks noChangeShapeType="1"/>
            </p:cNvSpPr>
            <p:nvPr/>
          </p:nvSpPr>
          <p:spPr bwMode="auto">
            <a:xfrm flipH="1" flipV="1">
              <a:off x="4975" y="562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928"/>
            <p:cNvSpPr>
              <a:spLocks noChangeShapeType="1"/>
            </p:cNvSpPr>
            <p:nvPr/>
          </p:nvSpPr>
          <p:spPr bwMode="auto">
            <a:xfrm flipH="1" flipV="1">
              <a:off x="4953" y="5616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927"/>
            <p:cNvSpPr>
              <a:spLocks noChangeShapeType="1"/>
            </p:cNvSpPr>
            <p:nvPr/>
          </p:nvSpPr>
          <p:spPr bwMode="auto">
            <a:xfrm flipH="1" flipV="1">
              <a:off x="4930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926"/>
            <p:cNvSpPr>
              <a:spLocks noChangeShapeType="1"/>
            </p:cNvSpPr>
            <p:nvPr/>
          </p:nvSpPr>
          <p:spPr bwMode="auto">
            <a:xfrm flipH="1">
              <a:off x="4908" y="561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925"/>
            <p:cNvSpPr>
              <a:spLocks noChangeShapeType="1"/>
            </p:cNvSpPr>
            <p:nvPr/>
          </p:nvSpPr>
          <p:spPr bwMode="auto">
            <a:xfrm flipH="1" flipV="1">
              <a:off x="4885" y="56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924"/>
            <p:cNvSpPr>
              <a:spLocks/>
            </p:cNvSpPr>
            <p:nvPr/>
          </p:nvSpPr>
          <p:spPr bwMode="auto">
            <a:xfrm>
              <a:off x="4860" y="5600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6 w 16"/>
                <a:gd name="T3" fmla="*/ 0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Line 923"/>
            <p:cNvSpPr>
              <a:spLocks noChangeShapeType="1"/>
            </p:cNvSpPr>
            <p:nvPr/>
          </p:nvSpPr>
          <p:spPr bwMode="auto">
            <a:xfrm flipH="1" flipV="1">
              <a:off x="4837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922"/>
            <p:cNvSpPr>
              <a:spLocks noChangeShapeType="1"/>
            </p:cNvSpPr>
            <p:nvPr/>
          </p:nvSpPr>
          <p:spPr bwMode="auto">
            <a:xfrm flipH="1" flipV="1">
              <a:off x="4815" y="559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921"/>
            <p:cNvSpPr>
              <a:spLocks noChangeShapeType="1"/>
            </p:cNvSpPr>
            <p:nvPr/>
          </p:nvSpPr>
          <p:spPr bwMode="auto">
            <a:xfrm flipH="1" flipV="1">
              <a:off x="4793" y="5584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920"/>
            <p:cNvSpPr>
              <a:spLocks noChangeShapeType="1"/>
            </p:cNvSpPr>
            <p:nvPr/>
          </p:nvSpPr>
          <p:spPr bwMode="auto">
            <a:xfrm flipH="1" flipV="1">
              <a:off x="4770" y="5578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Line 919"/>
            <p:cNvSpPr>
              <a:spLocks noChangeShapeType="1"/>
            </p:cNvSpPr>
            <p:nvPr/>
          </p:nvSpPr>
          <p:spPr bwMode="auto">
            <a:xfrm flipH="1" flipV="1">
              <a:off x="4748" y="557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918"/>
            <p:cNvSpPr>
              <a:spLocks noChangeShapeType="1"/>
            </p:cNvSpPr>
            <p:nvPr/>
          </p:nvSpPr>
          <p:spPr bwMode="auto">
            <a:xfrm flipH="1" flipV="1">
              <a:off x="4729" y="5568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917"/>
            <p:cNvSpPr>
              <a:spLocks noChangeShapeType="1"/>
            </p:cNvSpPr>
            <p:nvPr/>
          </p:nvSpPr>
          <p:spPr bwMode="auto">
            <a:xfrm flipH="1" flipV="1">
              <a:off x="4706" y="556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916"/>
            <p:cNvSpPr>
              <a:spLocks noChangeShapeType="1"/>
            </p:cNvSpPr>
            <p:nvPr/>
          </p:nvSpPr>
          <p:spPr bwMode="auto">
            <a:xfrm flipH="1" flipV="1">
              <a:off x="4684" y="555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915"/>
            <p:cNvSpPr>
              <a:spLocks/>
            </p:cNvSpPr>
            <p:nvPr/>
          </p:nvSpPr>
          <p:spPr bwMode="auto">
            <a:xfrm>
              <a:off x="4661" y="5549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914"/>
            <p:cNvSpPr>
              <a:spLocks noChangeShapeType="1"/>
            </p:cNvSpPr>
            <p:nvPr/>
          </p:nvSpPr>
          <p:spPr bwMode="auto">
            <a:xfrm flipH="1" flipV="1">
              <a:off x="4639" y="554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 flipH="1" flipV="1">
              <a:off x="4617" y="5533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912"/>
            <p:cNvSpPr>
              <a:spLocks noChangeShapeType="1"/>
            </p:cNvSpPr>
            <p:nvPr/>
          </p:nvSpPr>
          <p:spPr bwMode="auto">
            <a:xfrm flipH="1" flipV="1">
              <a:off x="4594" y="552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911"/>
            <p:cNvSpPr>
              <a:spLocks noChangeShapeType="1"/>
            </p:cNvSpPr>
            <p:nvPr/>
          </p:nvSpPr>
          <p:spPr bwMode="auto">
            <a:xfrm flipH="1" flipV="1">
              <a:off x="4572" y="551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Line 910"/>
            <p:cNvSpPr>
              <a:spLocks noChangeShapeType="1"/>
            </p:cNvSpPr>
            <p:nvPr/>
          </p:nvSpPr>
          <p:spPr bwMode="auto">
            <a:xfrm flipH="1" flipV="1">
              <a:off x="4553" y="551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909"/>
            <p:cNvSpPr>
              <a:spLocks noChangeShapeType="1"/>
            </p:cNvSpPr>
            <p:nvPr/>
          </p:nvSpPr>
          <p:spPr bwMode="auto">
            <a:xfrm flipH="1" flipV="1">
              <a:off x="4530" y="550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908"/>
            <p:cNvSpPr>
              <a:spLocks noChangeShapeType="1"/>
            </p:cNvSpPr>
            <p:nvPr/>
          </p:nvSpPr>
          <p:spPr bwMode="auto">
            <a:xfrm flipH="1" flipV="1">
              <a:off x="4508" y="54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907"/>
            <p:cNvSpPr>
              <a:spLocks noChangeShapeType="1"/>
            </p:cNvSpPr>
            <p:nvPr/>
          </p:nvSpPr>
          <p:spPr bwMode="auto">
            <a:xfrm flipH="1" flipV="1">
              <a:off x="4489" y="548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906"/>
            <p:cNvSpPr>
              <a:spLocks/>
            </p:cNvSpPr>
            <p:nvPr/>
          </p:nvSpPr>
          <p:spPr bwMode="auto">
            <a:xfrm>
              <a:off x="4466" y="547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7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Line 905"/>
            <p:cNvSpPr>
              <a:spLocks noChangeShapeType="1"/>
            </p:cNvSpPr>
            <p:nvPr/>
          </p:nvSpPr>
          <p:spPr bwMode="auto">
            <a:xfrm flipH="1" flipV="1">
              <a:off x="4444" y="546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Line 904"/>
            <p:cNvSpPr>
              <a:spLocks noChangeShapeType="1"/>
            </p:cNvSpPr>
            <p:nvPr/>
          </p:nvSpPr>
          <p:spPr bwMode="auto">
            <a:xfrm flipH="1" flipV="1">
              <a:off x="4425" y="545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Line 903"/>
            <p:cNvSpPr>
              <a:spLocks noChangeShapeType="1"/>
            </p:cNvSpPr>
            <p:nvPr/>
          </p:nvSpPr>
          <p:spPr bwMode="auto">
            <a:xfrm flipH="1" flipV="1">
              <a:off x="4402" y="54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Line 902"/>
            <p:cNvSpPr>
              <a:spLocks noChangeShapeType="1"/>
            </p:cNvSpPr>
            <p:nvPr/>
          </p:nvSpPr>
          <p:spPr bwMode="auto">
            <a:xfrm flipH="1" flipV="1">
              <a:off x="4383" y="543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901"/>
            <p:cNvSpPr>
              <a:spLocks noChangeShapeType="1"/>
            </p:cNvSpPr>
            <p:nvPr/>
          </p:nvSpPr>
          <p:spPr bwMode="auto">
            <a:xfrm flipH="1" flipV="1">
              <a:off x="4361" y="542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Line 900"/>
            <p:cNvSpPr>
              <a:spLocks noChangeShapeType="1"/>
            </p:cNvSpPr>
            <p:nvPr/>
          </p:nvSpPr>
          <p:spPr bwMode="auto">
            <a:xfrm flipH="1" flipV="1">
              <a:off x="4342" y="541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899"/>
            <p:cNvSpPr>
              <a:spLocks noChangeShapeType="1"/>
            </p:cNvSpPr>
            <p:nvPr/>
          </p:nvSpPr>
          <p:spPr bwMode="auto">
            <a:xfrm flipH="1" flipV="1">
              <a:off x="4319" y="54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98"/>
            <p:cNvSpPr>
              <a:spLocks noChangeShapeType="1"/>
            </p:cNvSpPr>
            <p:nvPr/>
          </p:nvSpPr>
          <p:spPr bwMode="auto">
            <a:xfrm flipH="1" flipV="1">
              <a:off x="4300" y="539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/>
            <p:cNvSpPr>
              <a:spLocks/>
            </p:cNvSpPr>
            <p:nvPr/>
          </p:nvSpPr>
          <p:spPr bwMode="auto">
            <a:xfrm>
              <a:off x="4281" y="538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6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96"/>
            <p:cNvSpPr>
              <a:spLocks noChangeShapeType="1"/>
            </p:cNvSpPr>
            <p:nvPr/>
          </p:nvSpPr>
          <p:spPr bwMode="auto">
            <a:xfrm flipH="1" flipV="1">
              <a:off x="4258" y="537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95"/>
            <p:cNvSpPr>
              <a:spLocks noChangeShapeType="1"/>
            </p:cNvSpPr>
            <p:nvPr/>
          </p:nvSpPr>
          <p:spPr bwMode="auto">
            <a:xfrm flipH="1" flipV="1">
              <a:off x="4239" y="536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Line 894"/>
            <p:cNvSpPr>
              <a:spLocks noChangeShapeType="1"/>
            </p:cNvSpPr>
            <p:nvPr/>
          </p:nvSpPr>
          <p:spPr bwMode="auto">
            <a:xfrm flipH="1" flipV="1">
              <a:off x="4220" y="535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93"/>
            <p:cNvSpPr>
              <a:spLocks/>
            </p:cNvSpPr>
            <p:nvPr/>
          </p:nvSpPr>
          <p:spPr bwMode="auto">
            <a:xfrm>
              <a:off x="4201" y="533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3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92"/>
            <p:cNvSpPr>
              <a:spLocks noChangeShapeType="1"/>
            </p:cNvSpPr>
            <p:nvPr/>
          </p:nvSpPr>
          <p:spPr bwMode="auto">
            <a:xfrm flipH="1" flipV="1">
              <a:off x="4182" y="53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91"/>
            <p:cNvSpPr>
              <a:spLocks noChangeShapeType="1"/>
            </p:cNvSpPr>
            <p:nvPr/>
          </p:nvSpPr>
          <p:spPr bwMode="auto">
            <a:xfrm flipH="1" flipV="1">
              <a:off x="4162" y="5316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Line 890"/>
            <p:cNvSpPr>
              <a:spLocks noChangeShapeType="1"/>
            </p:cNvSpPr>
            <p:nvPr/>
          </p:nvSpPr>
          <p:spPr bwMode="auto">
            <a:xfrm flipH="1" flipV="1">
              <a:off x="4143" y="530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89"/>
            <p:cNvSpPr>
              <a:spLocks noChangeShapeType="1"/>
            </p:cNvSpPr>
            <p:nvPr/>
          </p:nvSpPr>
          <p:spPr bwMode="auto">
            <a:xfrm flipH="1" flipV="1">
              <a:off x="4121" y="529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888"/>
            <p:cNvSpPr>
              <a:spLocks noChangeShapeType="1"/>
            </p:cNvSpPr>
            <p:nvPr/>
          </p:nvSpPr>
          <p:spPr bwMode="auto">
            <a:xfrm flipH="1" flipV="1">
              <a:off x="4105" y="5277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887"/>
            <p:cNvSpPr>
              <a:spLocks noChangeShapeType="1"/>
            </p:cNvSpPr>
            <p:nvPr/>
          </p:nvSpPr>
          <p:spPr bwMode="auto">
            <a:xfrm flipH="1" flipV="1">
              <a:off x="4086" y="5264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886"/>
            <p:cNvSpPr>
              <a:spLocks noChangeShapeType="1"/>
            </p:cNvSpPr>
            <p:nvPr/>
          </p:nvSpPr>
          <p:spPr bwMode="auto">
            <a:xfrm flipH="1" flipV="1">
              <a:off x="4066" y="5248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885"/>
            <p:cNvSpPr>
              <a:spLocks noChangeShapeType="1"/>
            </p:cNvSpPr>
            <p:nvPr/>
          </p:nvSpPr>
          <p:spPr bwMode="auto">
            <a:xfrm flipH="1" flipV="1">
              <a:off x="4047" y="523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884"/>
            <p:cNvSpPr>
              <a:spLocks/>
            </p:cNvSpPr>
            <p:nvPr/>
          </p:nvSpPr>
          <p:spPr bwMode="auto">
            <a:xfrm>
              <a:off x="4028" y="522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6 w 13"/>
                <a:gd name="T3" fmla="*/ 3 h 9"/>
                <a:gd name="T4" fmla="*/ 0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883"/>
            <p:cNvSpPr>
              <a:spLocks noChangeShapeType="1"/>
            </p:cNvSpPr>
            <p:nvPr/>
          </p:nvSpPr>
          <p:spPr bwMode="auto">
            <a:xfrm flipH="1" flipV="1">
              <a:off x="4009" y="52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882"/>
            <p:cNvSpPr>
              <a:spLocks noChangeShapeType="1"/>
            </p:cNvSpPr>
            <p:nvPr/>
          </p:nvSpPr>
          <p:spPr bwMode="auto">
            <a:xfrm flipH="1" flipV="1">
              <a:off x="3993" y="519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881"/>
            <p:cNvSpPr>
              <a:spLocks noChangeShapeType="1"/>
            </p:cNvSpPr>
            <p:nvPr/>
          </p:nvSpPr>
          <p:spPr bwMode="auto">
            <a:xfrm flipH="1" flipV="1">
              <a:off x="3974" y="518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880"/>
            <p:cNvSpPr>
              <a:spLocks noChangeShapeType="1"/>
            </p:cNvSpPr>
            <p:nvPr/>
          </p:nvSpPr>
          <p:spPr bwMode="auto">
            <a:xfrm flipH="1" flipV="1">
              <a:off x="3955" y="5165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879"/>
            <p:cNvSpPr>
              <a:spLocks noChangeShapeType="1"/>
            </p:cNvSpPr>
            <p:nvPr/>
          </p:nvSpPr>
          <p:spPr bwMode="auto">
            <a:xfrm flipH="1" flipV="1">
              <a:off x="3939" y="514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878"/>
            <p:cNvSpPr>
              <a:spLocks noChangeShapeType="1"/>
            </p:cNvSpPr>
            <p:nvPr/>
          </p:nvSpPr>
          <p:spPr bwMode="auto">
            <a:xfrm flipH="1" flipV="1">
              <a:off x="3923" y="5136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877"/>
            <p:cNvSpPr>
              <a:spLocks noChangeShapeType="1"/>
            </p:cNvSpPr>
            <p:nvPr/>
          </p:nvSpPr>
          <p:spPr bwMode="auto">
            <a:xfrm flipH="1" flipV="1">
              <a:off x="3903" y="512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876"/>
            <p:cNvSpPr>
              <a:spLocks noChangeShapeType="1"/>
            </p:cNvSpPr>
            <p:nvPr/>
          </p:nvSpPr>
          <p:spPr bwMode="auto">
            <a:xfrm flipH="1" flipV="1">
              <a:off x="3887" y="510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875"/>
            <p:cNvSpPr>
              <a:spLocks/>
            </p:cNvSpPr>
            <p:nvPr/>
          </p:nvSpPr>
          <p:spPr bwMode="auto">
            <a:xfrm>
              <a:off x="3868" y="508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0 w 13"/>
                <a:gd name="T3" fmla="*/ 1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874"/>
            <p:cNvSpPr>
              <a:spLocks noChangeShapeType="1"/>
            </p:cNvSpPr>
            <p:nvPr/>
          </p:nvSpPr>
          <p:spPr bwMode="auto">
            <a:xfrm flipH="1" flipV="1">
              <a:off x="3852" y="507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Line 873"/>
            <p:cNvSpPr>
              <a:spLocks noChangeShapeType="1"/>
            </p:cNvSpPr>
            <p:nvPr/>
          </p:nvSpPr>
          <p:spPr bwMode="auto">
            <a:xfrm flipH="1" flipV="1">
              <a:off x="3836" y="50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Line 872"/>
            <p:cNvSpPr>
              <a:spLocks noChangeShapeType="1"/>
            </p:cNvSpPr>
            <p:nvPr/>
          </p:nvSpPr>
          <p:spPr bwMode="auto">
            <a:xfrm flipH="1" flipV="1">
              <a:off x="3820" y="5040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871"/>
            <p:cNvSpPr>
              <a:spLocks/>
            </p:cNvSpPr>
            <p:nvPr/>
          </p:nvSpPr>
          <p:spPr bwMode="auto">
            <a:xfrm>
              <a:off x="3804" y="5024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870"/>
            <p:cNvSpPr>
              <a:spLocks noChangeShapeType="1"/>
            </p:cNvSpPr>
            <p:nvPr/>
          </p:nvSpPr>
          <p:spPr bwMode="auto">
            <a:xfrm flipH="1" flipV="1">
              <a:off x="3788" y="500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869"/>
            <p:cNvSpPr>
              <a:spLocks noChangeShapeType="1"/>
            </p:cNvSpPr>
            <p:nvPr/>
          </p:nvSpPr>
          <p:spPr bwMode="auto">
            <a:xfrm flipH="1" flipV="1">
              <a:off x="3772" y="49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868"/>
            <p:cNvSpPr>
              <a:spLocks noChangeShapeType="1"/>
            </p:cNvSpPr>
            <p:nvPr/>
          </p:nvSpPr>
          <p:spPr bwMode="auto">
            <a:xfrm flipH="1" flipV="1">
              <a:off x="3756" y="497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867"/>
            <p:cNvSpPr>
              <a:spLocks noChangeShapeType="1"/>
            </p:cNvSpPr>
            <p:nvPr/>
          </p:nvSpPr>
          <p:spPr bwMode="auto">
            <a:xfrm flipH="1" flipV="1">
              <a:off x="3740" y="496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866"/>
            <p:cNvSpPr>
              <a:spLocks noChangeShapeType="1"/>
            </p:cNvSpPr>
            <p:nvPr/>
          </p:nvSpPr>
          <p:spPr bwMode="auto">
            <a:xfrm flipH="1" flipV="1">
              <a:off x="3724" y="49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865"/>
            <p:cNvSpPr>
              <a:spLocks noChangeShapeType="1"/>
            </p:cNvSpPr>
            <p:nvPr/>
          </p:nvSpPr>
          <p:spPr bwMode="auto">
            <a:xfrm flipH="1" flipV="1">
              <a:off x="3708" y="492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864"/>
            <p:cNvSpPr>
              <a:spLocks noChangeShapeType="1"/>
            </p:cNvSpPr>
            <p:nvPr/>
          </p:nvSpPr>
          <p:spPr bwMode="auto">
            <a:xfrm flipH="1" flipV="1">
              <a:off x="3692" y="490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Line 863"/>
            <p:cNvSpPr>
              <a:spLocks noChangeShapeType="1"/>
            </p:cNvSpPr>
            <p:nvPr/>
          </p:nvSpPr>
          <p:spPr bwMode="auto">
            <a:xfrm flipH="1" flipV="1">
              <a:off x="3679" y="489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862"/>
            <p:cNvSpPr>
              <a:spLocks/>
            </p:cNvSpPr>
            <p:nvPr/>
          </p:nvSpPr>
          <p:spPr bwMode="auto">
            <a:xfrm>
              <a:off x="3663" y="4871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7 w 10"/>
                <a:gd name="T3" fmla="*/ 9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Line 861"/>
            <p:cNvSpPr>
              <a:spLocks noChangeShapeType="1"/>
            </p:cNvSpPr>
            <p:nvPr/>
          </p:nvSpPr>
          <p:spPr bwMode="auto">
            <a:xfrm flipH="1" flipV="1">
              <a:off x="3651" y="485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860"/>
            <p:cNvSpPr>
              <a:spLocks noChangeShapeType="1"/>
            </p:cNvSpPr>
            <p:nvPr/>
          </p:nvSpPr>
          <p:spPr bwMode="auto">
            <a:xfrm flipH="1" flipV="1">
              <a:off x="3635" y="4836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Line 859"/>
            <p:cNvSpPr>
              <a:spLocks noChangeShapeType="1"/>
            </p:cNvSpPr>
            <p:nvPr/>
          </p:nvSpPr>
          <p:spPr bwMode="auto">
            <a:xfrm flipH="1" flipV="1">
              <a:off x="3622" y="481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858"/>
            <p:cNvSpPr>
              <a:spLocks/>
            </p:cNvSpPr>
            <p:nvPr/>
          </p:nvSpPr>
          <p:spPr bwMode="auto">
            <a:xfrm>
              <a:off x="3606" y="4800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3 w 9"/>
                <a:gd name="T3" fmla="*/ 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857"/>
            <p:cNvSpPr>
              <a:spLocks noChangeShapeType="1"/>
            </p:cNvSpPr>
            <p:nvPr/>
          </p:nvSpPr>
          <p:spPr bwMode="auto">
            <a:xfrm flipH="1" flipV="1">
              <a:off x="3593" y="478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856"/>
            <p:cNvSpPr>
              <a:spLocks noChangeShapeType="1"/>
            </p:cNvSpPr>
            <p:nvPr/>
          </p:nvSpPr>
          <p:spPr bwMode="auto">
            <a:xfrm flipH="1" flipV="1">
              <a:off x="3580" y="476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855"/>
            <p:cNvSpPr>
              <a:spLocks noChangeShapeType="1"/>
            </p:cNvSpPr>
            <p:nvPr/>
          </p:nvSpPr>
          <p:spPr bwMode="auto">
            <a:xfrm flipH="1" flipV="1">
              <a:off x="3567" y="474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854"/>
            <p:cNvSpPr>
              <a:spLocks noChangeShapeType="1"/>
            </p:cNvSpPr>
            <p:nvPr/>
          </p:nvSpPr>
          <p:spPr bwMode="auto">
            <a:xfrm flipH="1" flipV="1">
              <a:off x="3555" y="472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853"/>
            <p:cNvSpPr>
              <a:spLocks noChangeShapeType="1"/>
            </p:cNvSpPr>
            <p:nvPr/>
          </p:nvSpPr>
          <p:spPr bwMode="auto">
            <a:xfrm flipH="1" flipV="1">
              <a:off x="3542" y="470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852"/>
            <p:cNvSpPr>
              <a:spLocks noChangeShapeType="1"/>
            </p:cNvSpPr>
            <p:nvPr/>
          </p:nvSpPr>
          <p:spPr bwMode="auto">
            <a:xfrm flipH="1" flipV="1">
              <a:off x="3529" y="4685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Line 851"/>
            <p:cNvSpPr>
              <a:spLocks noChangeShapeType="1"/>
            </p:cNvSpPr>
            <p:nvPr/>
          </p:nvSpPr>
          <p:spPr bwMode="auto">
            <a:xfrm flipH="1" flipV="1">
              <a:off x="3516" y="466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850"/>
            <p:cNvSpPr>
              <a:spLocks noChangeShapeType="1"/>
            </p:cNvSpPr>
            <p:nvPr/>
          </p:nvSpPr>
          <p:spPr bwMode="auto">
            <a:xfrm flipH="1" flipV="1">
              <a:off x="3503" y="464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849"/>
            <p:cNvSpPr>
              <a:spLocks/>
            </p:cNvSpPr>
            <p:nvPr/>
          </p:nvSpPr>
          <p:spPr bwMode="auto">
            <a:xfrm>
              <a:off x="3491" y="4628"/>
              <a:ext cx="9" cy="12"/>
            </a:xfrm>
            <a:custGeom>
              <a:avLst/>
              <a:gdLst>
                <a:gd name="T0" fmla="*/ 9 w 9"/>
                <a:gd name="T1" fmla="*/ 12 h 12"/>
                <a:gd name="T2" fmla="*/ 3 w 9"/>
                <a:gd name="T3" fmla="*/ 6 h 12"/>
                <a:gd name="T4" fmla="*/ 0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848"/>
            <p:cNvSpPr>
              <a:spLocks noChangeShapeType="1"/>
            </p:cNvSpPr>
            <p:nvPr/>
          </p:nvSpPr>
          <p:spPr bwMode="auto">
            <a:xfrm flipH="1" flipV="1">
              <a:off x="3481" y="460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847"/>
            <p:cNvSpPr>
              <a:spLocks noChangeShapeType="1"/>
            </p:cNvSpPr>
            <p:nvPr/>
          </p:nvSpPr>
          <p:spPr bwMode="auto">
            <a:xfrm flipH="1" flipV="1">
              <a:off x="3468" y="458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846"/>
            <p:cNvSpPr>
              <a:spLocks noChangeShapeType="1"/>
            </p:cNvSpPr>
            <p:nvPr/>
          </p:nvSpPr>
          <p:spPr bwMode="auto">
            <a:xfrm flipH="1" flipV="1">
              <a:off x="3456" y="456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845"/>
            <p:cNvSpPr>
              <a:spLocks noChangeShapeType="1"/>
            </p:cNvSpPr>
            <p:nvPr/>
          </p:nvSpPr>
          <p:spPr bwMode="auto">
            <a:xfrm flipH="1" flipV="1">
              <a:off x="3446" y="4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844"/>
            <p:cNvSpPr>
              <a:spLocks noChangeShapeType="1"/>
            </p:cNvSpPr>
            <p:nvPr/>
          </p:nvSpPr>
          <p:spPr bwMode="auto">
            <a:xfrm flipH="1" flipV="1">
              <a:off x="3433" y="452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843"/>
            <p:cNvSpPr>
              <a:spLocks noChangeShapeType="1"/>
            </p:cNvSpPr>
            <p:nvPr/>
          </p:nvSpPr>
          <p:spPr bwMode="auto">
            <a:xfrm flipH="1" flipV="1">
              <a:off x="3424" y="45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842"/>
            <p:cNvSpPr>
              <a:spLocks noChangeShapeType="1"/>
            </p:cNvSpPr>
            <p:nvPr/>
          </p:nvSpPr>
          <p:spPr bwMode="auto">
            <a:xfrm flipH="1" flipV="1">
              <a:off x="3414" y="44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841"/>
            <p:cNvSpPr>
              <a:spLocks noChangeShapeType="1"/>
            </p:cNvSpPr>
            <p:nvPr/>
          </p:nvSpPr>
          <p:spPr bwMode="auto">
            <a:xfrm flipH="1" flipV="1">
              <a:off x="3404" y="446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840"/>
            <p:cNvSpPr>
              <a:spLocks/>
            </p:cNvSpPr>
            <p:nvPr/>
          </p:nvSpPr>
          <p:spPr bwMode="auto">
            <a:xfrm>
              <a:off x="3392" y="4445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839"/>
            <p:cNvSpPr>
              <a:spLocks noChangeShapeType="1"/>
            </p:cNvSpPr>
            <p:nvPr/>
          </p:nvSpPr>
          <p:spPr bwMode="auto">
            <a:xfrm flipH="1" flipV="1">
              <a:off x="3382" y="442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838"/>
            <p:cNvSpPr>
              <a:spLocks noChangeShapeType="1"/>
            </p:cNvSpPr>
            <p:nvPr/>
          </p:nvSpPr>
          <p:spPr bwMode="auto">
            <a:xfrm flipH="1" flipV="1">
              <a:off x="3376" y="4404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Line 837"/>
            <p:cNvSpPr>
              <a:spLocks noChangeShapeType="1"/>
            </p:cNvSpPr>
            <p:nvPr/>
          </p:nvSpPr>
          <p:spPr bwMode="auto">
            <a:xfrm flipH="1" flipV="1">
              <a:off x="3366" y="438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836"/>
            <p:cNvSpPr>
              <a:spLocks noChangeShapeType="1"/>
            </p:cNvSpPr>
            <p:nvPr/>
          </p:nvSpPr>
          <p:spPr bwMode="auto">
            <a:xfrm flipH="1" flipV="1">
              <a:off x="3356" y="4362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835"/>
            <p:cNvSpPr>
              <a:spLocks noChangeShapeType="1"/>
            </p:cNvSpPr>
            <p:nvPr/>
          </p:nvSpPr>
          <p:spPr bwMode="auto">
            <a:xfrm flipH="1" flipV="1">
              <a:off x="3347" y="43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834"/>
            <p:cNvSpPr>
              <a:spLocks noChangeShapeType="1"/>
            </p:cNvSpPr>
            <p:nvPr/>
          </p:nvSpPr>
          <p:spPr bwMode="auto">
            <a:xfrm flipH="1" flipV="1">
              <a:off x="3337" y="43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833"/>
            <p:cNvSpPr>
              <a:spLocks noChangeShapeType="1"/>
            </p:cNvSpPr>
            <p:nvPr/>
          </p:nvSpPr>
          <p:spPr bwMode="auto">
            <a:xfrm flipH="1" flipV="1">
              <a:off x="3331" y="429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832"/>
            <p:cNvSpPr>
              <a:spLocks noChangeShapeType="1"/>
            </p:cNvSpPr>
            <p:nvPr/>
          </p:nvSpPr>
          <p:spPr bwMode="auto">
            <a:xfrm flipH="1" flipV="1">
              <a:off x="3321" y="427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831"/>
            <p:cNvSpPr>
              <a:spLocks noChangeShapeType="1"/>
            </p:cNvSpPr>
            <p:nvPr/>
          </p:nvSpPr>
          <p:spPr bwMode="auto">
            <a:xfrm flipH="1" flipV="1">
              <a:off x="3315" y="425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830"/>
            <p:cNvSpPr>
              <a:spLocks noChangeShapeType="1"/>
            </p:cNvSpPr>
            <p:nvPr/>
          </p:nvSpPr>
          <p:spPr bwMode="auto">
            <a:xfrm flipH="1" flipV="1">
              <a:off x="3305" y="423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829"/>
            <p:cNvSpPr>
              <a:spLocks noChangeShapeType="1"/>
            </p:cNvSpPr>
            <p:nvPr/>
          </p:nvSpPr>
          <p:spPr bwMode="auto">
            <a:xfrm flipH="1" flipV="1">
              <a:off x="3299" y="420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828"/>
            <p:cNvSpPr>
              <a:spLocks noChangeShapeType="1"/>
            </p:cNvSpPr>
            <p:nvPr/>
          </p:nvSpPr>
          <p:spPr bwMode="auto">
            <a:xfrm flipH="1" flipV="1">
              <a:off x="3292" y="418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827"/>
            <p:cNvSpPr>
              <a:spLocks/>
            </p:cNvSpPr>
            <p:nvPr/>
          </p:nvSpPr>
          <p:spPr bwMode="auto">
            <a:xfrm>
              <a:off x="3283" y="4167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3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826"/>
            <p:cNvSpPr>
              <a:spLocks noChangeShapeType="1"/>
            </p:cNvSpPr>
            <p:nvPr/>
          </p:nvSpPr>
          <p:spPr bwMode="auto">
            <a:xfrm flipH="1" flipV="1">
              <a:off x="3276" y="414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825"/>
            <p:cNvSpPr>
              <a:spLocks noChangeShapeType="1"/>
            </p:cNvSpPr>
            <p:nvPr/>
          </p:nvSpPr>
          <p:spPr bwMode="auto">
            <a:xfrm flipH="1" flipV="1">
              <a:off x="3270" y="412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824"/>
            <p:cNvSpPr>
              <a:spLocks noChangeShapeType="1"/>
            </p:cNvSpPr>
            <p:nvPr/>
          </p:nvSpPr>
          <p:spPr bwMode="auto">
            <a:xfrm flipH="1" flipV="1">
              <a:off x="3264" y="410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823"/>
            <p:cNvSpPr>
              <a:spLocks noChangeShapeType="1"/>
            </p:cNvSpPr>
            <p:nvPr/>
          </p:nvSpPr>
          <p:spPr bwMode="auto">
            <a:xfrm flipH="1" flipV="1">
              <a:off x="3257" y="40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822"/>
            <p:cNvSpPr>
              <a:spLocks noChangeShapeType="1"/>
            </p:cNvSpPr>
            <p:nvPr/>
          </p:nvSpPr>
          <p:spPr bwMode="auto">
            <a:xfrm flipH="1" flipV="1">
              <a:off x="3254" y="40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821"/>
            <p:cNvSpPr>
              <a:spLocks noChangeShapeType="1"/>
            </p:cNvSpPr>
            <p:nvPr/>
          </p:nvSpPr>
          <p:spPr bwMode="auto">
            <a:xfrm flipH="1" flipV="1">
              <a:off x="3248" y="403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820"/>
            <p:cNvSpPr>
              <a:spLocks noChangeShapeType="1"/>
            </p:cNvSpPr>
            <p:nvPr/>
          </p:nvSpPr>
          <p:spPr bwMode="auto">
            <a:xfrm flipH="1" flipV="1">
              <a:off x="3244" y="401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819"/>
            <p:cNvSpPr>
              <a:spLocks noChangeShapeType="1"/>
            </p:cNvSpPr>
            <p:nvPr/>
          </p:nvSpPr>
          <p:spPr bwMode="auto">
            <a:xfrm flipH="1" flipV="1">
              <a:off x="3238" y="398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818"/>
            <p:cNvSpPr>
              <a:spLocks/>
            </p:cNvSpPr>
            <p:nvPr/>
          </p:nvSpPr>
          <p:spPr bwMode="auto">
            <a:xfrm>
              <a:off x="3232" y="3965"/>
              <a:ext cx="3" cy="13"/>
            </a:xfrm>
            <a:custGeom>
              <a:avLst/>
              <a:gdLst>
                <a:gd name="T0" fmla="*/ 3 w 3"/>
                <a:gd name="T1" fmla="*/ 13 h 13"/>
                <a:gd name="T2" fmla="*/ 3 w 3"/>
                <a:gd name="T3" fmla="*/ 7 h 13"/>
                <a:gd name="T4" fmla="*/ 0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817"/>
            <p:cNvSpPr>
              <a:spLocks noChangeShapeType="1"/>
            </p:cNvSpPr>
            <p:nvPr/>
          </p:nvSpPr>
          <p:spPr bwMode="auto">
            <a:xfrm flipH="1" flipV="1">
              <a:off x="3228" y="394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816"/>
            <p:cNvSpPr>
              <a:spLocks noChangeShapeType="1"/>
            </p:cNvSpPr>
            <p:nvPr/>
          </p:nvSpPr>
          <p:spPr bwMode="auto">
            <a:xfrm flipH="1" flipV="1">
              <a:off x="3225" y="392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815"/>
            <p:cNvSpPr>
              <a:spLocks noChangeShapeType="1"/>
            </p:cNvSpPr>
            <p:nvPr/>
          </p:nvSpPr>
          <p:spPr bwMode="auto">
            <a:xfrm flipV="1">
              <a:off x="3222" y="389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814"/>
            <p:cNvSpPr>
              <a:spLocks noChangeShapeType="1"/>
            </p:cNvSpPr>
            <p:nvPr/>
          </p:nvSpPr>
          <p:spPr bwMode="auto">
            <a:xfrm flipH="1" flipV="1">
              <a:off x="3216" y="387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813"/>
            <p:cNvSpPr>
              <a:spLocks noChangeShapeType="1"/>
            </p:cNvSpPr>
            <p:nvPr/>
          </p:nvSpPr>
          <p:spPr bwMode="auto">
            <a:xfrm flipH="1" flipV="1">
              <a:off x="3212" y="3850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812"/>
            <p:cNvSpPr>
              <a:spLocks noChangeShapeType="1"/>
            </p:cNvSpPr>
            <p:nvPr/>
          </p:nvSpPr>
          <p:spPr bwMode="auto">
            <a:xfrm flipH="1" flipV="1">
              <a:off x="3209" y="382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811"/>
            <p:cNvSpPr>
              <a:spLocks noChangeShapeType="1"/>
            </p:cNvSpPr>
            <p:nvPr/>
          </p:nvSpPr>
          <p:spPr bwMode="auto">
            <a:xfrm flipH="1" flipV="1">
              <a:off x="3206" y="380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810"/>
            <p:cNvSpPr>
              <a:spLocks noChangeShapeType="1"/>
            </p:cNvSpPr>
            <p:nvPr/>
          </p:nvSpPr>
          <p:spPr bwMode="auto">
            <a:xfrm flipH="1" flipV="1">
              <a:off x="3203" y="37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809"/>
            <p:cNvSpPr>
              <a:spLocks/>
            </p:cNvSpPr>
            <p:nvPr/>
          </p:nvSpPr>
          <p:spPr bwMode="auto">
            <a:xfrm>
              <a:off x="3203" y="3760"/>
              <a:ext cx="1" cy="13"/>
            </a:xfrm>
            <a:custGeom>
              <a:avLst/>
              <a:gdLst>
                <a:gd name="T0" fmla="*/ 13 h 13"/>
                <a:gd name="T1" fmla="*/ 4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Line 808"/>
            <p:cNvSpPr>
              <a:spLocks noChangeShapeType="1"/>
            </p:cNvSpPr>
            <p:nvPr/>
          </p:nvSpPr>
          <p:spPr bwMode="auto">
            <a:xfrm flipV="1">
              <a:off x="3200" y="373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Line 807"/>
            <p:cNvSpPr>
              <a:spLocks noChangeShapeType="1"/>
            </p:cNvSpPr>
            <p:nvPr/>
          </p:nvSpPr>
          <p:spPr bwMode="auto">
            <a:xfrm flipV="1">
              <a:off x="3200" y="371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Line 806"/>
            <p:cNvSpPr>
              <a:spLocks noChangeShapeType="1"/>
            </p:cNvSpPr>
            <p:nvPr/>
          </p:nvSpPr>
          <p:spPr bwMode="auto">
            <a:xfrm flipV="1">
              <a:off x="3196" y="369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Line 805"/>
            <p:cNvSpPr>
              <a:spLocks noChangeShapeType="1"/>
            </p:cNvSpPr>
            <p:nvPr/>
          </p:nvSpPr>
          <p:spPr bwMode="auto">
            <a:xfrm flipH="1" flipV="1">
              <a:off x="3193" y="366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804"/>
            <p:cNvSpPr>
              <a:spLocks/>
            </p:cNvSpPr>
            <p:nvPr/>
          </p:nvSpPr>
          <p:spPr bwMode="auto">
            <a:xfrm>
              <a:off x="3193" y="3645"/>
              <a:ext cx="1" cy="13"/>
            </a:xfrm>
            <a:custGeom>
              <a:avLst/>
              <a:gdLst>
                <a:gd name="T0" fmla="*/ 13 h 13"/>
                <a:gd name="T1" fmla="*/ 10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Line 803"/>
            <p:cNvSpPr>
              <a:spLocks noChangeShapeType="1"/>
            </p:cNvSpPr>
            <p:nvPr/>
          </p:nvSpPr>
          <p:spPr bwMode="auto">
            <a:xfrm flipV="1">
              <a:off x="3193" y="362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802"/>
            <p:cNvSpPr>
              <a:spLocks noChangeShapeType="1"/>
            </p:cNvSpPr>
            <p:nvPr/>
          </p:nvSpPr>
          <p:spPr bwMode="auto">
            <a:xfrm flipV="1">
              <a:off x="3193" y="360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801"/>
            <p:cNvSpPr>
              <a:spLocks noChangeShapeType="1"/>
            </p:cNvSpPr>
            <p:nvPr/>
          </p:nvSpPr>
          <p:spPr bwMode="auto">
            <a:xfrm flipH="1" flipV="1">
              <a:off x="3190" y="35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Line 800"/>
            <p:cNvSpPr>
              <a:spLocks noChangeShapeType="1"/>
            </p:cNvSpPr>
            <p:nvPr/>
          </p:nvSpPr>
          <p:spPr bwMode="auto">
            <a:xfrm flipV="1">
              <a:off x="3190" y="355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Line 799"/>
            <p:cNvSpPr>
              <a:spLocks noChangeShapeType="1"/>
            </p:cNvSpPr>
            <p:nvPr/>
          </p:nvSpPr>
          <p:spPr bwMode="auto">
            <a:xfrm flipV="1">
              <a:off x="3190" y="353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Line 798"/>
            <p:cNvSpPr>
              <a:spLocks noChangeShapeType="1"/>
            </p:cNvSpPr>
            <p:nvPr/>
          </p:nvSpPr>
          <p:spPr bwMode="auto">
            <a:xfrm flipV="1">
              <a:off x="3190" y="350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797"/>
            <p:cNvSpPr>
              <a:spLocks noChangeShapeType="1"/>
            </p:cNvSpPr>
            <p:nvPr/>
          </p:nvSpPr>
          <p:spPr bwMode="auto">
            <a:xfrm flipV="1">
              <a:off x="3193" y="348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796"/>
            <p:cNvSpPr>
              <a:spLocks/>
            </p:cNvSpPr>
            <p:nvPr/>
          </p:nvSpPr>
          <p:spPr bwMode="auto">
            <a:xfrm>
              <a:off x="3193" y="3460"/>
              <a:ext cx="1" cy="16"/>
            </a:xfrm>
            <a:custGeom>
              <a:avLst/>
              <a:gdLst>
                <a:gd name="T0" fmla="*/ 16 h 16"/>
                <a:gd name="T1" fmla="*/ 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795"/>
            <p:cNvSpPr>
              <a:spLocks noChangeShapeType="1"/>
            </p:cNvSpPr>
            <p:nvPr/>
          </p:nvSpPr>
          <p:spPr bwMode="auto">
            <a:xfrm flipV="1">
              <a:off x="3193" y="343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794"/>
            <p:cNvSpPr>
              <a:spLocks noChangeShapeType="1"/>
            </p:cNvSpPr>
            <p:nvPr/>
          </p:nvSpPr>
          <p:spPr bwMode="auto">
            <a:xfrm flipV="1">
              <a:off x="3193" y="341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793"/>
            <p:cNvSpPr>
              <a:spLocks noChangeShapeType="1"/>
            </p:cNvSpPr>
            <p:nvPr/>
          </p:nvSpPr>
          <p:spPr bwMode="auto">
            <a:xfrm flipV="1">
              <a:off x="3196" y="339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792"/>
            <p:cNvSpPr>
              <a:spLocks noChangeShapeType="1"/>
            </p:cNvSpPr>
            <p:nvPr/>
          </p:nvSpPr>
          <p:spPr bwMode="auto">
            <a:xfrm flipV="1">
              <a:off x="3196" y="337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791"/>
            <p:cNvSpPr>
              <a:spLocks noChangeShapeType="1"/>
            </p:cNvSpPr>
            <p:nvPr/>
          </p:nvSpPr>
          <p:spPr bwMode="auto">
            <a:xfrm flipV="1">
              <a:off x="3200" y="334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790"/>
            <p:cNvSpPr>
              <a:spLocks noChangeShapeType="1"/>
            </p:cNvSpPr>
            <p:nvPr/>
          </p:nvSpPr>
          <p:spPr bwMode="auto">
            <a:xfrm flipV="1">
              <a:off x="3203" y="332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789"/>
            <p:cNvSpPr>
              <a:spLocks noChangeShapeType="1"/>
            </p:cNvSpPr>
            <p:nvPr/>
          </p:nvSpPr>
          <p:spPr bwMode="auto">
            <a:xfrm flipV="1">
              <a:off x="3206" y="330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788"/>
            <p:cNvSpPr>
              <a:spLocks noChangeShapeType="1"/>
            </p:cNvSpPr>
            <p:nvPr/>
          </p:nvSpPr>
          <p:spPr bwMode="auto">
            <a:xfrm flipV="1">
              <a:off x="3206" y="327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787"/>
            <p:cNvSpPr>
              <a:spLocks noChangeShapeType="1"/>
            </p:cNvSpPr>
            <p:nvPr/>
          </p:nvSpPr>
          <p:spPr bwMode="auto">
            <a:xfrm flipV="1">
              <a:off x="3209" y="32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008" name="Line 785"/>
          <p:cNvSpPr>
            <a:spLocks noChangeShapeType="1"/>
          </p:cNvSpPr>
          <p:nvPr/>
        </p:nvSpPr>
        <p:spPr bwMode="auto">
          <a:xfrm flipV="1">
            <a:off x="2673270" y="24130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9" name="Freeform 784"/>
          <p:cNvSpPr>
            <a:spLocks/>
          </p:cNvSpPr>
          <p:nvPr/>
        </p:nvSpPr>
        <p:spPr bwMode="auto">
          <a:xfrm>
            <a:off x="2678314" y="2390378"/>
            <a:ext cx="2523" cy="12608"/>
          </a:xfrm>
          <a:custGeom>
            <a:avLst/>
            <a:gdLst>
              <a:gd name="T0" fmla="*/ 0 w 3"/>
              <a:gd name="T1" fmla="*/ 13 h 13"/>
              <a:gd name="T2" fmla="*/ 3 w 3"/>
              <a:gd name="T3" fmla="*/ 10 h 13"/>
              <a:gd name="T4" fmla="*/ 3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13"/>
                </a:moveTo>
                <a:lnTo>
                  <a:pt x="3" y="1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0" name="Line 783"/>
          <p:cNvSpPr>
            <a:spLocks noChangeShapeType="1"/>
          </p:cNvSpPr>
          <p:nvPr/>
        </p:nvSpPr>
        <p:spPr bwMode="auto">
          <a:xfrm flipV="1">
            <a:off x="2683357" y="2367682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1" name="Line 782"/>
          <p:cNvSpPr>
            <a:spLocks noChangeShapeType="1"/>
          </p:cNvSpPr>
          <p:nvPr/>
        </p:nvSpPr>
        <p:spPr bwMode="auto">
          <a:xfrm flipV="1">
            <a:off x="2685880" y="234246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2" name="Line 781"/>
          <p:cNvSpPr>
            <a:spLocks noChangeShapeType="1"/>
          </p:cNvSpPr>
          <p:nvPr/>
        </p:nvSpPr>
        <p:spPr bwMode="auto">
          <a:xfrm flipV="1">
            <a:off x="2688401" y="2319770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3" name="Line 780"/>
          <p:cNvSpPr>
            <a:spLocks noChangeShapeType="1"/>
          </p:cNvSpPr>
          <p:nvPr/>
        </p:nvSpPr>
        <p:spPr bwMode="auto">
          <a:xfrm flipV="1">
            <a:off x="2695966" y="229707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4" name="Line 779"/>
          <p:cNvSpPr>
            <a:spLocks noChangeShapeType="1"/>
          </p:cNvSpPr>
          <p:nvPr/>
        </p:nvSpPr>
        <p:spPr bwMode="auto">
          <a:xfrm flipV="1">
            <a:off x="2698487" y="2274379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5" name="Line 778"/>
          <p:cNvSpPr>
            <a:spLocks noChangeShapeType="1"/>
          </p:cNvSpPr>
          <p:nvPr/>
        </p:nvSpPr>
        <p:spPr bwMode="auto">
          <a:xfrm flipV="1">
            <a:off x="2706053" y="225168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6" name="Freeform 777"/>
          <p:cNvSpPr>
            <a:spLocks/>
          </p:cNvSpPr>
          <p:nvPr/>
        </p:nvSpPr>
        <p:spPr bwMode="auto">
          <a:xfrm>
            <a:off x="2708574" y="2228988"/>
            <a:ext cx="5043" cy="17651"/>
          </a:xfrm>
          <a:custGeom>
            <a:avLst/>
            <a:gdLst>
              <a:gd name="T0" fmla="*/ 0 w 3"/>
              <a:gd name="T1" fmla="*/ 16 h 16"/>
              <a:gd name="T2" fmla="*/ 3 w 3"/>
              <a:gd name="T3" fmla="*/ 9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9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7" name="Line 776"/>
          <p:cNvSpPr>
            <a:spLocks noChangeShapeType="1"/>
          </p:cNvSpPr>
          <p:nvPr/>
        </p:nvSpPr>
        <p:spPr bwMode="auto">
          <a:xfrm flipV="1">
            <a:off x="2716140" y="2206292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8" name="Line 775"/>
          <p:cNvSpPr>
            <a:spLocks noChangeShapeType="1"/>
          </p:cNvSpPr>
          <p:nvPr/>
        </p:nvSpPr>
        <p:spPr bwMode="auto">
          <a:xfrm flipV="1">
            <a:off x="2721184" y="218359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9" name="Line 774"/>
          <p:cNvSpPr>
            <a:spLocks noChangeShapeType="1"/>
          </p:cNvSpPr>
          <p:nvPr/>
        </p:nvSpPr>
        <p:spPr bwMode="auto">
          <a:xfrm flipV="1">
            <a:off x="2728748" y="2160901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Line 773"/>
          <p:cNvSpPr>
            <a:spLocks noChangeShapeType="1"/>
          </p:cNvSpPr>
          <p:nvPr/>
        </p:nvSpPr>
        <p:spPr bwMode="auto">
          <a:xfrm flipV="1">
            <a:off x="2733791" y="213820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1" name="Line 772"/>
          <p:cNvSpPr>
            <a:spLocks noChangeShapeType="1"/>
          </p:cNvSpPr>
          <p:nvPr/>
        </p:nvSpPr>
        <p:spPr bwMode="auto">
          <a:xfrm flipV="1">
            <a:off x="2741357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2" name="Line 771"/>
          <p:cNvSpPr>
            <a:spLocks noChangeShapeType="1"/>
          </p:cNvSpPr>
          <p:nvPr/>
        </p:nvSpPr>
        <p:spPr bwMode="auto">
          <a:xfrm flipV="1">
            <a:off x="2748922" y="209785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3" name="Freeform 770"/>
          <p:cNvSpPr>
            <a:spLocks/>
          </p:cNvSpPr>
          <p:nvPr/>
        </p:nvSpPr>
        <p:spPr bwMode="auto">
          <a:xfrm>
            <a:off x="2753965" y="2075163"/>
            <a:ext cx="5043" cy="12609"/>
          </a:xfrm>
          <a:custGeom>
            <a:avLst/>
            <a:gdLst>
              <a:gd name="T0" fmla="*/ 0 w 4"/>
              <a:gd name="T1" fmla="*/ 13 h 13"/>
              <a:gd name="T2" fmla="*/ 4 w 4"/>
              <a:gd name="T3" fmla="*/ 5 h 13"/>
              <a:gd name="T4" fmla="*/ 4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13"/>
                </a:moveTo>
                <a:lnTo>
                  <a:pt x="4" y="5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4" name="Line 769"/>
          <p:cNvSpPr>
            <a:spLocks noChangeShapeType="1"/>
          </p:cNvSpPr>
          <p:nvPr/>
        </p:nvSpPr>
        <p:spPr bwMode="auto">
          <a:xfrm flipV="1">
            <a:off x="2761531" y="205246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5" name="Line 768"/>
          <p:cNvSpPr>
            <a:spLocks noChangeShapeType="1"/>
          </p:cNvSpPr>
          <p:nvPr/>
        </p:nvSpPr>
        <p:spPr bwMode="auto">
          <a:xfrm flipV="1">
            <a:off x="2769096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6" name="Line 767"/>
          <p:cNvSpPr>
            <a:spLocks noChangeShapeType="1"/>
          </p:cNvSpPr>
          <p:nvPr/>
        </p:nvSpPr>
        <p:spPr bwMode="auto">
          <a:xfrm flipV="1">
            <a:off x="2776661" y="2007077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7" name="Line 766"/>
          <p:cNvSpPr>
            <a:spLocks noChangeShapeType="1"/>
          </p:cNvSpPr>
          <p:nvPr/>
        </p:nvSpPr>
        <p:spPr bwMode="auto">
          <a:xfrm flipV="1">
            <a:off x="2786748" y="198690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8" name="Line 765"/>
          <p:cNvSpPr>
            <a:spLocks noChangeShapeType="1"/>
          </p:cNvSpPr>
          <p:nvPr/>
        </p:nvSpPr>
        <p:spPr bwMode="auto">
          <a:xfrm flipV="1">
            <a:off x="2794313" y="196420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9" name="Line 764"/>
          <p:cNvSpPr>
            <a:spLocks noChangeShapeType="1"/>
          </p:cNvSpPr>
          <p:nvPr/>
        </p:nvSpPr>
        <p:spPr bwMode="auto">
          <a:xfrm flipV="1">
            <a:off x="2801879" y="194151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0" name="Freeform 763"/>
          <p:cNvSpPr>
            <a:spLocks/>
          </p:cNvSpPr>
          <p:nvPr/>
        </p:nvSpPr>
        <p:spPr bwMode="auto">
          <a:xfrm>
            <a:off x="2809443" y="1923860"/>
            <a:ext cx="5043" cy="12609"/>
          </a:xfrm>
          <a:custGeom>
            <a:avLst/>
            <a:gdLst>
              <a:gd name="T0" fmla="*/ 0 w 6"/>
              <a:gd name="T1" fmla="*/ 13 h 13"/>
              <a:gd name="T2" fmla="*/ 3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1" name="Line 762"/>
          <p:cNvSpPr>
            <a:spLocks noChangeShapeType="1"/>
          </p:cNvSpPr>
          <p:nvPr/>
        </p:nvSpPr>
        <p:spPr bwMode="auto">
          <a:xfrm flipV="1">
            <a:off x="2819530" y="190116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2" name="Line 761"/>
          <p:cNvSpPr>
            <a:spLocks noChangeShapeType="1"/>
          </p:cNvSpPr>
          <p:nvPr/>
        </p:nvSpPr>
        <p:spPr bwMode="auto">
          <a:xfrm flipV="1">
            <a:off x="2829617" y="18784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3" name="Line 760"/>
          <p:cNvSpPr>
            <a:spLocks noChangeShapeType="1"/>
          </p:cNvSpPr>
          <p:nvPr/>
        </p:nvSpPr>
        <p:spPr bwMode="auto">
          <a:xfrm flipV="1">
            <a:off x="2839704" y="18582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4" name="Line 759"/>
          <p:cNvSpPr>
            <a:spLocks noChangeShapeType="1"/>
          </p:cNvSpPr>
          <p:nvPr/>
        </p:nvSpPr>
        <p:spPr bwMode="auto">
          <a:xfrm flipV="1">
            <a:off x="2847270" y="1835600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5" name="Line 758"/>
          <p:cNvSpPr>
            <a:spLocks noChangeShapeType="1"/>
          </p:cNvSpPr>
          <p:nvPr/>
        </p:nvSpPr>
        <p:spPr bwMode="auto">
          <a:xfrm flipV="1">
            <a:off x="2857356" y="181542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6" name="Line 757"/>
          <p:cNvSpPr>
            <a:spLocks noChangeShapeType="1"/>
          </p:cNvSpPr>
          <p:nvPr/>
        </p:nvSpPr>
        <p:spPr bwMode="auto">
          <a:xfrm flipV="1">
            <a:off x="2867443" y="1792730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7" name="Freeform 756"/>
          <p:cNvSpPr>
            <a:spLocks/>
          </p:cNvSpPr>
          <p:nvPr/>
        </p:nvSpPr>
        <p:spPr bwMode="auto">
          <a:xfrm>
            <a:off x="2877530" y="1775079"/>
            <a:ext cx="5043" cy="12608"/>
          </a:xfrm>
          <a:custGeom>
            <a:avLst/>
            <a:gdLst>
              <a:gd name="T0" fmla="*/ 0 w 6"/>
              <a:gd name="T1" fmla="*/ 13 h 13"/>
              <a:gd name="T2" fmla="*/ 6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6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8" name="Line 755"/>
          <p:cNvSpPr>
            <a:spLocks noChangeShapeType="1"/>
          </p:cNvSpPr>
          <p:nvPr/>
        </p:nvSpPr>
        <p:spPr bwMode="auto">
          <a:xfrm flipV="1">
            <a:off x="2890138" y="175490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9" name="Line 754"/>
          <p:cNvSpPr>
            <a:spLocks noChangeShapeType="1"/>
          </p:cNvSpPr>
          <p:nvPr/>
        </p:nvSpPr>
        <p:spPr bwMode="auto">
          <a:xfrm flipV="1">
            <a:off x="2900225" y="173220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0" name="Line 753"/>
          <p:cNvSpPr>
            <a:spLocks noChangeShapeType="1"/>
          </p:cNvSpPr>
          <p:nvPr/>
        </p:nvSpPr>
        <p:spPr bwMode="auto">
          <a:xfrm flipV="1">
            <a:off x="2912834" y="1712035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1" name="Line 752"/>
          <p:cNvSpPr>
            <a:spLocks noChangeShapeType="1"/>
          </p:cNvSpPr>
          <p:nvPr/>
        </p:nvSpPr>
        <p:spPr bwMode="auto">
          <a:xfrm flipV="1">
            <a:off x="2922921" y="1694384"/>
            <a:ext cx="5043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2" name="Line 751"/>
          <p:cNvSpPr>
            <a:spLocks noChangeShapeType="1"/>
          </p:cNvSpPr>
          <p:nvPr/>
        </p:nvSpPr>
        <p:spPr bwMode="auto">
          <a:xfrm flipV="1">
            <a:off x="2935529" y="167168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3" name="Line 750"/>
          <p:cNvSpPr>
            <a:spLocks noChangeShapeType="1"/>
          </p:cNvSpPr>
          <p:nvPr/>
        </p:nvSpPr>
        <p:spPr bwMode="auto">
          <a:xfrm flipV="1">
            <a:off x="2945616" y="165151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4" name="Freeform 749"/>
          <p:cNvSpPr>
            <a:spLocks/>
          </p:cNvSpPr>
          <p:nvPr/>
        </p:nvSpPr>
        <p:spPr bwMode="auto">
          <a:xfrm>
            <a:off x="2958225" y="1631340"/>
            <a:ext cx="5043" cy="15130"/>
          </a:xfrm>
          <a:custGeom>
            <a:avLst/>
            <a:gdLst>
              <a:gd name="T0" fmla="*/ 0 w 6"/>
              <a:gd name="T1" fmla="*/ 13 h 13"/>
              <a:gd name="T2" fmla="*/ 3 w 6"/>
              <a:gd name="T3" fmla="*/ 4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4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5" name="Line 748"/>
          <p:cNvSpPr>
            <a:spLocks noChangeShapeType="1"/>
          </p:cNvSpPr>
          <p:nvPr/>
        </p:nvSpPr>
        <p:spPr bwMode="auto">
          <a:xfrm flipV="1">
            <a:off x="2970833" y="161368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6" name="Line 747"/>
          <p:cNvSpPr>
            <a:spLocks noChangeShapeType="1"/>
          </p:cNvSpPr>
          <p:nvPr/>
        </p:nvSpPr>
        <p:spPr bwMode="auto">
          <a:xfrm flipV="1">
            <a:off x="2980920" y="1593515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7" name="Line 746"/>
          <p:cNvSpPr>
            <a:spLocks noChangeShapeType="1"/>
          </p:cNvSpPr>
          <p:nvPr/>
        </p:nvSpPr>
        <p:spPr bwMode="auto">
          <a:xfrm flipV="1">
            <a:off x="2993529" y="1573342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8" name="Line 745"/>
          <p:cNvSpPr>
            <a:spLocks noChangeShapeType="1"/>
          </p:cNvSpPr>
          <p:nvPr/>
        </p:nvSpPr>
        <p:spPr bwMode="auto">
          <a:xfrm flipV="1">
            <a:off x="3006137" y="155568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9" name="Line 744"/>
          <p:cNvSpPr>
            <a:spLocks noChangeShapeType="1"/>
          </p:cNvSpPr>
          <p:nvPr/>
        </p:nvSpPr>
        <p:spPr bwMode="auto">
          <a:xfrm flipV="1">
            <a:off x="3018746" y="153551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0" name="Line 743"/>
          <p:cNvSpPr>
            <a:spLocks noChangeShapeType="1"/>
          </p:cNvSpPr>
          <p:nvPr/>
        </p:nvSpPr>
        <p:spPr bwMode="auto">
          <a:xfrm flipV="1">
            <a:off x="3031354" y="151534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1" name="Freeform 742"/>
          <p:cNvSpPr>
            <a:spLocks/>
          </p:cNvSpPr>
          <p:nvPr/>
        </p:nvSpPr>
        <p:spPr bwMode="auto">
          <a:xfrm>
            <a:off x="3043964" y="1497690"/>
            <a:ext cx="10087" cy="12608"/>
          </a:xfrm>
          <a:custGeom>
            <a:avLst/>
            <a:gdLst>
              <a:gd name="T0" fmla="*/ 0 w 10"/>
              <a:gd name="T1" fmla="*/ 12 h 12"/>
              <a:gd name="T2" fmla="*/ 8 w 10"/>
              <a:gd name="T3" fmla="*/ 2 h 12"/>
              <a:gd name="T4" fmla="*/ 10 w 1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2">
                <a:moveTo>
                  <a:pt x="0" y="12"/>
                </a:moveTo>
                <a:lnTo>
                  <a:pt x="8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2" name="Line 741"/>
          <p:cNvSpPr>
            <a:spLocks noChangeShapeType="1"/>
          </p:cNvSpPr>
          <p:nvPr/>
        </p:nvSpPr>
        <p:spPr bwMode="auto">
          <a:xfrm flipV="1">
            <a:off x="3061615" y="147751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3" name="Line 740"/>
          <p:cNvSpPr>
            <a:spLocks noChangeShapeType="1"/>
          </p:cNvSpPr>
          <p:nvPr/>
        </p:nvSpPr>
        <p:spPr bwMode="auto">
          <a:xfrm flipV="1">
            <a:off x="3074224" y="1457343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4" name="Line 739"/>
          <p:cNvSpPr>
            <a:spLocks noChangeShapeType="1"/>
          </p:cNvSpPr>
          <p:nvPr/>
        </p:nvSpPr>
        <p:spPr bwMode="auto">
          <a:xfrm flipV="1">
            <a:off x="3086832" y="144221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5" name="Line 738"/>
          <p:cNvSpPr>
            <a:spLocks noChangeShapeType="1"/>
          </p:cNvSpPr>
          <p:nvPr/>
        </p:nvSpPr>
        <p:spPr bwMode="auto">
          <a:xfrm flipV="1">
            <a:off x="3101962" y="1422038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6" name="Line 737"/>
          <p:cNvSpPr>
            <a:spLocks noChangeShapeType="1"/>
          </p:cNvSpPr>
          <p:nvPr/>
        </p:nvSpPr>
        <p:spPr bwMode="auto">
          <a:xfrm flipV="1">
            <a:off x="3117093" y="140438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7" name="Line 736"/>
          <p:cNvSpPr>
            <a:spLocks noChangeShapeType="1"/>
          </p:cNvSpPr>
          <p:nvPr/>
        </p:nvSpPr>
        <p:spPr bwMode="auto">
          <a:xfrm flipV="1">
            <a:off x="3132223" y="138673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8" name="Freeform 735"/>
          <p:cNvSpPr>
            <a:spLocks/>
          </p:cNvSpPr>
          <p:nvPr/>
        </p:nvSpPr>
        <p:spPr bwMode="auto">
          <a:xfrm>
            <a:off x="3144832" y="1369082"/>
            <a:ext cx="10087" cy="12609"/>
          </a:xfrm>
          <a:custGeom>
            <a:avLst/>
            <a:gdLst>
              <a:gd name="T0" fmla="*/ 0 w 10"/>
              <a:gd name="T1" fmla="*/ 13 h 13"/>
              <a:gd name="T2" fmla="*/ 8 w 10"/>
              <a:gd name="T3" fmla="*/ 5 h 13"/>
              <a:gd name="T4" fmla="*/ 10 w 10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3">
                <a:moveTo>
                  <a:pt x="0" y="13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9" name="Line 734"/>
          <p:cNvSpPr>
            <a:spLocks noChangeShapeType="1"/>
          </p:cNvSpPr>
          <p:nvPr/>
        </p:nvSpPr>
        <p:spPr bwMode="auto">
          <a:xfrm flipV="1">
            <a:off x="3159963" y="1351430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0" name="Line 733"/>
          <p:cNvSpPr>
            <a:spLocks noChangeShapeType="1"/>
          </p:cNvSpPr>
          <p:nvPr/>
        </p:nvSpPr>
        <p:spPr bwMode="auto">
          <a:xfrm flipV="1">
            <a:off x="3177614" y="133377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1" name="Line 732"/>
          <p:cNvSpPr>
            <a:spLocks noChangeShapeType="1"/>
          </p:cNvSpPr>
          <p:nvPr/>
        </p:nvSpPr>
        <p:spPr bwMode="auto">
          <a:xfrm flipV="1">
            <a:off x="3190223" y="131612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2" name="Line 731"/>
          <p:cNvSpPr>
            <a:spLocks noChangeShapeType="1"/>
          </p:cNvSpPr>
          <p:nvPr/>
        </p:nvSpPr>
        <p:spPr bwMode="auto">
          <a:xfrm flipV="1">
            <a:off x="3205354" y="1300996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3" name="Line 730"/>
          <p:cNvSpPr>
            <a:spLocks noChangeShapeType="1"/>
          </p:cNvSpPr>
          <p:nvPr/>
        </p:nvSpPr>
        <p:spPr bwMode="auto">
          <a:xfrm flipV="1">
            <a:off x="3223005" y="128334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4" name="Line 729"/>
          <p:cNvSpPr>
            <a:spLocks noChangeShapeType="1"/>
          </p:cNvSpPr>
          <p:nvPr/>
        </p:nvSpPr>
        <p:spPr bwMode="auto">
          <a:xfrm flipV="1">
            <a:off x="3238135" y="1263169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5" name="Freeform 728"/>
          <p:cNvSpPr>
            <a:spLocks/>
          </p:cNvSpPr>
          <p:nvPr/>
        </p:nvSpPr>
        <p:spPr bwMode="auto">
          <a:xfrm>
            <a:off x="3253265" y="1248039"/>
            <a:ext cx="10087" cy="10087"/>
          </a:xfrm>
          <a:custGeom>
            <a:avLst/>
            <a:gdLst>
              <a:gd name="T0" fmla="*/ 0 w 10"/>
              <a:gd name="T1" fmla="*/ 10 h 10"/>
              <a:gd name="T2" fmla="*/ 8 w 10"/>
              <a:gd name="T3" fmla="*/ 5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6" name="Line 727"/>
          <p:cNvSpPr>
            <a:spLocks noChangeShapeType="1"/>
          </p:cNvSpPr>
          <p:nvPr/>
        </p:nvSpPr>
        <p:spPr bwMode="auto">
          <a:xfrm flipV="1">
            <a:off x="3270918" y="123290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7" name="Line 726"/>
          <p:cNvSpPr>
            <a:spLocks noChangeShapeType="1"/>
          </p:cNvSpPr>
          <p:nvPr/>
        </p:nvSpPr>
        <p:spPr bwMode="auto">
          <a:xfrm flipV="1">
            <a:off x="3286049" y="121525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8" name="Line 725"/>
          <p:cNvSpPr>
            <a:spLocks noChangeShapeType="1"/>
          </p:cNvSpPr>
          <p:nvPr/>
        </p:nvSpPr>
        <p:spPr bwMode="auto">
          <a:xfrm flipV="1">
            <a:off x="3303700" y="1200127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9" name="Line 724"/>
          <p:cNvSpPr>
            <a:spLocks noChangeShapeType="1"/>
          </p:cNvSpPr>
          <p:nvPr/>
        </p:nvSpPr>
        <p:spPr bwMode="auto">
          <a:xfrm flipV="1">
            <a:off x="3321353" y="118247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0" name="Line 723"/>
          <p:cNvSpPr>
            <a:spLocks noChangeShapeType="1"/>
          </p:cNvSpPr>
          <p:nvPr/>
        </p:nvSpPr>
        <p:spPr bwMode="auto">
          <a:xfrm flipV="1">
            <a:off x="3339004" y="116734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1" name="Line 722"/>
          <p:cNvSpPr>
            <a:spLocks noChangeShapeType="1"/>
          </p:cNvSpPr>
          <p:nvPr/>
        </p:nvSpPr>
        <p:spPr bwMode="auto">
          <a:xfrm flipV="1">
            <a:off x="3354134" y="115221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2" name="Freeform 721"/>
          <p:cNvSpPr>
            <a:spLocks/>
          </p:cNvSpPr>
          <p:nvPr/>
        </p:nvSpPr>
        <p:spPr bwMode="auto">
          <a:xfrm>
            <a:off x="3374308" y="1139606"/>
            <a:ext cx="10087" cy="7564"/>
          </a:xfrm>
          <a:custGeom>
            <a:avLst/>
            <a:gdLst>
              <a:gd name="T0" fmla="*/ 0 w 9"/>
              <a:gd name="T1" fmla="*/ 9 h 9"/>
              <a:gd name="T2" fmla="*/ 2 w 9"/>
              <a:gd name="T3" fmla="*/ 3 h 9"/>
              <a:gd name="T4" fmla="*/ 9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9"/>
                </a:moveTo>
                <a:lnTo>
                  <a:pt x="2" y="3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3" name="Line 720"/>
          <p:cNvSpPr>
            <a:spLocks noChangeShapeType="1"/>
          </p:cNvSpPr>
          <p:nvPr/>
        </p:nvSpPr>
        <p:spPr bwMode="auto">
          <a:xfrm flipV="1">
            <a:off x="3389438" y="112195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4" name="Line 719"/>
          <p:cNvSpPr>
            <a:spLocks noChangeShapeType="1"/>
          </p:cNvSpPr>
          <p:nvPr/>
        </p:nvSpPr>
        <p:spPr bwMode="auto">
          <a:xfrm flipV="1">
            <a:off x="3409612" y="110682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5" name="Line 718"/>
          <p:cNvSpPr>
            <a:spLocks noChangeShapeType="1"/>
          </p:cNvSpPr>
          <p:nvPr/>
        </p:nvSpPr>
        <p:spPr bwMode="auto">
          <a:xfrm flipV="1">
            <a:off x="3424742" y="109421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6" name="Line 717"/>
          <p:cNvSpPr>
            <a:spLocks noChangeShapeType="1"/>
          </p:cNvSpPr>
          <p:nvPr/>
        </p:nvSpPr>
        <p:spPr bwMode="auto">
          <a:xfrm flipV="1">
            <a:off x="3444916" y="107656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7" name="Line 716"/>
          <p:cNvSpPr>
            <a:spLocks noChangeShapeType="1"/>
          </p:cNvSpPr>
          <p:nvPr/>
        </p:nvSpPr>
        <p:spPr bwMode="auto">
          <a:xfrm flipV="1">
            <a:off x="3460046" y="1063954"/>
            <a:ext cx="15130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8" name="Line 715"/>
          <p:cNvSpPr>
            <a:spLocks noChangeShapeType="1"/>
          </p:cNvSpPr>
          <p:nvPr/>
        </p:nvSpPr>
        <p:spPr bwMode="auto">
          <a:xfrm flipV="1">
            <a:off x="3480220" y="104882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9" name="Freeform 714"/>
          <p:cNvSpPr>
            <a:spLocks/>
          </p:cNvSpPr>
          <p:nvPr/>
        </p:nvSpPr>
        <p:spPr bwMode="auto">
          <a:xfrm>
            <a:off x="3500394" y="1036215"/>
            <a:ext cx="10087" cy="10087"/>
          </a:xfrm>
          <a:custGeom>
            <a:avLst/>
            <a:gdLst>
              <a:gd name="T0" fmla="*/ 0 w 10"/>
              <a:gd name="T1" fmla="*/ 10 h 10"/>
              <a:gd name="T2" fmla="*/ 5 w 10"/>
              <a:gd name="T3" fmla="*/ 3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5" y="3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0" name="Line 713"/>
          <p:cNvSpPr>
            <a:spLocks noChangeShapeType="1"/>
          </p:cNvSpPr>
          <p:nvPr/>
        </p:nvSpPr>
        <p:spPr bwMode="auto">
          <a:xfrm flipV="1">
            <a:off x="3515524" y="1021084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1" name="Line 712"/>
          <p:cNvSpPr>
            <a:spLocks noChangeShapeType="1"/>
          </p:cNvSpPr>
          <p:nvPr/>
        </p:nvSpPr>
        <p:spPr bwMode="auto">
          <a:xfrm flipV="1">
            <a:off x="3535698" y="1010998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2" name="Line 711"/>
          <p:cNvSpPr>
            <a:spLocks noChangeShapeType="1"/>
          </p:cNvSpPr>
          <p:nvPr/>
        </p:nvSpPr>
        <p:spPr bwMode="auto">
          <a:xfrm flipV="1">
            <a:off x="3555872" y="99334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3" name="Line 710"/>
          <p:cNvSpPr>
            <a:spLocks noChangeShapeType="1"/>
          </p:cNvSpPr>
          <p:nvPr/>
        </p:nvSpPr>
        <p:spPr bwMode="auto">
          <a:xfrm flipV="1">
            <a:off x="3573525" y="980737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4" name="Line 709"/>
          <p:cNvSpPr>
            <a:spLocks noChangeShapeType="1"/>
          </p:cNvSpPr>
          <p:nvPr/>
        </p:nvSpPr>
        <p:spPr bwMode="auto">
          <a:xfrm flipV="1">
            <a:off x="3593698" y="968129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5" name="Line 708"/>
          <p:cNvSpPr>
            <a:spLocks noChangeShapeType="1"/>
          </p:cNvSpPr>
          <p:nvPr/>
        </p:nvSpPr>
        <p:spPr bwMode="auto">
          <a:xfrm flipV="1">
            <a:off x="3611350" y="95804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6" name="Freeform 707"/>
          <p:cNvSpPr>
            <a:spLocks/>
          </p:cNvSpPr>
          <p:nvPr/>
        </p:nvSpPr>
        <p:spPr bwMode="auto">
          <a:xfrm>
            <a:off x="3631523" y="945433"/>
            <a:ext cx="12609" cy="5043"/>
          </a:xfrm>
          <a:custGeom>
            <a:avLst/>
            <a:gdLst>
              <a:gd name="T0" fmla="*/ 0 w 13"/>
              <a:gd name="T1" fmla="*/ 6 h 6"/>
              <a:gd name="T2" fmla="*/ 10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10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7" name="Line 706"/>
          <p:cNvSpPr>
            <a:spLocks noChangeShapeType="1"/>
          </p:cNvSpPr>
          <p:nvPr/>
        </p:nvSpPr>
        <p:spPr bwMode="auto">
          <a:xfrm flipV="1">
            <a:off x="3651697" y="932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8" name="Line 705"/>
          <p:cNvSpPr>
            <a:spLocks noChangeShapeType="1"/>
          </p:cNvSpPr>
          <p:nvPr/>
        </p:nvSpPr>
        <p:spPr bwMode="auto">
          <a:xfrm flipV="1">
            <a:off x="3671871" y="920216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9" name="Line 704"/>
          <p:cNvSpPr>
            <a:spLocks noChangeShapeType="1"/>
          </p:cNvSpPr>
          <p:nvPr/>
        </p:nvSpPr>
        <p:spPr bwMode="auto">
          <a:xfrm flipV="1">
            <a:off x="3692045" y="905085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0" name="Line 703"/>
          <p:cNvSpPr>
            <a:spLocks noChangeShapeType="1"/>
          </p:cNvSpPr>
          <p:nvPr/>
        </p:nvSpPr>
        <p:spPr bwMode="auto">
          <a:xfrm flipV="1">
            <a:off x="3712218" y="89752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1" name="Line 702"/>
          <p:cNvSpPr>
            <a:spLocks noChangeShapeType="1"/>
          </p:cNvSpPr>
          <p:nvPr/>
        </p:nvSpPr>
        <p:spPr bwMode="auto">
          <a:xfrm flipV="1">
            <a:off x="3732392" y="884912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2" name="Line 701"/>
          <p:cNvSpPr>
            <a:spLocks noChangeShapeType="1"/>
          </p:cNvSpPr>
          <p:nvPr/>
        </p:nvSpPr>
        <p:spPr bwMode="auto">
          <a:xfrm flipV="1">
            <a:off x="3752566" y="874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3" name="Freeform 700"/>
          <p:cNvSpPr>
            <a:spLocks/>
          </p:cNvSpPr>
          <p:nvPr/>
        </p:nvSpPr>
        <p:spPr bwMode="auto">
          <a:xfrm>
            <a:off x="3772740" y="864738"/>
            <a:ext cx="15130" cy="5043"/>
          </a:xfrm>
          <a:custGeom>
            <a:avLst/>
            <a:gdLst>
              <a:gd name="T0" fmla="*/ 0 w 13"/>
              <a:gd name="T1" fmla="*/ 6 h 6"/>
              <a:gd name="T2" fmla="*/ 9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4" name="Line 699"/>
          <p:cNvSpPr>
            <a:spLocks noChangeShapeType="1"/>
          </p:cNvSpPr>
          <p:nvPr/>
        </p:nvSpPr>
        <p:spPr bwMode="auto">
          <a:xfrm flipV="1">
            <a:off x="3792913" y="852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5" name="Line 698"/>
          <p:cNvSpPr>
            <a:spLocks noChangeShapeType="1"/>
          </p:cNvSpPr>
          <p:nvPr/>
        </p:nvSpPr>
        <p:spPr bwMode="auto">
          <a:xfrm flipV="1">
            <a:off x="3815610" y="842043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6" name="Line 697"/>
          <p:cNvSpPr>
            <a:spLocks noChangeShapeType="1"/>
          </p:cNvSpPr>
          <p:nvPr/>
        </p:nvSpPr>
        <p:spPr bwMode="auto">
          <a:xfrm flipV="1">
            <a:off x="3835783" y="831956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7" name="Freeform 696"/>
          <p:cNvSpPr>
            <a:spLocks/>
          </p:cNvSpPr>
          <p:nvPr/>
        </p:nvSpPr>
        <p:spPr bwMode="auto">
          <a:xfrm>
            <a:off x="3853434" y="821869"/>
            <a:ext cx="17653" cy="7564"/>
          </a:xfrm>
          <a:custGeom>
            <a:avLst/>
            <a:gdLst>
              <a:gd name="T0" fmla="*/ 0 w 16"/>
              <a:gd name="T1" fmla="*/ 6 h 6"/>
              <a:gd name="T2" fmla="*/ 5 w 16"/>
              <a:gd name="T3" fmla="*/ 6 h 6"/>
              <a:gd name="T4" fmla="*/ 16 w 16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5" y="6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8" name="Line 695"/>
          <p:cNvSpPr>
            <a:spLocks noChangeShapeType="1"/>
          </p:cNvSpPr>
          <p:nvPr/>
        </p:nvSpPr>
        <p:spPr bwMode="auto">
          <a:xfrm flipV="1">
            <a:off x="3878652" y="811783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9" name="Line 694"/>
          <p:cNvSpPr>
            <a:spLocks noChangeShapeType="1"/>
          </p:cNvSpPr>
          <p:nvPr/>
        </p:nvSpPr>
        <p:spPr bwMode="auto">
          <a:xfrm flipV="1">
            <a:off x="3898825" y="804217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0" name="Line 693"/>
          <p:cNvSpPr>
            <a:spLocks noChangeShapeType="1"/>
          </p:cNvSpPr>
          <p:nvPr/>
        </p:nvSpPr>
        <p:spPr bwMode="auto">
          <a:xfrm flipV="1">
            <a:off x="3918999" y="794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1" name="Line 692"/>
          <p:cNvSpPr>
            <a:spLocks noChangeShapeType="1"/>
          </p:cNvSpPr>
          <p:nvPr/>
        </p:nvSpPr>
        <p:spPr bwMode="auto">
          <a:xfrm flipV="1">
            <a:off x="3941695" y="78404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2" name="Line 691"/>
          <p:cNvSpPr>
            <a:spLocks noChangeShapeType="1"/>
          </p:cNvSpPr>
          <p:nvPr/>
        </p:nvSpPr>
        <p:spPr bwMode="auto">
          <a:xfrm flipV="1">
            <a:off x="3961869" y="77647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3" name="Line 690"/>
          <p:cNvSpPr>
            <a:spLocks noChangeShapeType="1"/>
          </p:cNvSpPr>
          <p:nvPr/>
        </p:nvSpPr>
        <p:spPr bwMode="auto">
          <a:xfrm flipV="1">
            <a:off x="3984564" y="768913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4" name="Freeform 689"/>
          <p:cNvSpPr>
            <a:spLocks/>
          </p:cNvSpPr>
          <p:nvPr/>
        </p:nvSpPr>
        <p:spPr bwMode="auto">
          <a:xfrm>
            <a:off x="4007260" y="758826"/>
            <a:ext cx="12608" cy="5043"/>
          </a:xfrm>
          <a:custGeom>
            <a:avLst/>
            <a:gdLst>
              <a:gd name="T0" fmla="*/ 0 w 12"/>
              <a:gd name="T1" fmla="*/ 6 h 6"/>
              <a:gd name="T2" fmla="*/ 2 w 12"/>
              <a:gd name="T3" fmla="*/ 6 h 6"/>
              <a:gd name="T4" fmla="*/ 12 w 1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0" y="6"/>
                </a:moveTo>
                <a:lnTo>
                  <a:pt x="2" y="6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5" name="Line 688"/>
          <p:cNvSpPr>
            <a:spLocks noChangeShapeType="1"/>
          </p:cNvSpPr>
          <p:nvPr/>
        </p:nvSpPr>
        <p:spPr bwMode="auto">
          <a:xfrm flipV="1">
            <a:off x="4029955" y="751261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6" name="Line 687"/>
          <p:cNvSpPr>
            <a:spLocks noChangeShapeType="1"/>
          </p:cNvSpPr>
          <p:nvPr/>
        </p:nvSpPr>
        <p:spPr bwMode="auto">
          <a:xfrm flipV="1">
            <a:off x="4047608" y="74369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7" name="Line 686"/>
          <p:cNvSpPr>
            <a:spLocks noChangeShapeType="1"/>
          </p:cNvSpPr>
          <p:nvPr/>
        </p:nvSpPr>
        <p:spPr bwMode="auto">
          <a:xfrm flipV="1">
            <a:off x="4070302" y="73613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8" name="Freeform 685"/>
          <p:cNvSpPr>
            <a:spLocks/>
          </p:cNvSpPr>
          <p:nvPr/>
        </p:nvSpPr>
        <p:spPr bwMode="auto">
          <a:xfrm>
            <a:off x="1820929" y="708391"/>
            <a:ext cx="5905865" cy="4987960"/>
          </a:xfrm>
          <a:custGeom>
            <a:avLst/>
            <a:gdLst>
              <a:gd name="T0" fmla="*/ 5157 w 5854"/>
              <a:gd name="T1" fmla="*/ 115 h 4944"/>
              <a:gd name="T2" fmla="*/ 5282 w 5854"/>
              <a:gd name="T3" fmla="*/ 275 h 4944"/>
              <a:gd name="T4" fmla="*/ 5397 w 5854"/>
              <a:gd name="T5" fmla="*/ 445 h 4944"/>
              <a:gd name="T6" fmla="*/ 5592 w 5854"/>
              <a:gd name="T7" fmla="*/ 810 h 4944"/>
              <a:gd name="T8" fmla="*/ 5734 w 5854"/>
              <a:gd name="T9" fmla="*/ 1197 h 4944"/>
              <a:gd name="T10" fmla="*/ 5812 w 5854"/>
              <a:gd name="T11" fmla="*/ 1537 h 4944"/>
              <a:gd name="T12" fmla="*/ 5842 w 5854"/>
              <a:gd name="T13" fmla="*/ 1742 h 4944"/>
              <a:gd name="T14" fmla="*/ 5854 w 5854"/>
              <a:gd name="T15" fmla="*/ 1945 h 4944"/>
              <a:gd name="T16" fmla="*/ 5852 w 5854"/>
              <a:gd name="T17" fmla="*/ 2167 h 4944"/>
              <a:gd name="T18" fmla="*/ 5832 w 5854"/>
              <a:gd name="T19" fmla="*/ 2387 h 4944"/>
              <a:gd name="T20" fmla="*/ 5797 w 5854"/>
              <a:gd name="T21" fmla="*/ 2604 h 4944"/>
              <a:gd name="T22" fmla="*/ 5742 w 5854"/>
              <a:gd name="T23" fmla="*/ 2817 h 4944"/>
              <a:gd name="T24" fmla="*/ 5679 w 5854"/>
              <a:gd name="T25" fmla="*/ 3022 h 4944"/>
              <a:gd name="T26" fmla="*/ 5594 w 5854"/>
              <a:gd name="T27" fmla="*/ 3219 h 4944"/>
              <a:gd name="T28" fmla="*/ 5502 w 5854"/>
              <a:gd name="T29" fmla="*/ 3409 h 4944"/>
              <a:gd name="T30" fmla="*/ 5394 w 5854"/>
              <a:gd name="T31" fmla="*/ 3589 h 4944"/>
              <a:gd name="T32" fmla="*/ 5272 w 5854"/>
              <a:gd name="T33" fmla="*/ 3764 h 4944"/>
              <a:gd name="T34" fmla="*/ 5139 w 5854"/>
              <a:gd name="T35" fmla="*/ 3929 h 4944"/>
              <a:gd name="T36" fmla="*/ 4997 w 5854"/>
              <a:gd name="T37" fmla="*/ 4084 h 4944"/>
              <a:gd name="T38" fmla="*/ 4839 w 5854"/>
              <a:gd name="T39" fmla="*/ 4227 h 4944"/>
              <a:gd name="T40" fmla="*/ 4677 w 5854"/>
              <a:gd name="T41" fmla="*/ 4359 h 4944"/>
              <a:gd name="T42" fmla="*/ 4504 w 5854"/>
              <a:gd name="T43" fmla="*/ 4479 h 4944"/>
              <a:gd name="T44" fmla="*/ 4322 w 5854"/>
              <a:gd name="T45" fmla="*/ 4589 h 4944"/>
              <a:gd name="T46" fmla="*/ 4129 w 5854"/>
              <a:gd name="T47" fmla="*/ 4684 h 4944"/>
              <a:gd name="T48" fmla="*/ 3932 w 5854"/>
              <a:gd name="T49" fmla="*/ 4764 h 4944"/>
              <a:gd name="T50" fmla="*/ 3727 w 5854"/>
              <a:gd name="T51" fmla="*/ 4832 h 4944"/>
              <a:gd name="T52" fmla="*/ 3514 w 5854"/>
              <a:gd name="T53" fmla="*/ 4884 h 4944"/>
              <a:gd name="T54" fmla="*/ 3299 w 5854"/>
              <a:gd name="T55" fmla="*/ 4919 h 4944"/>
              <a:gd name="T56" fmla="*/ 3077 w 5854"/>
              <a:gd name="T57" fmla="*/ 4937 h 4944"/>
              <a:gd name="T58" fmla="*/ 2850 w 5854"/>
              <a:gd name="T59" fmla="*/ 4939 h 4944"/>
              <a:gd name="T60" fmla="*/ 2630 w 5854"/>
              <a:gd name="T61" fmla="*/ 4929 h 4944"/>
              <a:gd name="T62" fmla="*/ 2410 w 5854"/>
              <a:gd name="T63" fmla="*/ 4897 h 4944"/>
              <a:gd name="T64" fmla="*/ 2197 w 5854"/>
              <a:gd name="T65" fmla="*/ 4852 h 4944"/>
              <a:gd name="T66" fmla="*/ 1990 w 5854"/>
              <a:gd name="T67" fmla="*/ 4787 h 4944"/>
              <a:gd name="T68" fmla="*/ 1790 w 5854"/>
              <a:gd name="T69" fmla="*/ 4709 h 4944"/>
              <a:gd name="T70" fmla="*/ 1597 w 5854"/>
              <a:gd name="T71" fmla="*/ 4619 h 4944"/>
              <a:gd name="T72" fmla="*/ 1412 w 5854"/>
              <a:gd name="T73" fmla="*/ 4519 h 4944"/>
              <a:gd name="T74" fmla="*/ 1235 w 5854"/>
              <a:gd name="T75" fmla="*/ 4399 h 4944"/>
              <a:gd name="T76" fmla="*/ 1065 w 5854"/>
              <a:gd name="T77" fmla="*/ 4272 h 4944"/>
              <a:gd name="T78" fmla="*/ 910 w 5854"/>
              <a:gd name="T79" fmla="*/ 4132 h 4944"/>
              <a:gd name="T80" fmla="*/ 762 w 5854"/>
              <a:gd name="T81" fmla="*/ 3982 h 4944"/>
              <a:gd name="T82" fmla="*/ 625 w 5854"/>
              <a:gd name="T83" fmla="*/ 3822 h 4944"/>
              <a:gd name="T84" fmla="*/ 500 w 5854"/>
              <a:gd name="T85" fmla="*/ 3652 h 4944"/>
              <a:gd name="T86" fmla="*/ 387 w 5854"/>
              <a:gd name="T87" fmla="*/ 3469 h 4944"/>
              <a:gd name="T88" fmla="*/ 290 w 5854"/>
              <a:gd name="T89" fmla="*/ 3284 h 4944"/>
              <a:gd name="T90" fmla="*/ 202 w 5854"/>
              <a:gd name="T91" fmla="*/ 3084 h 4944"/>
              <a:gd name="T92" fmla="*/ 132 w 5854"/>
              <a:gd name="T93" fmla="*/ 2884 h 4944"/>
              <a:gd name="T94" fmla="*/ 75 w 5854"/>
              <a:gd name="T95" fmla="*/ 2674 h 4944"/>
              <a:gd name="T96" fmla="*/ 32 w 5854"/>
              <a:gd name="T97" fmla="*/ 2462 h 4944"/>
              <a:gd name="T98" fmla="*/ 7 w 5854"/>
              <a:gd name="T99" fmla="*/ 2240 h 4944"/>
              <a:gd name="T100" fmla="*/ 0 w 5854"/>
              <a:gd name="T101" fmla="*/ 2017 h 4944"/>
              <a:gd name="T102" fmla="*/ 7 w 5854"/>
              <a:gd name="T103" fmla="*/ 1805 h 4944"/>
              <a:gd name="T104" fmla="*/ 32 w 5854"/>
              <a:gd name="T105" fmla="*/ 1597 h 4944"/>
              <a:gd name="T106" fmla="*/ 70 w 5854"/>
              <a:gd name="T107" fmla="*/ 1392 h 4944"/>
              <a:gd name="T108" fmla="*/ 122 w 5854"/>
              <a:gd name="T109" fmla="*/ 1190 h 4944"/>
              <a:gd name="T110" fmla="*/ 192 w 5854"/>
              <a:gd name="T111" fmla="*/ 992 h 4944"/>
              <a:gd name="T112" fmla="*/ 272 w 5854"/>
              <a:gd name="T113" fmla="*/ 800 h 4944"/>
              <a:gd name="T114" fmla="*/ 365 w 5854"/>
              <a:gd name="T115" fmla="*/ 612 h 4944"/>
              <a:gd name="T116" fmla="*/ 470 w 5854"/>
              <a:gd name="T117" fmla="*/ 432 h 4944"/>
              <a:gd name="T118" fmla="*/ 590 w 5854"/>
              <a:gd name="T119" fmla="*/ 262 h 4944"/>
              <a:gd name="T120" fmla="*/ 720 w 5854"/>
              <a:gd name="T121" fmla="*/ 102 h 4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54" h="4944">
                <a:moveTo>
                  <a:pt x="5067" y="15"/>
                </a:moveTo>
                <a:lnTo>
                  <a:pt x="5112" y="65"/>
                </a:lnTo>
                <a:lnTo>
                  <a:pt x="5157" y="115"/>
                </a:lnTo>
                <a:lnTo>
                  <a:pt x="5199" y="167"/>
                </a:lnTo>
                <a:lnTo>
                  <a:pt x="5239" y="222"/>
                </a:lnTo>
                <a:lnTo>
                  <a:pt x="5282" y="275"/>
                </a:lnTo>
                <a:lnTo>
                  <a:pt x="5319" y="330"/>
                </a:lnTo>
                <a:lnTo>
                  <a:pt x="5359" y="387"/>
                </a:lnTo>
                <a:lnTo>
                  <a:pt x="5397" y="445"/>
                </a:lnTo>
                <a:lnTo>
                  <a:pt x="5467" y="565"/>
                </a:lnTo>
                <a:lnTo>
                  <a:pt x="5532" y="685"/>
                </a:lnTo>
                <a:lnTo>
                  <a:pt x="5592" y="810"/>
                </a:lnTo>
                <a:lnTo>
                  <a:pt x="5647" y="937"/>
                </a:lnTo>
                <a:lnTo>
                  <a:pt x="5694" y="1065"/>
                </a:lnTo>
                <a:lnTo>
                  <a:pt x="5734" y="1197"/>
                </a:lnTo>
                <a:lnTo>
                  <a:pt x="5772" y="1332"/>
                </a:lnTo>
                <a:lnTo>
                  <a:pt x="5799" y="1465"/>
                </a:lnTo>
                <a:lnTo>
                  <a:pt x="5812" y="1537"/>
                </a:lnTo>
                <a:lnTo>
                  <a:pt x="5824" y="1605"/>
                </a:lnTo>
                <a:lnTo>
                  <a:pt x="5834" y="1670"/>
                </a:lnTo>
                <a:lnTo>
                  <a:pt x="5842" y="1742"/>
                </a:lnTo>
                <a:lnTo>
                  <a:pt x="5847" y="1810"/>
                </a:lnTo>
                <a:lnTo>
                  <a:pt x="5852" y="1880"/>
                </a:lnTo>
                <a:lnTo>
                  <a:pt x="5854" y="1945"/>
                </a:lnTo>
                <a:lnTo>
                  <a:pt x="5854" y="2017"/>
                </a:lnTo>
                <a:lnTo>
                  <a:pt x="5854" y="2090"/>
                </a:lnTo>
                <a:lnTo>
                  <a:pt x="5852" y="2167"/>
                </a:lnTo>
                <a:lnTo>
                  <a:pt x="5847" y="2240"/>
                </a:lnTo>
                <a:lnTo>
                  <a:pt x="5842" y="2315"/>
                </a:lnTo>
                <a:lnTo>
                  <a:pt x="5832" y="2387"/>
                </a:lnTo>
                <a:lnTo>
                  <a:pt x="5822" y="2462"/>
                </a:lnTo>
                <a:lnTo>
                  <a:pt x="5809" y="2532"/>
                </a:lnTo>
                <a:lnTo>
                  <a:pt x="5797" y="2604"/>
                </a:lnTo>
                <a:lnTo>
                  <a:pt x="5779" y="2674"/>
                </a:lnTo>
                <a:lnTo>
                  <a:pt x="5762" y="2744"/>
                </a:lnTo>
                <a:lnTo>
                  <a:pt x="5742" y="2817"/>
                </a:lnTo>
                <a:lnTo>
                  <a:pt x="5724" y="2884"/>
                </a:lnTo>
                <a:lnTo>
                  <a:pt x="5699" y="2949"/>
                </a:lnTo>
                <a:lnTo>
                  <a:pt x="5679" y="3022"/>
                </a:lnTo>
                <a:lnTo>
                  <a:pt x="5652" y="3084"/>
                </a:lnTo>
                <a:lnTo>
                  <a:pt x="5624" y="3152"/>
                </a:lnTo>
                <a:lnTo>
                  <a:pt x="5594" y="3219"/>
                </a:lnTo>
                <a:lnTo>
                  <a:pt x="5567" y="3284"/>
                </a:lnTo>
                <a:lnTo>
                  <a:pt x="5534" y="3344"/>
                </a:lnTo>
                <a:lnTo>
                  <a:pt x="5502" y="3409"/>
                </a:lnTo>
                <a:lnTo>
                  <a:pt x="5467" y="3469"/>
                </a:lnTo>
                <a:lnTo>
                  <a:pt x="5429" y="3529"/>
                </a:lnTo>
                <a:lnTo>
                  <a:pt x="5394" y="3589"/>
                </a:lnTo>
                <a:lnTo>
                  <a:pt x="5354" y="3652"/>
                </a:lnTo>
                <a:lnTo>
                  <a:pt x="5314" y="3709"/>
                </a:lnTo>
                <a:lnTo>
                  <a:pt x="5272" y="3764"/>
                </a:lnTo>
                <a:lnTo>
                  <a:pt x="5229" y="3822"/>
                </a:lnTo>
                <a:lnTo>
                  <a:pt x="5184" y="3874"/>
                </a:lnTo>
                <a:lnTo>
                  <a:pt x="5139" y="3929"/>
                </a:lnTo>
                <a:lnTo>
                  <a:pt x="5092" y="3982"/>
                </a:lnTo>
                <a:lnTo>
                  <a:pt x="5044" y="4032"/>
                </a:lnTo>
                <a:lnTo>
                  <a:pt x="4997" y="4084"/>
                </a:lnTo>
                <a:lnTo>
                  <a:pt x="4944" y="4132"/>
                </a:lnTo>
                <a:lnTo>
                  <a:pt x="4894" y="4179"/>
                </a:lnTo>
                <a:lnTo>
                  <a:pt x="4839" y="4227"/>
                </a:lnTo>
                <a:lnTo>
                  <a:pt x="4789" y="4272"/>
                </a:lnTo>
                <a:lnTo>
                  <a:pt x="4732" y="4317"/>
                </a:lnTo>
                <a:lnTo>
                  <a:pt x="4677" y="4359"/>
                </a:lnTo>
                <a:lnTo>
                  <a:pt x="4619" y="4399"/>
                </a:lnTo>
                <a:lnTo>
                  <a:pt x="4562" y="4442"/>
                </a:lnTo>
                <a:lnTo>
                  <a:pt x="4504" y="4479"/>
                </a:lnTo>
                <a:lnTo>
                  <a:pt x="4444" y="4519"/>
                </a:lnTo>
                <a:lnTo>
                  <a:pt x="4382" y="4554"/>
                </a:lnTo>
                <a:lnTo>
                  <a:pt x="4322" y="4589"/>
                </a:lnTo>
                <a:lnTo>
                  <a:pt x="4259" y="4619"/>
                </a:lnTo>
                <a:lnTo>
                  <a:pt x="4194" y="4652"/>
                </a:lnTo>
                <a:lnTo>
                  <a:pt x="4129" y="4684"/>
                </a:lnTo>
                <a:lnTo>
                  <a:pt x="4067" y="4709"/>
                </a:lnTo>
                <a:lnTo>
                  <a:pt x="3999" y="4739"/>
                </a:lnTo>
                <a:lnTo>
                  <a:pt x="3932" y="4764"/>
                </a:lnTo>
                <a:lnTo>
                  <a:pt x="3864" y="4787"/>
                </a:lnTo>
                <a:lnTo>
                  <a:pt x="3797" y="4809"/>
                </a:lnTo>
                <a:lnTo>
                  <a:pt x="3727" y="4832"/>
                </a:lnTo>
                <a:lnTo>
                  <a:pt x="3657" y="4852"/>
                </a:lnTo>
                <a:lnTo>
                  <a:pt x="3587" y="4867"/>
                </a:lnTo>
                <a:lnTo>
                  <a:pt x="3514" y="4884"/>
                </a:lnTo>
                <a:lnTo>
                  <a:pt x="3444" y="4897"/>
                </a:lnTo>
                <a:lnTo>
                  <a:pt x="3372" y="4909"/>
                </a:lnTo>
                <a:lnTo>
                  <a:pt x="3299" y="4919"/>
                </a:lnTo>
                <a:lnTo>
                  <a:pt x="3224" y="4929"/>
                </a:lnTo>
                <a:lnTo>
                  <a:pt x="3152" y="4934"/>
                </a:lnTo>
                <a:lnTo>
                  <a:pt x="3077" y="4937"/>
                </a:lnTo>
                <a:lnTo>
                  <a:pt x="2999" y="4939"/>
                </a:lnTo>
                <a:lnTo>
                  <a:pt x="2927" y="4944"/>
                </a:lnTo>
                <a:lnTo>
                  <a:pt x="2850" y="4939"/>
                </a:lnTo>
                <a:lnTo>
                  <a:pt x="2777" y="4937"/>
                </a:lnTo>
                <a:lnTo>
                  <a:pt x="2705" y="4934"/>
                </a:lnTo>
                <a:lnTo>
                  <a:pt x="2630" y="4929"/>
                </a:lnTo>
                <a:lnTo>
                  <a:pt x="2557" y="4919"/>
                </a:lnTo>
                <a:lnTo>
                  <a:pt x="2482" y="4909"/>
                </a:lnTo>
                <a:lnTo>
                  <a:pt x="2410" y="4897"/>
                </a:lnTo>
                <a:lnTo>
                  <a:pt x="2340" y="4884"/>
                </a:lnTo>
                <a:lnTo>
                  <a:pt x="2270" y="4867"/>
                </a:lnTo>
                <a:lnTo>
                  <a:pt x="2197" y="4852"/>
                </a:lnTo>
                <a:lnTo>
                  <a:pt x="2127" y="4832"/>
                </a:lnTo>
                <a:lnTo>
                  <a:pt x="2057" y="4809"/>
                </a:lnTo>
                <a:lnTo>
                  <a:pt x="1990" y="4787"/>
                </a:lnTo>
                <a:lnTo>
                  <a:pt x="1922" y="4764"/>
                </a:lnTo>
                <a:lnTo>
                  <a:pt x="1855" y="4739"/>
                </a:lnTo>
                <a:lnTo>
                  <a:pt x="1790" y="4709"/>
                </a:lnTo>
                <a:lnTo>
                  <a:pt x="1725" y="4684"/>
                </a:lnTo>
                <a:lnTo>
                  <a:pt x="1660" y="4652"/>
                </a:lnTo>
                <a:lnTo>
                  <a:pt x="1597" y="4619"/>
                </a:lnTo>
                <a:lnTo>
                  <a:pt x="1532" y="4589"/>
                </a:lnTo>
                <a:lnTo>
                  <a:pt x="1472" y="4554"/>
                </a:lnTo>
                <a:lnTo>
                  <a:pt x="1412" y="4519"/>
                </a:lnTo>
                <a:lnTo>
                  <a:pt x="1350" y="4479"/>
                </a:lnTo>
                <a:lnTo>
                  <a:pt x="1292" y="4442"/>
                </a:lnTo>
                <a:lnTo>
                  <a:pt x="1235" y="4399"/>
                </a:lnTo>
                <a:lnTo>
                  <a:pt x="1177" y="4359"/>
                </a:lnTo>
                <a:lnTo>
                  <a:pt x="1120" y="4317"/>
                </a:lnTo>
                <a:lnTo>
                  <a:pt x="1065" y="4272"/>
                </a:lnTo>
                <a:lnTo>
                  <a:pt x="1012" y="4227"/>
                </a:lnTo>
                <a:lnTo>
                  <a:pt x="960" y="4179"/>
                </a:lnTo>
                <a:lnTo>
                  <a:pt x="910" y="4132"/>
                </a:lnTo>
                <a:lnTo>
                  <a:pt x="857" y="4084"/>
                </a:lnTo>
                <a:lnTo>
                  <a:pt x="810" y="4032"/>
                </a:lnTo>
                <a:lnTo>
                  <a:pt x="762" y="3982"/>
                </a:lnTo>
                <a:lnTo>
                  <a:pt x="715" y="3929"/>
                </a:lnTo>
                <a:lnTo>
                  <a:pt x="670" y="3874"/>
                </a:lnTo>
                <a:lnTo>
                  <a:pt x="625" y="3822"/>
                </a:lnTo>
                <a:lnTo>
                  <a:pt x="582" y="3764"/>
                </a:lnTo>
                <a:lnTo>
                  <a:pt x="542" y="3709"/>
                </a:lnTo>
                <a:lnTo>
                  <a:pt x="500" y="3652"/>
                </a:lnTo>
                <a:lnTo>
                  <a:pt x="462" y="3589"/>
                </a:lnTo>
                <a:lnTo>
                  <a:pt x="422" y="3529"/>
                </a:lnTo>
                <a:lnTo>
                  <a:pt x="387" y="3469"/>
                </a:lnTo>
                <a:lnTo>
                  <a:pt x="352" y="3409"/>
                </a:lnTo>
                <a:lnTo>
                  <a:pt x="320" y="3344"/>
                </a:lnTo>
                <a:lnTo>
                  <a:pt x="290" y="3284"/>
                </a:lnTo>
                <a:lnTo>
                  <a:pt x="260" y="3219"/>
                </a:lnTo>
                <a:lnTo>
                  <a:pt x="230" y="3152"/>
                </a:lnTo>
                <a:lnTo>
                  <a:pt x="202" y="3084"/>
                </a:lnTo>
                <a:lnTo>
                  <a:pt x="177" y="3022"/>
                </a:lnTo>
                <a:lnTo>
                  <a:pt x="155" y="2949"/>
                </a:lnTo>
                <a:lnTo>
                  <a:pt x="132" y="2884"/>
                </a:lnTo>
                <a:lnTo>
                  <a:pt x="110" y="2817"/>
                </a:lnTo>
                <a:lnTo>
                  <a:pt x="90" y="2744"/>
                </a:lnTo>
                <a:lnTo>
                  <a:pt x="75" y="2674"/>
                </a:lnTo>
                <a:lnTo>
                  <a:pt x="60" y="2604"/>
                </a:lnTo>
                <a:lnTo>
                  <a:pt x="45" y="2532"/>
                </a:lnTo>
                <a:lnTo>
                  <a:pt x="32" y="2462"/>
                </a:lnTo>
                <a:lnTo>
                  <a:pt x="22" y="2387"/>
                </a:lnTo>
                <a:lnTo>
                  <a:pt x="15" y="2315"/>
                </a:lnTo>
                <a:lnTo>
                  <a:pt x="7" y="2240"/>
                </a:lnTo>
                <a:lnTo>
                  <a:pt x="5" y="2167"/>
                </a:lnTo>
                <a:lnTo>
                  <a:pt x="0" y="2090"/>
                </a:lnTo>
                <a:lnTo>
                  <a:pt x="0" y="2017"/>
                </a:lnTo>
                <a:lnTo>
                  <a:pt x="0" y="1945"/>
                </a:lnTo>
                <a:lnTo>
                  <a:pt x="5" y="1875"/>
                </a:lnTo>
                <a:lnTo>
                  <a:pt x="7" y="1805"/>
                </a:lnTo>
                <a:lnTo>
                  <a:pt x="15" y="1737"/>
                </a:lnTo>
                <a:lnTo>
                  <a:pt x="22" y="1667"/>
                </a:lnTo>
                <a:lnTo>
                  <a:pt x="32" y="1597"/>
                </a:lnTo>
                <a:lnTo>
                  <a:pt x="42" y="1530"/>
                </a:lnTo>
                <a:lnTo>
                  <a:pt x="55" y="1460"/>
                </a:lnTo>
                <a:lnTo>
                  <a:pt x="70" y="1392"/>
                </a:lnTo>
                <a:lnTo>
                  <a:pt x="87" y="1325"/>
                </a:lnTo>
                <a:lnTo>
                  <a:pt x="102" y="1257"/>
                </a:lnTo>
                <a:lnTo>
                  <a:pt x="122" y="1190"/>
                </a:lnTo>
                <a:lnTo>
                  <a:pt x="145" y="1125"/>
                </a:lnTo>
                <a:lnTo>
                  <a:pt x="167" y="1057"/>
                </a:lnTo>
                <a:lnTo>
                  <a:pt x="192" y="992"/>
                </a:lnTo>
                <a:lnTo>
                  <a:pt x="217" y="930"/>
                </a:lnTo>
                <a:lnTo>
                  <a:pt x="245" y="862"/>
                </a:lnTo>
                <a:lnTo>
                  <a:pt x="272" y="800"/>
                </a:lnTo>
                <a:lnTo>
                  <a:pt x="302" y="737"/>
                </a:lnTo>
                <a:lnTo>
                  <a:pt x="335" y="675"/>
                </a:lnTo>
                <a:lnTo>
                  <a:pt x="365" y="612"/>
                </a:lnTo>
                <a:lnTo>
                  <a:pt x="400" y="550"/>
                </a:lnTo>
                <a:lnTo>
                  <a:pt x="435" y="495"/>
                </a:lnTo>
                <a:lnTo>
                  <a:pt x="470" y="432"/>
                </a:lnTo>
                <a:lnTo>
                  <a:pt x="510" y="375"/>
                </a:lnTo>
                <a:lnTo>
                  <a:pt x="550" y="320"/>
                </a:lnTo>
                <a:lnTo>
                  <a:pt x="590" y="262"/>
                </a:lnTo>
                <a:lnTo>
                  <a:pt x="630" y="210"/>
                </a:lnTo>
                <a:lnTo>
                  <a:pt x="675" y="155"/>
                </a:lnTo>
                <a:lnTo>
                  <a:pt x="720" y="102"/>
                </a:lnTo>
                <a:lnTo>
                  <a:pt x="765" y="52"/>
                </a:lnTo>
                <a:lnTo>
                  <a:pt x="810" y="0"/>
                </a:lnTo>
              </a:path>
            </a:pathLst>
          </a:cu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9" name="Freeform 684"/>
          <p:cNvSpPr>
            <a:spLocks/>
          </p:cNvSpPr>
          <p:nvPr/>
        </p:nvSpPr>
        <p:spPr bwMode="auto">
          <a:xfrm>
            <a:off x="4019868" y="1986903"/>
            <a:ext cx="1490336" cy="1490335"/>
          </a:xfrm>
          <a:custGeom>
            <a:avLst/>
            <a:gdLst>
              <a:gd name="T0" fmla="*/ 815 w 1478"/>
              <a:gd name="T1" fmla="*/ 3 h 1478"/>
              <a:gd name="T2" fmla="*/ 925 w 1478"/>
              <a:gd name="T3" fmla="*/ 23 h 1478"/>
              <a:gd name="T4" fmla="*/ 1025 w 1478"/>
              <a:gd name="T5" fmla="*/ 58 h 1478"/>
              <a:gd name="T6" fmla="*/ 1123 w 1478"/>
              <a:gd name="T7" fmla="*/ 110 h 1478"/>
              <a:gd name="T8" fmla="*/ 1208 w 1478"/>
              <a:gd name="T9" fmla="*/ 170 h 1478"/>
              <a:gd name="T10" fmla="*/ 1285 w 1478"/>
              <a:gd name="T11" fmla="*/ 243 h 1478"/>
              <a:gd name="T12" fmla="*/ 1353 w 1478"/>
              <a:gd name="T13" fmla="*/ 328 h 1478"/>
              <a:gd name="T14" fmla="*/ 1405 w 1478"/>
              <a:gd name="T15" fmla="*/ 420 h 1478"/>
              <a:gd name="T16" fmla="*/ 1445 w 1478"/>
              <a:gd name="T17" fmla="*/ 518 h 1478"/>
              <a:gd name="T18" fmla="*/ 1468 w 1478"/>
              <a:gd name="T19" fmla="*/ 628 h 1478"/>
              <a:gd name="T20" fmla="*/ 1478 w 1478"/>
              <a:gd name="T21" fmla="*/ 740 h 1478"/>
              <a:gd name="T22" fmla="*/ 1468 w 1478"/>
              <a:gd name="T23" fmla="*/ 853 h 1478"/>
              <a:gd name="T24" fmla="*/ 1445 w 1478"/>
              <a:gd name="T25" fmla="*/ 958 h 1478"/>
              <a:gd name="T26" fmla="*/ 1405 w 1478"/>
              <a:gd name="T27" fmla="*/ 1060 h 1478"/>
              <a:gd name="T28" fmla="*/ 1353 w 1478"/>
              <a:gd name="T29" fmla="*/ 1153 h 1478"/>
              <a:gd name="T30" fmla="*/ 1285 w 1478"/>
              <a:gd name="T31" fmla="*/ 1235 h 1478"/>
              <a:gd name="T32" fmla="*/ 1208 w 1478"/>
              <a:gd name="T33" fmla="*/ 1310 h 1478"/>
              <a:gd name="T34" fmla="*/ 1123 w 1478"/>
              <a:gd name="T35" fmla="*/ 1370 h 1478"/>
              <a:gd name="T36" fmla="*/ 1025 w 1478"/>
              <a:gd name="T37" fmla="*/ 1418 h 1478"/>
              <a:gd name="T38" fmla="*/ 925 w 1478"/>
              <a:gd name="T39" fmla="*/ 1453 h 1478"/>
              <a:gd name="T40" fmla="*/ 815 w 1478"/>
              <a:gd name="T41" fmla="*/ 1473 h 1478"/>
              <a:gd name="T42" fmla="*/ 700 w 1478"/>
              <a:gd name="T43" fmla="*/ 1475 h 1478"/>
              <a:gd name="T44" fmla="*/ 590 w 1478"/>
              <a:gd name="T45" fmla="*/ 1463 h 1478"/>
              <a:gd name="T46" fmla="*/ 485 w 1478"/>
              <a:gd name="T47" fmla="*/ 1435 h 1478"/>
              <a:gd name="T48" fmla="*/ 385 w 1478"/>
              <a:gd name="T49" fmla="*/ 1390 h 1478"/>
              <a:gd name="T50" fmla="*/ 298 w 1478"/>
              <a:gd name="T51" fmla="*/ 1333 h 1478"/>
              <a:gd name="T52" fmla="*/ 218 w 1478"/>
              <a:gd name="T53" fmla="*/ 1263 h 1478"/>
              <a:gd name="T54" fmla="*/ 145 w 1478"/>
              <a:gd name="T55" fmla="*/ 1183 h 1478"/>
              <a:gd name="T56" fmla="*/ 90 w 1478"/>
              <a:gd name="T57" fmla="*/ 1093 h 1478"/>
              <a:gd name="T58" fmla="*/ 45 w 1478"/>
              <a:gd name="T59" fmla="*/ 993 h 1478"/>
              <a:gd name="T60" fmla="*/ 15 w 1478"/>
              <a:gd name="T61" fmla="*/ 888 h 1478"/>
              <a:gd name="T62" fmla="*/ 3 w 1478"/>
              <a:gd name="T63" fmla="*/ 778 h 1478"/>
              <a:gd name="T64" fmla="*/ 5 w 1478"/>
              <a:gd name="T65" fmla="*/ 663 h 1478"/>
              <a:gd name="T66" fmla="*/ 25 w 1478"/>
              <a:gd name="T67" fmla="*/ 555 h 1478"/>
              <a:gd name="T68" fmla="*/ 60 w 1478"/>
              <a:gd name="T69" fmla="*/ 453 h 1478"/>
              <a:gd name="T70" fmla="*/ 108 w 1478"/>
              <a:gd name="T71" fmla="*/ 355 h 1478"/>
              <a:gd name="T72" fmla="*/ 170 w 1478"/>
              <a:gd name="T73" fmla="*/ 270 h 1478"/>
              <a:gd name="T74" fmla="*/ 243 w 1478"/>
              <a:gd name="T75" fmla="*/ 193 h 1478"/>
              <a:gd name="T76" fmla="*/ 325 w 1478"/>
              <a:gd name="T77" fmla="*/ 128 h 1478"/>
              <a:gd name="T78" fmla="*/ 418 w 1478"/>
              <a:gd name="T79" fmla="*/ 75 h 1478"/>
              <a:gd name="T80" fmla="*/ 520 w 1478"/>
              <a:gd name="T81" fmla="*/ 33 h 1478"/>
              <a:gd name="T82" fmla="*/ 625 w 1478"/>
              <a:gd name="T83" fmla="*/ 10 h 1478"/>
              <a:gd name="T84" fmla="*/ 738 w 1478"/>
              <a:gd name="T85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8" h="1478">
                <a:moveTo>
                  <a:pt x="738" y="0"/>
                </a:moveTo>
                <a:lnTo>
                  <a:pt x="778" y="0"/>
                </a:lnTo>
                <a:lnTo>
                  <a:pt x="815" y="3"/>
                </a:lnTo>
                <a:lnTo>
                  <a:pt x="850" y="10"/>
                </a:lnTo>
                <a:lnTo>
                  <a:pt x="890" y="18"/>
                </a:lnTo>
                <a:lnTo>
                  <a:pt x="925" y="23"/>
                </a:lnTo>
                <a:lnTo>
                  <a:pt x="960" y="33"/>
                </a:lnTo>
                <a:lnTo>
                  <a:pt x="990" y="45"/>
                </a:lnTo>
                <a:lnTo>
                  <a:pt x="1025" y="58"/>
                </a:lnTo>
                <a:lnTo>
                  <a:pt x="1058" y="75"/>
                </a:lnTo>
                <a:lnTo>
                  <a:pt x="1090" y="90"/>
                </a:lnTo>
                <a:lnTo>
                  <a:pt x="1123" y="110"/>
                </a:lnTo>
                <a:lnTo>
                  <a:pt x="1150" y="128"/>
                </a:lnTo>
                <a:lnTo>
                  <a:pt x="1180" y="148"/>
                </a:lnTo>
                <a:lnTo>
                  <a:pt x="1208" y="170"/>
                </a:lnTo>
                <a:lnTo>
                  <a:pt x="1235" y="193"/>
                </a:lnTo>
                <a:lnTo>
                  <a:pt x="1260" y="218"/>
                </a:lnTo>
                <a:lnTo>
                  <a:pt x="1285" y="243"/>
                </a:lnTo>
                <a:lnTo>
                  <a:pt x="1308" y="270"/>
                </a:lnTo>
                <a:lnTo>
                  <a:pt x="1330" y="298"/>
                </a:lnTo>
                <a:lnTo>
                  <a:pt x="1353" y="328"/>
                </a:lnTo>
                <a:lnTo>
                  <a:pt x="1373" y="355"/>
                </a:lnTo>
                <a:lnTo>
                  <a:pt x="1388" y="388"/>
                </a:lnTo>
                <a:lnTo>
                  <a:pt x="1405" y="420"/>
                </a:lnTo>
                <a:lnTo>
                  <a:pt x="1420" y="453"/>
                </a:lnTo>
                <a:lnTo>
                  <a:pt x="1433" y="488"/>
                </a:lnTo>
                <a:lnTo>
                  <a:pt x="1445" y="518"/>
                </a:lnTo>
                <a:lnTo>
                  <a:pt x="1455" y="555"/>
                </a:lnTo>
                <a:lnTo>
                  <a:pt x="1460" y="590"/>
                </a:lnTo>
                <a:lnTo>
                  <a:pt x="1468" y="628"/>
                </a:lnTo>
                <a:lnTo>
                  <a:pt x="1475" y="663"/>
                </a:lnTo>
                <a:lnTo>
                  <a:pt x="1478" y="703"/>
                </a:lnTo>
                <a:lnTo>
                  <a:pt x="1478" y="740"/>
                </a:lnTo>
                <a:lnTo>
                  <a:pt x="1478" y="778"/>
                </a:lnTo>
                <a:lnTo>
                  <a:pt x="1475" y="813"/>
                </a:lnTo>
                <a:lnTo>
                  <a:pt x="1468" y="853"/>
                </a:lnTo>
                <a:lnTo>
                  <a:pt x="1460" y="888"/>
                </a:lnTo>
                <a:lnTo>
                  <a:pt x="1455" y="923"/>
                </a:lnTo>
                <a:lnTo>
                  <a:pt x="1445" y="958"/>
                </a:lnTo>
                <a:lnTo>
                  <a:pt x="1433" y="993"/>
                </a:lnTo>
                <a:lnTo>
                  <a:pt x="1420" y="1028"/>
                </a:lnTo>
                <a:lnTo>
                  <a:pt x="1405" y="1060"/>
                </a:lnTo>
                <a:lnTo>
                  <a:pt x="1388" y="1093"/>
                </a:lnTo>
                <a:lnTo>
                  <a:pt x="1373" y="1120"/>
                </a:lnTo>
                <a:lnTo>
                  <a:pt x="1353" y="1153"/>
                </a:lnTo>
                <a:lnTo>
                  <a:pt x="1330" y="1183"/>
                </a:lnTo>
                <a:lnTo>
                  <a:pt x="1308" y="1210"/>
                </a:lnTo>
                <a:lnTo>
                  <a:pt x="1285" y="1235"/>
                </a:lnTo>
                <a:lnTo>
                  <a:pt x="1260" y="1263"/>
                </a:lnTo>
                <a:lnTo>
                  <a:pt x="1235" y="1288"/>
                </a:lnTo>
                <a:lnTo>
                  <a:pt x="1208" y="1310"/>
                </a:lnTo>
                <a:lnTo>
                  <a:pt x="1180" y="1333"/>
                </a:lnTo>
                <a:lnTo>
                  <a:pt x="1150" y="1350"/>
                </a:lnTo>
                <a:lnTo>
                  <a:pt x="1123" y="1370"/>
                </a:lnTo>
                <a:lnTo>
                  <a:pt x="1090" y="1390"/>
                </a:lnTo>
                <a:lnTo>
                  <a:pt x="1058" y="1405"/>
                </a:lnTo>
                <a:lnTo>
                  <a:pt x="1025" y="1418"/>
                </a:lnTo>
                <a:lnTo>
                  <a:pt x="990" y="1435"/>
                </a:lnTo>
                <a:lnTo>
                  <a:pt x="960" y="1443"/>
                </a:lnTo>
                <a:lnTo>
                  <a:pt x="925" y="1453"/>
                </a:lnTo>
                <a:lnTo>
                  <a:pt x="890" y="1463"/>
                </a:lnTo>
                <a:lnTo>
                  <a:pt x="850" y="1470"/>
                </a:lnTo>
                <a:lnTo>
                  <a:pt x="815" y="1473"/>
                </a:lnTo>
                <a:lnTo>
                  <a:pt x="778" y="1475"/>
                </a:lnTo>
                <a:lnTo>
                  <a:pt x="738" y="1478"/>
                </a:lnTo>
                <a:lnTo>
                  <a:pt x="700" y="1475"/>
                </a:lnTo>
                <a:lnTo>
                  <a:pt x="665" y="1473"/>
                </a:lnTo>
                <a:lnTo>
                  <a:pt x="625" y="1470"/>
                </a:lnTo>
                <a:lnTo>
                  <a:pt x="590" y="1463"/>
                </a:lnTo>
                <a:lnTo>
                  <a:pt x="555" y="1453"/>
                </a:lnTo>
                <a:lnTo>
                  <a:pt x="520" y="1443"/>
                </a:lnTo>
                <a:lnTo>
                  <a:pt x="485" y="1435"/>
                </a:lnTo>
                <a:lnTo>
                  <a:pt x="455" y="1418"/>
                </a:lnTo>
                <a:lnTo>
                  <a:pt x="418" y="1405"/>
                </a:lnTo>
                <a:lnTo>
                  <a:pt x="385" y="1390"/>
                </a:lnTo>
                <a:lnTo>
                  <a:pt x="358" y="1370"/>
                </a:lnTo>
                <a:lnTo>
                  <a:pt x="325" y="1350"/>
                </a:lnTo>
                <a:lnTo>
                  <a:pt x="298" y="1333"/>
                </a:lnTo>
                <a:lnTo>
                  <a:pt x="270" y="1310"/>
                </a:lnTo>
                <a:lnTo>
                  <a:pt x="243" y="1288"/>
                </a:lnTo>
                <a:lnTo>
                  <a:pt x="218" y="1263"/>
                </a:lnTo>
                <a:lnTo>
                  <a:pt x="190" y="1235"/>
                </a:lnTo>
                <a:lnTo>
                  <a:pt x="170" y="1210"/>
                </a:lnTo>
                <a:lnTo>
                  <a:pt x="145" y="1183"/>
                </a:lnTo>
                <a:lnTo>
                  <a:pt x="128" y="1153"/>
                </a:lnTo>
                <a:lnTo>
                  <a:pt x="108" y="1120"/>
                </a:lnTo>
                <a:lnTo>
                  <a:pt x="90" y="1093"/>
                </a:lnTo>
                <a:lnTo>
                  <a:pt x="73" y="1060"/>
                </a:lnTo>
                <a:lnTo>
                  <a:pt x="60" y="1028"/>
                </a:lnTo>
                <a:lnTo>
                  <a:pt x="45" y="993"/>
                </a:lnTo>
                <a:lnTo>
                  <a:pt x="35" y="958"/>
                </a:lnTo>
                <a:lnTo>
                  <a:pt x="25" y="923"/>
                </a:lnTo>
                <a:lnTo>
                  <a:pt x="15" y="888"/>
                </a:lnTo>
                <a:lnTo>
                  <a:pt x="10" y="853"/>
                </a:lnTo>
                <a:lnTo>
                  <a:pt x="5" y="813"/>
                </a:lnTo>
                <a:lnTo>
                  <a:pt x="3" y="778"/>
                </a:lnTo>
                <a:lnTo>
                  <a:pt x="0" y="740"/>
                </a:lnTo>
                <a:lnTo>
                  <a:pt x="3" y="703"/>
                </a:lnTo>
                <a:lnTo>
                  <a:pt x="5" y="663"/>
                </a:lnTo>
                <a:lnTo>
                  <a:pt x="10" y="628"/>
                </a:lnTo>
                <a:lnTo>
                  <a:pt x="15" y="590"/>
                </a:lnTo>
                <a:lnTo>
                  <a:pt x="25" y="555"/>
                </a:lnTo>
                <a:lnTo>
                  <a:pt x="35" y="518"/>
                </a:lnTo>
                <a:lnTo>
                  <a:pt x="45" y="488"/>
                </a:lnTo>
                <a:lnTo>
                  <a:pt x="60" y="453"/>
                </a:lnTo>
                <a:lnTo>
                  <a:pt x="73" y="420"/>
                </a:lnTo>
                <a:lnTo>
                  <a:pt x="90" y="388"/>
                </a:lnTo>
                <a:lnTo>
                  <a:pt x="108" y="355"/>
                </a:lnTo>
                <a:lnTo>
                  <a:pt x="128" y="328"/>
                </a:lnTo>
                <a:lnTo>
                  <a:pt x="145" y="298"/>
                </a:lnTo>
                <a:lnTo>
                  <a:pt x="170" y="270"/>
                </a:lnTo>
                <a:lnTo>
                  <a:pt x="190" y="243"/>
                </a:lnTo>
                <a:lnTo>
                  <a:pt x="218" y="218"/>
                </a:lnTo>
                <a:lnTo>
                  <a:pt x="243" y="193"/>
                </a:lnTo>
                <a:lnTo>
                  <a:pt x="270" y="170"/>
                </a:lnTo>
                <a:lnTo>
                  <a:pt x="298" y="148"/>
                </a:lnTo>
                <a:lnTo>
                  <a:pt x="325" y="128"/>
                </a:lnTo>
                <a:lnTo>
                  <a:pt x="358" y="110"/>
                </a:lnTo>
                <a:lnTo>
                  <a:pt x="385" y="90"/>
                </a:lnTo>
                <a:lnTo>
                  <a:pt x="418" y="75"/>
                </a:lnTo>
                <a:lnTo>
                  <a:pt x="455" y="58"/>
                </a:lnTo>
                <a:lnTo>
                  <a:pt x="485" y="45"/>
                </a:lnTo>
                <a:lnTo>
                  <a:pt x="520" y="33"/>
                </a:lnTo>
                <a:lnTo>
                  <a:pt x="555" y="23"/>
                </a:lnTo>
                <a:lnTo>
                  <a:pt x="590" y="18"/>
                </a:lnTo>
                <a:lnTo>
                  <a:pt x="625" y="10"/>
                </a:lnTo>
                <a:lnTo>
                  <a:pt x="665" y="3"/>
                </a:lnTo>
                <a:lnTo>
                  <a:pt x="700" y="0"/>
                </a:lnTo>
                <a:lnTo>
                  <a:pt x="738" y="0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0" name="Line 683"/>
          <p:cNvSpPr>
            <a:spLocks noChangeShapeType="1"/>
          </p:cNvSpPr>
          <p:nvPr/>
        </p:nvSpPr>
        <p:spPr bwMode="auto">
          <a:xfrm>
            <a:off x="7802446" y="723522"/>
            <a:ext cx="7566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1" name="Line 682"/>
          <p:cNvSpPr>
            <a:spLocks noChangeShapeType="1"/>
          </p:cNvSpPr>
          <p:nvPr/>
        </p:nvSpPr>
        <p:spPr bwMode="auto">
          <a:xfrm>
            <a:off x="7817576" y="741174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2" name="Line 681"/>
          <p:cNvSpPr>
            <a:spLocks noChangeShapeType="1"/>
          </p:cNvSpPr>
          <p:nvPr/>
        </p:nvSpPr>
        <p:spPr bwMode="auto">
          <a:xfrm>
            <a:off x="7830185" y="7613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3" name="Line 680"/>
          <p:cNvSpPr>
            <a:spLocks noChangeShapeType="1"/>
          </p:cNvSpPr>
          <p:nvPr/>
        </p:nvSpPr>
        <p:spPr bwMode="auto">
          <a:xfrm>
            <a:off x="7840272" y="778999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4" name="Line 679"/>
          <p:cNvSpPr>
            <a:spLocks noChangeShapeType="1"/>
          </p:cNvSpPr>
          <p:nvPr/>
        </p:nvSpPr>
        <p:spPr bwMode="auto">
          <a:xfrm>
            <a:off x="7852880" y="799173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5" name="Freeform 678"/>
          <p:cNvSpPr>
            <a:spLocks/>
          </p:cNvSpPr>
          <p:nvPr/>
        </p:nvSpPr>
        <p:spPr bwMode="auto">
          <a:xfrm>
            <a:off x="7865489" y="819347"/>
            <a:ext cx="7564" cy="12609"/>
          </a:xfrm>
          <a:custGeom>
            <a:avLst/>
            <a:gdLst>
              <a:gd name="T0" fmla="*/ 0 w 7"/>
              <a:gd name="T1" fmla="*/ 0 h 13"/>
              <a:gd name="T2" fmla="*/ 7 w 7"/>
              <a:gd name="T3" fmla="*/ 10 h 13"/>
              <a:gd name="T4" fmla="*/ 7 w 7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7" y="10"/>
                </a:lnTo>
                <a:lnTo>
                  <a:pt x="7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6" name="Line 677"/>
          <p:cNvSpPr>
            <a:spLocks noChangeShapeType="1"/>
          </p:cNvSpPr>
          <p:nvPr/>
        </p:nvSpPr>
        <p:spPr bwMode="auto">
          <a:xfrm>
            <a:off x="7878097" y="83952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7" name="Line 676"/>
          <p:cNvSpPr>
            <a:spLocks noChangeShapeType="1"/>
          </p:cNvSpPr>
          <p:nvPr/>
        </p:nvSpPr>
        <p:spPr bwMode="auto">
          <a:xfrm>
            <a:off x="7888184" y="85969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8" name="Line 675"/>
          <p:cNvSpPr>
            <a:spLocks noChangeShapeType="1"/>
          </p:cNvSpPr>
          <p:nvPr/>
        </p:nvSpPr>
        <p:spPr bwMode="auto">
          <a:xfrm>
            <a:off x="7900794" y="879868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9" name="Line 674"/>
          <p:cNvSpPr>
            <a:spLocks noChangeShapeType="1"/>
          </p:cNvSpPr>
          <p:nvPr/>
        </p:nvSpPr>
        <p:spPr bwMode="auto">
          <a:xfrm>
            <a:off x="7910880" y="90004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0" name="Line 673"/>
          <p:cNvSpPr>
            <a:spLocks noChangeShapeType="1"/>
          </p:cNvSpPr>
          <p:nvPr/>
        </p:nvSpPr>
        <p:spPr bwMode="auto">
          <a:xfrm>
            <a:off x="7923488" y="92021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1" name="Line 672"/>
          <p:cNvSpPr>
            <a:spLocks noChangeShapeType="1"/>
          </p:cNvSpPr>
          <p:nvPr/>
        </p:nvSpPr>
        <p:spPr bwMode="auto">
          <a:xfrm>
            <a:off x="7936098" y="940389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2" name="Line 671"/>
          <p:cNvSpPr>
            <a:spLocks noChangeShapeType="1"/>
          </p:cNvSpPr>
          <p:nvPr/>
        </p:nvSpPr>
        <p:spPr bwMode="auto">
          <a:xfrm>
            <a:off x="7946184" y="960563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3" name="Line 670"/>
          <p:cNvSpPr>
            <a:spLocks noChangeShapeType="1"/>
          </p:cNvSpPr>
          <p:nvPr/>
        </p:nvSpPr>
        <p:spPr bwMode="auto">
          <a:xfrm>
            <a:off x="7956271" y="98073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4" name="Line 669"/>
          <p:cNvSpPr>
            <a:spLocks noChangeShapeType="1"/>
          </p:cNvSpPr>
          <p:nvPr/>
        </p:nvSpPr>
        <p:spPr bwMode="auto">
          <a:xfrm>
            <a:off x="7968879" y="10034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5" name="Line 668"/>
          <p:cNvSpPr>
            <a:spLocks noChangeShapeType="1"/>
          </p:cNvSpPr>
          <p:nvPr/>
        </p:nvSpPr>
        <p:spPr bwMode="auto">
          <a:xfrm>
            <a:off x="7978966" y="1021084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6" name="Line 667"/>
          <p:cNvSpPr>
            <a:spLocks noChangeShapeType="1"/>
          </p:cNvSpPr>
          <p:nvPr/>
        </p:nvSpPr>
        <p:spPr bwMode="auto">
          <a:xfrm>
            <a:off x="7989053" y="1041258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7" name="Line 666"/>
          <p:cNvSpPr>
            <a:spLocks noChangeShapeType="1"/>
          </p:cNvSpPr>
          <p:nvPr/>
        </p:nvSpPr>
        <p:spPr bwMode="auto">
          <a:xfrm>
            <a:off x="8001662" y="106395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8" name="Line 665"/>
          <p:cNvSpPr>
            <a:spLocks noChangeShapeType="1"/>
          </p:cNvSpPr>
          <p:nvPr/>
        </p:nvSpPr>
        <p:spPr bwMode="auto">
          <a:xfrm>
            <a:off x="8009227" y="1084128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9" name="Line 664"/>
          <p:cNvSpPr>
            <a:spLocks noChangeShapeType="1"/>
          </p:cNvSpPr>
          <p:nvPr/>
        </p:nvSpPr>
        <p:spPr bwMode="auto">
          <a:xfrm>
            <a:off x="8019314" y="110682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0" name="Line 663"/>
          <p:cNvSpPr>
            <a:spLocks noChangeShapeType="1"/>
          </p:cNvSpPr>
          <p:nvPr/>
        </p:nvSpPr>
        <p:spPr bwMode="auto">
          <a:xfrm>
            <a:off x="8029400" y="112699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1" name="Line 662"/>
          <p:cNvSpPr>
            <a:spLocks noChangeShapeType="1"/>
          </p:cNvSpPr>
          <p:nvPr/>
        </p:nvSpPr>
        <p:spPr bwMode="auto">
          <a:xfrm>
            <a:off x="8039487" y="114717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2" name="Freeform 661"/>
          <p:cNvSpPr>
            <a:spLocks/>
          </p:cNvSpPr>
          <p:nvPr/>
        </p:nvSpPr>
        <p:spPr bwMode="auto">
          <a:xfrm>
            <a:off x="8049574" y="1167344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8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8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3" name="Line 660"/>
          <p:cNvSpPr>
            <a:spLocks noChangeShapeType="1"/>
          </p:cNvSpPr>
          <p:nvPr/>
        </p:nvSpPr>
        <p:spPr bwMode="auto">
          <a:xfrm>
            <a:off x="8059661" y="119004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4" name="Line 659"/>
          <p:cNvSpPr>
            <a:spLocks noChangeShapeType="1"/>
          </p:cNvSpPr>
          <p:nvPr/>
        </p:nvSpPr>
        <p:spPr bwMode="auto">
          <a:xfrm>
            <a:off x="8069748" y="121021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5" name="Line 658"/>
          <p:cNvSpPr>
            <a:spLocks noChangeShapeType="1"/>
          </p:cNvSpPr>
          <p:nvPr/>
        </p:nvSpPr>
        <p:spPr bwMode="auto">
          <a:xfrm>
            <a:off x="8077314" y="123290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6" name="Line 657"/>
          <p:cNvSpPr>
            <a:spLocks noChangeShapeType="1"/>
          </p:cNvSpPr>
          <p:nvPr/>
        </p:nvSpPr>
        <p:spPr bwMode="auto">
          <a:xfrm>
            <a:off x="8087401" y="1255605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7" name="Line 656"/>
          <p:cNvSpPr>
            <a:spLocks noChangeShapeType="1"/>
          </p:cNvSpPr>
          <p:nvPr/>
        </p:nvSpPr>
        <p:spPr bwMode="auto">
          <a:xfrm>
            <a:off x="8097488" y="127325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8" name="Line 655"/>
          <p:cNvSpPr>
            <a:spLocks noChangeShapeType="1"/>
          </p:cNvSpPr>
          <p:nvPr/>
        </p:nvSpPr>
        <p:spPr bwMode="auto">
          <a:xfrm>
            <a:off x="8107574" y="1295953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9" name="Line 654"/>
          <p:cNvSpPr>
            <a:spLocks noChangeShapeType="1"/>
          </p:cNvSpPr>
          <p:nvPr/>
        </p:nvSpPr>
        <p:spPr bwMode="auto">
          <a:xfrm>
            <a:off x="8117661" y="1316126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0" name="Line 653"/>
          <p:cNvSpPr>
            <a:spLocks noChangeShapeType="1"/>
          </p:cNvSpPr>
          <p:nvPr/>
        </p:nvSpPr>
        <p:spPr bwMode="auto">
          <a:xfrm>
            <a:off x="8122705" y="133882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1" name="Line 652"/>
          <p:cNvSpPr>
            <a:spLocks noChangeShapeType="1"/>
          </p:cNvSpPr>
          <p:nvPr/>
        </p:nvSpPr>
        <p:spPr bwMode="auto">
          <a:xfrm>
            <a:off x="8132792" y="136151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2" name="Line 651"/>
          <p:cNvSpPr>
            <a:spLocks noChangeShapeType="1"/>
          </p:cNvSpPr>
          <p:nvPr/>
        </p:nvSpPr>
        <p:spPr bwMode="auto">
          <a:xfrm>
            <a:off x="8142879" y="13816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3" name="Line 650"/>
          <p:cNvSpPr>
            <a:spLocks noChangeShapeType="1"/>
          </p:cNvSpPr>
          <p:nvPr/>
        </p:nvSpPr>
        <p:spPr bwMode="auto">
          <a:xfrm>
            <a:off x="8150443" y="14043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4" name="Line 649"/>
          <p:cNvSpPr>
            <a:spLocks noChangeShapeType="1"/>
          </p:cNvSpPr>
          <p:nvPr/>
        </p:nvSpPr>
        <p:spPr bwMode="auto">
          <a:xfrm>
            <a:off x="8158009" y="142455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5" name="Line 648"/>
          <p:cNvSpPr>
            <a:spLocks noChangeShapeType="1"/>
          </p:cNvSpPr>
          <p:nvPr/>
        </p:nvSpPr>
        <p:spPr bwMode="auto">
          <a:xfrm>
            <a:off x="8165573" y="144977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6" name="Line 647"/>
          <p:cNvSpPr>
            <a:spLocks noChangeShapeType="1"/>
          </p:cNvSpPr>
          <p:nvPr/>
        </p:nvSpPr>
        <p:spPr bwMode="auto">
          <a:xfrm>
            <a:off x="8175660" y="1467429"/>
            <a:ext cx="252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7" name="Line 646"/>
          <p:cNvSpPr>
            <a:spLocks noChangeShapeType="1"/>
          </p:cNvSpPr>
          <p:nvPr/>
        </p:nvSpPr>
        <p:spPr bwMode="auto">
          <a:xfrm>
            <a:off x="8180704" y="1490124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8" name="Line 645"/>
          <p:cNvSpPr>
            <a:spLocks noChangeShapeType="1"/>
          </p:cNvSpPr>
          <p:nvPr/>
        </p:nvSpPr>
        <p:spPr bwMode="auto">
          <a:xfrm>
            <a:off x="8190790" y="151282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9" name="Freeform 644"/>
          <p:cNvSpPr>
            <a:spLocks/>
          </p:cNvSpPr>
          <p:nvPr/>
        </p:nvSpPr>
        <p:spPr bwMode="auto">
          <a:xfrm>
            <a:off x="8198356" y="1535515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10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10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0" name="Line 643"/>
          <p:cNvSpPr>
            <a:spLocks noChangeShapeType="1"/>
          </p:cNvSpPr>
          <p:nvPr/>
        </p:nvSpPr>
        <p:spPr bwMode="auto">
          <a:xfrm>
            <a:off x="8203400" y="155821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1" name="Line 642"/>
          <p:cNvSpPr>
            <a:spLocks noChangeShapeType="1"/>
          </p:cNvSpPr>
          <p:nvPr/>
        </p:nvSpPr>
        <p:spPr bwMode="auto">
          <a:xfrm>
            <a:off x="8213487" y="157838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2" name="Line 641"/>
          <p:cNvSpPr>
            <a:spLocks noChangeShapeType="1"/>
          </p:cNvSpPr>
          <p:nvPr/>
        </p:nvSpPr>
        <p:spPr bwMode="auto">
          <a:xfrm>
            <a:off x="8221051" y="160108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3" name="Line 640"/>
          <p:cNvSpPr>
            <a:spLocks noChangeShapeType="1"/>
          </p:cNvSpPr>
          <p:nvPr/>
        </p:nvSpPr>
        <p:spPr bwMode="auto">
          <a:xfrm>
            <a:off x="8226094" y="162125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4" name="Line 639"/>
          <p:cNvSpPr>
            <a:spLocks noChangeShapeType="1"/>
          </p:cNvSpPr>
          <p:nvPr/>
        </p:nvSpPr>
        <p:spPr bwMode="auto">
          <a:xfrm>
            <a:off x="8233660" y="164647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5" name="Freeform 638"/>
          <p:cNvSpPr>
            <a:spLocks/>
          </p:cNvSpPr>
          <p:nvPr/>
        </p:nvSpPr>
        <p:spPr bwMode="auto">
          <a:xfrm>
            <a:off x="8243747" y="1666644"/>
            <a:ext cx="2521" cy="15130"/>
          </a:xfrm>
          <a:custGeom>
            <a:avLst/>
            <a:gdLst>
              <a:gd name="T0" fmla="*/ 0 w 3"/>
              <a:gd name="T1" fmla="*/ 0 h 13"/>
              <a:gd name="T2" fmla="*/ 0 w 3"/>
              <a:gd name="T3" fmla="*/ 4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4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6" name="Line 637"/>
          <p:cNvSpPr>
            <a:spLocks noChangeShapeType="1"/>
          </p:cNvSpPr>
          <p:nvPr/>
        </p:nvSpPr>
        <p:spPr bwMode="auto">
          <a:xfrm>
            <a:off x="8248791" y="1691862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7" name="Line 636"/>
          <p:cNvSpPr>
            <a:spLocks noChangeShapeType="1"/>
          </p:cNvSpPr>
          <p:nvPr/>
        </p:nvSpPr>
        <p:spPr bwMode="auto">
          <a:xfrm>
            <a:off x="8256355" y="1712035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8" name="Line 635"/>
          <p:cNvSpPr>
            <a:spLocks noChangeShapeType="1"/>
          </p:cNvSpPr>
          <p:nvPr/>
        </p:nvSpPr>
        <p:spPr bwMode="auto">
          <a:xfrm>
            <a:off x="8261399" y="17347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9" name="Line 634"/>
          <p:cNvSpPr>
            <a:spLocks noChangeShapeType="1"/>
          </p:cNvSpPr>
          <p:nvPr/>
        </p:nvSpPr>
        <p:spPr bwMode="auto">
          <a:xfrm>
            <a:off x="8266442" y="1757426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0" name="Line 633"/>
          <p:cNvSpPr>
            <a:spLocks noChangeShapeType="1"/>
          </p:cNvSpPr>
          <p:nvPr/>
        </p:nvSpPr>
        <p:spPr bwMode="auto">
          <a:xfrm>
            <a:off x="8271485" y="1777600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1" name="Line 632"/>
          <p:cNvSpPr>
            <a:spLocks noChangeShapeType="1"/>
          </p:cNvSpPr>
          <p:nvPr/>
        </p:nvSpPr>
        <p:spPr bwMode="auto">
          <a:xfrm>
            <a:off x="8279051" y="180029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2" name="Line 631"/>
          <p:cNvSpPr>
            <a:spLocks noChangeShapeType="1"/>
          </p:cNvSpPr>
          <p:nvPr/>
        </p:nvSpPr>
        <p:spPr bwMode="auto">
          <a:xfrm>
            <a:off x="8284095" y="18229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3" name="Line 630"/>
          <p:cNvSpPr>
            <a:spLocks noChangeShapeType="1"/>
          </p:cNvSpPr>
          <p:nvPr/>
        </p:nvSpPr>
        <p:spPr bwMode="auto">
          <a:xfrm>
            <a:off x="8291659" y="184568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4" name="Line 629"/>
          <p:cNvSpPr>
            <a:spLocks noChangeShapeType="1"/>
          </p:cNvSpPr>
          <p:nvPr/>
        </p:nvSpPr>
        <p:spPr bwMode="auto">
          <a:xfrm>
            <a:off x="8296703" y="1868382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5" name="Line 628"/>
          <p:cNvSpPr>
            <a:spLocks noChangeShapeType="1"/>
          </p:cNvSpPr>
          <p:nvPr/>
        </p:nvSpPr>
        <p:spPr bwMode="auto">
          <a:xfrm>
            <a:off x="8301746" y="1891078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6" name="Line 627"/>
          <p:cNvSpPr>
            <a:spLocks noChangeShapeType="1"/>
          </p:cNvSpPr>
          <p:nvPr/>
        </p:nvSpPr>
        <p:spPr bwMode="auto">
          <a:xfrm>
            <a:off x="8306789" y="191377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7" name="Line 626"/>
          <p:cNvSpPr>
            <a:spLocks noChangeShapeType="1"/>
          </p:cNvSpPr>
          <p:nvPr/>
        </p:nvSpPr>
        <p:spPr bwMode="auto">
          <a:xfrm>
            <a:off x="8314355" y="193646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8" name="Line 625"/>
          <p:cNvSpPr>
            <a:spLocks noChangeShapeType="1"/>
          </p:cNvSpPr>
          <p:nvPr/>
        </p:nvSpPr>
        <p:spPr bwMode="auto">
          <a:xfrm>
            <a:off x="8316876" y="1959164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9" name="Line 624"/>
          <p:cNvSpPr>
            <a:spLocks noChangeShapeType="1"/>
          </p:cNvSpPr>
          <p:nvPr/>
        </p:nvSpPr>
        <p:spPr bwMode="auto">
          <a:xfrm>
            <a:off x="8324442" y="198186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0" name="Line 623"/>
          <p:cNvSpPr>
            <a:spLocks noChangeShapeType="1"/>
          </p:cNvSpPr>
          <p:nvPr/>
        </p:nvSpPr>
        <p:spPr bwMode="auto">
          <a:xfrm>
            <a:off x="8326963" y="2007077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1" name="Line 622"/>
          <p:cNvSpPr>
            <a:spLocks noChangeShapeType="1"/>
          </p:cNvSpPr>
          <p:nvPr/>
        </p:nvSpPr>
        <p:spPr bwMode="auto">
          <a:xfrm>
            <a:off x="8332007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2" name="Freeform 621"/>
          <p:cNvSpPr>
            <a:spLocks/>
          </p:cNvSpPr>
          <p:nvPr/>
        </p:nvSpPr>
        <p:spPr bwMode="auto">
          <a:xfrm>
            <a:off x="8337050" y="2052468"/>
            <a:ext cx="2523" cy="12608"/>
          </a:xfrm>
          <a:custGeom>
            <a:avLst/>
            <a:gdLst>
              <a:gd name="T0" fmla="*/ 0 w 3"/>
              <a:gd name="T1" fmla="*/ 0 h 13"/>
              <a:gd name="T2" fmla="*/ 3 w 3"/>
              <a:gd name="T3" fmla="*/ 5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5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3" name="Line 620"/>
          <p:cNvSpPr>
            <a:spLocks noChangeShapeType="1"/>
          </p:cNvSpPr>
          <p:nvPr/>
        </p:nvSpPr>
        <p:spPr bwMode="auto">
          <a:xfrm>
            <a:off x="8339573" y="2075163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4" name="Line 619"/>
          <p:cNvSpPr>
            <a:spLocks noChangeShapeType="1"/>
          </p:cNvSpPr>
          <p:nvPr/>
        </p:nvSpPr>
        <p:spPr bwMode="auto">
          <a:xfrm>
            <a:off x="8347137" y="209785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5" name="Line 618"/>
          <p:cNvSpPr>
            <a:spLocks noChangeShapeType="1"/>
          </p:cNvSpPr>
          <p:nvPr/>
        </p:nvSpPr>
        <p:spPr bwMode="auto">
          <a:xfrm>
            <a:off x="8349659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6" name="Line 617"/>
          <p:cNvSpPr>
            <a:spLocks noChangeShapeType="1"/>
          </p:cNvSpPr>
          <p:nvPr/>
        </p:nvSpPr>
        <p:spPr bwMode="auto">
          <a:xfrm>
            <a:off x="8352180" y="214325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7" name="Line 616"/>
          <p:cNvSpPr>
            <a:spLocks noChangeShapeType="1"/>
          </p:cNvSpPr>
          <p:nvPr/>
        </p:nvSpPr>
        <p:spPr bwMode="auto">
          <a:xfrm>
            <a:off x="8354703" y="2165945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8" name="Freeform 615"/>
          <p:cNvSpPr>
            <a:spLocks/>
          </p:cNvSpPr>
          <p:nvPr/>
        </p:nvSpPr>
        <p:spPr bwMode="auto">
          <a:xfrm>
            <a:off x="8362267" y="2186118"/>
            <a:ext cx="0" cy="15130"/>
          </a:xfrm>
          <a:custGeom>
            <a:avLst/>
            <a:gdLst>
              <a:gd name="T0" fmla="*/ 0 h 16"/>
              <a:gd name="T1" fmla="*/ 4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4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9" name="Line 614"/>
          <p:cNvSpPr>
            <a:spLocks noChangeShapeType="1"/>
          </p:cNvSpPr>
          <p:nvPr/>
        </p:nvSpPr>
        <p:spPr bwMode="auto">
          <a:xfrm>
            <a:off x="8364790" y="221133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0" name="Line 613"/>
          <p:cNvSpPr>
            <a:spLocks noChangeShapeType="1"/>
          </p:cNvSpPr>
          <p:nvPr/>
        </p:nvSpPr>
        <p:spPr bwMode="auto">
          <a:xfrm>
            <a:off x="8367311" y="2231509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1" name="Line 612"/>
          <p:cNvSpPr>
            <a:spLocks noChangeShapeType="1"/>
          </p:cNvSpPr>
          <p:nvPr/>
        </p:nvSpPr>
        <p:spPr bwMode="auto">
          <a:xfrm>
            <a:off x="8372354" y="225924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2" name="Line 611"/>
          <p:cNvSpPr>
            <a:spLocks noChangeShapeType="1"/>
          </p:cNvSpPr>
          <p:nvPr/>
        </p:nvSpPr>
        <p:spPr bwMode="auto">
          <a:xfrm>
            <a:off x="8374877" y="228194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3" name="Line 610"/>
          <p:cNvSpPr>
            <a:spLocks noChangeShapeType="1"/>
          </p:cNvSpPr>
          <p:nvPr/>
        </p:nvSpPr>
        <p:spPr bwMode="auto">
          <a:xfrm>
            <a:off x="8377398" y="230464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4" name="Line 609"/>
          <p:cNvSpPr>
            <a:spLocks noChangeShapeType="1"/>
          </p:cNvSpPr>
          <p:nvPr/>
        </p:nvSpPr>
        <p:spPr bwMode="auto">
          <a:xfrm>
            <a:off x="8377398" y="232733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5" name="Line 608"/>
          <p:cNvSpPr>
            <a:spLocks noChangeShapeType="1"/>
          </p:cNvSpPr>
          <p:nvPr/>
        </p:nvSpPr>
        <p:spPr bwMode="auto">
          <a:xfrm>
            <a:off x="8382441" y="2347508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6" name="Line 607"/>
          <p:cNvSpPr>
            <a:spLocks noChangeShapeType="1"/>
          </p:cNvSpPr>
          <p:nvPr/>
        </p:nvSpPr>
        <p:spPr bwMode="auto">
          <a:xfrm>
            <a:off x="8384964" y="2372726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7" name="Line 606"/>
          <p:cNvSpPr>
            <a:spLocks noChangeShapeType="1"/>
          </p:cNvSpPr>
          <p:nvPr/>
        </p:nvSpPr>
        <p:spPr bwMode="auto">
          <a:xfrm>
            <a:off x="8387484" y="2392899"/>
            <a:ext cx="0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8" name="Line 605"/>
          <p:cNvSpPr>
            <a:spLocks noChangeShapeType="1"/>
          </p:cNvSpPr>
          <p:nvPr/>
        </p:nvSpPr>
        <p:spPr bwMode="auto">
          <a:xfrm>
            <a:off x="8387484" y="242063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9" name="Line 604"/>
          <p:cNvSpPr>
            <a:spLocks noChangeShapeType="1"/>
          </p:cNvSpPr>
          <p:nvPr/>
        </p:nvSpPr>
        <p:spPr bwMode="auto">
          <a:xfrm>
            <a:off x="8392528" y="2443334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0" name="Line 603"/>
          <p:cNvSpPr>
            <a:spLocks noChangeShapeType="1"/>
          </p:cNvSpPr>
          <p:nvPr/>
        </p:nvSpPr>
        <p:spPr bwMode="auto">
          <a:xfrm>
            <a:off x="8395050" y="246603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1" name="Line 602"/>
          <p:cNvSpPr>
            <a:spLocks noChangeShapeType="1"/>
          </p:cNvSpPr>
          <p:nvPr/>
        </p:nvSpPr>
        <p:spPr bwMode="auto">
          <a:xfrm>
            <a:off x="8395050" y="248872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2" name="Line 601"/>
          <p:cNvSpPr>
            <a:spLocks noChangeShapeType="1"/>
          </p:cNvSpPr>
          <p:nvPr/>
        </p:nvSpPr>
        <p:spPr bwMode="auto">
          <a:xfrm>
            <a:off x="8395050" y="2508898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3" name="Line 600"/>
          <p:cNvSpPr>
            <a:spLocks noChangeShapeType="1"/>
          </p:cNvSpPr>
          <p:nvPr/>
        </p:nvSpPr>
        <p:spPr bwMode="auto">
          <a:xfrm>
            <a:off x="8397571" y="2536638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4" name="Line 599"/>
          <p:cNvSpPr>
            <a:spLocks noChangeShapeType="1"/>
          </p:cNvSpPr>
          <p:nvPr/>
        </p:nvSpPr>
        <p:spPr bwMode="auto">
          <a:xfrm>
            <a:off x="8397571" y="255933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5" name="Freeform 598"/>
          <p:cNvSpPr>
            <a:spLocks/>
          </p:cNvSpPr>
          <p:nvPr/>
        </p:nvSpPr>
        <p:spPr bwMode="auto">
          <a:xfrm>
            <a:off x="8400094" y="2582029"/>
            <a:ext cx="0" cy="12608"/>
          </a:xfrm>
          <a:custGeom>
            <a:avLst/>
            <a:gdLst>
              <a:gd name="T0" fmla="*/ 0 h 13"/>
              <a:gd name="T1" fmla="*/ 6 h 13"/>
              <a:gd name="T2" fmla="*/ 13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6" name="Line 597"/>
          <p:cNvSpPr>
            <a:spLocks noChangeShapeType="1"/>
          </p:cNvSpPr>
          <p:nvPr/>
        </p:nvSpPr>
        <p:spPr bwMode="auto">
          <a:xfrm>
            <a:off x="8400094" y="260472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7" name="Line 596"/>
          <p:cNvSpPr>
            <a:spLocks noChangeShapeType="1"/>
          </p:cNvSpPr>
          <p:nvPr/>
        </p:nvSpPr>
        <p:spPr bwMode="auto">
          <a:xfrm>
            <a:off x="8400094" y="2627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8" name="Line 595"/>
          <p:cNvSpPr>
            <a:spLocks noChangeShapeType="1"/>
          </p:cNvSpPr>
          <p:nvPr/>
        </p:nvSpPr>
        <p:spPr bwMode="auto">
          <a:xfrm>
            <a:off x="8400094" y="265263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9" name="Line 594"/>
          <p:cNvSpPr>
            <a:spLocks noChangeShapeType="1"/>
          </p:cNvSpPr>
          <p:nvPr/>
        </p:nvSpPr>
        <p:spPr bwMode="auto">
          <a:xfrm>
            <a:off x="8400094" y="267533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0" name="Line 593"/>
          <p:cNvSpPr>
            <a:spLocks noChangeShapeType="1"/>
          </p:cNvSpPr>
          <p:nvPr/>
        </p:nvSpPr>
        <p:spPr bwMode="auto">
          <a:xfrm>
            <a:off x="8402615" y="26980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1" name="Line 592"/>
          <p:cNvSpPr>
            <a:spLocks noChangeShapeType="1"/>
          </p:cNvSpPr>
          <p:nvPr/>
        </p:nvSpPr>
        <p:spPr bwMode="auto">
          <a:xfrm>
            <a:off x="8402615" y="2720723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2" name="Line 591"/>
          <p:cNvSpPr>
            <a:spLocks noChangeShapeType="1"/>
          </p:cNvSpPr>
          <p:nvPr/>
        </p:nvSpPr>
        <p:spPr bwMode="auto">
          <a:xfrm>
            <a:off x="8402615" y="274341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3" name="Line 590"/>
          <p:cNvSpPr>
            <a:spLocks noChangeShapeType="1"/>
          </p:cNvSpPr>
          <p:nvPr/>
        </p:nvSpPr>
        <p:spPr bwMode="auto">
          <a:xfrm>
            <a:off x="8400094" y="2768636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4" name="Line 589"/>
          <p:cNvSpPr>
            <a:spLocks noChangeShapeType="1"/>
          </p:cNvSpPr>
          <p:nvPr/>
        </p:nvSpPr>
        <p:spPr bwMode="auto">
          <a:xfrm>
            <a:off x="8400094" y="2791331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5" name="Line 588"/>
          <p:cNvSpPr>
            <a:spLocks noChangeShapeType="1"/>
          </p:cNvSpPr>
          <p:nvPr/>
        </p:nvSpPr>
        <p:spPr bwMode="auto">
          <a:xfrm>
            <a:off x="8400094" y="281402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6" name="Line 587"/>
          <p:cNvSpPr>
            <a:spLocks noChangeShapeType="1"/>
          </p:cNvSpPr>
          <p:nvPr/>
        </p:nvSpPr>
        <p:spPr bwMode="auto">
          <a:xfrm>
            <a:off x="8400094" y="2836722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7" name="Line 586"/>
          <p:cNvSpPr>
            <a:spLocks noChangeShapeType="1"/>
          </p:cNvSpPr>
          <p:nvPr/>
        </p:nvSpPr>
        <p:spPr bwMode="auto">
          <a:xfrm>
            <a:off x="8400094" y="2859418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208" name="Group 385"/>
          <p:cNvGrpSpPr>
            <a:grpSpLocks/>
          </p:cNvGrpSpPr>
          <p:nvPr/>
        </p:nvGrpSpPr>
        <p:grpSpPr bwMode="auto">
          <a:xfrm>
            <a:off x="5669072" y="2884635"/>
            <a:ext cx="2731022" cy="3366494"/>
            <a:chOff x="6181" y="3700"/>
            <a:chExt cx="2707" cy="3337"/>
          </a:xfrm>
        </p:grpSpPr>
        <p:sp>
          <p:nvSpPr>
            <p:cNvPr id="1209" name="Line 585"/>
            <p:cNvSpPr>
              <a:spLocks noChangeShapeType="1"/>
            </p:cNvSpPr>
            <p:nvPr/>
          </p:nvSpPr>
          <p:spPr bwMode="auto">
            <a:xfrm>
              <a:off x="8887" y="370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Line 584"/>
            <p:cNvSpPr>
              <a:spLocks noChangeShapeType="1"/>
            </p:cNvSpPr>
            <p:nvPr/>
          </p:nvSpPr>
          <p:spPr bwMode="auto">
            <a:xfrm>
              <a:off x="8887" y="372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Line 583"/>
            <p:cNvSpPr>
              <a:spLocks noChangeShapeType="1"/>
            </p:cNvSpPr>
            <p:nvPr/>
          </p:nvSpPr>
          <p:spPr bwMode="auto">
            <a:xfrm flipH="1">
              <a:off x="8884" y="374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Line 582"/>
            <p:cNvSpPr>
              <a:spLocks noChangeShapeType="1"/>
            </p:cNvSpPr>
            <p:nvPr/>
          </p:nvSpPr>
          <p:spPr bwMode="auto">
            <a:xfrm>
              <a:off x="8884" y="376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Line 581"/>
            <p:cNvSpPr>
              <a:spLocks noChangeShapeType="1"/>
            </p:cNvSpPr>
            <p:nvPr/>
          </p:nvSpPr>
          <p:spPr bwMode="auto">
            <a:xfrm>
              <a:off x="8884" y="3789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Line 580"/>
            <p:cNvSpPr>
              <a:spLocks noChangeShapeType="1"/>
            </p:cNvSpPr>
            <p:nvPr/>
          </p:nvSpPr>
          <p:spPr bwMode="auto">
            <a:xfrm>
              <a:off x="8881" y="381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Line 579"/>
            <p:cNvSpPr>
              <a:spLocks noChangeShapeType="1"/>
            </p:cNvSpPr>
            <p:nvPr/>
          </p:nvSpPr>
          <p:spPr bwMode="auto">
            <a:xfrm flipH="1">
              <a:off x="8877" y="3837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Line 578"/>
            <p:cNvSpPr>
              <a:spLocks noChangeShapeType="1"/>
            </p:cNvSpPr>
            <p:nvPr/>
          </p:nvSpPr>
          <p:spPr bwMode="auto">
            <a:xfrm>
              <a:off x="8877" y="386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Line 577"/>
            <p:cNvSpPr>
              <a:spLocks noChangeShapeType="1"/>
            </p:cNvSpPr>
            <p:nvPr/>
          </p:nvSpPr>
          <p:spPr bwMode="auto">
            <a:xfrm>
              <a:off x="8874" y="388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Line 576"/>
            <p:cNvSpPr>
              <a:spLocks noChangeShapeType="1"/>
            </p:cNvSpPr>
            <p:nvPr/>
          </p:nvSpPr>
          <p:spPr bwMode="auto">
            <a:xfrm flipH="1">
              <a:off x="8871" y="39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Line 575"/>
            <p:cNvSpPr>
              <a:spLocks noChangeShapeType="1"/>
            </p:cNvSpPr>
            <p:nvPr/>
          </p:nvSpPr>
          <p:spPr bwMode="auto">
            <a:xfrm flipH="1">
              <a:off x="8868" y="392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Line 574"/>
            <p:cNvSpPr>
              <a:spLocks noChangeShapeType="1"/>
            </p:cNvSpPr>
            <p:nvPr/>
          </p:nvSpPr>
          <p:spPr bwMode="auto">
            <a:xfrm>
              <a:off x="8868" y="395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73"/>
            <p:cNvSpPr>
              <a:spLocks noChangeShapeType="1"/>
            </p:cNvSpPr>
            <p:nvPr/>
          </p:nvSpPr>
          <p:spPr bwMode="auto">
            <a:xfrm>
              <a:off x="8865" y="39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72"/>
            <p:cNvSpPr>
              <a:spLocks noChangeShapeType="1"/>
            </p:cNvSpPr>
            <p:nvPr/>
          </p:nvSpPr>
          <p:spPr bwMode="auto">
            <a:xfrm>
              <a:off x="8861" y="3997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71"/>
            <p:cNvSpPr>
              <a:spLocks noChangeShapeType="1"/>
            </p:cNvSpPr>
            <p:nvPr/>
          </p:nvSpPr>
          <p:spPr bwMode="auto">
            <a:xfrm>
              <a:off x="8858" y="402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Line 570"/>
            <p:cNvSpPr>
              <a:spLocks noChangeShapeType="1"/>
            </p:cNvSpPr>
            <p:nvPr/>
          </p:nvSpPr>
          <p:spPr bwMode="auto">
            <a:xfrm>
              <a:off x="8855" y="404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Line 569"/>
            <p:cNvSpPr>
              <a:spLocks noChangeShapeType="1"/>
            </p:cNvSpPr>
            <p:nvPr/>
          </p:nvSpPr>
          <p:spPr bwMode="auto">
            <a:xfrm>
              <a:off x="8852" y="406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Line 568"/>
            <p:cNvSpPr>
              <a:spLocks noChangeShapeType="1"/>
            </p:cNvSpPr>
            <p:nvPr/>
          </p:nvSpPr>
          <p:spPr bwMode="auto">
            <a:xfrm>
              <a:off x="8849" y="408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Line 567"/>
            <p:cNvSpPr>
              <a:spLocks noChangeShapeType="1"/>
            </p:cNvSpPr>
            <p:nvPr/>
          </p:nvSpPr>
          <p:spPr bwMode="auto">
            <a:xfrm flipH="1">
              <a:off x="8842" y="4109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Line 566"/>
            <p:cNvSpPr>
              <a:spLocks noChangeShapeType="1"/>
            </p:cNvSpPr>
            <p:nvPr/>
          </p:nvSpPr>
          <p:spPr bwMode="auto">
            <a:xfrm flipH="1">
              <a:off x="8839" y="413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Line 565"/>
            <p:cNvSpPr>
              <a:spLocks noChangeShapeType="1"/>
            </p:cNvSpPr>
            <p:nvPr/>
          </p:nvSpPr>
          <p:spPr bwMode="auto">
            <a:xfrm flipH="1">
              <a:off x="8836" y="41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Line 564"/>
            <p:cNvSpPr>
              <a:spLocks noChangeShapeType="1"/>
            </p:cNvSpPr>
            <p:nvPr/>
          </p:nvSpPr>
          <p:spPr bwMode="auto">
            <a:xfrm flipH="1">
              <a:off x="8833" y="418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Line 563"/>
            <p:cNvSpPr>
              <a:spLocks noChangeShapeType="1"/>
            </p:cNvSpPr>
            <p:nvPr/>
          </p:nvSpPr>
          <p:spPr bwMode="auto">
            <a:xfrm flipH="1">
              <a:off x="8826" y="420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Line 562"/>
            <p:cNvSpPr>
              <a:spLocks noChangeShapeType="1"/>
            </p:cNvSpPr>
            <p:nvPr/>
          </p:nvSpPr>
          <p:spPr bwMode="auto">
            <a:xfrm flipH="1">
              <a:off x="8823" y="422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Line 561"/>
            <p:cNvSpPr>
              <a:spLocks noChangeShapeType="1"/>
            </p:cNvSpPr>
            <p:nvPr/>
          </p:nvSpPr>
          <p:spPr bwMode="auto">
            <a:xfrm flipH="1">
              <a:off x="8820" y="424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Line 560"/>
            <p:cNvSpPr>
              <a:spLocks noChangeShapeType="1"/>
            </p:cNvSpPr>
            <p:nvPr/>
          </p:nvSpPr>
          <p:spPr bwMode="auto">
            <a:xfrm flipH="1">
              <a:off x="8814" y="42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Line 559"/>
            <p:cNvSpPr>
              <a:spLocks noChangeShapeType="1"/>
            </p:cNvSpPr>
            <p:nvPr/>
          </p:nvSpPr>
          <p:spPr bwMode="auto">
            <a:xfrm flipH="1">
              <a:off x="8810" y="4292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Line 558"/>
            <p:cNvSpPr>
              <a:spLocks noChangeShapeType="1"/>
            </p:cNvSpPr>
            <p:nvPr/>
          </p:nvSpPr>
          <p:spPr bwMode="auto">
            <a:xfrm flipH="1">
              <a:off x="8804" y="431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557"/>
            <p:cNvSpPr>
              <a:spLocks/>
            </p:cNvSpPr>
            <p:nvPr/>
          </p:nvSpPr>
          <p:spPr bwMode="auto">
            <a:xfrm>
              <a:off x="8801" y="4336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3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Line 556"/>
            <p:cNvSpPr>
              <a:spLocks noChangeShapeType="1"/>
            </p:cNvSpPr>
            <p:nvPr/>
          </p:nvSpPr>
          <p:spPr bwMode="auto">
            <a:xfrm flipH="1">
              <a:off x="8794" y="435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Line 555"/>
            <p:cNvSpPr>
              <a:spLocks noChangeShapeType="1"/>
            </p:cNvSpPr>
            <p:nvPr/>
          </p:nvSpPr>
          <p:spPr bwMode="auto">
            <a:xfrm flipH="1">
              <a:off x="8788" y="438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Line 554"/>
            <p:cNvSpPr>
              <a:spLocks noChangeShapeType="1"/>
            </p:cNvSpPr>
            <p:nvPr/>
          </p:nvSpPr>
          <p:spPr bwMode="auto">
            <a:xfrm flipH="1">
              <a:off x="8782" y="44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53"/>
            <p:cNvSpPr>
              <a:spLocks/>
            </p:cNvSpPr>
            <p:nvPr/>
          </p:nvSpPr>
          <p:spPr bwMode="auto">
            <a:xfrm>
              <a:off x="8778" y="4426"/>
              <a:ext cx="4" cy="16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3 h 16"/>
                <a:gd name="T4" fmla="*/ 0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Line 552"/>
            <p:cNvSpPr>
              <a:spLocks noChangeShapeType="1"/>
            </p:cNvSpPr>
            <p:nvPr/>
          </p:nvSpPr>
          <p:spPr bwMode="auto">
            <a:xfrm flipH="1">
              <a:off x="8772" y="444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Line 551"/>
            <p:cNvSpPr>
              <a:spLocks noChangeShapeType="1"/>
            </p:cNvSpPr>
            <p:nvPr/>
          </p:nvSpPr>
          <p:spPr bwMode="auto">
            <a:xfrm flipH="1">
              <a:off x="8766" y="447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Line 550"/>
            <p:cNvSpPr>
              <a:spLocks noChangeShapeType="1"/>
            </p:cNvSpPr>
            <p:nvPr/>
          </p:nvSpPr>
          <p:spPr bwMode="auto">
            <a:xfrm flipH="1">
              <a:off x="8759" y="449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49"/>
            <p:cNvSpPr>
              <a:spLocks/>
            </p:cNvSpPr>
            <p:nvPr/>
          </p:nvSpPr>
          <p:spPr bwMode="auto">
            <a:xfrm>
              <a:off x="8753" y="4516"/>
              <a:ext cx="3" cy="12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9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Line 548"/>
            <p:cNvSpPr>
              <a:spLocks noChangeShapeType="1"/>
            </p:cNvSpPr>
            <p:nvPr/>
          </p:nvSpPr>
          <p:spPr bwMode="auto">
            <a:xfrm flipH="1">
              <a:off x="8746" y="4538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Line 547"/>
            <p:cNvSpPr>
              <a:spLocks noChangeShapeType="1"/>
            </p:cNvSpPr>
            <p:nvPr/>
          </p:nvSpPr>
          <p:spPr bwMode="auto">
            <a:xfrm flipH="1">
              <a:off x="8740" y="456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Line 546"/>
            <p:cNvSpPr>
              <a:spLocks noChangeShapeType="1"/>
            </p:cNvSpPr>
            <p:nvPr/>
          </p:nvSpPr>
          <p:spPr bwMode="auto">
            <a:xfrm flipH="1">
              <a:off x="8734" y="45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45"/>
            <p:cNvSpPr>
              <a:spLocks/>
            </p:cNvSpPr>
            <p:nvPr/>
          </p:nvSpPr>
          <p:spPr bwMode="auto">
            <a:xfrm>
              <a:off x="8727" y="4605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Line 544"/>
            <p:cNvSpPr>
              <a:spLocks noChangeShapeType="1"/>
            </p:cNvSpPr>
            <p:nvPr/>
          </p:nvSpPr>
          <p:spPr bwMode="auto">
            <a:xfrm flipH="1">
              <a:off x="8721" y="462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Line 543"/>
            <p:cNvSpPr>
              <a:spLocks noChangeShapeType="1"/>
            </p:cNvSpPr>
            <p:nvPr/>
          </p:nvSpPr>
          <p:spPr bwMode="auto">
            <a:xfrm flipH="1">
              <a:off x="8711" y="4647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Line 542"/>
            <p:cNvSpPr>
              <a:spLocks noChangeShapeType="1"/>
            </p:cNvSpPr>
            <p:nvPr/>
          </p:nvSpPr>
          <p:spPr bwMode="auto">
            <a:xfrm flipH="1">
              <a:off x="8705" y="46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41"/>
            <p:cNvSpPr>
              <a:spLocks/>
            </p:cNvSpPr>
            <p:nvPr/>
          </p:nvSpPr>
          <p:spPr bwMode="auto">
            <a:xfrm>
              <a:off x="8698" y="4692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3 h 12"/>
                <a:gd name="T4" fmla="*/ 0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Line 540"/>
            <p:cNvSpPr>
              <a:spLocks noChangeShapeType="1"/>
            </p:cNvSpPr>
            <p:nvPr/>
          </p:nvSpPr>
          <p:spPr bwMode="auto">
            <a:xfrm flipH="1">
              <a:off x="8689" y="471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Line 539"/>
            <p:cNvSpPr>
              <a:spLocks noChangeShapeType="1"/>
            </p:cNvSpPr>
            <p:nvPr/>
          </p:nvSpPr>
          <p:spPr bwMode="auto">
            <a:xfrm flipH="1">
              <a:off x="8682" y="4736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Line 538"/>
            <p:cNvSpPr>
              <a:spLocks noChangeShapeType="1"/>
            </p:cNvSpPr>
            <p:nvPr/>
          </p:nvSpPr>
          <p:spPr bwMode="auto">
            <a:xfrm flipH="1">
              <a:off x="8676" y="4756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Line 537"/>
            <p:cNvSpPr>
              <a:spLocks noChangeShapeType="1"/>
            </p:cNvSpPr>
            <p:nvPr/>
          </p:nvSpPr>
          <p:spPr bwMode="auto">
            <a:xfrm flipH="1">
              <a:off x="8666" y="477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Line 536"/>
            <p:cNvSpPr>
              <a:spLocks noChangeShapeType="1"/>
            </p:cNvSpPr>
            <p:nvPr/>
          </p:nvSpPr>
          <p:spPr bwMode="auto">
            <a:xfrm flipH="1">
              <a:off x="8657" y="48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Line 535"/>
            <p:cNvSpPr>
              <a:spLocks noChangeShapeType="1"/>
            </p:cNvSpPr>
            <p:nvPr/>
          </p:nvSpPr>
          <p:spPr bwMode="auto">
            <a:xfrm flipH="1">
              <a:off x="8650" y="482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Line 534"/>
            <p:cNvSpPr>
              <a:spLocks noChangeShapeType="1"/>
            </p:cNvSpPr>
            <p:nvPr/>
          </p:nvSpPr>
          <p:spPr bwMode="auto">
            <a:xfrm flipH="1">
              <a:off x="8641" y="484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Line 533"/>
            <p:cNvSpPr>
              <a:spLocks noChangeShapeType="1"/>
            </p:cNvSpPr>
            <p:nvPr/>
          </p:nvSpPr>
          <p:spPr bwMode="auto">
            <a:xfrm flipH="1">
              <a:off x="8634" y="4864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Line 532"/>
            <p:cNvSpPr>
              <a:spLocks noChangeShapeType="1"/>
            </p:cNvSpPr>
            <p:nvPr/>
          </p:nvSpPr>
          <p:spPr bwMode="auto">
            <a:xfrm flipH="1">
              <a:off x="8625" y="48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Line 531"/>
            <p:cNvSpPr>
              <a:spLocks noChangeShapeType="1"/>
            </p:cNvSpPr>
            <p:nvPr/>
          </p:nvSpPr>
          <p:spPr bwMode="auto">
            <a:xfrm flipH="1">
              <a:off x="8615" y="4906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Line 530"/>
            <p:cNvSpPr>
              <a:spLocks noChangeShapeType="1"/>
            </p:cNvSpPr>
            <p:nvPr/>
          </p:nvSpPr>
          <p:spPr bwMode="auto">
            <a:xfrm flipH="1">
              <a:off x="8606" y="492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Line 529"/>
            <p:cNvSpPr>
              <a:spLocks noChangeShapeType="1"/>
            </p:cNvSpPr>
            <p:nvPr/>
          </p:nvSpPr>
          <p:spPr bwMode="auto">
            <a:xfrm flipH="1">
              <a:off x="8599" y="4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Line 528"/>
            <p:cNvSpPr>
              <a:spLocks noChangeShapeType="1"/>
            </p:cNvSpPr>
            <p:nvPr/>
          </p:nvSpPr>
          <p:spPr bwMode="auto">
            <a:xfrm flipH="1">
              <a:off x="8590" y="497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Line 527"/>
            <p:cNvSpPr>
              <a:spLocks noChangeShapeType="1"/>
            </p:cNvSpPr>
            <p:nvPr/>
          </p:nvSpPr>
          <p:spPr bwMode="auto">
            <a:xfrm flipH="1">
              <a:off x="8580" y="499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26"/>
            <p:cNvSpPr>
              <a:spLocks/>
            </p:cNvSpPr>
            <p:nvPr/>
          </p:nvSpPr>
          <p:spPr bwMode="auto">
            <a:xfrm>
              <a:off x="8570" y="501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6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Line 525"/>
            <p:cNvSpPr>
              <a:spLocks noChangeShapeType="1"/>
            </p:cNvSpPr>
            <p:nvPr/>
          </p:nvSpPr>
          <p:spPr bwMode="auto">
            <a:xfrm flipH="1">
              <a:off x="8561" y="503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Line 524"/>
            <p:cNvSpPr>
              <a:spLocks noChangeShapeType="1"/>
            </p:cNvSpPr>
            <p:nvPr/>
          </p:nvSpPr>
          <p:spPr bwMode="auto">
            <a:xfrm flipH="1">
              <a:off x="8551" y="505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Line 523"/>
            <p:cNvSpPr>
              <a:spLocks noChangeShapeType="1"/>
            </p:cNvSpPr>
            <p:nvPr/>
          </p:nvSpPr>
          <p:spPr bwMode="auto">
            <a:xfrm flipH="1">
              <a:off x="8542" y="507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22"/>
            <p:cNvSpPr>
              <a:spLocks/>
            </p:cNvSpPr>
            <p:nvPr/>
          </p:nvSpPr>
          <p:spPr bwMode="auto">
            <a:xfrm>
              <a:off x="8532" y="5098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Line 521"/>
            <p:cNvSpPr>
              <a:spLocks noChangeShapeType="1"/>
            </p:cNvSpPr>
            <p:nvPr/>
          </p:nvSpPr>
          <p:spPr bwMode="auto">
            <a:xfrm flipH="1">
              <a:off x="8519" y="51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Line 520"/>
            <p:cNvSpPr>
              <a:spLocks noChangeShapeType="1"/>
            </p:cNvSpPr>
            <p:nvPr/>
          </p:nvSpPr>
          <p:spPr bwMode="auto">
            <a:xfrm flipH="1">
              <a:off x="8510" y="51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Line 519"/>
            <p:cNvSpPr>
              <a:spLocks noChangeShapeType="1"/>
            </p:cNvSpPr>
            <p:nvPr/>
          </p:nvSpPr>
          <p:spPr bwMode="auto">
            <a:xfrm flipH="1">
              <a:off x="8500" y="515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18"/>
            <p:cNvSpPr>
              <a:spLocks/>
            </p:cNvSpPr>
            <p:nvPr/>
          </p:nvSpPr>
          <p:spPr bwMode="auto">
            <a:xfrm>
              <a:off x="8490" y="5178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3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Line 517"/>
            <p:cNvSpPr>
              <a:spLocks noChangeShapeType="1"/>
            </p:cNvSpPr>
            <p:nvPr/>
          </p:nvSpPr>
          <p:spPr bwMode="auto">
            <a:xfrm flipH="1">
              <a:off x="8478" y="52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Line 516"/>
            <p:cNvSpPr>
              <a:spLocks noChangeShapeType="1"/>
            </p:cNvSpPr>
            <p:nvPr/>
          </p:nvSpPr>
          <p:spPr bwMode="auto">
            <a:xfrm flipH="1">
              <a:off x="8468" y="522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Line 515"/>
            <p:cNvSpPr>
              <a:spLocks noChangeShapeType="1"/>
            </p:cNvSpPr>
            <p:nvPr/>
          </p:nvSpPr>
          <p:spPr bwMode="auto">
            <a:xfrm flipH="1">
              <a:off x="8455" y="524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Line 514"/>
            <p:cNvSpPr>
              <a:spLocks noChangeShapeType="1"/>
            </p:cNvSpPr>
            <p:nvPr/>
          </p:nvSpPr>
          <p:spPr bwMode="auto">
            <a:xfrm flipH="1">
              <a:off x="8446" y="526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Line 513"/>
            <p:cNvSpPr>
              <a:spLocks noChangeShapeType="1"/>
            </p:cNvSpPr>
            <p:nvPr/>
          </p:nvSpPr>
          <p:spPr bwMode="auto">
            <a:xfrm flipH="1">
              <a:off x="8433" y="528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Line 512"/>
            <p:cNvSpPr>
              <a:spLocks noChangeShapeType="1"/>
            </p:cNvSpPr>
            <p:nvPr/>
          </p:nvSpPr>
          <p:spPr bwMode="auto">
            <a:xfrm flipH="1">
              <a:off x="8423" y="5300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Line 511"/>
            <p:cNvSpPr>
              <a:spLocks noChangeShapeType="1"/>
            </p:cNvSpPr>
            <p:nvPr/>
          </p:nvSpPr>
          <p:spPr bwMode="auto">
            <a:xfrm flipH="1">
              <a:off x="8410" y="532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Line 510"/>
            <p:cNvSpPr>
              <a:spLocks noChangeShapeType="1"/>
            </p:cNvSpPr>
            <p:nvPr/>
          </p:nvSpPr>
          <p:spPr bwMode="auto">
            <a:xfrm flipH="1">
              <a:off x="8401" y="534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Line 509"/>
            <p:cNvSpPr>
              <a:spLocks noChangeShapeType="1"/>
            </p:cNvSpPr>
            <p:nvPr/>
          </p:nvSpPr>
          <p:spPr bwMode="auto">
            <a:xfrm flipH="1">
              <a:off x="8388" y="536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Line 508"/>
            <p:cNvSpPr>
              <a:spLocks noChangeShapeType="1"/>
            </p:cNvSpPr>
            <p:nvPr/>
          </p:nvSpPr>
          <p:spPr bwMode="auto">
            <a:xfrm flipH="1">
              <a:off x="8375" y="538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07"/>
            <p:cNvSpPr>
              <a:spLocks/>
            </p:cNvSpPr>
            <p:nvPr/>
          </p:nvSpPr>
          <p:spPr bwMode="auto">
            <a:xfrm>
              <a:off x="8366" y="5402"/>
              <a:ext cx="6" cy="10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6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6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Line 506"/>
            <p:cNvSpPr>
              <a:spLocks noChangeShapeType="1"/>
            </p:cNvSpPr>
            <p:nvPr/>
          </p:nvSpPr>
          <p:spPr bwMode="auto">
            <a:xfrm flipH="1">
              <a:off x="8353" y="54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Line 505"/>
            <p:cNvSpPr>
              <a:spLocks noChangeShapeType="1"/>
            </p:cNvSpPr>
            <p:nvPr/>
          </p:nvSpPr>
          <p:spPr bwMode="auto">
            <a:xfrm flipH="1">
              <a:off x="8340" y="544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Line 504"/>
            <p:cNvSpPr>
              <a:spLocks noChangeShapeType="1"/>
            </p:cNvSpPr>
            <p:nvPr/>
          </p:nvSpPr>
          <p:spPr bwMode="auto">
            <a:xfrm flipH="1">
              <a:off x="8327" y="546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03"/>
            <p:cNvSpPr>
              <a:spLocks/>
            </p:cNvSpPr>
            <p:nvPr/>
          </p:nvSpPr>
          <p:spPr bwMode="auto">
            <a:xfrm>
              <a:off x="8314" y="5479"/>
              <a:ext cx="10" cy="13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3 h 13"/>
                <a:gd name="T4" fmla="*/ 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Line 502"/>
            <p:cNvSpPr>
              <a:spLocks noChangeShapeType="1"/>
            </p:cNvSpPr>
            <p:nvPr/>
          </p:nvSpPr>
          <p:spPr bwMode="auto">
            <a:xfrm flipH="1">
              <a:off x="8302" y="5498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Line 501"/>
            <p:cNvSpPr>
              <a:spLocks noChangeShapeType="1"/>
            </p:cNvSpPr>
            <p:nvPr/>
          </p:nvSpPr>
          <p:spPr bwMode="auto">
            <a:xfrm flipH="1">
              <a:off x="8289" y="551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Line 500"/>
            <p:cNvSpPr>
              <a:spLocks noChangeShapeType="1"/>
            </p:cNvSpPr>
            <p:nvPr/>
          </p:nvSpPr>
          <p:spPr bwMode="auto">
            <a:xfrm flipH="1">
              <a:off x="8276" y="553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Line 499"/>
            <p:cNvSpPr>
              <a:spLocks noChangeShapeType="1"/>
            </p:cNvSpPr>
            <p:nvPr/>
          </p:nvSpPr>
          <p:spPr bwMode="auto">
            <a:xfrm flipH="1">
              <a:off x="8263" y="555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Line 498"/>
            <p:cNvSpPr>
              <a:spLocks noChangeShapeType="1"/>
            </p:cNvSpPr>
            <p:nvPr/>
          </p:nvSpPr>
          <p:spPr bwMode="auto">
            <a:xfrm flipH="1">
              <a:off x="8251" y="557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Line 497"/>
            <p:cNvSpPr>
              <a:spLocks noChangeShapeType="1"/>
            </p:cNvSpPr>
            <p:nvPr/>
          </p:nvSpPr>
          <p:spPr bwMode="auto">
            <a:xfrm flipH="1">
              <a:off x="8238" y="5594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Line 496"/>
            <p:cNvSpPr>
              <a:spLocks noChangeShapeType="1"/>
            </p:cNvSpPr>
            <p:nvPr/>
          </p:nvSpPr>
          <p:spPr bwMode="auto">
            <a:xfrm flipH="1">
              <a:off x="8225" y="561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Line 495"/>
            <p:cNvSpPr>
              <a:spLocks noChangeShapeType="1"/>
            </p:cNvSpPr>
            <p:nvPr/>
          </p:nvSpPr>
          <p:spPr bwMode="auto">
            <a:xfrm flipH="1">
              <a:off x="8212" y="563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Line 494"/>
            <p:cNvSpPr>
              <a:spLocks noChangeShapeType="1"/>
            </p:cNvSpPr>
            <p:nvPr/>
          </p:nvSpPr>
          <p:spPr bwMode="auto">
            <a:xfrm flipH="1">
              <a:off x="8199" y="5652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Line 493"/>
            <p:cNvSpPr>
              <a:spLocks noChangeShapeType="1"/>
            </p:cNvSpPr>
            <p:nvPr/>
          </p:nvSpPr>
          <p:spPr bwMode="auto">
            <a:xfrm flipH="1">
              <a:off x="8183" y="5668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Line 492"/>
            <p:cNvSpPr>
              <a:spLocks noChangeShapeType="1"/>
            </p:cNvSpPr>
            <p:nvPr/>
          </p:nvSpPr>
          <p:spPr bwMode="auto">
            <a:xfrm flipH="1">
              <a:off x="8171" y="568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Line 491"/>
            <p:cNvSpPr>
              <a:spLocks noChangeShapeType="1"/>
            </p:cNvSpPr>
            <p:nvPr/>
          </p:nvSpPr>
          <p:spPr bwMode="auto">
            <a:xfrm flipH="1">
              <a:off x="8158" y="57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Line 490"/>
            <p:cNvSpPr>
              <a:spLocks noChangeShapeType="1"/>
            </p:cNvSpPr>
            <p:nvPr/>
          </p:nvSpPr>
          <p:spPr bwMode="auto">
            <a:xfrm flipH="1">
              <a:off x="8142" y="57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Line 489"/>
            <p:cNvSpPr>
              <a:spLocks noChangeShapeType="1"/>
            </p:cNvSpPr>
            <p:nvPr/>
          </p:nvSpPr>
          <p:spPr bwMode="auto">
            <a:xfrm flipH="1">
              <a:off x="8129" y="57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488"/>
            <p:cNvSpPr>
              <a:spLocks/>
            </p:cNvSpPr>
            <p:nvPr/>
          </p:nvSpPr>
          <p:spPr bwMode="auto">
            <a:xfrm>
              <a:off x="8116" y="5760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3 w 7"/>
                <a:gd name="T3" fmla="*/ 7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Line 487"/>
            <p:cNvSpPr>
              <a:spLocks noChangeShapeType="1"/>
            </p:cNvSpPr>
            <p:nvPr/>
          </p:nvSpPr>
          <p:spPr bwMode="auto">
            <a:xfrm flipH="1">
              <a:off x="8100" y="578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Line 486"/>
            <p:cNvSpPr>
              <a:spLocks noChangeShapeType="1"/>
            </p:cNvSpPr>
            <p:nvPr/>
          </p:nvSpPr>
          <p:spPr bwMode="auto">
            <a:xfrm flipH="1">
              <a:off x="8084" y="579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Line 485"/>
            <p:cNvSpPr>
              <a:spLocks noChangeShapeType="1"/>
            </p:cNvSpPr>
            <p:nvPr/>
          </p:nvSpPr>
          <p:spPr bwMode="auto">
            <a:xfrm flipH="1">
              <a:off x="8071" y="581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Line 484"/>
            <p:cNvSpPr>
              <a:spLocks noChangeShapeType="1"/>
            </p:cNvSpPr>
            <p:nvPr/>
          </p:nvSpPr>
          <p:spPr bwMode="auto">
            <a:xfrm flipH="1">
              <a:off x="8055" y="5834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Line 483"/>
            <p:cNvSpPr>
              <a:spLocks noChangeShapeType="1"/>
            </p:cNvSpPr>
            <p:nvPr/>
          </p:nvSpPr>
          <p:spPr bwMode="auto">
            <a:xfrm flipH="1">
              <a:off x="8043" y="585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Line 482"/>
            <p:cNvSpPr>
              <a:spLocks noChangeShapeType="1"/>
            </p:cNvSpPr>
            <p:nvPr/>
          </p:nvSpPr>
          <p:spPr bwMode="auto">
            <a:xfrm flipH="1">
              <a:off x="8027" y="586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Line 481"/>
            <p:cNvSpPr>
              <a:spLocks noChangeShapeType="1"/>
            </p:cNvSpPr>
            <p:nvPr/>
          </p:nvSpPr>
          <p:spPr bwMode="auto">
            <a:xfrm flipH="1">
              <a:off x="8011" y="588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Line 480"/>
            <p:cNvSpPr>
              <a:spLocks noChangeShapeType="1"/>
            </p:cNvSpPr>
            <p:nvPr/>
          </p:nvSpPr>
          <p:spPr bwMode="auto">
            <a:xfrm flipH="1">
              <a:off x="7998" y="590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Line 479"/>
            <p:cNvSpPr>
              <a:spLocks noChangeShapeType="1"/>
            </p:cNvSpPr>
            <p:nvPr/>
          </p:nvSpPr>
          <p:spPr bwMode="auto">
            <a:xfrm flipH="1">
              <a:off x="7982" y="592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Line 478"/>
            <p:cNvSpPr>
              <a:spLocks noChangeShapeType="1"/>
            </p:cNvSpPr>
            <p:nvPr/>
          </p:nvSpPr>
          <p:spPr bwMode="auto">
            <a:xfrm flipH="1">
              <a:off x="7966" y="593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Line 477"/>
            <p:cNvSpPr>
              <a:spLocks noChangeShapeType="1"/>
            </p:cNvSpPr>
            <p:nvPr/>
          </p:nvSpPr>
          <p:spPr bwMode="auto">
            <a:xfrm flipH="1">
              <a:off x="7950" y="595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Line 476"/>
            <p:cNvSpPr>
              <a:spLocks noChangeShapeType="1"/>
            </p:cNvSpPr>
            <p:nvPr/>
          </p:nvSpPr>
          <p:spPr bwMode="auto">
            <a:xfrm flipH="1">
              <a:off x="7934" y="597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Line 475"/>
            <p:cNvSpPr>
              <a:spLocks noChangeShapeType="1"/>
            </p:cNvSpPr>
            <p:nvPr/>
          </p:nvSpPr>
          <p:spPr bwMode="auto">
            <a:xfrm flipH="1">
              <a:off x="7918" y="5987"/>
              <a:ext cx="1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Line 474"/>
            <p:cNvSpPr>
              <a:spLocks noChangeShapeType="1"/>
            </p:cNvSpPr>
            <p:nvPr/>
          </p:nvSpPr>
          <p:spPr bwMode="auto">
            <a:xfrm flipH="1">
              <a:off x="7905" y="600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473"/>
            <p:cNvSpPr>
              <a:spLocks/>
            </p:cNvSpPr>
            <p:nvPr/>
          </p:nvSpPr>
          <p:spPr bwMode="auto">
            <a:xfrm>
              <a:off x="7889" y="6023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0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Line 472"/>
            <p:cNvSpPr>
              <a:spLocks noChangeShapeType="1"/>
            </p:cNvSpPr>
            <p:nvPr/>
          </p:nvSpPr>
          <p:spPr bwMode="auto">
            <a:xfrm flipH="1">
              <a:off x="7873" y="603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Line 471"/>
            <p:cNvSpPr>
              <a:spLocks noChangeShapeType="1"/>
            </p:cNvSpPr>
            <p:nvPr/>
          </p:nvSpPr>
          <p:spPr bwMode="auto">
            <a:xfrm flipH="1">
              <a:off x="7857" y="605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Line 470"/>
            <p:cNvSpPr>
              <a:spLocks noChangeShapeType="1"/>
            </p:cNvSpPr>
            <p:nvPr/>
          </p:nvSpPr>
          <p:spPr bwMode="auto">
            <a:xfrm flipH="1">
              <a:off x="7841" y="6071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469"/>
            <p:cNvSpPr>
              <a:spLocks/>
            </p:cNvSpPr>
            <p:nvPr/>
          </p:nvSpPr>
          <p:spPr bwMode="auto">
            <a:xfrm>
              <a:off x="7822" y="6090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6 w 13"/>
                <a:gd name="T3" fmla="*/ 3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6" y="3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Line 468"/>
            <p:cNvSpPr>
              <a:spLocks noChangeShapeType="1"/>
            </p:cNvSpPr>
            <p:nvPr/>
          </p:nvSpPr>
          <p:spPr bwMode="auto">
            <a:xfrm flipH="1">
              <a:off x="7806" y="610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Line 467"/>
            <p:cNvSpPr>
              <a:spLocks noChangeShapeType="1"/>
            </p:cNvSpPr>
            <p:nvPr/>
          </p:nvSpPr>
          <p:spPr bwMode="auto">
            <a:xfrm flipH="1">
              <a:off x="7790" y="612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Line 466"/>
            <p:cNvSpPr>
              <a:spLocks noChangeShapeType="1"/>
            </p:cNvSpPr>
            <p:nvPr/>
          </p:nvSpPr>
          <p:spPr bwMode="auto">
            <a:xfrm flipH="1">
              <a:off x="7774" y="6138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Line 465"/>
            <p:cNvSpPr>
              <a:spLocks noChangeShapeType="1"/>
            </p:cNvSpPr>
            <p:nvPr/>
          </p:nvSpPr>
          <p:spPr bwMode="auto">
            <a:xfrm flipH="1">
              <a:off x="7758" y="615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Line 464"/>
            <p:cNvSpPr>
              <a:spLocks noChangeShapeType="1"/>
            </p:cNvSpPr>
            <p:nvPr/>
          </p:nvSpPr>
          <p:spPr bwMode="auto">
            <a:xfrm flipH="1">
              <a:off x="7739" y="617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Line 463"/>
            <p:cNvSpPr>
              <a:spLocks noChangeShapeType="1"/>
            </p:cNvSpPr>
            <p:nvPr/>
          </p:nvSpPr>
          <p:spPr bwMode="auto">
            <a:xfrm flipH="1">
              <a:off x="7723" y="618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Line 462"/>
            <p:cNvSpPr>
              <a:spLocks noChangeShapeType="1"/>
            </p:cNvSpPr>
            <p:nvPr/>
          </p:nvSpPr>
          <p:spPr bwMode="auto">
            <a:xfrm flipH="1">
              <a:off x="7707" y="6199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Line 461"/>
            <p:cNvSpPr>
              <a:spLocks noChangeShapeType="1"/>
            </p:cNvSpPr>
            <p:nvPr/>
          </p:nvSpPr>
          <p:spPr bwMode="auto">
            <a:xfrm flipH="1">
              <a:off x="7691" y="6215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Line 460"/>
            <p:cNvSpPr>
              <a:spLocks noChangeShapeType="1"/>
            </p:cNvSpPr>
            <p:nvPr/>
          </p:nvSpPr>
          <p:spPr bwMode="auto">
            <a:xfrm flipH="1">
              <a:off x="7672" y="6231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459"/>
            <p:cNvSpPr>
              <a:spLocks noChangeShapeType="1"/>
            </p:cNvSpPr>
            <p:nvPr/>
          </p:nvSpPr>
          <p:spPr bwMode="auto">
            <a:xfrm flipH="1">
              <a:off x="7656" y="6247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458"/>
            <p:cNvSpPr>
              <a:spLocks/>
            </p:cNvSpPr>
            <p:nvPr/>
          </p:nvSpPr>
          <p:spPr bwMode="auto">
            <a:xfrm>
              <a:off x="7636" y="6263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4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4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Line 457"/>
            <p:cNvSpPr>
              <a:spLocks noChangeShapeType="1"/>
            </p:cNvSpPr>
            <p:nvPr/>
          </p:nvSpPr>
          <p:spPr bwMode="auto">
            <a:xfrm flipH="1">
              <a:off x="7620" y="62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Line 456"/>
            <p:cNvSpPr>
              <a:spLocks noChangeShapeType="1"/>
            </p:cNvSpPr>
            <p:nvPr/>
          </p:nvSpPr>
          <p:spPr bwMode="auto">
            <a:xfrm flipH="1">
              <a:off x="7601" y="629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Line 455"/>
            <p:cNvSpPr>
              <a:spLocks noChangeShapeType="1"/>
            </p:cNvSpPr>
            <p:nvPr/>
          </p:nvSpPr>
          <p:spPr bwMode="auto">
            <a:xfrm flipH="1">
              <a:off x="7585" y="6307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454"/>
            <p:cNvSpPr>
              <a:spLocks/>
            </p:cNvSpPr>
            <p:nvPr/>
          </p:nvSpPr>
          <p:spPr bwMode="auto">
            <a:xfrm>
              <a:off x="7566" y="6320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6 w 13"/>
                <a:gd name="T3" fmla="*/ 7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6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Line 453"/>
            <p:cNvSpPr>
              <a:spLocks noChangeShapeType="1"/>
            </p:cNvSpPr>
            <p:nvPr/>
          </p:nvSpPr>
          <p:spPr bwMode="auto">
            <a:xfrm flipH="1">
              <a:off x="7550" y="633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Line 452"/>
            <p:cNvSpPr>
              <a:spLocks noChangeShapeType="1"/>
            </p:cNvSpPr>
            <p:nvPr/>
          </p:nvSpPr>
          <p:spPr bwMode="auto">
            <a:xfrm flipH="1">
              <a:off x="7531" y="634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Line 451"/>
            <p:cNvSpPr>
              <a:spLocks noChangeShapeType="1"/>
            </p:cNvSpPr>
            <p:nvPr/>
          </p:nvSpPr>
          <p:spPr bwMode="auto">
            <a:xfrm flipH="1">
              <a:off x="7515" y="63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Line 450"/>
            <p:cNvSpPr>
              <a:spLocks noChangeShapeType="1"/>
            </p:cNvSpPr>
            <p:nvPr/>
          </p:nvSpPr>
          <p:spPr bwMode="auto">
            <a:xfrm flipH="1">
              <a:off x="7496" y="6381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Line 449"/>
            <p:cNvSpPr>
              <a:spLocks noChangeShapeType="1"/>
            </p:cNvSpPr>
            <p:nvPr/>
          </p:nvSpPr>
          <p:spPr bwMode="auto">
            <a:xfrm flipH="1">
              <a:off x="7476" y="639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Line 448"/>
            <p:cNvSpPr>
              <a:spLocks noChangeShapeType="1"/>
            </p:cNvSpPr>
            <p:nvPr/>
          </p:nvSpPr>
          <p:spPr bwMode="auto">
            <a:xfrm flipH="1">
              <a:off x="7457" y="64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Line 447"/>
            <p:cNvSpPr>
              <a:spLocks noChangeShapeType="1"/>
            </p:cNvSpPr>
            <p:nvPr/>
          </p:nvSpPr>
          <p:spPr bwMode="auto">
            <a:xfrm flipH="1">
              <a:off x="7441" y="642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Line 446"/>
            <p:cNvSpPr>
              <a:spLocks noChangeShapeType="1"/>
            </p:cNvSpPr>
            <p:nvPr/>
          </p:nvSpPr>
          <p:spPr bwMode="auto">
            <a:xfrm flipH="1">
              <a:off x="7422" y="643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Line 445"/>
            <p:cNvSpPr>
              <a:spLocks noChangeShapeType="1"/>
            </p:cNvSpPr>
            <p:nvPr/>
          </p:nvSpPr>
          <p:spPr bwMode="auto">
            <a:xfrm flipH="1">
              <a:off x="7403" y="644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Line 444"/>
            <p:cNvSpPr>
              <a:spLocks noChangeShapeType="1"/>
            </p:cNvSpPr>
            <p:nvPr/>
          </p:nvSpPr>
          <p:spPr bwMode="auto">
            <a:xfrm flipH="1">
              <a:off x="7384" y="646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Line 443"/>
            <p:cNvSpPr>
              <a:spLocks noChangeShapeType="1"/>
            </p:cNvSpPr>
            <p:nvPr/>
          </p:nvSpPr>
          <p:spPr bwMode="auto">
            <a:xfrm flipH="1">
              <a:off x="7364" y="647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Line 442"/>
            <p:cNvSpPr>
              <a:spLocks noChangeShapeType="1"/>
            </p:cNvSpPr>
            <p:nvPr/>
          </p:nvSpPr>
          <p:spPr bwMode="auto">
            <a:xfrm flipH="1">
              <a:off x="7348" y="649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Line 441"/>
            <p:cNvSpPr>
              <a:spLocks noChangeShapeType="1"/>
            </p:cNvSpPr>
            <p:nvPr/>
          </p:nvSpPr>
          <p:spPr bwMode="auto">
            <a:xfrm flipH="1">
              <a:off x="7329" y="650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Line 440"/>
            <p:cNvSpPr>
              <a:spLocks noChangeShapeType="1"/>
            </p:cNvSpPr>
            <p:nvPr/>
          </p:nvSpPr>
          <p:spPr bwMode="auto">
            <a:xfrm flipH="1">
              <a:off x="7310" y="651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>
              <a:off x="7291" y="6528"/>
              <a:ext cx="9" cy="10"/>
            </a:xfrm>
            <a:custGeom>
              <a:avLst/>
              <a:gdLst>
                <a:gd name="T0" fmla="*/ 9 w 9"/>
                <a:gd name="T1" fmla="*/ 0 h 10"/>
                <a:gd name="T2" fmla="*/ 3 w 9"/>
                <a:gd name="T3" fmla="*/ 7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lnTo>
                    <a:pt x="3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Line 438"/>
            <p:cNvSpPr>
              <a:spLocks noChangeShapeType="1"/>
            </p:cNvSpPr>
            <p:nvPr/>
          </p:nvSpPr>
          <p:spPr bwMode="auto">
            <a:xfrm flipH="1">
              <a:off x="7272" y="6541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Line 437"/>
            <p:cNvSpPr>
              <a:spLocks noChangeShapeType="1"/>
            </p:cNvSpPr>
            <p:nvPr/>
          </p:nvSpPr>
          <p:spPr bwMode="auto">
            <a:xfrm flipH="1">
              <a:off x="7252" y="655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Line 436"/>
            <p:cNvSpPr>
              <a:spLocks noChangeShapeType="1"/>
            </p:cNvSpPr>
            <p:nvPr/>
          </p:nvSpPr>
          <p:spPr bwMode="auto">
            <a:xfrm flipH="1">
              <a:off x="7233" y="65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35"/>
            <p:cNvSpPr>
              <a:spLocks/>
            </p:cNvSpPr>
            <p:nvPr/>
          </p:nvSpPr>
          <p:spPr bwMode="auto">
            <a:xfrm>
              <a:off x="7214" y="6579"/>
              <a:ext cx="10" cy="10"/>
            </a:xfrm>
            <a:custGeom>
              <a:avLst/>
              <a:gdLst>
                <a:gd name="T0" fmla="*/ 10 w 10"/>
                <a:gd name="T1" fmla="*/ 0 h 10"/>
                <a:gd name="T2" fmla="*/ 7 w 10"/>
                <a:gd name="T3" fmla="*/ 4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7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Line 434"/>
            <p:cNvSpPr>
              <a:spLocks noChangeShapeType="1"/>
            </p:cNvSpPr>
            <p:nvPr/>
          </p:nvSpPr>
          <p:spPr bwMode="auto">
            <a:xfrm flipH="1">
              <a:off x="7195" y="6592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Line 433"/>
            <p:cNvSpPr>
              <a:spLocks noChangeShapeType="1"/>
            </p:cNvSpPr>
            <p:nvPr/>
          </p:nvSpPr>
          <p:spPr bwMode="auto">
            <a:xfrm flipH="1">
              <a:off x="7173" y="660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Line 432"/>
            <p:cNvSpPr>
              <a:spLocks noChangeShapeType="1"/>
            </p:cNvSpPr>
            <p:nvPr/>
          </p:nvSpPr>
          <p:spPr bwMode="auto">
            <a:xfrm flipH="1">
              <a:off x="7153" y="661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Line 431"/>
            <p:cNvSpPr>
              <a:spLocks noChangeShapeType="1"/>
            </p:cNvSpPr>
            <p:nvPr/>
          </p:nvSpPr>
          <p:spPr bwMode="auto">
            <a:xfrm flipH="1">
              <a:off x="7134" y="663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Line 430"/>
            <p:cNvSpPr>
              <a:spLocks noChangeShapeType="1"/>
            </p:cNvSpPr>
            <p:nvPr/>
          </p:nvSpPr>
          <p:spPr bwMode="auto">
            <a:xfrm flipH="1">
              <a:off x="7115" y="664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Line 429"/>
            <p:cNvSpPr>
              <a:spLocks noChangeShapeType="1"/>
            </p:cNvSpPr>
            <p:nvPr/>
          </p:nvSpPr>
          <p:spPr bwMode="auto">
            <a:xfrm flipH="1">
              <a:off x="7096" y="665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Line 428"/>
            <p:cNvSpPr>
              <a:spLocks noChangeShapeType="1"/>
            </p:cNvSpPr>
            <p:nvPr/>
          </p:nvSpPr>
          <p:spPr bwMode="auto">
            <a:xfrm flipH="1">
              <a:off x="7077" y="6666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Line 427"/>
            <p:cNvSpPr>
              <a:spLocks noChangeShapeType="1"/>
            </p:cNvSpPr>
            <p:nvPr/>
          </p:nvSpPr>
          <p:spPr bwMode="auto">
            <a:xfrm flipH="1">
              <a:off x="7054" y="667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Line 426"/>
            <p:cNvSpPr>
              <a:spLocks noChangeShapeType="1"/>
            </p:cNvSpPr>
            <p:nvPr/>
          </p:nvSpPr>
          <p:spPr bwMode="auto">
            <a:xfrm flipH="1">
              <a:off x="7035" y="668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Line 425"/>
            <p:cNvSpPr>
              <a:spLocks noChangeShapeType="1"/>
            </p:cNvSpPr>
            <p:nvPr/>
          </p:nvSpPr>
          <p:spPr bwMode="auto">
            <a:xfrm flipH="1">
              <a:off x="7016" y="66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24"/>
            <p:cNvSpPr>
              <a:spLocks/>
            </p:cNvSpPr>
            <p:nvPr/>
          </p:nvSpPr>
          <p:spPr bwMode="auto">
            <a:xfrm>
              <a:off x="6993" y="6711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4 w 13"/>
                <a:gd name="T3" fmla="*/ 6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Line 423"/>
            <p:cNvSpPr>
              <a:spLocks noChangeShapeType="1"/>
            </p:cNvSpPr>
            <p:nvPr/>
          </p:nvSpPr>
          <p:spPr bwMode="auto">
            <a:xfrm flipH="1">
              <a:off x="6974" y="672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Line 422"/>
            <p:cNvSpPr>
              <a:spLocks noChangeShapeType="1"/>
            </p:cNvSpPr>
            <p:nvPr/>
          </p:nvSpPr>
          <p:spPr bwMode="auto">
            <a:xfrm flipH="1">
              <a:off x="6955" y="673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Line 421"/>
            <p:cNvSpPr>
              <a:spLocks noChangeShapeType="1"/>
            </p:cNvSpPr>
            <p:nvPr/>
          </p:nvSpPr>
          <p:spPr bwMode="auto">
            <a:xfrm flipH="1">
              <a:off x="6933" y="674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20"/>
            <p:cNvSpPr>
              <a:spLocks/>
            </p:cNvSpPr>
            <p:nvPr/>
          </p:nvSpPr>
          <p:spPr bwMode="auto">
            <a:xfrm>
              <a:off x="6913" y="6752"/>
              <a:ext cx="13" cy="7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7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Line 419"/>
            <p:cNvSpPr>
              <a:spLocks noChangeShapeType="1"/>
            </p:cNvSpPr>
            <p:nvPr/>
          </p:nvSpPr>
          <p:spPr bwMode="auto">
            <a:xfrm flipH="1">
              <a:off x="6894" y="676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Line 418"/>
            <p:cNvSpPr>
              <a:spLocks noChangeShapeType="1"/>
            </p:cNvSpPr>
            <p:nvPr/>
          </p:nvSpPr>
          <p:spPr bwMode="auto">
            <a:xfrm flipH="1">
              <a:off x="6872" y="677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Line 417"/>
            <p:cNvSpPr>
              <a:spLocks noChangeShapeType="1"/>
            </p:cNvSpPr>
            <p:nvPr/>
          </p:nvSpPr>
          <p:spPr bwMode="auto">
            <a:xfrm flipH="1">
              <a:off x="6853" y="678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16"/>
            <p:cNvSpPr>
              <a:spLocks/>
            </p:cNvSpPr>
            <p:nvPr/>
          </p:nvSpPr>
          <p:spPr bwMode="auto">
            <a:xfrm>
              <a:off x="6830" y="679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Line 415"/>
            <p:cNvSpPr>
              <a:spLocks noChangeShapeType="1"/>
            </p:cNvSpPr>
            <p:nvPr/>
          </p:nvSpPr>
          <p:spPr bwMode="auto">
            <a:xfrm flipH="1">
              <a:off x="6811" y="680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Line 414"/>
            <p:cNvSpPr>
              <a:spLocks noChangeShapeType="1"/>
            </p:cNvSpPr>
            <p:nvPr/>
          </p:nvSpPr>
          <p:spPr bwMode="auto">
            <a:xfrm flipH="1">
              <a:off x="6789" y="681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Line 413"/>
            <p:cNvSpPr>
              <a:spLocks noChangeShapeType="1"/>
            </p:cNvSpPr>
            <p:nvPr/>
          </p:nvSpPr>
          <p:spPr bwMode="auto">
            <a:xfrm flipH="1">
              <a:off x="6769" y="682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Line 412"/>
            <p:cNvSpPr>
              <a:spLocks noChangeShapeType="1"/>
            </p:cNvSpPr>
            <p:nvPr/>
          </p:nvSpPr>
          <p:spPr bwMode="auto">
            <a:xfrm flipH="1">
              <a:off x="6747" y="683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Line 411"/>
            <p:cNvSpPr>
              <a:spLocks noChangeShapeType="1"/>
            </p:cNvSpPr>
            <p:nvPr/>
          </p:nvSpPr>
          <p:spPr bwMode="auto">
            <a:xfrm flipH="1">
              <a:off x="6725" y="684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Line 410"/>
            <p:cNvSpPr>
              <a:spLocks noChangeShapeType="1"/>
            </p:cNvSpPr>
            <p:nvPr/>
          </p:nvSpPr>
          <p:spPr bwMode="auto">
            <a:xfrm flipH="1">
              <a:off x="6705" y="685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Line 409"/>
            <p:cNvSpPr>
              <a:spLocks noChangeShapeType="1"/>
            </p:cNvSpPr>
            <p:nvPr/>
          </p:nvSpPr>
          <p:spPr bwMode="auto">
            <a:xfrm flipH="1">
              <a:off x="6683" y="686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Line 408"/>
            <p:cNvSpPr>
              <a:spLocks noChangeShapeType="1"/>
            </p:cNvSpPr>
            <p:nvPr/>
          </p:nvSpPr>
          <p:spPr bwMode="auto">
            <a:xfrm flipH="1">
              <a:off x="6664" y="687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Line 407"/>
            <p:cNvSpPr>
              <a:spLocks noChangeShapeType="1"/>
            </p:cNvSpPr>
            <p:nvPr/>
          </p:nvSpPr>
          <p:spPr bwMode="auto">
            <a:xfrm flipH="1">
              <a:off x="6642" y="6880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Line 406"/>
            <p:cNvSpPr>
              <a:spLocks noChangeShapeType="1"/>
            </p:cNvSpPr>
            <p:nvPr/>
          </p:nvSpPr>
          <p:spPr bwMode="auto">
            <a:xfrm flipH="1">
              <a:off x="6619" y="689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Line 405"/>
            <p:cNvSpPr>
              <a:spLocks noChangeShapeType="1"/>
            </p:cNvSpPr>
            <p:nvPr/>
          </p:nvSpPr>
          <p:spPr bwMode="auto">
            <a:xfrm flipH="1">
              <a:off x="6600" y="68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Line 404"/>
            <p:cNvSpPr>
              <a:spLocks noChangeShapeType="1"/>
            </p:cNvSpPr>
            <p:nvPr/>
          </p:nvSpPr>
          <p:spPr bwMode="auto">
            <a:xfrm flipH="1">
              <a:off x="6578" y="690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Line 403"/>
            <p:cNvSpPr>
              <a:spLocks noChangeShapeType="1"/>
            </p:cNvSpPr>
            <p:nvPr/>
          </p:nvSpPr>
          <p:spPr bwMode="auto">
            <a:xfrm flipH="1">
              <a:off x="6555" y="691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Line 402"/>
            <p:cNvSpPr>
              <a:spLocks noChangeShapeType="1"/>
            </p:cNvSpPr>
            <p:nvPr/>
          </p:nvSpPr>
          <p:spPr bwMode="auto">
            <a:xfrm flipH="1">
              <a:off x="6533" y="692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Line 401"/>
            <p:cNvSpPr>
              <a:spLocks noChangeShapeType="1"/>
            </p:cNvSpPr>
            <p:nvPr/>
          </p:nvSpPr>
          <p:spPr bwMode="auto">
            <a:xfrm flipH="1">
              <a:off x="6514" y="6931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Line 400"/>
            <p:cNvSpPr>
              <a:spLocks noChangeShapeType="1"/>
            </p:cNvSpPr>
            <p:nvPr/>
          </p:nvSpPr>
          <p:spPr bwMode="auto">
            <a:xfrm flipH="1">
              <a:off x="6491" y="693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Line 399"/>
            <p:cNvSpPr>
              <a:spLocks noChangeShapeType="1"/>
            </p:cNvSpPr>
            <p:nvPr/>
          </p:nvSpPr>
          <p:spPr bwMode="auto">
            <a:xfrm flipH="1">
              <a:off x="6469" y="694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Line 398"/>
            <p:cNvSpPr>
              <a:spLocks noChangeShapeType="1"/>
            </p:cNvSpPr>
            <p:nvPr/>
          </p:nvSpPr>
          <p:spPr bwMode="auto">
            <a:xfrm flipH="1">
              <a:off x="6446" y="695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397"/>
            <p:cNvSpPr>
              <a:spLocks/>
            </p:cNvSpPr>
            <p:nvPr/>
          </p:nvSpPr>
          <p:spPr bwMode="auto">
            <a:xfrm>
              <a:off x="6424" y="6960"/>
              <a:ext cx="16" cy="7"/>
            </a:xfrm>
            <a:custGeom>
              <a:avLst/>
              <a:gdLst>
                <a:gd name="T0" fmla="*/ 16 w 16"/>
                <a:gd name="T1" fmla="*/ 0 h 7"/>
                <a:gd name="T2" fmla="*/ 6 w 16"/>
                <a:gd name="T3" fmla="*/ 3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6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Line 396"/>
            <p:cNvSpPr>
              <a:spLocks noChangeShapeType="1"/>
            </p:cNvSpPr>
            <p:nvPr/>
          </p:nvSpPr>
          <p:spPr bwMode="auto">
            <a:xfrm flipH="1">
              <a:off x="6405" y="697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Line 395"/>
            <p:cNvSpPr>
              <a:spLocks noChangeShapeType="1"/>
            </p:cNvSpPr>
            <p:nvPr/>
          </p:nvSpPr>
          <p:spPr bwMode="auto">
            <a:xfrm flipH="1">
              <a:off x="6382" y="697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Line 394"/>
            <p:cNvSpPr>
              <a:spLocks noChangeShapeType="1"/>
            </p:cNvSpPr>
            <p:nvPr/>
          </p:nvSpPr>
          <p:spPr bwMode="auto">
            <a:xfrm flipH="1">
              <a:off x="6360" y="698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393"/>
            <p:cNvSpPr>
              <a:spLocks/>
            </p:cNvSpPr>
            <p:nvPr/>
          </p:nvSpPr>
          <p:spPr bwMode="auto">
            <a:xfrm>
              <a:off x="6338" y="6989"/>
              <a:ext cx="12" cy="6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3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lnTo>
                    <a:pt x="9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Line 392"/>
            <p:cNvSpPr>
              <a:spLocks noChangeShapeType="1"/>
            </p:cNvSpPr>
            <p:nvPr/>
          </p:nvSpPr>
          <p:spPr bwMode="auto">
            <a:xfrm flipH="1">
              <a:off x="6315" y="699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Line 391"/>
            <p:cNvSpPr>
              <a:spLocks noChangeShapeType="1"/>
            </p:cNvSpPr>
            <p:nvPr/>
          </p:nvSpPr>
          <p:spPr bwMode="auto">
            <a:xfrm flipH="1">
              <a:off x="6293" y="70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Line 390"/>
            <p:cNvSpPr>
              <a:spLocks noChangeShapeType="1"/>
            </p:cNvSpPr>
            <p:nvPr/>
          </p:nvSpPr>
          <p:spPr bwMode="auto">
            <a:xfrm flipH="1">
              <a:off x="6270" y="701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389"/>
            <p:cNvSpPr>
              <a:spLocks/>
            </p:cNvSpPr>
            <p:nvPr/>
          </p:nvSpPr>
          <p:spPr bwMode="auto">
            <a:xfrm>
              <a:off x="6248" y="701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Line 388"/>
            <p:cNvSpPr>
              <a:spLocks noChangeShapeType="1"/>
            </p:cNvSpPr>
            <p:nvPr/>
          </p:nvSpPr>
          <p:spPr bwMode="auto">
            <a:xfrm flipH="1">
              <a:off x="6226" y="702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Line 387"/>
            <p:cNvSpPr>
              <a:spLocks noChangeShapeType="1"/>
            </p:cNvSpPr>
            <p:nvPr/>
          </p:nvSpPr>
          <p:spPr bwMode="auto">
            <a:xfrm flipH="1">
              <a:off x="6203" y="702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Line 386"/>
            <p:cNvSpPr>
              <a:spLocks noChangeShapeType="1"/>
            </p:cNvSpPr>
            <p:nvPr/>
          </p:nvSpPr>
          <p:spPr bwMode="auto">
            <a:xfrm flipH="1">
              <a:off x="6181" y="703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09" name="Group 184"/>
          <p:cNvGrpSpPr>
            <a:grpSpLocks/>
          </p:cNvGrpSpPr>
          <p:nvPr/>
        </p:nvGrpSpPr>
        <p:grpSpPr bwMode="auto">
          <a:xfrm>
            <a:off x="1641888" y="4632186"/>
            <a:ext cx="4019619" cy="1739986"/>
            <a:chOff x="2189" y="5431"/>
            <a:chExt cx="3985" cy="1725"/>
          </a:xfrm>
        </p:grpSpPr>
        <p:sp>
          <p:nvSpPr>
            <p:cNvPr id="1410" name="Line 384"/>
            <p:cNvSpPr>
              <a:spLocks noChangeShapeType="1"/>
            </p:cNvSpPr>
            <p:nvPr/>
          </p:nvSpPr>
          <p:spPr bwMode="auto">
            <a:xfrm flipH="1">
              <a:off x="6162" y="704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Line 383"/>
            <p:cNvSpPr>
              <a:spLocks noChangeShapeType="1"/>
            </p:cNvSpPr>
            <p:nvPr/>
          </p:nvSpPr>
          <p:spPr bwMode="auto">
            <a:xfrm flipH="1">
              <a:off x="6139" y="704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Line 382"/>
            <p:cNvSpPr>
              <a:spLocks noChangeShapeType="1"/>
            </p:cNvSpPr>
            <p:nvPr/>
          </p:nvSpPr>
          <p:spPr bwMode="auto">
            <a:xfrm flipH="1">
              <a:off x="6117" y="705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Line 381"/>
            <p:cNvSpPr>
              <a:spLocks noChangeShapeType="1"/>
            </p:cNvSpPr>
            <p:nvPr/>
          </p:nvSpPr>
          <p:spPr bwMode="auto">
            <a:xfrm flipH="1">
              <a:off x="6095" y="705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Line 380"/>
            <p:cNvSpPr>
              <a:spLocks noChangeShapeType="1"/>
            </p:cNvSpPr>
            <p:nvPr/>
          </p:nvSpPr>
          <p:spPr bwMode="auto">
            <a:xfrm flipH="1">
              <a:off x="6069" y="706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Line 379"/>
            <p:cNvSpPr>
              <a:spLocks noChangeShapeType="1"/>
            </p:cNvSpPr>
            <p:nvPr/>
          </p:nvSpPr>
          <p:spPr bwMode="auto">
            <a:xfrm flipH="1">
              <a:off x="6047" y="706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Line 378"/>
            <p:cNvSpPr>
              <a:spLocks noChangeShapeType="1"/>
            </p:cNvSpPr>
            <p:nvPr/>
          </p:nvSpPr>
          <p:spPr bwMode="auto">
            <a:xfrm flipH="1">
              <a:off x="6024" y="70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Line 377"/>
            <p:cNvSpPr>
              <a:spLocks noChangeShapeType="1"/>
            </p:cNvSpPr>
            <p:nvPr/>
          </p:nvSpPr>
          <p:spPr bwMode="auto">
            <a:xfrm flipH="1">
              <a:off x="6002" y="707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Line 376"/>
            <p:cNvSpPr>
              <a:spLocks noChangeShapeType="1"/>
            </p:cNvSpPr>
            <p:nvPr/>
          </p:nvSpPr>
          <p:spPr bwMode="auto">
            <a:xfrm flipH="1">
              <a:off x="5979" y="708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Line 375"/>
            <p:cNvSpPr>
              <a:spLocks noChangeShapeType="1"/>
            </p:cNvSpPr>
            <p:nvPr/>
          </p:nvSpPr>
          <p:spPr bwMode="auto">
            <a:xfrm flipH="1">
              <a:off x="5957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Line 374"/>
            <p:cNvSpPr>
              <a:spLocks noChangeShapeType="1"/>
            </p:cNvSpPr>
            <p:nvPr/>
          </p:nvSpPr>
          <p:spPr bwMode="auto">
            <a:xfrm flipH="1">
              <a:off x="5935" y="709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Line 373"/>
            <p:cNvSpPr>
              <a:spLocks noChangeShapeType="1"/>
            </p:cNvSpPr>
            <p:nvPr/>
          </p:nvSpPr>
          <p:spPr bwMode="auto">
            <a:xfrm flipH="1">
              <a:off x="5912" y="70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Line 372"/>
            <p:cNvSpPr>
              <a:spLocks noChangeShapeType="1"/>
            </p:cNvSpPr>
            <p:nvPr/>
          </p:nvSpPr>
          <p:spPr bwMode="auto">
            <a:xfrm flipH="1">
              <a:off x="5890" y="7101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Line 371"/>
            <p:cNvSpPr>
              <a:spLocks noChangeShapeType="1"/>
            </p:cNvSpPr>
            <p:nvPr/>
          </p:nvSpPr>
          <p:spPr bwMode="auto">
            <a:xfrm flipH="1">
              <a:off x="5867" y="7104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Line 370"/>
            <p:cNvSpPr>
              <a:spLocks noChangeShapeType="1"/>
            </p:cNvSpPr>
            <p:nvPr/>
          </p:nvSpPr>
          <p:spPr bwMode="auto">
            <a:xfrm flipH="1">
              <a:off x="5845" y="710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Line 369"/>
            <p:cNvSpPr>
              <a:spLocks noChangeShapeType="1"/>
            </p:cNvSpPr>
            <p:nvPr/>
          </p:nvSpPr>
          <p:spPr bwMode="auto">
            <a:xfrm flipH="1">
              <a:off x="5823" y="7111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Line 368"/>
            <p:cNvSpPr>
              <a:spLocks noChangeShapeType="1"/>
            </p:cNvSpPr>
            <p:nvPr/>
          </p:nvSpPr>
          <p:spPr bwMode="auto">
            <a:xfrm flipH="1">
              <a:off x="5797" y="711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Line 367"/>
            <p:cNvSpPr>
              <a:spLocks noChangeShapeType="1"/>
            </p:cNvSpPr>
            <p:nvPr/>
          </p:nvSpPr>
          <p:spPr bwMode="auto">
            <a:xfrm flipH="1">
              <a:off x="5775" y="711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Line 366"/>
            <p:cNvSpPr>
              <a:spLocks noChangeShapeType="1"/>
            </p:cNvSpPr>
            <p:nvPr/>
          </p:nvSpPr>
          <p:spPr bwMode="auto">
            <a:xfrm flipH="1">
              <a:off x="5752" y="712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365"/>
            <p:cNvSpPr>
              <a:spLocks/>
            </p:cNvSpPr>
            <p:nvPr/>
          </p:nvSpPr>
          <p:spPr bwMode="auto">
            <a:xfrm>
              <a:off x="5730" y="7123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3 w 16"/>
                <a:gd name="T3" fmla="*/ 4 h 4"/>
                <a:gd name="T4" fmla="*/ 0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Line 364"/>
            <p:cNvSpPr>
              <a:spLocks noChangeShapeType="1"/>
            </p:cNvSpPr>
            <p:nvPr/>
          </p:nvSpPr>
          <p:spPr bwMode="auto">
            <a:xfrm flipH="1">
              <a:off x="5707" y="712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Line 363"/>
            <p:cNvSpPr>
              <a:spLocks noChangeShapeType="1"/>
            </p:cNvSpPr>
            <p:nvPr/>
          </p:nvSpPr>
          <p:spPr bwMode="auto">
            <a:xfrm flipH="1">
              <a:off x="5685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Line 362"/>
            <p:cNvSpPr>
              <a:spLocks noChangeShapeType="1"/>
            </p:cNvSpPr>
            <p:nvPr/>
          </p:nvSpPr>
          <p:spPr bwMode="auto">
            <a:xfrm flipH="1">
              <a:off x="5663" y="7133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361"/>
            <p:cNvSpPr>
              <a:spLocks/>
            </p:cNvSpPr>
            <p:nvPr/>
          </p:nvSpPr>
          <p:spPr bwMode="auto">
            <a:xfrm>
              <a:off x="5637" y="7136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Line 360"/>
            <p:cNvSpPr>
              <a:spLocks noChangeShapeType="1"/>
            </p:cNvSpPr>
            <p:nvPr/>
          </p:nvSpPr>
          <p:spPr bwMode="auto">
            <a:xfrm flipH="1">
              <a:off x="5615" y="713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Line 359"/>
            <p:cNvSpPr>
              <a:spLocks noChangeShapeType="1"/>
            </p:cNvSpPr>
            <p:nvPr/>
          </p:nvSpPr>
          <p:spPr bwMode="auto">
            <a:xfrm flipH="1">
              <a:off x="5592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Line 358"/>
            <p:cNvSpPr>
              <a:spLocks noChangeShapeType="1"/>
            </p:cNvSpPr>
            <p:nvPr/>
          </p:nvSpPr>
          <p:spPr bwMode="auto">
            <a:xfrm flipH="1">
              <a:off x="5570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357"/>
            <p:cNvSpPr>
              <a:spLocks/>
            </p:cNvSpPr>
            <p:nvPr/>
          </p:nvSpPr>
          <p:spPr bwMode="auto">
            <a:xfrm>
              <a:off x="5548" y="714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3 w 12"/>
                <a:gd name="T3" fmla="*/ 3 h 3"/>
                <a:gd name="T4" fmla="*/ 0 w 1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Line 356"/>
            <p:cNvSpPr>
              <a:spLocks noChangeShapeType="1"/>
            </p:cNvSpPr>
            <p:nvPr/>
          </p:nvSpPr>
          <p:spPr bwMode="auto">
            <a:xfrm flipH="1">
              <a:off x="5525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Line 355"/>
            <p:cNvSpPr>
              <a:spLocks noChangeShapeType="1"/>
            </p:cNvSpPr>
            <p:nvPr/>
          </p:nvSpPr>
          <p:spPr bwMode="auto">
            <a:xfrm flipH="1">
              <a:off x="5500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Line 354"/>
            <p:cNvSpPr>
              <a:spLocks noChangeShapeType="1"/>
            </p:cNvSpPr>
            <p:nvPr/>
          </p:nvSpPr>
          <p:spPr bwMode="auto">
            <a:xfrm flipH="1">
              <a:off x="5477" y="714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353"/>
            <p:cNvSpPr>
              <a:spLocks/>
            </p:cNvSpPr>
            <p:nvPr/>
          </p:nvSpPr>
          <p:spPr bwMode="auto">
            <a:xfrm>
              <a:off x="5455" y="7149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Line 352"/>
            <p:cNvSpPr>
              <a:spLocks noChangeShapeType="1"/>
            </p:cNvSpPr>
            <p:nvPr/>
          </p:nvSpPr>
          <p:spPr bwMode="auto">
            <a:xfrm flipH="1">
              <a:off x="5432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Line 351"/>
            <p:cNvSpPr>
              <a:spLocks noChangeShapeType="1"/>
            </p:cNvSpPr>
            <p:nvPr/>
          </p:nvSpPr>
          <p:spPr bwMode="auto">
            <a:xfrm flipH="1">
              <a:off x="5410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Line 350"/>
            <p:cNvSpPr>
              <a:spLocks noChangeShapeType="1"/>
            </p:cNvSpPr>
            <p:nvPr/>
          </p:nvSpPr>
          <p:spPr bwMode="auto">
            <a:xfrm flipH="1">
              <a:off x="538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349"/>
            <p:cNvSpPr>
              <a:spLocks/>
            </p:cNvSpPr>
            <p:nvPr/>
          </p:nvSpPr>
          <p:spPr bwMode="auto">
            <a:xfrm>
              <a:off x="5362" y="7152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Line 348"/>
            <p:cNvSpPr>
              <a:spLocks noChangeShapeType="1"/>
            </p:cNvSpPr>
            <p:nvPr/>
          </p:nvSpPr>
          <p:spPr bwMode="auto">
            <a:xfrm flipH="1">
              <a:off x="5340" y="7155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Line 347"/>
            <p:cNvSpPr>
              <a:spLocks noChangeShapeType="1"/>
            </p:cNvSpPr>
            <p:nvPr/>
          </p:nvSpPr>
          <p:spPr bwMode="auto">
            <a:xfrm flipH="1">
              <a:off x="5317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Line 346"/>
            <p:cNvSpPr>
              <a:spLocks noChangeShapeType="1"/>
            </p:cNvSpPr>
            <p:nvPr/>
          </p:nvSpPr>
          <p:spPr bwMode="auto">
            <a:xfrm flipH="1">
              <a:off x="5295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45"/>
            <p:cNvSpPr>
              <a:spLocks/>
            </p:cNvSpPr>
            <p:nvPr/>
          </p:nvSpPr>
          <p:spPr bwMode="auto">
            <a:xfrm>
              <a:off x="5269" y="7155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Line 344"/>
            <p:cNvSpPr>
              <a:spLocks noChangeShapeType="1"/>
            </p:cNvSpPr>
            <p:nvPr/>
          </p:nvSpPr>
          <p:spPr bwMode="auto">
            <a:xfrm flipH="1">
              <a:off x="5247" y="7155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Line 343"/>
            <p:cNvSpPr>
              <a:spLocks noChangeShapeType="1"/>
            </p:cNvSpPr>
            <p:nvPr/>
          </p:nvSpPr>
          <p:spPr bwMode="auto">
            <a:xfrm flipH="1">
              <a:off x="5224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Line 342"/>
            <p:cNvSpPr>
              <a:spLocks noChangeShapeType="1"/>
            </p:cNvSpPr>
            <p:nvPr/>
          </p:nvSpPr>
          <p:spPr bwMode="auto">
            <a:xfrm flipH="1">
              <a:off x="5202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Line 341"/>
            <p:cNvSpPr>
              <a:spLocks noChangeShapeType="1"/>
            </p:cNvSpPr>
            <p:nvPr/>
          </p:nvSpPr>
          <p:spPr bwMode="auto">
            <a:xfrm flipH="1" flipV="1">
              <a:off x="5180" y="7152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Line 340"/>
            <p:cNvSpPr>
              <a:spLocks noChangeShapeType="1"/>
            </p:cNvSpPr>
            <p:nvPr/>
          </p:nvSpPr>
          <p:spPr bwMode="auto">
            <a:xfrm flipH="1">
              <a:off x="515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Line 339"/>
            <p:cNvSpPr>
              <a:spLocks noChangeShapeType="1"/>
            </p:cNvSpPr>
            <p:nvPr/>
          </p:nvSpPr>
          <p:spPr bwMode="auto">
            <a:xfrm flipH="1">
              <a:off x="5132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Line 338"/>
            <p:cNvSpPr>
              <a:spLocks noChangeShapeType="1"/>
            </p:cNvSpPr>
            <p:nvPr/>
          </p:nvSpPr>
          <p:spPr bwMode="auto">
            <a:xfrm flipH="1">
              <a:off x="5109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Line 337"/>
            <p:cNvSpPr>
              <a:spLocks noChangeShapeType="1"/>
            </p:cNvSpPr>
            <p:nvPr/>
          </p:nvSpPr>
          <p:spPr bwMode="auto">
            <a:xfrm flipH="1" flipV="1">
              <a:off x="5087" y="7149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Line 336"/>
            <p:cNvSpPr>
              <a:spLocks noChangeShapeType="1"/>
            </p:cNvSpPr>
            <p:nvPr/>
          </p:nvSpPr>
          <p:spPr bwMode="auto">
            <a:xfrm flipH="1">
              <a:off x="5065" y="7149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Line 335"/>
            <p:cNvSpPr>
              <a:spLocks noChangeShapeType="1"/>
            </p:cNvSpPr>
            <p:nvPr/>
          </p:nvSpPr>
          <p:spPr bwMode="auto">
            <a:xfrm flipH="1" flipV="1">
              <a:off x="5039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Line 334"/>
            <p:cNvSpPr>
              <a:spLocks noChangeShapeType="1"/>
            </p:cNvSpPr>
            <p:nvPr/>
          </p:nvSpPr>
          <p:spPr bwMode="auto">
            <a:xfrm flipH="1">
              <a:off x="5017" y="714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Line 333"/>
            <p:cNvSpPr>
              <a:spLocks noChangeShapeType="1"/>
            </p:cNvSpPr>
            <p:nvPr/>
          </p:nvSpPr>
          <p:spPr bwMode="auto">
            <a:xfrm flipH="1">
              <a:off x="4994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Line 332"/>
            <p:cNvSpPr>
              <a:spLocks noChangeShapeType="1"/>
            </p:cNvSpPr>
            <p:nvPr/>
          </p:nvSpPr>
          <p:spPr bwMode="auto">
            <a:xfrm flipH="1">
              <a:off x="4972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Line 331"/>
            <p:cNvSpPr>
              <a:spLocks noChangeShapeType="1"/>
            </p:cNvSpPr>
            <p:nvPr/>
          </p:nvSpPr>
          <p:spPr bwMode="auto">
            <a:xfrm flipH="1" flipV="1">
              <a:off x="4949" y="713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Line 330"/>
            <p:cNvSpPr>
              <a:spLocks noChangeShapeType="1"/>
            </p:cNvSpPr>
            <p:nvPr/>
          </p:nvSpPr>
          <p:spPr bwMode="auto">
            <a:xfrm flipH="1">
              <a:off x="4924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Line 329"/>
            <p:cNvSpPr>
              <a:spLocks noChangeShapeType="1"/>
            </p:cNvSpPr>
            <p:nvPr/>
          </p:nvSpPr>
          <p:spPr bwMode="auto">
            <a:xfrm flipH="1">
              <a:off x="4901" y="713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Line 328"/>
            <p:cNvSpPr>
              <a:spLocks noChangeShapeType="1"/>
            </p:cNvSpPr>
            <p:nvPr/>
          </p:nvSpPr>
          <p:spPr bwMode="auto">
            <a:xfrm flipH="1" flipV="1">
              <a:off x="4879" y="713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Line 327"/>
            <p:cNvSpPr>
              <a:spLocks noChangeShapeType="1"/>
            </p:cNvSpPr>
            <p:nvPr/>
          </p:nvSpPr>
          <p:spPr bwMode="auto">
            <a:xfrm flipH="1" flipV="1">
              <a:off x="4857" y="713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Line 326"/>
            <p:cNvSpPr>
              <a:spLocks noChangeShapeType="1"/>
            </p:cNvSpPr>
            <p:nvPr/>
          </p:nvSpPr>
          <p:spPr bwMode="auto">
            <a:xfrm flipH="1">
              <a:off x="4834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Line 325"/>
            <p:cNvSpPr>
              <a:spLocks noChangeShapeType="1"/>
            </p:cNvSpPr>
            <p:nvPr/>
          </p:nvSpPr>
          <p:spPr bwMode="auto">
            <a:xfrm flipH="1">
              <a:off x="4812" y="7127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Line 324"/>
            <p:cNvSpPr>
              <a:spLocks noChangeShapeType="1"/>
            </p:cNvSpPr>
            <p:nvPr/>
          </p:nvSpPr>
          <p:spPr bwMode="auto">
            <a:xfrm flipH="1">
              <a:off x="4786" y="7123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Line 323"/>
            <p:cNvSpPr>
              <a:spLocks noChangeShapeType="1"/>
            </p:cNvSpPr>
            <p:nvPr/>
          </p:nvSpPr>
          <p:spPr bwMode="auto">
            <a:xfrm flipH="1">
              <a:off x="4764" y="7120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Line 322"/>
            <p:cNvSpPr>
              <a:spLocks noChangeShapeType="1"/>
            </p:cNvSpPr>
            <p:nvPr/>
          </p:nvSpPr>
          <p:spPr bwMode="auto">
            <a:xfrm flipH="1">
              <a:off x="4741" y="7117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21"/>
            <p:cNvSpPr>
              <a:spLocks/>
            </p:cNvSpPr>
            <p:nvPr/>
          </p:nvSpPr>
          <p:spPr bwMode="auto">
            <a:xfrm>
              <a:off x="4719" y="7114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Line 320"/>
            <p:cNvSpPr>
              <a:spLocks noChangeShapeType="1"/>
            </p:cNvSpPr>
            <p:nvPr/>
          </p:nvSpPr>
          <p:spPr bwMode="auto">
            <a:xfrm flipH="1" flipV="1">
              <a:off x="4697" y="7107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Line 319"/>
            <p:cNvSpPr>
              <a:spLocks noChangeShapeType="1"/>
            </p:cNvSpPr>
            <p:nvPr/>
          </p:nvSpPr>
          <p:spPr bwMode="auto">
            <a:xfrm flipH="1" flipV="1">
              <a:off x="4674" y="71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Line 318"/>
            <p:cNvSpPr>
              <a:spLocks noChangeShapeType="1"/>
            </p:cNvSpPr>
            <p:nvPr/>
          </p:nvSpPr>
          <p:spPr bwMode="auto">
            <a:xfrm flipH="1" flipV="1">
              <a:off x="4652" y="710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17"/>
            <p:cNvSpPr>
              <a:spLocks/>
            </p:cNvSpPr>
            <p:nvPr/>
          </p:nvSpPr>
          <p:spPr bwMode="auto">
            <a:xfrm>
              <a:off x="4629" y="7098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Line 316"/>
            <p:cNvSpPr>
              <a:spLocks noChangeShapeType="1"/>
            </p:cNvSpPr>
            <p:nvPr/>
          </p:nvSpPr>
          <p:spPr bwMode="auto">
            <a:xfrm flipH="1">
              <a:off x="4607" y="709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Line 315"/>
            <p:cNvSpPr>
              <a:spLocks noChangeShapeType="1"/>
            </p:cNvSpPr>
            <p:nvPr/>
          </p:nvSpPr>
          <p:spPr bwMode="auto">
            <a:xfrm flipH="1" flipV="1">
              <a:off x="4585" y="7088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Line 314"/>
            <p:cNvSpPr>
              <a:spLocks noChangeShapeType="1"/>
            </p:cNvSpPr>
            <p:nvPr/>
          </p:nvSpPr>
          <p:spPr bwMode="auto">
            <a:xfrm flipH="1" flipV="1">
              <a:off x="4559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13"/>
            <p:cNvSpPr>
              <a:spLocks/>
            </p:cNvSpPr>
            <p:nvPr/>
          </p:nvSpPr>
          <p:spPr bwMode="auto">
            <a:xfrm>
              <a:off x="4537" y="7079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6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Line 312"/>
            <p:cNvSpPr>
              <a:spLocks noChangeShapeType="1"/>
            </p:cNvSpPr>
            <p:nvPr/>
          </p:nvSpPr>
          <p:spPr bwMode="auto">
            <a:xfrm flipH="1" flipV="1">
              <a:off x="4514" y="7075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Line 311"/>
            <p:cNvSpPr>
              <a:spLocks noChangeShapeType="1"/>
            </p:cNvSpPr>
            <p:nvPr/>
          </p:nvSpPr>
          <p:spPr bwMode="auto">
            <a:xfrm flipH="1" flipV="1">
              <a:off x="4492" y="706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Line 310"/>
            <p:cNvSpPr>
              <a:spLocks noChangeShapeType="1"/>
            </p:cNvSpPr>
            <p:nvPr/>
          </p:nvSpPr>
          <p:spPr bwMode="auto">
            <a:xfrm flipH="1" flipV="1">
              <a:off x="4470" y="706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09"/>
            <p:cNvSpPr>
              <a:spLocks/>
            </p:cNvSpPr>
            <p:nvPr/>
          </p:nvSpPr>
          <p:spPr bwMode="auto">
            <a:xfrm>
              <a:off x="4447" y="7059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4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Line 308"/>
            <p:cNvSpPr>
              <a:spLocks noChangeShapeType="1"/>
            </p:cNvSpPr>
            <p:nvPr/>
          </p:nvSpPr>
          <p:spPr bwMode="auto">
            <a:xfrm flipH="1" flipV="1">
              <a:off x="4425" y="705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Line 307"/>
            <p:cNvSpPr>
              <a:spLocks noChangeShapeType="1"/>
            </p:cNvSpPr>
            <p:nvPr/>
          </p:nvSpPr>
          <p:spPr bwMode="auto">
            <a:xfrm flipH="1" flipV="1">
              <a:off x="4402" y="705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Line 306"/>
            <p:cNvSpPr>
              <a:spLocks noChangeShapeType="1"/>
            </p:cNvSpPr>
            <p:nvPr/>
          </p:nvSpPr>
          <p:spPr bwMode="auto">
            <a:xfrm flipH="1" flipV="1">
              <a:off x="4380" y="7043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05"/>
            <p:cNvSpPr>
              <a:spLocks/>
            </p:cNvSpPr>
            <p:nvPr/>
          </p:nvSpPr>
          <p:spPr bwMode="auto">
            <a:xfrm>
              <a:off x="4358" y="7037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9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Line 304"/>
            <p:cNvSpPr>
              <a:spLocks noChangeShapeType="1"/>
            </p:cNvSpPr>
            <p:nvPr/>
          </p:nvSpPr>
          <p:spPr bwMode="auto">
            <a:xfrm flipH="1" flipV="1">
              <a:off x="4335" y="7031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Line 303"/>
            <p:cNvSpPr>
              <a:spLocks noChangeShapeType="1"/>
            </p:cNvSpPr>
            <p:nvPr/>
          </p:nvSpPr>
          <p:spPr bwMode="auto">
            <a:xfrm flipH="1" flipV="1">
              <a:off x="4313" y="7024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Line 302"/>
            <p:cNvSpPr>
              <a:spLocks noChangeShapeType="1"/>
            </p:cNvSpPr>
            <p:nvPr/>
          </p:nvSpPr>
          <p:spPr bwMode="auto">
            <a:xfrm flipH="1" flipV="1">
              <a:off x="4290" y="702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01"/>
            <p:cNvSpPr>
              <a:spLocks/>
            </p:cNvSpPr>
            <p:nvPr/>
          </p:nvSpPr>
          <p:spPr bwMode="auto">
            <a:xfrm>
              <a:off x="4268" y="70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Line 300"/>
            <p:cNvSpPr>
              <a:spLocks noChangeShapeType="1"/>
            </p:cNvSpPr>
            <p:nvPr/>
          </p:nvSpPr>
          <p:spPr bwMode="auto">
            <a:xfrm flipH="1" flipV="1">
              <a:off x="4249" y="70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Line 299"/>
            <p:cNvSpPr>
              <a:spLocks noChangeShapeType="1"/>
            </p:cNvSpPr>
            <p:nvPr/>
          </p:nvSpPr>
          <p:spPr bwMode="auto">
            <a:xfrm flipH="1" flipV="1">
              <a:off x="4226" y="69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Line 298"/>
            <p:cNvSpPr>
              <a:spLocks noChangeShapeType="1"/>
            </p:cNvSpPr>
            <p:nvPr/>
          </p:nvSpPr>
          <p:spPr bwMode="auto">
            <a:xfrm flipH="1" flipV="1">
              <a:off x="4204" y="699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Line 297"/>
            <p:cNvSpPr>
              <a:spLocks noChangeShapeType="1"/>
            </p:cNvSpPr>
            <p:nvPr/>
          </p:nvSpPr>
          <p:spPr bwMode="auto">
            <a:xfrm flipH="1" flipV="1">
              <a:off x="4182" y="698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Line 296"/>
            <p:cNvSpPr>
              <a:spLocks noChangeShapeType="1"/>
            </p:cNvSpPr>
            <p:nvPr/>
          </p:nvSpPr>
          <p:spPr bwMode="auto">
            <a:xfrm flipH="1" flipV="1">
              <a:off x="4159" y="697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Line 295"/>
            <p:cNvSpPr>
              <a:spLocks noChangeShapeType="1"/>
            </p:cNvSpPr>
            <p:nvPr/>
          </p:nvSpPr>
          <p:spPr bwMode="auto">
            <a:xfrm flipH="1" flipV="1">
              <a:off x="4137" y="697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Line 294"/>
            <p:cNvSpPr>
              <a:spLocks noChangeShapeType="1"/>
            </p:cNvSpPr>
            <p:nvPr/>
          </p:nvSpPr>
          <p:spPr bwMode="auto">
            <a:xfrm flipH="1" flipV="1">
              <a:off x="4114" y="696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Line 293"/>
            <p:cNvSpPr>
              <a:spLocks noChangeShapeType="1"/>
            </p:cNvSpPr>
            <p:nvPr/>
          </p:nvSpPr>
          <p:spPr bwMode="auto">
            <a:xfrm flipH="1" flipV="1">
              <a:off x="4095" y="695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Line 292"/>
            <p:cNvSpPr>
              <a:spLocks noChangeShapeType="1"/>
            </p:cNvSpPr>
            <p:nvPr/>
          </p:nvSpPr>
          <p:spPr bwMode="auto">
            <a:xfrm flipH="1" flipV="1">
              <a:off x="4073" y="695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Line 291"/>
            <p:cNvSpPr>
              <a:spLocks noChangeShapeType="1"/>
            </p:cNvSpPr>
            <p:nvPr/>
          </p:nvSpPr>
          <p:spPr bwMode="auto">
            <a:xfrm flipH="1" flipV="1">
              <a:off x="4050" y="694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Line 290"/>
            <p:cNvSpPr>
              <a:spLocks noChangeShapeType="1"/>
            </p:cNvSpPr>
            <p:nvPr/>
          </p:nvSpPr>
          <p:spPr bwMode="auto">
            <a:xfrm flipH="1" flipV="1">
              <a:off x="4028" y="693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Line 289"/>
            <p:cNvSpPr>
              <a:spLocks noChangeShapeType="1"/>
            </p:cNvSpPr>
            <p:nvPr/>
          </p:nvSpPr>
          <p:spPr bwMode="auto">
            <a:xfrm flipH="1" flipV="1">
              <a:off x="4006" y="6925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Line 288"/>
            <p:cNvSpPr>
              <a:spLocks noChangeShapeType="1"/>
            </p:cNvSpPr>
            <p:nvPr/>
          </p:nvSpPr>
          <p:spPr bwMode="auto">
            <a:xfrm flipH="1" flipV="1">
              <a:off x="3987" y="6919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Line 287"/>
            <p:cNvSpPr>
              <a:spLocks noChangeShapeType="1"/>
            </p:cNvSpPr>
            <p:nvPr/>
          </p:nvSpPr>
          <p:spPr bwMode="auto">
            <a:xfrm flipH="1" flipV="1">
              <a:off x="3964" y="690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286"/>
            <p:cNvSpPr>
              <a:spLocks/>
            </p:cNvSpPr>
            <p:nvPr/>
          </p:nvSpPr>
          <p:spPr bwMode="auto">
            <a:xfrm>
              <a:off x="3942" y="6903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3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Line 285"/>
            <p:cNvSpPr>
              <a:spLocks noChangeShapeType="1"/>
            </p:cNvSpPr>
            <p:nvPr/>
          </p:nvSpPr>
          <p:spPr bwMode="auto">
            <a:xfrm flipH="1" flipV="1">
              <a:off x="3923" y="689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Line 284"/>
            <p:cNvSpPr>
              <a:spLocks noChangeShapeType="1"/>
            </p:cNvSpPr>
            <p:nvPr/>
          </p:nvSpPr>
          <p:spPr bwMode="auto">
            <a:xfrm flipH="1" flipV="1">
              <a:off x="3900" y="688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Line 283"/>
            <p:cNvSpPr>
              <a:spLocks noChangeShapeType="1"/>
            </p:cNvSpPr>
            <p:nvPr/>
          </p:nvSpPr>
          <p:spPr bwMode="auto">
            <a:xfrm flipH="1" flipV="1">
              <a:off x="3878" y="687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2" name="Freeform 282"/>
            <p:cNvSpPr>
              <a:spLocks/>
            </p:cNvSpPr>
            <p:nvPr/>
          </p:nvSpPr>
          <p:spPr bwMode="auto">
            <a:xfrm>
              <a:off x="3859" y="6867"/>
              <a:ext cx="12" cy="4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4 h 4"/>
                <a:gd name="T4" fmla="*/ 0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3" name="Line 281"/>
            <p:cNvSpPr>
              <a:spLocks noChangeShapeType="1"/>
            </p:cNvSpPr>
            <p:nvPr/>
          </p:nvSpPr>
          <p:spPr bwMode="auto">
            <a:xfrm flipH="1" flipV="1">
              <a:off x="3836" y="685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Line 280"/>
            <p:cNvSpPr>
              <a:spLocks noChangeShapeType="1"/>
            </p:cNvSpPr>
            <p:nvPr/>
          </p:nvSpPr>
          <p:spPr bwMode="auto">
            <a:xfrm flipH="1" flipV="1">
              <a:off x="3814" y="684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5" name="Line 279"/>
            <p:cNvSpPr>
              <a:spLocks noChangeShapeType="1"/>
            </p:cNvSpPr>
            <p:nvPr/>
          </p:nvSpPr>
          <p:spPr bwMode="auto">
            <a:xfrm flipH="1" flipV="1">
              <a:off x="3795" y="6839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6" name="Line 278"/>
            <p:cNvSpPr>
              <a:spLocks noChangeShapeType="1"/>
            </p:cNvSpPr>
            <p:nvPr/>
          </p:nvSpPr>
          <p:spPr bwMode="auto">
            <a:xfrm flipH="1" flipV="1">
              <a:off x="3772" y="682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Line 277"/>
            <p:cNvSpPr>
              <a:spLocks noChangeShapeType="1"/>
            </p:cNvSpPr>
            <p:nvPr/>
          </p:nvSpPr>
          <p:spPr bwMode="auto">
            <a:xfrm flipH="1" flipV="1">
              <a:off x="3753" y="681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Line 276"/>
            <p:cNvSpPr>
              <a:spLocks noChangeShapeType="1"/>
            </p:cNvSpPr>
            <p:nvPr/>
          </p:nvSpPr>
          <p:spPr bwMode="auto">
            <a:xfrm flipH="1" flipV="1">
              <a:off x="3731" y="681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Line 275"/>
            <p:cNvSpPr>
              <a:spLocks noChangeShapeType="1"/>
            </p:cNvSpPr>
            <p:nvPr/>
          </p:nvSpPr>
          <p:spPr bwMode="auto">
            <a:xfrm flipH="1" flipV="1">
              <a:off x="3711" y="680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Line 274"/>
            <p:cNvSpPr>
              <a:spLocks noChangeShapeType="1"/>
            </p:cNvSpPr>
            <p:nvPr/>
          </p:nvSpPr>
          <p:spPr bwMode="auto">
            <a:xfrm flipH="1" flipV="1">
              <a:off x="3689" y="679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Line 273"/>
            <p:cNvSpPr>
              <a:spLocks noChangeShapeType="1"/>
            </p:cNvSpPr>
            <p:nvPr/>
          </p:nvSpPr>
          <p:spPr bwMode="auto">
            <a:xfrm flipH="1" flipV="1">
              <a:off x="3670" y="678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Line 272"/>
            <p:cNvSpPr>
              <a:spLocks noChangeShapeType="1"/>
            </p:cNvSpPr>
            <p:nvPr/>
          </p:nvSpPr>
          <p:spPr bwMode="auto">
            <a:xfrm flipH="1" flipV="1">
              <a:off x="3647" y="676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Line 271"/>
            <p:cNvSpPr>
              <a:spLocks noChangeShapeType="1"/>
            </p:cNvSpPr>
            <p:nvPr/>
          </p:nvSpPr>
          <p:spPr bwMode="auto">
            <a:xfrm flipH="1" flipV="1">
              <a:off x="3628" y="675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Line 270"/>
            <p:cNvSpPr>
              <a:spLocks noChangeShapeType="1"/>
            </p:cNvSpPr>
            <p:nvPr/>
          </p:nvSpPr>
          <p:spPr bwMode="auto">
            <a:xfrm flipH="1" flipV="1">
              <a:off x="3606" y="674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Line 269"/>
            <p:cNvSpPr>
              <a:spLocks noChangeShapeType="1"/>
            </p:cNvSpPr>
            <p:nvPr/>
          </p:nvSpPr>
          <p:spPr bwMode="auto">
            <a:xfrm flipH="1" flipV="1">
              <a:off x="3587" y="6736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Line 268"/>
            <p:cNvSpPr>
              <a:spLocks noChangeShapeType="1"/>
            </p:cNvSpPr>
            <p:nvPr/>
          </p:nvSpPr>
          <p:spPr bwMode="auto">
            <a:xfrm flipH="1" flipV="1">
              <a:off x="3567" y="672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267"/>
            <p:cNvSpPr>
              <a:spLocks/>
            </p:cNvSpPr>
            <p:nvPr/>
          </p:nvSpPr>
          <p:spPr bwMode="auto">
            <a:xfrm>
              <a:off x="3545" y="6717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3 w 13"/>
                <a:gd name="T3" fmla="*/ 0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Line 266"/>
            <p:cNvSpPr>
              <a:spLocks noChangeShapeType="1"/>
            </p:cNvSpPr>
            <p:nvPr/>
          </p:nvSpPr>
          <p:spPr bwMode="auto">
            <a:xfrm flipH="1" flipV="1">
              <a:off x="3526" y="670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Line 265"/>
            <p:cNvSpPr>
              <a:spLocks noChangeShapeType="1"/>
            </p:cNvSpPr>
            <p:nvPr/>
          </p:nvSpPr>
          <p:spPr bwMode="auto">
            <a:xfrm flipH="1" flipV="1">
              <a:off x="3507" y="669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Line 264"/>
            <p:cNvSpPr>
              <a:spLocks noChangeShapeType="1"/>
            </p:cNvSpPr>
            <p:nvPr/>
          </p:nvSpPr>
          <p:spPr bwMode="auto">
            <a:xfrm flipH="1" flipV="1">
              <a:off x="3484" y="668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263"/>
            <p:cNvSpPr>
              <a:spLocks/>
            </p:cNvSpPr>
            <p:nvPr/>
          </p:nvSpPr>
          <p:spPr bwMode="auto">
            <a:xfrm>
              <a:off x="3465" y="66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Line 262"/>
            <p:cNvSpPr>
              <a:spLocks noChangeShapeType="1"/>
            </p:cNvSpPr>
            <p:nvPr/>
          </p:nvSpPr>
          <p:spPr bwMode="auto">
            <a:xfrm flipH="1" flipV="1">
              <a:off x="3446" y="665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Line 261"/>
            <p:cNvSpPr>
              <a:spLocks noChangeShapeType="1"/>
            </p:cNvSpPr>
            <p:nvPr/>
          </p:nvSpPr>
          <p:spPr bwMode="auto">
            <a:xfrm flipH="1" flipV="1">
              <a:off x="3427" y="66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Line 260"/>
            <p:cNvSpPr>
              <a:spLocks noChangeShapeType="1"/>
            </p:cNvSpPr>
            <p:nvPr/>
          </p:nvSpPr>
          <p:spPr bwMode="auto">
            <a:xfrm flipH="1" flipV="1">
              <a:off x="3408" y="6634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Line 259"/>
            <p:cNvSpPr>
              <a:spLocks noChangeShapeType="1"/>
            </p:cNvSpPr>
            <p:nvPr/>
          </p:nvSpPr>
          <p:spPr bwMode="auto">
            <a:xfrm flipH="1" flipV="1">
              <a:off x="3385" y="662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Line 258"/>
            <p:cNvSpPr>
              <a:spLocks noChangeShapeType="1"/>
            </p:cNvSpPr>
            <p:nvPr/>
          </p:nvSpPr>
          <p:spPr bwMode="auto">
            <a:xfrm flipH="1" flipV="1">
              <a:off x="3366" y="661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Line 257"/>
            <p:cNvSpPr>
              <a:spLocks noChangeShapeType="1"/>
            </p:cNvSpPr>
            <p:nvPr/>
          </p:nvSpPr>
          <p:spPr bwMode="auto">
            <a:xfrm flipH="1" flipV="1">
              <a:off x="3347" y="65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Line 256"/>
            <p:cNvSpPr>
              <a:spLocks noChangeShapeType="1"/>
            </p:cNvSpPr>
            <p:nvPr/>
          </p:nvSpPr>
          <p:spPr bwMode="auto">
            <a:xfrm flipH="1" flipV="1">
              <a:off x="3328" y="6586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Line 255"/>
            <p:cNvSpPr>
              <a:spLocks noChangeShapeType="1"/>
            </p:cNvSpPr>
            <p:nvPr/>
          </p:nvSpPr>
          <p:spPr bwMode="auto">
            <a:xfrm flipH="1" flipV="1">
              <a:off x="3308" y="6573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Line 254"/>
            <p:cNvSpPr>
              <a:spLocks noChangeShapeType="1"/>
            </p:cNvSpPr>
            <p:nvPr/>
          </p:nvSpPr>
          <p:spPr bwMode="auto">
            <a:xfrm flipH="1" flipV="1">
              <a:off x="3289" y="656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Line 253"/>
            <p:cNvSpPr>
              <a:spLocks noChangeShapeType="1"/>
            </p:cNvSpPr>
            <p:nvPr/>
          </p:nvSpPr>
          <p:spPr bwMode="auto">
            <a:xfrm flipH="1" flipV="1">
              <a:off x="3270" y="654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Line 252"/>
            <p:cNvSpPr>
              <a:spLocks noChangeShapeType="1"/>
            </p:cNvSpPr>
            <p:nvPr/>
          </p:nvSpPr>
          <p:spPr bwMode="auto">
            <a:xfrm flipH="1" flipV="1">
              <a:off x="3251" y="653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Line 251"/>
            <p:cNvSpPr>
              <a:spLocks noChangeShapeType="1"/>
            </p:cNvSpPr>
            <p:nvPr/>
          </p:nvSpPr>
          <p:spPr bwMode="auto">
            <a:xfrm flipH="1" flipV="1">
              <a:off x="3232" y="652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Line 250"/>
            <p:cNvSpPr>
              <a:spLocks noChangeShapeType="1"/>
            </p:cNvSpPr>
            <p:nvPr/>
          </p:nvSpPr>
          <p:spPr bwMode="auto">
            <a:xfrm flipH="1" flipV="1">
              <a:off x="3212" y="650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Line 249"/>
            <p:cNvSpPr>
              <a:spLocks noChangeShapeType="1"/>
            </p:cNvSpPr>
            <p:nvPr/>
          </p:nvSpPr>
          <p:spPr bwMode="auto">
            <a:xfrm flipH="1" flipV="1">
              <a:off x="3193" y="649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48"/>
            <p:cNvSpPr>
              <a:spLocks/>
            </p:cNvSpPr>
            <p:nvPr/>
          </p:nvSpPr>
          <p:spPr bwMode="auto">
            <a:xfrm>
              <a:off x="3174" y="6483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4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Line 247"/>
            <p:cNvSpPr>
              <a:spLocks noChangeShapeType="1"/>
            </p:cNvSpPr>
            <p:nvPr/>
          </p:nvSpPr>
          <p:spPr bwMode="auto">
            <a:xfrm flipH="1" flipV="1">
              <a:off x="3158" y="6471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Line 246"/>
            <p:cNvSpPr>
              <a:spLocks noChangeShapeType="1"/>
            </p:cNvSpPr>
            <p:nvPr/>
          </p:nvSpPr>
          <p:spPr bwMode="auto">
            <a:xfrm flipH="1" flipV="1">
              <a:off x="3139" y="6458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Line 245"/>
            <p:cNvSpPr>
              <a:spLocks noChangeShapeType="1"/>
            </p:cNvSpPr>
            <p:nvPr/>
          </p:nvSpPr>
          <p:spPr bwMode="auto">
            <a:xfrm flipH="1" flipV="1">
              <a:off x="3120" y="644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44"/>
            <p:cNvSpPr>
              <a:spLocks/>
            </p:cNvSpPr>
            <p:nvPr/>
          </p:nvSpPr>
          <p:spPr bwMode="auto">
            <a:xfrm>
              <a:off x="3100" y="642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Line 243"/>
            <p:cNvSpPr>
              <a:spLocks noChangeShapeType="1"/>
            </p:cNvSpPr>
            <p:nvPr/>
          </p:nvSpPr>
          <p:spPr bwMode="auto">
            <a:xfrm flipH="1" flipV="1">
              <a:off x="3081" y="641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Line 242"/>
            <p:cNvSpPr>
              <a:spLocks noChangeShapeType="1"/>
            </p:cNvSpPr>
            <p:nvPr/>
          </p:nvSpPr>
          <p:spPr bwMode="auto">
            <a:xfrm flipH="1" flipV="1">
              <a:off x="3065" y="640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Line 241"/>
            <p:cNvSpPr>
              <a:spLocks noChangeShapeType="1"/>
            </p:cNvSpPr>
            <p:nvPr/>
          </p:nvSpPr>
          <p:spPr bwMode="auto">
            <a:xfrm flipH="1" flipV="1">
              <a:off x="3046" y="638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Line 240"/>
            <p:cNvSpPr>
              <a:spLocks noChangeShapeType="1"/>
            </p:cNvSpPr>
            <p:nvPr/>
          </p:nvSpPr>
          <p:spPr bwMode="auto">
            <a:xfrm flipH="1" flipV="1">
              <a:off x="3027" y="637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Line 239"/>
            <p:cNvSpPr>
              <a:spLocks noChangeShapeType="1"/>
            </p:cNvSpPr>
            <p:nvPr/>
          </p:nvSpPr>
          <p:spPr bwMode="auto">
            <a:xfrm flipH="1" flipV="1">
              <a:off x="3011" y="6359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Line 238"/>
            <p:cNvSpPr>
              <a:spLocks noChangeShapeType="1"/>
            </p:cNvSpPr>
            <p:nvPr/>
          </p:nvSpPr>
          <p:spPr bwMode="auto">
            <a:xfrm flipH="1" flipV="1">
              <a:off x="2992" y="6343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Line 237"/>
            <p:cNvSpPr>
              <a:spLocks noChangeShapeType="1"/>
            </p:cNvSpPr>
            <p:nvPr/>
          </p:nvSpPr>
          <p:spPr bwMode="auto">
            <a:xfrm flipH="1" flipV="1">
              <a:off x="2976" y="63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Line 236"/>
            <p:cNvSpPr>
              <a:spLocks noChangeShapeType="1"/>
            </p:cNvSpPr>
            <p:nvPr/>
          </p:nvSpPr>
          <p:spPr bwMode="auto">
            <a:xfrm flipH="1" flipV="1">
              <a:off x="2957" y="631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Line 235"/>
            <p:cNvSpPr>
              <a:spLocks noChangeShapeType="1"/>
            </p:cNvSpPr>
            <p:nvPr/>
          </p:nvSpPr>
          <p:spPr bwMode="auto">
            <a:xfrm flipH="1" flipV="1">
              <a:off x="2937" y="630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Line 234"/>
            <p:cNvSpPr>
              <a:spLocks noChangeShapeType="1"/>
            </p:cNvSpPr>
            <p:nvPr/>
          </p:nvSpPr>
          <p:spPr bwMode="auto">
            <a:xfrm flipH="1" flipV="1">
              <a:off x="2921" y="628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33"/>
            <p:cNvSpPr>
              <a:spLocks/>
            </p:cNvSpPr>
            <p:nvPr/>
          </p:nvSpPr>
          <p:spPr bwMode="auto">
            <a:xfrm>
              <a:off x="2902" y="62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Line 232"/>
            <p:cNvSpPr>
              <a:spLocks noChangeShapeType="1"/>
            </p:cNvSpPr>
            <p:nvPr/>
          </p:nvSpPr>
          <p:spPr bwMode="auto">
            <a:xfrm flipH="1" flipV="1">
              <a:off x="2886" y="625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Line 231"/>
            <p:cNvSpPr>
              <a:spLocks noChangeShapeType="1"/>
            </p:cNvSpPr>
            <p:nvPr/>
          </p:nvSpPr>
          <p:spPr bwMode="auto">
            <a:xfrm flipH="1" flipV="1">
              <a:off x="2870" y="624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Line 230"/>
            <p:cNvSpPr>
              <a:spLocks noChangeShapeType="1"/>
            </p:cNvSpPr>
            <p:nvPr/>
          </p:nvSpPr>
          <p:spPr bwMode="auto">
            <a:xfrm flipH="1" flipV="1">
              <a:off x="2851" y="6224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29"/>
            <p:cNvSpPr>
              <a:spLocks/>
            </p:cNvSpPr>
            <p:nvPr/>
          </p:nvSpPr>
          <p:spPr bwMode="auto">
            <a:xfrm>
              <a:off x="2835" y="6208"/>
              <a:ext cx="10" cy="10"/>
            </a:xfrm>
            <a:custGeom>
              <a:avLst/>
              <a:gdLst>
                <a:gd name="T0" fmla="*/ 10 w 10"/>
                <a:gd name="T1" fmla="*/ 10 h 10"/>
                <a:gd name="T2" fmla="*/ 3 w 10"/>
                <a:gd name="T3" fmla="*/ 3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Line 228"/>
            <p:cNvSpPr>
              <a:spLocks noChangeShapeType="1"/>
            </p:cNvSpPr>
            <p:nvPr/>
          </p:nvSpPr>
          <p:spPr bwMode="auto">
            <a:xfrm flipH="1" flipV="1">
              <a:off x="2819" y="61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Line 227"/>
            <p:cNvSpPr>
              <a:spLocks noChangeShapeType="1"/>
            </p:cNvSpPr>
            <p:nvPr/>
          </p:nvSpPr>
          <p:spPr bwMode="auto">
            <a:xfrm flipH="1" flipV="1">
              <a:off x="2800" y="617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Line 226"/>
            <p:cNvSpPr>
              <a:spLocks noChangeShapeType="1"/>
            </p:cNvSpPr>
            <p:nvPr/>
          </p:nvSpPr>
          <p:spPr bwMode="auto">
            <a:xfrm flipH="1" flipV="1">
              <a:off x="2784" y="616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25"/>
            <p:cNvSpPr>
              <a:spLocks/>
            </p:cNvSpPr>
            <p:nvPr/>
          </p:nvSpPr>
          <p:spPr bwMode="auto">
            <a:xfrm>
              <a:off x="2768" y="6144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6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Line 224"/>
            <p:cNvSpPr>
              <a:spLocks noChangeShapeType="1"/>
            </p:cNvSpPr>
            <p:nvPr/>
          </p:nvSpPr>
          <p:spPr bwMode="auto">
            <a:xfrm flipH="1" flipV="1">
              <a:off x="2752" y="61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Line 223"/>
            <p:cNvSpPr>
              <a:spLocks noChangeShapeType="1"/>
            </p:cNvSpPr>
            <p:nvPr/>
          </p:nvSpPr>
          <p:spPr bwMode="auto">
            <a:xfrm flipH="1" flipV="1">
              <a:off x="2736" y="611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Line 222"/>
            <p:cNvSpPr>
              <a:spLocks noChangeShapeType="1"/>
            </p:cNvSpPr>
            <p:nvPr/>
          </p:nvSpPr>
          <p:spPr bwMode="auto">
            <a:xfrm flipH="1" flipV="1">
              <a:off x="2717" y="6096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Line 221"/>
            <p:cNvSpPr>
              <a:spLocks noChangeShapeType="1"/>
            </p:cNvSpPr>
            <p:nvPr/>
          </p:nvSpPr>
          <p:spPr bwMode="auto">
            <a:xfrm flipH="1" flipV="1">
              <a:off x="2701" y="6080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Line 220"/>
            <p:cNvSpPr>
              <a:spLocks noChangeShapeType="1"/>
            </p:cNvSpPr>
            <p:nvPr/>
          </p:nvSpPr>
          <p:spPr bwMode="auto">
            <a:xfrm flipH="1" flipV="1">
              <a:off x="2685" y="6064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Line 219"/>
            <p:cNvSpPr>
              <a:spLocks noChangeShapeType="1"/>
            </p:cNvSpPr>
            <p:nvPr/>
          </p:nvSpPr>
          <p:spPr bwMode="auto">
            <a:xfrm flipH="1" flipV="1">
              <a:off x="2669" y="604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Line 218"/>
            <p:cNvSpPr>
              <a:spLocks noChangeShapeType="1"/>
            </p:cNvSpPr>
            <p:nvPr/>
          </p:nvSpPr>
          <p:spPr bwMode="auto">
            <a:xfrm flipH="1" flipV="1">
              <a:off x="2653" y="603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Line 217"/>
            <p:cNvSpPr>
              <a:spLocks noChangeShapeType="1"/>
            </p:cNvSpPr>
            <p:nvPr/>
          </p:nvSpPr>
          <p:spPr bwMode="auto">
            <a:xfrm flipH="1" flipV="1">
              <a:off x="2637" y="6013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Line 216"/>
            <p:cNvSpPr>
              <a:spLocks noChangeShapeType="1"/>
            </p:cNvSpPr>
            <p:nvPr/>
          </p:nvSpPr>
          <p:spPr bwMode="auto">
            <a:xfrm flipH="1" flipV="1">
              <a:off x="2621" y="5997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Line 215"/>
            <p:cNvSpPr>
              <a:spLocks noChangeShapeType="1"/>
            </p:cNvSpPr>
            <p:nvPr/>
          </p:nvSpPr>
          <p:spPr bwMode="auto">
            <a:xfrm flipH="1" flipV="1">
              <a:off x="2608" y="598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Line 214"/>
            <p:cNvSpPr>
              <a:spLocks noChangeShapeType="1"/>
            </p:cNvSpPr>
            <p:nvPr/>
          </p:nvSpPr>
          <p:spPr bwMode="auto">
            <a:xfrm flipH="1" flipV="1">
              <a:off x="2592" y="59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Line 213"/>
            <p:cNvSpPr>
              <a:spLocks noChangeShapeType="1"/>
            </p:cNvSpPr>
            <p:nvPr/>
          </p:nvSpPr>
          <p:spPr bwMode="auto">
            <a:xfrm flipH="1" flipV="1">
              <a:off x="2576" y="594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Line 212"/>
            <p:cNvSpPr>
              <a:spLocks noChangeShapeType="1"/>
            </p:cNvSpPr>
            <p:nvPr/>
          </p:nvSpPr>
          <p:spPr bwMode="auto">
            <a:xfrm flipH="1" flipV="1">
              <a:off x="2560" y="59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Line 211"/>
            <p:cNvSpPr>
              <a:spLocks noChangeShapeType="1"/>
            </p:cNvSpPr>
            <p:nvPr/>
          </p:nvSpPr>
          <p:spPr bwMode="auto">
            <a:xfrm flipH="1" flipV="1">
              <a:off x="2544" y="591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10"/>
            <p:cNvSpPr>
              <a:spLocks/>
            </p:cNvSpPr>
            <p:nvPr/>
          </p:nvSpPr>
          <p:spPr bwMode="auto">
            <a:xfrm>
              <a:off x="2531" y="5895"/>
              <a:ext cx="10" cy="9"/>
            </a:xfrm>
            <a:custGeom>
              <a:avLst/>
              <a:gdLst>
                <a:gd name="T0" fmla="*/ 10 w 10"/>
                <a:gd name="T1" fmla="*/ 9 h 9"/>
                <a:gd name="T2" fmla="*/ 3 w 10"/>
                <a:gd name="T3" fmla="*/ 6 h 9"/>
                <a:gd name="T4" fmla="*/ 0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Line 209"/>
            <p:cNvSpPr>
              <a:spLocks noChangeShapeType="1"/>
            </p:cNvSpPr>
            <p:nvPr/>
          </p:nvSpPr>
          <p:spPr bwMode="auto">
            <a:xfrm flipH="1" flipV="1">
              <a:off x="2515" y="587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Line 208"/>
            <p:cNvSpPr>
              <a:spLocks noChangeShapeType="1"/>
            </p:cNvSpPr>
            <p:nvPr/>
          </p:nvSpPr>
          <p:spPr bwMode="auto">
            <a:xfrm flipH="1" flipV="1">
              <a:off x="2499" y="585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Line 207"/>
            <p:cNvSpPr>
              <a:spLocks noChangeShapeType="1"/>
            </p:cNvSpPr>
            <p:nvPr/>
          </p:nvSpPr>
          <p:spPr bwMode="auto">
            <a:xfrm flipH="1" flipV="1">
              <a:off x="2486" y="58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Line 206"/>
            <p:cNvSpPr>
              <a:spLocks noChangeShapeType="1"/>
            </p:cNvSpPr>
            <p:nvPr/>
          </p:nvSpPr>
          <p:spPr bwMode="auto">
            <a:xfrm flipH="1" flipV="1">
              <a:off x="2470" y="582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Line 205"/>
            <p:cNvSpPr>
              <a:spLocks noChangeShapeType="1"/>
            </p:cNvSpPr>
            <p:nvPr/>
          </p:nvSpPr>
          <p:spPr bwMode="auto">
            <a:xfrm flipH="1" flipV="1">
              <a:off x="2457" y="580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Line 204"/>
            <p:cNvSpPr>
              <a:spLocks noChangeShapeType="1"/>
            </p:cNvSpPr>
            <p:nvPr/>
          </p:nvSpPr>
          <p:spPr bwMode="auto">
            <a:xfrm flipH="1" flipV="1">
              <a:off x="2441" y="578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Line 203"/>
            <p:cNvSpPr>
              <a:spLocks noChangeShapeType="1"/>
            </p:cNvSpPr>
            <p:nvPr/>
          </p:nvSpPr>
          <p:spPr bwMode="auto">
            <a:xfrm flipH="1" flipV="1">
              <a:off x="2426" y="577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Line 202"/>
            <p:cNvSpPr>
              <a:spLocks noChangeShapeType="1"/>
            </p:cNvSpPr>
            <p:nvPr/>
          </p:nvSpPr>
          <p:spPr bwMode="auto">
            <a:xfrm flipH="1" flipV="1">
              <a:off x="2413" y="575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Line 201"/>
            <p:cNvSpPr>
              <a:spLocks noChangeShapeType="1"/>
            </p:cNvSpPr>
            <p:nvPr/>
          </p:nvSpPr>
          <p:spPr bwMode="auto">
            <a:xfrm flipH="1" flipV="1">
              <a:off x="2400" y="573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Line 200"/>
            <p:cNvSpPr>
              <a:spLocks noChangeShapeType="1"/>
            </p:cNvSpPr>
            <p:nvPr/>
          </p:nvSpPr>
          <p:spPr bwMode="auto">
            <a:xfrm flipH="1" flipV="1">
              <a:off x="2384" y="571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199"/>
            <p:cNvSpPr>
              <a:spLocks/>
            </p:cNvSpPr>
            <p:nvPr/>
          </p:nvSpPr>
          <p:spPr bwMode="auto">
            <a:xfrm>
              <a:off x="2371" y="5696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Line 198"/>
            <p:cNvSpPr>
              <a:spLocks noChangeShapeType="1"/>
            </p:cNvSpPr>
            <p:nvPr/>
          </p:nvSpPr>
          <p:spPr bwMode="auto">
            <a:xfrm flipH="1" flipV="1">
              <a:off x="2358" y="56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Line 197"/>
            <p:cNvSpPr>
              <a:spLocks noChangeShapeType="1"/>
            </p:cNvSpPr>
            <p:nvPr/>
          </p:nvSpPr>
          <p:spPr bwMode="auto">
            <a:xfrm flipH="1" flipV="1">
              <a:off x="2342" y="566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Line 196"/>
            <p:cNvSpPr>
              <a:spLocks noChangeShapeType="1"/>
            </p:cNvSpPr>
            <p:nvPr/>
          </p:nvSpPr>
          <p:spPr bwMode="auto">
            <a:xfrm flipH="1" flipV="1">
              <a:off x="2330" y="564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195"/>
            <p:cNvSpPr>
              <a:spLocks/>
            </p:cNvSpPr>
            <p:nvPr/>
          </p:nvSpPr>
          <p:spPr bwMode="auto">
            <a:xfrm>
              <a:off x="2317" y="5623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6 h 13"/>
                <a:gd name="T4" fmla="*/ 0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Line 194"/>
            <p:cNvSpPr>
              <a:spLocks noChangeShapeType="1"/>
            </p:cNvSpPr>
            <p:nvPr/>
          </p:nvSpPr>
          <p:spPr bwMode="auto">
            <a:xfrm flipH="1" flipV="1">
              <a:off x="2304" y="560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Line 193"/>
            <p:cNvSpPr>
              <a:spLocks noChangeShapeType="1"/>
            </p:cNvSpPr>
            <p:nvPr/>
          </p:nvSpPr>
          <p:spPr bwMode="auto">
            <a:xfrm flipH="1" flipV="1">
              <a:off x="2291" y="558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Line 192"/>
            <p:cNvSpPr>
              <a:spLocks noChangeShapeType="1"/>
            </p:cNvSpPr>
            <p:nvPr/>
          </p:nvSpPr>
          <p:spPr bwMode="auto">
            <a:xfrm flipH="1" flipV="1">
              <a:off x="2278" y="556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191"/>
            <p:cNvSpPr>
              <a:spLocks/>
            </p:cNvSpPr>
            <p:nvPr/>
          </p:nvSpPr>
          <p:spPr bwMode="auto">
            <a:xfrm>
              <a:off x="2266" y="5546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Line 190"/>
            <p:cNvSpPr>
              <a:spLocks noChangeShapeType="1"/>
            </p:cNvSpPr>
            <p:nvPr/>
          </p:nvSpPr>
          <p:spPr bwMode="auto">
            <a:xfrm flipH="1" flipV="1">
              <a:off x="2253" y="552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Line 189"/>
            <p:cNvSpPr>
              <a:spLocks noChangeShapeType="1"/>
            </p:cNvSpPr>
            <p:nvPr/>
          </p:nvSpPr>
          <p:spPr bwMode="auto">
            <a:xfrm flipH="1" flipV="1">
              <a:off x="2240" y="550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Line 188"/>
            <p:cNvSpPr>
              <a:spLocks noChangeShapeType="1"/>
            </p:cNvSpPr>
            <p:nvPr/>
          </p:nvSpPr>
          <p:spPr bwMode="auto">
            <a:xfrm flipH="1" flipV="1">
              <a:off x="2227" y="548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Line 187"/>
            <p:cNvSpPr>
              <a:spLocks noChangeShapeType="1"/>
            </p:cNvSpPr>
            <p:nvPr/>
          </p:nvSpPr>
          <p:spPr bwMode="auto">
            <a:xfrm flipH="1" flipV="1">
              <a:off x="2214" y="54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Line 186"/>
            <p:cNvSpPr>
              <a:spLocks noChangeShapeType="1"/>
            </p:cNvSpPr>
            <p:nvPr/>
          </p:nvSpPr>
          <p:spPr bwMode="auto">
            <a:xfrm flipH="1" flipV="1">
              <a:off x="2202" y="54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Line 185"/>
            <p:cNvSpPr>
              <a:spLocks noChangeShapeType="1"/>
            </p:cNvSpPr>
            <p:nvPr/>
          </p:nvSpPr>
          <p:spPr bwMode="auto">
            <a:xfrm flipH="1" flipV="1">
              <a:off x="2189" y="543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610" name="Line 183"/>
          <p:cNvSpPr>
            <a:spLocks noChangeShapeType="1"/>
          </p:cNvSpPr>
          <p:nvPr/>
        </p:nvSpPr>
        <p:spPr bwMode="auto">
          <a:xfrm flipH="1" flipV="1">
            <a:off x="1629279" y="461201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1" name="Line 182"/>
          <p:cNvSpPr>
            <a:spLocks noChangeShapeType="1"/>
          </p:cNvSpPr>
          <p:nvPr/>
        </p:nvSpPr>
        <p:spPr bwMode="auto">
          <a:xfrm flipH="1" flipV="1">
            <a:off x="1619192" y="4591838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2" name="Line 181"/>
          <p:cNvSpPr>
            <a:spLocks noChangeShapeType="1"/>
          </p:cNvSpPr>
          <p:nvPr/>
        </p:nvSpPr>
        <p:spPr bwMode="auto">
          <a:xfrm flipH="1" flipV="1">
            <a:off x="1606584" y="456914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3" name="Line 180"/>
          <p:cNvSpPr>
            <a:spLocks noChangeShapeType="1"/>
          </p:cNvSpPr>
          <p:nvPr/>
        </p:nvSpPr>
        <p:spPr bwMode="auto">
          <a:xfrm flipH="1" flipV="1">
            <a:off x="1593975" y="4551491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4" name="Freeform 179"/>
          <p:cNvSpPr>
            <a:spLocks/>
          </p:cNvSpPr>
          <p:nvPr/>
        </p:nvSpPr>
        <p:spPr bwMode="auto">
          <a:xfrm>
            <a:off x="1583888" y="4531317"/>
            <a:ext cx="5043" cy="12609"/>
          </a:xfrm>
          <a:custGeom>
            <a:avLst/>
            <a:gdLst>
              <a:gd name="T0" fmla="*/ 7 w 7"/>
              <a:gd name="T1" fmla="*/ 12 h 12"/>
              <a:gd name="T2" fmla="*/ 0 w 7"/>
              <a:gd name="T3" fmla="*/ 2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5" name="Line 178"/>
          <p:cNvSpPr>
            <a:spLocks noChangeShapeType="1"/>
          </p:cNvSpPr>
          <p:nvPr/>
        </p:nvSpPr>
        <p:spPr bwMode="auto">
          <a:xfrm flipH="1" flipV="1">
            <a:off x="1568757" y="451114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6" name="Line 177"/>
          <p:cNvSpPr>
            <a:spLocks noChangeShapeType="1"/>
          </p:cNvSpPr>
          <p:nvPr/>
        </p:nvSpPr>
        <p:spPr bwMode="auto">
          <a:xfrm flipH="1" flipV="1">
            <a:off x="1561193" y="44884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7" name="Line 176"/>
          <p:cNvSpPr>
            <a:spLocks noChangeShapeType="1"/>
          </p:cNvSpPr>
          <p:nvPr/>
        </p:nvSpPr>
        <p:spPr bwMode="auto">
          <a:xfrm flipH="1" flipV="1">
            <a:off x="1548584" y="447079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8" name="Freeform 175"/>
          <p:cNvSpPr>
            <a:spLocks/>
          </p:cNvSpPr>
          <p:nvPr/>
        </p:nvSpPr>
        <p:spPr bwMode="auto">
          <a:xfrm>
            <a:off x="1538497" y="4450622"/>
            <a:ext cx="5043" cy="12609"/>
          </a:xfrm>
          <a:custGeom>
            <a:avLst/>
            <a:gdLst>
              <a:gd name="T0" fmla="*/ 7 w 7"/>
              <a:gd name="T1" fmla="*/ 12 h 12"/>
              <a:gd name="T2" fmla="*/ 4 w 7"/>
              <a:gd name="T3" fmla="*/ 5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4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9" name="Line 174"/>
          <p:cNvSpPr>
            <a:spLocks noChangeShapeType="1"/>
          </p:cNvSpPr>
          <p:nvPr/>
        </p:nvSpPr>
        <p:spPr bwMode="auto">
          <a:xfrm flipH="1" flipV="1">
            <a:off x="1525889" y="44279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0" name="Line 173"/>
          <p:cNvSpPr>
            <a:spLocks noChangeShapeType="1"/>
          </p:cNvSpPr>
          <p:nvPr/>
        </p:nvSpPr>
        <p:spPr bwMode="auto">
          <a:xfrm flipH="1" flipV="1">
            <a:off x="1515802" y="440775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1" name="Line 172"/>
          <p:cNvSpPr>
            <a:spLocks noChangeShapeType="1"/>
          </p:cNvSpPr>
          <p:nvPr/>
        </p:nvSpPr>
        <p:spPr bwMode="auto">
          <a:xfrm flipH="1" flipV="1">
            <a:off x="1505715" y="439010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2" name="Line 171"/>
          <p:cNvSpPr>
            <a:spLocks noChangeShapeType="1"/>
          </p:cNvSpPr>
          <p:nvPr/>
        </p:nvSpPr>
        <p:spPr bwMode="auto">
          <a:xfrm flipH="1" flipV="1">
            <a:off x="1493106" y="436488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3" name="Line 170"/>
          <p:cNvSpPr>
            <a:spLocks noChangeShapeType="1"/>
          </p:cNvSpPr>
          <p:nvPr/>
        </p:nvSpPr>
        <p:spPr bwMode="auto">
          <a:xfrm flipH="1" flipV="1">
            <a:off x="1483019" y="43472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4" name="Line 169"/>
          <p:cNvSpPr>
            <a:spLocks noChangeShapeType="1"/>
          </p:cNvSpPr>
          <p:nvPr/>
        </p:nvSpPr>
        <p:spPr bwMode="auto">
          <a:xfrm flipH="1" flipV="1">
            <a:off x="1472932" y="432453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5" name="Line 168"/>
          <p:cNvSpPr>
            <a:spLocks noChangeShapeType="1"/>
          </p:cNvSpPr>
          <p:nvPr/>
        </p:nvSpPr>
        <p:spPr bwMode="auto">
          <a:xfrm flipH="1" flipV="1">
            <a:off x="1462845" y="430436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6" name="Line 167"/>
          <p:cNvSpPr>
            <a:spLocks noChangeShapeType="1"/>
          </p:cNvSpPr>
          <p:nvPr/>
        </p:nvSpPr>
        <p:spPr bwMode="auto">
          <a:xfrm flipH="1" flipV="1">
            <a:off x="1452758" y="428418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7" name="Line 166"/>
          <p:cNvSpPr>
            <a:spLocks noChangeShapeType="1"/>
          </p:cNvSpPr>
          <p:nvPr/>
        </p:nvSpPr>
        <p:spPr bwMode="auto">
          <a:xfrm flipH="1" flipV="1">
            <a:off x="1440151" y="426401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8" name="Line 165"/>
          <p:cNvSpPr>
            <a:spLocks noChangeShapeType="1"/>
          </p:cNvSpPr>
          <p:nvPr/>
        </p:nvSpPr>
        <p:spPr bwMode="auto">
          <a:xfrm flipH="1" flipV="1">
            <a:off x="1432585" y="424132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9" name="Line 164"/>
          <p:cNvSpPr>
            <a:spLocks noChangeShapeType="1"/>
          </p:cNvSpPr>
          <p:nvPr/>
        </p:nvSpPr>
        <p:spPr bwMode="auto">
          <a:xfrm flipH="1" flipV="1">
            <a:off x="1422498" y="422114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0" name="Line 163"/>
          <p:cNvSpPr>
            <a:spLocks noChangeShapeType="1"/>
          </p:cNvSpPr>
          <p:nvPr/>
        </p:nvSpPr>
        <p:spPr bwMode="auto">
          <a:xfrm flipH="1" flipV="1">
            <a:off x="1412411" y="41984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1" name="Line 162"/>
          <p:cNvSpPr>
            <a:spLocks noChangeShapeType="1"/>
          </p:cNvSpPr>
          <p:nvPr/>
        </p:nvSpPr>
        <p:spPr bwMode="auto">
          <a:xfrm flipH="1" flipV="1">
            <a:off x="1404847" y="417827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2" name="Line 161"/>
          <p:cNvSpPr>
            <a:spLocks noChangeShapeType="1"/>
          </p:cNvSpPr>
          <p:nvPr/>
        </p:nvSpPr>
        <p:spPr bwMode="auto">
          <a:xfrm flipH="1" flipV="1">
            <a:off x="1397281" y="4155582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3" name="Line 160"/>
          <p:cNvSpPr>
            <a:spLocks noChangeShapeType="1"/>
          </p:cNvSpPr>
          <p:nvPr/>
        </p:nvSpPr>
        <p:spPr bwMode="auto">
          <a:xfrm flipH="1" flipV="1">
            <a:off x="1387194" y="41379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4" name="Line 159"/>
          <p:cNvSpPr>
            <a:spLocks noChangeShapeType="1"/>
          </p:cNvSpPr>
          <p:nvPr/>
        </p:nvSpPr>
        <p:spPr bwMode="auto">
          <a:xfrm flipH="1" flipV="1">
            <a:off x="1377107" y="411523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5" name="Line 158"/>
          <p:cNvSpPr>
            <a:spLocks noChangeShapeType="1"/>
          </p:cNvSpPr>
          <p:nvPr/>
        </p:nvSpPr>
        <p:spPr bwMode="auto">
          <a:xfrm flipH="1" flipV="1">
            <a:off x="1367020" y="409253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6" name="Line 157"/>
          <p:cNvSpPr>
            <a:spLocks noChangeShapeType="1"/>
          </p:cNvSpPr>
          <p:nvPr/>
        </p:nvSpPr>
        <p:spPr bwMode="auto">
          <a:xfrm flipH="1" flipV="1">
            <a:off x="1359456" y="407236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7" name="Freeform 156"/>
          <p:cNvSpPr>
            <a:spLocks/>
          </p:cNvSpPr>
          <p:nvPr/>
        </p:nvSpPr>
        <p:spPr bwMode="auto">
          <a:xfrm>
            <a:off x="1351890" y="4049669"/>
            <a:ext cx="5043" cy="12608"/>
          </a:xfrm>
          <a:custGeom>
            <a:avLst/>
            <a:gdLst>
              <a:gd name="T0" fmla="*/ 6 w 6"/>
              <a:gd name="T1" fmla="*/ 13 h 13"/>
              <a:gd name="T2" fmla="*/ 3 w 6"/>
              <a:gd name="T3" fmla="*/ 8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8" name="Line 155"/>
          <p:cNvSpPr>
            <a:spLocks noChangeShapeType="1"/>
          </p:cNvSpPr>
          <p:nvPr/>
        </p:nvSpPr>
        <p:spPr bwMode="auto">
          <a:xfrm flipH="1" flipV="1">
            <a:off x="1341803" y="40269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9" name="Line 154"/>
          <p:cNvSpPr>
            <a:spLocks noChangeShapeType="1"/>
          </p:cNvSpPr>
          <p:nvPr/>
        </p:nvSpPr>
        <p:spPr bwMode="auto">
          <a:xfrm flipH="1" flipV="1">
            <a:off x="1334238" y="4004278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0" name="Line 153"/>
          <p:cNvSpPr>
            <a:spLocks noChangeShapeType="1"/>
          </p:cNvSpPr>
          <p:nvPr/>
        </p:nvSpPr>
        <p:spPr bwMode="auto">
          <a:xfrm flipH="1" flipV="1">
            <a:off x="1324152" y="3986626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1" name="Freeform 152"/>
          <p:cNvSpPr>
            <a:spLocks/>
          </p:cNvSpPr>
          <p:nvPr/>
        </p:nvSpPr>
        <p:spPr bwMode="auto">
          <a:xfrm>
            <a:off x="1319108" y="3961408"/>
            <a:ext cx="2521" cy="15130"/>
          </a:xfrm>
          <a:custGeom>
            <a:avLst/>
            <a:gdLst>
              <a:gd name="T0" fmla="*/ 3 w 3"/>
              <a:gd name="T1" fmla="*/ 13 h 13"/>
              <a:gd name="T2" fmla="*/ 3 w 3"/>
              <a:gd name="T3" fmla="*/ 9 h 13"/>
              <a:gd name="T4" fmla="*/ 0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3" y="13"/>
                </a:moveTo>
                <a:lnTo>
                  <a:pt x="3" y="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2" name="Line 151"/>
          <p:cNvSpPr>
            <a:spLocks noChangeShapeType="1"/>
          </p:cNvSpPr>
          <p:nvPr/>
        </p:nvSpPr>
        <p:spPr bwMode="auto">
          <a:xfrm flipH="1" flipV="1">
            <a:off x="1309021" y="394123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3" name="Line 150"/>
          <p:cNvSpPr>
            <a:spLocks noChangeShapeType="1"/>
          </p:cNvSpPr>
          <p:nvPr/>
        </p:nvSpPr>
        <p:spPr bwMode="auto">
          <a:xfrm flipH="1" flipV="1">
            <a:off x="1301455" y="391854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4" name="Line 149"/>
          <p:cNvSpPr>
            <a:spLocks noChangeShapeType="1"/>
          </p:cNvSpPr>
          <p:nvPr/>
        </p:nvSpPr>
        <p:spPr bwMode="auto">
          <a:xfrm flipH="1" flipV="1">
            <a:off x="1291368" y="3898366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5" name="Freeform 148"/>
          <p:cNvSpPr>
            <a:spLocks/>
          </p:cNvSpPr>
          <p:nvPr/>
        </p:nvSpPr>
        <p:spPr bwMode="auto">
          <a:xfrm>
            <a:off x="1286325" y="3875670"/>
            <a:ext cx="5043" cy="12609"/>
          </a:xfrm>
          <a:custGeom>
            <a:avLst/>
            <a:gdLst>
              <a:gd name="T0" fmla="*/ 6 w 6"/>
              <a:gd name="T1" fmla="*/ 13 h 13"/>
              <a:gd name="T2" fmla="*/ 3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1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6" name="Line 147"/>
          <p:cNvSpPr>
            <a:spLocks noChangeShapeType="1"/>
          </p:cNvSpPr>
          <p:nvPr/>
        </p:nvSpPr>
        <p:spPr bwMode="auto">
          <a:xfrm flipH="1" flipV="1">
            <a:off x="1281282" y="3852975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7" name="Line 146"/>
          <p:cNvSpPr>
            <a:spLocks noChangeShapeType="1"/>
          </p:cNvSpPr>
          <p:nvPr/>
        </p:nvSpPr>
        <p:spPr bwMode="auto">
          <a:xfrm flipH="1" flipV="1">
            <a:off x="1273717" y="3830279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8" name="Line 145"/>
          <p:cNvSpPr>
            <a:spLocks noChangeShapeType="1"/>
          </p:cNvSpPr>
          <p:nvPr/>
        </p:nvSpPr>
        <p:spPr bwMode="auto">
          <a:xfrm flipH="1" flipV="1">
            <a:off x="1263630" y="3807584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9" name="Line 144"/>
          <p:cNvSpPr>
            <a:spLocks noChangeShapeType="1"/>
          </p:cNvSpPr>
          <p:nvPr/>
        </p:nvSpPr>
        <p:spPr bwMode="auto">
          <a:xfrm flipH="1" flipV="1">
            <a:off x="1256064" y="3784888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0" name="Line 143"/>
          <p:cNvSpPr>
            <a:spLocks noChangeShapeType="1"/>
          </p:cNvSpPr>
          <p:nvPr/>
        </p:nvSpPr>
        <p:spPr bwMode="auto">
          <a:xfrm flipH="1" flipV="1">
            <a:off x="1251021" y="3762193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1" name="Line 142"/>
          <p:cNvSpPr>
            <a:spLocks noChangeShapeType="1"/>
          </p:cNvSpPr>
          <p:nvPr/>
        </p:nvSpPr>
        <p:spPr bwMode="auto">
          <a:xfrm flipH="1" flipV="1">
            <a:off x="1243457" y="3739497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2" name="Line 141"/>
          <p:cNvSpPr>
            <a:spLocks noChangeShapeType="1"/>
          </p:cNvSpPr>
          <p:nvPr/>
        </p:nvSpPr>
        <p:spPr bwMode="auto">
          <a:xfrm flipH="1" flipV="1">
            <a:off x="1238413" y="371932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3" name="Line 140"/>
          <p:cNvSpPr>
            <a:spLocks noChangeShapeType="1"/>
          </p:cNvSpPr>
          <p:nvPr/>
        </p:nvSpPr>
        <p:spPr bwMode="auto">
          <a:xfrm flipH="1" flipV="1">
            <a:off x="1230847" y="36991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4" name="Line 139"/>
          <p:cNvSpPr>
            <a:spLocks noChangeShapeType="1"/>
          </p:cNvSpPr>
          <p:nvPr/>
        </p:nvSpPr>
        <p:spPr bwMode="auto">
          <a:xfrm flipH="1" flipV="1">
            <a:off x="1225804" y="367645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5" name="Line 138"/>
          <p:cNvSpPr>
            <a:spLocks noChangeShapeType="1"/>
          </p:cNvSpPr>
          <p:nvPr/>
        </p:nvSpPr>
        <p:spPr bwMode="auto">
          <a:xfrm flipH="1" flipV="1">
            <a:off x="1218239" y="365375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6" name="Line 137"/>
          <p:cNvSpPr>
            <a:spLocks noChangeShapeType="1"/>
          </p:cNvSpPr>
          <p:nvPr/>
        </p:nvSpPr>
        <p:spPr bwMode="auto">
          <a:xfrm flipH="1" flipV="1">
            <a:off x="1215717" y="363106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7" name="Line 136"/>
          <p:cNvSpPr>
            <a:spLocks noChangeShapeType="1"/>
          </p:cNvSpPr>
          <p:nvPr/>
        </p:nvSpPr>
        <p:spPr bwMode="auto">
          <a:xfrm flipH="1" flipV="1">
            <a:off x="1208153" y="3608368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8" name="Line 135"/>
          <p:cNvSpPr>
            <a:spLocks noChangeShapeType="1"/>
          </p:cNvSpPr>
          <p:nvPr/>
        </p:nvSpPr>
        <p:spPr bwMode="auto">
          <a:xfrm flipH="1" flipV="1">
            <a:off x="1203109" y="358567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9" name="Line 134"/>
          <p:cNvSpPr>
            <a:spLocks noChangeShapeType="1"/>
          </p:cNvSpPr>
          <p:nvPr/>
        </p:nvSpPr>
        <p:spPr bwMode="auto">
          <a:xfrm flipH="1" flipV="1">
            <a:off x="1195543" y="356297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0" name="Line 133"/>
          <p:cNvSpPr>
            <a:spLocks noChangeShapeType="1"/>
          </p:cNvSpPr>
          <p:nvPr/>
        </p:nvSpPr>
        <p:spPr bwMode="auto">
          <a:xfrm flipH="1" flipV="1">
            <a:off x="1193022" y="3540282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1" name="Line 132"/>
          <p:cNvSpPr>
            <a:spLocks noChangeShapeType="1"/>
          </p:cNvSpPr>
          <p:nvPr/>
        </p:nvSpPr>
        <p:spPr bwMode="auto">
          <a:xfrm flipH="1" flipV="1">
            <a:off x="1185456" y="35175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2" name="Line 131"/>
          <p:cNvSpPr>
            <a:spLocks noChangeShapeType="1"/>
          </p:cNvSpPr>
          <p:nvPr/>
        </p:nvSpPr>
        <p:spPr bwMode="auto">
          <a:xfrm flipH="1" flipV="1">
            <a:off x="1182935" y="349489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3" name="Line 130"/>
          <p:cNvSpPr>
            <a:spLocks noChangeShapeType="1"/>
          </p:cNvSpPr>
          <p:nvPr/>
        </p:nvSpPr>
        <p:spPr bwMode="auto">
          <a:xfrm flipH="1" flipV="1">
            <a:off x="1175369" y="34721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4" name="Freeform 129"/>
          <p:cNvSpPr>
            <a:spLocks/>
          </p:cNvSpPr>
          <p:nvPr/>
        </p:nvSpPr>
        <p:spPr bwMode="auto">
          <a:xfrm>
            <a:off x="1172848" y="3449500"/>
            <a:ext cx="2521" cy="12608"/>
          </a:xfrm>
          <a:custGeom>
            <a:avLst/>
            <a:gdLst>
              <a:gd name="T0" fmla="*/ 3 w 3"/>
              <a:gd name="T1" fmla="*/ 12 h 12"/>
              <a:gd name="T2" fmla="*/ 0 w 3"/>
              <a:gd name="T3" fmla="*/ 2 h 12"/>
              <a:gd name="T4" fmla="*/ 0 w 3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2">
                <a:moveTo>
                  <a:pt x="3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5" name="Line 128"/>
          <p:cNvSpPr>
            <a:spLocks noChangeShapeType="1"/>
          </p:cNvSpPr>
          <p:nvPr/>
        </p:nvSpPr>
        <p:spPr bwMode="auto">
          <a:xfrm flipH="1" flipV="1">
            <a:off x="1167805" y="342680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6" name="Line 127"/>
          <p:cNvSpPr>
            <a:spLocks noChangeShapeType="1"/>
          </p:cNvSpPr>
          <p:nvPr/>
        </p:nvSpPr>
        <p:spPr bwMode="auto">
          <a:xfrm flipH="1" flipV="1">
            <a:off x="1162762" y="340410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7" name="Line 126"/>
          <p:cNvSpPr>
            <a:spLocks noChangeShapeType="1"/>
          </p:cNvSpPr>
          <p:nvPr/>
        </p:nvSpPr>
        <p:spPr bwMode="auto">
          <a:xfrm flipV="1">
            <a:off x="1160239" y="3378892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8" name="Freeform 125"/>
          <p:cNvSpPr>
            <a:spLocks/>
          </p:cNvSpPr>
          <p:nvPr/>
        </p:nvSpPr>
        <p:spPr bwMode="auto">
          <a:xfrm>
            <a:off x="1155196" y="3356196"/>
            <a:ext cx="2523" cy="15130"/>
          </a:xfrm>
          <a:custGeom>
            <a:avLst/>
            <a:gdLst>
              <a:gd name="T0" fmla="*/ 3 w 3"/>
              <a:gd name="T1" fmla="*/ 16 h 16"/>
              <a:gd name="T2" fmla="*/ 3 w 3"/>
              <a:gd name="T3" fmla="*/ 5 h 16"/>
              <a:gd name="T4" fmla="*/ 0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3" y="16"/>
                </a:move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9" name="Line 124"/>
          <p:cNvSpPr>
            <a:spLocks noChangeShapeType="1"/>
          </p:cNvSpPr>
          <p:nvPr/>
        </p:nvSpPr>
        <p:spPr bwMode="auto">
          <a:xfrm flipH="1" flipV="1">
            <a:off x="1150152" y="333350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0" name="Line 123"/>
          <p:cNvSpPr>
            <a:spLocks noChangeShapeType="1"/>
          </p:cNvSpPr>
          <p:nvPr/>
        </p:nvSpPr>
        <p:spPr bwMode="auto">
          <a:xfrm flipH="1" flipV="1">
            <a:off x="1147631" y="331080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1" name="Line 122"/>
          <p:cNvSpPr>
            <a:spLocks noChangeShapeType="1"/>
          </p:cNvSpPr>
          <p:nvPr/>
        </p:nvSpPr>
        <p:spPr bwMode="auto">
          <a:xfrm flipV="1">
            <a:off x="1145109" y="328811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2" name="Freeform 121"/>
          <p:cNvSpPr>
            <a:spLocks/>
          </p:cNvSpPr>
          <p:nvPr/>
        </p:nvSpPr>
        <p:spPr bwMode="auto">
          <a:xfrm>
            <a:off x="1140065" y="3265414"/>
            <a:ext cx="0" cy="12609"/>
          </a:xfrm>
          <a:custGeom>
            <a:avLst/>
            <a:gdLst>
              <a:gd name="T0" fmla="*/ 13 h 13"/>
              <a:gd name="T1" fmla="*/ 7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3" name="Line 120"/>
          <p:cNvSpPr>
            <a:spLocks noChangeShapeType="1"/>
          </p:cNvSpPr>
          <p:nvPr/>
        </p:nvSpPr>
        <p:spPr bwMode="auto">
          <a:xfrm flipV="1">
            <a:off x="1137544" y="324271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4" name="Line 119"/>
          <p:cNvSpPr>
            <a:spLocks noChangeShapeType="1"/>
          </p:cNvSpPr>
          <p:nvPr/>
        </p:nvSpPr>
        <p:spPr bwMode="auto">
          <a:xfrm flipV="1">
            <a:off x="1135022" y="322002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5" name="Line 118"/>
          <p:cNvSpPr>
            <a:spLocks noChangeShapeType="1"/>
          </p:cNvSpPr>
          <p:nvPr/>
        </p:nvSpPr>
        <p:spPr bwMode="auto">
          <a:xfrm flipV="1">
            <a:off x="1129978" y="31973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6" name="Freeform 117"/>
          <p:cNvSpPr>
            <a:spLocks/>
          </p:cNvSpPr>
          <p:nvPr/>
        </p:nvSpPr>
        <p:spPr bwMode="auto">
          <a:xfrm>
            <a:off x="1127458" y="3172111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7" name="Line 116"/>
          <p:cNvSpPr>
            <a:spLocks noChangeShapeType="1"/>
          </p:cNvSpPr>
          <p:nvPr/>
        </p:nvSpPr>
        <p:spPr bwMode="auto">
          <a:xfrm flipV="1">
            <a:off x="1124935" y="314941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8" name="Line 115"/>
          <p:cNvSpPr>
            <a:spLocks noChangeShapeType="1"/>
          </p:cNvSpPr>
          <p:nvPr/>
        </p:nvSpPr>
        <p:spPr bwMode="auto">
          <a:xfrm flipV="1">
            <a:off x="1122414" y="3126720"/>
            <a:ext cx="0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9" name="Line 114"/>
          <p:cNvSpPr>
            <a:spLocks noChangeShapeType="1"/>
          </p:cNvSpPr>
          <p:nvPr/>
        </p:nvSpPr>
        <p:spPr bwMode="auto">
          <a:xfrm flipH="1" flipV="1">
            <a:off x="1119892" y="310402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0" name="Freeform 113"/>
          <p:cNvSpPr>
            <a:spLocks/>
          </p:cNvSpPr>
          <p:nvPr/>
        </p:nvSpPr>
        <p:spPr bwMode="auto">
          <a:xfrm>
            <a:off x="1114848" y="3081329"/>
            <a:ext cx="5043" cy="12608"/>
          </a:xfrm>
          <a:custGeom>
            <a:avLst/>
            <a:gdLst>
              <a:gd name="T0" fmla="*/ 4 w 4"/>
              <a:gd name="T1" fmla="*/ 13 h 13"/>
              <a:gd name="T2" fmla="*/ 4 w 4"/>
              <a:gd name="T3" fmla="*/ 10 h 13"/>
              <a:gd name="T4" fmla="*/ 0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4" y="13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1" name="Line 112"/>
          <p:cNvSpPr>
            <a:spLocks noChangeShapeType="1"/>
          </p:cNvSpPr>
          <p:nvPr/>
        </p:nvSpPr>
        <p:spPr bwMode="auto">
          <a:xfrm flipV="1">
            <a:off x="1114848" y="305863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2" name="Line 111"/>
          <p:cNvSpPr>
            <a:spLocks noChangeShapeType="1"/>
          </p:cNvSpPr>
          <p:nvPr/>
        </p:nvSpPr>
        <p:spPr bwMode="auto">
          <a:xfrm flipH="1" flipV="1">
            <a:off x="1112327" y="303341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3" name="Line 110"/>
          <p:cNvSpPr>
            <a:spLocks noChangeShapeType="1"/>
          </p:cNvSpPr>
          <p:nvPr/>
        </p:nvSpPr>
        <p:spPr bwMode="auto">
          <a:xfrm flipH="1" flipV="1">
            <a:off x="1109805" y="3010721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4" name="Freeform 109"/>
          <p:cNvSpPr>
            <a:spLocks/>
          </p:cNvSpPr>
          <p:nvPr/>
        </p:nvSpPr>
        <p:spPr bwMode="auto">
          <a:xfrm>
            <a:off x="1109805" y="2988025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5" name="Line 108"/>
          <p:cNvSpPr>
            <a:spLocks noChangeShapeType="1"/>
          </p:cNvSpPr>
          <p:nvPr/>
        </p:nvSpPr>
        <p:spPr bwMode="auto">
          <a:xfrm flipH="1" flipV="1">
            <a:off x="1104761" y="296533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6" name="Line 107"/>
          <p:cNvSpPr>
            <a:spLocks noChangeShapeType="1"/>
          </p:cNvSpPr>
          <p:nvPr/>
        </p:nvSpPr>
        <p:spPr bwMode="auto">
          <a:xfrm flipV="1">
            <a:off x="1104761" y="294263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7" name="Line 106"/>
          <p:cNvSpPr>
            <a:spLocks noChangeShapeType="1"/>
          </p:cNvSpPr>
          <p:nvPr/>
        </p:nvSpPr>
        <p:spPr bwMode="auto">
          <a:xfrm flipV="1">
            <a:off x="1104761" y="291741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8" name="Freeform 105"/>
          <p:cNvSpPr>
            <a:spLocks/>
          </p:cNvSpPr>
          <p:nvPr/>
        </p:nvSpPr>
        <p:spPr bwMode="auto">
          <a:xfrm>
            <a:off x="1102240" y="2894722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9" name="Line 104"/>
          <p:cNvSpPr>
            <a:spLocks noChangeShapeType="1"/>
          </p:cNvSpPr>
          <p:nvPr/>
        </p:nvSpPr>
        <p:spPr bwMode="auto">
          <a:xfrm flipV="1">
            <a:off x="1102240" y="287202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0" name="Line 103"/>
          <p:cNvSpPr>
            <a:spLocks noChangeShapeType="1"/>
          </p:cNvSpPr>
          <p:nvPr/>
        </p:nvSpPr>
        <p:spPr bwMode="auto">
          <a:xfrm flipV="1">
            <a:off x="1102240" y="284933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1" name="Line 102"/>
          <p:cNvSpPr>
            <a:spLocks noChangeShapeType="1"/>
          </p:cNvSpPr>
          <p:nvPr/>
        </p:nvSpPr>
        <p:spPr bwMode="auto">
          <a:xfrm flipH="1" flipV="1">
            <a:off x="1099718" y="2826635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2" name="Freeform 101"/>
          <p:cNvSpPr>
            <a:spLocks/>
          </p:cNvSpPr>
          <p:nvPr/>
        </p:nvSpPr>
        <p:spPr bwMode="auto">
          <a:xfrm>
            <a:off x="1099718" y="2803940"/>
            <a:ext cx="0" cy="12608"/>
          </a:xfrm>
          <a:custGeom>
            <a:avLst/>
            <a:gdLst>
              <a:gd name="T0" fmla="*/ 12 h 12"/>
              <a:gd name="T1" fmla="*/ 6 h 12"/>
              <a:gd name="T2" fmla="*/ 0 h 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">
                <a:moveTo>
                  <a:pt x="0" y="12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3" name="Line 100"/>
          <p:cNvSpPr>
            <a:spLocks noChangeShapeType="1"/>
          </p:cNvSpPr>
          <p:nvPr/>
        </p:nvSpPr>
        <p:spPr bwMode="auto">
          <a:xfrm flipV="1">
            <a:off x="1099718" y="2778723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4" name="Line 99"/>
          <p:cNvSpPr>
            <a:spLocks noChangeShapeType="1"/>
          </p:cNvSpPr>
          <p:nvPr/>
        </p:nvSpPr>
        <p:spPr bwMode="auto">
          <a:xfrm flipV="1">
            <a:off x="1099718" y="2756027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5" name="Line 98"/>
          <p:cNvSpPr>
            <a:spLocks noChangeShapeType="1"/>
          </p:cNvSpPr>
          <p:nvPr/>
        </p:nvSpPr>
        <p:spPr bwMode="auto">
          <a:xfrm flipV="1">
            <a:off x="1099718" y="2733332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6" name="Freeform 97"/>
          <p:cNvSpPr>
            <a:spLocks/>
          </p:cNvSpPr>
          <p:nvPr/>
        </p:nvSpPr>
        <p:spPr bwMode="auto">
          <a:xfrm>
            <a:off x="1099718" y="2710636"/>
            <a:ext cx="0" cy="12609"/>
          </a:xfrm>
          <a:custGeom>
            <a:avLst/>
            <a:gdLst>
              <a:gd name="T0" fmla="*/ 13 h 13"/>
              <a:gd name="T1" fmla="*/ 6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7" name="Line 96"/>
          <p:cNvSpPr>
            <a:spLocks noChangeShapeType="1"/>
          </p:cNvSpPr>
          <p:nvPr/>
        </p:nvSpPr>
        <p:spPr bwMode="auto">
          <a:xfrm flipV="1">
            <a:off x="1099718" y="2685419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8" name="Line 95"/>
          <p:cNvSpPr>
            <a:spLocks noChangeShapeType="1"/>
          </p:cNvSpPr>
          <p:nvPr/>
        </p:nvSpPr>
        <p:spPr bwMode="auto">
          <a:xfrm flipV="1">
            <a:off x="1099718" y="2662724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9" name="Line 94"/>
          <p:cNvSpPr>
            <a:spLocks noChangeShapeType="1"/>
          </p:cNvSpPr>
          <p:nvPr/>
        </p:nvSpPr>
        <p:spPr bwMode="auto">
          <a:xfrm flipV="1">
            <a:off x="1099718" y="2640028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0" name="Line 93"/>
          <p:cNvSpPr>
            <a:spLocks noChangeShapeType="1"/>
          </p:cNvSpPr>
          <p:nvPr/>
        </p:nvSpPr>
        <p:spPr bwMode="auto">
          <a:xfrm flipV="1">
            <a:off x="1099718" y="261733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1" name="Line 92"/>
          <p:cNvSpPr>
            <a:spLocks noChangeShapeType="1"/>
          </p:cNvSpPr>
          <p:nvPr/>
        </p:nvSpPr>
        <p:spPr bwMode="auto">
          <a:xfrm flipV="1">
            <a:off x="1099718" y="25946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2" name="Line 91"/>
          <p:cNvSpPr>
            <a:spLocks noChangeShapeType="1"/>
          </p:cNvSpPr>
          <p:nvPr/>
        </p:nvSpPr>
        <p:spPr bwMode="auto">
          <a:xfrm flipV="1">
            <a:off x="1102240" y="2569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3" name="Line 90"/>
          <p:cNvSpPr>
            <a:spLocks noChangeShapeType="1"/>
          </p:cNvSpPr>
          <p:nvPr/>
        </p:nvSpPr>
        <p:spPr bwMode="auto">
          <a:xfrm flipV="1">
            <a:off x="1102240" y="254672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4" name="Line 89"/>
          <p:cNvSpPr>
            <a:spLocks noChangeShapeType="1"/>
          </p:cNvSpPr>
          <p:nvPr/>
        </p:nvSpPr>
        <p:spPr bwMode="auto">
          <a:xfrm flipV="1">
            <a:off x="1102240" y="252402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5" name="Line 88"/>
          <p:cNvSpPr>
            <a:spLocks noChangeShapeType="1"/>
          </p:cNvSpPr>
          <p:nvPr/>
        </p:nvSpPr>
        <p:spPr bwMode="auto">
          <a:xfrm flipV="1">
            <a:off x="1104761" y="250133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6" name="Line 87"/>
          <p:cNvSpPr>
            <a:spLocks noChangeShapeType="1"/>
          </p:cNvSpPr>
          <p:nvPr/>
        </p:nvSpPr>
        <p:spPr bwMode="auto">
          <a:xfrm flipV="1">
            <a:off x="1104761" y="247863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7" name="Line 86"/>
          <p:cNvSpPr>
            <a:spLocks noChangeShapeType="1"/>
          </p:cNvSpPr>
          <p:nvPr/>
        </p:nvSpPr>
        <p:spPr bwMode="auto">
          <a:xfrm flipV="1">
            <a:off x="1109805" y="245594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8" name="Line 85"/>
          <p:cNvSpPr>
            <a:spLocks noChangeShapeType="1"/>
          </p:cNvSpPr>
          <p:nvPr/>
        </p:nvSpPr>
        <p:spPr bwMode="auto">
          <a:xfrm flipV="1">
            <a:off x="1109805" y="242820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9" name="Line 84"/>
          <p:cNvSpPr>
            <a:spLocks noChangeShapeType="1"/>
          </p:cNvSpPr>
          <p:nvPr/>
        </p:nvSpPr>
        <p:spPr bwMode="auto">
          <a:xfrm flipV="1">
            <a:off x="1112327" y="2408030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0" name="Line 83"/>
          <p:cNvSpPr>
            <a:spLocks noChangeShapeType="1"/>
          </p:cNvSpPr>
          <p:nvPr/>
        </p:nvSpPr>
        <p:spPr bwMode="auto">
          <a:xfrm flipV="1">
            <a:off x="1114848" y="238533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1" name="Line 82"/>
          <p:cNvSpPr>
            <a:spLocks noChangeShapeType="1"/>
          </p:cNvSpPr>
          <p:nvPr/>
        </p:nvSpPr>
        <p:spPr bwMode="auto">
          <a:xfrm flipV="1">
            <a:off x="1114848" y="236263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2" name="Line 81"/>
          <p:cNvSpPr>
            <a:spLocks noChangeShapeType="1"/>
          </p:cNvSpPr>
          <p:nvPr/>
        </p:nvSpPr>
        <p:spPr bwMode="auto">
          <a:xfrm flipV="1">
            <a:off x="1119892" y="2339944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3" name="Freeform 80"/>
          <p:cNvSpPr>
            <a:spLocks/>
          </p:cNvSpPr>
          <p:nvPr/>
        </p:nvSpPr>
        <p:spPr bwMode="auto">
          <a:xfrm>
            <a:off x="1122414" y="2317248"/>
            <a:ext cx="0" cy="12609"/>
          </a:xfrm>
          <a:custGeom>
            <a:avLst/>
            <a:gdLst>
              <a:gd name="T0" fmla="*/ 13 h 13"/>
              <a:gd name="T1" fmla="*/ 10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4" name="Line 79"/>
          <p:cNvSpPr>
            <a:spLocks noChangeShapeType="1"/>
          </p:cNvSpPr>
          <p:nvPr/>
        </p:nvSpPr>
        <p:spPr bwMode="auto">
          <a:xfrm flipV="1">
            <a:off x="1122414" y="229203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5" name="Line 78"/>
          <p:cNvSpPr>
            <a:spLocks noChangeShapeType="1"/>
          </p:cNvSpPr>
          <p:nvPr/>
        </p:nvSpPr>
        <p:spPr bwMode="auto">
          <a:xfrm flipV="1">
            <a:off x="1124935" y="226681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6" name="Line 77"/>
          <p:cNvSpPr>
            <a:spLocks noChangeShapeType="1"/>
          </p:cNvSpPr>
          <p:nvPr/>
        </p:nvSpPr>
        <p:spPr bwMode="auto">
          <a:xfrm flipV="1">
            <a:off x="1127458" y="224664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7" name="Line 76"/>
          <p:cNvSpPr>
            <a:spLocks noChangeShapeType="1"/>
          </p:cNvSpPr>
          <p:nvPr/>
        </p:nvSpPr>
        <p:spPr bwMode="auto">
          <a:xfrm flipV="1">
            <a:off x="1129978" y="222394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8" name="Line 75"/>
          <p:cNvSpPr>
            <a:spLocks noChangeShapeType="1"/>
          </p:cNvSpPr>
          <p:nvPr/>
        </p:nvSpPr>
        <p:spPr bwMode="auto">
          <a:xfrm flipV="1">
            <a:off x="1135022" y="2201249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9" name="Line 74"/>
          <p:cNvSpPr>
            <a:spLocks noChangeShapeType="1"/>
          </p:cNvSpPr>
          <p:nvPr/>
        </p:nvSpPr>
        <p:spPr bwMode="auto">
          <a:xfrm flipV="1">
            <a:off x="1137544" y="2178554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0" name="Line 73"/>
          <p:cNvSpPr>
            <a:spLocks noChangeShapeType="1"/>
          </p:cNvSpPr>
          <p:nvPr/>
        </p:nvSpPr>
        <p:spPr bwMode="auto">
          <a:xfrm flipV="1">
            <a:off x="1140065" y="215585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1" name="Line 72"/>
          <p:cNvSpPr>
            <a:spLocks noChangeShapeType="1"/>
          </p:cNvSpPr>
          <p:nvPr/>
        </p:nvSpPr>
        <p:spPr bwMode="auto">
          <a:xfrm flipV="1">
            <a:off x="1147631" y="213316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2" name="Line 71"/>
          <p:cNvSpPr>
            <a:spLocks noChangeShapeType="1"/>
          </p:cNvSpPr>
          <p:nvPr/>
        </p:nvSpPr>
        <p:spPr bwMode="auto">
          <a:xfrm flipV="1">
            <a:off x="1150152" y="210542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3" name="Line 70"/>
          <p:cNvSpPr>
            <a:spLocks noChangeShapeType="1"/>
          </p:cNvSpPr>
          <p:nvPr/>
        </p:nvSpPr>
        <p:spPr bwMode="auto">
          <a:xfrm flipV="1">
            <a:off x="1155196" y="208525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4" name="Freeform 69"/>
          <p:cNvSpPr>
            <a:spLocks/>
          </p:cNvSpPr>
          <p:nvPr/>
        </p:nvSpPr>
        <p:spPr bwMode="auto">
          <a:xfrm>
            <a:off x="1157718" y="2062555"/>
            <a:ext cx="2521" cy="15130"/>
          </a:xfrm>
          <a:custGeom>
            <a:avLst/>
            <a:gdLst>
              <a:gd name="T0" fmla="*/ 0 w 3"/>
              <a:gd name="T1" fmla="*/ 16 h 16"/>
              <a:gd name="T2" fmla="*/ 3 w 3"/>
              <a:gd name="T3" fmla="*/ 3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3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5" name="Line 68"/>
          <p:cNvSpPr>
            <a:spLocks noChangeShapeType="1"/>
          </p:cNvSpPr>
          <p:nvPr/>
        </p:nvSpPr>
        <p:spPr bwMode="auto">
          <a:xfrm flipV="1">
            <a:off x="1160239" y="203985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6" name="Line 67"/>
          <p:cNvSpPr>
            <a:spLocks noChangeShapeType="1"/>
          </p:cNvSpPr>
          <p:nvPr/>
        </p:nvSpPr>
        <p:spPr bwMode="auto">
          <a:xfrm flipV="1">
            <a:off x="1167805" y="201716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7" name="Line 66"/>
          <p:cNvSpPr>
            <a:spLocks noChangeShapeType="1"/>
          </p:cNvSpPr>
          <p:nvPr/>
        </p:nvSpPr>
        <p:spPr bwMode="auto">
          <a:xfrm flipV="1">
            <a:off x="1170326" y="199446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8" name="Line 65"/>
          <p:cNvSpPr>
            <a:spLocks noChangeShapeType="1"/>
          </p:cNvSpPr>
          <p:nvPr/>
        </p:nvSpPr>
        <p:spPr bwMode="auto">
          <a:xfrm flipV="1">
            <a:off x="1175369" y="197177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9" name="Line 64"/>
          <p:cNvSpPr>
            <a:spLocks noChangeShapeType="1"/>
          </p:cNvSpPr>
          <p:nvPr/>
        </p:nvSpPr>
        <p:spPr bwMode="auto">
          <a:xfrm flipV="1">
            <a:off x="1180413" y="194907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0" name="Line 63"/>
          <p:cNvSpPr>
            <a:spLocks noChangeShapeType="1"/>
          </p:cNvSpPr>
          <p:nvPr/>
        </p:nvSpPr>
        <p:spPr bwMode="auto">
          <a:xfrm flipV="1">
            <a:off x="1185456" y="192638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1" name="Line 62"/>
          <p:cNvSpPr>
            <a:spLocks noChangeShapeType="1"/>
          </p:cNvSpPr>
          <p:nvPr/>
        </p:nvSpPr>
        <p:spPr bwMode="auto">
          <a:xfrm flipV="1">
            <a:off x="1190500" y="1903686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2" name="Line 61"/>
          <p:cNvSpPr>
            <a:spLocks noChangeShapeType="1"/>
          </p:cNvSpPr>
          <p:nvPr/>
        </p:nvSpPr>
        <p:spPr bwMode="auto">
          <a:xfrm flipV="1">
            <a:off x="1195543" y="1880991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3" name="Line 60"/>
          <p:cNvSpPr>
            <a:spLocks noChangeShapeType="1"/>
          </p:cNvSpPr>
          <p:nvPr/>
        </p:nvSpPr>
        <p:spPr bwMode="auto">
          <a:xfrm flipV="1">
            <a:off x="1203109" y="1858295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4" name="Line 59"/>
          <p:cNvSpPr>
            <a:spLocks noChangeShapeType="1"/>
          </p:cNvSpPr>
          <p:nvPr/>
        </p:nvSpPr>
        <p:spPr bwMode="auto">
          <a:xfrm flipV="1">
            <a:off x="1205630" y="183560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5" name="Line 58"/>
          <p:cNvSpPr>
            <a:spLocks noChangeShapeType="1"/>
          </p:cNvSpPr>
          <p:nvPr/>
        </p:nvSpPr>
        <p:spPr bwMode="auto">
          <a:xfrm flipV="1">
            <a:off x="1210673" y="181290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6" name="Line 57"/>
          <p:cNvSpPr>
            <a:spLocks noChangeShapeType="1"/>
          </p:cNvSpPr>
          <p:nvPr/>
        </p:nvSpPr>
        <p:spPr bwMode="auto">
          <a:xfrm flipV="1">
            <a:off x="1218239" y="179020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7" name="Line 56"/>
          <p:cNvSpPr>
            <a:spLocks noChangeShapeType="1"/>
          </p:cNvSpPr>
          <p:nvPr/>
        </p:nvSpPr>
        <p:spPr bwMode="auto">
          <a:xfrm flipV="1">
            <a:off x="1225804" y="176751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8" name="Line 55"/>
          <p:cNvSpPr>
            <a:spLocks noChangeShapeType="1"/>
          </p:cNvSpPr>
          <p:nvPr/>
        </p:nvSpPr>
        <p:spPr bwMode="auto">
          <a:xfrm flipV="1">
            <a:off x="1230847" y="174481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9" name="Line 54"/>
          <p:cNvSpPr>
            <a:spLocks noChangeShapeType="1"/>
          </p:cNvSpPr>
          <p:nvPr/>
        </p:nvSpPr>
        <p:spPr bwMode="auto">
          <a:xfrm flipV="1">
            <a:off x="1238413" y="172212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0" name="Line 53"/>
          <p:cNvSpPr>
            <a:spLocks noChangeShapeType="1"/>
          </p:cNvSpPr>
          <p:nvPr/>
        </p:nvSpPr>
        <p:spPr bwMode="auto">
          <a:xfrm flipV="1">
            <a:off x="1243457" y="169942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1" name="Freeform 52"/>
          <p:cNvSpPr>
            <a:spLocks/>
          </p:cNvSpPr>
          <p:nvPr/>
        </p:nvSpPr>
        <p:spPr bwMode="auto">
          <a:xfrm>
            <a:off x="1251021" y="1676731"/>
            <a:ext cx="2523" cy="17653"/>
          </a:xfrm>
          <a:custGeom>
            <a:avLst/>
            <a:gdLst>
              <a:gd name="T0" fmla="*/ 0 w 3"/>
              <a:gd name="T1" fmla="*/ 16 h 16"/>
              <a:gd name="T2" fmla="*/ 0 w 3"/>
              <a:gd name="T3" fmla="*/ 7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0" y="7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2" name="Line 51"/>
          <p:cNvSpPr>
            <a:spLocks noChangeShapeType="1"/>
          </p:cNvSpPr>
          <p:nvPr/>
        </p:nvSpPr>
        <p:spPr bwMode="auto">
          <a:xfrm flipV="1">
            <a:off x="1256064" y="165403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3" name="Line 50"/>
          <p:cNvSpPr>
            <a:spLocks noChangeShapeType="1"/>
          </p:cNvSpPr>
          <p:nvPr/>
        </p:nvSpPr>
        <p:spPr bwMode="auto">
          <a:xfrm flipV="1">
            <a:off x="1263630" y="163638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4" name="Line 49"/>
          <p:cNvSpPr>
            <a:spLocks noChangeShapeType="1"/>
          </p:cNvSpPr>
          <p:nvPr/>
        </p:nvSpPr>
        <p:spPr bwMode="auto">
          <a:xfrm flipV="1">
            <a:off x="1271195" y="161368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5" name="Line 48"/>
          <p:cNvSpPr>
            <a:spLocks noChangeShapeType="1"/>
          </p:cNvSpPr>
          <p:nvPr/>
        </p:nvSpPr>
        <p:spPr bwMode="auto">
          <a:xfrm flipV="1">
            <a:off x="1276238" y="159099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6" name="Line 47"/>
          <p:cNvSpPr>
            <a:spLocks noChangeShapeType="1"/>
          </p:cNvSpPr>
          <p:nvPr/>
        </p:nvSpPr>
        <p:spPr bwMode="auto">
          <a:xfrm flipV="1">
            <a:off x="1283804" y="156829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7" name="Line 46"/>
          <p:cNvSpPr>
            <a:spLocks noChangeShapeType="1"/>
          </p:cNvSpPr>
          <p:nvPr/>
        </p:nvSpPr>
        <p:spPr bwMode="auto">
          <a:xfrm flipV="1">
            <a:off x="1291368" y="154560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8" name="Line 45"/>
          <p:cNvSpPr>
            <a:spLocks noChangeShapeType="1"/>
          </p:cNvSpPr>
          <p:nvPr/>
        </p:nvSpPr>
        <p:spPr bwMode="auto">
          <a:xfrm flipV="1">
            <a:off x="1298934" y="1522907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9" name="Line 44"/>
          <p:cNvSpPr>
            <a:spLocks noChangeShapeType="1"/>
          </p:cNvSpPr>
          <p:nvPr/>
        </p:nvSpPr>
        <p:spPr bwMode="auto">
          <a:xfrm flipV="1">
            <a:off x="1306499" y="15027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0" name="Line 43"/>
          <p:cNvSpPr>
            <a:spLocks noChangeShapeType="1"/>
          </p:cNvSpPr>
          <p:nvPr/>
        </p:nvSpPr>
        <p:spPr bwMode="auto">
          <a:xfrm flipV="1">
            <a:off x="1316586" y="14800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1" name="Line 42"/>
          <p:cNvSpPr>
            <a:spLocks noChangeShapeType="1"/>
          </p:cNvSpPr>
          <p:nvPr/>
        </p:nvSpPr>
        <p:spPr bwMode="auto">
          <a:xfrm flipV="1">
            <a:off x="1321629" y="1457343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2" name="Line 41"/>
          <p:cNvSpPr>
            <a:spLocks noChangeShapeType="1"/>
          </p:cNvSpPr>
          <p:nvPr/>
        </p:nvSpPr>
        <p:spPr bwMode="auto">
          <a:xfrm flipV="1">
            <a:off x="1331716" y="1434646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3" name="Line 40"/>
          <p:cNvSpPr>
            <a:spLocks noChangeShapeType="1"/>
          </p:cNvSpPr>
          <p:nvPr/>
        </p:nvSpPr>
        <p:spPr bwMode="auto">
          <a:xfrm flipV="1">
            <a:off x="1336759" y="141447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4" name="Line 39"/>
          <p:cNvSpPr>
            <a:spLocks noChangeShapeType="1"/>
          </p:cNvSpPr>
          <p:nvPr/>
        </p:nvSpPr>
        <p:spPr bwMode="auto">
          <a:xfrm flipV="1">
            <a:off x="1346846" y="139429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5" name="Line 38"/>
          <p:cNvSpPr>
            <a:spLocks noChangeShapeType="1"/>
          </p:cNvSpPr>
          <p:nvPr/>
        </p:nvSpPr>
        <p:spPr bwMode="auto">
          <a:xfrm flipV="1">
            <a:off x="1354412" y="137160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6" name="Line 37"/>
          <p:cNvSpPr>
            <a:spLocks noChangeShapeType="1"/>
          </p:cNvSpPr>
          <p:nvPr/>
        </p:nvSpPr>
        <p:spPr bwMode="auto">
          <a:xfrm flipV="1">
            <a:off x="1364499" y="134890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7" name="Line 36"/>
          <p:cNvSpPr>
            <a:spLocks noChangeShapeType="1"/>
          </p:cNvSpPr>
          <p:nvPr/>
        </p:nvSpPr>
        <p:spPr bwMode="auto">
          <a:xfrm flipV="1">
            <a:off x="1372063" y="13287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8" name="Freeform 35"/>
          <p:cNvSpPr>
            <a:spLocks/>
          </p:cNvSpPr>
          <p:nvPr/>
        </p:nvSpPr>
        <p:spPr bwMode="auto">
          <a:xfrm>
            <a:off x="1379629" y="1306039"/>
            <a:ext cx="7564" cy="12608"/>
          </a:xfrm>
          <a:custGeom>
            <a:avLst/>
            <a:gdLst>
              <a:gd name="T0" fmla="*/ 0 w 6"/>
              <a:gd name="T1" fmla="*/ 13 h 13"/>
              <a:gd name="T2" fmla="*/ 2 w 6"/>
              <a:gd name="T3" fmla="*/ 8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2" y="8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9" name="Line 34"/>
          <p:cNvSpPr>
            <a:spLocks noChangeShapeType="1"/>
          </p:cNvSpPr>
          <p:nvPr/>
        </p:nvSpPr>
        <p:spPr bwMode="auto">
          <a:xfrm flipV="1">
            <a:off x="1389716" y="1283343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0" name="Line 33"/>
          <p:cNvSpPr>
            <a:spLocks noChangeShapeType="1"/>
          </p:cNvSpPr>
          <p:nvPr/>
        </p:nvSpPr>
        <p:spPr bwMode="auto">
          <a:xfrm flipV="1">
            <a:off x="1399803" y="12631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1" name="Line 32"/>
          <p:cNvSpPr>
            <a:spLocks noChangeShapeType="1"/>
          </p:cNvSpPr>
          <p:nvPr/>
        </p:nvSpPr>
        <p:spPr bwMode="auto">
          <a:xfrm flipV="1">
            <a:off x="1407368" y="124299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2" name="Line 31"/>
          <p:cNvSpPr>
            <a:spLocks noChangeShapeType="1"/>
          </p:cNvSpPr>
          <p:nvPr/>
        </p:nvSpPr>
        <p:spPr bwMode="auto">
          <a:xfrm flipV="1">
            <a:off x="1417454" y="122282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3" name="Line 30"/>
          <p:cNvSpPr>
            <a:spLocks noChangeShapeType="1"/>
          </p:cNvSpPr>
          <p:nvPr/>
        </p:nvSpPr>
        <p:spPr bwMode="auto">
          <a:xfrm flipV="1">
            <a:off x="1427541" y="12001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4" name="Line 29"/>
          <p:cNvSpPr>
            <a:spLocks noChangeShapeType="1"/>
          </p:cNvSpPr>
          <p:nvPr/>
        </p:nvSpPr>
        <p:spPr bwMode="auto">
          <a:xfrm flipV="1">
            <a:off x="1435107" y="117743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5" name="Line 28"/>
          <p:cNvSpPr>
            <a:spLocks noChangeShapeType="1"/>
          </p:cNvSpPr>
          <p:nvPr/>
        </p:nvSpPr>
        <p:spPr bwMode="auto">
          <a:xfrm flipV="1">
            <a:off x="1447715" y="1157257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6" name="Line 27"/>
          <p:cNvSpPr>
            <a:spLocks noChangeShapeType="1"/>
          </p:cNvSpPr>
          <p:nvPr/>
        </p:nvSpPr>
        <p:spPr bwMode="auto">
          <a:xfrm flipV="1">
            <a:off x="1457802" y="113456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7" name="Line 26"/>
          <p:cNvSpPr>
            <a:spLocks noChangeShapeType="1"/>
          </p:cNvSpPr>
          <p:nvPr/>
        </p:nvSpPr>
        <p:spPr bwMode="auto">
          <a:xfrm flipV="1">
            <a:off x="1467889" y="111691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8" name="Line 25"/>
          <p:cNvSpPr>
            <a:spLocks noChangeShapeType="1"/>
          </p:cNvSpPr>
          <p:nvPr/>
        </p:nvSpPr>
        <p:spPr bwMode="auto">
          <a:xfrm flipV="1">
            <a:off x="1477976" y="109421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9" name="Line 24"/>
          <p:cNvSpPr>
            <a:spLocks noChangeShapeType="1"/>
          </p:cNvSpPr>
          <p:nvPr/>
        </p:nvSpPr>
        <p:spPr bwMode="auto">
          <a:xfrm flipV="1">
            <a:off x="1485542" y="107404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0" name="Line 23"/>
          <p:cNvSpPr>
            <a:spLocks noChangeShapeType="1"/>
          </p:cNvSpPr>
          <p:nvPr/>
        </p:nvSpPr>
        <p:spPr bwMode="auto">
          <a:xfrm flipV="1">
            <a:off x="1495628" y="1053868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1" name="Line 22"/>
          <p:cNvSpPr>
            <a:spLocks noChangeShapeType="1"/>
          </p:cNvSpPr>
          <p:nvPr/>
        </p:nvSpPr>
        <p:spPr bwMode="auto">
          <a:xfrm flipV="1">
            <a:off x="1505715" y="103117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2" name="Line 21"/>
          <p:cNvSpPr>
            <a:spLocks noChangeShapeType="1"/>
          </p:cNvSpPr>
          <p:nvPr/>
        </p:nvSpPr>
        <p:spPr bwMode="auto">
          <a:xfrm flipV="1">
            <a:off x="1518323" y="1013520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3" name="Line 20"/>
          <p:cNvSpPr>
            <a:spLocks noChangeShapeType="1"/>
          </p:cNvSpPr>
          <p:nvPr/>
        </p:nvSpPr>
        <p:spPr bwMode="auto">
          <a:xfrm flipV="1">
            <a:off x="1528410" y="99082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4" name="Line 19"/>
          <p:cNvSpPr>
            <a:spLocks noChangeShapeType="1"/>
          </p:cNvSpPr>
          <p:nvPr/>
        </p:nvSpPr>
        <p:spPr bwMode="auto">
          <a:xfrm flipV="1">
            <a:off x="1538497" y="9706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5" name="Freeform 18"/>
          <p:cNvSpPr>
            <a:spLocks/>
          </p:cNvSpPr>
          <p:nvPr/>
        </p:nvSpPr>
        <p:spPr bwMode="auto">
          <a:xfrm>
            <a:off x="1551106" y="950476"/>
            <a:ext cx="7564" cy="15130"/>
          </a:xfrm>
          <a:custGeom>
            <a:avLst/>
            <a:gdLst>
              <a:gd name="T0" fmla="*/ 0 w 7"/>
              <a:gd name="T1" fmla="*/ 13 h 13"/>
              <a:gd name="T2" fmla="*/ 0 w 7"/>
              <a:gd name="T3" fmla="*/ 9 h 13"/>
              <a:gd name="T4" fmla="*/ 7 w 7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0" y="9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6" name="Line 17"/>
          <p:cNvSpPr>
            <a:spLocks noChangeShapeType="1"/>
          </p:cNvSpPr>
          <p:nvPr/>
        </p:nvSpPr>
        <p:spPr bwMode="auto">
          <a:xfrm flipV="1">
            <a:off x="1561193" y="930303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7" name="Line 16"/>
          <p:cNvSpPr>
            <a:spLocks noChangeShapeType="1"/>
          </p:cNvSpPr>
          <p:nvPr/>
        </p:nvSpPr>
        <p:spPr bwMode="auto">
          <a:xfrm flipV="1">
            <a:off x="1573801" y="9101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8" name="Line 15"/>
          <p:cNvSpPr>
            <a:spLocks noChangeShapeType="1"/>
          </p:cNvSpPr>
          <p:nvPr/>
        </p:nvSpPr>
        <p:spPr bwMode="auto">
          <a:xfrm flipV="1">
            <a:off x="1583888" y="88995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9" name="Line 14"/>
          <p:cNvSpPr>
            <a:spLocks noChangeShapeType="1"/>
          </p:cNvSpPr>
          <p:nvPr/>
        </p:nvSpPr>
        <p:spPr bwMode="auto">
          <a:xfrm flipV="1">
            <a:off x="1596497" y="869781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0" name="Line 13"/>
          <p:cNvSpPr>
            <a:spLocks noChangeShapeType="1"/>
          </p:cNvSpPr>
          <p:nvPr/>
        </p:nvSpPr>
        <p:spPr bwMode="auto">
          <a:xfrm flipV="1">
            <a:off x="1606584" y="849608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1" name="Line 12"/>
          <p:cNvSpPr>
            <a:spLocks noChangeShapeType="1"/>
          </p:cNvSpPr>
          <p:nvPr/>
        </p:nvSpPr>
        <p:spPr bwMode="auto">
          <a:xfrm flipV="1">
            <a:off x="1619192" y="8294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2" name="Line 11"/>
          <p:cNvSpPr>
            <a:spLocks noChangeShapeType="1"/>
          </p:cNvSpPr>
          <p:nvPr/>
        </p:nvSpPr>
        <p:spPr bwMode="auto">
          <a:xfrm flipV="1">
            <a:off x="1631801" y="809260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3" name="Line 10"/>
          <p:cNvSpPr>
            <a:spLocks noChangeShapeType="1"/>
          </p:cNvSpPr>
          <p:nvPr/>
        </p:nvSpPr>
        <p:spPr bwMode="auto">
          <a:xfrm flipV="1">
            <a:off x="1641888" y="78908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4" name="Line 9"/>
          <p:cNvSpPr>
            <a:spLocks noChangeShapeType="1"/>
          </p:cNvSpPr>
          <p:nvPr/>
        </p:nvSpPr>
        <p:spPr bwMode="auto">
          <a:xfrm flipV="1">
            <a:off x="1654496" y="77143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5" name="Line 8"/>
          <p:cNvSpPr>
            <a:spLocks noChangeShapeType="1"/>
          </p:cNvSpPr>
          <p:nvPr/>
        </p:nvSpPr>
        <p:spPr bwMode="auto">
          <a:xfrm flipV="1">
            <a:off x="1667105" y="74873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6" name="Line 7"/>
          <p:cNvSpPr>
            <a:spLocks noChangeShapeType="1"/>
          </p:cNvSpPr>
          <p:nvPr/>
        </p:nvSpPr>
        <p:spPr bwMode="auto">
          <a:xfrm flipV="1">
            <a:off x="1679713" y="736131"/>
            <a:ext cx="252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7" name="Rectangle 6"/>
          <p:cNvSpPr>
            <a:spLocks noChangeArrowheads="1"/>
          </p:cNvSpPr>
          <p:nvPr/>
        </p:nvSpPr>
        <p:spPr bwMode="auto">
          <a:xfrm>
            <a:off x="4723428" y="2576986"/>
            <a:ext cx="186607" cy="337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+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788" name="Rectangle 5"/>
          <p:cNvSpPr>
            <a:spLocks noChangeArrowheads="1"/>
          </p:cNvSpPr>
          <p:nvPr/>
        </p:nvSpPr>
        <p:spPr bwMode="auto">
          <a:xfrm>
            <a:off x="10335" y="723522"/>
            <a:ext cx="9131144" cy="601177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789" name="Group 2"/>
          <p:cNvGrpSpPr>
            <a:grpSpLocks/>
          </p:cNvGrpSpPr>
          <p:nvPr/>
        </p:nvGrpSpPr>
        <p:grpSpPr bwMode="auto">
          <a:xfrm>
            <a:off x="4244302" y="3600803"/>
            <a:ext cx="196694" cy="284953"/>
            <a:chOff x="4770" y="4410"/>
            <a:chExt cx="195" cy="282"/>
          </a:xfrm>
          <a:solidFill>
            <a:srgbClr val="FF0000"/>
          </a:solidFill>
        </p:grpSpPr>
        <p:sp>
          <p:nvSpPr>
            <p:cNvPr id="1790" name="Freeform 4"/>
            <p:cNvSpPr>
              <a:spLocks/>
            </p:cNvSpPr>
            <p:nvPr/>
          </p:nvSpPr>
          <p:spPr bwMode="auto">
            <a:xfrm>
              <a:off x="4805" y="4410"/>
              <a:ext cx="160" cy="282"/>
            </a:xfrm>
            <a:custGeom>
              <a:avLst/>
              <a:gdLst>
                <a:gd name="T0" fmla="*/ 90 w 160"/>
                <a:gd name="T1" fmla="*/ 10 h 282"/>
                <a:gd name="T2" fmla="*/ 144 w 160"/>
                <a:gd name="T3" fmla="*/ 0 h 282"/>
                <a:gd name="T4" fmla="*/ 122 w 160"/>
                <a:gd name="T5" fmla="*/ 67 h 282"/>
                <a:gd name="T6" fmla="*/ 132 w 160"/>
                <a:gd name="T7" fmla="*/ 115 h 282"/>
                <a:gd name="T8" fmla="*/ 144 w 160"/>
                <a:gd name="T9" fmla="*/ 166 h 282"/>
                <a:gd name="T10" fmla="*/ 125 w 160"/>
                <a:gd name="T11" fmla="*/ 189 h 282"/>
                <a:gd name="T12" fmla="*/ 160 w 160"/>
                <a:gd name="T13" fmla="*/ 195 h 282"/>
                <a:gd name="T14" fmla="*/ 160 w 160"/>
                <a:gd name="T15" fmla="*/ 243 h 282"/>
                <a:gd name="T16" fmla="*/ 87 w 160"/>
                <a:gd name="T17" fmla="*/ 266 h 282"/>
                <a:gd name="T18" fmla="*/ 39 w 160"/>
                <a:gd name="T19" fmla="*/ 275 h 282"/>
                <a:gd name="T20" fmla="*/ 4 w 160"/>
                <a:gd name="T21" fmla="*/ 282 h 282"/>
                <a:gd name="T22" fmla="*/ 0 w 160"/>
                <a:gd name="T23" fmla="*/ 256 h 282"/>
                <a:gd name="T24" fmla="*/ 39 w 160"/>
                <a:gd name="T25" fmla="*/ 234 h 282"/>
                <a:gd name="T26" fmla="*/ 20 w 160"/>
                <a:gd name="T27" fmla="*/ 214 h 282"/>
                <a:gd name="T28" fmla="*/ 23 w 160"/>
                <a:gd name="T29" fmla="*/ 186 h 282"/>
                <a:gd name="T30" fmla="*/ 55 w 160"/>
                <a:gd name="T31" fmla="*/ 170 h 282"/>
                <a:gd name="T32" fmla="*/ 61 w 160"/>
                <a:gd name="T33" fmla="*/ 74 h 282"/>
                <a:gd name="T34" fmla="*/ 90 w 160"/>
                <a:gd name="T35" fmla="*/ 1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1" name="Freeform 3"/>
            <p:cNvSpPr>
              <a:spLocks/>
            </p:cNvSpPr>
            <p:nvPr/>
          </p:nvSpPr>
          <p:spPr bwMode="auto">
            <a:xfrm>
              <a:off x="4770" y="4509"/>
              <a:ext cx="58" cy="71"/>
            </a:xfrm>
            <a:custGeom>
              <a:avLst/>
              <a:gdLst>
                <a:gd name="T0" fmla="*/ 45 w 58"/>
                <a:gd name="T1" fmla="*/ 0 h 71"/>
                <a:gd name="T2" fmla="*/ 58 w 58"/>
                <a:gd name="T3" fmla="*/ 45 h 71"/>
                <a:gd name="T4" fmla="*/ 45 w 58"/>
                <a:gd name="T5" fmla="*/ 71 h 71"/>
                <a:gd name="T6" fmla="*/ 10 w 58"/>
                <a:gd name="T7" fmla="*/ 45 h 71"/>
                <a:gd name="T8" fmla="*/ 0 w 58"/>
                <a:gd name="T9" fmla="*/ 16 h 71"/>
                <a:gd name="T10" fmla="*/ 0 w 58"/>
                <a:gd name="T11" fmla="*/ 13 h 71"/>
                <a:gd name="T12" fmla="*/ 45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5"/>
                  </a:lnTo>
                  <a:lnTo>
                    <a:pt x="45" y="71"/>
                  </a:lnTo>
                  <a:lnTo>
                    <a:pt x="10" y="45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792" name="Rectangle 1"/>
          <p:cNvSpPr>
            <a:spLocks noChangeArrowheads="1"/>
          </p:cNvSpPr>
          <p:nvPr/>
        </p:nvSpPr>
        <p:spPr bwMode="auto">
          <a:xfrm>
            <a:off x="5292" y="332656"/>
            <a:ext cx="9138708" cy="395909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5" name="Rectangle 1794"/>
          <p:cNvSpPr/>
          <p:nvPr/>
        </p:nvSpPr>
        <p:spPr>
          <a:xfrm>
            <a:off x="1154597" y="293525"/>
            <a:ext cx="6703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dirty="0" smtClean="0"/>
              <a:t>La complexité de l’organisation de l’espace mondial</a:t>
            </a:r>
            <a:endParaRPr lang="fr-FR" sz="2400" b="1" dirty="0"/>
          </a:p>
        </p:txBody>
      </p:sp>
      <p:cxnSp>
        <p:nvCxnSpPr>
          <p:cNvPr id="1797" name="Connecteur droit 1796"/>
          <p:cNvCxnSpPr/>
          <p:nvPr/>
        </p:nvCxnSpPr>
        <p:spPr>
          <a:xfrm flipH="1">
            <a:off x="395537" y="6493214"/>
            <a:ext cx="8050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3" name="ZoneTexte 1802"/>
          <p:cNvSpPr txBox="1"/>
          <p:nvPr/>
        </p:nvSpPr>
        <p:spPr>
          <a:xfrm>
            <a:off x="395536" y="6127501"/>
            <a:ext cx="11933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2 500 km</a:t>
            </a:r>
            <a:endParaRPr lang="fr-FR" sz="1400" b="1" dirty="0"/>
          </a:p>
        </p:txBody>
      </p:sp>
      <p:sp>
        <p:nvSpPr>
          <p:cNvPr id="1804" name="ZoneTexte 1803"/>
          <p:cNvSpPr txBox="1"/>
          <p:nvPr/>
        </p:nvSpPr>
        <p:spPr>
          <a:xfrm>
            <a:off x="4548292" y="2160901"/>
            <a:ext cx="61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Pôle Nord</a:t>
            </a:r>
            <a:endParaRPr lang="fr-FR" sz="1400" b="1" dirty="0"/>
          </a:p>
        </p:txBody>
      </p:sp>
      <p:sp>
        <p:nvSpPr>
          <p:cNvPr id="3" name="Ellipse 2"/>
          <p:cNvSpPr/>
          <p:nvPr/>
        </p:nvSpPr>
        <p:spPr>
          <a:xfrm>
            <a:off x="7556085" y="3256453"/>
            <a:ext cx="51695" cy="54217"/>
          </a:xfrm>
          <a:prstGeom prst="ellipse">
            <a:avLst/>
          </a:prstGeom>
          <a:solidFill>
            <a:srgbClr val="FFC000"/>
          </a:solidFill>
          <a:ln w="158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0" name="Forme libre 1799"/>
          <p:cNvSpPr/>
          <p:nvPr/>
        </p:nvSpPr>
        <p:spPr>
          <a:xfrm>
            <a:off x="2700068" y="783237"/>
            <a:ext cx="6443932" cy="3788763"/>
          </a:xfrm>
          <a:custGeom>
            <a:avLst/>
            <a:gdLst>
              <a:gd name="connsiteX0" fmla="*/ 1897811 w 6443932"/>
              <a:gd name="connsiteY0" fmla="*/ 105284 h 3788763"/>
              <a:gd name="connsiteX1" fmla="*/ 1725283 w 6443932"/>
              <a:gd name="connsiteY1" fmla="*/ 131163 h 3788763"/>
              <a:gd name="connsiteX2" fmla="*/ 1699404 w 6443932"/>
              <a:gd name="connsiteY2" fmla="*/ 139789 h 3788763"/>
              <a:gd name="connsiteX3" fmla="*/ 1613140 w 6443932"/>
              <a:gd name="connsiteY3" fmla="*/ 157042 h 3788763"/>
              <a:gd name="connsiteX4" fmla="*/ 1561381 w 6443932"/>
              <a:gd name="connsiteY4" fmla="*/ 174295 h 3788763"/>
              <a:gd name="connsiteX5" fmla="*/ 1535502 w 6443932"/>
              <a:gd name="connsiteY5" fmla="*/ 182921 h 3788763"/>
              <a:gd name="connsiteX6" fmla="*/ 1500996 w 6443932"/>
              <a:gd name="connsiteY6" fmla="*/ 191548 h 3788763"/>
              <a:gd name="connsiteX7" fmla="*/ 1449238 w 6443932"/>
              <a:gd name="connsiteY7" fmla="*/ 208801 h 3788763"/>
              <a:gd name="connsiteX8" fmla="*/ 1414732 w 6443932"/>
              <a:gd name="connsiteY8" fmla="*/ 217427 h 3788763"/>
              <a:gd name="connsiteX9" fmla="*/ 1362974 w 6443932"/>
              <a:gd name="connsiteY9" fmla="*/ 234680 h 3788763"/>
              <a:gd name="connsiteX10" fmla="*/ 1311215 w 6443932"/>
              <a:gd name="connsiteY10" fmla="*/ 251933 h 3788763"/>
              <a:gd name="connsiteX11" fmla="*/ 1259457 w 6443932"/>
              <a:gd name="connsiteY11" fmla="*/ 269186 h 3788763"/>
              <a:gd name="connsiteX12" fmla="*/ 1233577 w 6443932"/>
              <a:gd name="connsiteY12" fmla="*/ 277812 h 3788763"/>
              <a:gd name="connsiteX13" fmla="*/ 1207698 w 6443932"/>
              <a:gd name="connsiteY13" fmla="*/ 295065 h 3788763"/>
              <a:gd name="connsiteX14" fmla="*/ 1155940 w 6443932"/>
              <a:gd name="connsiteY14" fmla="*/ 312318 h 3788763"/>
              <a:gd name="connsiteX15" fmla="*/ 1104181 w 6443932"/>
              <a:gd name="connsiteY15" fmla="*/ 346823 h 3788763"/>
              <a:gd name="connsiteX16" fmla="*/ 1078302 w 6443932"/>
              <a:gd name="connsiteY16" fmla="*/ 355450 h 3788763"/>
              <a:gd name="connsiteX17" fmla="*/ 1026543 w 6443932"/>
              <a:gd name="connsiteY17" fmla="*/ 389955 h 3788763"/>
              <a:gd name="connsiteX18" fmla="*/ 966158 w 6443932"/>
              <a:gd name="connsiteY18" fmla="*/ 450340 h 3788763"/>
              <a:gd name="connsiteX19" fmla="*/ 897147 w 6443932"/>
              <a:gd name="connsiteY19" fmla="*/ 510725 h 3788763"/>
              <a:gd name="connsiteX20" fmla="*/ 871268 w 6443932"/>
              <a:gd name="connsiteY20" fmla="*/ 536605 h 3788763"/>
              <a:gd name="connsiteX21" fmla="*/ 854015 w 6443932"/>
              <a:gd name="connsiteY21" fmla="*/ 562484 h 3788763"/>
              <a:gd name="connsiteX22" fmla="*/ 828136 w 6443932"/>
              <a:gd name="connsiteY22" fmla="*/ 571110 h 3788763"/>
              <a:gd name="connsiteX23" fmla="*/ 802257 w 6443932"/>
              <a:gd name="connsiteY23" fmla="*/ 622869 h 3788763"/>
              <a:gd name="connsiteX24" fmla="*/ 776377 w 6443932"/>
              <a:gd name="connsiteY24" fmla="*/ 640121 h 3788763"/>
              <a:gd name="connsiteX25" fmla="*/ 759124 w 6443932"/>
              <a:gd name="connsiteY25" fmla="*/ 666001 h 3788763"/>
              <a:gd name="connsiteX26" fmla="*/ 707366 w 6443932"/>
              <a:gd name="connsiteY26" fmla="*/ 709133 h 3788763"/>
              <a:gd name="connsiteX27" fmla="*/ 655607 w 6443932"/>
              <a:gd name="connsiteY27" fmla="*/ 786771 h 3788763"/>
              <a:gd name="connsiteX28" fmla="*/ 638355 w 6443932"/>
              <a:gd name="connsiteY28" fmla="*/ 812650 h 3788763"/>
              <a:gd name="connsiteX29" fmla="*/ 612475 w 6443932"/>
              <a:gd name="connsiteY29" fmla="*/ 821276 h 3788763"/>
              <a:gd name="connsiteX30" fmla="*/ 595223 w 6443932"/>
              <a:gd name="connsiteY30" fmla="*/ 847155 h 3788763"/>
              <a:gd name="connsiteX31" fmla="*/ 543464 w 6443932"/>
              <a:gd name="connsiteY31" fmla="*/ 890288 h 3788763"/>
              <a:gd name="connsiteX32" fmla="*/ 526211 w 6443932"/>
              <a:gd name="connsiteY32" fmla="*/ 942046 h 3788763"/>
              <a:gd name="connsiteX33" fmla="*/ 517585 w 6443932"/>
              <a:gd name="connsiteY33" fmla="*/ 967925 h 3788763"/>
              <a:gd name="connsiteX34" fmla="*/ 448574 w 6443932"/>
              <a:gd name="connsiteY34" fmla="*/ 985178 h 3788763"/>
              <a:gd name="connsiteX35" fmla="*/ 396815 w 6443932"/>
              <a:gd name="connsiteY35" fmla="*/ 1002431 h 3788763"/>
              <a:gd name="connsiteX36" fmla="*/ 370936 w 6443932"/>
              <a:gd name="connsiteY36" fmla="*/ 1019684 h 3788763"/>
              <a:gd name="connsiteX37" fmla="*/ 353683 w 6443932"/>
              <a:gd name="connsiteY37" fmla="*/ 1045563 h 3788763"/>
              <a:gd name="connsiteX38" fmla="*/ 301924 w 6443932"/>
              <a:gd name="connsiteY38" fmla="*/ 1062816 h 3788763"/>
              <a:gd name="connsiteX39" fmla="*/ 250166 w 6443932"/>
              <a:gd name="connsiteY39" fmla="*/ 1097321 h 3788763"/>
              <a:gd name="connsiteX40" fmla="*/ 232913 w 6443932"/>
              <a:gd name="connsiteY40" fmla="*/ 1123201 h 3788763"/>
              <a:gd name="connsiteX41" fmla="*/ 181155 w 6443932"/>
              <a:gd name="connsiteY41" fmla="*/ 1157706 h 3788763"/>
              <a:gd name="connsiteX42" fmla="*/ 129396 w 6443932"/>
              <a:gd name="connsiteY42" fmla="*/ 1235344 h 3788763"/>
              <a:gd name="connsiteX43" fmla="*/ 112143 w 6443932"/>
              <a:gd name="connsiteY43" fmla="*/ 1261223 h 3788763"/>
              <a:gd name="connsiteX44" fmla="*/ 94890 w 6443932"/>
              <a:gd name="connsiteY44" fmla="*/ 1287103 h 3788763"/>
              <a:gd name="connsiteX45" fmla="*/ 69011 w 6443932"/>
              <a:gd name="connsiteY45" fmla="*/ 1338861 h 3788763"/>
              <a:gd name="connsiteX46" fmla="*/ 51758 w 6443932"/>
              <a:gd name="connsiteY46" fmla="*/ 1390620 h 3788763"/>
              <a:gd name="connsiteX47" fmla="*/ 34506 w 6443932"/>
              <a:gd name="connsiteY47" fmla="*/ 1416499 h 3788763"/>
              <a:gd name="connsiteX48" fmla="*/ 17253 w 6443932"/>
              <a:gd name="connsiteY48" fmla="*/ 1468257 h 3788763"/>
              <a:gd name="connsiteX49" fmla="*/ 8626 w 6443932"/>
              <a:gd name="connsiteY49" fmla="*/ 1494137 h 3788763"/>
              <a:gd name="connsiteX50" fmla="*/ 0 w 6443932"/>
              <a:gd name="connsiteY50" fmla="*/ 1520016 h 3788763"/>
              <a:gd name="connsiteX51" fmla="*/ 8626 w 6443932"/>
              <a:gd name="connsiteY51" fmla="*/ 1787435 h 3788763"/>
              <a:gd name="connsiteX52" fmla="*/ 17253 w 6443932"/>
              <a:gd name="connsiteY52" fmla="*/ 1830567 h 3788763"/>
              <a:gd name="connsiteX53" fmla="*/ 34506 w 6443932"/>
              <a:gd name="connsiteY53" fmla="*/ 1942710 h 3788763"/>
              <a:gd name="connsiteX54" fmla="*/ 51758 w 6443932"/>
              <a:gd name="connsiteY54" fmla="*/ 1994469 h 3788763"/>
              <a:gd name="connsiteX55" fmla="*/ 69011 w 6443932"/>
              <a:gd name="connsiteY55" fmla="*/ 2063480 h 3788763"/>
              <a:gd name="connsiteX56" fmla="*/ 77638 w 6443932"/>
              <a:gd name="connsiteY56" fmla="*/ 2158371 h 3788763"/>
              <a:gd name="connsiteX57" fmla="*/ 86264 w 6443932"/>
              <a:gd name="connsiteY57" fmla="*/ 2218755 h 3788763"/>
              <a:gd name="connsiteX58" fmla="*/ 94890 w 6443932"/>
              <a:gd name="connsiteY58" fmla="*/ 2305020 h 3788763"/>
              <a:gd name="connsiteX59" fmla="*/ 103517 w 6443932"/>
              <a:gd name="connsiteY59" fmla="*/ 2330899 h 3788763"/>
              <a:gd name="connsiteX60" fmla="*/ 112143 w 6443932"/>
              <a:gd name="connsiteY60" fmla="*/ 2365405 h 3788763"/>
              <a:gd name="connsiteX61" fmla="*/ 120770 w 6443932"/>
              <a:gd name="connsiteY61" fmla="*/ 2417163 h 3788763"/>
              <a:gd name="connsiteX62" fmla="*/ 138023 w 6443932"/>
              <a:gd name="connsiteY62" fmla="*/ 2468921 h 3788763"/>
              <a:gd name="connsiteX63" fmla="*/ 163902 w 6443932"/>
              <a:gd name="connsiteY63" fmla="*/ 2546559 h 3788763"/>
              <a:gd name="connsiteX64" fmla="*/ 172528 w 6443932"/>
              <a:gd name="connsiteY64" fmla="*/ 2572438 h 3788763"/>
              <a:gd name="connsiteX65" fmla="*/ 189781 w 6443932"/>
              <a:gd name="connsiteY65" fmla="*/ 2632823 h 3788763"/>
              <a:gd name="connsiteX66" fmla="*/ 241540 w 6443932"/>
              <a:gd name="connsiteY66" fmla="*/ 2710461 h 3788763"/>
              <a:gd name="connsiteX67" fmla="*/ 276045 w 6443932"/>
              <a:gd name="connsiteY67" fmla="*/ 2762220 h 3788763"/>
              <a:gd name="connsiteX68" fmla="*/ 293298 w 6443932"/>
              <a:gd name="connsiteY68" fmla="*/ 2788099 h 3788763"/>
              <a:gd name="connsiteX69" fmla="*/ 327804 w 6443932"/>
              <a:gd name="connsiteY69" fmla="*/ 2839857 h 3788763"/>
              <a:gd name="connsiteX70" fmla="*/ 345057 w 6443932"/>
              <a:gd name="connsiteY70" fmla="*/ 2865737 h 3788763"/>
              <a:gd name="connsiteX71" fmla="*/ 396815 w 6443932"/>
              <a:gd name="connsiteY71" fmla="*/ 2908869 h 3788763"/>
              <a:gd name="connsiteX72" fmla="*/ 439947 w 6443932"/>
              <a:gd name="connsiteY72" fmla="*/ 2986506 h 3788763"/>
              <a:gd name="connsiteX73" fmla="*/ 474453 w 6443932"/>
              <a:gd name="connsiteY73" fmla="*/ 3038265 h 3788763"/>
              <a:gd name="connsiteX74" fmla="*/ 500332 w 6443932"/>
              <a:gd name="connsiteY74" fmla="*/ 3055518 h 3788763"/>
              <a:gd name="connsiteX75" fmla="*/ 534838 w 6443932"/>
              <a:gd name="connsiteY75" fmla="*/ 3098650 h 3788763"/>
              <a:gd name="connsiteX76" fmla="*/ 543464 w 6443932"/>
              <a:gd name="connsiteY76" fmla="*/ 3124529 h 3788763"/>
              <a:gd name="connsiteX77" fmla="*/ 595223 w 6443932"/>
              <a:gd name="connsiteY77" fmla="*/ 3159035 h 3788763"/>
              <a:gd name="connsiteX78" fmla="*/ 629728 w 6443932"/>
              <a:gd name="connsiteY78" fmla="*/ 3210793 h 3788763"/>
              <a:gd name="connsiteX79" fmla="*/ 707366 w 6443932"/>
              <a:gd name="connsiteY79" fmla="*/ 3262552 h 3788763"/>
              <a:gd name="connsiteX80" fmla="*/ 733245 w 6443932"/>
              <a:gd name="connsiteY80" fmla="*/ 3279805 h 3788763"/>
              <a:gd name="connsiteX81" fmla="*/ 759124 w 6443932"/>
              <a:gd name="connsiteY81" fmla="*/ 3288431 h 3788763"/>
              <a:gd name="connsiteX82" fmla="*/ 785004 w 6443932"/>
              <a:gd name="connsiteY82" fmla="*/ 3305684 h 3788763"/>
              <a:gd name="connsiteX83" fmla="*/ 836762 w 6443932"/>
              <a:gd name="connsiteY83" fmla="*/ 3322937 h 3788763"/>
              <a:gd name="connsiteX84" fmla="*/ 940279 w 6443932"/>
              <a:gd name="connsiteY84" fmla="*/ 3391948 h 3788763"/>
              <a:gd name="connsiteX85" fmla="*/ 992038 w 6443932"/>
              <a:gd name="connsiteY85" fmla="*/ 3426454 h 3788763"/>
              <a:gd name="connsiteX86" fmla="*/ 1017917 w 6443932"/>
              <a:gd name="connsiteY86" fmla="*/ 3435080 h 3788763"/>
              <a:gd name="connsiteX87" fmla="*/ 1095555 w 6443932"/>
              <a:gd name="connsiteY87" fmla="*/ 3469586 h 3788763"/>
              <a:gd name="connsiteX88" fmla="*/ 1199072 w 6443932"/>
              <a:gd name="connsiteY88" fmla="*/ 3504091 h 3788763"/>
              <a:gd name="connsiteX89" fmla="*/ 1250830 w 6443932"/>
              <a:gd name="connsiteY89" fmla="*/ 3529971 h 3788763"/>
              <a:gd name="connsiteX90" fmla="*/ 1302589 w 6443932"/>
              <a:gd name="connsiteY90" fmla="*/ 3547223 h 3788763"/>
              <a:gd name="connsiteX91" fmla="*/ 1380226 w 6443932"/>
              <a:gd name="connsiteY91" fmla="*/ 3564476 h 3788763"/>
              <a:gd name="connsiteX92" fmla="*/ 1406106 w 6443932"/>
              <a:gd name="connsiteY92" fmla="*/ 3573103 h 3788763"/>
              <a:gd name="connsiteX93" fmla="*/ 1647645 w 6443932"/>
              <a:gd name="connsiteY93" fmla="*/ 3573103 h 3788763"/>
              <a:gd name="connsiteX94" fmla="*/ 1785668 w 6443932"/>
              <a:gd name="connsiteY94" fmla="*/ 3547223 h 3788763"/>
              <a:gd name="connsiteX95" fmla="*/ 1932317 w 6443932"/>
              <a:gd name="connsiteY95" fmla="*/ 3573103 h 3788763"/>
              <a:gd name="connsiteX96" fmla="*/ 2009955 w 6443932"/>
              <a:gd name="connsiteY96" fmla="*/ 3616235 h 3788763"/>
              <a:gd name="connsiteX97" fmla="*/ 2070340 w 6443932"/>
              <a:gd name="connsiteY97" fmla="*/ 3607608 h 3788763"/>
              <a:gd name="connsiteX98" fmla="*/ 2078966 w 6443932"/>
              <a:gd name="connsiteY98" fmla="*/ 3581729 h 3788763"/>
              <a:gd name="connsiteX99" fmla="*/ 2113472 w 6443932"/>
              <a:gd name="connsiteY99" fmla="*/ 3529971 h 3788763"/>
              <a:gd name="connsiteX100" fmla="*/ 2104845 w 6443932"/>
              <a:gd name="connsiteY100" fmla="*/ 3469586 h 3788763"/>
              <a:gd name="connsiteX101" fmla="*/ 2113472 w 6443932"/>
              <a:gd name="connsiteY101" fmla="*/ 3443706 h 3788763"/>
              <a:gd name="connsiteX102" fmla="*/ 2139351 w 6443932"/>
              <a:gd name="connsiteY102" fmla="*/ 3452333 h 3788763"/>
              <a:gd name="connsiteX103" fmla="*/ 2147977 w 6443932"/>
              <a:gd name="connsiteY103" fmla="*/ 3529971 h 3788763"/>
              <a:gd name="connsiteX104" fmla="*/ 2130724 w 6443932"/>
              <a:gd name="connsiteY104" fmla="*/ 3555850 h 3788763"/>
              <a:gd name="connsiteX105" fmla="*/ 2139351 w 6443932"/>
              <a:gd name="connsiteY105" fmla="*/ 3650740 h 3788763"/>
              <a:gd name="connsiteX106" fmla="*/ 2191109 w 6443932"/>
              <a:gd name="connsiteY106" fmla="*/ 3676620 h 3788763"/>
              <a:gd name="connsiteX107" fmla="*/ 2329132 w 6443932"/>
              <a:gd name="connsiteY107" fmla="*/ 3685246 h 3788763"/>
              <a:gd name="connsiteX108" fmla="*/ 2363638 w 6443932"/>
              <a:gd name="connsiteY108" fmla="*/ 3693872 h 3788763"/>
              <a:gd name="connsiteX109" fmla="*/ 2389517 w 6443932"/>
              <a:gd name="connsiteY109" fmla="*/ 3702499 h 3788763"/>
              <a:gd name="connsiteX110" fmla="*/ 2493034 w 6443932"/>
              <a:gd name="connsiteY110" fmla="*/ 3719752 h 3788763"/>
              <a:gd name="connsiteX111" fmla="*/ 2544792 w 6443932"/>
              <a:gd name="connsiteY111" fmla="*/ 3762884 h 3788763"/>
              <a:gd name="connsiteX112" fmla="*/ 2553419 w 6443932"/>
              <a:gd name="connsiteY112" fmla="*/ 3788763 h 3788763"/>
              <a:gd name="connsiteX113" fmla="*/ 2570672 w 6443932"/>
              <a:gd name="connsiteY113" fmla="*/ 3762884 h 3788763"/>
              <a:gd name="connsiteX114" fmla="*/ 2587924 w 6443932"/>
              <a:gd name="connsiteY114" fmla="*/ 3693872 h 3788763"/>
              <a:gd name="connsiteX115" fmla="*/ 2536166 w 6443932"/>
              <a:gd name="connsiteY115" fmla="*/ 3659367 h 3788763"/>
              <a:gd name="connsiteX116" fmla="*/ 2510287 w 6443932"/>
              <a:gd name="connsiteY116" fmla="*/ 3650740 h 3788763"/>
              <a:gd name="connsiteX117" fmla="*/ 2484407 w 6443932"/>
              <a:gd name="connsiteY117" fmla="*/ 3633488 h 3788763"/>
              <a:gd name="connsiteX118" fmla="*/ 2363638 w 6443932"/>
              <a:gd name="connsiteY118" fmla="*/ 3624861 h 3788763"/>
              <a:gd name="connsiteX119" fmla="*/ 2286000 w 6443932"/>
              <a:gd name="connsiteY119" fmla="*/ 3607608 h 3788763"/>
              <a:gd name="connsiteX120" fmla="*/ 2268747 w 6443932"/>
              <a:gd name="connsiteY120" fmla="*/ 3581729 h 3788763"/>
              <a:gd name="connsiteX121" fmla="*/ 2251494 w 6443932"/>
              <a:gd name="connsiteY121" fmla="*/ 3521344 h 3788763"/>
              <a:gd name="connsiteX122" fmla="*/ 2268747 w 6443932"/>
              <a:gd name="connsiteY122" fmla="*/ 3469586 h 3788763"/>
              <a:gd name="connsiteX123" fmla="*/ 2277374 w 6443932"/>
              <a:gd name="connsiteY123" fmla="*/ 3443706 h 3788763"/>
              <a:gd name="connsiteX124" fmla="*/ 2355011 w 6443932"/>
              <a:gd name="connsiteY124" fmla="*/ 3417827 h 3788763"/>
              <a:gd name="connsiteX125" fmla="*/ 2380890 w 6443932"/>
              <a:gd name="connsiteY125" fmla="*/ 3409201 h 3788763"/>
              <a:gd name="connsiteX126" fmla="*/ 2406770 w 6443932"/>
              <a:gd name="connsiteY126" fmla="*/ 3400574 h 3788763"/>
              <a:gd name="connsiteX127" fmla="*/ 2458528 w 6443932"/>
              <a:gd name="connsiteY127" fmla="*/ 3357442 h 3788763"/>
              <a:gd name="connsiteX128" fmla="*/ 2484407 w 6443932"/>
              <a:gd name="connsiteY128" fmla="*/ 3348816 h 3788763"/>
              <a:gd name="connsiteX129" fmla="*/ 2510287 w 6443932"/>
              <a:gd name="connsiteY129" fmla="*/ 3331563 h 3788763"/>
              <a:gd name="connsiteX130" fmla="*/ 2553419 w 6443932"/>
              <a:gd name="connsiteY130" fmla="*/ 3322937 h 3788763"/>
              <a:gd name="connsiteX131" fmla="*/ 2570672 w 6443932"/>
              <a:gd name="connsiteY131" fmla="*/ 3297057 h 3788763"/>
              <a:gd name="connsiteX132" fmla="*/ 2596551 w 6443932"/>
              <a:gd name="connsiteY132" fmla="*/ 3271178 h 3788763"/>
              <a:gd name="connsiteX133" fmla="*/ 2717321 w 6443932"/>
              <a:gd name="connsiteY133" fmla="*/ 3245299 h 3788763"/>
              <a:gd name="connsiteX134" fmla="*/ 2777706 w 6443932"/>
              <a:gd name="connsiteY134" fmla="*/ 3253925 h 3788763"/>
              <a:gd name="connsiteX135" fmla="*/ 2786332 w 6443932"/>
              <a:gd name="connsiteY135" fmla="*/ 3279805 h 3788763"/>
              <a:gd name="connsiteX136" fmla="*/ 2812211 w 6443932"/>
              <a:gd name="connsiteY136" fmla="*/ 3288431 h 3788763"/>
              <a:gd name="connsiteX137" fmla="*/ 2846717 w 6443932"/>
              <a:gd name="connsiteY137" fmla="*/ 3279805 h 3788763"/>
              <a:gd name="connsiteX138" fmla="*/ 2846717 w 6443932"/>
              <a:gd name="connsiteY138" fmla="*/ 3202167 h 3788763"/>
              <a:gd name="connsiteX139" fmla="*/ 2838090 w 6443932"/>
              <a:gd name="connsiteY139" fmla="*/ 3176288 h 3788763"/>
              <a:gd name="connsiteX140" fmla="*/ 2820838 w 6443932"/>
              <a:gd name="connsiteY140" fmla="*/ 3124529 h 3788763"/>
              <a:gd name="connsiteX141" fmla="*/ 2812211 w 6443932"/>
              <a:gd name="connsiteY141" fmla="*/ 3098650 h 3788763"/>
              <a:gd name="connsiteX142" fmla="*/ 2734574 w 6443932"/>
              <a:gd name="connsiteY142" fmla="*/ 3038265 h 3788763"/>
              <a:gd name="connsiteX143" fmla="*/ 2743200 w 6443932"/>
              <a:gd name="connsiteY143" fmla="*/ 2995133 h 3788763"/>
              <a:gd name="connsiteX144" fmla="*/ 2751826 w 6443932"/>
              <a:gd name="connsiteY144" fmla="*/ 2969254 h 3788763"/>
              <a:gd name="connsiteX145" fmla="*/ 2760453 w 6443932"/>
              <a:gd name="connsiteY145" fmla="*/ 2917495 h 3788763"/>
              <a:gd name="connsiteX146" fmla="*/ 2786332 w 6443932"/>
              <a:gd name="connsiteY146" fmla="*/ 2900242 h 3788763"/>
              <a:gd name="connsiteX147" fmla="*/ 2812211 w 6443932"/>
              <a:gd name="connsiteY147" fmla="*/ 2848484 h 3788763"/>
              <a:gd name="connsiteX148" fmla="*/ 2838090 w 6443932"/>
              <a:gd name="connsiteY148" fmla="*/ 2831231 h 3788763"/>
              <a:gd name="connsiteX149" fmla="*/ 2863970 w 6443932"/>
              <a:gd name="connsiteY149" fmla="*/ 2822605 h 3788763"/>
              <a:gd name="connsiteX150" fmla="*/ 2872596 w 6443932"/>
              <a:gd name="connsiteY150" fmla="*/ 2753593 h 3788763"/>
              <a:gd name="connsiteX151" fmla="*/ 2907102 w 6443932"/>
              <a:gd name="connsiteY151" fmla="*/ 2675955 h 3788763"/>
              <a:gd name="connsiteX152" fmla="*/ 2932981 w 6443932"/>
              <a:gd name="connsiteY152" fmla="*/ 2624197 h 3788763"/>
              <a:gd name="connsiteX153" fmla="*/ 2958860 w 6443932"/>
              <a:gd name="connsiteY153" fmla="*/ 2598318 h 3788763"/>
              <a:gd name="connsiteX154" fmla="*/ 3010619 w 6443932"/>
              <a:gd name="connsiteY154" fmla="*/ 2581065 h 3788763"/>
              <a:gd name="connsiteX155" fmla="*/ 3027872 w 6443932"/>
              <a:gd name="connsiteY155" fmla="*/ 2555186 h 3788763"/>
              <a:gd name="connsiteX156" fmla="*/ 3053751 w 6443932"/>
              <a:gd name="connsiteY156" fmla="*/ 2546559 h 3788763"/>
              <a:gd name="connsiteX157" fmla="*/ 3105509 w 6443932"/>
              <a:gd name="connsiteY157" fmla="*/ 2520680 h 3788763"/>
              <a:gd name="connsiteX158" fmla="*/ 3148641 w 6443932"/>
              <a:gd name="connsiteY158" fmla="*/ 2486174 h 3788763"/>
              <a:gd name="connsiteX159" fmla="*/ 3200400 w 6443932"/>
              <a:gd name="connsiteY159" fmla="*/ 2451669 h 3788763"/>
              <a:gd name="connsiteX160" fmla="*/ 3200400 w 6443932"/>
              <a:gd name="connsiteY160" fmla="*/ 2218755 h 3788763"/>
              <a:gd name="connsiteX161" fmla="*/ 3209026 w 6443932"/>
              <a:gd name="connsiteY161" fmla="*/ 2166997 h 3788763"/>
              <a:gd name="connsiteX162" fmla="*/ 3260785 w 6443932"/>
              <a:gd name="connsiteY162" fmla="*/ 2141118 h 3788763"/>
              <a:gd name="connsiteX163" fmla="*/ 3278038 w 6443932"/>
              <a:gd name="connsiteY163" fmla="*/ 2089359 h 3788763"/>
              <a:gd name="connsiteX164" fmla="*/ 3312543 w 6443932"/>
              <a:gd name="connsiteY164" fmla="*/ 2037601 h 3788763"/>
              <a:gd name="connsiteX165" fmla="*/ 3329796 w 6443932"/>
              <a:gd name="connsiteY165" fmla="*/ 1985842 h 3788763"/>
              <a:gd name="connsiteX166" fmla="*/ 3303917 w 6443932"/>
              <a:gd name="connsiteY166" fmla="*/ 1968589 h 3788763"/>
              <a:gd name="connsiteX167" fmla="*/ 3278038 w 6443932"/>
              <a:gd name="connsiteY167" fmla="*/ 1787435 h 3788763"/>
              <a:gd name="connsiteX168" fmla="*/ 3226279 w 6443932"/>
              <a:gd name="connsiteY168" fmla="*/ 1770182 h 3788763"/>
              <a:gd name="connsiteX169" fmla="*/ 3200400 w 6443932"/>
              <a:gd name="connsiteY169" fmla="*/ 1761555 h 3788763"/>
              <a:gd name="connsiteX170" fmla="*/ 3191774 w 6443932"/>
              <a:gd name="connsiteY170" fmla="*/ 1675291 h 3788763"/>
              <a:gd name="connsiteX171" fmla="*/ 3217653 w 6443932"/>
              <a:gd name="connsiteY171" fmla="*/ 1658038 h 3788763"/>
              <a:gd name="connsiteX172" fmla="*/ 3252158 w 6443932"/>
              <a:gd name="connsiteY172" fmla="*/ 1606280 h 3788763"/>
              <a:gd name="connsiteX173" fmla="*/ 3269411 w 6443932"/>
              <a:gd name="connsiteY173" fmla="*/ 1580401 h 3788763"/>
              <a:gd name="connsiteX174" fmla="*/ 3295290 w 6443932"/>
              <a:gd name="connsiteY174" fmla="*/ 1494137 h 3788763"/>
              <a:gd name="connsiteX175" fmla="*/ 3312543 w 6443932"/>
              <a:gd name="connsiteY175" fmla="*/ 1442378 h 3788763"/>
              <a:gd name="connsiteX176" fmla="*/ 3321170 w 6443932"/>
              <a:gd name="connsiteY176" fmla="*/ 1407872 h 3788763"/>
              <a:gd name="connsiteX177" fmla="*/ 3493698 w 6443932"/>
              <a:gd name="connsiteY177" fmla="*/ 1416499 h 3788763"/>
              <a:gd name="connsiteX178" fmla="*/ 3554083 w 6443932"/>
              <a:gd name="connsiteY178" fmla="*/ 1356114 h 3788763"/>
              <a:gd name="connsiteX179" fmla="*/ 3614468 w 6443932"/>
              <a:gd name="connsiteY179" fmla="*/ 1364740 h 3788763"/>
              <a:gd name="connsiteX180" fmla="*/ 3648974 w 6443932"/>
              <a:gd name="connsiteY180" fmla="*/ 1407872 h 3788763"/>
              <a:gd name="connsiteX181" fmla="*/ 3666226 w 6443932"/>
              <a:gd name="connsiteY181" fmla="*/ 1433752 h 3788763"/>
              <a:gd name="connsiteX182" fmla="*/ 3692106 w 6443932"/>
              <a:gd name="connsiteY182" fmla="*/ 1485510 h 3788763"/>
              <a:gd name="connsiteX183" fmla="*/ 3726611 w 6443932"/>
              <a:gd name="connsiteY183" fmla="*/ 1563148 h 3788763"/>
              <a:gd name="connsiteX184" fmla="*/ 3804249 w 6443932"/>
              <a:gd name="connsiteY184" fmla="*/ 1597654 h 3788763"/>
              <a:gd name="connsiteX185" fmla="*/ 3890513 w 6443932"/>
              <a:gd name="connsiteY185" fmla="*/ 1614906 h 3788763"/>
              <a:gd name="connsiteX186" fmla="*/ 3933645 w 6443932"/>
              <a:gd name="connsiteY186" fmla="*/ 1623533 h 3788763"/>
              <a:gd name="connsiteX187" fmla="*/ 3959524 w 6443932"/>
              <a:gd name="connsiteY187" fmla="*/ 1632159 h 3788763"/>
              <a:gd name="connsiteX188" fmla="*/ 3985404 w 6443932"/>
              <a:gd name="connsiteY188" fmla="*/ 1649412 h 3788763"/>
              <a:gd name="connsiteX189" fmla="*/ 4011283 w 6443932"/>
              <a:gd name="connsiteY189" fmla="*/ 1658038 h 3788763"/>
              <a:gd name="connsiteX190" fmla="*/ 4088921 w 6443932"/>
              <a:gd name="connsiteY190" fmla="*/ 1701171 h 3788763"/>
              <a:gd name="connsiteX191" fmla="*/ 4114800 w 6443932"/>
              <a:gd name="connsiteY191" fmla="*/ 1752929 h 3788763"/>
              <a:gd name="connsiteX192" fmla="*/ 4123426 w 6443932"/>
              <a:gd name="connsiteY192" fmla="*/ 1778808 h 3788763"/>
              <a:gd name="connsiteX193" fmla="*/ 4149306 w 6443932"/>
              <a:gd name="connsiteY193" fmla="*/ 1796061 h 3788763"/>
              <a:gd name="connsiteX194" fmla="*/ 4192438 w 6443932"/>
              <a:gd name="connsiteY194" fmla="*/ 1873699 h 3788763"/>
              <a:gd name="connsiteX195" fmla="*/ 4209690 w 6443932"/>
              <a:gd name="connsiteY195" fmla="*/ 1899578 h 3788763"/>
              <a:gd name="connsiteX196" fmla="*/ 4235570 w 6443932"/>
              <a:gd name="connsiteY196" fmla="*/ 1925457 h 3788763"/>
              <a:gd name="connsiteX197" fmla="*/ 4278702 w 6443932"/>
              <a:gd name="connsiteY197" fmla="*/ 1959963 h 3788763"/>
              <a:gd name="connsiteX198" fmla="*/ 4304581 w 6443932"/>
              <a:gd name="connsiteY198" fmla="*/ 1985842 h 3788763"/>
              <a:gd name="connsiteX199" fmla="*/ 4321834 w 6443932"/>
              <a:gd name="connsiteY199" fmla="*/ 2011721 h 3788763"/>
              <a:gd name="connsiteX200" fmla="*/ 4373592 w 6443932"/>
              <a:gd name="connsiteY200" fmla="*/ 2037601 h 3788763"/>
              <a:gd name="connsiteX201" fmla="*/ 4425351 w 6443932"/>
              <a:gd name="connsiteY201" fmla="*/ 2072106 h 3788763"/>
              <a:gd name="connsiteX202" fmla="*/ 4451230 w 6443932"/>
              <a:gd name="connsiteY202" fmla="*/ 2097986 h 3788763"/>
              <a:gd name="connsiteX203" fmla="*/ 4468483 w 6443932"/>
              <a:gd name="connsiteY203" fmla="*/ 2123865 h 3788763"/>
              <a:gd name="connsiteX204" fmla="*/ 4494362 w 6443932"/>
              <a:gd name="connsiteY204" fmla="*/ 2132491 h 3788763"/>
              <a:gd name="connsiteX205" fmla="*/ 4502989 w 6443932"/>
              <a:gd name="connsiteY205" fmla="*/ 2158371 h 3788763"/>
              <a:gd name="connsiteX206" fmla="*/ 4528868 w 6443932"/>
              <a:gd name="connsiteY206" fmla="*/ 2166997 h 3788763"/>
              <a:gd name="connsiteX207" fmla="*/ 4554747 w 6443932"/>
              <a:gd name="connsiteY207" fmla="*/ 2184250 h 3788763"/>
              <a:gd name="connsiteX208" fmla="*/ 4589253 w 6443932"/>
              <a:gd name="connsiteY208" fmla="*/ 2227382 h 3788763"/>
              <a:gd name="connsiteX209" fmla="*/ 4623758 w 6443932"/>
              <a:gd name="connsiteY209" fmla="*/ 2279140 h 3788763"/>
              <a:gd name="connsiteX210" fmla="*/ 4675517 w 6443932"/>
              <a:gd name="connsiteY210" fmla="*/ 2313646 h 3788763"/>
              <a:gd name="connsiteX211" fmla="*/ 4684143 w 6443932"/>
              <a:gd name="connsiteY211" fmla="*/ 2339525 h 3788763"/>
              <a:gd name="connsiteX212" fmla="*/ 4735902 w 6443932"/>
              <a:gd name="connsiteY212" fmla="*/ 2374031 h 3788763"/>
              <a:gd name="connsiteX213" fmla="*/ 4779034 w 6443932"/>
              <a:gd name="connsiteY213" fmla="*/ 2417163 h 3788763"/>
              <a:gd name="connsiteX214" fmla="*/ 4822166 w 6443932"/>
              <a:gd name="connsiteY214" fmla="*/ 2460295 h 3788763"/>
              <a:gd name="connsiteX215" fmla="*/ 4865298 w 6443932"/>
              <a:gd name="connsiteY215" fmla="*/ 2537933 h 3788763"/>
              <a:gd name="connsiteX216" fmla="*/ 4891177 w 6443932"/>
              <a:gd name="connsiteY216" fmla="*/ 2555186 h 3788763"/>
              <a:gd name="connsiteX217" fmla="*/ 4908430 w 6443932"/>
              <a:gd name="connsiteY217" fmla="*/ 2581065 h 3788763"/>
              <a:gd name="connsiteX218" fmla="*/ 4917057 w 6443932"/>
              <a:gd name="connsiteY218" fmla="*/ 2555186 h 3788763"/>
              <a:gd name="connsiteX219" fmla="*/ 4942936 w 6443932"/>
              <a:gd name="connsiteY219" fmla="*/ 2494801 h 3788763"/>
              <a:gd name="connsiteX220" fmla="*/ 4925683 w 6443932"/>
              <a:gd name="connsiteY220" fmla="*/ 2468921 h 3788763"/>
              <a:gd name="connsiteX221" fmla="*/ 4899804 w 6443932"/>
              <a:gd name="connsiteY221" fmla="*/ 2460295 h 3788763"/>
              <a:gd name="connsiteX222" fmla="*/ 4891177 w 6443932"/>
              <a:gd name="connsiteY222" fmla="*/ 2434416 h 3788763"/>
              <a:gd name="connsiteX223" fmla="*/ 4865298 w 6443932"/>
              <a:gd name="connsiteY223" fmla="*/ 2417163 h 3788763"/>
              <a:gd name="connsiteX224" fmla="*/ 4804913 w 6443932"/>
              <a:gd name="connsiteY224" fmla="*/ 2339525 h 3788763"/>
              <a:gd name="connsiteX225" fmla="*/ 4779034 w 6443932"/>
              <a:gd name="connsiteY225" fmla="*/ 2322272 h 3788763"/>
              <a:gd name="connsiteX226" fmla="*/ 4744528 w 6443932"/>
              <a:gd name="connsiteY226" fmla="*/ 2270514 h 3788763"/>
              <a:gd name="connsiteX227" fmla="*/ 4692770 w 6443932"/>
              <a:gd name="connsiteY227" fmla="*/ 2236008 h 3788763"/>
              <a:gd name="connsiteX228" fmla="*/ 4675517 w 6443932"/>
              <a:gd name="connsiteY228" fmla="*/ 2210129 h 3788763"/>
              <a:gd name="connsiteX229" fmla="*/ 4623758 w 6443932"/>
              <a:gd name="connsiteY229" fmla="*/ 2175623 h 3788763"/>
              <a:gd name="connsiteX230" fmla="*/ 4597879 w 6443932"/>
              <a:gd name="connsiteY230" fmla="*/ 2158371 h 3788763"/>
              <a:gd name="connsiteX231" fmla="*/ 4572000 w 6443932"/>
              <a:gd name="connsiteY231" fmla="*/ 2132491 h 3788763"/>
              <a:gd name="connsiteX232" fmla="*/ 4511615 w 6443932"/>
              <a:gd name="connsiteY232" fmla="*/ 2072106 h 3788763"/>
              <a:gd name="connsiteX233" fmla="*/ 4468483 w 6443932"/>
              <a:gd name="connsiteY233" fmla="*/ 2037601 h 3788763"/>
              <a:gd name="connsiteX234" fmla="*/ 4442604 w 6443932"/>
              <a:gd name="connsiteY234" fmla="*/ 2011721 h 3788763"/>
              <a:gd name="connsiteX235" fmla="*/ 4416724 w 6443932"/>
              <a:gd name="connsiteY235" fmla="*/ 1994469 h 3788763"/>
              <a:gd name="connsiteX236" fmla="*/ 4373592 w 6443932"/>
              <a:gd name="connsiteY236" fmla="*/ 1916831 h 3788763"/>
              <a:gd name="connsiteX237" fmla="*/ 4356340 w 6443932"/>
              <a:gd name="connsiteY237" fmla="*/ 1890952 h 3788763"/>
              <a:gd name="connsiteX238" fmla="*/ 4330460 w 6443932"/>
              <a:gd name="connsiteY238" fmla="*/ 1839193 h 3788763"/>
              <a:gd name="connsiteX239" fmla="*/ 4313207 w 6443932"/>
              <a:gd name="connsiteY239" fmla="*/ 1761555 h 3788763"/>
              <a:gd name="connsiteX240" fmla="*/ 4295955 w 6443932"/>
              <a:gd name="connsiteY240" fmla="*/ 1709797 h 3788763"/>
              <a:gd name="connsiteX241" fmla="*/ 4278702 w 6443932"/>
              <a:gd name="connsiteY241" fmla="*/ 1658038 h 3788763"/>
              <a:gd name="connsiteX242" fmla="*/ 4270075 w 6443932"/>
              <a:gd name="connsiteY242" fmla="*/ 1632159 h 3788763"/>
              <a:gd name="connsiteX243" fmla="*/ 4252823 w 6443932"/>
              <a:gd name="connsiteY243" fmla="*/ 1606280 h 3788763"/>
              <a:gd name="connsiteX244" fmla="*/ 4244196 w 6443932"/>
              <a:gd name="connsiteY244" fmla="*/ 1528642 h 3788763"/>
              <a:gd name="connsiteX245" fmla="*/ 4261449 w 6443932"/>
              <a:gd name="connsiteY245" fmla="*/ 1269850 h 3788763"/>
              <a:gd name="connsiteX246" fmla="*/ 4278702 w 6443932"/>
              <a:gd name="connsiteY246" fmla="*/ 1218091 h 3788763"/>
              <a:gd name="connsiteX247" fmla="*/ 4287328 w 6443932"/>
              <a:gd name="connsiteY247" fmla="*/ 1192212 h 3788763"/>
              <a:gd name="connsiteX248" fmla="*/ 4304581 w 6443932"/>
              <a:gd name="connsiteY248" fmla="*/ 1166333 h 3788763"/>
              <a:gd name="connsiteX249" fmla="*/ 4339087 w 6443932"/>
              <a:gd name="connsiteY249" fmla="*/ 1062816 h 3788763"/>
              <a:gd name="connsiteX250" fmla="*/ 4347713 w 6443932"/>
              <a:gd name="connsiteY250" fmla="*/ 1036937 h 3788763"/>
              <a:gd name="connsiteX251" fmla="*/ 4382219 w 6443932"/>
              <a:gd name="connsiteY251" fmla="*/ 985178 h 3788763"/>
              <a:gd name="connsiteX252" fmla="*/ 4399472 w 6443932"/>
              <a:gd name="connsiteY252" fmla="*/ 933420 h 3788763"/>
              <a:gd name="connsiteX253" fmla="*/ 4451230 w 6443932"/>
              <a:gd name="connsiteY253" fmla="*/ 855782 h 3788763"/>
              <a:gd name="connsiteX254" fmla="*/ 4468483 w 6443932"/>
              <a:gd name="connsiteY254" fmla="*/ 829903 h 3788763"/>
              <a:gd name="connsiteX255" fmla="*/ 4494362 w 6443932"/>
              <a:gd name="connsiteY255" fmla="*/ 804023 h 3788763"/>
              <a:gd name="connsiteX256" fmla="*/ 4528868 w 6443932"/>
              <a:gd name="connsiteY256" fmla="*/ 760891 h 3788763"/>
              <a:gd name="connsiteX257" fmla="*/ 4589253 w 6443932"/>
              <a:gd name="connsiteY257" fmla="*/ 700506 h 3788763"/>
              <a:gd name="connsiteX258" fmla="*/ 4606506 w 6443932"/>
              <a:gd name="connsiteY258" fmla="*/ 674627 h 3788763"/>
              <a:gd name="connsiteX259" fmla="*/ 4658264 w 6443932"/>
              <a:gd name="connsiteY259" fmla="*/ 640121 h 3788763"/>
              <a:gd name="connsiteX260" fmla="*/ 4701396 w 6443932"/>
              <a:gd name="connsiteY260" fmla="*/ 588363 h 3788763"/>
              <a:gd name="connsiteX261" fmla="*/ 4735902 w 6443932"/>
              <a:gd name="connsiteY261" fmla="*/ 536605 h 3788763"/>
              <a:gd name="connsiteX262" fmla="*/ 4761781 w 6443932"/>
              <a:gd name="connsiteY262" fmla="*/ 519352 h 3788763"/>
              <a:gd name="connsiteX263" fmla="*/ 4813540 w 6443932"/>
              <a:gd name="connsiteY263" fmla="*/ 467593 h 3788763"/>
              <a:gd name="connsiteX264" fmla="*/ 4865298 w 6443932"/>
              <a:gd name="connsiteY264" fmla="*/ 433088 h 3788763"/>
              <a:gd name="connsiteX265" fmla="*/ 4891177 w 6443932"/>
              <a:gd name="connsiteY265" fmla="*/ 415835 h 3788763"/>
              <a:gd name="connsiteX266" fmla="*/ 4942936 w 6443932"/>
              <a:gd name="connsiteY266" fmla="*/ 398582 h 3788763"/>
              <a:gd name="connsiteX267" fmla="*/ 4968815 w 6443932"/>
              <a:gd name="connsiteY267" fmla="*/ 372703 h 3788763"/>
              <a:gd name="connsiteX268" fmla="*/ 5020574 w 6443932"/>
              <a:gd name="connsiteY268" fmla="*/ 355450 h 3788763"/>
              <a:gd name="connsiteX269" fmla="*/ 5115464 w 6443932"/>
              <a:gd name="connsiteY269" fmla="*/ 329571 h 3788763"/>
              <a:gd name="connsiteX270" fmla="*/ 5175849 w 6443932"/>
              <a:gd name="connsiteY270" fmla="*/ 320944 h 3788763"/>
              <a:gd name="connsiteX271" fmla="*/ 5270740 w 6443932"/>
              <a:gd name="connsiteY271" fmla="*/ 295065 h 3788763"/>
              <a:gd name="connsiteX272" fmla="*/ 5339751 w 6443932"/>
              <a:gd name="connsiteY272" fmla="*/ 277812 h 3788763"/>
              <a:gd name="connsiteX273" fmla="*/ 5408762 w 6443932"/>
              <a:gd name="connsiteY273" fmla="*/ 269186 h 3788763"/>
              <a:gd name="connsiteX274" fmla="*/ 5546785 w 6443932"/>
              <a:gd name="connsiteY274" fmla="*/ 277812 h 3788763"/>
              <a:gd name="connsiteX275" fmla="*/ 5650302 w 6443932"/>
              <a:gd name="connsiteY275" fmla="*/ 329571 h 3788763"/>
              <a:gd name="connsiteX276" fmla="*/ 5676181 w 6443932"/>
              <a:gd name="connsiteY276" fmla="*/ 338197 h 3788763"/>
              <a:gd name="connsiteX277" fmla="*/ 5702060 w 6443932"/>
              <a:gd name="connsiteY277" fmla="*/ 355450 h 3788763"/>
              <a:gd name="connsiteX278" fmla="*/ 5736566 w 6443932"/>
              <a:gd name="connsiteY278" fmla="*/ 398582 h 3788763"/>
              <a:gd name="connsiteX279" fmla="*/ 5736566 w 6443932"/>
              <a:gd name="connsiteY279" fmla="*/ 579737 h 3788763"/>
              <a:gd name="connsiteX280" fmla="*/ 5719313 w 6443932"/>
              <a:gd name="connsiteY280" fmla="*/ 605616 h 3788763"/>
              <a:gd name="connsiteX281" fmla="*/ 5684807 w 6443932"/>
              <a:gd name="connsiteY281" fmla="*/ 648748 h 3788763"/>
              <a:gd name="connsiteX282" fmla="*/ 5650302 w 6443932"/>
              <a:gd name="connsiteY282" fmla="*/ 700506 h 3788763"/>
              <a:gd name="connsiteX283" fmla="*/ 5633049 w 6443932"/>
              <a:gd name="connsiteY283" fmla="*/ 726386 h 3788763"/>
              <a:gd name="connsiteX284" fmla="*/ 5607170 w 6443932"/>
              <a:gd name="connsiteY284" fmla="*/ 743638 h 3788763"/>
              <a:gd name="connsiteX285" fmla="*/ 5589917 w 6443932"/>
              <a:gd name="connsiteY285" fmla="*/ 769518 h 3788763"/>
              <a:gd name="connsiteX286" fmla="*/ 5564038 w 6443932"/>
              <a:gd name="connsiteY286" fmla="*/ 786771 h 3788763"/>
              <a:gd name="connsiteX287" fmla="*/ 5555411 w 6443932"/>
              <a:gd name="connsiteY287" fmla="*/ 812650 h 3788763"/>
              <a:gd name="connsiteX288" fmla="*/ 5503653 w 6443932"/>
              <a:gd name="connsiteY288" fmla="*/ 847155 h 3788763"/>
              <a:gd name="connsiteX289" fmla="*/ 5477774 w 6443932"/>
              <a:gd name="connsiteY289" fmla="*/ 864408 h 3788763"/>
              <a:gd name="connsiteX290" fmla="*/ 5451894 w 6443932"/>
              <a:gd name="connsiteY290" fmla="*/ 881661 h 3788763"/>
              <a:gd name="connsiteX291" fmla="*/ 5434641 w 6443932"/>
              <a:gd name="connsiteY291" fmla="*/ 907540 h 3788763"/>
              <a:gd name="connsiteX292" fmla="*/ 5408762 w 6443932"/>
              <a:gd name="connsiteY292" fmla="*/ 916167 h 3788763"/>
              <a:gd name="connsiteX293" fmla="*/ 5348377 w 6443932"/>
              <a:gd name="connsiteY293" fmla="*/ 985178 h 3788763"/>
              <a:gd name="connsiteX294" fmla="*/ 5331124 w 6443932"/>
              <a:gd name="connsiteY294" fmla="*/ 1011057 h 3788763"/>
              <a:gd name="connsiteX295" fmla="*/ 5305245 w 6443932"/>
              <a:gd name="connsiteY295" fmla="*/ 1028310 h 3788763"/>
              <a:gd name="connsiteX296" fmla="*/ 5287992 w 6443932"/>
              <a:gd name="connsiteY296" fmla="*/ 1080069 h 3788763"/>
              <a:gd name="connsiteX297" fmla="*/ 5270740 w 6443932"/>
              <a:gd name="connsiteY297" fmla="*/ 1105948 h 3788763"/>
              <a:gd name="connsiteX298" fmla="*/ 5262113 w 6443932"/>
              <a:gd name="connsiteY298" fmla="*/ 1338861 h 3788763"/>
              <a:gd name="connsiteX299" fmla="*/ 5279366 w 6443932"/>
              <a:gd name="connsiteY299" fmla="*/ 1407872 h 3788763"/>
              <a:gd name="connsiteX300" fmla="*/ 5296619 w 6443932"/>
              <a:gd name="connsiteY300" fmla="*/ 1494137 h 3788763"/>
              <a:gd name="connsiteX301" fmla="*/ 5305245 w 6443932"/>
              <a:gd name="connsiteY301" fmla="*/ 1520016 h 3788763"/>
              <a:gd name="connsiteX302" fmla="*/ 5313872 w 6443932"/>
              <a:gd name="connsiteY302" fmla="*/ 1554521 h 3788763"/>
              <a:gd name="connsiteX303" fmla="*/ 5322498 w 6443932"/>
              <a:gd name="connsiteY303" fmla="*/ 1580401 h 3788763"/>
              <a:gd name="connsiteX304" fmla="*/ 5331124 w 6443932"/>
              <a:gd name="connsiteY304" fmla="*/ 1614906 h 3788763"/>
              <a:gd name="connsiteX305" fmla="*/ 5348377 w 6443932"/>
              <a:gd name="connsiteY305" fmla="*/ 1666665 h 3788763"/>
              <a:gd name="connsiteX306" fmla="*/ 5365630 w 6443932"/>
              <a:gd name="connsiteY306" fmla="*/ 1692544 h 3788763"/>
              <a:gd name="connsiteX307" fmla="*/ 5374257 w 6443932"/>
              <a:gd name="connsiteY307" fmla="*/ 1718423 h 3788763"/>
              <a:gd name="connsiteX308" fmla="*/ 5400136 w 6443932"/>
              <a:gd name="connsiteY308" fmla="*/ 1744303 h 3788763"/>
              <a:gd name="connsiteX309" fmla="*/ 5417389 w 6443932"/>
              <a:gd name="connsiteY309" fmla="*/ 1770182 h 3788763"/>
              <a:gd name="connsiteX310" fmla="*/ 5469147 w 6443932"/>
              <a:gd name="connsiteY310" fmla="*/ 1813314 h 3788763"/>
              <a:gd name="connsiteX311" fmla="*/ 5486400 w 6443932"/>
              <a:gd name="connsiteY311" fmla="*/ 1839193 h 3788763"/>
              <a:gd name="connsiteX312" fmla="*/ 5564038 w 6443932"/>
              <a:gd name="connsiteY312" fmla="*/ 1882325 h 3788763"/>
              <a:gd name="connsiteX313" fmla="*/ 5589917 w 6443932"/>
              <a:gd name="connsiteY313" fmla="*/ 1899578 h 3788763"/>
              <a:gd name="connsiteX314" fmla="*/ 5693434 w 6443932"/>
              <a:gd name="connsiteY314" fmla="*/ 1925457 h 3788763"/>
              <a:gd name="connsiteX315" fmla="*/ 6012611 w 6443932"/>
              <a:gd name="connsiteY315" fmla="*/ 1925457 h 3788763"/>
              <a:gd name="connsiteX316" fmla="*/ 6064370 w 6443932"/>
              <a:gd name="connsiteY316" fmla="*/ 1908205 h 3788763"/>
              <a:gd name="connsiteX317" fmla="*/ 6124755 w 6443932"/>
              <a:gd name="connsiteY317" fmla="*/ 1865072 h 3788763"/>
              <a:gd name="connsiteX318" fmla="*/ 6159260 w 6443932"/>
              <a:gd name="connsiteY318" fmla="*/ 1847820 h 3788763"/>
              <a:gd name="connsiteX319" fmla="*/ 6202392 w 6443932"/>
              <a:gd name="connsiteY319" fmla="*/ 1796061 h 3788763"/>
              <a:gd name="connsiteX320" fmla="*/ 6254151 w 6443932"/>
              <a:gd name="connsiteY320" fmla="*/ 1761555 h 3788763"/>
              <a:gd name="connsiteX321" fmla="*/ 6280030 w 6443932"/>
              <a:gd name="connsiteY321" fmla="*/ 1735676 h 3788763"/>
              <a:gd name="connsiteX322" fmla="*/ 6340415 w 6443932"/>
              <a:gd name="connsiteY322" fmla="*/ 1658038 h 3788763"/>
              <a:gd name="connsiteX323" fmla="*/ 6366294 w 6443932"/>
              <a:gd name="connsiteY323" fmla="*/ 1563148 h 3788763"/>
              <a:gd name="connsiteX324" fmla="*/ 6374921 w 6443932"/>
              <a:gd name="connsiteY324" fmla="*/ 1537269 h 3788763"/>
              <a:gd name="connsiteX325" fmla="*/ 6392174 w 6443932"/>
              <a:gd name="connsiteY325" fmla="*/ 1451005 h 3788763"/>
              <a:gd name="connsiteX326" fmla="*/ 6400800 w 6443932"/>
              <a:gd name="connsiteY326" fmla="*/ 1407872 h 3788763"/>
              <a:gd name="connsiteX327" fmla="*/ 6409426 w 6443932"/>
              <a:gd name="connsiteY327" fmla="*/ 1347488 h 3788763"/>
              <a:gd name="connsiteX328" fmla="*/ 6418053 w 6443932"/>
              <a:gd name="connsiteY328" fmla="*/ 1269850 h 3788763"/>
              <a:gd name="connsiteX329" fmla="*/ 6426679 w 6443932"/>
              <a:gd name="connsiteY329" fmla="*/ 1200838 h 3788763"/>
              <a:gd name="connsiteX330" fmla="*/ 6426679 w 6443932"/>
              <a:gd name="connsiteY330" fmla="*/ 726386 h 3788763"/>
              <a:gd name="connsiteX331" fmla="*/ 6435306 w 6443932"/>
              <a:gd name="connsiteY331" fmla="*/ 700506 h 3788763"/>
              <a:gd name="connsiteX332" fmla="*/ 6443932 w 6443932"/>
              <a:gd name="connsiteY332" fmla="*/ 648748 h 3788763"/>
              <a:gd name="connsiteX333" fmla="*/ 6435306 w 6443932"/>
              <a:gd name="connsiteY333" fmla="*/ 303691 h 3788763"/>
              <a:gd name="connsiteX334" fmla="*/ 6426679 w 6443932"/>
              <a:gd name="connsiteY334" fmla="*/ 277812 h 3788763"/>
              <a:gd name="connsiteX335" fmla="*/ 6392174 w 6443932"/>
              <a:gd name="connsiteY335" fmla="*/ 165669 h 3788763"/>
              <a:gd name="connsiteX336" fmla="*/ 6383547 w 6443932"/>
              <a:gd name="connsiteY336" fmla="*/ 139789 h 3788763"/>
              <a:gd name="connsiteX337" fmla="*/ 6357668 w 6443932"/>
              <a:gd name="connsiteY337" fmla="*/ 122537 h 3788763"/>
              <a:gd name="connsiteX338" fmla="*/ 6340415 w 6443932"/>
              <a:gd name="connsiteY338" fmla="*/ 96657 h 3788763"/>
              <a:gd name="connsiteX339" fmla="*/ 6262777 w 6443932"/>
              <a:gd name="connsiteY339" fmla="*/ 62152 h 3788763"/>
              <a:gd name="connsiteX340" fmla="*/ 6236898 w 6443932"/>
              <a:gd name="connsiteY340" fmla="*/ 53525 h 3788763"/>
              <a:gd name="connsiteX341" fmla="*/ 6185140 w 6443932"/>
              <a:gd name="connsiteY341" fmla="*/ 36272 h 3788763"/>
              <a:gd name="connsiteX342" fmla="*/ 6159260 w 6443932"/>
              <a:gd name="connsiteY342" fmla="*/ 27646 h 3788763"/>
              <a:gd name="connsiteX343" fmla="*/ 6133381 w 6443932"/>
              <a:gd name="connsiteY343" fmla="*/ 10393 h 3788763"/>
              <a:gd name="connsiteX344" fmla="*/ 5900468 w 6443932"/>
              <a:gd name="connsiteY344" fmla="*/ 10393 h 3788763"/>
              <a:gd name="connsiteX345" fmla="*/ 5848709 w 6443932"/>
              <a:gd name="connsiteY345" fmla="*/ 27646 h 3788763"/>
              <a:gd name="connsiteX346" fmla="*/ 5736566 w 6443932"/>
              <a:gd name="connsiteY346" fmla="*/ 44899 h 3788763"/>
              <a:gd name="connsiteX347" fmla="*/ 5710687 w 6443932"/>
              <a:gd name="connsiteY347" fmla="*/ 53525 h 3788763"/>
              <a:gd name="connsiteX348" fmla="*/ 5624423 w 6443932"/>
              <a:gd name="connsiteY348" fmla="*/ 70778 h 3788763"/>
              <a:gd name="connsiteX349" fmla="*/ 5564038 w 6443932"/>
              <a:gd name="connsiteY349" fmla="*/ 88031 h 3788763"/>
              <a:gd name="connsiteX350" fmla="*/ 5477774 w 6443932"/>
              <a:gd name="connsiteY350" fmla="*/ 105284 h 3788763"/>
              <a:gd name="connsiteX351" fmla="*/ 5417389 w 6443932"/>
              <a:gd name="connsiteY351" fmla="*/ 131163 h 3788763"/>
              <a:gd name="connsiteX352" fmla="*/ 5339751 w 6443932"/>
              <a:gd name="connsiteY352" fmla="*/ 157042 h 3788763"/>
              <a:gd name="connsiteX353" fmla="*/ 5287992 w 6443932"/>
              <a:gd name="connsiteY353" fmla="*/ 174295 h 3788763"/>
              <a:gd name="connsiteX354" fmla="*/ 5227607 w 6443932"/>
              <a:gd name="connsiteY354" fmla="*/ 182921 h 3788763"/>
              <a:gd name="connsiteX355" fmla="*/ 5115464 w 6443932"/>
              <a:gd name="connsiteY355" fmla="*/ 182921 h 3788763"/>
              <a:gd name="connsiteX356" fmla="*/ 4882551 w 6443932"/>
              <a:gd name="connsiteY356" fmla="*/ 191548 h 3788763"/>
              <a:gd name="connsiteX357" fmla="*/ 4295955 w 6443932"/>
              <a:gd name="connsiteY357" fmla="*/ 208801 h 3788763"/>
              <a:gd name="connsiteX358" fmla="*/ 4097547 w 6443932"/>
              <a:gd name="connsiteY358" fmla="*/ 226054 h 3788763"/>
              <a:gd name="connsiteX359" fmla="*/ 3795623 w 6443932"/>
              <a:gd name="connsiteY359" fmla="*/ 217427 h 3788763"/>
              <a:gd name="connsiteX360" fmla="*/ 3726611 w 6443932"/>
              <a:gd name="connsiteY360" fmla="*/ 200174 h 3788763"/>
              <a:gd name="connsiteX361" fmla="*/ 3623094 w 6443932"/>
              <a:gd name="connsiteY361" fmla="*/ 182921 h 3788763"/>
              <a:gd name="connsiteX362" fmla="*/ 3579962 w 6443932"/>
              <a:gd name="connsiteY362" fmla="*/ 174295 h 3788763"/>
              <a:gd name="connsiteX363" fmla="*/ 3476445 w 6443932"/>
              <a:gd name="connsiteY363" fmla="*/ 165669 h 3788763"/>
              <a:gd name="connsiteX364" fmla="*/ 3416060 w 6443932"/>
              <a:gd name="connsiteY364" fmla="*/ 157042 h 3788763"/>
              <a:gd name="connsiteX365" fmla="*/ 3372928 w 6443932"/>
              <a:gd name="connsiteY365" fmla="*/ 148416 h 3788763"/>
              <a:gd name="connsiteX366" fmla="*/ 3062377 w 6443932"/>
              <a:gd name="connsiteY366" fmla="*/ 139789 h 3788763"/>
              <a:gd name="connsiteX367" fmla="*/ 2881223 w 6443932"/>
              <a:gd name="connsiteY367" fmla="*/ 122537 h 3788763"/>
              <a:gd name="connsiteX368" fmla="*/ 2122098 w 6443932"/>
              <a:gd name="connsiteY368" fmla="*/ 105284 h 3788763"/>
              <a:gd name="connsiteX369" fmla="*/ 1837426 w 6443932"/>
              <a:gd name="connsiteY369" fmla="*/ 96657 h 378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6443932" h="3788763">
                <a:moveTo>
                  <a:pt x="1897811" y="105284"/>
                </a:moveTo>
                <a:cubicBezTo>
                  <a:pt x="1861090" y="109874"/>
                  <a:pt x="1750565" y="122736"/>
                  <a:pt x="1725283" y="131163"/>
                </a:cubicBezTo>
                <a:cubicBezTo>
                  <a:pt x="1716657" y="134038"/>
                  <a:pt x="1708280" y="137816"/>
                  <a:pt x="1699404" y="139789"/>
                </a:cubicBezTo>
                <a:cubicBezTo>
                  <a:pt x="1639458" y="153110"/>
                  <a:pt x="1662237" y="142313"/>
                  <a:pt x="1613140" y="157042"/>
                </a:cubicBezTo>
                <a:cubicBezTo>
                  <a:pt x="1595721" y="162268"/>
                  <a:pt x="1578634" y="168544"/>
                  <a:pt x="1561381" y="174295"/>
                </a:cubicBezTo>
                <a:cubicBezTo>
                  <a:pt x="1552755" y="177170"/>
                  <a:pt x="1544323" y="180716"/>
                  <a:pt x="1535502" y="182921"/>
                </a:cubicBezTo>
                <a:cubicBezTo>
                  <a:pt x="1524000" y="185797"/>
                  <a:pt x="1512352" y="188141"/>
                  <a:pt x="1500996" y="191548"/>
                </a:cubicBezTo>
                <a:cubicBezTo>
                  <a:pt x="1483577" y="196774"/>
                  <a:pt x="1466881" y="204391"/>
                  <a:pt x="1449238" y="208801"/>
                </a:cubicBezTo>
                <a:cubicBezTo>
                  <a:pt x="1437736" y="211676"/>
                  <a:pt x="1426088" y="214020"/>
                  <a:pt x="1414732" y="217427"/>
                </a:cubicBezTo>
                <a:cubicBezTo>
                  <a:pt x="1397313" y="222653"/>
                  <a:pt x="1380227" y="228929"/>
                  <a:pt x="1362974" y="234680"/>
                </a:cubicBezTo>
                <a:lnTo>
                  <a:pt x="1311215" y="251933"/>
                </a:lnTo>
                <a:lnTo>
                  <a:pt x="1259457" y="269186"/>
                </a:lnTo>
                <a:lnTo>
                  <a:pt x="1233577" y="277812"/>
                </a:lnTo>
                <a:cubicBezTo>
                  <a:pt x="1224951" y="283563"/>
                  <a:pt x="1217172" y="290854"/>
                  <a:pt x="1207698" y="295065"/>
                </a:cubicBezTo>
                <a:cubicBezTo>
                  <a:pt x="1191080" y="302451"/>
                  <a:pt x="1171072" y="302230"/>
                  <a:pt x="1155940" y="312318"/>
                </a:cubicBezTo>
                <a:cubicBezTo>
                  <a:pt x="1138687" y="323820"/>
                  <a:pt x="1123852" y="340265"/>
                  <a:pt x="1104181" y="346823"/>
                </a:cubicBezTo>
                <a:cubicBezTo>
                  <a:pt x="1095555" y="349699"/>
                  <a:pt x="1086251" y="351034"/>
                  <a:pt x="1078302" y="355450"/>
                </a:cubicBezTo>
                <a:cubicBezTo>
                  <a:pt x="1060176" y="365520"/>
                  <a:pt x="1026543" y="389955"/>
                  <a:pt x="1026543" y="389955"/>
                </a:cubicBezTo>
                <a:cubicBezTo>
                  <a:pt x="986994" y="449280"/>
                  <a:pt x="1011709" y="435157"/>
                  <a:pt x="966158" y="450340"/>
                </a:cubicBezTo>
                <a:cubicBezTo>
                  <a:pt x="917276" y="523669"/>
                  <a:pt x="997790" y="410078"/>
                  <a:pt x="897147" y="510725"/>
                </a:cubicBezTo>
                <a:cubicBezTo>
                  <a:pt x="888521" y="519352"/>
                  <a:pt x="879078" y="527233"/>
                  <a:pt x="871268" y="536605"/>
                </a:cubicBezTo>
                <a:cubicBezTo>
                  <a:pt x="864631" y="544570"/>
                  <a:pt x="862111" y="556007"/>
                  <a:pt x="854015" y="562484"/>
                </a:cubicBezTo>
                <a:cubicBezTo>
                  <a:pt x="846915" y="568164"/>
                  <a:pt x="836762" y="568235"/>
                  <a:pt x="828136" y="571110"/>
                </a:cubicBezTo>
                <a:cubicBezTo>
                  <a:pt x="821121" y="592155"/>
                  <a:pt x="818977" y="606149"/>
                  <a:pt x="802257" y="622869"/>
                </a:cubicBezTo>
                <a:cubicBezTo>
                  <a:pt x="794926" y="630200"/>
                  <a:pt x="785004" y="634370"/>
                  <a:pt x="776377" y="640121"/>
                </a:cubicBezTo>
                <a:cubicBezTo>
                  <a:pt x="770626" y="648748"/>
                  <a:pt x="766455" y="658670"/>
                  <a:pt x="759124" y="666001"/>
                </a:cubicBezTo>
                <a:cubicBezTo>
                  <a:pt x="709279" y="715847"/>
                  <a:pt x="756833" y="645534"/>
                  <a:pt x="707366" y="709133"/>
                </a:cubicBezTo>
                <a:cubicBezTo>
                  <a:pt x="707356" y="709145"/>
                  <a:pt x="664237" y="773825"/>
                  <a:pt x="655607" y="786771"/>
                </a:cubicBezTo>
                <a:cubicBezTo>
                  <a:pt x="649856" y="795397"/>
                  <a:pt x="648190" y="809372"/>
                  <a:pt x="638355" y="812650"/>
                </a:cubicBezTo>
                <a:lnTo>
                  <a:pt x="612475" y="821276"/>
                </a:lnTo>
                <a:cubicBezTo>
                  <a:pt x="606724" y="829902"/>
                  <a:pt x="601860" y="839190"/>
                  <a:pt x="595223" y="847155"/>
                </a:cubicBezTo>
                <a:cubicBezTo>
                  <a:pt x="574467" y="872063"/>
                  <a:pt x="568910" y="873324"/>
                  <a:pt x="543464" y="890288"/>
                </a:cubicBezTo>
                <a:lnTo>
                  <a:pt x="526211" y="942046"/>
                </a:lnTo>
                <a:cubicBezTo>
                  <a:pt x="523336" y="950672"/>
                  <a:pt x="526211" y="965049"/>
                  <a:pt x="517585" y="967925"/>
                </a:cubicBezTo>
                <a:cubicBezTo>
                  <a:pt x="439078" y="994096"/>
                  <a:pt x="563055" y="953956"/>
                  <a:pt x="448574" y="985178"/>
                </a:cubicBezTo>
                <a:cubicBezTo>
                  <a:pt x="431029" y="989963"/>
                  <a:pt x="396815" y="1002431"/>
                  <a:pt x="396815" y="1002431"/>
                </a:cubicBezTo>
                <a:cubicBezTo>
                  <a:pt x="388189" y="1008182"/>
                  <a:pt x="378267" y="1012353"/>
                  <a:pt x="370936" y="1019684"/>
                </a:cubicBezTo>
                <a:cubicBezTo>
                  <a:pt x="363605" y="1027015"/>
                  <a:pt x="362475" y="1040068"/>
                  <a:pt x="353683" y="1045563"/>
                </a:cubicBezTo>
                <a:cubicBezTo>
                  <a:pt x="338261" y="1055202"/>
                  <a:pt x="317056" y="1052728"/>
                  <a:pt x="301924" y="1062816"/>
                </a:cubicBezTo>
                <a:lnTo>
                  <a:pt x="250166" y="1097321"/>
                </a:lnTo>
                <a:cubicBezTo>
                  <a:pt x="244415" y="1105948"/>
                  <a:pt x="240716" y="1116374"/>
                  <a:pt x="232913" y="1123201"/>
                </a:cubicBezTo>
                <a:cubicBezTo>
                  <a:pt x="217308" y="1136855"/>
                  <a:pt x="181155" y="1157706"/>
                  <a:pt x="181155" y="1157706"/>
                </a:cubicBezTo>
                <a:lnTo>
                  <a:pt x="129396" y="1235344"/>
                </a:lnTo>
                <a:lnTo>
                  <a:pt x="112143" y="1261223"/>
                </a:lnTo>
                <a:lnTo>
                  <a:pt x="94890" y="1287103"/>
                </a:lnTo>
                <a:cubicBezTo>
                  <a:pt x="63433" y="1381477"/>
                  <a:pt x="113601" y="1238533"/>
                  <a:pt x="69011" y="1338861"/>
                </a:cubicBezTo>
                <a:cubicBezTo>
                  <a:pt x="61625" y="1355480"/>
                  <a:pt x="61846" y="1375488"/>
                  <a:pt x="51758" y="1390620"/>
                </a:cubicBezTo>
                <a:cubicBezTo>
                  <a:pt x="46007" y="1399246"/>
                  <a:pt x="38717" y="1407025"/>
                  <a:pt x="34506" y="1416499"/>
                </a:cubicBezTo>
                <a:cubicBezTo>
                  <a:pt x="27120" y="1433118"/>
                  <a:pt x="23004" y="1451004"/>
                  <a:pt x="17253" y="1468257"/>
                </a:cubicBezTo>
                <a:lnTo>
                  <a:pt x="8626" y="1494137"/>
                </a:lnTo>
                <a:lnTo>
                  <a:pt x="0" y="1520016"/>
                </a:lnTo>
                <a:cubicBezTo>
                  <a:pt x="2875" y="1609156"/>
                  <a:pt x="3679" y="1698386"/>
                  <a:pt x="8626" y="1787435"/>
                </a:cubicBezTo>
                <a:cubicBezTo>
                  <a:pt x="9439" y="1802075"/>
                  <a:pt x="14843" y="1816104"/>
                  <a:pt x="17253" y="1830567"/>
                </a:cubicBezTo>
                <a:cubicBezTo>
                  <a:pt x="19993" y="1847005"/>
                  <a:pt x="29727" y="1923595"/>
                  <a:pt x="34506" y="1942710"/>
                </a:cubicBezTo>
                <a:cubicBezTo>
                  <a:pt x="38917" y="1960353"/>
                  <a:pt x="48191" y="1976636"/>
                  <a:pt x="51758" y="1994469"/>
                </a:cubicBezTo>
                <a:cubicBezTo>
                  <a:pt x="62168" y="2046517"/>
                  <a:pt x="55749" y="2023691"/>
                  <a:pt x="69011" y="2063480"/>
                </a:cubicBezTo>
                <a:cubicBezTo>
                  <a:pt x="71887" y="2095110"/>
                  <a:pt x="74131" y="2126804"/>
                  <a:pt x="77638" y="2158371"/>
                </a:cubicBezTo>
                <a:cubicBezTo>
                  <a:pt x="79883" y="2178579"/>
                  <a:pt x="83888" y="2198562"/>
                  <a:pt x="86264" y="2218755"/>
                </a:cubicBezTo>
                <a:cubicBezTo>
                  <a:pt x="89640" y="2247455"/>
                  <a:pt x="90496" y="2276458"/>
                  <a:pt x="94890" y="2305020"/>
                </a:cubicBezTo>
                <a:cubicBezTo>
                  <a:pt x="96273" y="2314007"/>
                  <a:pt x="101019" y="2322156"/>
                  <a:pt x="103517" y="2330899"/>
                </a:cubicBezTo>
                <a:cubicBezTo>
                  <a:pt x="106774" y="2342299"/>
                  <a:pt x="109818" y="2353779"/>
                  <a:pt x="112143" y="2365405"/>
                </a:cubicBezTo>
                <a:cubicBezTo>
                  <a:pt x="115573" y="2382556"/>
                  <a:pt x="116528" y="2400195"/>
                  <a:pt x="120770" y="2417163"/>
                </a:cubicBezTo>
                <a:cubicBezTo>
                  <a:pt x="125181" y="2434806"/>
                  <a:pt x="132272" y="2451668"/>
                  <a:pt x="138023" y="2468921"/>
                </a:cubicBezTo>
                <a:lnTo>
                  <a:pt x="163902" y="2546559"/>
                </a:lnTo>
                <a:cubicBezTo>
                  <a:pt x="166777" y="2555185"/>
                  <a:pt x="170323" y="2563617"/>
                  <a:pt x="172528" y="2572438"/>
                </a:cubicBezTo>
                <a:cubicBezTo>
                  <a:pt x="174558" y="2580556"/>
                  <a:pt x="184157" y="2622700"/>
                  <a:pt x="189781" y="2632823"/>
                </a:cubicBezTo>
                <a:cubicBezTo>
                  <a:pt x="189787" y="2632835"/>
                  <a:pt x="232910" y="2697516"/>
                  <a:pt x="241540" y="2710461"/>
                </a:cubicBezTo>
                <a:lnTo>
                  <a:pt x="276045" y="2762220"/>
                </a:lnTo>
                <a:lnTo>
                  <a:pt x="293298" y="2788099"/>
                </a:lnTo>
                <a:cubicBezTo>
                  <a:pt x="308458" y="2833580"/>
                  <a:pt x="291904" y="2796778"/>
                  <a:pt x="327804" y="2839857"/>
                </a:cubicBezTo>
                <a:cubicBezTo>
                  <a:pt x="334441" y="2847822"/>
                  <a:pt x="338420" y="2857772"/>
                  <a:pt x="345057" y="2865737"/>
                </a:cubicBezTo>
                <a:cubicBezTo>
                  <a:pt x="365812" y="2890644"/>
                  <a:pt x="371370" y="2891905"/>
                  <a:pt x="396815" y="2908869"/>
                </a:cubicBezTo>
                <a:cubicBezTo>
                  <a:pt x="411998" y="2954420"/>
                  <a:pt x="400397" y="2927181"/>
                  <a:pt x="439947" y="2986506"/>
                </a:cubicBezTo>
                <a:cubicBezTo>
                  <a:pt x="439948" y="2986507"/>
                  <a:pt x="474451" y="3038264"/>
                  <a:pt x="474453" y="3038265"/>
                </a:cubicBezTo>
                <a:lnTo>
                  <a:pt x="500332" y="3055518"/>
                </a:lnTo>
                <a:cubicBezTo>
                  <a:pt x="522013" y="3120565"/>
                  <a:pt x="490244" y="3042909"/>
                  <a:pt x="534838" y="3098650"/>
                </a:cubicBezTo>
                <a:cubicBezTo>
                  <a:pt x="540518" y="3105750"/>
                  <a:pt x="537034" y="3118099"/>
                  <a:pt x="543464" y="3124529"/>
                </a:cubicBezTo>
                <a:cubicBezTo>
                  <a:pt x="558126" y="3139191"/>
                  <a:pt x="595223" y="3159035"/>
                  <a:pt x="595223" y="3159035"/>
                </a:cubicBezTo>
                <a:cubicBezTo>
                  <a:pt x="606725" y="3176288"/>
                  <a:pt x="612475" y="3199291"/>
                  <a:pt x="629728" y="3210793"/>
                </a:cubicBezTo>
                <a:lnTo>
                  <a:pt x="707366" y="3262552"/>
                </a:lnTo>
                <a:cubicBezTo>
                  <a:pt x="715992" y="3268303"/>
                  <a:pt x="723409" y="3276527"/>
                  <a:pt x="733245" y="3279805"/>
                </a:cubicBezTo>
                <a:lnTo>
                  <a:pt x="759124" y="3288431"/>
                </a:lnTo>
                <a:cubicBezTo>
                  <a:pt x="767751" y="3294182"/>
                  <a:pt x="775530" y="3301473"/>
                  <a:pt x="785004" y="3305684"/>
                </a:cubicBezTo>
                <a:cubicBezTo>
                  <a:pt x="801623" y="3313070"/>
                  <a:pt x="821630" y="3312849"/>
                  <a:pt x="836762" y="3322937"/>
                </a:cubicBezTo>
                <a:lnTo>
                  <a:pt x="940279" y="3391948"/>
                </a:lnTo>
                <a:lnTo>
                  <a:pt x="992038" y="3426454"/>
                </a:lnTo>
                <a:lnTo>
                  <a:pt x="1017917" y="3435080"/>
                </a:lnTo>
                <a:cubicBezTo>
                  <a:pt x="1058927" y="3462421"/>
                  <a:pt x="1033961" y="3449055"/>
                  <a:pt x="1095555" y="3469586"/>
                </a:cubicBezTo>
                <a:lnTo>
                  <a:pt x="1199072" y="3504091"/>
                </a:lnTo>
                <a:cubicBezTo>
                  <a:pt x="1293456" y="3535552"/>
                  <a:pt x="1150492" y="3485377"/>
                  <a:pt x="1250830" y="3529971"/>
                </a:cubicBezTo>
                <a:cubicBezTo>
                  <a:pt x="1267449" y="3537357"/>
                  <a:pt x="1285336" y="3541472"/>
                  <a:pt x="1302589" y="3547223"/>
                </a:cubicBezTo>
                <a:cubicBezTo>
                  <a:pt x="1345069" y="3561383"/>
                  <a:pt x="1319484" y="3554353"/>
                  <a:pt x="1380226" y="3564476"/>
                </a:cubicBezTo>
                <a:cubicBezTo>
                  <a:pt x="1388853" y="3567352"/>
                  <a:pt x="1397229" y="3571130"/>
                  <a:pt x="1406106" y="3573103"/>
                </a:cubicBezTo>
                <a:cubicBezTo>
                  <a:pt x="1496618" y="3593217"/>
                  <a:pt x="1526234" y="3578621"/>
                  <a:pt x="1647645" y="3573103"/>
                </a:cubicBezTo>
                <a:cubicBezTo>
                  <a:pt x="1739148" y="3550227"/>
                  <a:pt x="1693128" y="3558791"/>
                  <a:pt x="1785668" y="3547223"/>
                </a:cubicBezTo>
                <a:cubicBezTo>
                  <a:pt x="1815873" y="3549969"/>
                  <a:pt x="1897837" y="3550117"/>
                  <a:pt x="1932317" y="3573103"/>
                </a:cubicBezTo>
                <a:cubicBezTo>
                  <a:pt x="1991641" y="3612652"/>
                  <a:pt x="1964404" y="3601051"/>
                  <a:pt x="2009955" y="3616235"/>
                </a:cubicBezTo>
                <a:cubicBezTo>
                  <a:pt x="2030083" y="3613359"/>
                  <a:pt x="2052154" y="3616701"/>
                  <a:pt x="2070340" y="3607608"/>
                </a:cubicBezTo>
                <a:cubicBezTo>
                  <a:pt x="2078473" y="3603541"/>
                  <a:pt x="2074550" y="3589678"/>
                  <a:pt x="2078966" y="3581729"/>
                </a:cubicBezTo>
                <a:cubicBezTo>
                  <a:pt x="2089036" y="3563603"/>
                  <a:pt x="2113472" y="3529971"/>
                  <a:pt x="2113472" y="3529971"/>
                </a:cubicBezTo>
                <a:cubicBezTo>
                  <a:pt x="2110596" y="3509843"/>
                  <a:pt x="2104845" y="3489919"/>
                  <a:pt x="2104845" y="3469586"/>
                </a:cubicBezTo>
                <a:cubicBezTo>
                  <a:pt x="2104845" y="3460493"/>
                  <a:pt x="2105339" y="3447773"/>
                  <a:pt x="2113472" y="3443706"/>
                </a:cubicBezTo>
                <a:cubicBezTo>
                  <a:pt x="2121605" y="3439639"/>
                  <a:pt x="2130725" y="3449457"/>
                  <a:pt x="2139351" y="3452333"/>
                </a:cubicBezTo>
                <a:cubicBezTo>
                  <a:pt x="2153729" y="3495466"/>
                  <a:pt x="2165231" y="3495465"/>
                  <a:pt x="2147977" y="3529971"/>
                </a:cubicBezTo>
                <a:cubicBezTo>
                  <a:pt x="2143340" y="3539244"/>
                  <a:pt x="2136475" y="3547224"/>
                  <a:pt x="2130724" y="3555850"/>
                </a:cubicBezTo>
                <a:cubicBezTo>
                  <a:pt x="2133600" y="3587480"/>
                  <a:pt x="2130011" y="3620384"/>
                  <a:pt x="2139351" y="3650740"/>
                </a:cubicBezTo>
                <a:cubicBezTo>
                  <a:pt x="2142368" y="3660546"/>
                  <a:pt x="2182081" y="3675670"/>
                  <a:pt x="2191109" y="3676620"/>
                </a:cubicBezTo>
                <a:cubicBezTo>
                  <a:pt x="2236953" y="3681446"/>
                  <a:pt x="2283124" y="3682371"/>
                  <a:pt x="2329132" y="3685246"/>
                </a:cubicBezTo>
                <a:cubicBezTo>
                  <a:pt x="2340634" y="3688121"/>
                  <a:pt x="2352238" y="3690615"/>
                  <a:pt x="2363638" y="3693872"/>
                </a:cubicBezTo>
                <a:cubicBezTo>
                  <a:pt x="2372381" y="3696370"/>
                  <a:pt x="2380695" y="3700294"/>
                  <a:pt x="2389517" y="3702499"/>
                </a:cubicBezTo>
                <a:cubicBezTo>
                  <a:pt x="2423145" y="3710906"/>
                  <a:pt x="2458963" y="3714884"/>
                  <a:pt x="2493034" y="3719752"/>
                </a:cubicBezTo>
                <a:cubicBezTo>
                  <a:pt x="2512130" y="3732483"/>
                  <a:pt x="2531508" y="3742958"/>
                  <a:pt x="2544792" y="3762884"/>
                </a:cubicBezTo>
                <a:cubicBezTo>
                  <a:pt x="2549836" y="3770450"/>
                  <a:pt x="2550543" y="3780137"/>
                  <a:pt x="2553419" y="3788763"/>
                </a:cubicBezTo>
                <a:cubicBezTo>
                  <a:pt x="2559170" y="3780137"/>
                  <a:pt x="2566035" y="3772157"/>
                  <a:pt x="2570672" y="3762884"/>
                </a:cubicBezTo>
                <a:cubicBezTo>
                  <a:pt x="2579514" y="3745201"/>
                  <a:pt x="2584643" y="3710276"/>
                  <a:pt x="2587924" y="3693872"/>
                </a:cubicBezTo>
                <a:cubicBezTo>
                  <a:pt x="2570671" y="3682370"/>
                  <a:pt x="2555837" y="3665924"/>
                  <a:pt x="2536166" y="3659367"/>
                </a:cubicBezTo>
                <a:cubicBezTo>
                  <a:pt x="2527540" y="3656491"/>
                  <a:pt x="2518420" y="3654806"/>
                  <a:pt x="2510287" y="3650740"/>
                </a:cubicBezTo>
                <a:cubicBezTo>
                  <a:pt x="2501014" y="3646103"/>
                  <a:pt x="2494617" y="3635290"/>
                  <a:pt x="2484407" y="3633488"/>
                </a:cubicBezTo>
                <a:cubicBezTo>
                  <a:pt x="2444662" y="3626474"/>
                  <a:pt x="2403894" y="3627737"/>
                  <a:pt x="2363638" y="3624861"/>
                </a:cubicBezTo>
                <a:cubicBezTo>
                  <a:pt x="2362684" y="3624670"/>
                  <a:pt x="2291223" y="3611090"/>
                  <a:pt x="2286000" y="3607608"/>
                </a:cubicBezTo>
                <a:cubicBezTo>
                  <a:pt x="2277374" y="3601857"/>
                  <a:pt x="2274498" y="3590355"/>
                  <a:pt x="2268747" y="3581729"/>
                </a:cubicBezTo>
                <a:cubicBezTo>
                  <a:pt x="2265319" y="3571444"/>
                  <a:pt x="2250661" y="3529674"/>
                  <a:pt x="2251494" y="3521344"/>
                </a:cubicBezTo>
                <a:cubicBezTo>
                  <a:pt x="2253303" y="3503248"/>
                  <a:pt x="2262996" y="3486839"/>
                  <a:pt x="2268747" y="3469586"/>
                </a:cubicBezTo>
                <a:cubicBezTo>
                  <a:pt x="2271623" y="3460959"/>
                  <a:pt x="2268747" y="3446581"/>
                  <a:pt x="2277374" y="3443706"/>
                </a:cubicBezTo>
                <a:lnTo>
                  <a:pt x="2355011" y="3417827"/>
                </a:lnTo>
                <a:lnTo>
                  <a:pt x="2380890" y="3409201"/>
                </a:lnTo>
                <a:lnTo>
                  <a:pt x="2406770" y="3400574"/>
                </a:lnTo>
                <a:cubicBezTo>
                  <a:pt x="2425847" y="3381497"/>
                  <a:pt x="2434509" y="3369451"/>
                  <a:pt x="2458528" y="3357442"/>
                </a:cubicBezTo>
                <a:cubicBezTo>
                  <a:pt x="2466661" y="3353376"/>
                  <a:pt x="2475781" y="3351691"/>
                  <a:pt x="2484407" y="3348816"/>
                </a:cubicBezTo>
                <a:cubicBezTo>
                  <a:pt x="2493034" y="3343065"/>
                  <a:pt x="2500579" y="3335203"/>
                  <a:pt x="2510287" y="3331563"/>
                </a:cubicBezTo>
                <a:cubicBezTo>
                  <a:pt x="2524016" y="3326415"/>
                  <a:pt x="2540689" y="3330211"/>
                  <a:pt x="2553419" y="3322937"/>
                </a:cubicBezTo>
                <a:cubicBezTo>
                  <a:pt x="2562421" y="3317793"/>
                  <a:pt x="2564035" y="3305022"/>
                  <a:pt x="2570672" y="3297057"/>
                </a:cubicBezTo>
                <a:cubicBezTo>
                  <a:pt x="2578482" y="3287685"/>
                  <a:pt x="2585887" y="3277103"/>
                  <a:pt x="2596551" y="3271178"/>
                </a:cubicBezTo>
                <a:cubicBezTo>
                  <a:pt x="2632238" y="3251351"/>
                  <a:pt x="2678786" y="3250116"/>
                  <a:pt x="2717321" y="3245299"/>
                </a:cubicBezTo>
                <a:cubicBezTo>
                  <a:pt x="2737449" y="3248174"/>
                  <a:pt x="2759520" y="3244832"/>
                  <a:pt x="2777706" y="3253925"/>
                </a:cubicBezTo>
                <a:cubicBezTo>
                  <a:pt x="2785839" y="3257992"/>
                  <a:pt x="2779902" y="3273375"/>
                  <a:pt x="2786332" y="3279805"/>
                </a:cubicBezTo>
                <a:cubicBezTo>
                  <a:pt x="2792762" y="3286235"/>
                  <a:pt x="2803585" y="3285556"/>
                  <a:pt x="2812211" y="3288431"/>
                </a:cubicBezTo>
                <a:cubicBezTo>
                  <a:pt x="2823713" y="3285556"/>
                  <a:pt x="2836852" y="3286381"/>
                  <a:pt x="2846717" y="3279805"/>
                </a:cubicBezTo>
                <a:cubicBezTo>
                  <a:pt x="2880272" y="3257435"/>
                  <a:pt x="2856349" y="3231062"/>
                  <a:pt x="2846717" y="3202167"/>
                </a:cubicBezTo>
                <a:lnTo>
                  <a:pt x="2838090" y="3176288"/>
                </a:lnTo>
                <a:lnTo>
                  <a:pt x="2820838" y="3124529"/>
                </a:lnTo>
                <a:lnTo>
                  <a:pt x="2812211" y="3098650"/>
                </a:lnTo>
                <a:cubicBezTo>
                  <a:pt x="2790498" y="2968365"/>
                  <a:pt x="2833235" y="3122831"/>
                  <a:pt x="2734574" y="3038265"/>
                </a:cubicBezTo>
                <a:cubicBezTo>
                  <a:pt x="2723442" y="3028723"/>
                  <a:pt x="2739644" y="3009357"/>
                  <a:pt x="2743200" y="2995133"/>
                </a:cubicBezTo>
                <a:cubicBezTo>
                  <a:pt x="2745405" y="2986312"/>
                  <a:pt x="2749853" y="2978130"/>
                  <a:pt x="2751826" y="2969254"/>
                </a:cubicBezTo>
                <a:cubicBezTo>
                  <a:pt x="2755620" y="2952180"/>
                  <a:pt x="2752631" y="2933139"/>
                  <a:pt x="2760453" y="2917495"/>
                </a:cubicBezTo>
                <a:cubicBezTo>
                  <a:pt x="2765090" y="2908222"/>
                  <a:pt x="2777706" y="2905993"/>
                  <a:pt x="2786332" y="2900242"/>
                </a:cubicBezTo>
                <a:cubicBezTo>
                  <a:pt x="2793348" y="2879193"/>
                  <a:pt x="2795488" y="2865207"/>
                  <a:pt x="2812211" y="2848484"/>
                </a:cubicBezTo>
                <a:cubicBezTo>
                  <a:pt x="2819542" y="2841153"/>
                  <a:pt x="2828817" y="2835867"/>
                  <a:pt x="2838090" y="2831231"/>
                </a:cubicBezTo>
                <a:cubicBezTo>
                  <a:pt x="2846223" y="2827164"/>
                  <a:pt x="2855343" y="2825480"/>
                  <a:pt x="2863970" y="2822605"/>
                </a:cubicBezTo>
                <a:cubicBezTo>
                  <a:pt x="2902051" y="2765482"/>
                  <a:pt x="2865303" y="2833823"/>
                  <a:pt x="2872596" y="2753593"/>
                </a:cubicBezTo>
                <a:cubicBezTo>
                  <a:pt x="2875838" y="2717935"/>
                  <a:pt x="2889619" y="2702181"/>
                  <a:pt x="2907102" y="2675955"/>
                </a:cubicBezTo>
                <a:cubicBezTo>
                  <a:pt x="2915748" y="2650017"/>
                  <a:pt x="2914400" y="2646494"/>
                  <a:pt x="2932981" y="2624197"/>
                </a:cubicBezTo>
                <a:cubicBezTo>
                  <a:pt x="2940791" y="2614825"/>
                  <a:pt x="2948196" y="2604243"/>
                  <a:pt x="2958860" y="2598318"/>
                </a:cubicBezTo>
                <a:cubicBezTo>
                  <a:pt x="2974758" y="2589486"/>
                  <a:pt x="3010619" y="2581065"/>
                  <a:pt x="3010619" y="2581065"/>
                </a:cubicBezTo>
                <a:cubicBezTo>
                  <a:pt x="3016370" y="2572439"/>
                  <a:pt x="3019776" y="2561663"/>
                  <a:pt x="3027872" y="2555186"/>
                </a:cubicBezTo>
                <a:cubicBezTo>
                  <a:pt x="3034972" y="2549506"/>
                  <a:pt x="3045618" y="2550626"/>
                  <a:pt x="3053751" y="2546559"/>
                </a:cubicBezTo>
                <a:cubicBezTo>
                  <a:pt x="3120633" y="2513117"/>
                  <a:pt x="3040468" y="2542359"/>
                  <a:pt x="3105509" y="2520680"/>
                </a:cubicBezTo>
                <a:cubicBezTo>
                  <a:pt x="3137386" y="2472865"/>
                  <a:pt x="3104524" y="2510683"/>
                  <a:pt x="3148641" y="2486174"/>
                </a:cubicBezTo>
                <a:cubicBezTo>
                  <a:pt x="3166767" y="2476104"/>
                  <a:pt x="3200400" y="2451669"/>
                  <a:pt x="3200400" y="2451669"/>
                </a:cubicBezTo>
                <a:cubicBezTo>
                  <a:pt x="3232052" y="2356705"/>
                  <a:pt x="3200400" y="2461890"/>
                  <a:pt x="3200400" y="2218755"/>
                </a:cubicBezTo>
                <a:cubicBezTo>
                  <a:pt x="3200400" y="2201264"/>
                  <a:pt x="3201204" y="2182641"/>
                  <a:pt x="3209026" y="2166997"/>
                </a:cubicBezTo>
                <a:cubicBezTo>
                  <a:pt x="3215715" y="2153619"/>
                  <a:pt x="3248536" y="2145201"/>
                  <a:pt x="3260785" y="2141118"/>
                </a:cubicBezTo>
                <a:cubicBezTo>
                  <a:pt x="3266536" y="2123865"/>
                  <a:pt x="3267950" y="2104491"/>
                  <a:pt x="3278038" y="2089359"/>
                </a:cubicBezTo>
                <a:cubicBezTo>
                  <a:pt x="3289540" y="2072106"/>
                  <a:pt x="3305986" y="2057272"/>
                  <a:pt x="3312543" y="2037601"/>
                </a:cubicBezTo>
                <a:lnTo>
                  <a:pt x="3329796" y="1985842"/>
                </a:lnTo>
                <a:cubicBezTo>
                  <a:pt x="3321170" y="1980091"/>
                  <a:pt x="3311248" y="1975920"/>
                  <a:pt x="3303917" y="1968589"/>
                </a:cubicBezTo>
                <a:cubicBezTo>
                  <a:pt x="3255289" y="1919961"/>
                  <a:pt x="3300337" y="1851146"/>
                  <a:pt x="3278038" y="1787435"/>
                </a:cubicBezTo>
                <a:cubicBezTo>
                  <a:pt x="3272030" y="1770270"/>
                  <a:pt x="3243532" y="1775933"/>
                  <a:pt x="3226279" y="1770182"/>
                </a:cubicBezTo>
                <a:lnTo>
                  <a:pt x="3200400" y="1761555"/>
                </a:lnTo>
                <a:cubicBezTo>
                  <a:pt x="3178387" y="1728536"/>
                  <a:pt x="3168897" y="1726764"/>
                  <a:pt x="3191774" y="1675291"/>
                </a:cubicBezTo>
                <a:cubicBezTo>
                  <a:pt x="3195985" y="1665817"/>
                  <a:pt x="3209027" y="1663789"/>
                  <a:pt x="3217653" y="1658038"/>
                </a:cubicBezTo>
                <a:lnTo>
                  <a:pt x="3252158" y="1606280"/>
                </a:lnTo>
                <a:lnTo>
                  <a:pt x="3269411" y="1580401"/>
                </a:lnTo>
                <a:cubicBezTo>
                  <a:pt x="3282448" y="1528256"/>
                  <a:pt x="3274291" y="1557136"/>
                  <a:pt x="3295290" y="1494137"/>
                </a:cubicBezTo>
                <a:cubicBezTo>
                  <a:pt x="3295293" y="1494127"/>
                  <a:pt x="3312540" y="1442389"/>
                  <a:pt x="3312543" y="1442378"/>
                </a:cubicBezTo>
                <a:lnTo>
                  <a:pt x="3321170" y="1407872"/>
                </a:lnTo>
                <a:cubicBezTo>
                  <a:pt x="3411216" y="1437888"/>
                  <a:pt x="3354788" y="1426421"/>
                  <a:pt x="3493698" y="1416499"/>
                </a:cubicBezTo>
                <a:cubicBezTo>
                  <a:pt x="3533248" y="1357174"/>
                  <a:pt x="3508532" y="1371297"/>
                  <a:pt x="3554083" y="1356114"/>
                </a:cubicBezTo>
                <a:cubicBezTo>
                  <a:pt x="3574211" y="1358989"/>
                  <a:pt x="3594993" y="1358897"/>
                  <a:pt x="3614468" y="1364740"/>
                </a:cubicBezTo>
                <a:cubicBezTo>
                  <a:pt x="3648682" y="1375004"/>
                  <a:pt x="3636394" y="1382711"/>
                  <a:pt x="3648974" y="1407872"/>
                </a:cubicBezTo>
                <a:cubicBezTo>
                  <a:pt x="3653611" y="1417145"/>
                  <a:pt x="3661589" y="1424479"/>
                  <a:pt x="3666226" y="1433752"/>
                </a:cubicBezTo>
                <a:cubicBezTo>
                  <a:pt x="3701934" y="1505169"/>
                  <a:pt x="3642671" y="1411359"/>
                  <a:pt x="3692106" y="1485510"/>
                </a:cubicBezTo>
                <a:cubicBezTo>
                  <a:pt x="3700648" y="1511138"/>
                  <a:pt x="3706104" y="1542641"/>
                  <a:pt x="3726611" y="1563148"/>
                </a:cubicBezTo>
                <a:cubicBezTo>
                  <a:pt x="3744682" y="1581219"/>
                  <a:pt x="3782894" y="1593383"/>
                  <a:pt x="3804249" y="1597654"/>
                </a:cubicBezTo>
                <a:lnTo>
                  <a:pt x="3890513" y="1614906"/>
                </a:lnTo>
                <a:cubicBezTo>
                  <a:pt x="3904890" y="1617781"/>
                  <a:pt x="3919735" y="1618897"/>
                  <a:pt x="3933645" y="1623533"/>
                </a:cubicBezTo>
                <a:lnTo>
                  <a:pt x="3959524" y="1632159"/>
                </a:lnTo>
                <a:cubicBezTo>
                  <a:pt x="3968151" y="1637910"/>
                  <a:pt x="3976131" y="1644775"/>
                  <a:pt x="3985404" y="1649412"/>
                </a:cubicBezTo>
                <a:cubicBezTo>
                  <a:pt x="3993537" y="1653478"/>
                  <a:pt x="4003334" y="1653622"/>
                  <a:pt x="4011283" y="1658038"/>
                </a:cubicBezTo>
                <a:cubicBezTo>
                  <a:pt x="4100273" y="1707477"/>
                  <a:pt x="4030360" y="1681650"/>
                  <a:pt x="4088921" y="1701171"/>
                </a:cubicBezTo>
                <a:cubicBezTo>
                  <a:pt x="4110603" y="1766218"/>
                  <a:pt x="4081355" y="1686040"/>
                  <a:pt x="4114800" y="1752929"/>
                </a:cubicBezTo>
                <a:cubicBezTo>
                  <a:pt x="4118866" y="1761062"/>
                  <a:pt x="4117746" y="1771708"/>
                  <a:pt x="4123426" y="1778808"/>
                </a:cubicBezTo>
                <a:cubicBezTo>
                  <a:pt x="4129903" y="1786904"/>
                  <a:pt x="4140679" y="1790310"/>
                  <a:pt x="4149306" y="1796061"/>
                </a:cubicBezTo>
                <a:cubicBezTo>
                  <a:pt x="4164489" y="1841612"/>
                  <a:pt x="4152888" y="1814373"/>
                  <a:pt x="4192438" y="1873699"/>
                </a:cubicBezTo>
                <a:cubicBezTo>
                  <a:pt x="4198189" y="1882325"/>
                  <a:pt x="4202359" y="1892247"/>
                  <a:pt x="4209690" y="1899578"/>
                </a:cubicBezTo>
                <a:cubicBezTo>
                  <a:pt x="4218317" y="1908204"/>
                  <a:pt x="4227760" y="1916085"/>
                  <a:pt x="4235570" y="1925457"/>
                </a:cubicBezTo>
                <a:cubicBezTo>
                  <a:pt x="4265586" y="1961476"/>
                  <a:pt x="4236217" y="1945802"/>
                  <a:pt x="4278702" y="1959963"/>
                </a:cubicBezTo>
                <a:cubicBezTo>
                  <a:pt x="4287328" y="1968589"/>
                  <a:pt x="4296771" y="1976470"/>
                  <a:pt x="4304581" y="1985842"/>
                </a:cubicBezTo>
                <a:cubicBezTo>
                  <a:pt x="4311218" y="1993807"/>
                  <a:pt x="4314503" y="2004390"/>
                  <a:pt x="4321834" y="2011721"/>
                </a:cubicBezTo>
                <a:cubicBezTo>
                  <a:pt x="4350554" y="2040441"/>
                  <a:pt x="4342021" y="2020062"/>
                  <a:pt x="4373592" y="2037601"/>
                </a:cubicBezTo>
                <a:cubicBezTo>
                  <a:pt x="4391718" y="2047671"/>
                  <a:pt x="4410689" y="2057444"/>
                  <a:pt x="4425351" y="2072106"/>
                </a:cubicBezTo>
                <a:cubicBezTo>
                  <a:pt x="4433977" y="2080733"/>
                  <a:pt x="4443420" y="2088614"/>
                  <a:pt x="4451230" y="2097986"/>
                </a:cubicBezTo>
                <a:cubicBezTo>
                  <a:pt x="4457867" y="2105951"/>
                  <a:pt x="4460387" y="2117388"/>
                  <a:pt x="4468483" y="2123865"/>
                </a:cubicBezTo>
                <a:cubicBezTo>
                  <a:pt x="4475583" y="2129545"/>
                  <a:pt x="4485736" y="2129616"/>
                  <a:pt x="4494362" y="2132491"/>
                </a:cubicBezTo>
                <a:cubicBezTo>
                  <a:pt x="4497238" y="2141118"/>
                  <a:pt x="4496559" y="2151941"/>
                  <a:pt x="4502989" y="2158371"/>
                </a:cubicBezTo>
                <a:cubicBezTo>
                  <a:pt x="4509419" y="2164801"/>
                  <a:pt x="4520735" y="2162931"/>
                  <a:pt x="4528868" y="2166997"/>
                </a:cubicBezTo>
                <a:cubicBezTo>
                  <a:pt x="4538141" y="2171634"/>
                  <a:pt x="4546121" y="2178499"/>
                  <a:pt x="4554747" y="2184250"/>
                </a:cubicBezTo>
                <a:cubicBezTo>
                  <a:pt x="4574175" y="2242530"/>
                  <a:pt x="4547231" y="2179357"/>
                  <a:pt x="4589253" y="2227382"/>
                </a:cubicBezTo>
                <a:cubicBezTo>
                  <a:pt x="4602907" y="2242987"/>
                  <a:pt x="4606505" y="2267638"/>
                  <a:pt x="4623758" y="2279140"/>
                </a:cubicBezTo>
                <a:lnTo>
                  <a:pt x="4675517" y="2313646"/>
                </a:lnTo>
                <a:cubicBezTo>
                  <a:pt x="4678392" y="2322272"/>
                  <a:pt x="4677713" y="2333095"/>
                  <a:pt x="4684143" y="2339525"/>
                </a:cubicBezTo>
                <a:cubicBezTo>
                  <a:pt x="4698805" y="2354187"/>
                  <a:pt x="4735902" y="2374031"/>
                  <a:pt x="4735902" y="2374031"/>
                </a:cubicBezTo>
                <a:cubicBezTo>
                  <a:pt x="4781910" y="2443042"/>
                  <a:pt x="4721525" y="2359654"/>
                  <a:pt x="4779034" y="2417163"/>
                </a:cubicBezTo>
                <a:cubicBezTo>
                  <a:pt x="4836543" y="2474672"/>
                  <a:pt x="4753155" y="2414287"/>
                  <a:pt x="4822166" y="2460295"/>
                </a:cubicBezTo>
                <a:cubicBezTo>
                  <a:pt x="4831155" y="2487264"/>
                  <a:pt x="4839872" y="2520982"/>
                  <a:pt x="4865298" y="2537933"/>
                </a:cubicBezTo>
                <a:lnTo>
                  <a:pt x="4891177" y="2555186"/>
                </a:lnTo>
                <a:cubicBezTo>
                  <a:pt x="4896928" y="2563812"/>
                  <a:pt x="4898062" y="2581065"/>
                  <a:pt x="4908430" y="2581065"/>
                </a:cubicBezTo>
                <a:cubicBezTo>
                  <a:pt x="4917523" y="2581065"/>
                  <a:pt x="4914559" y="2563929"/>
                  <a:pt x="4917057" y="2555186"/>
                </a:cubicBezTo>
                <a:cubicBezTo>
                  <a:pt x="4930984" y="2506442"/>
                  <a:pt x="4916670" y="2534200"/>
                  <a:pt x="4942936" y="2494801"/>
                </a:cubicBezTo>
                <a:cubicBezTo>
                  <a:pt x="4937185" y="2486174"/>
                  <a:pt x="4933779" y="2475398"/>
                  <a:pt x="4925683" y="2468921"/>
                </a:cubicBezTo>
                <a:cubicBezTo>
                  <a:pt x="4918583" y="2463241"/>
                  <a:pt x="4906234" y="2466725"/>
                  <a:pt x="4899804" y="2460295"/>
                </a:cubicBezTo>
                <a:cubicBezTo>
                  <a:pt x="4893374" y="2453865"/>
                  <a:pt x="4896857" y="2441516"/>
                  <a:pt x="4891177" y="2434416"/>
                </a:cubicBezTo>
                <a:cubicBezTo>
                  <a:pt x="4884700" y="2426320"/>
                  <a:pt x="4873924" y="2422914"/>
                  <a:pt x="4865298" y="2417163"/>
                </a:cubicBezTo>
                <a:cubicBezTo>
                  <a:pt x="4841254" y="2381097"/>
                  <a:pt x="4835317" y="2364862"/>
                  <a:pt x="4804913" y="2339525"/>
                </a:cubicBezTo>
                <a:cubicBezTo>
                  <a:pt x="4796948" y="2332888"/>
                  <a:pt x="4787660" y="2328023"/>
                  <a:pt x="4779034" y="2322272"/>
                </a:cubicBezTo>
                <a:cubicBezTo>
                  <a:pt x="4767532" y="2305019"/>
                  <a:pt x="4761781" y="2282016"/>
                  <a:pt x="4744528" y="2270514"/>
                </a:cubicBezTo>
                <a:lnTo>
                  <a:pt x="4692770" y="2236008"/>
                </a:lnTo>
                <a:cubicBezTo>
                  <a:pt x="4687019" y="2227382"/>
                  <a:pt x="4683319" y="2216956"/>
                  <a:pt x="4675517" y="2210129"/>
                </a:cubicBezTo>
                <a:cubicBezTo>
                  <a:pt x="4659912" y="2196475"/>
                  <a:pt x="4641011" y="2187125"/>
                  <a:pt x="4623758" y="2175623"/>
                </a:cubicBezTo>
                <a:cubicBezTo>
                  <a:pt x="4615132" y="2169872"/>
                  <a:pt x="4605210" y="2165702"/>
                  <a:pt x="4597879" y="2158371"/>
                </a:cubicBezTo>
                <a:cubicBezTo>
                  <a:pt x="4589253" y="2149744"/>
                  <a:pt x="4579490" y="2142121"/>
                  <a:pt x="4572000" y="2132491"/>
                </a:cubicBezTo>
                <a:cubicBezTo>
                  <a:pt x="4523552" y="2070201"/>
                  <a:pt x="4561067" y="2088591"/>
                  <a:pt x="4511615" y="2072106"/>
                </a:cubicBezTo>
                <a:cubicBezTo>
                  <a:pt x="4473027" y="2014226"/>
                  <a:pt x="4518485" y="2070937"/>
                  <a:pt x="4468483" y="2037601"/>
                </a:cubicBezTo>
                <a:cubicBezTo>
                  <a:pt x="4458332" y="2030834"/>
                  <a:pt x="4451976" y="2019531"/>
                  <a:pt x="4442604" y="2011721"/>
                </a:cubicBezTo>
                <a:cubicBezTo>
                  <a:pt x="4434639" y="2005084"/>
                  <a:pt x="4425351" y="2000220"/>
                  <a:pt x="4416724" y="1994469"/>
                </a:cubicBezTo>
                <a:cubicBezTo>
                  <a:pt x="4401541" y="1948917"/>
                  <a:pt x="4413143" y="1976157"/>
                  <a:pt x="4373592" y="1916831"/>
                </a:cubicBezTo>
                <a:cubicBezTo>
                  <a:pt x="4367841" y="1908205"/>
                  <a:pt x="4359619" y="1900787"/>
                  <a:pt x="4356340" y="1890952"/>
                </a:cubicBezTo>
                <a:cubicBezTo>
                  <a:pt x="4344434" y="1855236"/>
                  <a:pt x="4352757" y="1872638"/>
                  <a:pt x="4330460" y="1839193"/>
                </a:cubicBezTo>
                <a:cubicBezTo>
                  <a:pt x="4305780" y="1765151"/>
                  <a:pt x="4343571" y="1883010"/>
                  <a:pt x="4313207" y="1761555"/>
                </a:cubicBezTo>
                <a:cubicBezTo>
                  <a:pt x="4308796" y="1743912"/>
                  <a:pt x="4301706" y="1727050"/>
                  <a:pt x="4295955" y="1709797"/>
                </a:cubicBezTo>
                <a:lnTo>
                  <a:pt x="4278702" y="1658038"/>
                </a:lnTo>
                <a:cubicBezTo>
                  <a:pt x="4275827" y="1649412"/>
                  <a:pt x="4275119" y="1639725"/>
                  <a:pt x="4270075" y="1632159"/>
                </a:cubicBezTo>
                <a:lnTo>
                  <a:pt x="4252823" y="1606280"/>
                </a:lnTo>
                <a:cubicBezTo>
                  <a:pt x="4249947" y="1580401"/>
                  <a:pt x="4244196" y="1554681"/>
                  <a:pt x="4244196" y="1528642"/>
                </a:cubicBezTo>
                <a:cubicBezTo>
                  <a:pt x="4244196" y="1435431"/>
                  <a:pt x="4236117" y="1354291"/>
                  <a:pt x="4261449" y="1269850"/>
                </a:cubicBezTo>
                <a:cubicBezTo>
                  <a:pt x="4266675" y="1252431"/>
                  <a:pt x="4272951" y="1235344"/>
                  <a:pt x="4278702" y="1218091"/>
                </a:cubicBezTo>
                <a:cubicBezTo>
                  <a:pt x="4281577" y="1209465"/>
                  <a:pt x="4282284" y="1199778"/>
                  <a:pt x="4287328" y="1192212"/>
                </a:cubicBezTo>
                <a:lnTo>
                  <a:pt x="4304581" y="1166333"/>
                </a:lnTo>
                <a:lnTo>
                  <a:pt x="4339087" y="1062816"/>
                </a:lnTo>
                <a:cubicBezTo>
                  <a:pt x="4341962" y="1054190"/>
                  <a:pt x="4342669" y="1044503"/>
                  <a:pt x="4347713" y="1036937"/>
                </a:cubicBezTo>
                <a:lnTo>
                  <a:pt x="4382219" y="985178"/>
                </a:lnTo>
                <a:cubicBezTo>
                  <a:pt x="4387970" y="967925"/>
                  <a:pt x="4389384" y="948552"/>
                  <a:pt x="4399472" y="933420"/>
                </a:cubicBezTo>
                <a:lnTo>
                  <a:pt x="4451230" y="855782"/>
                </a:lnTo>
                <a:cubicBezTo>
                  <a:pt x="4456981" y="847156"/>
                  <a:pt x="4461152" y="837234"/>
                  <a:pt x="4468483" y="829903"/>
                </a:cubicBezTo>
                <a:lnTo>
                  <a:pt x="4494362" y="804023"/>
                </a:lnTo>
                <a:cubicBezTo>
                  <a:pt x="4513790" y="745745"/>
                  <a:pt x="4486847" y="808915"/>
                  <a:pt x="4528868" y="760891"/>
                </a:cubicBezTo>
                <a:cubicBezTo>
                  <a:pt x="4585866" y="695751"/>
                  <a:pt x="4536051" y="718241"/>
                  <a:pt x="4589253" y="700506"/>
                </a:cubicBezTo>
                <a:cubicBezTo>
                  <a:pt x="4595004" y="691880"/>
                  <a:pt x="4598704" y="681454"/>
                  <a:pt x="4606506" y="674627"/>
                </a:cubicBezTo>
                <a:cubicBezTo>
                  <a:pt x="4622111" y="660973"/>
                  <a:pt x="4658264" y="640121"/>
                  <a:pt x="4658264" y="640121"/>
                </a:cubicBezTo>
                <a:cubicBezTo>
                  <a:pt x="4719916" y="547645"/>
                  <a:pt x="4623905" y="687993"/>
                  <a:pt x="4701396" y="588363"/>
                </a:cubicBezTo>
                <a:cubicBezTo>
                  <a:pt x="4714126" y="571996"/>
                  <a:pt x="4718649" y="548107"/>
                  <a:pt x="4735902" y="536605"/>
                </a:cubicBezTo>
                <a:cubicBezTo>
                  <a:pt x="4744528" y="530854"/>
                  <a:pt x="4754032" y="526240"/>
                  <a:pt x="4761781" y="519352"/>
                </a:cubicBezTo>
                <a:cubicBezTo>
                  <a:pt x="4780017" y="503142"/>
                  <a:pt x="4793238" y="481127"/>
                  <a:pt x="4813540" y="467593"/>
                </a:cubicBezTo>
                <a:lnTo>
                  <a:pt x="4865298" y="433088"/>
                </a:lnTo>
                <a:cubicBezTo>
                  <a:pt x="4873924" y="427337"/>
                  <a:pt x="4881341" y="419114"/>
                  <a:pt x="4891177" y="415835"/>
                </a:cubicBezTo>
                <a:lnTo>
                  <a:pt x="4942936" y="398582"/>
                </a:lnTo>
                <a:cubicBezTo>
                  <a:pt x="4951562" y="389956"/>
                  <a:pt x="4958151" y="378628"/>
                  <a:pt x="4968815" y="372703"/>
                </a:cubicBezTo>
                <a:cubicBezTo>
                  <a:pt x="4984713" y="363871"/>
                  <a:pt x="5003321" y="361201"/>
                  <a:pt x="5020574" y="355450"/>
                </a:cubicBezTo>
                <a:cubicBezTo>
                  <a:pt x="5052166" y="344919"/>
                  <a:pt x="5081393" y="334439"/>
                  <a:pt x="5115464" y="329571"/>
                </a:cubicBezTo>
                <a:lnTo>
                  <a:pt x="5175849" y="320944"/>
                </a:lnTo>
                <a:cubicBezTo>
                  <a:pt x="5286896" y="283928"/>
                  <a:pt x="5173187" y="319453"/>
                  <a:pt x="5270740" y="295065"/>
                </a:cubicBezTo>
                <a:cubicBezTo>
                  <a:pt x="5329528" y="280368"/>
                  <a:pt x="5257067" y="290532"/>
                  <a:pt x="5339751" y="277812"/>
                </a:cubicBezTo>
                <a:cubicBezTo>
                  <a:pt x="5362664" y="274287"/>
                  <a:pt x="5385758" y="272061"/>
                  <a:pt x="5408762" y="269186"/>
                </a:cubicBezTo>
                <a:cubicBezTo>
                  <a:pt x="5454770" y="272061"/>
                  <a:pt x="5501110" y="271584"/>
                  <a:pt x="5546785" y="277812"/>
                </a:cubicBezTo>
                <a:cubicBezTo>
                  <a:pt x="5646069" y="291351"/>
                  <a:pt x="5551652" y="296689"/>
                  <a:pt x="5650302" y="329571"/>
                </a:cubicBezTo>
                <a:lnTo>
                  <a:pt x="5676181" y="338197"/>
                </a:lnTo>
                <a:cubicBezTo>
                  <a:pt x="5684807" y="343948"/>
                  <a:pt x="5695583" y="347354"/>
                  <a:pt x="5702060" y="355450"/>
                </a:cubicBezTo>
                <a:cubicBezTo>
                  <a:pt x="5749680" y="414975"/>
                  <a:pt x="5662400" y="349137"/>
                  <a:pt x="5736566" y="398582"/>
                </a:cubicBezTo>
                <a:cubicBezTo>
                  <a:pt x="5751644" y="473974"/>
                  <a:pt x="5754244" y="467772"/>
                  <a:pt x="5736566" y="579737"/>
                </a:cubicBezTo>
                <a:cubicBezTo>
                  <a:pt x="5734949" y="589978"/>
                  <a:pt x="5725064" y="596990"/>
                  <a:pt x="5719313" y="605616"/>
                </a:cubicBezTo>
                <a:cubicBezTo>
                  <a:pt x="5699888" y="663894"/>
                  <a:pt x="5726828" y="600724"/>
                  <a:pt x="5684807" y="648748"/>
                </a:cubicBezTo>
                <a:cubicBezTo>
                  <a:pt x="5671153" y="664353"/>
                  <a:pt x="5661804" y="683253"/>
                  <a:pt x="5650302" y="700506"/>
                </a:cubicBezTo>
                <a:cubicBezTo>
                  <a:pt x="5644551" y="709133"/>
                  <a:pt x="5641676" y="720635"/>
                  <a:pt x="5633049" y="726386"/>
                </a:cubicBezTo>
                <a:lnTo>
                  <a:pt x="5607170" y="743638"/>
                </a:lnTo>
                <a:cubicBezTo>
                  <a:pt x="5601419" y="752265"/>
                  <a:pt x="5597248" y="762187"/>
                  <a:pt x="5589917" y="769518"/>
                </a:cubicBezTo>
                <a:cubicBezTo>
                  <a:pt x="5582586" y="776849"/>
                  <a:pt x="5570515" y="778675"/>
                  <a:pt x="5564038" y="786771"/>
                </a:cubicBezTo>
                <a:cubicBezTo>
                  <a:pt x="5558358" y="793871"/>
                  <a:pt x="5561841" y="806220"/>
                  <a:pt x="5555411" y="812650"/>
                </a:cubicBezTo>
                <a:cubicBezTo>
                  <a:pt x="5540749" y="827312"/>
                  <a:pt x="5520906" y="835653"/>
                  <a:pt x="5503653" y="847155"/>
                </a:cubicBezTo>
                <a:lnTo>
                  <a:pt x="5477774" y="864408"/>
                </a:lnTo>
                <a:lnTo>
                  <a:pt x="5451894" y="881661"/>
                </a:lnTo>
                <a:cubicBezTo>
                  <a:pt x="5446143" y="890287"/>
                  <a:pt x="5442737" y="901063"/>
                  <a:pt x="5434641" y="907540"/>
                </a:cubicBezTo>
                <a:cubicBezTo>
                  <a:pt x="5427541" y="913220"/>
                  <a:pt x="5415192" y="909737"/>
                  <a:pt x="5408762" y="916167"/>
                </a:cubicBezTo>
                <a:cubicBezTo>
                  <a:pt x="5308127" y="1016803"/>
                  <a:pt x="5421700" y="936297"/>
                  <a:pt x="5348377" y="985178"/>
                </a:cubicBezTo>
                <a:cubicBezTo>
                  <a:pt x="5342626" y="993804"/>
                  <a:pt x="5338455" y="1003726"/>
                  <a:pt x="5331124" y="1011057"/>
                </a:cubicBezTo>
                <a:cubicBezTo>
                  <a:pt x="5323793" y="1018388"/>
                  <a:pt x="5310740" y="1019518"/>
                  <a:pt x="5305245" y="1028310"/>
                </a:cubicBezTo>
                <a:cubicBezTo>
                  <a:pt x="5295606" y="1043732"/>
                  <a:pt x="5298080" y="1064937"/>
                  <a:pt x="5287992" y="1080069"/>
                </a:cubicBezTo>
                <a:lnTo>
                  <a:pt x="5270740" y="1105948"/>
                </a:lnTo>
                <a:cubicBezTo>
                  <a:pt x="5242090" y="1220546"/>
                  <a:pt x="5247921" y="1168559"/>
                  <a:pt x="5262113" y="1338861"/>
                </a:cubicBezTo>
                <a:cubicBezTo>
                  <a:pt x="5266737" y="1394347"/>
                  <a:pt x="5269692" y="1365952"/>
                  <a:pt x="5279366" y="1407872"/>
                </a:cubicBezTo>
                <a:cubicBezTo>
                  <a:pt x="5285960" y="1436446"/>
                  <a:pt x="5287346" y="1466317"/>
                  <a:pt x="5296619" y="1494137"/>
                </a:cubicBezTo>
                <a:cubicBezTo>
                  <a:pt x="5299494" y="1502763"/>
                  <a:pt x="5302747" y="1511273"/>
                  <a:pt x="5305245" y="1520016"/>
                </a:cubicBezTo>
                <a:cubicBezTo>
                  <a:pt x="5308502" y="1531416"/>
                  <a:pt x="5310615" y="1543121"/>
                  <a:pt x="5313872" y="1554521"/>
                </a:cubicBezTo>
                <a:cubicBezTo>
                  <a:pt x="5316370" y="1563264"/>
                  <a:pt x="5320000" y="1571658"/>
                  <a:pt x="5322498" y="1580401"/>
                </a:cubicBezTo>
                <a:cubicBezTo>
                  <a:pt x="5325755" y="1591801"/>
                  <a:pt x="5327717" y="1603550"/>
                  <a:pt x="5331124" y="1614906"/>
                </a:cubicBezTo>
                <a:cubicBezTo>
                  <a:pt x="5336350" y="1632325"/>
                  <a:pt x="5338289" y="1651533"/>
                  <a:pt x="5348377" y="1666665"/>
                </a:cubicBezTo>
                <a:cubicBezTo>
                  <a:pt x="5354128" y="1675291"/>
                  <a:pt x="5360993" y="1683271"/>
                  <a:pt x="5365630" y="1692544"/>
                </a:cubicBezTo>
                <a:cubicBezTo>
                  <a:pt x="5369697" y="1700677"/>
                  <a:pt x="5369213" y="1710857"/>
                  <a:pt x="5374257" y="1718423"/>
                </a:cubicBezTo>
                <a:cubicBezTo>
                  <a:pt x="5381024" y="1728574"/>
                  <a:pt x="5392326" y="1734931"/>
                  <a:pt x="5400136" y="1744303"/>
                </a:cubicBezTo>
                <a:cubicBezTo>
                  <a:pt x="5406773" y="1752268"/>
                  <a:pt x="5410752" y="1762217"/>
                  <a:pt x="5417389" y="1770182"/>
                </a:cubicBezTo>
                <a:cubicBezTo>
                  <a:pt x="5438145" y="1795089"/>
                  <a:pt x="5443701" y="1796350"/>
                  <a:pt x="5469147" y="1813314"/>
                </a:cubicBezTo>
                <a:cubicBezTo>
                  <a:pt x="5474898" y="1821940"/>
                  <a:pt x="5478598" y="1832366"/>
                  <a:pt x="5486400" y="1839193"/>
                </a:cubicBezTo>
                <a:cubicBezTo>
                  <a:pt x="5522909" y="1871139"/>
                  <a:pt x="5528492" y="1870477"/>
                  <a:pt x="5564038" y="1882325"/>
                </a:cubicBezTo>
                <a:cubicBezTo>
                  <a:pt x="5572664" y="1888076"/>
                  <a:pt x="5580443" y="1895367"/>
                  <a:pt x="5589917" y="1899578"/>
                </a:cubicBezTo>
                <a:cubicBezTo>
                  <a:pt x="5630929" y="1917806"/>
                  <a:pt x="5650031" y="1918224"/>
                  <a:pt x="5693434" y="1925457"/>
                </a:cubicBezTo>
                <a:cubicBezTo>
                  <a:pt x="5808963" y="1963970"/>
                  <a:pt x="5743980" y="1945604"/>
                  <a:pt x="6012611" y="1925457"/>
                </a:cubicBezTo>
                <a:cubicBezTo>
                  <a:pt x="6030746" y="1924097"/>
                  <a:pt x="6064370" y="1908205"/>
                  <a:pt x="6064370" y="1908205"/>
                </a:cubicBezTo>
                <a:cubicBezTo>
                  <a:pt x="6079189" y="1897090"/>
                  <a:pt x="6107089" y="1875166"/>
                  <a:pt x="6124755" y="1865072"/>
                </a:cubicBezTo>
                <a:cubicBezTo>
                  <a:pt x="6135920" y="1858692"/>
                  <a:pt x="6147758" y="1853571"/>
                  <a:pt x="6159260" y="1847820"/>
                </a:cubicBezTo>
                <a:cubicBezTo>
                  <a:pt x="6174596" y="1824816"/>
                  <a:pt x="6179400" y="1813944"/>
                  <a:pt x="6202392" y="1796061"/>
                </a:cubicBezTo>
                <a:cubicBezTo>
                  <a:pt x="6218760" y="1783331"/>
                  <a:pt x="6239489" y="1776217"/>
                  <a:pt x="6254151" y="1761555"/>
                </a:cubicBezTo>
                <a:cubicBezTo>
                  <a:pt x="6262777" y="1752929"/>
                  <a:pt x="6272540" y="1745306"/>
                  <a:pt x="6280030" y="1735676"/>
                </a:cubicBezTo>
                <a:cubicBezTo>
                  <a:pt x="6352262" y="1642808"/>
                  <a:pt x="6281660" y="1716796"/>
                  <a:pt x="6340415" y="1658038"/>
                </a:cubicBezTo>
                <a:cubicBezTo>
                  <a:pt x="6377432" y="1546990"/>
                  <a:pt x="6341906" y="1660700"/>
                  <a:pt x="6366294" y="1563148"/>
                </a:cubicBezTo>
                <a:cubicBezTo>
                  <a:pt x="6368499" y="1554326"/>
                  <a:pt x="6372876" y="1546129"/>
                  <a:pt x="6374921" y="1537269"/>
                </a:cubicBezTo>
                <a:cubicBezTo>
                  <a:pt x="6381515" y="1508696"/>
                  <a:pt x="6386423" y="1479760"/>
                  <a:pt x="6392174" y="1451005"/>
                </a:cubicBezTo>
                <a:cubicBezTo>
                  <a:pt x="6395049" y="1436627"/>
                  <a:pt x="6398726" y="1422387"/>
                  <a:pt x="6400800" y="1407872"/>
                </a:cubicBezTo>
                <a:cubicBezTo>
                  <a:pt x="6403675" y="1387744"/>
                  <a:pt x="6406904" y="1367663"/>
                  <a:pt x="6409426" y="1347488"/>
                </a:cubicBezTo>
                <a:cubicBezTo>
                  <a:pt x="6412656" y="1321650"/>
                  <a:pt x="6415011" y="1295710"/>
                  <a:pt x="6418053" y="1269850"/>
                </a:cubicBezTo>
                <a:cubicBezTo>
                  <a:pt x="6420762" y="1246826"/>
                  <a:pt x="6423804" y="1223842"/>
                  <a:pt x="6426679" y="1200838"/>
                </a:cubicBezTo>
                <a:cubicBezTo>
                  <a:pt x="6419887" y="983492"/>
                  <a:pt x="6411249" y="926979"/>
                  <a:pt x="6426679" y="726386"/>
                </a:cubicBezTo>
                <a:cubicBezTo>
                  <a:pt x="6427376" y="717319"/>
                  <a:pt x="6432430" y="709133"/>
                  <a:pt x="6435306" y="700506"/>
                </a:cubicBezTo>
                <a:cubicBezTo>
                  <a:pt x="6438181" y="683253"/>
                  <a:pt x="6443932" y="666239"/>
                  <a:pt x="6443932" y="648748"/>
                </a:cubicBezTo>
                <a:cubicBezTo>
                  <a:pt x="6443932" y="533693"/>
                  <a:pt x="6440652" y="418622"/>
                  <a:pt x="6435306" y="303691"/>
                </a:cubicBezTo>
                <a:cubicBezTo>
                  <a:pt x="6434884" y="294608"/>
                  <a:pt x="6428724" y="286672"/>
                  <a:pt x="6426679" y="277812"/>
                </a:cubicBezTo>
                <a:cubicBezTo>
                  <a:pt x="6381565" y="82326"/>
                  <a:pt x="6434823" y="250968"/>
                  <a:pt x="6392174" y="165669"/>
                </a:cubicBezTo>
                <a:cubicBezTo>
                  <a:pt x="6388107" y="157536"/>
                  <a:pt x="6389228" y="146890"/>
                  <a:pt x="6383547" y="139789"/>
                </a:cubicBezTo>
                <a:cubicBezTo>
                  <a:pt x="6377070" y="131693"/>
                  <a:pt x="6366294" y="128288"/>
                  <a:pt x="6357668" y="122537"/>
                </a:cubicBezTo>
                <a:cubicBezTo>
                  <a:pt x="6351917" y="113910"/>
                  <a:pt x="6347746" y="103988"/>
                  <a:pt x="6340415" y="96657"/>
                </a:cubicBezTo>
                <a:cubicBezTo>
                  <a:pt x="6319911" y="76153"/>
                  <a:pt x="6288399" y="70693"/>
                  <a:pt x="6262777" y="62152"/>
                </a:cubicBezTo>
                <a:lnTo>
                  <a:pt x="6236898" y="53525"/>
                </a:lnTo>
                <a:lnTo>
                  <a:pt x="6185140" y="36272"/>
                </a:lnTo>
                <a:lnTo>
                  <a:pt x="6159260" y="27646"/>
                </a:lnTo>
                <a:cubicBezTo>
                  <a:pt x="6150634" y="21895"/>
                  <a:pt x="6143089" y="14033"/>
                  <a:pt x="6133381" y="10393"/>
                </a:cubicBezTo>
                <a:cubicBezTo>
                  <a:pt x="6071953" y="-12642"/>
                  <a:pt x="5915723" y="9700"/>
                  <a:pt x="5900468" y="10393"/>
                </a:cubicBezTo>
                <a:cubicBezTo>
                  <a:pt x="5883215" y="16144"/>
                  <a:pt x="5866755" y="25390"/>
                  <a:pt x="5848709" y="27646"/>
                </a:cubicBezTo>
                <a:cubicBezTo>
                  <a:pt x="5806794" y="32885"/>
                  <a:pt x="5776092" y="35017"/>
                  <a:pt x="5736566" y="44899"/>
                </a:cubicBezTo>
                <a:cubicBezTo>
                  <a:pt x="5727745" y="47104"/>
                  <a:pt x="5719563" y="51552"/>
                  <a:pt x="5710687" y="53525"/>
                </a:cubicBezTo>
                <a:cubicBezTo>
                  <a:pt x="5634449" y="70467"/>
                  <a:pt x="5684563" y="53595"/>
                  <a:pt x="5624423" y="70778"/>
                </a:cubicBezTo>
                <a:cubicBezTo>
                  <a:pt x="5586051" y="81741"/>
                  <a:pt x="5608987" y="79042"/>
                  <a:pt x="5564038" y="88031"/>
                </a:cubicBezTo>
                <a:cubicBezTo>
                  <a:pt x="5507532" y="99332"/>
                  <a:pt x="5524539" y="91923"/>
                  <a:pt x="5477774" y="105284"/>
                </a:cubicBezTo>
                <a:cubicBezTo>
                  <a:pt x="5429167" y="119172"/>
                  <a:pt x="5474914" y="108153"/>
                  <a:pt x="5417389" y="131163"/>
                </a:cubicBezTo>
                <a:cubicBezTo>
                  <a:pt x="5417370" y="131171"/>
                  <a:pt x="5352701" y="152725"/>
                  <a:pt x="5339751" y="157042"/>
                </a:cubicBezTo>
                <a:lnTo>
                  <a:pt x="5287992" y="174295"/>
                </a:lnTo>
                <a:lnTo>
                  <a:pt x="5227607" y="182921"/>
                </a:lnTo>
                <a:cubicBezTo>
                  <a:pt x="5165316" y="203686"/>
                  <a:pt x="5239369" y="182921"/>
                  <a:pt x="5115464" y="182921"/>
                </a:cubicBezTo>
                <a:cubicBezTo>
                  <a:pt x="5037773" y="182921"/>
                  <a:pt x="4960189" y="188672"/>
                  <a:pt x="4882551" y="191548"/>
                </a:cubicBezTo>
                <a:cubicBezTo>
                  <a:pt x="4667809" y="245230"/>
                  <a:pt x="4885951" y="193476"/>
                  <a:pt x="4295955" y="208801"/>
                </a:cubicBezTo>
                <a:cubicBezTo>
                  <a:pt x="4251996" y="209943"/>
                  <a:pt x="4146352" y="221173"/>
                  <a:pt x="4097547" y="226054"/>
                </a:cubicBezTo>
                <a:cubicBezTo>
                  <a:pt x="3996906" y="223178"/>
                  <a:pt x="3896061" y="224435"/>
                  <a:pt x="3795623" y="217427"/>
                </a:cubicBezTo>
                <a:cubicBezTo>
                  <a:pt x="3771969" y="215777"/>
                  <a:pt x="3750000" y="204072"/>
                  <a:pt x="3726611" y="200174"/>
                </a:cubicBezTo>
                <a:cubicBezTo>
                  <a:pt x="3692105" y="194423"/>
                  <a:pt x="3657396" y="189781"/>
                  <a:pt x="3623094" y="182921"/>
                </a:cubicBezTo>
                <a:cubicBezTo>
                  <a:pt x="3608717" y="180046"/>
                  <a:pt x="3594524" y="176008"/>
                  <a:pt x="3579962" y="174295"/>
                </a:cubicBezTo>
                <a:cubicBezTo>
                  <a:pt x="3545574" y="170250"/>
                  <a:pt x="3510880" y="169294"/>
                  <a:pt x="3476445" y="165669"/>
                </a:cubicBezTo>
                <a:cubicBezTo>
                  <a:pt x="3456224" y="163540"/>
                  <a:pt x="3436116" y="160385"/>
                  <a:pt x="3416060" y="157042"/>
                </a:cubicBezTo>
                <a:cubicBezTo>
                  <a:pt x="3401597" y="154632"/>
                  <a:pt x="3387573" y="149130"/>
                  <a:pt x="3372928" y="148416"/>
                </a:cubicBezTo>
                <a:cubicBezTo>
                  <a:pt x="3269494" y="143370"/>
                  <a:pt x="3165894" y="142665"/>
                  <a:pt x="3062377" y="139789"/>
                </a:cubicBezTo>
                <a:cubicBezTo>
                  <a:pt x="3001992" y="134038"/>
                  <a:pt x="2941832" y="124962"/>
                  <a:pt x="2881223" y="122537"/>
                </a:cubicBezTo>
                <a:cubicBezTo>
                  <a:pt x="2484529" y="106668"/>
                  <a:pt x="2737497" y="115052"/>
                  <a:pt x="2122098" y="105284"/>
                </a:cubicBezTo>
                <a:cubicBezTo>
                  <a:pt x="1935287" y="93608"/>
                  <a:pt x="2030172" y="96657"/>
                  <a:pt x="1837426" y="96657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6" name="Ellipse 1795"/>
          <p:cNvSpPr/>
          <p:nvPr/>
        </p:nvSpPr>
        <p:spPr>
          <a:xfrm>
            <a:off x="3848440" y="209666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8" name="Ellipse 1797"/>
          <p:cNvSpPr/>
          <p:nvPr/>
        </p:nvSpPr>
        <p:spPr>
          <a:xfrm>
            <a:off x="3171972" y="2102967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9" name="Ellipse 1798"/>
          <p:cNvSpPr/>
          <p:nvPr/>
        </p:nvSpPr>
        <p:spPr>
          <a:xfrm>
            <a:off x="8902710" y="9877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1" name="Ellipse 1800"/>
          <p:cNvSpPr/>
          <p:nvPr/>
        </p:nvSpPr>
        <p:spPr>
          <a:xfrm>
            <a:off x="8382441" y="2003358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2" name="Ellipse 1801"/>
          <p:cNvSpPr/>
          <p:nvPr/>
        </p:nvSpPr>
        <p:spPr>
          <a:xfrm>
            <a:off x="5762376" y="44254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5" name="Ellipse 1804"/>
          <p:cNvSpPr/>
          <p:nvPr/>
        </p:nvSpPr>
        <p:spPr>
          <a:xfrm>
            <a:off x="5511825" y="4382535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6" name="Ellipse 1805"/>
          <p:cNvSpPr/>
          <p:nvPr/>
        </p:nvSpPr>
        <p:spPr>
          <a:xfrm>
            <a:off x="4629545" y="3341066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7" name="Ellipse 1806"/>
          <p:cNvSpPr/>
          <p:nvPr/>
        </p:nvSpPr>
        <p:spPr>
          <a:xfrm>
            <a:off x="4829530" y="357446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8" name="Ellipse 1807"/>
          <p:cNvSpPr/>
          <p:nvPr/>
        </p:nvSpPr>
        <p:spPr>
          <a:xfrm>
            <a:off x="4093164" y="371862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Forme libre 3"/>
          <p:cNvSpPr/>
          <p:nvPr/>
        </p:nvSpPr>
        <p:spPr>
          <a:xfrm>
            <a:off x="1065475" y="2353586"/>
            <a:ext cx="938278" cy="715617"/>
          </a:xfrm>
          <a:custGeom>
            <a:avLst/>
            <a:gdLst>
              <a:gd name="connsiteX0" fmla="*/ 787179 w 938278"/>
              <a:gd name="connsiteY0" fmla="*/ 31805 h 715617"/>
              <a:gd name="connsiteX1" fmla="*/ 747422 w 938278"/>
              <a:gd name="connsiteY1" fmla="*/ 15903 h 715617"/>
              <a:gd name="connsiteX2" fmla="*/ 612250 w 938278"/>
              <a:gd name="connsiteY2" fmla="*/ 0 h 715617"/>
              <a:gd name="connsiteX3" fmla="*/ 469127 w 938278"/>
              <a:gd name="connsiteY3" fmla="*/ 15903 h 715617"/>
              <a:gd name="connsiteX4" fmla="*/ 421419 w 938278"/>
              <a:gd name="connsiteY4" fmla="*/ 31805 h 715617"/>
              <a:gd name="connsiteX5" fmla="*/ 373711 w 938278"/>
              <a:gd name="connsiteY5" fmla="*/ 63611 h 715617"/>
              <a:gd name="connsiteX6" fmla="*/ 349857 w 938278"/>
              <a:gd name="connsiteY6" fmla="*/ 79513 h 715617"/>
              <a:gd name="connsiteX7" fmla="*/ 326003 w 938278"/>
              <a:gd name="connsiteY7" fmla="*/ 87464 h 715617"/>
              <a:gd name="connsiteX8" fmla="*/ 254442 w 938278"/>
              <a:gd name="connsiteY8" fmla="*/ 135172 h 715617"/>
              <a:gd name="connsiteX9" fmla="*/ 230588 w 938278"/>
              <a:gd name="connsiteY9" fmla="*/ 151075 h 715617"/>
              <a:gd name="connsiteX10" fmla="*/ 206734 w 938278"/>
              <a:gd name="connsiteY10" fmla="*/ 159026 h 715617"/>
              <a:gd name="connsiteX11" fmla="*/ 159026 w 938278"/>
              <a:gd name="connsiteY11" fmla="*/ 190831 h 715617"/>
              <a:gd name="connsiteX12" fmla="*/ 135172 w 938278"/>
              <a:gd name="connsiteY12" fmla="*/ 206734 h 715617"/>
              <a:gd name="connsiteX13" fmla="*/ 119269 w 938278"/>
              <a:gd name="connsiteY13" fmla="*/ 230588 h 715617"/>
              <a:gd name="connsiteX14" fmla="*/ 95415 w 938278"/>
              <a:gd name="connsiteY14" fmla="*/ 238539 h 715617"/>
              <a:gd name="connsiteX15" fmla="*/ 71562 w 938278"/>
              <a:gd name="connsiteY15" fmla="*/ 254442 h 715617"/>
              <a:gd name="connsiteX16" fmla="*/ 47708 w 938278"/>
              <a:gd name="connsiteY16" fmla="*/ 302150 h 715617"/>
              <a:gd name="connsiteX17" fmla="*/ 23854 w 938278"/>
              <a:gd name="connsiteY17" fmla="*/ 318052 h 715617"/>
              <a:gd name="connsiteX18" fmla="*/ 15902 w 938278"/>
              <a:gd name="connsiteY18" fmla="*/ 349857 h 715617"/>
              <a:gd name="connsiteX19" fmla="*/ 7951 w 938278"/>
              <a:gd name="connsiteY19" fmla="*/ 373711 h 715617"/>
              <a:gd name="connsiteX20" fmla="*/ 0 w 938278"/>
              <a:gd name="connsiteY20" fmla="*/ 421419 h 715617"/>
              <a:gd name="connsiteX21" fmla="*/ 7951 w 938278"/>
              <a:gd name="connsiteY21" fmla="*/ 532737 h 715617"/>
              <a:gd name="connsiteX22" fmla="*/ 23854 w 938278"/>
              <a:gd name="connsiteY22" fmla="*/ 556591 h 715617"/>
              <a:gd name="connsiteX23" fmla="*/ 71562 w 938278"/>
              <a:gd name="connsiteY23" fmla="*/ 588397 h 715617"/>
              <a:gd name="connsiteX24" fmla="*/ 111318 w 938278"/>
              <a:gd name="connsiteY24" fmla="*/ 620202 h 715617"/>
              <a:gd name="connsiteX25" fmla="*/ 151075 w 938278"/>
              <a:gd name="connsiteY25" fmla="*/ 652007 h 715617"/>
              <a:gd name="connsiteX26" fmla="*/ 222636 w 938278"/>
              <a:gd name="connsiteY26" fmla="*/ 683812 h 715617"/>
              <a:gd name="connsiteX27" fmla="*/ 270344 w 938278"/>
              <a:gd name="connsiteY27" fmla="*/ 699715 h 715617"/>
              <a:gd name="connsiteX28" fmla="*/ 500932 w 938278"/>
              <a:gd name="connsiteY28" fmla="*/ 715617 h 715617"/>
              <a:gd name="connsiteX29" fmla="*/ 644055 w 938278"/>
              <a:gd name="connsiteY29" fmla="*/ 707666 h 715617"/>
              <a:gd name="connsiteX30" fmla="*/ 699715 w 938278"/>
              <a:gd name="connsiteY30" fmla="*/ 691764 h 715617"/>
              <a:gd name="connsiteX31" fmla="*/ 739471 w 938278"/>
              <a:gd name="connsiteY31" fmla="*/ 683812 h 715617"/>
              <a:gd name="connsiteX32" fmla="*/ 787179 w 938278"/>
              <a:gd name="connsiteY32" fmla="*/ 667910 h 715617"/>
              <a:gd name="connsiteX33" fmla="*/ 826935 w 938278"/>
              <a:gd name="connsiteY33" fmla="*/ 628153 h 715617"/>
              <a:gd name="connsiteX34" fmla="*/ 850789 w 938278"/>
              <a:gd name="connsiteY34" fmla="*/ 612251 h 715617"/>
              <a:gd name="connsiteX35" fmla="*/ 866692 w 938278"/>
              <a:gd name="connsiteY35" fmla="*/ 588397 h 715617"/>
              <a:gd name="connsiteX36" fmla="*/ 898497 w 938278"/>
              <a:gd name="connsiteY36" fmla="*/ 516835 h 715617"/>
              <a:gd name="connsiteX37" fmla="*/ 922351 w 938278"/>
              <a:gd name="connsiteY37" fmla="*/ 500932 h 715617"/>
              <a:gd name="connsiteX38" fmla="*/ 938254 w 938278"/>
              <a:gd name="connsiteY38" fmla="*/ 453224 h 715617"/>
              <a:gd name="connsiteX39" fmla="*/ 922351 w 938278"/>
              <a:gd name="connsiteY39" fmla="*/ 206734 h 715617"/>
              <a:gd name="connsiteX40" fmla="*/ 906448 w 938278"/>
              <a:gd name="connsiteY40" fmla="*/ 159026 h 715617"/>
              <a:gd name="connsiteX41" fmla="*/ 890546 w 938278"/>
              <a:gd name="connsiteY41" fmla="*/ 135172 h 715617"/>
              <a:gd name="connsiteX42" fmla="*/ 882595 w 938278"/>
              <a:gd name="connsiteY42" fmla="*/ 111318 h 715617"/>
              <a:gd name="connsiteX43" fmla="*/ 834887 w 938278"/>
              <a:gd name="connsiteY43" fmla="*/ 71562 h 715617"/>
              <a:gd name="connsiteX44" fmla="*/ 795130 w 938278"/>
              <a:gd name="connsiteY44" fmla="*/ 39757 h 715617"/>
              <a:gd name="connsiteX45" fmla="*/ 787179 w 938278"/>
              <a:gd name="connsiteY45" fmla="*/ 31805 h 71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78" h="715617">
                <a:moveTo>
                  <a:pt x="787179" y="31805"/>
                </a:moveTo>
                <a:cubicBezTo>
                  <a:pt x="779228" y="27829"/>
                  <a:pt x="761269" y="19365"/>
                  <a:pt x="747422" y="15903"/>
                </a:cubicBezTo>
                <a:cubicBezTo>
                  <a:pt x="723977" y="10042"/>
                  <a:pt x="627150" y="1490"/>
                  <a:pt x="612250" y="0"/>
                </a:cubicBezTo>
                <a:cubicBezTo>
                  <a:pt x="565332" y="3609"/>
                  <a:pt x="515424" y="3276"/>
                  <a:pt x="469127" y="15903"/>
                </a:cubicBezTo>
                <a:cubicBezTo>
                  <a:pt x="452955" y="20314"/>
                  <a:pt x="421419" y="31805"/>
                  <a:pt x="421419" y="31805"/>
                </a:cubicBezTo>
                <a:lnTo>
                  <a:pt x="373711" y="63611"/>
                </a:lnTo>
                <a:cubicBezTo>
                  <a:pt x="365760" y="68912"/>
                  <a:pt x="358923" y="76491"/>
                  <a:pt x="349857" y="79513"/>
                </a:cubicBezTo>
                <a:lnTo>
                  <a:pt x="326003" y="87464"/>
                </a:lnTo>
                <a:lnTo>
                  <a:pt x="254442" y="135172"/>
                </a:lnTo>
                <a:cubicBezTo>
                  <a:pt x="246491" y="140473"/>
                  <a:pt x="239654" y="148053"/>
                  <a:pt x="230588" y="151075"/>
                </a:cubicBezTo>
                <a:lnTo>
                  <a:pt x="206734" y="159026"/>
                </a:lnTo>
                <a:lnTo>
                  <a:pt x="159026" y="190831"/>
                </a:lnTo>
                <a:lnTo>
                  <a:pt x="135172" y="206734"/>
                </a:lnTo>
                <a:cubicBezTo>
                  <a:pt x="129871" y="214685"/>
                  <a:pt x="126731" y="224618"/>
                  <a:pt x="119269" y="230588"/>
                </a:cubicBezTo>
                <a:cubicBezTo>
                  <a:pt x="112724" y="235824"/>
                  <a:pt x="102912" y="234791"/>
                  <a:pt x="95415" y="238539"/>
                </a:cubicBezTo>
                <a:cubicBezTo>
                  <a:pt x="86868" y="242813"/>
                  <a:pt x="79513" y="249141"/>
                  <a:pt x="71562" y="254442"/>
                </a:cubicBezTo>
                <a:cubicBezTo>
                  <a:pt x="65095" y="273841"/>
                  <a:pt x="63120" y="286738"/>
                  <a:pt x="47708" y="302150"/>
                </a:cubicBezTo>
                <a:cubicBezTo>
                  <a:pt x="40951" y="308907"/>
                  <a:pt x="31805" y="312751"/>
                  <a:pt x="23854" y="318052"/>
                </a:cubicBezTo>
                <a:cubicBezTo>
                  <a:pt x="21203" y="328654"/>
                  <a:pt x="18904" y="339349"/>
                  <a:pt x="15902" y="349857"/>
                </a:cubicBezTo>
                <a:cubicBezTo>
                  <a:pt x="13599" y="357916"/>
                  <a:pt x="9769" y="365529"/>
                  <a:pt x="7951" y="373711"/>
                </a:cubicBezTo>
                <a:cubicBezTo>
                  <a:pt x="4454" y="389449"/>
                  <a:pt x="2650" y="405516"/>
                  <a:pt x="0" y="421419"/>
                </a:cubicBezTo>
                <a:cubicBezTo>
                  <a:pt x="2650" y="458525"/>
                  <a:pt x="1486" y="496103"/>
                  <a:pt x="7951" y="532737"/>
                </a:cubicBezTo>
                <a:cubicBezTo>
                  <a:pt x="9612" y="542148"/>
                  <a:pt x="16662" y="550298"/>
                  <a:pt x="23854" y="556591"/>
                </a:cubicBezTo>
                <a:cubicBezTo>
                  <a:pt x="38238" y="569177"/>
                  <a:pt x="71562" y="588397"/>
                  <a:pt x="71562" y="588397"/>
                </a:cubicBezTo>
                <a:cubicBezTo>
                  <a:pt x="117133" y="656756"/>
                  <a:pt x="56454" y="576312"/>
                  <a:pt x="111318" y="620202"/>
                </a:cubicBezTo>
                <a:cubicBezTo>
                  <a:pt x="162698" y="661305"/>
                  <a:pt x="91118" y="632022"/>
                  <a:pt x="151075" y="652007"/>
                </a:cubicBezTo>
                <a:cubicBezTo>
                  <a:pt x="188877" y="677210"/>
                  <a:pt x="165860" y="664887"/>
                  <a:pt x="222636" y="683812"/>
                </a:cubicBezTo>
                <a:lnTo>
                  <a:pt x="270344" y="699715"/>
                </a:lnTo>
                <a:cubicBezTo>
                  <a:pt x="389247" y="714577"/>
                  <a:pt x="312611" y="706650"/>
                  <a:pt x="500932" y="715617"/>
                </a:cubicBezTo>
                <a:cubicBezTo>
                  <a:pt x="548640" y="712967"/>
                  <a:pt x="596470" y="711992"/>
                  <a:pt x="644055" y="707666"/>
                </a:cubicBezTo>
                <a:cubicBezTo>
                  <a:pt x="667426" y="705541"/>
                  <a:pt x="678199" y="697143"/>
                  <a:pt x="699715" y="691764"/>
                </a:cubicBezTo>
                <a:cubicBezTo>
                  <a:pt x="712826" y="688486"/>
                  <a:pt x="726433" y="687368"/>
                  <a:pt x="739471" y="683812"/>
                </a:cubicBezTo>
                <a:cubicBezTo>
                  <a:pt x="755643" y="679401"/>
                  <a:pt x="787179" y="667910"/>
                  <a:pt x="787179" y="667910"/>
                </a:cubicBezTo>
                <a:cubicBezTo>
                  <a:pt x="850794" y="625499"/>
                  <a:pt x="773923" y="681165"/>
                  <a:pt x="826935" y="628153"/>
                </a:cubicBezTo>
                <a:cubicBezTo>
                  <a:pt x="833692" y="621396"/>
                  <a:pt x="842838" y="617552"/>
                  <a:pt x="850789" y="612251"/>
                </a:cubicBezTo>
                <a:cubicBezTo>
                  <a:pt x="856090" y="604300"/>
                  <a:pt x="862811" y="597130"/>
                  <a:pt x="866692" y="588397"/>
                </a:cubicBezTo>
                <a:cubicBezTo>
                  <a:pt x="879288" y="560056"/>
                  <a:pt x="876905" y="538428"/>
                  <a:pt x="898497" y="516835"/>
                </a:cubicBezTo>
                <a:cubicBezTo>
                  <a:pt x="905254" y="510078"/>
                  <a:pt x="914400" y="506233"/>
                  <a:pt x="922351" y="500932"/>
                </a:cubicBezTo>
                <a:cubicBezTo>
                  <a:pt x="927652" y="485029"/>
                  <a:pt x="938874" y="469975"/>
                  <a:pt x="938254" y="453224"/>
                </a:cubicBezTo>
                <a:cubicBezTo>
                  <a:pt x="934573" y="353834"/>
                  <a:pt x="946956" y="288751"/>
                  <a:pt x="922351" y="206734"/>
                </a:cubicBezTo>
                <a:cubicBezTo>
                  <a:pt x="917534" y="190678"/>
                  <a:pt x="915746" y="172974"/>
                  <a:pt x="906448" y="159026"/>
                </a:cubicBezTo>
                <a:cubicBezTo>
                  <a:pt x="901147" y="151075"/>
                  <a:pt x="894820" y="143719"/>
                  <a:pt x="890546" y="135172"/>
                </a:cubicBezTo>
                <a:cubicBezTo>
                  <a:pt x="886798" y="127675"/>
                  <a:pt x="887244" y="118292"/>
                  <a:pt x="882595" y="111318"/>
                </a:cubicBezTo>
                <a:cubicBezTo>
                  <a:pt x="870350" y="92950"/>
                  <a:pt x="852489" y="83296"/>
                  <a:pt x="834887" y="71562"/>
                </a:cubicBezTo>
                <a:cubicBezTo>
                  <a:pt x="808078" y="31350"/>
                  <a:pt x="833537" y="58961"/>
                  <a:pt x="795130" y="39757"/>
                </a:cubicBezTo>
                <a:cubicBezTo>
                  <a:pt x="786583" y="35483"/>
                  <a:pt x="795130" y="35781"/>
                  <a:pt x="787179" y="31805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4" name="Forme libre 1793"/>
          <p:cNvSpPr/>
          <p:nvPr/>
        </p:nvSpPr>
        <p:spPr>
          <a:xfrm>
            <a:off x="3546282" y="4611757"/>
            <a:ext cx="1789192" cy="1828800"/>
          </a:xfrm>
          <a:custGeom>
            <a:avLst/>
            <a:gdLst>
              <a:gd name="connsiteX0" fmla="*/ 1486894 w 1789192"/>
              <a:gd name="connsiteY0" fmla="*/ 230587 h 1828800"/>
              <a:gd name="connsiteX1" fmla="*/ 1447137 w 1789192"/>
              <a:gd name="connsiteY1" fmla="*/ 206733 h 1828800"/>
              <a:gd name="connsiteX2" fmla="*/ 1423283 w 1789192"/>
              <a:gd name="connsiteY2" fmla="*/ 198782 h 1828800"/>
              <a:gd name="connsiteX3" fmla="*/ 1399429 w 1789192"/>
              <a:gd name="connsiteY3" fmla="*/ 182880 h 1828800"/>
              <a:gd name="connsiteX4" fmla="*/ 1375575 w 1789192"/>
              <a:gd name="connsiteY4" fmla="*/ 174928 h 1828800"/>
              <a:gd name="connsiteX5" fmla="*/ 1304014 w 1789192"/>
              <a:gd name="connsiteY5" fmla="*/ 135172 h 1828800"/>
              <a:gd name="connsiteX6" fmla="*/ 1280160 w 1789192"/>
              <a:gd name="connsiteY6" fmla="*/ 119269 h 1828800"/>
              <a:gd name="connsiteX7" fmla="*/ 1208598 w 1789192"/>
              <a:gd name="connsiteY7" fmla="*/ 95415 h 1828800"/>
              <a:gd name="connsiteX8" fmla="*/ 1184744 w 1789192"/>
              <a:gd name="connsiteY8" fmla="*/ 87464 h 1828800"/>
              <a:gd name="connsiteX9" fmla="*/ 1160890 w 1789192"/>
              <a:gd name="connsiteY9" fmla="*/ 79513 h 1828800"/>
              <a:gd name="connsiteX10" fmla="*/ 1121134 w 1789192"/>
              <a:gd name="connsiteY10" fmla="*/ 71561 h 1828800"/>
              <a:gd name="connsiteX11" fmla="*/ 1073426 w 1789192"/>
              <a:gd name="connsiteY11" fmla="*/ 55659 h 1828800"/>
              <a:gd name="connsiteX12" fmla="*/ 962108 w 1789192"/>
              <a:gd name="connsiteY12" fmla="*/ 39756 h 1828800"/>
              <a:gd name="connsiteX13" fmla="*/ 906448 w 1789192"/>
              <a:gd name="connsiteY13" fmla="*/ 23853 h 1828800"/>
              <a:gd name="connsiteX14" fmla="*/ 858741 w 1789192"/>
              <a:gd name="connsiteY14" fmla="*/ 15902 h 1828800"/>
              <a:gd name="connsiteX15" fmla="*/ 834887 w 1789192"/>
              <a:gd name="connsiteY15" fmla="*/ 7951 h 1828800"/>
              <a:gd name="connsiteX16" fmla="*/ 763325 w 1789192"/>
              <a:gd name="connsiteY16" fmla="*/ 0 h 1828800"/>
              <a:gd name="connsiteX17" fmla="*/ 588396 w 1789192"/>
              <a:gd name="connsiteY17" fmla="*/ 7951 h 1828800"/>
              <a:gd name="connsiteX18" fmla="*/ 516835 w 1789192"/>
              <a:gd name="connsiteY18" fmla="*/ 31805 h 1828800"/>
              <a:gd name="connsiteX19" fmla="*/ 421419 w 1789192"/>
              <a:gd name="connsiteY19" fmla="*/ 63610 h 1828800"/>
              <a:gd name="connsiteX20" fmla="*/ 373711 w 1789192"/>
              <a:gd name="connsiteY20" fmla="*/ 79513 h 1828800"/>
              <a:gd name="connsiteX21" fmla="*/ 326003 w 1789192"/>
              <a:gd name="connsiteY21" fmla="*/ 103366 h 1828800"/>
              <a:gd name="connsiteX22" fmla="*/ 254441 w 1789192"/>
              <a:gd name="connsiteY22" fmla="*/ 151074 h 1828800"/>
              <a:gd name="connsiteX23" fmla="*/ 230588 w 1789192"/>
              <a:gd name="connsiteY23" fmla="*/ 166977 h 1828800"/>
              <a:gd name="connsiteX24" fmla="*/ 182880 w 1789192"/>
              <a:gd name="connsiteY24" fmla="*/ 206733 h 1828800"/>
              <a:gd name="connsiteX25" fmla="*/ 135172 w 1789192"/>
              <a:gd name="connsiteY25" fmla="*/ 246490 h 1828800"/>
              <a:gd name="connsiteX26" fmla="*/ 127221 w 1789192"/>
              <a:gd name="connsiteY26" fmla="*/ 270344 h 1828800"/>
              <a:gd name="connsiteX27" fmla="*/ 79513 w 1789192"/>
              <a:gd name="connsiteY27" fmla="*/ 302149 h 1828800"/>
              <a:gd name="connsiteX28" fmla="*/ 47708 w 1789192"/>
              <a:gd name="connsiteY28" fmla="*/ 349857 h 1828800"/>
              <a:gd name="connsiteX29" fmla="*/ 39756 w 1789192"/>
              <a:gd name="connsiteY29" fmla="*/ 373711 h 1828800"/>
              <a:gd name="connsiteX30" fmla="*/ 23854 w 1789192"/>
              <a:gd name="connsiteY30" fmla="*/ 397565 h 1828800"/>
              <a:gd name="connsiteX31" fmla="*/ 7951 w 1789192"/>
              <a:gd name="connsiteY31" fmla="*/ 453224 h 1828800"/>
              <a:gd name="connsiteX32" fmla="*/ 0 w 1789192"/>
              <a:gd name="connsiteY32" fmla="*/ 477078 h 1828800"/>
              <a:gd name="connsiteX33" fmla="*/ 7951 w 1789192"/>
              <a:gd name="connsiteY33" fmla="*/ 612250 h 1828800"/>
              <a:gd name="connsiteX34" fmla="*/ 15902 w 1789192"/>
              <a:gd name="connsiteY34" fmla="*/ 636104 h 1828800"/>
              <a:gd name="connsiteX35" fmla="*/ 47708 w 1789192"/>
              <a:gd name="connsiteY35" fmla="*/ 683812 h 1828800"/>
              <a:gd name="connsiteX36" fmla="*/ 71561 w 1789192"/>
              <a:gd name="connsiteY36" fmla="*/ 731520 h 1828800"/>
              <a:gd name="connsiteX37" fmla="*/ 79513 w 1789192"/>
              <a:gd name="connsiteY37" fmla="*/ 755373 h 1828800"/>
              <a:gd name="connsiteX38" fmla="*/ 103367 w 1789192"/>
              <a:gd name="connsiteY38" fmla="*/ 771276 h 1828800"/>
              <a:gd name="connsiteX39" fmla="*/ 119269 w 1789192"/>
              <a:gd name="connsiteY39" fmla="*/ 795130 h 1828800"/>
              <a:gd name="connsiteX40" fmla="*/ 190831 w 1789192"/>
              <a:gd name="connsiteY40" fmla="*/ 850789 h 1828800"/>
              <a:gd name="connsiteX41" fmla="*/ 214685 w 1789192"/>
              <a:gd name="connsiteY41" fmla="*/ 858740 h 1828800"/>
              <a:gd name="connsiteX42" fmla="*/ 262393 w 1789192"/>
              <a:gd name="connsiteY42" fmla="*/ 882594 h 1828800"/>
              <a:gd name="connsiteX43" fmla="*/ 310101 w 1789192"/>
              <a:gd name="connsiteY43" fmla="*/ 906448 h 1828800"/>
              <a:gd name="connsiteX44" fmla="*/ 333955 w 1789192"/>
              <a:gd name="connsiteY44" fmla="*/ 922351 h 1828800"/>
              <a:gd name="connsiteX45" fmla="*/ 381662 w 1789192"/>
              <a:gd name="connsiteY45" fmla="*/ 938253 h 1828800"/>
              <a:gd name="connsiteX46" fmla="*/ 405516 w 1789192"/>
              <a:gd name="connsiteY46" fmla="*/ 946205 h 1828800"/>
              <a:gd name="connsiteX47" fmla="*/ 500932 w 1789192"/>
              <a:gd name="connsiteY47" fmla="*/ 978010 h 1828800"/>
              <a:gd name="connsiteX48" fmla="*/ 556591 w 1789192"/>
              <a:gd name="connsiteY48" fmla="*/ 993913 h 1828800"/>
              <a:gd name="connsiteX49" fmla="*/ 604299 w 1789192"/>
              <a:gd name="connsiteY49" fmla="*/ 1009815 h 1828800"/>
              <a:gd name="connsiteX50" fmla="*/ 652007 w 1789192"/>
              <a:gd name="connsiteY50" fmla="*/ 1033669 h 1828800"/>
              <a:gd name="connsiteX51" fmla="*/ 699715 w 1789192"/>
              <a:gd name="connsiteY51" fmla="*/ 1057523 h 1828800"/>
              <a:gd name="connsiteX52" fmla="*/ 739471 w 1789192"/>
              <a:gd name="connsiteY52" fmla="*/ 1097280 h 1828800"/>
              <a:gd name="connsiteX53" fmla="*/ 755374 w 1789192"/>
              <a:gd name="connsiteY53" fmla="*/ 1121133 h 1828800"/>
              <a:gd name="connsiteX54" fmla="*/ 779228 w 1789192"/>
              <a:gd name="connsiteY54" fmla="*/ 1144987 h 1828800"/>
              <a:gd name="connsiteX55" fmla="*/ 803081 w 1789192"/>
              <a:gd name="connsiteY55" fmla="*/ 1192695 h 1828800"/>
              <a:gd name="connsiteX56" fmla="*/ 811033 w 1789192"/>
              <a:gd name="connsiteY56" fmla="*/ 1216549 h 1828800"/>
              <a:gd name="connsiteX57" fmla="*/ 826935 w 1789192"/>
              <a:gd name="connsiteY57" fmla="*/ 1240403 h 1828800"/>
              <a:gd name="connsiteX58" fmla="*/ 850789 w 1789192"/>
              <a:gd name="connsiteY58" fmla="*/ 1311965 h 1828800"/>
              <a:gd name="connsiteX59" fmla="*/ 858741 w 1789192"/>
              <a:gd name="connsiteY59" fmla="*/ 1335819 h 1828800"/>
              <a:gd name="connsiteX60" fmla="*/ 882595 w 1789192"/>
              <a:gd name="connsiteY60" fmla="*/ 1351721 h 1828800"/>
              <a:gd name="connsiteX61" fmla="*/ 914400 w 1789192"/>
              <a:gd name="connsiteY61" fmla="*/ 1423283 h 1828800"/>
              <a:gd name="connsiteX62" fmla="*/ 922351 w 1789192"/>
              <a:gd name="connsiteY62" fmla="*/ 1447137 h 1828800"/>
              <a:gd name="connsiteX63" fmla="*/ 954156 w 1789192"/>
              <a:gd name="connsiteY63" fmla="*/ 1494845 h 1828800"/>
              <a:gd name="connsiteX64" fmla="*/ 970059 w 1789192"/>
              <a:gd name="connsiteY64" fmla="*/ 1518699 h 1828800"/>
              <a:gd name="connsiteX65" fmla="*/ 993913 w 1789192"/>
              <a:gd name="connsiteY65" fmla="*/ 1542553 h 1828800"/>
              <a:gd name="connsiteX66" fmla="*/ 1001864 w 1789192"/>
              <a:gd name="connsiteY66" fmla="*/ 1566406 h 1828800"/>
              <a:gd name="connsiteX67" fmla="*/ 1025718 w 1789192"/>
              <a:gd name="connsiteY67" fmla="*/ 1582309 h 1828800"/>
              <a:gd name="connsiteX68" fmla="*/ 1049572 w 1789192"/>
              <a:gd name="connsiteY68" fmla="*/ 1606163 h 1828800"/>
              <a:gd name="connsiteX69" fmla="*/ 1065475 w 1789192"/>
              <a:gd name="connsiteY69" fmla="*/ 1630017 h 1828800"/>
              <a:gd name="connsiteX70" fmla="*/ 1113182 w 1789192"/>
              <a:gd name="connsiteY70" fmla="*/ 1661822 h 1828800"/>
              <a:gd name="connsiteX71" fmla="*/ 1168841 w 1789192"/>
              <a:gd name="connsiteY71" fmla="*/ 1717481 h 1828800"/>
              <a:gd name="connsiteX72" fmla="*/ 1232452 w 1789192"/>
              <a:gd name="connsiteY72" fmla="*/ 1773140 h 1828800"/>
              <a:gd name="connsiteX73" fmla="*/ 1280160 w 1789192"/>
              <a:gd name="connsiteY73" fmla="*/ 1812897 h 1828800"/>
              <a:gd name="connsiteX74" fmla="*/ 1335819 w 1789192"/>
              <a:gd name="connsiteY74" fmla="*/ 1828800 h 1828800"/>
              <a:gd name="connsiteX75" fmla="*/ 1470991 w 1789192"/>
              <a:gd name="connsiteY75" fmla="*/ 1812897 h 1828800"/>
              <a:gd name="connsiteX76" fmla="*/ 1494845 w 1789192"/>
              <a:gd name="connsiteY76" fmla="*/ 1796994 h 1828800"/>
              <a:gd name="connsiteX77" fmla="*/ 1510748 w 1789192"/>
              <a:gd name="connsiteY77" fmla="*/ 1773140 h 1828800"/>
              <a:gd name="connsiteX78" fmla="*/ 1534601 w 1789192"/>
              <a:gd name="connsiteY78" fmla="*/ 1757238 h 1828800"/>
              <a:gd name="connsiteX79" fmla="*/ 1566407 w 1789192"/>
              <a:gd name="connsiteY79" fmla="*/ 1709530 h 1828800"/>
              <a:gd name="connsiteX80" fmla="*/ 1590261 w 1789192"/>
              <a:gd name="connsiteY80" fmla="*/ 1685676 h 1828800"/>
              <a:gd name="connsiteX81" fmla="*/ 1622066 w 1789192"/>
              <a:gd name="connsiteY81" fmla="*/ 1645920 h 1828800"/>
              <a:gd name="connsiteX82" fmla="*/ 1653871 w 1789192"/>
              <a:gd name="connsiteY82" fmla="*/ 1598212 h 1828800"/>
              <a:gd name="connsiteX83" fmla="*/ 1669774 w 1789192"/>
              <a:gd name="connsiteY83" fmla="*/ 1574358 h 1828800"/>
              <a:gd name="connsiteX84" fmla="*/ 1693628 w 1789192"/>
              <a:gd name="connsiteY84" fmla="*/ 1526650 h 1828800"/>
              <a:gd name="connsiteX85" fmla="*/ 1709530 w 1789192"/>
              <a:gd name="connsiteY85" fmla="*/ 1478942 h 1828800"/>
              <a:gd name="connsiteX86" fmla="*/ 1717481 w 1789192"/>
              <a:gd name="connsiteY86" fmla="*/ 1455088 h 1828800"/>
              <a:gd name="connsiteX87" fmla="*/ 1725433 w 1789192"/>
              <a:gd name="connsiteY87" fmla="*/ 1431234 h 1828800"/>
              <a:gd name="connsiteX88" fmla="*/ 1741335 w 1789192"/>
              <a:gd name="connsiteY88" fmla="*/ 1367624 h 1828800"/>
              <a:gd name="connsiteX89" fmla="*/ 1749287 w 1789192"/>
              <a:gd name="connsiteY89" fmla="*/ 1335819 h 1828800"/>
              <a:gd name="connsiteX90" fmla="*/ 1757238 w 1789192"/>
              <a:gd name="connsiteY90" fmla="*/ 1311965 h 1828800"/>
              <a:gd name="connsiteX91" fmla="*/ 1773141 w 1789192"/>
              <a:gd name="connsiteY91" fmla="*/ 1224500 h 1828800"/>
              <a:gd name="connsiteX92" fmla="*/ 1781092 w 1789192"/>
              <a:gd name="connsiteY92" fmla="*/ 1200646 h 1828800"/>
              <a:gd name="connsiteX93" fmla="*/ 1781092 w 1789192"/>
              <a:gd name="connsiteY93" fmla="*/ 954156 h 1828800"/>
              <a:gd name="connsiteX94" fmla="*/ 1773141 w 1789192"/>
              <a:gd name="connsiteY94" fmla="*/ 922351 h 1828800"/>
              <a:gd name="connsiteX95" fmla="*/ 1765189 w 1789192"/>
              <a:gd name="connsiteY95" fmla="*/ 874643 h 1828800"/>
              <a:gd name="connsiteX96" fmla="*/ 1749287 w 1789192"/>
              <a:gd name="connsiteY96" fmla="*/ 818984 h 1828800"/>
              <a:gd name="connsiteX97" fmla="*/ 1733384 w 1789192"/>
              <a:gd name="connsiteY97" fmla="*/ 739471 h 1828800"/>
              <a:gd name="connsiteX98" fmla="*/ 1717481 w 1789192"/>
              <a:gd name="connsiteY98" fmla="*/ 683812 h 1828800"/>
              <a:gd name="connsiteX99" fmla="*/ 1693628 w 1789192"/>
              <a:gd name="connsiteY99" fmla="*/ 604299 h 1828800"/>
              <a:gd name="connsiteX100" fmla="*/ 1661822 w 1789192"/>
              <a:gd name="connsiteY100" fmla="*/ 508883 h 1828800"/>
              <a:gd name="connsiteX101" fmla="*/ 1653871 w 1789192"/>
              <a:gd name="connsiteY101" fmla="*/ 485029 h 1828800"/>
              <a:gd name="connsiteX102" fmla="*/ 1645920 w 1789192"/>
              <a:gd name="connsiteY102" fmla="*/ 461175 h 1828800"/>
              <a:gd name="connsiteX103" fmla="*/ 1630017 w 1789192"/>
              <a:gd name="connsiteY103" fmla="*/ 437321 h 1828800"/>
              <a:gd name="connsiteX104" fmla="*/ 1590261 w 1789192"/>
              <a:gd name="connsiteY104" fmla="*/ 365760 h 1828800"/>
              <a:gd name="connsiteX105" fmla="*/ 1574358 w 1789192"/>
              <a:gd name="connsiteY105" fmla="*/ 341906 h 1828800"/>
              <a:gd name="connsiteX106" fmla="*/ 1542553 w 1789192"/>
              <a:gd name="connsiteY106" fmla="*/ 294198 h 1828800"/>
              <a:gd name="connsiteX107" fmla="*/ 1494845 w 1789192"/>
              <a:gd name="connsiteY107" fmla="*/ 262393 h 1828800"/>
              <a:gd name="connsiteX108" fmla="*/ 1463040 w 1789192"/>
              <a:gd name="connsiteY108" fmla="*/ 230587 h 1828800"/>
              <a:gd name="connsiteX109" fmla="*/ 1431235 w 1789192"/>
              <a:gd name="connsiteY109" fmla="*/ 20673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789192" h="1828800">
                <a:moveTo>
                  <a:pt x="1486894" y="230587"/>
                </a:moveTo>
                <a:cubicBezTo>
                  <a:pt x="1473642" y="222636"/>
                  <a:pt x="1460960" y="213644"/>
                  <a:pt x="1447137" y="206733"/>
                </a:cubicBezTo>
                <a:cubicBezTo>
                  <a:pt x="1439640" y="202985"/>
                  <a:pt x="1430780" y="202530"/>
                  <a:pt x="1423283" y="198782"/>
                </a:cubicBezTo>
                <a:cubicBezTo>
                  <a:pt x="1414736" y="194508"/>
                  <a:pt x="1407976" y="187154"/>
                  <a:pt x="1399429" y="182880"/>
                </a:cubicBezTo>
                <a:cubicBezTo>
                  <a:pt x="1391932" y="179132"/>
                  <a:pt x="1382902" y="178998"/>
                  <a:pt x="1375575" y="174928"/>
                </a:cubicBezTo>
                <a:cubicBezTo>
                  <a:pt x="1293558" y="129362"/>
                  <a:pt x="1357987" y="153162"/>
                  <a:pt x="1304014" y="135172"/>
                </a:cubicBezTo>
                <a:cubicBezTo>
                  <a:pt x="1296063" y="129871"/>
                  <a:pt x="1288893" y="123150"/>
                  <a:pt x="1280160" y="119269"/>
                </a:cubicBezTo>
                <a:cubicBezTo>
                  <a:pt x="1280150" y="119264"/>
                  <a:pt x="1220531" y="99392"/>
                  <a:pt x="1208598" y="95415"/>
                </a:cubicBezTo>
                <a:lnTo>
                  <a:pt x="1184744" y="87464"/>
                </a:lnTo>
                <a:cubicBezTo>
                  <a:pt x="1176793" y="84814"/>
                  <a:pt x="1169109" y="81157"/>
                  <a:pt x="1160890" y="79513"/>
                </a:cubicBezTo>
                <a:cubicBezTo>
                  <a:pt x="1147638" y="76862"/>
                  <a:pt x="1134172" y="75117"/>
                  <a:pt x="1121134" y="71561"/>
                </a:cubicBezTo>
                <a:cubicBezTo>
                  <a:pt x="1104962" y="67150"/>
                  <a:pt x="1089961" y="58415"/>
                  <a:pt x="1073426" y="55659"/>
                </a:cubicBezTo>
                <a:cubicBezTo>
                  <a:pt x="1004640" y="44194"/>
                  <a:pt x="1041716" y="49707"/>
                  <a:pt x="962108" y="39756"/>
                </a:cubicBezTo>
                <a:cubicBezTo>
                  <a:pt x="939377" y="32179"/>
                  <a:pt x="931403" y="28844"/>
                  <a:pt x="906448" y="23853"/>
                </a:cubicBezTo>
                <a:cubicBezTo>
                  <a:pt x="890639" y="20691"/>
                  <a:pt x="874479" y="19399"/>
                  <a:pt x="858741" y="15902"/>
                </a:cubicBezTo>
                <a:cubicBezTo>
                  <a:pt x="850559" y="14084"/>
                  <a:pt x="843154" y="9329"/>
                  <a:pt x="834887" y="7951"/>
                </a:cubicBezTo>
                <a:cubicBezTo>
                  <a:pt x="811213" y="4005"/>
                  <a:pt x="787179" y="2650"/>
                  <a:pt x="763325" y="0"/>
                </a:cubicBezTo>
                <a:cubicBezTo>
                  <a:pt x="705015" y="2650"/>
                  <a:pt x="646434" y="1733"/>
                  <a:pt x="588396" y="7951"/>
                </a:cubicBezTo>
                <a:cubicBezTo>
                  <a:pt x="588379" y="7953"/>
                  <a:pt x="528770" y="27827"/>
                  <a:pt x="516835" y="31805"/>
                </a:cubicBezTo>
                <a:lnTo>
                  <a:pt x="421419" y="63610"/>
                </a:lnTo>
                <a:cubicBezTo>
                  <a:pt x="421414" y="63612"/>
                  <a:pt x="373715" y="79510"/>
                  <a:pt x="373711" y="79513"/>
                </a:cubicBezTo>
                <a:cubicBezTo>
                  <a:pt x="342883" y="100064"/>
                  <a:pt x="358923" y="92393"/>
                  <a:pt x="326003" y="103366"/>
                </a:cubicBezTo>
                <a:lnTo>
                  <a:pt x="254441" y="151074"/>
                </a:lnTo>
                <a:cubicBezTo>
                  <a:pt x="246490" y="156375"/>
                  <a:pt x="237345" y="160220"/>
                  <a:pt x="230588" y="166977"/>
                </a:cubicBezTo>
                <a:cubicBezTo>
                  <a:pt x="160898" y="236667"/>
                  <a:pt x="249301" y="151383"/>
                  <a:pt x="182880" y="206733"/>
                </a:cubicBezTo>
                <a:cubicBezTo>
                  <a:pt x="121650" y="257758"/>
                  <a:pt x="194404" y="207001"/>
                  <a:pt x="135172" y="246490"/>
                </a:cubicBezTo>
                <a:cubicBezTo>
                  <a:pt x="132522" y="254441"/>
                  <a:pt x="133148" y="264417"/>
                  <a:pt x="127221" y="270344"/>
                </a:cubicBezTo>
                <a:cubicBezTo>
                  <a:pt x="113706" y="283859"/>
                  <a:pt x="79513" y="302149"/>
                  <a:pt x="79513" y="302149"/>
                </a:cubicBezTo>
                <a:cubicBezTo>
                  <a:pt x="60605" y="358868"/>
                  <a:pt x="87415" y="290296"/>
                  <a:pt x="47708" y="349857"/>
                </a:cubicBezTo>
                <a:cubicBezTo>
                  <a:pt x="43059" y="356831"/>
                  <a:pt x="43504" y="366214"/>
                  <a:pt x="39756" y="373711"/>
                </a:cubicBezTo>
                <a:cubicBezTo>
                  <a:pt x="35482" y="382258"/>
                  <a:pt x="28128" y="389018"/>
                  <a:pt x="23854" y="397565"/>
                </a:cubicBezTo>
                <a:cubicBezTo>
                  <a:pt x="17497" y="410280"/>
                  <a:pt x="11350" y="441328"/>
                  <a:pt x="7951" y="453224"/>
                </a:cubicBezTo>
                <a:cubicBezTo>
                  <a:pt x="5649" y="461283"/>
                  <a:pt x="2650" y="469127"/>
                  <a:pt x="0" y="477078"/>
                </a:cubicBezTo>
                <a:cubicBezTo>
                  <a:pt x="2650" y="522135"/>
                  <a:pt x="3460" y="567339"/>
                  <a:pt x="7951" y="612250"/>
                </a:cubicBezTo>
                <a:cubicBezTo>
                  <a:pt x="8785" y="620590"/>
                  <a:pt x="11832" y="628777"/>
                  <a:pt x="15902" y="636104"/>
                </a:cubicBezTo>
                <a:cubicBezTo>
                  <a:pt x="25184" y="652812"/>
                  <a:pt x="47708" y="683812"/>
                  <a:pt x="47708" y="683812"/>
                </a:cubicBezTo>
                <a:cubicBezTo>
                  <a:pt x="67690" y="743760"/>
                  <a:pt x="40738" y="669876"/>
                  <a:pt x="71561" y="731520"/>
                </a:cubicBezTo>
                <a:cubicBezTo>
                  <a:pt x="75309" y="739016"/>
                  <a:pt x="74277" y="748828"/>
                  <a:pt x="79513" y="755373"/>
                </a:cubicBezTo>
                <a:cubicBezTo>
                  <a:pt x="85483" y="762835"/>
                  <a:pt x="95416" y="765975"/>
                  <a:pt x="103367" y="771276"/>
                </a:cubicBezTo>
                <a:cubicBezTo>
                  <a:pt x="108668" y="779227"/>
                  <a:pt x="113151" y="787789"/>
                  <a:pt x="119269" y="795130"/>
                </a:cubicBezTo>
                <a:cubicBezTo>
                  <a:pt x="135101" y="814128"/>
                  <a:pt x="170372" y="843970"/>
                  <a:pt x="190831" y="850789"/>
                </a:cubicBezTo>
                <a:lnTo>
                  <a:pt x="214685" y="858740"/>
                </a:lnTo>
                <a:cubicBezTo>
                  <a:pt x="283048" y="904316"/>
                  <a:pt x="196553" y="849674"/>
                  <a:pt x="262393" y="882594"/>
                </a:cubicBezTo>
                <a:cubicBezTo>
                  <a:pt x="324048" y="913422"/>
                  <a:pt x="250144" y="886463"/>
                  <a:pt x="310101" y="906448"/>
                </a:cubicBezTo>
                <a:cubicBezTo>
                  <a:pt x="318052" y="911749"/>
                  <a:pt x="325222" y="918470"/>
                  <a:pt x="333955" y="922351"/>
                </a:cubicBezTo>
                <a:cubicBezTo>
                  <a:pt x="349273" y="929159"/>
                  <a:pt x="365760" y="932952"/>
                  <a:pt x="381662" y="938253"/>
                </a:cubicBezTo>
                <a:lnTo>
                  <a:pt x="405516" y="946205"/>
                </a:lnTo>
                <a:lnTo>
                  <a:pt x="500932" y="978010"/>
                </a:lnTo>
                <a:cubicBezTo>
                  <a:pt x="581098" y="1004731"/>
                  <a:pt x="456750" y="963961"/>
                  <a:pt x="556591" y="993913"/>
                </a:cubicBezTo>
                <a:cubicBezTo>
                  <a:pt x="572647" y="998730"/>
                  <a:pt x="604299" y="1009815"/>
                  <a:pt x="604299" y="1009815"/>
                </a:cubicBezTo>
                <a:cubicBezTo>
                  <a:pt x="672662" y="1055391"/>
                  <a:pt x="586167" y="1000749"/>
                  <a:pt x="652007" y="1033669"/>
                </a:cubicBezTo>
                <a:cubicBezTo>
                  <a:pt x="713662" y="1064497"/>
                  <a:pt x="639758" y="1037538"/>
                  <a:pt x="699715" y="1057523"/>
                </a:cubicBezTo>
                <a:cubicBezTo>
                  <a:pt x="742115" y="1121125"/>
                  <a:pt x="686469" y="1044279"/>
                  <a:pt x="739471" y="1097280"/>
                </a:cubicBezTo>
                <a:cubicBezTo>
                  <a:pt x="746228" y="1104037"/>
                  <a:pt x="749256" y="1113792"/>
                  <a:pt x="755374" y="1121133"/>
                </a:cubicBezTo>
                <a:cubicBezTo>
                  <a:pt x="762573" y="1129771"/>
                  <a:pt x="771277" y="1137036"/>
                  <a:pt x="779228" y="1144987"/>
                </a:cubicBezTo>
                <a:cubicBezTo>
                  <a:pt x="799211" y="1204938"/>
                  <a:pt x="772257" y="1131047"/>
                  <a:pt x="803081" y="1192695"/>
                </a:cubicBezTo>
                <a:cubicBezTo>
                  <a:pt x="806829" y="1200192"/>
                  <a:pt x="807285" y="1209052"/>
                  <a:pt x="811033" y="1216549"/>
                </a:cubicBezTo>
                <a:cubicBezTo>
                  <a:pt x="815307" y="1225096"/>
                  <a:pt x="823054" y="1231670"/>
                  <a:pt x="826935" y="1240403"/>
                </a:cubicBezTo>
                <a:cubicBezTo>
                  <a:pt x="826942" y="1240418"/>
                  <a:pt x="846811" y="1300030"/>
                  <a:pt x="850789" y="1311965"/>
                </a:cubicBezTo>
                <a:cubicBezTo>
                  <a:pt x="853440" y="1319916"/>
                  <a:pt x="851767" y="1331170"/>
                  <a:pt x="858741" y="1335819"/>
                </a:cubicBezTo>
                <a:lnTo>
                  <a:pt x="882595" y="1351721"/>
                </a:lnTo>
                <a:cubicBezTo>
                  <a:pt x="901519" y="1408495"/>
                  <a:pt x="889199" y="1385482"/>
                  <a:pt x="914400" y="1423283"/>
                </a:cubicBezTo>
                <a:cubicBezTo>
                  <a:pt x="917050" y="1431234"/>
                  <a:pt x="918281" y="1439810"/>
                  <a:pt x="922351" y="1447137"/>
                </a:cubicBezTo>
                <a:cubicBezTo>
                  <a:pt x="931633" y="1463844"/>
                  <a:pt x="943554" y="1478942"/>
                  <a:pt x="954156" y="1494845"/>
                </a:cubicBezTo>
                <a:cubicBezTo>
                  <a:pt x="959457" y="1502796"/>
                  <a:pt x="963302" y="1511942"/>
                  <a:pt x="970059" y="1518699"/>
                </a:cubicBezTo>
                <a:lnTo>
                  <a:pt x="993913" y="1542553"/>
                </a:lnTo>
                <a:cubicBezTo>
                  <a:pt x="996563" y="1550504"/>
                  <a:pt x="996628" y="1559861"/>
                  <a:pt x="1001864" y="1566406"/>
                </a:cubicBezTo>
                <a:cubicBezTo>
                  <a:pt x="1007834" y="1573868"/>
                  <a:pt x="1018377" y="1576191"/>
                  <a:pt x="1025718" y="1582309"/>
                </a:cubicBezTo>
                <a:cubicBezTo>
                  <a:pt x="1034357" y="1589508"/>
                  <a:pt x="1042373" y="1597524"/>
                  <a:pt x="1049572" y="1606163"/>
                </a:cubicBezTo>
                <a:cubicBezTo>
                  <a:pt x="1055690" y="1613504"/>
                  <a:pt x="1058283" y="1623724"/>
                  <a:pt x="1065475" y="1630017"/>
                </a:cubicBezTo>
                <a:cubicBezTo>
                  <a:pt x="1079858" y="1642603"/>
                  <a:pt x="1113182" y="1661822"/>
                  <a:pt x="1113182" y="1661822"/>
                </a:cubicBezTo>
                <a:cubicBezTo>
                  <a:pt x="1149637" y="1716503"/>
                  <a:pt x="1126856" y="1703486"/>
                  <a:pt x="1168841" y="1717481"/>
                </a:cubicBezTo>
                <a:cubicBezTo>
                  <a:pt x="1213901" y="1785069"/>
                  <a:pt x="1139683" y="1680371"/>
                  <a:pt x="1232452" y="1773140"/>
                </a:cubicBezTo>
                <a:cubicBezTo>
                  <a:pt x="1250036" y="1790724"/>
                  <a:pt x="1258021" y="1801827"/>
                  <a:pt x="1280160" y="1812897"/>
                </a:cubicBezTo>
                <a:cubicBezTo>
                  <a:pt x="1291563" y="1818599"/>
                  <a:pt x="1325634" y="1826254"/>
                  <a:pt x="1335819" y="1828800"/>
                </a:cubicBezTo>
                <a:cubicBezTo>
                  <a:pt x="1353397" y="1827544"/>
                  <a:pt x="1434849" y="1830968"/>
                  <a:pt x="1470991" y="1812897"/>
                </a:cubicBezTo>
                <a:cubicBezTo>
                  <a:pt x="1479538" y="1808623"/>
                  <a:pt x="1486894" y="1802295"/>
                  <a:pt x="1494845" y="1796994"/>
                </a:cubicBezTo>
                <a:cubicBezTo>
                  <a:pt x="1500146" y="1789043"/>
                  <a:pt x="1503991" y="1779897"/>
                  <a:pt x="1510748" y="1773140"/>
                </a:cubicBezTo>
                <a:cubicBezTo>
                  <a:pt x="1517505" y="1766383"/>
                  <a:pt x="1528308" y="1764430"/>
                  <a:pt x="1534601" y="1757238"/>
                </a:cubicBezTo>
                <a:cubicBezTo>
                  <a:pt x="1547187" y="1742854"/>
                  <a:pt x="1552892" y="1723045"/>
                  <a:pt x="1566407" y="1709530"/>
                </a:cubicBezTo>
                <a:lnTo>
                  <a:pt x="1590261" y="1685676"/>
                </a:lnTo>
                <a:cubicBezTo>
                  <a:pt x="1608166" y="1631957"/>
                  <a:pt x="1583334" y="1690185"/>
                  <a:pt x="1622066" y="1645920"/>
                </a:cubicBezTo>
                <a:cubicBezTo>
                  <a:pt x="1634652" y="1631536"/>
                  <a:pt x="1643269" y="1614115"/>
                  <a:pt x="1653871" y="1598212"/>
                </a:cubicBezTo>
                <a:lnTo>
                  <a:pt x="1669774" y="1574358"/>
                </a:lnTo>
                <a:cubicBezTo>
                  <a:pt x="1698771" y="1487363"/>
                  <a:pt x="1652525" y="1619133"/>
                  <a:pt x="1693628" y="1526650"/>
                </a:cubicBezTo>
                <a:cubicBezTo>
                  <a:pt x="1700436" y="1511332"/>
                  <a:pt x="1704229" y="1494845"/>
                  <a:pt x="1709530" y="1478942"/>
                </a:cubicBezTo>
                <a:lnTo>
                  <a:pt x="1717481" y="1455088"/>
                </a:lnTo>
                <a:cubicBezTo>
                  <a:pt x="1720132" y="1447137"/>
                  <a:pt x="1723400" y="1439365"/>
                  <a:pt x="1725433" y="1431234"/>
                </a:cubicBezTo>
                <a:lnTo>
                  <a:pt x="1741335" y="1367624"/>
                </a:lnTo>
                <a:cubicBezTo>
                  <a:pt x="1743985" y="1357022"/>
                  <a:pt x="1745831" y="1346186"/>
                  <a:pt x="1749287" y="1335819"/>
                </a:cubicBezTo>
                <a:cubicBezTo>
                  <a:pt x="1751937" y="1327868"/>
                  <a:pt x="1755205" y="1320096"/>
                  <a:pt x="1757238" y="1311965"/>
                </a:cubicBezTo>
                <a:cubicBezTo>
                  <a:pt x="1771705" y="1254095"/>
                  <a:pt x="1758966" y="1288287"/>
                  <a:pt x="1773141" y="1224500"/>
                </a:cubicBezTo>
                <a:cubicBezTo>
                  <a:pt x="1774959" y="1216318"/>
                  <a:pt x="1778442" y="1208597"/>
                  <a:pt x="1781092" y="1200646"/>
                </a:cubicBezTo>
                <a:cubicBezTo>
                  <a:pt x="1789520" y="1074215"/>
                  <a:pt x="1794033" y="1083572"/>
                  <a:pt x="1781092" y="954156"/>
                </a:cubicBezTo>
                <a:cubicBezTo>
                  <a:pt x="1780005" y="943282"/>
                  <a:pt x="1775284" y="933067"/>
                  <a:pt x="1773141" y="922351"/>
                </a:cubicBezTo>
                <a:cubicBezTo>
                  <a:pt x="1769979" y="906542"/>
                  <a:pt x="1768351" y="890452"/>
                  <a:pt x="1765189" y="874643"/>
                </a:cubicBezTo>
                <a:cubicBezTo>
                  <a:pt x="1756904" y="833220"/>
                  <a:pt x="1759391" y="854345"/>
                  <a:pt x="1749287" y="818984"/>
                </a:cubicBezTo>
                <a:cubicBezTo>
                  <a:pt x="1736971" y="775881"/>
                  <a:pt x="1743800" y="791552"/>
                  <a:pt x="1733384" y="739471"/>
                </a:cubicBezTo>
                <a:cubicBezTo>
                  <a:pt x="1725096" y="698030"/>
                  <a:pt x="1727588" y="719187"/>
                  <a:pt x="1717481" y="683812"/>
                </a:cubicBezTo>
                <a:cubicBezTo>
                  <a:pt x="1693445" y="599685"/>
                  <a:pt x="1731423" y="717683"/>
                  <a:pt x="1693628" y="604299"/>
                </a:cubicBezTo>
                <a:lnTo>
                  <a:pt x="1661822" y="508883"/>
                </a:lnTo>
                <a:lnTo>
                  <a:pt x="1653871" y="485029"/>
                </a:lnTo>
                <a:cubicBezTo>
                  <a:pt x="1651221" y="477078"/>
                  <a:pt x="1650569" y="468149"/>
                  <a:pt x="1645920" y="461175"/>
                </a:cubicBezTo>
                <a:lnTo>
                  <a:pt x="1630017" y="437321"/>
                </a:lnTo>
                <a:cubicBezTo>
                  <a:pt x="1616022" y="395336"/>
                  <a:pt x="1626715" y="420440"/>
                  <a:pt x="1590261" y="365760"/>
                </a:cubicBezTo>
                <a:lnTo>
                  <a:pt x="1574358" y="341906"/>
                </a:lnTo>
                <a:cubicBezTo>
                  <a:pt x="1565071" y="314043"/>
                  <a:pt x="1569356" y="315044"/>
                  <a:pt x="1542553" y="294198"/>
                </a:cubicBezTo>
                <a:cubicBezTo>
                  <a:pt x="1527466" y="282464"/>
                  <a:pt x="1494845" y="262393"/>
                  <a:pt x="1494845" y="262393"/>
                </a:cubicBezTo>
                <a:cubicBezTo>
                  <a:pt x="1477498" y="210349"/>
                  <a:pt x="1501591" y="261428"/>
                  <a:pt x="1463040" y="230587"/>
                </a:cubicBezTo>
                <a:cubicBezTo>
                  <a:pt x="1427710" y="202323"/>
                  <a:pt x="1465838" y="206733"/>
                  <a:pt x="1431235" y="206733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0" name="Forme libre 1809"/>
          <p:cNvSpPr/>
          <p:nvPr/>
        </p:nvSpPr>
        <p:spPr>
          <a:xfrm>
            <a:off x="4802304" y="1903282"/>
            <a:ext cx="1423567" cy="2406325"/>
          </a:xfrm>
          <a:custGeom>
            <a:avLst/>
            <a:gdLst>
              <a:gd name="connsiteX0" fmla="*/ 835171 w 1423567"/>
              <a:gd name="connsiteY0" fmla="*/ 1404461 h 2406325"/>
              <a:gd name="connsiteX1" fmla="*/ 787463 w 1423567"/>
              <a:gd name="connsiteY1" fmla="*/ 1468071 h 2406325"/>
              <a:gd name="connsiteX2" fmla="*/ 779512 w 1423567"/>
              <a:gd name="connsiteY2" fmla="*/ 1491925 h 2406325"/>
              <a:gd name="connsiteX3" fmla="*/ 739755 w 1423567"/>
              <a:gd name="connsiteY3" fmla="*/ 1539633 h 2406325"/>
              <a:gd name="connsiteX4" fmla="*/ 699999 w 1423567"/>
              <a:gd name="connsiteY4" fmla="*/ 1611195 h 2406325"/>
              <a:gd name="connsiteX5" fmla="*/ 684096 w 1423567"/>
              <a:gd name="connsiteY5" fmla="*/ 1635048 h 2406325"/>
              <a:gd name="connsiteX6" fmla="*/ 652291 w 1423567"/>
              <a:gd name="connsiteY6" fmla="*/ 1682756 h 2406325"/>
              <a:gd name="connsiteX7" fmla="*/ 620486 w 1423567"/>
              <a:gd name="connsiteY7" fmla="*/ 1730464 h 2406325"/>
              <a:gd name="connsiteX8" fmla="*/ 612534 w 1423567"/>
              <a:gd name="connsiteY8" fmla="*/ 1754318 h 2406325"/>
              <a:gd name="connsiteX9" fmla="*/ 580729 w 1423567"/>
              <a:gd name="connsiteY9" fmla="*/ 1802026 h 2406325"/>
              <a:gd name="connsiteX10" fmla="*/ 564826 w 1423567"/>
              <a:gd name="connsiteY10" fmla="*/ 1849734 h 2406325"/>
              <a:gd name="connsiteX11" fmla="*/ 556875 w 1423567"/>
              <a:gd name="connsiteY11" fmla="*/ 1873588 h 2406325"/>
              <a:gd name="connsiteX12" fmla="*/ 548924 w 1423567"/>
              <a:gd name="connsiteY12" fmla="*/ 1905393 h 2406325"/>
              <a:gd name="connsiteX13" fmla="*/ 533021 w 1423567"/>
              <a:gd name="connsiteY13" fmla="*/ 1961052 h 2406325"/>
              <a:gd name="connsiteX14" fmla="*/ 540973 w 1423567"/>
              <a:gd name="connsiteY14" fmla="*/ 2120078 h 2406325"/>
              <a:gd name="connsiteX15" fmla="*/ 556875 w 1423567"/>
              <a:gd name="connsiteY15" fmla="*/ 2167786 h 2406325"/>
              <a:gd name="connsiteX16" fmla="*/ 580729 w 1423567"/>
              <a:gd name="connsiteY16" fmla="*/ 2239348 h 2406325"/>
              <a:gd name="connsiteX17" fmla="*/ 588680 w 1423567"/>
              <a:gd name="connsiteY17" fmla="*/ 2263201 h 2406325"/>
              <a:gd name="connsiteX18" fmla="*/ 620486 w 1423567"/>
              <a:gd name="connsiteY18" fmla="*/ 2310909 h 2406325"/>
              <a:gd name="connsiteX19" fmla="*/ 684096 w 1423567"/>
              <a:gd name="connsiteY19" fmla="*/ 2366568 h 2406325"/>
              <a:gd name="connsiteX20" fmla="*/ 707950 w 1423567"/>
              <a:gd name="connsiteY20" fmla="*/ 2390422 h 2406325"/>
              <a:gd name="connsiteX21" fmla="*/ 755658 w 1423567"/>
              <a:gd name="connsiteY21" fmla="*/ 2406325 h 2406325"/>
              <a:gd name="connsiteX22" fmla="*/ 954440 w 1423567"/>
              <a:gd name="connsiteY22" fmla="*/ 2382471 h 2406325"/>
              <a:gd name="connsiteX23" fmla="*/ 1002148 w 1423567"/>
              <a:gd name="connsiteY23" fmla="*/ 2366568 h 2406325"/>
              <a:gd name="connsiteX24" fmla="*/ 1026002 w 1423567"/>
              <a:gd name="connsiteY24" fmla="*/ 2358617 h 2406325"/>
              <a:gd name="connsiteX25" fmla="*/ 1073710 w 1423567"/>
              <a:gd name="connsiteY25" fmla="*/ 2326812 h 2406325"/>
              <a:gd name="connsiteX26" fmla="*/ 1121418 w 1423567"/>
              <a:gd name="connsiteY26" fmla="*/ 2287055 h 2406325"/>
              <a:gd name="connsiteX27" fmla="*/ 1177077 w 1423567"/>
              <a:gd name="connsiteY27" fmla="*/ 2223445 h 2406325"/>
              <a:gd name="connsiteX28" fmla="*/ 1208882 w 1423567"/>
              <a:gd name="connsiteY28" fmla="*/ 2175737 h 2406325"/>
              <a:gd name="connsiteX29" fmla="*/ 1232736 w 1423567"/>
              <a:gd name="connsiteY29" fmla="*/ 2104175 h 2406325"/>
              <a:gd name="connsiteX30" fmla="*/ 1240687 w 1423567"/>
              <a:gd name="connsiteY30" fmla="*/ 2080321 h 2406325"/>
              <a:gd name="connsiteX31" fmla="*/ 1248639 w 1423567"/>
              <a:gd name="connsiteY31" fmla="*/ 2056468 h 2406325"/>
              <a:gd name="connsiteX32" fmla="*/ 1256590 w 1423567"/>
              <a:gd name="connsiteY32" fmla="*/ 2024662 h 2406325"/>
              <a:gd name="connsiteX33" fmla="*/ 1248639 w 1423567"/>
              <a:gd name="connsiteY33" fmla="*/ 1945149 h 2406325"/>
              <a:gd name="connsiteX34" fmla="*/ 1240687 w 1423567"/>
              <a:gd name="connsiteY34" fmla="*/ 1921295 h 2406325"/>
              <a:gd name="connsiteX35" fmla="*/ 1248639 w 1423567"/>
              <a:gd name="connsiteY35" fmla="*/ 1841782 h 2406325"/>
              <a:gd name="connsiteX36" fmla="*/ 1256590 w 1423567"/>
              <a:gd name="connsiteY36" fmla="*/ 1388558 h 2406325"/>
              <a:gd name="connsiteX37" fmla="*/ 1272493 w 1423567"/>
              <a:gd name="connsiteY37" fmla="*/ 1324948 h 2406325"/>
              <a:gd name="connsiteX38" fmla="*/ 1288395 w 1423567"/>
              <a:gd name="connsiteY38" fmla="*/ 1245435 h 2406325"/>
              <a:gd name="connsiteX39" fmla="*/ 1304298 w 1423567"/>
              <a:gd name="connsiteY39" fmla="*/ 1165921 h 2406325"/>
              <a:gd name="connsiteX40" fmla="*/ 1320200 w 1423567"/>
              <a:gd name="connsiteY40" fmla="*/ 1118214 h 2406325"/>
              <a:gd name="connsiteX41" fmla="*/ 1336103 w 1423567"/>
              <a:gd name="connsiteY41" fmla="*/ 1070506 h 2406325"/>
              <a:gd name="connsiteX42" fmla="*/ 1344054 w 1423567"/>
              <a:gd name="connsiteY42" fmla="*/ 1046652 h 2406325"/>
              <a:gd name="connsiteX43" fmla="*/ 1352006 w 1423567"/>
              <a:gd name="connsiteY43" fmla="*/ 1022798 h 2406325"/>
              <a:gd name="connsiteX44" fmla="*/ 1359957 w 1423567"/>
              <a:gd name="connsiteY44" fmla="*/ 990993 h 2406325"/>
              <a:gd name="connsiteX45" fmla="*/ 1375859 w 1423567"/>
              <a:gd name="connsiteY45" fmla="*/ 935334 h 2406325"/>
              <a:gd name="connsiteX46" fmla="*/ 1383811 w 1423567"/>
              <a:gd name="connsiteY46" fmla="*/ 887626 h 2406325"/>
              <a:gd name="connsiteX47" fmla="*/ 1399713 w 1423567"/>
              <a:gd name="connsiteY47" fmla="*/ 839918 h 2406325"/>
              <a:gd name="connsiteX48" fmla="*/ 1407665 w 1423567"/>
              <a:gd name="connsiteY48" fmla="*/ 808113 h 2406325"/>
              <a:gd name="connsiteX49" fmla="*/ 1415616 w 1423567"/>
              <a:gd name="connsiteY49" fmla="*/ 768356 h 2406325"/>
              <a:gd name="connsiteX50" fmla="*/ 1423567 w 1423567"/>
              <a:gd name="connsiteY50" fmla="*/ 744502 h 2406325"/>
              <a:gd name="connsiteX51" fmla="*/ 1415616 w 1423567"/>
              <a:gd name="connsiteY51" fmla="*/ 633184 h 2406325"/>
              <a:gd name="connsiteX52" fmla="*/ 1407665 w 1423567"/>
              <a:gd name="connsiteY52" fmla="*/ 593428 h 2406325"/>
              <a:gd name="connsiteX53" fmla="*/ 1399713 w 1423567"/>
              <a:gd name="connsiteY53" fmla="*/ 537768 h 2406325"/>
              <a:gd name="connsiteX54" fmla="*/ 1383811 w 1423567"/>
              <a:gd name="connsiteY54" fmla="*/ 466207 h 2406325"/>
              <a:gd name="connsiteX55" fmla="*/ 1352006 w 1423567"/>
              <a:gd name="connsiteY55" fmla="*/ 418499 h 2406325"/>
              <a:gd name="connsiteX56" fmla="*/ 1344054 w 1423567"/>
              <a:gd name="connsiteY56" fmla="*/ 394645 h 2406325"/>
              <a:gd name="connsiteX57" fmla="*/ 1328152 w 1423567"/>
              <a:gd name="connsiteY57" fmla="*/ 370791 h 2406325"/>
              <a:gd name="connsiteX58" fmla="*/ 1312249 w 1423567"/>
              <a:gd name="connsiteY58" fmla="*/ 323083 h 2406325"/>
              <a:gd name="connsiteX59" fmla="*/ 1280444 w 1423567"/>
              <a:gd name="connsiteY59" fmla="*/ 275375 h 2406325"/>
              <a:gd name="connsiteX60" fmla="*/ 1264541 w 1423567"/>
              <a:gd name="connsiteY60" fmla="*/ 251521 h 2406325"/>
              <a:gd name="connsiteX61" fmla="*/ 1232736 w 1423567"/>
              <a:gd name="connsiteY61" fmla="*/ 203814 h 2406325"/>
              <a:gd name="connsiteX62" fmla="*/ 1200931 w 1423567"/>
              <a:gd name="connsiteY62" fmla="*/ 156106 h 2406325"/>
              <a:gd name="connsiteX63" fmla="*/ 1153223 w 1423567"/>
              <a:gd name="connsiteY63" fmla="*/ 116349 h 2406325"/>
              <a:gd name="connsiteX64" fmla="*/ 1129369 w 1423567"/>
              <a:gd name="connsiteY64" fmla="*/ 100447 h 2406325"/>
              <a:gd name="connsiteX65" fmla="*/ 1065759 w 1423567"/>
              <a:gd name="connsiteY65" fmla="*/ 60690 h 2406325"/>
              <a:gd name="connsiteX66" fmla="*/ 1041905 w 1423567"/>
              <a:gd name="connsiteY66" fmla="*/ 44788 h 2406325"/>
              <a:gd name="connsiteX67" fmla="*/ 994197 w 1423567"/>
              <a:gd name="connsiteY67" fmla="*/ 28885 h 2406325"/>
              <a:gd name="connsiteX68" fmla="*/ 970343 w 1423567"/>
              <a:gd name="connsiteY68" fmla="*/ 12982 h 2406325"/>
              <a:gd name="connsiteX69" fmla="*/ 755658 w 1423567"/>
              <a:gd name="connsiteY69" fmla="*/ 12982 h 2406325"/>
              <a:gd name="connsiteX70" fmla="*/ 660242 w 1423567"/>
              <a:gd name="connsiteY70" fmla="*/ 44788 h 2406325"/>
              <a:gd name="connsiteX71" fmla="*/ 636388 w 1423567"/>
              <a:gd name="connsiteY71" fmla="*/ 52739 h 2406325"/>
              <a:gd name="connsiteX72" fmla="*/ 564826 w 1423567"/>
              <a:gd name="connsiteY72" fmla="*/ 100447 h 2406325"/>
              <a:gd name="connsiteX73" fmla="*/ 540973 w 1423567"/>
              <a:gd name="connsiteY73" fmla="*/ 116349 h 2406325"/>
              <a:gd name="connsiteX74" fmla="*/ 517119 w 1423567"/>
              <a:gd name="connsiteY74" fmla="*/ 124301 h 2406325"/>
              <a:gd name="connsiteX75" fmla="*/ 469411 w 1423567"/>
              <a:gd name="connsiteY75" fmla="*/ 148155 h 2406325"/>
              <a:gd name="connsiteX76" fmla="*/ 405800 w 1423567"/>
              <a:gd name="connsiteY76" fmla="*/ 187911 h 2406325"/>
              <a:gd name="connsiteX77" fmla="*/ 381946 w 1423567"/>
              <a:gd name="connsiteY77" fmla="*/ 195862 h 2406325"/>
              <a:gd name="connsiteX78" fmla="*/ 358093 w 1423567"/>
              <a:gd name="connsiteY78" fmla="*/ 211765 h 2406325"/>
              <a:gd name="connsiteX79" fmla="*/ 310385 w 1423567"/>
              <a:gd name="connsiteY79" fmla="*/ 227668 h 2406325"/>
              <a:gd name="connsiteX80" fmla="*/ 262677 w 1423567"/>
              <a:gd name="connsiteY80" fmla="*/ 259473 h 2406325"/>
              <a:gd name="connsiteX81" fmla="*/ 246774 w 1423567"/>
              <a:gd name="connsiteY81" fmla="*/ 283327 h 2406325"/>
              <a:gd name="connsiteX82" fmla="*/ 222920 w 1423567"/>
              <a:gd name="connsiteY82" fmla="*/ 299229 h 2406325"/>
              <a:gd name="connsiteX83" fmla="*/ 207018 w 1423567"/>
              <a:gd name="connsiteY83" fmla="*/ 346937 h 2406325"/>
              <a:gd name="connsiteX84" fmla="*/ 199066 w 1423567"/>
              <a:gd name="connsiteY84" fmla="*/ 370791 h 2406325"/>
              <a:gd name="connsiteX85" fmla="*/ 183164 w 1423567"/>
              <a:gd name="connsiteY85" fmla="*/ 418499 h 2406325"/>
              <a:gd name="connsiteX86" fmla="*/ 175213 w 1423567"/>
              <a:gd name="connsiteY86" fmla="*/ 442353 h 2406325"/>
              <a:gd name="connsiteX87" fmla="*/ 167261 w 1423567"/>
              <a:gd name="connsiteY87" fmla="*/ 482109 h 2406325"/>
              <a:gd name="connsiteX88" fmla="*/ 159310 w 1423567"/>
              <a:gd name="connsiteY88" fmla="*/ 537768 h 2406325"/>
              <a:gd name="connsiteX89" fmla="*/ 151359 w 1423567"/>
              <a:gd name="connsiteY89" fmla="*/ 585476 h 2406325"/>
              <a:gd name="connsiteX90" fmla="*/ 143407 w 1423567"/>
              <a:gd name="connsiteY90" fmla="*/ 712697 h 2406325"/>
              <a:gd name="connsiteX91" fmla="*/ 135456 w 1423567"/>
              <a:gd name="connsiteY91" fmla="*/ 752454 h 2406325"/>
              <a:gd name="connsiteX92" fmla="*/ 127505 w 1423567"/>
              <a:gd name="connsiteY92" fmla="*/ 808113 h 2406325"/>
              <a:gd name="connsiteX93" fmla="*/ 119553 w 1423567"/>
              <a:gd name="connsiteY93" fmla="*/ 831967 h 2406325"/>
              <a:gd name="connsiteX94" fmla="*/ 103651 w 1423567"/>
              <a:gd name="connsiteY94" fmla="*/ 895577 h 2406325"/>
              <a:gd name="connsiteX95" fmla="*/ 95699 w 1423567"/>
              <a:gd name="connsiteY95" fmla="*/ 919431 h 2406325"/>
              <a:gd name="connsiteX96" fmla="*/ 87748 w 1423567"/>
              <a:gd name="connsiteY96" fmla="*/ 951236 h 2406325"/>
              <a:gd name="connsiteX97" fmla="*/ 71846 w 1423567"/>
              <a:gd name="connsiteY97" fmla="*/ 998944 h 2406325"/>
              <a:gd name="connsiteX98" fmla="*/ 55943 w 1423567"/>
              <a:gd name="connsiteY98" fmla="*/ 1046652 h 2406325"/>
              <a:gd name="connsiteX99" fmla="*/ 40040 w 1423567"/>
              <a:gd name="connsiteY99" fmla="*/ 1094360 h 2406325"/>
              <a:gd name="connsiteX100" fmla="*/ 32089 w 1423567"/>
              <a:gd name="connsiteY100" fmla="*/ 1118214 h 2406325"/>
              <a:gd name="connsiteX101" fmla="*/ 16186 w 1423567"/>
              <a:gd name="connsiteY101" fmla="*/ 1181824 h 2406325"/>
              <a:gd name="connsiteX102" fmla="*/ 284 w 1423567"/>
              <a:gd name="connsiteY102" fmla="*/ 1237483 h 2406325"/>
              <a:gd name="connsiteX103" fmla="*/ 16186 w 1423567"/>
              <a:gd name="connsiteY103" fmla="*/ 1396509 h 2406325"/>
              <a:gd name="connsiteX104" fmla="*/ 32089 w 1423567"/>
              <a:gd name="connsiteY104" fmla="*/ 1420363 h 2406325"/>
              <a:gd name="connsiteX105" fmla="*/ 55943 w 1423567"/>
              <a:gd name="connsiteY105" fmla="*/ 1436266 h 2406325"/>
              <a:gd name="connsiteX106" fmla="*/ 95699 w 1423567"/>
              <a:gd name="connsiteY106" fmla="*/ 1476022 h 2406325"/>
              <a:gd name="connsiteX107" fmla="*/ 143407 w 1423567"/>
              <a:gd name="connsiteY107" fmla="*/ 1491925 h 2406325"/>
              <a:gd name="connsiteX108" fmla="*/ 167261 w 1423567"/>
              <a:gd name="connsiteY108" fmla="*/ 1507828 h 2406325"/>
              <a:gd name="connsiteX109" fmla="*/ 342190 w 1423567"/>
              <a:gd name="connsiteY109" fmla="*/ 1507828 h 2406325"/>
              <a:gd name="connsiteX110" fmla="*/ 389898 w 1423567"/>
              <a:gd name="connsiteY110" fmla="*/ 1476022 h 2406325"/>
              <a:gd name="connsiteX111" fmla="*/ 413752 w 1423567"/>
              <a:gd name="connsiteY111" fmla="*/ 1460120 h 2406325"/>
              <a:gd name="connsiteX112" fmla="*/ 437606 w 1423567"/>
              <a:gd name="connsiteY112" fmla="*/ 1452168 h 2406325"/>
              <a:gd name="connsiteX113" fmla="*/ 509167 w 1423567"/>
              <a:gd name="connsiteY113" fmla="*/ 1396509 h 2406325"/>
              <a:gd name="connsiteX114" fmla="*/ 533021 w 1423567"/>
              <a:gd name="connsiteY114" fmla="*/ 1380607 h 2406325"/>
              <a:gd name="connsiteX115" fmla="*/ 540973 w 1423567"/>
              <a:gd name="connsiteY115" fmla="*/ 1356753 h 2406325"/>
              <a:gd name="connsiteX116" fmla="*/ 564826 w 1423567"/>
              <a:gd name="connsiteY116" fmla="*/ 1340850 h 2406325"/>
              <a:gd name="connsiteX117" fmla="*/ 588680 w 1423567"/>
              <a:gd name="connsiteY117" fmla="*/ 1316996 h 2406325"/>
              <a:gd name="connsiteX118" fmla="*/ 620486 w 1423567"/>
              <a:gd name="connsiteY118" fmla="*/ 1269288 h 2406325"/>
              <a:gd name="connsiteX119" fmla="*/ 660242 w 1423567"/>
              <a:gd name="connsiteY119" fmla="*/ 1197727 h 2406325"/>
              <a:gd name="connsiteX120" fmla="*/ 684096 w 1423567"/>
              <a:gd name="connsiteY120" fmla="*/ 1173873 h 2406325"/>
              <a:gd name="connsiteX121" fmla="*/ 699999 w 1423567"/>
              <a:gd name="connsiteY121" fmla="*/ 1142068 h 2406325"/>
              <a:gd name="connsiteX122" fmla="*/ 715901 w 1423567"/>
              <a:gd name="connsiteY122" fmla="*/ 1118214 h 2406325"/>
              <a:gd name="connsiteX123" fmla="*/ 731804 w 1423567"/>
              <a:gd name="connsiteY123" fmla="*/ 1070506 h 2406325"/>
              <a:gd name="connsiteX124" fmla="*/ 747706 w 1423567"/>
              <a:gd name="connsiteY124" fmla="*/ 1046652 h 2406325"/>
              <a:gd name="connsiteX125" fmla="*/ 763609 w 1423567"/>
              <a:gd name="connsiteY125" fmla="*/ 990993 h 2406325"/>
              <a:gd name="connsiteX126" fmla="*/ 771560 w 1423567"/>
              <a:gd name="connsiteY126" fmla="*/ 967139 h 2406325"/>
              <a:gd name="connsiteX127" fmla="*/ 787463 w 1423567"/>
              <a:gd name="connsiteY127" fmla="*/ 871723 h 2406325"/>
              <a:gd name="connsiteX128" fmla="*/ 811317 w 1423567"/>
              <a:gd name="connsiteY128" fmla="*/ 824015 h 2406325"/>
              <a:gd name="connsiteX129" fmla="*/ 835171 w 1423567"/>
              <a:gd name="connsiteY129" fmla="*/ 816064 h 2406325"/>
              <a:gd name="connsiteX130" fmla="*/ 859025 w 1423567"/>
              <a:gd name="connsiteY130" fmla="*/ 800161 h 2406325"/>
              <a:gd name="connsiteX131" fmla="*/ 914684 w 1423567"/>
              <a:gd name="connsiteY131" fmla="*/ 784259 h 2406325"/>
              <a:gd name="connsiteX132" fmla="*/ 962392 w 1423567"/>
              <a:gd name="connsiteY132" fmla="*/ 792210 h 2406325"/>
              <a:gd name="connsiteX133" fmla="*/ 986246 w 1423567"/>
              <a:gd name="connsiteY133" fmla="*/ 808113 h 2406325"/>
              <a:gd name="connsiteX134" fmla="*/ 1010099 w 1423567"/>
              <a:gd name="connsiteY134" fmla="*/ 816064 h 2406325"/>
              <a:gd name="connsiteX135" fmla="*/ 1033953 w 1423567"/>
              <a:gd name="connsiteY135" fmla="*/ 839918 h 2406325"/>
              <a:gd name="connsiteX136" fmla="*/ 1041905 w 1423567"/>
              <a:gd name="connsiteY136" fmla="*/ 863772 h 2406325"/>
              <a:gd name="connsiteX137" fmla="*/ 1057807 w 1423567"/>
              <a:gd name="connsiteY137" fmla="*/ 887626 h 2406325"/>
              <a:gd name="connsiteX138" fmla="*/ 1049856 w 1423567"/>
              <a:gd name="connsiteY138" fmla="*/ 1030749 h 2406325"/>
              <a:gd name="connsiteX139" fmla="*/ 1033953 w 1423567"/>
              <a:gd name="connsiteY139" fmla="*/ 1078457 h 2406325"/>
              <a:gd name="connsiteX140" fmla="*/ 1026002 w 1423567"/>
              <a:gd name="connsiteY140" fmla="*/ 1102311 h 2406325"/>
              <a:gd name="connsiteX141" fmla="*/ 1010099 w 1423567"/>
              <a:gd name="connsiteY141" fmla="*/ 1150019 h 2406325"/>
              <a:gd name="connsiteX142" fmla="*/ 978294 w 1423567"/>
              <a:gd name="connsiteY142" fmla="*/ 1197727 h 2406325"/>
              <a:gd name="connsiteX143" fmla="*/ 946489 w 1423567"/>
              <a:gd name="connsiteY143" fmla="*/ 1269288 h 2406325"/>
              <a:gd name="connsiteX144" fmla="*/ 922635 w 1423567"/>
              <a:gd name="connsiteY144" fmla="*/ 1316996 h 2406325"/>
              <a:gd name="connsiteX145" fmla="*/ 890830 w 1423567"/>
              <a:gd name="connsiteY145" fmla="*/ 1364704 h 2406325"/>
              <a:gd name="connsiteX146" fmla="*/ 843122 w 1423567"/>
              <a:gd name="connsiteY146" fmla="*/ 1396509 h 2406325"/>
              <a:gd name="connsiteX147" fmla="*/ 835171 w 1423567"/>
              <a:gd name="connsiteY147" fmla="*/ 1404461 h 240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3567" h="2406325">
                <a:moveTo>
                  <a:pt x="835171" y="1404461"/>
                </a:moveTo>
                <a:cubicBezTo>
                  <a:pt x="825895" y="1416388"/>
                  <a:pt x="795901" y="1451195"/>
                  <a:pt x="787463" y="1468071"/>
                </a:cubicBezTo>
                <a:cubicBezTo>
                  <a:pt x="783715" y="1475568"/>
                  <a:pt x="783260" y="1484428"/>
                  <a:pt x="779512" y="1491925"/>
                </a:cubicBezTo>
                <a:cubicBezTo>
                  <a:pt x="768442" y="1514064"/>
                  <a:pt x="757339" y="1522049"/>
                  <a:pt x="739755" y="1539633"/>
                </a:cubicBezTo>
                <a:cubicBezTo>
                  <a:pt x="725761" y="1581618"/>
                  <a:pt x="736452" y="1556516"/>
                  <a:pt x="699999" y="1611195"/>
                </a:cubicBezTo>
                <a:lnTo>
                  <a:pt x="684096" y="1635048"/>
                </a:lnTo>
                <a:cubicBezTo>
                  <a:pt x="665191" y="1691764"/>
                  <a:pt x="691997" y="1623199"/>
                  <a:pt x="652291" y="1682756"/>
                </a:cubicBezTo>
                <a:cubicBezTo>
                  <a:pt x="606258" y="1751803"/>
                  <a:pt x="696584" y="1654363"/>
                  <a:pt x="620486" y="1730464"/>
                </a:cubicBezTo>
                <a:cubicBezTo>
                  <a:pt x="617835" y="1738415"/>
                  <a:pt x="616604" y="1746991"/>
                  <a:pt x="612534" y="1754318"/>
                </a:cubicBezTo>
                <a:cubicBezTo>
                  <a:pt x="603252" y="1771025"/>
                  <a:pt x="580729" y="1802026"/>
                  <a:pt x="580729" y="1802026"/>
                </a:cubicBezTo>
                <a:lnTo>
                  <a:pt x="564826" y="1849734"/>
                </a:lnTo>
                <a:cubicBezTo>
                  <a:pt x="562176" y="1857685"/>
                  <a:pt x="558908" y="1865457"/>
                  <a:pt x="556875" y="1873588"/>
                </a:cubicBezTo>
                <a:cubicBezTo>
                  <a:pt x="554225" y="1884190"/>
                  <a:pt x="551926" y="1894886"/>
                  <a:pt x="548924" y="1905393"/>
                </a:cubicBezTo>
                <a:cubicBezTo>
                  <a:pt x="526099" y="1985282"/>
                  <a:pt x="557893" y="1861572"/>
                  <a:pt x="533021" y="1961052"/>
                </a:cubicBezTo>
                <a:cubicBezTo>
                  <a:pt x="535672" y="2014061"/>
                  <a:pt x="534889" y="2067353"/>
                  <a:pt x="540973" y="2120078"/>
                </a:cubicBezTo>
                <a:cubicBezTo>
                  <a:pt x="542894" y="2136730"/>
                  <a:pt x="551574" y="2151883"/>
                  <a:pt x="556875" y="2167786"/>
                </a:cubicBezTo>
                <a:lnTo>
                  <a:pt x="580729" y="2239348"/>
                </a:lnTo>
                <a:cubicBezTo>
                  <a:pt x="583379" y="2247299"/>
                  <a:pt x="584031" y="2256228"/>
                  <a:pt x="588680" y="2263201"/>
                </a:cubicBezTo>
                <a:lnTo>
                  <a:pt x="620486" y="2310909"/>
                </a:lnTo>
                <a:cubicBezTo>
                  <a:pt x="665546" y="2378499"/>
                  <a:pt x="591323" y="2273795"/>
                  <a:pt x="684096" y="2366568"/>
                </a:cubicBezTo>
                <a:cubicBezTo>
                  <a:pt x="692047" y="2374519"/>
                  <a:pt x="698120" y="2384961"/>
                  <a:pt x="707950" y="2390422"/>
                </a:cubicBezTo>
                <a:cubicBezTo>
                  <a:pt x="722603" y="2398563"/>
                  <a:pt x="755658" y="2406325"/>
                  <a:pt x="755658" y="2406325"/>
                </a:cubicBezTo>
                <a:cubicBezTo>
                  <a:pt x="845322" y="2401051"/>
                  <a:pt x="879644" y="2407404"/>
                  <a:pt x="954440" y="2382471"/>
                </a:cubicBezTo>
                <a:lnTo>
                  <a:pt x="1002148" y="2366568"/>
                </a:lnTo>
                <a:cubicBezTo>
                  <a:pt x="1010099" y="2363918"/>
                  <a:pt x="1019028" y="2363266"/>
                  <a:pt x="1026002" y="2358617"/>
                </a:cubicBezTo>
                <a:cubicBezTo>
                  <a:pt x="1041905" y="2348015"/>
                  <a:pt x="1060195" y="2340327"/>
                  <a:pt x="1073710" y="2326812"/>
                </a:cubicBezTo>
                <a:cubicBezTo>
                  <a:pt x="1104321" y="2296201"/>
                  <a:pt x="1088208" y="2309196"/>
                  <a:pt x="1121418" y="2287055"/>
                </a:cubicBezTo>
                <a:cubicBezTo>
                  <a:pt x="1158524" y="2231397"/>
                  <a:pt x="1137321" y="2249950"/>
                  <a:pt x="1177077" y="2223445"/>
                </a:cubicBezTo>
                <a:cubicBezTo>
                  <a:pt x="1187679" y="2207542"/>
                  <a:pt x="1202838" y="2193869"/>
                  <a:pt x="1208882" y="2175737"/>
                </a:cubicBezTo>
                <a:lnTo>
                  <a:pt x="1232736" y="2104175"/>
                </a:lnTo>
                <a:lnTo>
                  <a:pt x="1240687" y="2080321"/>
                </a:lnTo>
                <a:cubicBezTo>
                  <a:pt x="1243337" y="2072370"/>
                  <a:pt x="1246606" y="2064599"/>
                  <a:pt x="1248639" y="2056468"/>
                </a:cubicBezTo>
                <a:lnTo>
                  <a:pt x="1256590" y="2024662"/>
                </a:lnTo>
                <a:cubicBezTo>
                  <a:pt x="1253940" y="1998158"/>
                  <a:pt x="1252689" y="1971476"/>
                  <a:pt x="1248639" y="1945149"/>
                </a:cubicBezTo>
                <a:cubicBezTo>
                  <a:pt x="1247365" y="1936865"/>
                  <a:pt x="1240687" y="1929677"/>
                  <a:pt x="1240687" y="1921295"/>
                </a:cubicBezTo>
                <a:cubicBezTo>
                  <a:pt x="1240687" y="1894658"/>
                  <a:pt x="1245988" y="1868286"/>
                  <a:pt x="1248639" y="1841782"/>
                </a:cubicBezTo>
                <a:cubicBezTo>
                  <a:pt x="1251289" y="1690707"/>
                  <a:pt x="1249624" y="1539495"/>
                  <a:pt x="1256590" y="1388558"/>
                </a:cubicBezTo>
                <a:cubicBezTo>
                  <a:pt x="1257598" y="1366725"/>
                  <a:pt x="1268207" y="1346380"/>
                  <a:pt x="1272493" y="1324948"/>
                </a:cubicBezTo>
                <a:cubicBezTo>
                  <a:pt x="1277794" y="1298444"/>
                  <a:pt x="1283952" y="1272096"/>
                  <a:pt x="1288395" y="1245435"/>
                </a:cubicBezTo>
                <a:cubicBezTo>
                  <a:pt x="1293770" y="1213186"/>
                  <a:pt x="1295400" y="1195581"/>
                  <a:pt x="1304298" y="1165921"/>
                </a:cubicBezTo>
                <a:cubicBezTo>
                  <a:pt x="1309115" y="1149865"/>
                  <a:pt x="1314899" y="1134116"/>
                  <a:pt x="1320200" y="1118214"/>
                </a:cubicBezTo>
                <a:lnTo>
                  <a:pt x="1336103" y="1070506"/>
                </a:lnTo>
                <a:lnTo>
                  <a:pt x="1344054" y="1046652"/>
                </a:lnTo>
                <a:cubicBezTo>
                  <a:pt x="1346705" y="1038701"/>
                  <a:pt x="1349973" y="1030929"/>
                  <a:pt x="1352006" y="1022798"/>
                </a:cubicBezTo>
                <a:cubicBezTo>
                  <a:pt x="1354656" y="1012196"/>
                  <a:pt x="1356955" y="1001500"/>
                  <a:pt x="1359957" y="990993"/>
                </a:cubicBezTo>
                <a:cubicBezTo>
                  <a:pt x="1370062" y="955624"/>
                  <a:pt x="1367572" y="976767"/>
                  <a:pt x="1375859" y="935334"/>
                </a:cubicBezTo>
                <a:cubicBezTo>
                  <a:pt x="1379021" y="919525"/>
                  <a:pt x="1379901" y="903267"/>
                  <a:pt x="1383811" y="887626"/>
                </a:cubicBezTo>
                <a:cubicBezTo>
                  <a:pt x="1387877" y="871364"/>
                  <a:pt x="1395647" y="856180"/>
                  <a:pt x="1399713" y="839918"/>
                </a:cubicBezTo>
                <a:cubicBezTo>
                  <a:pt x="1402364" y="829316"/>
                  <a:pt x="1405294" y="818781"/>
                  <a:pt x="1407665" y="808113"/>
                </a:cubicBezTo>
                <a:cubicBezTo>
                  <a:pt x="1410597" y="794920"/>
                  <a:pt x="1412338" y="781467"/>
                  <a:pt x="1415616" y="768356"/>
                </a:cubicBezTo>
                <a:cubicBezTo>
                  <a:pt x="1417649" y="760225"/>
                  <a:pt x="1420917" y="752453"/>
                  <a:pt x="1423567" y="744502"/>
                </a:cubicBezTo>
                <a:cubicBezTo>
                  <a:pt x="1420917" y="707396"/>
                  <a:pt x="1419510" y="670180"/>
                  <a:pt x="1415616" y="633184"/>
                </a:cubicBezTo>
                <a:cubicBezTo>
                  <a:pt x="1414201" y="619744"/>
                  <a:pt x="1409887" y="606759"/>
                  <a:pt x="1407665" y="593428"/>
                </a:cubicBezTo>
                <a:cubicBezTo>
                  <a:pt x="1404584" y="574941"/>
                  <a:pt x="1402563" y="556292"/>
                  <a:pt x="1399713" y="537768"/>
                </a:cubicBezTo>
                <a:cubicBezTo>
                  <a:pt x="1397785" y="525238"/>
                  <a:pt x="1393012" y="482769"/>
                  <a:pt x="1383811" y="466207"/>
                </a:cubicBezTo>
                <a:cubicBezTo>
                  <a:pt x="1374529" y="449500"/>
                  <a:pt x="1358050" y="436631"/>
                  <a:pt x="1352006" y="418499"/>
                </a:cubicBezTo>
                <a:cubicBezTo>
                  <a:pt x="1349355" y="410548"/>
                  <a:pt x="1347802" y="402142"/>
                  <a:pt x="1344054" y="394645"/>
                </a:cubicBezTo>
                <a:cubicBezTo>
                  <a:pt x="1339780" y="386098"/>
                  <a:pt x="1332033" y="379524"/>
                  <a:pt x="1328152" y="370791"/>
                </a:cubicBezTo>
                <a:cubicBezTo>
                  <a:pt x="1321344" y="355473"/>
                  <a:pt x="1321547" y="337031"/>
                  <a:pt x="1312249" y="323083"/>
                </a:cubicBezTo>
                <a:lnTo>
                  <a:pt x="1280444" y="275375"/>
                </a:lnTo>
                <a:lnTo>
                  <a:pt x="1264541" y="251521"/>
                </a:lnTo>
                <a:cubicBezTo>
                  <a:pt x="1249335" y="205902"/>
                  <a:pt x="1267480" y="248485"/>
                  <a:pt x="1232736" y="203814"/>
                </a:cubicBezTo>
                <a:cubicBezTo>
                  <a:pt x="1221002" y="188727"/>
                  <a:pt x="1216834" y="166708"/>
                  <a:pt x="1200931" y="156106"/>
                </a:cubicBezTo>
                <a:cubicBezTo>
                  <a:pt x="1141699" y="116617"/>
                  <a:pt x="1214453" y="167374"/>
                  <a:pt x="1153223" y="116349"/>
                </a:cubicBezTo>
                <a:cubicBezTo>
                  <a:pt x="1145882" y="110231"/>
                  <a:pt x="1137320" y="105748"/>
                  <a:pt x="1129369" y="100447"/>
                </a:cubicBezTo>
                <a:cubicBezTo>
                  <a:pt x="1091223" y="43229"/>
                  <a:pt x="1145238" y="113674"/>
                  <a:pt x="1065759" y="60690"/>
                </a:cubicBezTo>
                <a:cubicBezTo>
                  <a:pt x="1057808" y="55389"/>
                  <a:pt x="1050638" y="48669"/>
                  <a:pt x="1041905" y="44788"/>
                </a:cubicBezTo>
                <a:cubicBezTo>
                  <a:pt x="1026587" y="37980"/>
                  <a:pt x="994197" y="28885"/>
                  <a:pt x="994197" y="28885"/>
                </a:cubicBezTo>
                <a:cubicBezTo>
                  <a:pt x="986246" y="23584"/>
                  <a:pt x="978890" y="17256"/>
                  <a:pt x="970343" y="12982"/>
                </a:cubicBezTo>
                <a:cubicBezTo>
                  <a:pt x="912016" y="-16181"/>
                  <a:pt x="757927" y="12887"/>
                  <a:pt x="755658" y="12982"/>
                </a:cubicBezTo>
                <a:lnTo>
                  <a:pt x="660242" y="44788"/>
                </a:lnTo>
                <a:cubicBezTo>
                  <a:pt x="652291" y="47438"/>
                  <a:pt x="643362" y="48090"/>
                  <a:pt x="636388" y="52739"/>
                </a:cubicBezTo>
                <a:lnTo>
                  <a:pt x="564826" y="100447"/>
                </a:lnTo>
                <a:cubicBezTo>
                  <a:pt x="556875" y="105748"/>
                  <a:pt x="550038" y="113327"/>
                  <a:pt x="540973" y="116349"/>
                </a:cubicBezTo>
                <a:cubicBezTo>
                  <a:pt x="533022" y="119000"/>
                  <a:pt x="524616" y="120553"/>
                  <a:pt x="517119" y="124301"/>
                </a:cubicBezTo>
                <a:cubicBezTo>
                  <a:pt x="455463" y="155129"/>
                  <a:pt x="529369" y="128167"/>
                  <a:pt x="469411" y="148155"/>
                </a:cubicBezTo>
                <a:cubicBezTo>
                  <a:pt x="444209" y="185955"/>
                  <a:pt x="462573" y="168987"/>
                  <a:pt x="405800" y="187911"/>
                </a:cubicBezTo>
                <a:lnTo>
                  <a:pt x="381946" y="195862"/>
                </a:lnTo>
                <a:cubicBezTo>
                  <a:pt x="373995" y="201163"/>
                  <a:pt x="366825" y="207884"/>
                  <a:pt x="358093" y="211765"/>
                </a:cubicBezTo>
                <a:cubicBezTo>
                  <a:pt x="342775" y="218573"/>
                  <a:pt x="324333" y="218370"/>
                  <a:pt x="310385" y="227668"/>
                </a:cubicBezTo>
                <a:lnTo>
                  <a:pt x="262677" y="259473"/>
                </a:lnTo>
                <a:cubicBezTo>
                  <a:pt x="257376" y="267424"/>
                  <a:pt x="253531" y="276570"/>
                  <a:pt x="246774" y="283327"/>
                </a:cubicBezTo>
                <a:cubicBezTo>
                  <a:pt x="240017" y="290084"/>
                  <a:pt x="227985" y="291125"/>
                  <a:pt x="222920" y="299229"/>
                </a:cubicBezTo>
                <a:cubicBezTo>
                  <a:pt x="214036" y="313444"/>
                  <a:pt x="212319" y="331034"/>
                  <a:pt x="207018" y="346937"/>
                </a:cubicBezTo>
                <a:lnTo>
                  <a:pt x="199066" y="370791"/>
                </a:lnTo>
                <a:lnTo>
                  <a:pt x="183164" y="418499"/>
                </a:lnTo>
                <a:cubicBezTo>
                  <a:pt x="180514" y="426450"/>
                  <a:pt x="176857" y="434134"/>
                  <a:pt x="175213" y="442353"/>
                </a:cubicBezTo>
                <a:cubicBezTo>
                  <a:pt x="172562" y="455605"/>
                  <a:pt x="169483" y="468778"/>
                  <a:pt x="167261" y="482109"/>
                </a:cubicBezTo>
                <a:cubicBezTo>
                  <a:pt x="164180" y="500595"/>
                  <a:pt x="162160" y="519245"/>
                  <a:pt x="159310" y="537768"/>
                </a:cubicBezTo>
                <a:cubicBezTo>
                  <a:pt x="156859" y="553703"/>
                  <a:pt x="154009" y="569573"/>
                  <a:pt x="151359" y="585476"/>
                </a:cubicBezTo>
                <a:cubicBezTo>
                  <a:pt x="148708" y="627883"/>
                  <a:pt x="147435" y="670399"/>
                  <a:pt x="143407" y="712697"/>
                </a:cubicBezTo>
                <a:cubicBezTo>
                  <a:pt x="142126" y="726151"/>
                  <a:pt x="137678" y="739123"/>
                  <a:pt x="135456" y="752454"/>
                </a:cubicBezTo>
                <a:cubicBezTo>
                  <a:pt x="132375" y="770940"/>
                  <a:pt x="131181" y="789736"/>
                  <a:pt x="127505" y="808113"/>
                </a:cubicBezTo>
                <a:cubicBezTo>
                  <a:pt x="125861" y="816332"/>
                  <a:pt x="121758" y="823881"/>
                  <a:pt x="119553" y="831967"/>
                </a:cubicBezTo>
                <a:cubicBezTo>
                  <a:pt x="113802" y="853053"/>
                  <a:pt x="110563" y="874843"/>
                  <a:pt x="103651" y="895577"/>
                </a:cubicBezTo>
                <a:cubicBezTo>
                  <a:pt x="101000" y="903528"/>
                  <a:pt x="98002" y="911372"/>
                  <a:pt x="95699" y="919431"/>
                </a:cubicBezTo>
                <a:cubicBezTo>
                  <a:pt x="92697" y="929938"/>
                  <a:pt x="90888" y="940769"/>
                  <a:pt x="87748" y="951236"/>
                </a:cubicBezTo>
                <a:cubicBezTo>
                  <a:pt x="82931" y="967292"/>
                  <a:pt x="77147" y="983041"/>
                  <a:pt x="71846" y="998944"/>
                </a:cubicBezTo>
                <a:lnTo>
                  <a:pt x="55943" y="1046652"/>
                </a:lnTo>
                <a:lnTo>
                  <a:pt x="40040" y="1094360"/>
                </a:lnTo>
                <a:cubicBezTo>
                  <a:pt x="37390" y="1102311"/>
                  <a:pt x="34122" y="1110083"/>
                  <a:pt x="32089" y="1118214"/>
                </a:cubicBezTo>
                <a:cubicBezTo>
                  <a:pt x="26788" y="1139417"/>
                  <a:pt x="23097" y="1161090"/>
                  <a:pt x="16186" y="1181824"/>
                </a:cubicBezTo>
                <a:cubicBezTo>
                  <a:pt x="4779" y="1216045"/>
                  <a:pt x="10268" y="1197547"/>
                  <a:pt x="284" y="1237483"/>
                </a:cubicBezTo>
                <a:cubicBezTo>
                  <a:pt x="748" y="1245372"/>
                  <a:pt x="-4556" y="1355025"/>
                  <a:pt x="16186" y="1396509"/>
                </a:cubicBezTo>
                <a:cubicBezTo>
                  <a:pt x="20460" y="1405056"/>
                  <a:pt x="25332" y="1413606"/>
                  <a:pt x="32089" y="1420363"/>
                </a:cubicBezTo>
                <a:cubicBezTo>
                  <a:pt x="38846" y="1427120"/>
                  <a:pt x="47992" y="1430965"/>
                  <a:pt x="55943" y="1436266"/>
                </a:cubicBezTo>
                <a:cubicBezTo>
                  <a:pt x="70451" y="1458027"/>
                  <a:pt x="70590" y="1464863"/>
                  <a:pt x="95699" y="1476022"/>
                </a:cubicBezTo>
                <a:cubicBezTo>
                  <a:pt x="111017" y="1482830"/>
                  <a:pt x="143407" y="1491925"/>
                  <a:pt x="143407" y="1491925"/>
                </a:cubicBezTo>
                <a:cubicBezTo>
                  <a:pt x="151358" y="1497226"/>
                  <a:pt x="158714" y="1503554"/>
                  <a:pt x="167261" y="1507828"/>
                </a:cubicBezTo>
                <a:cubicBezTo>
                  <a:pt x="217331" y="1532863"/>
                  <a:pt x="312849" y="1509372"/>
                  <a:pt x="342190" y="1507828"/>
                </a:cubicBezTo>
                <a:lnTo>
                  <a:pt x="389898" y="1476022"/>
                </a:lnTo>
                <a:cubicBezTo>
                  <a:pt x="397849" y="1470721"/>
                  <a:pt x="404686" y="1463142"/>
                  <a:pt x="413752" y="1460120"/>
                </a:cubicBezTo>
                <a:lnTo>
                  <a:pt x="437606" y="1452168"/>
                </a:lnTo>
                <a:cubicBezTo>
                  <a:pt x="474972" y="1414802"/>
                  <a:pt x="452106" y="1434550"/>
                  <a:pt x="509167" y="1396509"/>
                </a:cubicBezTo>
                <a:lnTo>
                  <a:pt x="533021" y="1380607"/>
                </a:lnTo>
                <a:cubicBezTo>
                  <a:pt x="535672" y="1372656"/>
                  <a:pt x="535737" y="1363298"/>
                  <a:pt x="540973" y="1356753"/>
                </a:cubicBezTo>
                <a:cubicBezTo>
                  <a:pt x="546943" y="1349291"/>
                  <a:pt x="557485" y="1346968"/>
                  <a:pt x="564826" y="1340850"/>
                </a:cubicBezTo>
                <a:cubicBezTo>
                  <a:pt x="573464" y="1333651"/>
                  <a:pt x="581776" y="1325872"/>
                  <a:pt x="588680" y="1316996"/>
                </a:cubicBezTo>
                <a:cubicBezTo>
                  <a:pt x="600414" y="1301909"/>
                  <a:pt x="620486" y="1269288"/>
                  <a:pt x="620486" y="1269288"/>
                </a:cubicBezTo>
                <a:cubicBezTo>
                  <a:pt x="630484" y="1239293"/>
                  <a:pt x="632902" y="1225067"/>
                  <a:pt x="660242" y="1197727"/>
                </a:cubicBezTo>
                <a:cubicBezTo>
                  <a:pt x="668193" y="1189776"/>
                  <a:pt x="677560" y="1183023"/>
                  <a:pt x="684096" y="1173873"/>
                </a:cubicBezTo>
                <a:cubicBezTo>
                  <a:pt x="690986" y="1164228"/>
                  <a:pt x="694118" y="1152359"/>
                  <a:pt x="699999" y="1142068"/>
                </a:cubicBezTo>
                <a:cubicBezTo>
                  <a:pt x="704740" y="1133771"/>
                  <a:pt x="712020" y="1126947"/>
                  <a:pt x="715901" y="1118214"/>
                </a:cubicBezTo>
                <a:cubicBezTo>
                  <a:pt x="722709" y="1102896"/>
                  <a:pt x="722506" y="1084454"/>
                  <a:pt x="731804" y="1070506"/>
                </a:cubicBezTo>
                <a:cubicBezTo>
                  <a:pt x="737105" y="1062555"/>
                  <a:pt x="743432" y="1055199"/>
                  <a:pt x="747706" y="1046652"/>
                </a:cubicBezTo>
                <a:cubicBezTo>
                  <a:pt x="754063" y="1033937"/>
                  <a:pt x="760210" y="1002889"/>
                  <a:pt x="763609" y="990993"/>
                </a:cubicBezTo>
                <a:cubicBezTo>
                  <a:pt x="765911" y="982934"/>
                  <a:pt x="768910" y="975090"/>
                  <a:pt x="771560" y="967139"/>
                </a:cubicBezTo>
                <a:cubicBezTo>
                  <a:pt x="776047" y="935730"/>
                  <a:pt x="779713" y="902723"/>
                  <a:pt x="787463" y="871723"/>
                </a:cubicBezTo>
                <a:cubicBezTo>
                  <a:pt x="791064" y="857318"/>
                  <a:pt x="799170" y="833732"/>
                  <a:pt x="811317" y="824015"/>
                </a:cubicBezTo>
                <a:cubicBezTo>
                  <a:pt x="817862" y="818779"/>
                  <a:pt x="827220" y="818714"/>
                  <a:pt x="835171" y="816064"/>
                </a:cubicBezTo>
                <a:cubicBezTo>
                  <a:pt x="843122" y="810763"/>
                  <a:pt x="850478" y="804435"/>
                  <a:pt x="859025" y="800161"/>
                </a:cubicBezTo>
                <a:cubicBezTo>
                  <a:pt x="870431" y="794458"/>
                  <a:pt x="904495" y="786806"/>
                  <a:pt x="914684" y="784259"/>
                </a:cubicBezTo>
                <a:cubicBezTo>
                  <a:pt x="930587" y="786909"/>
                  <a:pt x="947097" y="787112"/>
                  <a:pt x="962392" y="792210"/>
                </a:cubicBezTo>
                <a:cubicBezTo>
                  <a:pt x="971458" y="795232"/>
                  <a:pt x="977699" y="803839"/>
                  <a:pt x="986246" y="808113"/>
                </a:cubicBezTo>
                <a:cubicBezTo>
                  <a:pt x="993742" y="811861"/>
                  <a:pt x="1002148" y="813414"/>
                  <a:pt x="1010099" y="816064"/>
                </a:cubicBezTo>
                <a:cubicBezTo>
                  <a:pt x="1018050" y="824015"/>
                  <a:pt x="1027715" y="830562"/>
                  <a:pt x="1033953" y="839918"/>
                </a:cubicBezTo>
                <a:cubicBezTo>
                  <a:pt x="1038602" y="846892"/>
                  <a:pt x="1038157" y="856275"/>
                  <a:pt x="1041905" y="863772"/>
                </a:cubicBezTo>
                <a:cubicBezTo>
                  <a:pt x="1046179" y="872319"/>
                  <a:pt x="1052506" y="879675"/>
                  <a:pt x="1057807" y="887626"/>
                </a:cubicBezTo>
                <a:cubicBezTo>
                  <a:pt x="1055157" y="935334"/>
                  <a:pt x="1055783" y="983337"/>
                  <a:pt x="1049856" y="1030749"/>
                </a:cubicBezTo>
                <a:cubicBezTo>
                  <a:pt x="1047777" y="1047382"/>
                  <a:pt x="1039254" y="1062554"/>
                  <a:pt x="1033953" y="1078457"/>
                </a:cubicBezTo>
                <a:lnTo>
                  <a:pt x="1026002" y="1102311"/>
                </a:lnTo>
                <a:cubicBezTo>
                  <a:pt x="1026000" y="1102316"/>
                  <a:pt x="1010102" y="1150015"/>
                  <a:pt x="1010099" y="1150019"/>
                </a:cubicBezTo>
                <a:lnTo>
                  <a:pt x="978294" y="1197727"/>
                </a:lnTo>
                <a:cubicBezTo>
                  <a:pt x="959370" y="1254501"/>
                  <a:pt x="971691" y="1231488"/>
                  <a:pt x="946489" y="1269288"/>
                </a:cubicBezTo>
                <a:cubicBezTo>
                  <a:pt x="926504" y="1329245"/>
                  <a:pt x="953463" y="1255341"/>
                  <a:pt x="922635" y="1316996"/>
                </a:cubicBezTo>
                <a:cubicBezTo>
                  <a:pt x="905748" y="1350769"/>
                  <a:pt x="927829" y="1335928"/>
                  <a:pt x="890830" y="1364704"/>
                </a:cubicBezTo>
                <a:cubicBezTo>
                  <a:pt x="875743" y="1376438"/>
                  <a:pt x="843122" y="1396509"/>
                  <a:pt x="843122" y="1396509"/>
                </a:cubicBezTo>
                <a:cubicBezTo>
                  <a:pt x="825140" y="1423482"/>
                  <a:pt x="844447" y="1392534"/>
                  <a:pt x="835171" y="1404461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2" name="Forme libre 1811"/>
          <p:cNvSpPr/>
          <p:nvPr/>
        </p:nvSpPr>
        <p:spPr>
          <a:xfrm>
            <a:off x="8221649" y="1733384"/>
            <a:ext cx="405516" cy="731520"/>
          </a:xfrm>
          <a:custGeom>
            <a:avLst/>
            <a:gdLst>
              <a:gd name="connsiteX0" fmla="*/ 15902 w 405516"/>
              <a:gd name="connsiteY0" fmla="*/ 119270 h 731520"/>
              <a:gd name="connsiteX1" fmla="*/ 39756 w 405516"/>
              <a:gd name="connsiteY1" fmla="*/ 206734 h 731520"/>
              <a:gd name="connsiteX2" fmla="*/ 55659 w 405516"/>
              <a:gd name="connsiteY2" fmla="*/ 230588 h 731520"/>
              <a:gd name="connsiteX3" fmla="*/ 63610 w 405516"/>
              <a:gd name="connsiteY3" fmla="*/ 254442 h 731520"/>
              <a:gd name="connsiteX4" fmla="*/ 87464 w 405516"/>
              <a:gd name="connsiteY4" fmla="*/ 302150 h 731520"/>
              <a:gd name="connsiteX5" fmla="*/ 103367 w 405516"/>
              <a:gd name="connsiteY5" fmla="*/ 365760 h 731520"/>
              <a:gd name="connsiteX6" fmla="*/ 111318 w 405516"/>
              <a:gd name="connsiteY6" fmla="*/ 389614 h 731520"/>
              <a:gd name="connsiteX7" fmla="*/ 127221 w 405516"/>
              <a:gd name="connsiteY7" fmla="*/ 477079 h 731520"/>
              <a:gd name="connsiteX8" fmla="*/ 135172 w 405516"/>
              <a:gd name="connsiteY8" fmla="*/ 500933 h 731520"/>
              <a:gd name="connsiteX9" fmla="*/ 143123 w 405516"/>
              <a:gd name="connsiteY9" fmla="*/ 532738 h 731520"/>
              <a:gd name="connsiteX10" fmla="*/ 159026 w 405516"/>
              <a:gd name="connsiteY10" fmla="*/ 580446 h 731520"/>
              <a:gd name="connsiteX11" fmla="*/ 166977 w 405516"/>
              <a:gd name="connsiteY11" fmla="*/ 604299 h 731520"/>
              <a:gd name="connsiteX12" fmla="*/ 182880 w 405516"/>
              <a:gd name="connsiteY12" fmla="*/ 652007 h 731520"/>
              <a:gd name="connsiteX13" fmla="*/ 206734 w 405516"/>
              <a:gd name="connsiteY13" fmla="*/ 699715 h 731520"/>
              <a:gd name="connsiteX14" fmla="*/ 230588 w 405516"/>
              <a:gd name="connsiteY14" fmla="*/ 723569 h 731520"/>
              <a:gd name="connsiteX15" fmla="*/ 254441 w 405516"/>
              <a:gd name="connsiteY15" fmla="*/ 731520 h 731520"/>
              <a:gd name="connsiteX16" fmla="*/ 341906 w 405516"/>
              <a:gd name="connsiteY16" fmla="*/ 707666 h 731520"/>
              <a:gd name="connsiteX17" fmla="*/ 365760 w 405516"/>
              <a:gd name="connsiteY17" fmla="*/ 691764 h 731520"/>
              <a:gd name="connsiteX18" fmla="*/ 373711 w 405516"/>
              <a:gd name="connsiteY18" fmla="*/ 667910 h 731520"/>
              <a:gd name="connsiteX19" fmla="*/ 389614 w 405516"/>
              <a:gd name="connsiteY19" fmla="*/ 644056 h 731520"/>
              <a:gd name="connsiteX20" fmla="*/ 405516 w 405516"/>
              <a:gd name="connsiteY20" fmla="*/ 596348 h 731520"/>
              <a:gd name="connsiteX21" fmla="*/ 397565 w 405516"/>
              <a:gd name="connsiteY21" fmla="*/ 445273 h 731520"/>
              <a:gd name="connsiteX22" fmla="*/ 381662 w 405516"/>
              <a:gd name="connsiteY22" fmla="*/ 381663 h 731520"/>
              <a:gd name="connsiteX23" fmla="*/ 365760 w 405516"/>
              <a:gd name="connsiteY23" fmla="*/ 318053 h 731520"/>
              <a:gd name="connsiteX24" fmla="*/ 349857 w 405516"/>
              <a:gd name="connsiteY24" fmla="*/ 254442 h 731520"/>
              <a:gd name="connsiteX25" fmla="*/ 333954 w 405516"/>
              <a:gd name="connsiteY25" fmla="*/ 174929 h 731520"/>
              <a:gd name="connsiteX26" fmla="*/ 318052 w 405516"/>
              <a:gd name="connsiteY26" fmla="*/ 127221 h 731520"/>
              <a:gd name="connsiteX27" fmla="*/ 310101 w 405516"/>
              <a:gd name="connsiteY27" fmla="*/ 95416 h 731520"/>
              <a:gd name="connsiteX28" fmla="*/ 294198 w 405516"/>
              <a:gd name="connsiteY28" fmla="*/ 47708 h 731520"/>
              <a:gd name="connsiteX29" fmla="*/ 270344 w 405516"/>
              <a:gd name="connsiteY29" fmla="*/ 31806 h 731520"/>
              <a:gd name="connsiteX30" fmla="*/ 254441 w 405516"/>
              <a:gd name="connsiteY30" fmla="*/ 7952 h 731520"/>
              <a:gd name="connsiteX31" fmla="*/ 230588 w 405516"/>
              <a:gd name="connsiteY31" fmla="*/ 0 h 731520"/>
              <a:gd name="connsiteX32" fmla="*/ 63610 w 405516"/>
              <a:gd name="connsiteY32" fmla="*/ 7952 h 731520"/>
              <a:gd name="connsiteX33" fmla="*/ 15902 w 405516"/>
              <a:gd name="connsiteY33" fmla="*/ 31806 h 731520"/>
              <a:gd name="connsiteX34" fmla="*/ 0 w 405516"/>
              <a:gd name="connsiteY34" fmla="*/ 79513 h 731520"/>
              <a:gd name="connsiteX35" fmla="*/ 7951 w 405516"/>
              <a:gd name="connsiteY35" fmla="*/ 143124 h 731520"/>
              <a:gd name="connsiteX36" fmla="*/ 23854 w 405516"/>
              <a:gd name="connsiteY36" fmla="*/ 182880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5516" h="731520">
                <a:moveTo>
                  <a:pt x="15902" y="119270"/>
                </a:moveTo>
                <a:cubicBezTo>
                  <a:pt x="20169" y="140603"/>
                  <a:pt x="28229" y="189444"/>
                  <a:pt x="39756" y="206734"/>
                </a:cubicBezTo>
                <a:lnTo>
                  <a:pt x="55659" y="230588"/>
                </a:lnTo>
                <a:cubicBezTo>
                  <a:pt x="58309" y="238539"/>
                  <a:pt x="59862" y="246945"/>
                  <a:pt x="63610" y="254442"/>
                </a:cubicBezTo>
                <a:cubicBezTo>
                  <a:pt x="85325" y="297872"/>
                  <a:pt x="75471" y="258177"/>
                  <a:pt x="87464" y="302150"/>
                </a:cubicBezTo>
                <a:cubicBezTo>
                  <a:pt x="93215" y="323236"/>
                  <a:pt x="96456" y="345026"/>
                  <a:pt x="103367" y="365760"/>
                </a:cubicBezTo>
                <a:cubicBezTo>
                  <a:pt x="106017" y="373711"/>
                  <a:pt x="109285" y="381483"/>
                  <a:pt x="111318" y="389614"/>
                </a:cubicBezTo>
                <a:cubicBezTo>
                  <a:pt x="125785" y="447484"/>
                  <a:pt x="113046" y="413292"/>
                  <a:pt x="127221" y="477079"/>
                </a:cubicBezTo>
                <a:cubicBezTo>
                  <a:pt x="129039" y="485261"/>
                  <a:pt x="132870" y="492874"/>
                  <a:pt x="135172" y="500933"/>
                </a:cubicBezTo>
                <a:cubicBezTo>
                  <a:pt x="138174" y="511440"/>
                  <a:pt x="139983" y="522271"/>
                  <a:pt x="143123" y="532738"/>
                </a:cubicBezTo>
                <a:cubicBezTo>
                  <a:pt x="147940" y="548794"/>
                  <a:pt x="153725" y="564543"/>
                  <a:pt x="159026" y="580446"/>
                </a:cubicBezTo>
                <a:lnTo>
                  <a:pt x="166977" y="604299"/>
                </a:lnTo>
                <a:lnTo>
                  <a:pt x="182880" y="652007"/>
                </a:lnTo>
                <a:cubicBezTo>
                  <a:pt x="190850" y="675916"/>
                  <a:pt x="189606" y="679161"/>
                  <a:pt x="206734" y="699715"/>
                </a:cubicBezTo>
                <a:cubicBezTo>
                  <a:pt x="213933" y="708354"/>
                  <a:pt x="221232" y="717331"/>
                  <a:pt x="230588" y="723569"/>
                </a:cubicBezTo>
                <a:cubicBezTo>
                  <a:pt x="237561" y="728218"/>
                  <a:pt x="246490" y="728870"/>
                  <a:pt x="254441" y="731520"/>
                </a:cubicBezTo>
                <a:cubicBezTo>
                  <a:pt x="275780" y="727252"/>
                  <a:pt x="324609" y="719197"/>
                  <a:pt x="341906" y="707666"/>
                </a:cubicBezTo>
                <a:lnTo>
                  <a:pt x="365760" y="691764"/>
                </a:lnTo>
                <a:cubicBezTo>
                  <a:pt x="368410" y="683813"/>
                  <a:pt x="369963" y="675407"/>
                  <a:pt x="373711" y="667910"/>
                </a:cubicBezTo>
                <a:cubicBezTo>
                  <a:pt x="377985" y="659363"/>
                  <a:pt x="385733" y="652789"/>
                  <a:pt x="389614" y="644056"/>
                </a:cubicBezTo>
                <a:cubicBezTo>
                  <a:pt x="396422" y="628738"/>
                  <a:pt x="405516" y="596348"/>
                  <a:pt x="405516" y="596348"/>
                </a:cubicBezTo>
                <a:cubicBezTo>
                  <a:pt x="402866" y="545990"/>
                  <a:pt x="401753" y="495527"/>
                  <a:pt x="397565" y="445273"/>
                </a:cubicBezTo>
                <a:cubicBezTo>
                  <a:pt x="394452" y="407919"/>
                  <a:pt x="389868" y="411751"/>
                  <a:pt x="381662" y="381663"/>
                </a:cubicBezTo>
                <a:cubicBezTo>
                  <a:pt x="375911" y="360577"/>
                  <a:pt x="371061" y="339256"/>
                  <a:pt x="365760" y="318053"/>
                </a:cubicBezTo>
                <a:cubicBezTo>
                  <a:pt x="365757" y="318042"/>
                  <a:pt x="349859" y="254454"/>
                  <a:pt x="349857" y="254442"/>
                </a:cubicBezTo>
                <a:cubicBezTo>
                  <a:pt x="344482" y="222190"/>
                  <a:pt x="342853" y="204592"/>
                  <a:pt x="333954" y="174929"/>
                </a:cubicBezTo>
                <a:cubicBezTo>
                  <a:pt x="329137" y="158873"/>
                  <a:pt x="322117" y="143483"/>
                  <a:pt x="318052" y="127221"/>
                </a:cubicBezTo>
                <a:cubicBezTo>
                  <a:pt x="315402" y="116619"/>
                  <a:pt x="313241" y="105883"/>
                  <a:pt x="310101" y="95416"/>
                </a:cubicBezTo>
                <a:cubicBezTo>
                  <a:pt x="305284" y="79360"/>
                  <a:pt x="308146" y="57006"/>
                  <a:pt x="294198" y="47708"/>
                </a:cubicBezTo>
                <a:lnTo>
                  <a:pt x="270344" y="31806"/>
                </a:lnTo>
                <a:cubicBezTo>
                  <a:pt x="265043" y="23855"/>
                  <a:pt x="261903" y="13922"/>
                  <a:pt x="254441" y="7952"/>
                </a:cubicBezTo>
                <a:cubicBezTo>
                  <a:pt x="247896" y="2716"/>
                  <a:pt x="238969" y="0"/>
                  <a:pt x="230588" y="0"/>
                </a:cubicBezTo>
                <a:cubicBezTo>
                  <a:pt x="174866" y="0"/>
                  <a:pt x="119269" y="5301"/>
                  <a:pt x="63610" y="7952"/>
                </a:cubicBezTo>
                <a:cubicBezTo>
                  <a:pt x="50612" y="12285"/>
                  <a:pt x="24015" y="18825"/>
                  <a:pt x="15902" y="31806"/>
                </a:cubicBezTo>
                <a:cubicBezTo>
                  <a:pt x="7018" y="46021"/>
                  <a:pt x="0" y="79513"/>
                  <a:pt x="0" y="79513"/>
                </a:cubicBezTo>
                <a:cubicBezTo>
                  <a:pt x="2650" y="100717"/>
                  <a:pt x="2329" y="122508"/>
                  <a:pt x="7951" y="143124"/>
                </a:cubicBezTo>
                <a:cubicBezTo>
                  <a:pt x="26794" y="212216"/>
                  <a:pt x="23854" y="134775"/>
                  <a:pt x="23854" y="182880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4" name="Forme libre 1813"/>
          <p:cNvSpPr/>
          <p:nvPr/>
        </p:nvSpPr>
        <p:spPr>
          <a:xfrm>
            <a:off x="7450372" y="2759103"/>
            <a:ext cx="422242" cy="405516"/>
          </a:xfrm>
          <a:custGeom>
            <a:avLst/>
            <a:gdLst>
              <a:gd name="connsiteX0" fmla="*/ 318052 w 422242"/>
              <a:gd name="connsiteY0" fmla="*/ 63610 h 405516"/>
              <a:gd name="connsiteX1" fmla="*/ 278296 w 422242"/>
              <a:gd name="connsiteY1" fmla="*/ 55659 h 405516"/>
              <a:gd name="connsiteX2" fmla="*/ 230588 w 422242"/>
              <a:gd name="connsiteY2" fmla="*/ 39756 h 405516"/>
              <a:gd name="connsiteX3" fmla="*/ 198783 w 422242"/>
              <a:gd name="connsiteY3" fmla="*/ 31805 h 405516"/>
              <a:gd name="connsiteX4" fmla="*/ 151075 w 422242"/>
              <a:gd name="connsiteY4" fmla="*/ 15902 h 405516"/>
              <a:gd name="connsiteX5" fmla="*/ 127221 w 422242"/>
              <a:gd name="connsiteY5" fmla="*/ 7951 h 405516"/>
              <a:gd name="connsiteX6" fmla="*/ 103367 w 422242"/>
              <a:gd name="connsiteY6" fmla="*/ 0 h 405516"/>
              <a:gd name="connsiteX7" fmla="*/ 55659 w 422242"/>
              <a:gd name="connsiteY7" fmla="*/ 7951 h 405516"/>
              <a:gd name="connsiteX8" fmla="*/ 23854 w 422242"/>
              <a:gd name="connsiteY8" fmla="*/ 55659 h 405516"/>
              <a:gd name="connsiteX9" fmla="*/ 0 w 422242"/>
              <a:gd name="connsiteY9" fmla="*/ 79513 h 405516"/>
              <a:gd name="connsiteX10" fmla="*/ 7951 w 422242"/>
              <a:gd name="connsiteY10" fmla="*/ 166977 h 405516"/>
              <a:gd name="connsiteX11" fmla="*/ 23854 w 422242"/>
              <a:gd name="connsiteY11" fmla="*/ 214685 h 405516"/>
              <a:gd name="connsiteX12" fmla="*/ 39757 w 422242"/>
              <a:gd name="connsiteY12" fmla="*/ 262393 h 405516"/>
              <a:gd name="connsiteX13" fmla="*/ 47708 w 422242"/>
              <a:gd name="connsiteY13" fmla="*/ 286247 h 405516"/>
              <a:gd name="connsiteX14" fmla="*/ 71562 w 422242"/>
              <a:gd name="connsiteY14" fmla="*/ 333954 h 405516"/>
              <a:gd name="connsiteX15" fmla="*/ 95416 w 422242"/>
              <a:gd name="connsiteY15" fmla="*/ 349857 h 405516"/>
              <a:gd name="connsiteX16" fmla="*/ 143124 w 422242"/>
              <a:gd name="connsiteY16" fmla="*/ 389614 h 405516"/>
              <a:gd name="connsiteX17" fmla="*/ 206734 w 422242"/>
              <a:gd name="connsiteY17" fmla="*/ 405516 h 405516"/>
              <a:gd name="connsiteX18" fmla="*/ 341906 w 422242"/>
              <a:gd name="connsiteY18" fmla="*/ 389614 h 405516"/>
              <a:gd name="connsiteX19" fmla="*/ 365760 w 422242"/>
              <a:gd name="connsiteY19" fmla="*/ 373711 h 405516"/>
              <a:gd name="connsiteX20" fmla="*/ 389614 w 422242"/>
              <a:gd name="connsiteY20" fmla="*/ 349857 h 405516"/>
              <a:gd name="connsiteX21" fmla="*/ 405517 w 422242"/>
              <a:gd name="connsiteY21" fmla="*/ 326003 h 405516"/>
              <a:gd name="connsiteX22" fmla="*/ 413468 w 422242"/>
              <a:gd name="connsiteY22" fmla="*/ 302149 h 405516"/>
              <a:gd name="connsiteX23" fmla="*/ 413468 w 422242"/>
              <a:gd name="connsiteY23" fmla="*/ 166977 h 405516"/>
              <a:gd name="connsiteX24" fmla="*/ 397565 w 422242"/>
              <a:gd name="connsiteY24" fmla="*/ 143123 h 405516"/>
              <a:gd name="connsiteX25" fmla="*/ 389614 w 422242"/>
              <a:gd name="connsiteY25" fmla="*/ 119269 h 405516"/>
              <a:gd name="connsiteX26" fmla="*/ 318052 w 422242"/>
              <a:gd name="connsiteY26" fmla="*/ 79513 h 405516"/>
              <a:gd name="connsiteX27" fmla="*/ 318052 w 422242"/>
              <a:gd name="connsiteY27" fmla="*/ 63610 h 40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22242" h="405516">
                <a:moveTo>
                  <a:pt x="318052" y="63610"/>
                </a:moveTo>
                <a:cubicBezTo>
                  <a:pt x="311426" y="59634"/>
                  <a:pt x="291334" y="59215"/>
                  <a:pt x="278296" y="55659"/>
                </a:cubicBezTo>
                <a:cubicBezTo>
                  <a:pt x="262124" y="51248"/>
                  <a:pt x="246850" y="43821"/>
                  <a:pt x="230588" y="39756"/>
                </a:cubicBezTo>
                <a:cubicBezTo>
                  <a:pt x="219986" y="37106"/>
                  <a:pt x="209250" y="34945"/>
                  <a:pt x="198783" y="31805"/>
                </a:cubicBezTo>
                <a:cubicBezTo>
                  <a:pt x="182727" y="26988"/>
                  <a:pt x="166978" y="21203"/>
                  <a:pt x="151075" y="15902"/>
                </a:cubicBezTo>
                <a:lnTo>
                  <a:pt x="127221" y="7951"/>
                </a:lnTo>
                <a:lnTo>
                  <a:pt x="103367" y="0"/>
                </a:lnTo>
                <a:cubicBezTo>
                  <a:pt x="87464" y="2650"/>
                  <a:pt x="68867" y="-1294"/>
                  <a:pt x="55659" y="7951"/>
                </a:cubicBezTo>
                <a:cubicBezTo>
                  <a:pt x="40001" y="18911"/>
                  <a:pt x="37369" y="42144"/>
                  <a:pt x="23854" y="55659"/>
                </a:cubicBezTo>
                <a:lnTo>
                  <a:pt x="0" y="79513"/>
                </a:lnTo>
                <a:cubicBezTo>
                  <a:pt x="2650" y="108668"/>
                  <a:pt x="2863" y="138148"/>
                  <a:pt x="7951" y="166977"/>
                </a:cubicBezTo>
                <a:cubicBezTo>
                  <a:pt x="10864" y="183485"/>
                  <a:pt x="18553" y="198782"/>
                  <a:pt x="23854" y="214685"/>
                </a:cubicBezTo>
                <a:lnTo>
                  <a:pt x="39757" y="262393"/>
                </a:lnTo>
                <a:lnTo>
                  <a:pt x="47708" y="286247"/>
                </a:lnTo>
                <a:cubicBezTo>
                  <a:pt x="54175" y="305648"/>
                  <a:pt x="56148" y="318540"/>
                  <a:pt x="71562" y="333954"/>
                </a:cubicBezTo>
                <a:cubicBezTo>
                  <a:pt x="78319" y="340711"/>
                  <a:pt x="88075" y="343739"/>
                  <a:pt x="95416" y="349857"/>
                </a:cubicBezTo>
                <a:cubicBezTo>
                  <a:pt x="121792" y="371837"/>
                  <a:pt x="113513" y="374809"/>
                  <a:pt x="143124" y="389614"/>
                </a:cubicBezTo>
                <a:cubicBezTo>
                  <a:pt x="159423" y="397763"/>
                  <a:pt x="191615" y="402492"/>
                  <a:pt x="206734" y="405516"/>
                </a:cubicBezTo>
                <a:cubicBezTo>
                  <a:pt x="224315" y="404260"/>
                  <a:pt x="305763" y="407685"/>
                  <a:pt x="341906" y="389614"/>
                </a:cubicBezTo>
                <a:cubicBezTo>
                  <a:pt x="350453" y="385340"/>
                  <a:pt x="358419" y="379829"/>
                  <a:pt x="365760" y="373711"/>
                </a:cubicBezTo>
                <a:cubicBezTo>
                  <a:pt x="374399" y="366512"/>
                  <a:pt x="382415" y="358496"/>
                  <a:pt x="389614" y="349857"/>
                </a:cubicBezTo>
                <a:cubicBezTo>
                  <a:pt x="395732" y="342516"/>
                  <a:pt x="400216" y="333954"/>
                  <a:pt x="405517" y="326003"/>
                </a:cubicBezTo>
                <a:cubicBezTo>
                  <a:pt x="408167" y="318052"/>
                  <a:pt x="411650" y="310331"/>
                  <a:pt x="413468" y="302149"/>
                </a:cubicBezTo>
                <a:cubicBezTo>
                  <a:pt x="424739" y="251426"/>
                  <a:pt x="425588" y="223537"/>
                  <a:pt x="413468" y="166977"/>
                </a:cubicBezTo>
                <a:cubicBezTo>
                  <a:pt x="411466" y="157633"/>
                  <a:pt x="402866" y="151074"/>
                  <a:pt x="397565" y="143123"/>
                </a:cubicBezTo>
                <a:cubicBezTo>
                  <a:pt x="394915" y="135172"/>
                  <a:pt x="395541" y="125196"/>
                  <a:pt x="389614" y="119269"/>
                </a:cubicBezTo>
                <a:cubicBezTo>
                  <a:pt x="362273" y="91928"/>
                  <a:pt x="348048" y="89511"/>
                  <a:pt x="318052" y="79513"/>
                </a:cubicBezTo>
                <a:cubicBezTo>
                  <a:pt x="291993" y="62140"/>
                  <a:pt x="324678" y="67586"/>
                  <a:pt x="318052" y="63610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5" name="Forme libre 1814"/>
          <p:cNvSpPr/>
          <p:nvPr/>
        </p:nvSpPr>
        <p:spPr>
          <a:xfrm>
            <a:off x="7631373" y="1582310"/>
            <a:ext cx="375590" cy="731934"/>
          </a:xfrm>
          <a:custGeom>
            <a:avLst/>
            <a:gdLst>
              <a:gd name="connsiteX0" fmla="*/ 280175 w 375590"/>
              <a:gd name="connsiteY0" fmla="*/ 0 h 731934"/>
              <a:gd name="connsiteX1" fmla="*/ 256321 w 375590"/>
              <a:gd name="connsiteY1" fmla="*/ 63610 h 731934"/>
              <a:gd name="connsiteX2" fmla="*/ 232467 w 375590"/>
              <a:gd name="connsiteY2" fmla="*/ 79513 h 731934"/>
              <a:gd name="connsiteX3" fmla="*/ 200662 w 375590"/>
              <a:gd name="connsiteY3" fmla="*/ 127220 h 731934"/>
              <a:gd name="connsiteX4" fmla="*/ 152954 w 375590"/>
              <a:gd name="connsiteY4" fmla="*/ 159026 h 731934"/>
              <a:gd name="connsiteX5" fmla="*/ 137051 w 375590"/>
              <a:gd name="connsiteY5" fmla="*/ 182880 h 731934"/>
              <a:gd name="connsiteX6" fmla="*/ 113197 w 375590"/>
              <a:gd name="connsiteY6" fmla="*/ 198782 h 731934"/>
              <a:gd name="connsiteX7" fmla="*/ 105246 w 375590"/>
              <a:gd name="connsiteY7" fmla="*/ 222636 h 731934"/>
              <a:gd name="connsiteX8" fmla="*/ 89344 w 375590"/>
              <a:gd name="connsiteY8" fmla="*/ 246490 h 731934"/>
              <a:gd name="connsiteX9" fmla="*/ 81392 w 375590"/>
              <a:gd name="connsiteY9" fmla="*/ 270344 h 731934"/>
              <a:gd name="connsiteX10" fmla="*/ 41636 w 375590"/>
              <a:gd name="connsiteY10" fmla="*/ 318052 h 731934"/>
              <a:gd name="connsiteX11" fmla="*/ 9830 w 375590"/>
              <a:gd name="connsiteY11" fmla="*/ 389613 h 731934"/>
              <a:gd name="connsiteX12" fmla="*/ 9830 w 375590"/>
              <a:gd name="connsiteY12" fmla="*/ 548640 h 731934"/>
              <a:gd name="connsiteX13" fmla="*/ 25733 w 375590"/>
              <a:gd name="connsiteY13" fmla="*/ 596347 h 731934"/>
              <a:gd name="connsiteX14" fmla="*/ 41636 w 375590"/>
              <a:gd name="connsiteY14" fmla="*/ 644055 h 731934"/>
              <a:gd name="connsiteX15" fmla="*/ 73441 w 375590"/>
              <a:gd name="connsiteY15" fmla="*/ 691763 h 731934"/>
              <a:gd name="connsiteX16" fmla="*/ 105246 w 375590"/>
              <a:gd name="connsiteY16" fmla="*/ 731520 h 731934"/>
              <a:gd name="connsiteX17" fmla="*/ 121149 w 375590"/>
              <a:gd name="connsiteY17" fmla="*/ 707666 h 731934"/>
              <a:gd name="connsiteX18" fmla="*/ 145003 w 375590"/>
              <a:gd name="connsiteY18" fmla="*/ 683812 h 731934"/>
              <a:gd name="connsiteX19" fmla="*/ 176808 w 375590"/>
              <a:gd name="connsiteY19" fmla="*/ 636104 h 731934"/>
              <a:gd name="connsiteX20" fmla="*/ 208613 w 375590"/>
              <a:gd name="connsiteY20" fmla="*/ 588396 h 731934"/>
              <a:gd name="connsiteX21" fmla="*/ 224516 w 375590"/>
              <a:gd name="connsiteY21" fmla="*/ 564542 h 731934"/>
              <a:gd name="connsiteX22" fmla="*/ 248370 w 375590"/>
              <a:gd name="connsiteY22" fmla="*/ 556591 h 731934"/>
              <a:gd name="connsiteX23" fmla="*/ 272224 w 375590"/>
              <a:gd name="connsiteY23" fmla="*/ 540688 h 731934"/>
              <a:gd name="connsiteX24" fmla="*/ 304029 w 375590"/>
              <a:gd name="connsiteY24" fmla="*/ 492980 h 731934"/>
              <a:gd name="connsiteX25" fmla="*/ 319931 w 375590"/>
              <a:gd name="connsiteY25" fmla="*/ 373711 h 731934"/>
              <a:gd name="connsiteX26" fmla="*/ 335834 w 375590"/>
              <a:gd name="connsiteY26" fmla="*/ 326003 h 731934"/>
              <a:gd name="connsiteX27" fmla="*/ 351737 w 375590"/>
              <a:gd name="connsiteY27" fmla="*/ 238539 h 731934"/>
              <a:gd name="connsiteX28" fmla="*/ 359688 w 375590"/>
              <a:gd name="connsiteY28" fmla="*/ 214685 h 731934"/>
              <a:gd name="connsiteX29" fmla="*/ 367639 w 375590"/>
              <a:gd name="connsiteY29" fmla="*/ 166977 h 731934"/>
              <a:gd name="connsiteX30" fmla="*/ 375590 w 375590"/>
              <a:gd name="connsiteY30" fmla="*/ 135172 h 731934"/>
              <a:gd name="connsiteX31" fmla="*/ 367639 w 375590"/>
              <a:gd name="connsiteY31" fmla="*/ 71561 h 731934"/>
              <a:gd name="connsiteX32" fmla="*/ 288126 w 375590"/>
              <a:gd name="connsiteY32" fmla="*/ 7951 h 731934"/>
              <a:gd name="connsiteX33" fmla="*/ 280175 w 375590"/>
              <a:gd name="connsiteY33" fmla="*/ 0 h 73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5590" h="731934">
                <a:moveTo>
                  <a:pt x="280175" y="0"/>
                </a:moveTo>
                <a:cubicBezTo>
                  <a:pt x="274486" y="28446"/>
                  <a:pt x="276796" y="43135"/>
                  <a:pt x="256321" y="63610"/>
                </a:cubicBezTo>
                <a:cubicBezTo>
                  <a:pt x="249564" y="70367"/>
                  <a:pt x="240418" y="74212"/>
                  <a:pt x="232467" y="79513"/>
                </a:cubicBezTo>
                <a:cubicBezTo>
                  <a:pt x="221865" y="95415"/>
                  <a:pt x="216564" y="116618"/>
                  <a:pt x="200662" y="127220"/>
                </a:cubicBezTo>
                <a:lnTo>
                  <a:pt x="152954" y="159026"/>
                </a:lnTo>
                <a:cubicBezTo>
                  <a:pt x="147653" y="166977"/>
                  <a:pt x="143808" y="176123"/>
                  <a:pt x="137051" y="182880"/>
                </a:cubicBezTo>
                <a:cubicBezTo>
                  <a:pt x="130294" y="189637"/>
                  <a:pt x="119167" y="191320"/>
                  <a:pt x="113197" y="198782"/>
                </a:cubicBezTo>
                <a:cubicBezTo>
                  <a:pt x="107961" y="205327"/>
                  <a:pt x="108994" y="215139"/>
                  <a:pt x="105246" y="222636"/>
                </a:cubicBezTo>
                <a:cubicBezTo>
                  <a:pt x="100972" y="231183"/>
                  <a:pt x="93618" y="237943"/>
                  <a:pt x="89344" y="246490"/>
                </a:cubicBezTo>
                <a:cubicBezTo>
                  <a:pt x="85596" y="253987"/>
                  <a:pt x="86041" y="263370"/>
                  <a:pt x="81392" y="270344"/>
                </a:cubicBezTo>
                <a:cubicBezTo>
                  <a:pt x="56424" y="307795"/>
                  <a:pt x="58979" y="279029"/>
                  <a:pt x="41636" y="318052"/>
                </a:cubicBezTo>
                <a:cubicBezTo>
                  <a:pt x="3791" y="403204"/>
                  <a:pt x="45817" y="335635"/>
                  <a:pt x="9830" y="389613"/>
                </a:cubicBezTo>
                <a:cubicBezTo>
                  <a:pt x="-1953" y="460316"/>
                  <a:pt x="-4538" y="452853"/>
                  <a:pt x="9830" y="548640"/>
                </a:cubicBezTo>
                <a:cubicBezTo>
                  <a:pt x="12317" y="565217"/>
                  <a:pt x="20432" y="580445"/>
                  <a:pt x="25733" y="596347"/>
                </a:cubicBezTo>
                <a:cubicBezTo>
                  <a:pt x="25735" y="596352"/>
                  <a:pt x="41633" y="644051"/>
                  <a:pt x="41636" y="644055"/>
                </a:cubicBezTo>
                <a:lnTo>
                  <a:pt x="73441" y="691763"/>
                </a:lnTo>
                <a:cubicBezTo>
                  <a:pt x="77091" y="702715"/>
                  <a:pt x="82767" y="736016"/>
                  <a:pt x="105246" y="731520"/>
                </a:cubicBezTo>
                <a:cubicBezTo>
                  <a:pt x="114617" y="729646"/>
                  <a:pt x="115031" y="715007"/>
                  <a:pt x="121149" y="707666"/>
                </a:cubicBezTo>
                <a:cubicBezTo>
                  <a:pt x="128348" y="699027"/>
                  <a:pt x="138099" y="692688"/>
                  <a:pt x="145003" y="683812"/>
                </a:cubicBezTo>
                <a:cubicBezTo>
                  <a:pt x="156737" y="668725"/>
                  <a:pt x="166206" y="652007"/>
                  <a:pt x="176808" y="636104"/>
                </a:cubicBezTo>
                <a:lnTo>
                  <a:pt x="208613" y="588396"/>
                </a:lnTo>
                <a:cubicBezTo>
                  <a:pt x="213914" y="580445"/>
                  <a:pt x="215450" y="567564"/>
                  <a:pt x="224516" y="564542"/>
                </a:cubicBezTo>
                <a:lnTo>
                  <a:pt x="248370" y="556591"/>
                </a:lnTo>
                <a:cubicBezTo>
                  <a:pt x="256321" y="551290"/>
                  <a:pt x="265931" y="547880"/>
                  <a:pt x="272224" y="540688"/>
                </a:cubicBezTo>
                <a:cubicBezTo>
                  <a:pt x="284810" y="526304"/>
                  <a:pt x="304029" y="492980"/>
                  <a:pt x="304029" y="492980"/>
                </a:cubicBezTo>
                <a:cubicBezTo>
                  <a:pt x="306676" y="469158"/>
                  <a:pt x="312793" y="402261"/>
                  <a:pt x="319931" y="373711"/>
                </a:cubicBezTo>
                <a:cubicBezTo>
                  <a:pt x="323997" y="357449"/>
                  <a:pt x="333078" y="342538"/>
                  <a:pt x="335834" y="326003"/>
                </a:cubicBezTo>
                <a:cubicBezTo>
                  <a:pt x="339381" y="304719"/>
                  <a:pt x="346177" y="260779"/>
                  <a:pt x="351737" y="238539"/>
                </a:cubicBezTo>
                <a:cubicBezTo>
                  <a:pt x="353770" y="230408"/>
                  <a:pt x="357870" y="222867"/>
                  <a:pt x="359688" y="214685"/>
                </a:cubicBezTo>
                <a:cubicBezTo>
                  <a:pt x="363185" y="198947"/>
                  <a:pt x="364477" y="182786"/>
                  <a:pt x="367639" y="166977"/>
                </a:cubicBezTo>
                <a:cubicBezTo>
                  <a:pt x="369782" y="156261"/>
                  <a:pt x="372940" y="145774"/>
                  <a:pt x="375590" y="135172"/>
                </a:cubicBezTo>
                <a:cubicBezTo>
                  <a:pt x="372940" y="113968"/>
                  <a:pt x="374826" y="91685"/>
                  <a:pt x="367639" y="71561"/>
                </a:cubicBezTo>
                <a:cubicBezTo>
                  <a:pt x="354556" y="34927"/>
                  <a:pt x="329391" y="7951"/>
                  <a:pt x="288126" y="7951"/>
                </a:cubicBezTo>
                <a:lnTo>
                  <a:pt x="280175" y="0"/>
                </a:ln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6" name="Forme libre 1815"/>
          <p:cNvSpPr/>
          <p:nvPr/>
        </p:nvSpPr>
        <p:spPr>
          <a:xfrm>
            <a:off x="4023360" y="1637851"/>
            <a:ext cx="860894" cy="1176911"/>
          </a:xfrm>
          <a:custGeom>
            <a:avLst/>
            <a:gdLst>
              <a:gd name="connsiteX0" fmla="*/ 755374 w 860894"/>
              <a:gd name="connsiteY0" fmla="*/ 118 h 1176911"/>
              <a:gd name="connsiteX1" fmla="*/ 715617 w 860894"/>
              <a:gd name="connsiteY1" fmla="*/ 8069 h 1176911"/>
              <a:gd name="connsiteX2" fmla="*/ 667910 w 860894"/>
              <a:gd name="connsiteY2" fmla="*/ 39874 h 1176911"/>
              <a:gd name="connsiteX3" fmla="*/ 652007 w 860894"/>
              <a:gd name="connsiteY3" fmla="*/ 63728 h 1176911"/>
              <a:gd name="connsiteX4" fmla="*/ 628153 w 860894"/>
              <a:gd name="connsiteY4" fmla="*/ 71679 h 1176911"/>
              <a:gd name="connsiteX5" fmla="*/ 596348 w 860894"/>
              <a:gd name="connsiteY5" fmla="*/ 103485 h 1176911"/>
              <a:gd name="connsiteX6" fmla="*/ 556591 w 860894"/>
              <a:gd name="connsiteY6" fmla="*/ 135290 h 1176911"/>
              <a:gd name="connsiteX7" fmla="*/ 540689 w 860894"/>
              <a:gd name="connsiteY7" fmla="*/ 159144 h 1176911"/>
              <a:gd name="connsiteX8" fmla="*/ 492981 w 860894"/>
              <a:gd name="connsiteY8" fmla="*/ 190949 h 1176911"/>
              <a:gd name="connsiteX9" fmla="*/ 437322 w 860894"/>
              <a:gd name="connsiteY9" fmla="*/ 254559 h 1176911"/>
              <a:gd name="connsiteX10" fmla="*/ 381663 w 860894"/>
              <a:gd name="connsiteY10" fmla="*/ 318170 h 1176911"/>
              <a:gd name="connsiteX11" fmla="*/ 349857 w 860894"/>
              <a:gd name="connsiteY11" fmla="*/ 357926 h 1176911"/>
              <a:gd name="connsiteX12" fmla="*/ 318052 w 860894"/>
              <a:gd name="connsiteY12" fmla="*/ 405634 h 1176911"/>
              <a:gd name="connsiteX13" fmla="*/ 302150 w 860894"/>
              <a:gd name="connsiteY13" fmla="*/ 429488 h 1176911"/>
              <a:gd name="connsiteX14" fmla="*/ 278296 w 860894"/>
              <a:gd name="connsiteY14" fmla="*/ 445391 h 1176911"/>
              <a:gd name="connsiteX15" fmla="*/ 262393 w 860894"/>
              <a:gd name="connsiteY15" fmla="*/ 469245 h 1176911"/>
              <a:gd name="connsiteX16" fmla="*/ 238539 w 860894"/>
              <a:gd name="connsiteY16" fmla="*/ 485147 h 1176911"/>
              <a:gd name="connsiteX17" fmla="*/ 206734 w 860894"/>
              <a:gd name="connsiteY17" fmla="*/ 524904 h 1176911"/>
              <a:gd name="connsiteX18" fmla="*/ 174929 w 860894"/>
              <a:gd name="connsiteY18" fmla="*/ 572612 h 1176911"/>
              <a:gd name="connsiteX19" fmla="*/ 159026 w 860894"/>
              <a:gd name="connsiteY19" fmla="*/ 596466 h 1176911"/>
              <a:gd name="connsiteX20" fmla="*/ 135172 w 860894"/>
              <a:gd name="connsiteY20" fmla="*/ 612368 h 1176911"/>
              <a:gd name="connsiteX21" fmla="*/ 127221 w 860894"/>
              <a:gd name="connsiteY21" fmla="*/ 636222 h 1176911"/>
              <a:gd name="connsiteX22" fmla="*/ 79513 w 860894"/>
              <a:gd name="connsiteY22" fmla="*/ 707784 h 1176911"/>
              <a:gd name="connsiteX23" fmla="*/ 47708 w 860894"/>
              <a:gd name="connsiteY23" fmla="*/ 755492 h 1176911"/>
              <a:gd name="connsiteX24" fmla="*/ 23854 w 860894"/>
              <a:gd name="connsiteY24" fmla="*/ 827053 h 1176911"/>
              <a:gd name="connsiteX25" fmla="*/ 15903 w 860894"/>
              <a:gd name="connsiteY25" fmla="*/ 850907 h 1176911"/>
              <a:gd name="connsiteX26" fmla="*/ 7951 w 860894"/>
              <a:gd name="connsiteY26" fmla="*/ 874761 h 1176911"/>
              <a:gd name="connsiteX27" fmla="*/ 0 w 860894"/>
              <a:gd name="connsiteY27" fmla="*/ 906566 h 1176911"/>
              <a:gd name="connsiteX28" fmla="*/ 23854 w 860894"/>
              <a:gd name="connsiteY28" fmla="*/ 1089446 h 1176911"/>
              <a:gd name="connsiteX29" fmla="*/ 55659 w 860894"/>
              <a:gd name="connsiteY29" fmla="*/ 1137154 h 1176911"/>
              <a:gd name="connsiteX30" fmla="*/ 71562 w 860894"/>
              <a:gd name="connsiteY30" fmla="*/ 1161008 h 1176911"/>
              <a:gd name="connsiteX31" fmla="*/ 119270 w 860894"/>
              <a:gd name="connsiteY31" fmla="*/ 1176911 h 1176911"/>
              <a:gd name="connsiteX32" fmla="*/ 166977 w 860894"/>
              <a:gd name="connsiteY32" fmla="*/ 1168959 h 1176911"/>
              <a:gd name="connsiteX33" fmla="*/ 182880 w 860894"/>
              <a:gd name="connsiteY33" fmla="*/ 1145106 h 1176911"/>
              <a:gd name="connsiteX34" fmla="*/ 230588 w 860894"/>
              <a:gd name="connsiteY34" fmla="*/ 1129203 h 1176911"/>
              <a:gd name="connsiteX35" fmla="*/ 254442 w 860894"/>
              <a:gd name="connsiteY35" fmla="*/ 1121252 h 1176911"/>
              <a:gd name="connsiteX36" fmla="*/ 318052 w 860894"/>
              <a:gd name="connsiteY36" fmla="*/ 1065592 h 1176911"/>
              <a:gd name="connsiteX37" fmla="*/ 341906 w 860894"/>
              <a:gd name="connsiteY37" fmla="*/ 1049690 h 1176911"/>
              <a:gd name="connsiteX38" fmla="*/ 357809 w 860894"/>
              <a:gd name="connsiteY38" fmla="*/ 1025836 h 1176911"/>
              <a:gd name="connsiteX39" fmla="*/ 405517 w 860894"/>
              <a:gd name="connsiteY39" fmla="*/ 986079 h 1176911"/>
              <a:gd name="connsiteX40" fmla="*/ 437322 w 860894"/>
              <a:gd name="connsiteY40" fmla="*/ 938372 h 1176911"/>
              <a:gd name="connsiteX41" fmla="*/ 469127 w 860894"/>
              <a:gd name="connsiteY41" fmla="*/ 890664 h 1176911"/>
              <a:gd name="connsiteX42" fmla="*/ 485030 w 860894"/>
              <a:gd name="connsiteY42" fmla="*/ 866810 h 1176911"/>
              <a:gd name="connsiteX43" fmla="*/ 508883 w 860894"/>
              <a:gd name="connsiteY43" fmla="*/ 819102 h 1176911"/>
              <a:gd name="connsiteX44" fmla="*/ 540689 w 860894"/>
              <a:gd name="connsiteY44" fmla="*/ 771394 h 1176911"/>
              <a:gd name="connsiteX45" fmla="*/ 564543 w 860894"/>
              <a:gd name="connsiteY45" fmla="*/ 699832 h 1176911"/>
              <a:gd name="connsiteX46" fmla="*/ 572494 w 860894"/>
              <a:gd name="connsiteY46" fmla="*/ 675979 h 1176911"/>
              <a:gd name="connsiteX47" fmla="*/ 604299 w 860894"/>
              <a:gd name="connsiteY47" fmla="*/ 628271 h 1176911"/>
              <a:gd name="connsiteX48" fmla="*/ 644056 w 860894"/>
              <a:gd name="connsiteY48" fmla="*/ 556709 h 1176911"/>
              <a:gd name="connsiteX49" fmla="*/ 659958 w 860894"/>
              <a:gd name="connsiteY49" fmla="*/ 532855 h 1176911"/>
              <a:gd name="connsiteX50" fmla="*/ 683812 w 860894"/>
              <a:gd name="connsiteY50" fmla="*/ 516952 h 1176911"/>
              <a:gd name="connsiteX51" fmla="*/ 707666 w 860894"/>
              <a:gd name="connsiteY51" fmla="*/ 469245 h 1176911"/>
              <a:gd name="connsiteX52" fmla="*/ 731520 w 860894"/>
              <a:gd name="connsiteY52" fmla="*/ 453342 h 1176911"/>
              <a:gd name="connsiteX53" fmla="*/ 747423 w 860894"/>
              <a:gd name="connsiteY53" fmla="*/ 429488 h 1176911"/>
              <a:gd name="connsiteX54" fmla="*/ 771277 w 860894"/>
              <a:gd name="connsiteY54" fmla="*/ 413586 h 1176911"/>
              <a:gd name="connsiteX55" fmla="*/ 803082 w 860894"/>
              <a:gd name="connsiteY55" fmla="*/ 365878 h 1176911"/>
              <a:gd name="connsiteX56" fmla="*/ 818984 w 860894"/>
              <a:gd name="connsiteY56" fmla="*/ 342024 h 1176911"/>
              <a:gd name="connsiteX57" fmla="*/ 842838 w 860894"/>
              <a:gd name="connsiteY57" fmla="*/ 270462 h 1176911"/>
              <a:gd name="connsiteX58" fmla="*/ 850790 w 860894"/>
              <a:gd name="connsiteY58" fmla="*/ 246608 h 1176911"/>
              <a:gd name="connsiteX59" fmla="*/ 850790 w 860894"/>
              <a:gd name="connsiteY59" fmla="*/ 39874 h 1176911"/>
              <a:gd name="connsiteX60" fmla="*/ 834887 w 860894"/>
              <a:gd name="connsiteY60" fmla="*/ 16020 h 1176911"/>
              <a:gd name="connsiteX61" fmla="*/ 803082 w 860894"/>
              <a:gd name="connsiteY61" fmla="*/ 8069 h 1176911"/>
              <a:gd name="connsiteX62" fmla="*/ 779228 w 860894"/>
              <a:gd name="connsiteY62" fmla="*/ 118 h 1176911"/>
              <a:gd name="connsiteX63" fmla="*/ 755374 w 860894"/>
              <a:gd name="connsiteY63" fmla="*/ 118 h 1176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60894" h="1176911">
                <a:moveTo>
                  <a:pt x="755374" y="118"/>
                </a:moveTo>
                <a:cubicBezTo>
                  <a:pt x="744772" y="1443"/>
                  <a:pt x="727920" y="2477"/>
                  <a:pt x="715617" y="8069"/>
                </a:cubicBezTo>
                <a:cubicBezTo>
                  <a:pt x="698218" y="15978"/>
                  <a:pt x="667910" y="39874"/>
                  <a:pt x="667910" y="39874"/>
                </a:cubicBezTo>
                <a:cubicBezTo>
                  <a:pt x="662609" y="47825"/>
                  <a:pt x="659469" y="57758"/>
                  <a:pt x="652007" y="63728"/>
                </a:cubicBezTo>
                <a:cubicBezTo>
                  <a:pt x="645462" y="68964"/>
                  <a:pt x="634080" y="65752"/>
                  <a:pt x="628153" y="71679"/>
                </a:cubicBezTo>
                <a:cubicBezTo>
                  <a:pt x="585744" y="114088"/>
                  <a:pt x="659961" y="82279"/>
                  <a:pt x="596348" y="103485"/>
                </a:cubicBezTo>
                <a:cubicBezTo>
                  <a:pt x="550770" y="171850"/>
                  <a:pt x="611460" y="91395"/>
                  <a:pt x="556591" y="135290"/>
                </a:cubicBezTo>
                <a:cubicBezTo>
                  <a:pt x="549129" y="141260"/>
                  <a:pt x="547881" y="152851"/>
                  <a:pt x="540689" y="159144"/>
                </a:cubicBezTo>
                <a:cubicBezTo>
                  <a:pt x="526305" y="171730"/>
                  <a:pt x="492981" y="190949"/>
                  <a:pt x="492981" y="190949"/>
                </a:cubicBezTo>
                <a:cubicBezTo>
                  <a:pt x="455875" y="246608"/>
                  <a:pt x="477079" y="228056"/>
                  <a:pt x="437322" y="254559"/>
                </a:cubicBezTo>
                <a:cubicBezTo>
                  <a:pt x="400216" y="310218"/>
                  <a:pt x="421420" y="291665"/>
                  <a:pt x="381663" y="318170"/>
                </a:cubicBezTo>
                <a:cubicBezTo>
                  <a:pt x="363755" y="371891"/>
                  <a:pt x="388591" y="313659"/>
                  <a:pt x="349857" y="357926"/>
                </a:cubicBezTo>
                <a:cubicBezTo>
                  <a:pt x="337271" y="372310"/>
                  <a:pt x="328654" y="389731"/>
                  <a:pt x="318052" y="405634"/>
                </a:cubicBezTo>
                <a:cubicBezTo>
                  <a:pt x="312751" y="413585"/>
                  <a:pt x="310101" y="424187"/>
                  <a:pt x="302150" y="429488"/>
                </a:cubicBezTo>
                <a:lnTo>
                  <a:pt x="278296" y="445391"/>
                </a:lnTo>
                <a:cubicBezTo>
                  <a:pt x="272995" y="453342"/>
                  <a:pt x="269150" y="462488"/>
                  <a:pt x="262393" y="469245"/>
                </a:cubicBezTo>
                <a:cubicBezTo>
                  <a:pt x="255636" y="476002"/>
                  <a:pt x="244509" y="477685"/>
                  <a:pt x="238539" y="485147"/>
                </a:cubicBezTo>
                <a:cubicBezTo>
                  <a:pt x="194644" y="540016"/>
                  <a:pt x="275099" y="479326"/>
                  <a:pt x="206734" y="524904"/>
                </a:cubicBezTo>
                <a:lnTo>
                  <a:pt x="174929" y="572612"/>
                </a:lnTo>
                <a:cubicBezTo>
                  <a:pt x="169628" y="580563"/>
                  <a:pt x="166977" y="591165"/>
                  <a:pt x="159026" y="596466"/>
                </a:cubicBezTo>
                <a:lnTo>
                  <a:pt x="135172" y="612368"/>
                </a:lnTo>
                <a:cubicBezTo>
                  <a:pt x="132522" y="620319"/>
                  <a:pt x="131291" y="628895"/>
                  <a:pt x="127221" y="636222"/>
                </a:cubicBezTo>
                <a:cubicBezTo>
                  <a:pt x="127215" y="636232"/>
                  <a:pt x="87468" y="695852"/>
                  <a:pt x="79513" y="707784"/>
                </a:cubicBezTo>
                <a:lnTo>
                  <a:pt x="47708" y="755492"/>
                </a:lnTo>
                <a:lnTo>
                  <a:pt x="23854" y="827053"/>
                </a:lnTo>
                <a:lnTo>
                  <a:pt x="15903" y="850907"/>
                </a:lnTo>
                <a:cubicBezTo>
                  <a:pt x="13252" y="858858"/>
                  <a:pt x="9984" y="866630"/>
                  <a:pt x="7951" y="874761"/>
                </a:cubicBezTo>
                <a:lnTo>
                  <a:pt x="0" y="906566"/>
                </a:lnTo>
                <a:cubicBezTo>
                  <a:pt x="1073" y="924809"/>
                  <a:pt x="-3403" y="1048560"/>
                  <a:pt x="23854" y="1089446"/>
                </a:cubicBezTo>
                <a:lnTo>
                  <a:pt x="55659" y="1137154"/>
                </a:lnTo>
                <a:cubicBezTo>
                  <a:pt x="60960" y="1145105"/>
                  <a:pt x="62496" y="1157986"/>
                  <a:pt x="71562" y="1161008"/>
                </a:cubicBezTo>
                <a:lnTo>
                  <a:pt x="119270" y="1176911"/>
                </a:lnTo>
                <a:cubicBezTo>
                  <a:pt x="135172" y="1174260"/>
                  <a:pt x="152557" y="1176169"/>
                  <a:pt x="166977" y="1168959"/>
                </a:cubicBezTo>
                <a:cubicBezTo>
                  <a:pt x="175524" y="1164685"/>
                  <a:pt x="174776" y="1150171"/>
                  <a:pt x="182880" y="1145106"/>
                </a:cubicBezTo>
                <a:cubicBezTo>
                  <a:pt x="197095" y="1136222"/>
                  <a:pt x="214685" y="1134504"/>
                  <a:pt x="230588" y="1129203"/>
                </a:cubicBezTo>
                <a:lnTo>
                  <a:pt x="254442" y="1121252"/>
                </a:lnTo>
                <a:cubicBezTo>
                  <a:pt x="280945" y="1081496"/>
                  <a:pt x="262394" y="1102697"/>
                  <a:pt x="318052" y="1065592"/>
                </a:cubicBezTo>
                <a:lnTo>
                  <a:pt x="341906" y="1049690"/>
                </a:lnTo>
                <a:cubicBezTo>
                  <a:pt x="347207" y="1041739"/>
                  <a:pt x="351052" y="1032593"/>
                  <a:pt x="357809" y="1025836"/>
                </a:cubicBezTo>
                <a:cubicBezTo>
                  <a:pt x="403749" y="979896"/>
                  <a:pt x="359926" y="1044695"/>
                  <a:pt x="405517" y="986079"/>
                </a:cubicBezTo>
                <a:cubicBezTo>
                  <a:pt x="417251" y="970993"/>
                  <a:pt x="426720" y="954274"/>
                  <a:pt x="437322" y="938372"/>
                </a:cubicBezTo>
                <a:lnTo>
                  <a:pt x="469127" y="890664"/>
                </a:lnTo>
                <a:lnTo>
                  <a:pt x="485030" y="866810"/>
                </a:lnTo>
                <a:cubicBezTo>
                  <a:pt x="505013" y="806859"/>
                  <a:pt x="478059" y="880750"/>
                  <a:pt x="508883" y="819102"/>
                </a:cubicBezTo>
                <a:cubicBezTo>
                  <a:pt x="531897" y="773075"/>
                  <a:pt x="495473" y="816610"/>
                  <a:pt x="540689" y="771394"/>
                </a:cubicBezTo>
                <a:lnTo>
                  <a:pt x="564543" y="699832"/>
                </a:lnTo>
                <a:cubicBezTo>
                  <a:pt x="567193" y="691881"/>
                  <a:pt x="567845" y="682953"/>
                  <a:pt x="572494" y="675979"/>
                </a:cubicBezTo>
                <a:cubicBezTo>
                  <a:pt x="583096" y="660076"/>
                  <a:pt x="598255" y="646403"/>
                  <a:pt x="604299" y="628271"/>
                </a:cubicBezTo>
                <a:cubicBezTo>
                  <a:pt x="618294" y="586284"/>
                  <a:pt x="607600" y="611393"/>
                  <a:pt x="644056" y="556709"/>
                </a:cubicBezTo>
                <a:cubicBezTo>
                  <a:pt x="649357" y="548758"/>
                  <a:pt x="652007" y="538156"/>
                  <a:pt x="659958" y="532855"/>
                </a:cubicBezTo>
                <a:lnTo>
                  <a:pt x="683812" y="516952"/>
                </a:lnTo>
                <a:cubicBezTo>
                  <a:pt x="690279" y="497551"/>
                  <a:pt x="692252" y="484659"/>
                  <a:pt x="707666" y="469245"/>
                </a:cubicBezTo>
                <a:cubicBezTo>
                  <a:pt x="714423" y="462488"/>
                  <a:pt x="723569" y="458643"/>
                  <a:pt x="731520" y="453342"/>
                </a:cubicBezTo>
                <a:cubicBezTo>
                  <a:pt x="736821" y="445391"/>
                  <a:pt x="740666" y="436245"/>
                  <a:pt x="747423" y="429488"/>
                </a:cubicBezTo>
                <a:cubicBezTo>
                  <a:pt x="754180" y="422731"/>
                  <a:pt x="764984" y="420778"/>
                  <a:pt x="771277" y="413586"/>
                </a:cubicBezTo>
                <a:cubicBezTo>
                  <a:pt x="783863" y="399202"/>
                  <a:pt x="792480" y="381781"/>
                  <a:pt x="803082" y="365878"/>
                </a:cubicBezTo>
                <a:cubicBezTo>
                  <a:pt x="808383" y="357927"/>
                  <a:pt x="815962" y="351090"/>
                  <a:pt x="818984" y="342024"/>
                </a:cubicBezTo>
                <a:lnTo>
                  <a:pt x="842838" y="270462"/>
                </a:lnTo>
                <a:lnTo>
                  <a:pt x="850790" y="246608"/>
                </a:lnTo>
                <a:cubicBezTo>
                  <a:pt x="861671" y="159557"/>
                  <a:pt x="866627" y="150730"/>
                  <a:pt x="850790" y="39874"/>
                </a:cubicBezTo>
                <a:cubicBezTo>
                  <a:pt x="849439" y="30414"/>
                  <a:pt x="842838" y="21321"/>
                  <a:pt x="834887" y="16020"/>
                </a:cubicBezTo>
                <a:cubicBezTo>
                  <a:pt x="825794" y="9958"/>
                  <a:pt x="813589" y="11071"/>
                  <a:pt x="803082" y="8069"/>
                </a:cubicBezTo>
                <a:cubicBezTo>
                  <a:pt x="795023" y="5767"/>
                  <a:pt x="787179" y="2768"/>
                  <a:pt x="779228" y="118"/>
                </a:cubicBezTo>
                <a:cubicBezTo>
                  <a:pt x="733660" y="9231"/>
                  <a:pt x="765976" y="-1207"/>
                  <a:pt x="755374" y="118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2" name="Forme libre 1821"/>
          <p:cNvSpPr/>
          <p:nvPr/>
        </p:nvSpPr>
        <p:spPr>
          <a:xfrm>
            <a:off x="461176" y="2480807"/>
            <a:ext cx="1113183" cy="1041621"/>
          </a:xfrm>
          <a:custGeom>
            <a:avLst/>
            <a:gdLst>
              <a:gd name="connsiteX0" fmla="*/ 0 w 1113183"/>
              <a:gd name="connsiteY0" fmla="*/ 0 h 1041621"/>
              <a:gd name="connsiteX1" fmla="*/ 63610 w 1113183"/>
              <a:gd name="connsiteY1" fmla="*/ 15903 h 1041621"/>
              <a:gd name="connsiteX2" fmla="*/ 79513 w 1113183"/>
              <a:gd name="connsiteY2" fmla="*/ 39757 h 1041621"/>
              <a:gd name="connsiteX3" fmla="*/ 87464 w 1113183"/>
              <a:gd name="connsiteY3" fmla="*/ 119270 h 1041621"/>
              <a:gd name="connsiteX4" fmla="*/ 119270 w 1113183"/>
              <a:gd name="connsiteY4" fmla="*/ 166978 h 1041621"/>
              <a:gd name="connsiteX5" fmla="*/ 198783 w 1113183"/>
              <a:gd name="connsiteY5" fmla="*/ 190832 h 1041621"/>
              <a:gd name="connsiteX6" fmla="*/ 230588 w 1113183"/>
              <a:gd name="connsiteY6" fmla="*/ 262393 h 1041621"/>
              <a:gd name="connsiteX7" fmla="*/ 238539 w 1113183"/>
              <a:gd name="connsiteY7" fmla="*/ 286247 h 1041621"/>
              <a:gd name="connsiteX8" fmla="*/ 246490 w 1113183"/>
              <a:gd name="connsiteY8" fmla="*/ 310101 h 1041621"/>
              <a:gd name="connsiteX9" fmla="*/ 262393 w 1113183"/>
              <a:gd name="connsiteY9" fmla="*/ 333955 h 1041621"/>
              <a:gd name="connsiteX10" fmla="*/ 286247 w 1113183"/>
              <a:gd name="connsiteY10" fmla="*/ 381663 h 1041621"/>
              <a:gd name="connsiteX11" fmla="*/ 310101 w 1113183"/>
              <a:gd name="connsiteY11" fmla="*/ 397565 h 1041621"/>
              <a:gd name="connsiteX12" fmla="*/ 326003 w 1113183"/>
              <a:gd name="connsiteY12" fmla="*/ 421419 h 1041621"/>
              <a:gd name="connsiteX13" fmla="*/ 381663 w 1113183"/>
              <a:gd name="connsiteY13" fmla="*/ 437322 h 1041621"/>
              <a:gd name="connsiteX14" fmla="*/ 405516 w 1113183"/>
              <a:gd name="connsiteY14" fmla="*/ 453225 h 1041621"/>
              <a:gd name="connsiteX15" fmla="*/ 437322 w 1113183"/>
              <a:gd name="connsiteY15" fmla="*/ 500932 h 1041621"/>
              <a:gd name="connsiteX16" fmla="*/ 469127 w 1113183"/>
              <a:gd name="connsiteY16" fmla="*/ 572494 h 1041621"/>
              <a:gd name="connsiteX17" fmla="*/ 485030 w 1113183"/>
              <a:gd name="connsiteY17" fmla="*/ 620202 h 1041621"/>
              <a:gd name="connsiteX18" fmla="*/ 492981 w 1113183"/>
              <a:gd name="connsiteY18" fmla="*/ 659959 h 1041621"/>
              <a:gd name="connsiteX19" fmla="*/ 508883 w 1113183"/>
              <a:gd name="connsiteY19" fmla="*/ 707666 h 1041621"/>
              <a:gd name="connsiteX20" fmla="*/ 532737 w 1113183"/>
              <a:gd name="connsiteY20" fmla="*/ 723569 h 1041621"/>
              <a:gd name="connsiteX21" fmla="*/ 564543 w 1113183"/>
              <a:gd name="connsiteY21" fmla="*/ 763325 h 1041621"/>
              <a:gd name="connsiteX22" fmla="*/ 596348 w 1113183"/>
              <a:gd name="connsiteY22" fmla="*/ 811033 h 1041621"/>
              <a:gd name="connsiteX23" fmla="*/ 644056 w 1113183"/>
              <a:gd name="connsiteY23" fmla="*/ 826936 h 1041621"/>
              <a:gd name="connsiteX24" fmla="*/ 747423 w 1113183"/>
              <a:gd name="connsiteY24" fmla="*/ 850790 h 1041621"/>
              <a:gd name="connsiteX25" fmla="*/ 763325 w 1113183"/>
              <a:gd name="connsiteY25" fmla="*/ 874644 h 1041621"/>
              <a:gd name="connsiteX26" fmla="*/ 787179 w 1113183"/>
              <a:gd name="connsiteY26" fmla="*/ 882595 h 1041621"/>
              <a:gd name="connsiteX27" fmla="*/ 842838 w 1113183"/>
              <a:gd name="connsiteY27" fmla="*/ 946205 h 1041621"/>
              <a:gd name="connsiteX28" fmla="*/ 898497 w 1113183"/>
              <a:gd name="connsiteY28" fmla="*/ 1009816 h 1041621"/>
              <a:gd name="connsiteX29" fmla="*/ 946205 w 1113183"/>
              <a:gd name="connsiteY29" fmla="*/ 1025719 h 1041621"/>
              <a:gd name="connsiteX30" fmla="*/ 970059 w 1113183"/>
              <a:gd name="connsiteY30" fmla="*/ 1033670 h 1041621"/>
              <a:gd name="connsiteX31" fmla="*/ 993913 w 1113183"/>
              <a:gd name="connsiteY31" fmla="*/ 1041621 h 1041621"/>
              <a:gd name="connsiteX32" fmla="*/ 1033670 w 1113183"/>
              <a:gd name="connsiteY32" fmla="*/ 1033670 h 1041621"/>
              <a:gd name="connsiteX33" fmla="*/ 1057523 w 1113183"/>
              <a:gd name="connsiteY33" fmla="*/ 1025719 h 1041621"/>
              <a:gd name="connsiteX34" fmla="*/ 1065475 w 1113183"/>
              <a:gd name="connsiteY34" fmla="*/ 1001865 h 1041621"/>
              <a:gd name="connsiteX35" fmla="*/ 1089329 w 1113183"/>
              <a:gd name="connsiteY35" fmla="*/ 985962 h 1041621"/>
              <a:gd name="connsiteX36" fmla="*/ 1113183 w 1113183"/>
              <a:gd name="connsiteY36" fmla="*/ 954157 h 104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13183" h="1041621">
                <a:moveTo>
                  <a:pt x="0" y="0"/>
                </a:moveTo>
                <a:cubicBezTo>
                  <a:pt x="1977" y="395"/>
                  <a:pt x="55462" y="9384"/>
                  <a:pt x="63610" y="15903"/>
                </a:cubicBezTo>
                <a:cubicBezTo>
                  <a:pt x="71072" y="21873"/>
                  <a:pt x="74212" y="31806"/>
                  <a:pt x="79513" y="39757"/>
                </a:cubicBezTo>
                <a:cubicBezTo>
                  <a:pt x="82163" y="66261"/>
                  <a:pt x="79519" y="93846"/>
                  <a:pt x="87464" y="119270"/>
                </a:cubicBezTo>
                <a:cubicBezTo>
                  <a:pt x="93165" y="137513"/>
                  <a:pt x="101138" y="160934"/>
                  <a:pt x="119270" y="166978"/>
                </a:cubicBezTo>
                <a:cubicBezTo>
                  <a:pt x="177345" y="186336"/>
                  <a:pt x="150715" y="178814"/>
                  <a:pt x="198783" y="190832"/>
                </a:cubicBezTo>
                <a:cubicBezTo>
                  <a:pt x="223983" y="228632"/>
                  <a:pt x="211664" y="205621"/>
                  <a:pt x="230588" y="262393"/>
                </a:cubicBezTo>
                <a:lnTo>
                  <a:pt x="238539" y="286247"/>
                </a:lnTo>
                <a:cubicBezTo>
                  <a:pt x="241189" y="294198"/>
                  <a:pt x="241841" y="303127"/>
                  <a:pt x="246490" y="310101"/>
                </a:cubicBezTo>
                <a:lnTo>
                  <a:pt x="262393" y="333955"/>
                </a:lnTo>
                <a:cubicBezTo>
                  <a:pt x="268860" y="353357"/>
                  <a:pt x="270832" y="366249"/>
                  <a:pt x="286247" y="381663"/>
                </a:cubicBezTo>
                <a:cubicBezTo>
                  <a:pt x="293004" y="388420"/>
                  <a:pt x="302150" y="392264"/>
                  <a:pt x="310101" y="397565"/>
                </a:cubicBezTo>
                <a:cubicBezTo>
                  <a:pt x="315402" y="405516"/>
                  <a:pt x="318541" y="415449"/>
                  <a:pt x="326003" y="421419"/>
                </a:cubicBezTo>
                <a:cubicBezTo>
                  <a:pt x="331190" y="425569"/>
                  <a:pt x="379582" y="436802"/>
                  <a:pt x="381663" y="437322"/>
                </a:cubicBezTo>
                <a:cubicBezTo>
                  <a:pt x="389614" y="442623"/>
                  <a:pt x="399223" y="446033"/>
                  <a:pt x="405516" y="453225"/>
                </a:cubicBezTo>
                <a:cubicBezTo>
                  <a:pt x="418102" y="467609"/>
                  <a:pt x="437322" y="500932"/>
                  <a:pt x="437322" y="500932"/>
                </a:cubicBezTo>
                <a:cubicBezTo>
                  <a:pt x="456246" y="557706"/>
                  <a:pt x="443926" y="534693"/>
                  <a:pt x="469127" y="572494"/>
                </a:cubicBezTo>
                <a:cubicBezTo>
                  <a:pt x="474428" y="588397"/>
                  <a:pt x="481743" y="603765"/>
                  <a:pt x="485030" y="620202"/>
                </a:cubicBezTo>
                <a:cubicBezTo>
                  <a:pt x="487680" y="633454"/>
                  <a:pt x="489425" y="646920"/>
                  <a:pt x="492981" y="659959"/>
                </a:cubicBezTo>
                <a:cubicBezTo>
                  <a:pt x="497391" y="676131"/>
                  <a:pt x="494936" y="698368"/>
                  <a:pt x="508883" y="707666"/>
                </a:cubicBezTo>
                <a:lnTo>
                  <a:pt x="532737" y="723569"/>
                </a:lnTo>
                <a:cubicBezTo>
                  <a:pt x="550645" y="777290"/>
                  <a:pt x="525809" y="719058"/>
                  <a:pt x="564543" y="763325"/>
                </a:cubicBezTo>
                <a:cubicBezTo>
                  <a:pt x="577129" y="777709"/>
                  <a:pt x="578216" y="804989"/>
                  <a:pt x="596348" y="811033"/>
                </a:cubicBezTo>
                <a:lnTo>
                  <a:pt x="644056" y="826936"/>
                </a:lnTo>
                <a:cubicBezTo>
                  <a:pt x="712429" y="872519"/>
                  <a:pt x="596087" y="800345"/>
                  <a:pt x="747423" y="850790"/>
                </a:cubicBezTo>
                <a:cubicBezTo>
                  <a:pt x="756489" y="853812"/>
                  <a:pt x="755863" y="868674"/>
                  <a:pt x="763325" y="874644"/>
                </a:cubicBezTo>
                <a:cubicBezTo>
                  <a:pt x="769870" y="879880"/>
                  <a:pt x="779228" y="879945"/>
                  <a:pt x="787179" y="882595"/>
                </a:cubicBezTo>
                <a:cubicBezTo>
                  <a:pt x="824285" y="938254"/>
                  <a:pt x="803081" y="919702"/>
                  <a:pt x="842838" y="946205"/>
                </a:cubicBezTo>
                <a:cubicBezTo>
                  <a:pt x="863204" y="976755"/>
                  <a:pt x="867110" y="995866"/>
                  <a:pt x="898497" y="1009816"/>
                </a:cubicBezTo>
                <a:cubicBezTo>
                  <a:pt x="913815" y="1016624"/>
                  <a:pt x="930302" y="1020418"/>
                  <a:pt x="946205" y="1025719"/>
                </a:cubicBezTo>
                <a:lnTo>
                  <a:pt x="970059" y="1033670"/>
                </a:lnTo>
                <a:lnTo>
                  <a:pt x="993913" y="1041621"/>
                </a:lnTo>
                <a:cubicBezTo>
                  <a:pt x="1007165" y="1038971"/>
                  <a:pt x="1020559" y="1036948"/>
                  <a:pt x="1033670" y="1033670"/>
                </a:cubicBezTo>
                <a:cubicBezTo>
                  <a:pt x="1041801" y="1031637"/>
                  <a:pt x="1051597" y="1031645"/>
                  <a:pt x="1057523" y="1025719"/>
                </a:cubicBezTo>
                <a:cubicBezTo>
                  <a:pt x="1063450" y="1019792"/>
                  <a:pt x="1060239" y="1008410"/>
                  <a:pt x="1065475" y="1001865"/>
                </a:cubicBezTo>
                <a:cubicBezTo>
                  <a:pt x="1071445" y="994403"/>
                  <a:pt x="1081378" y="991263"/>
                  <a:pt x="1089329" y="985962"/>
                </a:cubicBezTo>
                <a:cubicBezTo>
                  <a:pt x="1107310" y="958989"/>
                  <a:pt x="1098473" y="968865"/>
                  <a:pt x="1113183" y="954157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3" name="Forme libre 1822"/>
          <p:cNvSpPr/>
          <p:nvPr/>
        </p:nvSpPr>
        <p:spPr>
          <a:xfrm>
            <a:off x="2668255" y="1852654"/>
            <a:ext cx="623588" cy="1012297"/>
          </a:xfrm>
          <a:custGeom>
            <a:avLst/>
            <a:gdLst>
              <a:gd name="connsiteX0" fmla="*/ 19286 w 623588"/>
              <a:gd name="connsiteY0" fmla="*/ 238539 h 1012297"/>
              <a:gd name="connsiteX1" fmla="*/ 19286 w 623588"/>
              <a:gd name="connsiteY1" fmla="*/ 127221 h 1012297"/>
              <a:gd name="connsiteX2" fmla="*/ 3383 w 623588"/>
              <a:gd name="connsiteY2" fmla="*/ 103367 h 1012297"/>
              <a:gd name="connsiteX3" fmla="*/ 11335 w 623588"/>
              <a:gd name="connsiteY3" fmla="*/ 15903 h 1012297"/>
              <a:gd name="connsiteX4" fmla="*/ 106750 w 623588"/>
              <a:gd name="connsiteY4" fmla="*/ 7951 h 1012297"/>
              <a:gd name="connsiteX5" fmla="*/ 162409 w 623588"/>
              <a:gd name="connsiteY5" fmla="*/ 0 h 1012297"/>
              <a:gd name="connsiteX6" fmla="*/ 233971 w 623588"/>
              <a:gd name="connsiteY6" fmla="*/ 15903 h 1012297"/>
              <a:gd name="connsiteX7" fmla="*/ 273728 w 623588"/>
              <a:gd name="connsiteY7" fmla="*/ 47708 h 1012297"/>
              <a:gd name="connsiteX8" fmla="*/ 281679 w 623588"/>
              <a:gd name="connsiteY8" fmla="*/ 71562 h 1012297"/>
              <a:gd name="connsiteX9" fmla="*/ 305533 w 623588"/>
              <a:gd name="connsiteY9" fmla="*/ 119269 h 1012297"/>
              <a:gd name="connsiteX10" fmla="*/ 297582 w 623588"/>
              <a:gd name="connsiteY10" fmla="*/ 230588 h 1012297"/>
              <a:gd name="connsiteX11" fmla="*/ 289630 w 623588"/>
              <a:gd name="connsiteY11" fmla="*/ 254442 h 1012297"/>
              <a:gd name="connsiteX12" fmla="*/ 265776 w 623588"/>
              <a:gd name="connsiteY12" fmla="*/ 270344 h 1012297"/>
              <a:gd name="connsiteX13" fmla="*/ 257825 w 623588"/>
              <a:gd name="connsiteY13" fmla="*/ 294198 h 1012297"/>
              <a:gd name="connsiteX14" fmla="*/ 265776 w 623588"/>
              <a:gd name="connsiteY14" fmla="*/ 333955 h 1012297"/>
              <a:gd name="connsiteX15" fmla="*/ 249874 w 623588"/>
              <a:gd name="connsiteY15" fmla="*/ 389614 h 1012297"/>
              <a:gd name="connsiteX16" fmla="*/ 226020 w 623588"/>
              <a:gd name="connsiteY16" fmla="*/ 405516 h 1012297"/>
              <a:gd name="connsiteX17" fmla="*/ 218068 w 623588"/>
              <a:gd name="connsiteY17" fmla="*/ 453224 h 1012297"/>
              <a:gd name="connsiteX18" fmla="*/ 66994 w 623588"/>
              <a:gd name="connsiteY18" fmla="*/ 485029 h 1012297"/>
              <a:gd name="connsiteX19" fmla="*/ 74945 w 623588"/>
              <a:gd name="connsiteY19" fmla="*/ 508883 h 1012297"/>
              <a:gd name="connsiteX20" fmla="*/ 98799 w 623588"/>
              <a:gd name="connsiteY20" fmla="*/ 524786 h 1012297"/>
              <a:gd name="connsiteX21" fmla="*/ 218068 w 623588"/>
              <a:gd name="connsiteY21" fmla="*/ 548640 h 1012297"/>
              <a:gd name="connsiteX22" fmla="*/ 265776 w 623588"/>
              <a:gd name="connsiteY22" fmla="*/ 572494 h 1012297"/>
              <a:gd name="connsiteX23" fmla="*/ 305533 w 623588"/>
              <a:gd name="connsiteY23" fmla="*/ 612250 h 1012297"/>
              <a:gd name="connsiteX24" fmla="*/ 321435 w 623588"/>
              <a:gd name="connsiteY24" fmla="*/ 636104 h 1012297"/>
              <a:gd name="connsiteX25" fmla="*/ 337338 w 623588"/>
              <a:gd name="connsiteY25" fmla="*/ 683812 h 1012297"/>
              <a:gd name="connsiteX26" fmla="*/ 385046 w 623588"/>
              <a:gd name="connsiteY26" fmla="*/ 699715 h 1012297"/>
              <a:gd name="connsiteX27" fmla="*/ 408900 w 623588"/>
              <a:gd name="connsiteY27" fmla="*/ 707666 h 1012297"/>
              <a:gd name="connsiteX28" fmla="*/ 416851 w 623588"/>
              <a:gd name="connsiteY28" fmla="*/ 731520 h 1012297"/>
              <a:gd name="connsiteX29" fmla="*/ 440705 w 623588"/>
              <a:gd name="connsiteY29" fmla="*/ 755374 h 1012297"/>
              <a:gd name="connsiteX30" fmla="*/ 520218 w 623588"/>
              <a:gd name="connsiteY30" fmla="*/ 795130 h 1012297"/>
              <a:gd name="connsiteX31" fmla="*/ 528169 w 623588"/>
              <a:gd name="connsiteY31" fmla="*/ 826936 h 1012297"/>
              <a:gd name="connsiteX32" fmla="*/ 552023 w 623588"/>
              <a:gd name="connsiteY32" fmla="*/ 890546 h 1012297"/>
              <a:gd name="connsiteX33" fmla="*/ 575877 w 623588"/>
              <a:gd name="connsiteY33" fmla="*/ 906449 h 1012297"/>
              <a:gd name="connsiteX34" fmla="*/ 583828 w 623588"/>
              <a:gd name="connsiteY34" fmla="*/ 930303 h 1012297"/>
              <a:gd name="connsiteX35" fmla="*/ 607682 w 623588"/>
              <a:gd name="connsiteY35" fmla="*/ 946205 h 1012297"/>
              <a:gd name="connsiteX36" fmla="*/ 623585 w 623588"/>
              <a:gd name="connsiteY36" fmla="*/ 1001864 h 101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23588" h="1012297">
                <a:moveTo>
                  <a:pt x="19286" y="238539"/>
                </a:moveTo>
                <a:cubicBezTo>
                  <a:pt x="27384" y="189948"/>
                  <a:pt x="33697" y="180063"/>
                  <a:pt x="19286" y="127221"/>
                </a:cubicBezTo>
                <a:cubicBezTo>
                  <a:pt x="16772" y="118001"/>
                  <a:pt x="8684" y="111318"/>
                  <a:pt x="3383" y="103367"/>
                </a:cubicBezTo>
                <a:cubicBezTo>
                  <a:pt x="6034" y="74212"/>
                  <a:pt x="-10176" y="35760"/>
                  <a:pt x="11335" y="15903"/>
                </a:cubicBezTo>
                <a:cubicBezTo>
                  <a:pt x="34786" y="-5745"/>
                  <a:pt x="75010" y="11292"/>
                  <a:pt x="106750" y="7951"/>
                </a:cubicBezTo>
                <a:cubicBezTo>
                  <a:pt x="125388" y="5989"/>
                  <a:pt x="143856" y="2650"/>
                  <a:pt x="162409" y="0"/>
                </a:cubicBezTo>
                <a:cubicBezTo>
                  <a:pt x="162902" y="82"/>
                  <a:pt x="223666" y="7660"/>
                  <a:pt x="233971" y="15903"/>
                </a:cubicBezTo>
                <a:cubicBezTo>
                  <a:pt x="285351" y="57007"/>
                  <a:pt x="213770" y="27720"/>
                  <a:pt x="273728" y="47708"/>
                </a:cubicBezTo>
                <a:cubicBezTo>
                  <a:pt x="276378" y="55659"/>
                  <a:pt x="277931" y="64065"/>
                  <a:pt x="281679" y="71562"/>
                </a:cubicBezTo>
                <a:cubicBezTo>
                  <a:pt x="312508" y="133219"/>
                  <a:pt x="285547" y="59312"/>
                  <a:pt x="305533" y="119269"/>
                </a:cubicBezTo>
                <a:cubicBezTo>
                  <a:pt x="302883" y="156375"/>
                  <a:pt x="301929" y="193642"/>
                  <a:pt x="297582" y="230588"/>
                </a:cubicBezTo>
                <a:cubicBezTo>
                  <a:pt x="296603" y="238912"/>
                  <a:pt x="294866" y="247897"/>
                  <a:pt x="289630" y="254442"/>
                </a:cubicBezTo>
                <a:cubicBezTo>
                  <a:pt x="283660" y="261904"/>
                  <a:pt x="273727" y="265043"/>
                  <a:pt x="265776" y="270344"/>
                </a:cubicBezTo>
                <a:cubicBezTo>
                  <a:pt x="263126" y="278295"/>
                  <a:pt x="257825" y="285817"/>
                  <a:pt x="257825" y="294198"/>
                </a:cubicBezTo>
                <a:cubicBezTo>
                  <a:pt x="257825" y="307713"/>
                  <a:pt x="265776" y="320440"/>
                  <a:pt x="265776" y="333955"/>
                </a:cubicBezTo>
                <a:cubicBezTo>
                  <a:pt x="265776" y="335383"/>
                  <a:pt x="253623" y="384927"/>
                  <a:pt x="249874" y="389614"/>
                </a:cubicBezTo>
                <a:cubicBezTo>
                  <a:pt x="243904" y="397076"/>
                  <a:pt x="233971" y="400215"/>
                  <a:pt x="226020" y="405516"/>
                </a:cubicBezTo>
                <a:cubicBezTo>
                  <a:pt x="223369" y="421419"/>
                  <a:pt x="233094" y="447381"/>
                  <a:pt x="218068" y="453224"/>
                </a:cubicBezTo>
                <a:cubicBezTo>
                  <a:pt x="30369" y="526219"/>
                  <a:pt x="117034" y="409969"/>
                  <a:pt x="66994" y="485029"/>
                </a:cubicBezTo>
                <a:cubicBezTo>
                  <a:pt x="69644" y="492980"/>
                  <a:pt x="69709" y="502338"/>
                  <a:pt x="74945" y="508883"/>
                </a:cubicBezTo>
                <a:cubicBezTo>
                  <a:pt x="80915" y="516345"/>
                  <a:pt x="90066" y="520905"/>
                  <a:pt x="98799" y="524786"/>
                </a:cubicBezTo>
                <a:cubicBezTo>
                  <a:pt x="145784" y="545669"/>
                  <a:pt x="163481" y="542575"/>
                  <a:pt x="218068" y="548640"/>
                </a:cubicBezTo>
                <a:cubicBezTo>
                  <a:pt x="237470" y="555107"/>
                  <a:pt x="250361" y="557079"/>
                  <a:pt x="265776" y="572494"/>
                </a:cubicBezTo>
                <a:cubicBezTo>
                  <a:pt x="318781" y="625499"/>
                  <a:pt x="241927" y="569848"/>
                  <a:pt x="305533" y="612250"/>
                </a:cubicBezTo>
                <a:cubicBezTo>
                  <a:pt x="310834" y="620201"/>
                  <a:pt x="317554" y="627371"/>
                  <a:pt x="321435" y="636104"/>
                </a:cubicBezTo>
                <a:cubicBezTo>
                  <a:pt x="328243" y="651422"/>
                  <a:pt x="321435" y="678511"/>
                  <a:pt x="337338" y="683812"/>
                </a:cubicBezTo>
                <a:lnTo>
                  <a:pt x="385046" y="699715"/>
                </a:lnTo>
                <a:lnTo>
                  <a:pt x="408900" y="707666"/>
                </a:lnTo>
                <a:cubicBezTo>
                  <a:pt x="411550" y="715617"/>
                  <a:pt x="412202" y="724546"/>
                  <a:pt x="416851" y="731520"/>
                </a:cubicBezTo>
                <a:cubicBezTo>
                  <a:pt x="423088" y="740876"/>
                  <a:pt x="431829" y="748470"/>
                  <a:pt x="440705" y="755374"/>
                </a:cubicBezTo>
                <a:cubicBezTo>
                  <a:pt x="485547" y="790251"/>
                  <a:pt x="476708" y="784253"/>
                  <a:pt x="520218" y="795130"/>
                </a:cubicBezTo>
                <a:cubicBezTo>
                  <a:pt x="522868" y="805732"/>
                  <a:pt x="525798" y="816268"/>
                  <a:pt x="528169" y="826936"/>
                </a:cubicBezTo>
                <a:cubicBezTo>
                  <a:pt x="534670" y="856191"/>
                  <a:pt x="530976" y="869498"/>
                  <a:pt x="552023" y="890546"/>
                </a:cubicBezTo>
                <a:cubicBezTo>
                  <a:pt x="558780" y="897303"/>
                  <a:pt x="567926" y="901148"/>
                  <a:pt x="575877" y="906449"/>
                </a:cubicBezTo>
                <a:cubicBezTo>
                  <a:pt x="578527" y="914400"/>
                  <a:pt x="578592" y="923758"/>
                  <a:pt x="583828" y="930303"/>
                </a:cubicBezTo>
                <a:cubicBezTo>
                  <a:pt x="589798" y="937765"/>
                  <a:pt x="603408" y="937658"/>
                  <a:pt x="607682" y="946205"/>
                </a:cubicBezTo>
                <a:cubicBezTo>
                  <a:pt x="624228" y="979296"/>
                  <a:pt x="623585" y="1035685"/>
                  <a:pt x="623585" y="100186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4" name="Forme libre 1823"/>
          <p:cNvSpPr/>
          <p:nvPr/>
        </p:nvSpPr>
        <p:spPr>
          <a:xfrm>
            <a:off x="4142630" y="5295569"/>
            <a:ext cx="357808" cy="246490"/>
          </a:xfrm>
          <a:custGeom>
            <a:avLst/>
            <a:gdLst>
              <a:gd name="connsiteX0" fmla="*/ 0 w 357808"/>
              <a:gd name="connsiteY0" fmla="*/ 15902 h 246490"/>
              <a:gd name="connsiteX1" fmla="*/ 39756 w 357808"/>
              <a:gd name="connsiteY1" fmla="*/ 7951 h 246490"/>
              <a:gd name="connsiteX2" fmla="*/ 63610 w 357808"/>
              <a:gd name="connsiteY2" fmla="*/ 0 h 246490"/>
              <a:gd name="connsiteX3" fmla="*/ 166977 w 357808"/>
              <a:gd name="connsiteY3" fmla="*/ 7951 h 246490"/>
              <a:gd name="connsiteX4" fmla="*/ 262393 w 357808"/>
              <a:gd name="connsiteY4" fmla="*/ 47708 h 246490"/>
              <a:gd name="connsiteX5" fmla="*/ 310100 w 357808"/>
              <a:gd name="connsiteY5" fmla="*/ 63610 h 246490"/>
              <a:gd name="connsiteX6" fmla="*/ 333954 w 357808"/>
              <a:gd name="connsiteY6" fmla="*/ 71561 h 246490"/>
              <a:gd name="connsiteX7" fmla="*/ 349857 w 357808"/>
              <a:gd name="connsiteY7" fmla="*/ 119269 h 246490"/>
              <a:gd name="connsiteX8" fmla="*/ 357808 w 357808"/>
              <a:gd name="connsiteY8" fmla="*/ 143123 h 246490"/>
              <a:gd name="connsiteX9" fmla="*/ 349857 w 357808"/>
              <a:gd name="connsiteY9" fmla="*/ 174928 h 246490"/>
              <a:gd name="connsiteX10" fmla="*/ 333954 w 357808"/>
              <a:gd name="connsiteY10" fmla="*/ 198782 h 246490"/>
              <a:gd name="connsiteX11" fmla="*/ 326003 w 357808"/>
              <a:gd name="connsiteY11" fmla="*/ 246490 h 24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7808" h="246490">
                <a:moveTo>
                  <a:pt x="0" y="15902"/>
                </a:moveTo>
                <a:cubicBezTo>
                  <a:pt x="13252" y="13252"/>
                  <a:pt x="26645" y="11229"/>
                  <a:pt x="39756" y="7951"/>
                </a:cubicBezTo>
                <a:cubicBezTo>
                  <a:pt x="47887" y="5918"/>
                  <a:pt x="55229" y="0"/>
                  <a:pt x="63610" y="0"/>
                </a:cubicBezTo>
                <a:cubicBezTo>
                  <a:pt x="98167" y="0"/>
                  <a:pt x="132521" y="5301"/>
                  <a:pt x="166977" y="7951"/>
                </a:cubicBezTo>
                <a:cubicBezTo>
                  <a:pt x="243879" y="59218"/>
                  <a:pt x="182522" y="27740"/>
                  <a:pt x="262393" y="47708"/>
                </a:cubicBezTo>
                <a:cubicBezTo>
                  <a:pt x="278655" y="51774"/>
                  <a:pt x="294198" y="58309"/>
                  <a:pt x="310100" y="63610"/>
                </a:cubicBezTo>
                <a:lnTo>
                  <a:pt x="333954" y="71561"/>
                </a:lnTo>
                <a:lnTo>
                  <a:pt x="349857" y="119269"/>
                </a:lnTo>
                <a:lnTo>
                  <a:pt x="357808" y="143123"/>
                </a:lnTo>
                <a:cubicBezTo>
                  <a:pt x="355158" y="153725"/>
                  <a:pt x="354162" y="164884"/>
                  <a:pt x="349857" y="174928"/>
                </a:cubicBezTo>
                <a:cubicBezTo>
                  <a:pt x="346093" y="183712"/>
                  <a:pt x="337718" y="189998"/>
                  <a:pt x="333954" y="198782"/>
                </a:cubicBezTo>
                <a:cubicBezTo>
                  <a:pt x="324717" y="220334"/>
                  <a:pt x="326003" y="227128"/>
                  <a:pt x="326003" y="24649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6" name="Forme libre 1825"/>
          <p:cNvSpPr/>
          <p:nvPr/>
        </p:nvSpPr>
        <p:spPr>
          <a:xfrm>
            <a:off x="4095135" y="3712941"/>
            <a:ext cx="730080" cy="653112"/>
          </a:xfrm>
          <a:custGeom>
            <a:avLst/>
            <a:gdLst>
              <a:gd name="connsiteX0" fmla="*/ 545691 w 730080"/>
              <a:gd name="connsiteY0" fmla="*/ 79853 h 653112"/>
              <a:gd name="connsiteX1" fmla="*/ 553065 w 730080"/>
              <a:gd name="connsiteY1" fmla="*/ 52814 h 653112"/>
              <a:gd name="connsiteX2" fmla="*/ 555523 w 730080"/>
              <a:gd name="connsiteY2" fmla="*/ 45440 h 653112"/>
              <a:gd name="connsiteX3" fmla="*/ 557981 w 730080"/>
              <a:gd name="connsiteY3" fmla="*/ 38065 h 653112"/>
              <a:gd name="connsiteX4" fmla="*/ 555523 w 730080"/>
              <a:gd name="connsiteY4" fmla="*/ 3653 h 653112"/>
              <a:gd name="connsiteX5" fmla="*/ 530942 w 730080"/>
              <a:gd name="connsiteY5" fmla="*/ 11027 h 653112"/>
              <a:gd name="connsiteX6" fmla="*/ 526026 w 730080"/>
              <a:gd name="connsiteY6" fmla="*/ 18401 h 653112"/>
              <a:gd name="connsiteX7" fmla="*/ 518652 w 730080"/>
              <a:gd name="connsiteY7" fmla="*/ 20859 h 653112"/>
              <a:gd name="connsiteX8" fmla="*/ 508820 w 730080"/>
              <a:gd name="connsiteY8" fmla="*/ 35607 h 653112"/>
              <a:gd name="connsiteX9" fmla="*/ 501446 w 730080"/>
              <a:gd name="connsiteY9" fmla="*/ 57730 h 653112"/>
              <a:gd name="connsiteX10" fmla="*/ 498988 w 730080"/>
              <a:gd name="connsiteY10" fmla="*/ 65104 h 653112"/>
              <a:gd name="connsiteX11" fmla="*/ 494071 w 730080"/>
              <a:gd name="connsiteY11" fmla="*/ 70020 h 653112"/>
              <a:gd name="connsiteX12" fmla="*/ 486697 w 730080"/>
              <a:gd name="connsiteY12" fmla="*/ 82311 h 653112"/>
              <a:gd name="connsiteX13" fmla="*/ 481781 w 730080"/>
              <a:gd name="connsiteY13" fmla="*/ 89685 h 653112"/>
              <a:gd name="connsiteX14" fmla="*/ 474407 w 730080"/>
              <a:gd name="connsiteY14" fmla="*/ 92143 h 653112"/>
              <a:gd name="connsiteX15" fmla="*/ 467033 w 730080"/>
              <a:gd name="connsiteY15" fmla="*/ 97059 h 653112"/>
              <a:gd name="connsiteX16" fmla="*/ 452284 w 730080"/>
              <a:gd name="connsiteY16" fmla="*/ 106891 h 653112"/>
              <a:gd name="connsiteX17" fmla="*/ 439994 w 730080"/>
              <a:gd name="connsiteY17" fmla="*/ 116724 h 653112"/>
              <a:gd name="connsiteX18" fmla="*/ 432620 w 730080"/>
              <a:gd name="connsiteY18" fmla="*/ 121640 h 653112"/>
              <a:gd name="connsiteX19" fmla="*/ 417871 w 730080"/>
              <a:gd name="connsiteY19" fmla="*/ 131472 h 653112"/>
              <a:gd name="connsiteX20" fmla="*/ 405581 w 730080"/>
              <a:gd name="connsiteY20" fmla="*/ 141304 h 653112"/>
              <a:gd name="connsiteX21" fmla="*/ 400665 w 730080"/>
              <a:gd name="connsiteY21" fmla="*/ 148678 h 653112"/>
              <a:gd name="connsiteX22" fmla="*/ 390833 w 730080"/>
              <a:gd name="connsiteY22" fmla="*/ 151136 h 653112"/>
              <a:gd name="connsiteX23" fmla="*/ 371168 w 730080"/>
              <a:gd name="connsiteY23" fmla="*/ 153594 h 653112"/>
              <a:gd name="connsiteX24" fmla="*/ 356420 w 730080"/>
              <a:gd name="connsiteY24" fmla="*/ 158511 h 653112"/>
              <a:gd name="connsiteX25" fmla="*/ 341671 w 730080"/>
              <a:gd name="connsiteY25" fmla="*/ 165885 h 653112"/>
              <a:gd name="connsiteX26" fmla="*/ 326923 w 730080"/>
              <a:gd name="connsiteY26" fmla="*/ 175717 h 653112"/>
              <a:gd name="connsiteX27" fmla="*/ 314633 w 730080"/>
              <a:gd name="connsiteY27" fmla="*/ 185549 h 653112"/>
              <a:gd name="connsiteX28" fmla="*/ 309717 w 730080"/>
              <a:gd name="connsiteY28" fmla="*/ 192924 h 653112"/>
              <a:gd name="connsiteX29" fmla="*/ 302342 w 730080"/>
              <a:gd name="connsiteY29" fmla="*/ 195382 h 653112"/>
              <a:gd name="connsiteX30" fmla="*/ 294968 w 730080"/>
              <a:gd name="connsiteY30" fmla="*/ 200298 h 653112"/>
              <a:gd name="connsiteX31" fmla="*/ 287594 w 730080"/>
              <a:gd name="connsiteY31" fmla="*/ 197840 h 653112"/>
              <a:gd name="connsiteX32" fmla="*/ 275304 w 730080"/>
              <a:gd name="connsiteY32" fmla="*/ 188007 h 653112"/>
              <a:gd name="connsiteX33" fmla="*/ 267930 w 730080"/>
              <a:gd name="connsiteY33" fmla="*/ 183091 h 653112"/>
              <a:gd name="connsiteX34" fmla="*/ 255639 w 730080"/>
              <a:gd name="connsiteY34" fmla="*/ 185549 h 653112"/>
              <a:gd name="connsiteX35" fmla="*/ 248265 w 730080"/>
              <a:gd name="connsiteY35" fmla="*/ 200298 h 653112"/>
              <a:gd name="connsiteX36" fmla="*/ 243349 w 730080"/>
              <a:gd name="connsiteY36" fmla="*/ 207672 h 653112"/>
              <a:gd name="connsiteX37" fmla="*/ 240891 w 730080"/>
              <a:gd name="connsiteY37" fmla="*/ 215046 h 653112"/>
              <a:gd name="connsiteX38" fmla="*/ 233517 w 730080"/>
              <a:gd name="connsiteY38" fmla="*/ 219962 h 653112"/>
              <a:gd name="connsiteX39" fmla="*/ 196646 w 730080"/>
              <a:gd name="connsiteY39" fmla="*/ 219962 h 653112"/>
              <a:gd name="connsiteX40" fmla="*/ 199104 w 730080"/>
              <a:gd name="connsiteY40" fmla="*/ 234711 h 653112"/>
              <a:gd name="connsiteX41" fmla="*/ 201562 w 730080"/>
              <a:gd name="connsiteY41" fmla="*/ 247001 h 653112"/>
              <a:gd name="connsiteX42" fmla="*/ 204020 w 730080"/>
              <a:gd name="connsiteY42" fmla="*/ 254375 h 653112"/>
              <a:gd name="connsiteX43" fmla="*/ 218768 w 730080"/>
              <a:gd name="connsiteY43" fmla="*/ 264207 h 653112"/>
              <a:gd name="connsiteX44" fmla="*/ 231059 w 730080"/>
              <a:gd name="connsiteY44" fmla="*/ 274040 h 653112"/>
              <a:gd name="connsiteX45" fmla="*/ 238433 w 730080"/>
              <a:gd name="connsiteY45" fmla="*/ 276498 h 653112"/>
              <a:gd name="connsiteX46" fmla="*/ 240891 w 730080"/>
              <a:gd name="connsiteY46" fmla="*/ 283872 h 653112"/>
              <a:gd name="connsiteX47" fmla="*/ 238433 w 730080"/>
              <a:gd name="connsiteY47" fmla="*/ 291246 h 653112"/>
              <a:gd name="connsiteX48" fmla="*/ 233517 w 730080"/>
              <a:gd name="connsiteY48" fmla="*/ 313369 h 653112"/>
              <a:gd name="connsiteX49" fmla="*/ 228600 w 730080"/>
              <a:gd name="connsiteY49" fmla="*/ 337949 h 653112"/>
              <a:gd name="connsiteX50" fmla="*/ 223684 w 730080"/>
              <a:gd name="connsiteY50" fmla="*/ 345324 h 653112"/>
              <a:gd name="connsiteX51" fmla="*/ 221226 w 730080"/>
              <a:gd name="connsiteY51" fmla="*/ 352698 h 653112"/>
              <a:gd name="connsiteX52" fmla="*/ 211394 w 730080"/>
              <a:gd name="connsiteY52" fmla="*/ 367446 h 653112"/>
              <a:gd name="connsiteX53" fmla="*/ 181897 w 730080"/>
              <a:gd name="connsiteY53" fmla="*/ 372362 h 653112"/>
              <a:gd name="connsiteX54" fmla="*/ 103239 w 730080"/>
              <a:gd name="connsiteY54" fmla="*/ 367446 h 653112"/>
              <a:gd name="connsiteX55" fmla="*/ 95865 w 730080"/>
              <a:gd name="connsiteY55" fmla="*/ 364988 h 653112"/>
              <a:gd name="connsiteX56" fmla="*/ 83575 w 730080"/>
              <a:gd name="connsiteY56" fmla="*/ 362530 h 653112"/>
              <a:gd name="connsiteX57" fmla="*/ 68826 w 730080"/>
              <a:gd name="connsiteY57" fmla="*/ 357614 h 653112"/>
              <a:gd name="connsiteX58" fmla="*/ 58994 w 730080"/>
              <a:gd name="connsiteY58" fmla="*/ 360072 h 653112"/>
              <a:gd name="connsiteX59" fmla="*/ 56536 w 730080"/>
              <a:gd name="connsiteY59" fmla="*/ 367446 h 653112"/>
              <a:gd name="connsiteX60" fmla="*/ 51620 w 730080"/>
              <a:gd name="connsiteY60" fmla="*/ 374820 h 653112"/>
              <a:gd name="connsiteX61" fmla="*/ 46704 w 730080"/>
              <a:gd name="connsiteY61" fmla="*/ 389569 h 653112"/>
              <a:gd name="connsiteX62" fmla="*/ 41788 w 730080"/>
              <a:gd name="connsiteY62" fmla="*/ 396943 h 653112"/>
              <a:gd name="connsiteX63" fmla="*/ 34413 w 730080"/>
              <a:gd name="connsiteY63" fmla="*/ 409233 h 653112"/>
              <a:gd name="connsiteX64" fmla="*/ 29497 w 730080"/>
              <a:gd name="connsiteY64" fmla="*/ 423982 h 653112"/>
              <a:gd name="connsiteX65" fmla="*/ 22123 w 730080"/>
              <a:gd name="connsiteY65" fmla="*/ 438730 h 653112"/>
              <a:gd name="connsiteX66" fmla="*/ 17207 w 730080"/>
              <a:gd name="connsiteY66" fmla="*/ 473143 h 653112"/>
              <a:gd name="connsiteX67" fmla="*/ 14749 w 730080"/>
              <a:gd name="connsiteY67" fmla="*/ 490349 h 653112"/>
              <a:gd name="connsiteX68" fmla="*/ 9833 w 730080"/>
              <a:gd name="connsiteY68" fmla="*/ 514930 h 653112"/>
              <a:gd name="connsiteX69" fmla="*/ 7375 w 730080"/>
              <a:gd name="connsiteY69" fmla="*/ 527220 h 653112"/>
              <a:gd name="connsiteX70" fmla="*/ 4917 w 730080"/>
              <a:gd name="connsiteY70" fmla="*/ 537053 h 653112"/>
              <a:gd name="connsiteX71" fmla="*/ 0 w 730080"/>
              <a:gd name="connsiteY71" fmla="*/ 559175 h 653112"/>
              <a:gd name="connsiteX72" fmla="*/ 4917 w 730080"/>
              <a:gd name="connsiteY72" fmla="*/ 564091 h 653112"/>
              <a:gd name="connsiteX73" fmla="*/ 24581 w 730080"/>
              <a:gd name="connsiteY73" fmla="*/ 569007 h 653112"/>
              <a:gd name="connsiteX74" fmla="*/ 39330 w 730080"/>
              <a:gd name="connsiteY74" fmla="*/ 573924 h 653112"/>
              <a:gd name="connsiteX75" fmla="*/ 46704 w 730080"/>
              <a:gd name="connsiteY75" fmla="*/ 576382 h 653112"/>
              <a:gd name="connsiteX76" fmla="*/ 54078 w 730080"/>
              <a:gd name="connsiteY76" fmla="*/ 591130 h 653112"/>
              <a:gd name="connsiteX77" fmla="*/ 61452 w 730080"/>
              <a:gd name="connsiteY77" fmla="*/ 605878 h 653112"/>
              <a:gd name="connsiteX78" fmla="*/ 90949 w 730080"/>
              <a:gd name="connsiteY78" fmla="*/ 620627 h 653112"/>
              <a:gd name="connsiteX79" fmla="*/ 108155 w 730080"/>
              <a:gd name="connsiteY79" fmla="*/ 625543 h 653112"/>
              <a:gd name="connsiteX80" fmla="*/ 137652 w 730080"/>
              <a:gd name="connsiteY80" fmla="*/ 620627 h 653112"/>
              <a:gd name="connsiteX81" fmla="*/ 145026 w 730080"/>
              <a:gd name="connsiteY81" fmla="*/ 615711 h 653112"/>
              <a:gd name="connsiteX82" fmla="*/ 157317 w 730080"/>
              <a:gd name="connsiteY82" fmla="*/ 613253 h 653112"/>
              <a:gd name="connsiteX83" fmla="*/ 164691 w 730080"/>
              <a:gd name="connsiteY83" fmla="*/ 610794 h 653112"/>
              <a:gd name="connsiteX84" fmla="*/ 204020 w 730080"/>
              <a:gd name="connsiteY84" fmla="*/ 608336 h 653112"/>
              <a:gd name="connsiteX85" fmla="*/ 235975 w 730080"/>
              <a:gd name="connsiteY85" fmla="*/ 600962 h 653112"/>
              <a:gd name="connsiteX86" fmla="*/ 235975 w 730080"/>
              <a:gd name="connsiteY86" fmla="*/ 600962 h 653112"/>
              <a:gd name="connsiteX87" fmla="*/ 258097 w 730080"/>
              <a:gd name="connsiteY87" fmla="*/ 596046 h 653112"/>
              <a:gd name="connsiteX88" fmla="*/ 265471 w 730080"/>
              <a:gd name="connsiteY88" fmla="*/ 571465 h 653112"/>
              <a:gd name="connsiteX89" fmla="*/ 270388 w 730080"/>
              <a:gd name="connsiteY89" fmla="*/ 564091 h 653112"/>
              <a:gd name="connsiteX90" fmla="*/ 275304 w 730080"/>
              <a:gd name="connsiteY90" fmla="*/ 549343 h 653112"/>
              <a:gd name="connsiteX91" fmla="*/ 277762 w 730080"/>
              <a:gd name="connsiteY91" fmla="*/ 541969 h 653112"/>
              <a:gd name="connsiteX92" fmla="*/ 280220 w 730080"/>
              <a:gd name="connsiteY92" fmla="*/ 507556 h 653112"/>
              <a:gd name="connsiteX93" fmla="*/ 287594 w 730080"/>
              <a:gd name="connsiteY93" fmla="*/ 505098 h 653112"/>
              <a:gd name="connsiteX94" fmla="*/ 294968 w 730080"/>
              <a:gd name="connsiteY94" fmla="*/ 500182 h 653112"/>
              <a:gd name="connsiteX95" fmla="*/ 299884 w 730080"/>
              <a:gd name="connsiteY95" fmla="*/ 495265 h 653112"/>
              <a:gd name="connsiteX96" fmla="*/ 314633 w 730080"/>
              <a:gd name="connsiteY96" fmla="*/ 485433 h 653112"/>
              <a:gd name="connsiteX97" fmla="*/ 319549 w 730080"/>
              <a:gd name="connsiteY97" fmla="*/ 465769 h 653112"/>
              <a:gd name="connsiteX98" fmla="*/ 322007 w 730080"/>
              <a:gd name="connsiteY98" fmla="*/ 458394 h 653112"/>
              <a:gd name="connsiteX99" fmla="*/ 329381 w 730080"/>
              <a:gd name="connsiteY99" fmla="*/ 453478 h 653112"/>
              <a:gd name="connsiteX100" fmla="*/ 400665 w 730080"/>
              <a:gd name="connsiteY100" fmla="*/ 455936 h 653112"/>
              <a:gd name="connsiteX101" fmla="*/ 412955 w 730080"/>
              <a:gd name="connsiteY101" fmla="*/ 458394 h 653112"/>
              <a:gd name="connsiteX102" fmla="*/ 442452 w 730080"/>
              <a:gd name="connsiteY102" fmla="*/ 455936 h 653112"/>
              <a:gd name="connsiteX103" fmla="*/ 449826 w 730080"/>
              <a:gd name="connsiteY103" fmla="*/ 453478 h 653112"/>
              <a:gd name="connsiteX104" fmla="*/ 484239 w 730080"/>
              <a:gd name="connsiteY104" fmla="*/ 455936 h 653112"/>
              <a:gd name="connsiteX105" fmla="*/ 489155 w 730080"/>
              <a:gd name="connsiteY105" fmla="*/ 460853 h 653112"/>
              <a:gd name="connsiteX106" fmla="*/ 494071 w 730080"/>
              <a:gd name="connsiteY106" fmla="*/ 468227 h 653112"/>
              <a:gd name="connsiteX107" fmla="*/ 498988 w 730080"/>
              <a:gd name="connsiteY107" fmla="*/ 473143 h 653112"/>
              <a:gd name="connsiteX108" fmla="*/ 508820 w 730080"/>
              <a:gd name="connsiteY108" fmla="*/ 487891 h 653112"/>
              <a:gd name="connsiteX109" fmla="*/ 521110 w 730080"/>
              <a:gd name="connsiteY109" fmla="*/ 497724 h 653112"/>
              <a:gd name="connsiteX110" fmla="*/ 528484 w 730080"/>
              <a:gd name="connsiteY110" fmla="*/ 512472 h 653112"/>
              <a:gd name="connsiteX111" fmla="*/ 538317 w 730080"/>
              <a:gd name="connsiteY111" fmla="*/ 524762 h 653112"/>
              <a:gd name="connsiteX112" fmla="*/ 545691 w 730080"/>
              <a:gd name="connsiteY112" fmla="*/ 537053 h 653112"/>
              <a:gd name="connsiteX113" fmla="*/ 557981 w 730080"/>
              <a:gd name="connsiteY113" fmla="*/ 549343 h 653112"/>
              <a:gd name="connsiteX114" fmla="*/ 560439 w 730080"/>
              <a:gd name="connsiteY114" fmla="*/ 556717 h 653112"/>
              <a:gd name="connsiteX115" fmla="*/ 567813 w 730080"/>
              <a:gd name="connsiteY115" fmla="*/ 559175 h 653112"/>
              <a:gd name="connsiteX116" fmla="*/ 572730 w 730080"/>
              <a:gd name="connsiteY116" fmla="*/ 564091 h 653112"/>
              <a:gd name="connsiteX117" fmla="*/ 580104 w 730080"/>
              <a:gd name="connsiteY117" fmla="*/ 566549 h 653112"/>
              <a:gd name="connsiteX118" fmla="*/ 592394 w 730080"/>
              <a:gd name="connsiteY118" fmla="*/ 576382 h 653112"/>
              <a:gd name="connsiteX119" fmla="*/ 599768 w 730080"/>
              <a:gd name="connsiteY119" fmla="*/ 581298 h 653112"/>
              <a:gd name="connsiteX120" fmla="*/ 604684 w 730080"/>
              <a:gd name="connsiteY120" fmla="*/ 596046 h 653112"/>
              <a:gd name="connsiteX121" fmla="*/ 609600 w 730080"/>
              <a:gd name="connsiteY121" fmla="*/ 613253 h 653112"/>
              <a:gd name="connsiteX122" fmla="*/ 614517 w 730080"/>
              <a:gd name="connsiteY122" fmla="*/ 635375 h 653112"/>
              <a:gd name="connsiteX123" fmla="*/ 619433 w 730080"/>
              <a:gd name="connsiteY123" fmla="*/ 642749 h 653112"/>
              <a:gd name="connsiteX124" fmla="*/ 626807 w 730080"/>
              <a:gd name="connsiteY124" fmla="*/ 645207 h 653112"/>
              <a:gd name="connsiteX125" fmla="*/ 639097 w 730080"/>
              <a:gd name="connsiteY125" fmla="*/ 652582 h 653112"/>
              <a:gd name="connsiteX126" fmla="*/ 641555 w 730080"/>
              <a:gd name="connsiteY126" fmla="*/ 642749 h 653112"/>
              <a:gd name="connsiteX127" fmla="*/ 651388 w 730080"/>
              <a:gd name="connsiteY127" fmla="*/ 630459 h 653112"/>
              <a:gd name="connsiteX128" fmla="*/ 656304 w 730080"/>
              <a:gd name="connsiteY128" fmla="*/ 623085 h 653112"/>
              <a:gd name="connsiteX129" fmla="*/ 661220 w 730080"/>
              <a:gd name="connsiteY129" fmla="*/ 608336 h 653112"/>
              <a:gd name="connsiteX130" fmla="*/ 663678 w 730080"/>
              <a:gd name="connsiteY130" fmla="*/ 600962 h 653112"/>
              <a:gd name="connsiteX131" fmla="*/ 707923 w 730080"/>
              <a:gd name="connsiteY131" fmla="*/ 596046 h 653112"/>
              <a:gd name="connsiteX132" fmla="*/ 700549 w 730080"/>
              <a:gd name="connsiteY132" fmla="*/ 573924 h 653112"/>
              <a:gd name="connsiteX133" fmla="*/ 698091 w 730080"/>
              <a:gd name="connsiteY133" fmla="*/ 566549 h 653112"/>
              <a:gd name="connsiteX134" fmla="*/ 695633 w 730080"/>
              <a:gd name="connsiteY134" fmla="*/ 554259 h 653112"/>
              <a:gd name="connsiteX135" fmla="*/ 685800 w 730080"/>
              <a:gd name="connsiteY135" fmla="*/ 541969 h 653112"/>
              <a:gd name="connsiteX136" fmla="*/ 675968 w 730080"/>
              <a:gd name="connsiteY136" fmla="*/ 527220 h 653112"/>
              <a:gd name="connsiteX137" fmla="*/ 663678 w 730080"/>
              <a:gd name="connsiteY137" fmla="*/ 514930 h 653112"/>
              <a:gd name="connsiteX138" fmla="*/ 648930 w 730080"/>
              <a:gd name="connsiteY138" fmla="*/ 510014 h 653112"/>
              <a:gd name="connsiteX139" fmla="*/ 626807 w 730080"/>
              <a:gd name="connsiteY139" fmla="*/ 497724 h 653112"/>
              <a:gd name="connsiteX140" fmla="*/ 614517 w 730080"/>
              <a:gd name="connsiteY140" fmla="*/ 487891 h 653112"/>
              <a:gd name="connsiteX141" fmla="*/ 594852 w 730080"/>
              <a:gd name="connsiteY141" fmla="*/ 470685 h 653112"/>
              <a:gd name="connsiteX142" fmla="*/ 589936 w 730080"/>
              <a:gd name="connsiteY142" fmla="*/ 463311 h 653112"/>
              <a:gd name="connsiteX143" fmla="*/ 597310 w 730080"/>
              <a:gd name="connsiteY143" fmla="*/ 441188 h 653112"/>
              <a:gd name="connsiteX144" fmla="*/ 612059 w 730080"/>
              <a:gd name="connsiteY144" fmla="*/ 436272 h 653112"/>
              <a:gd name="connsiteX145" fmla="*/ 621891 w 730080"/>
              <a:gd name="connsiteY145" fmla="*/ 458394 h 653112"/>
              <a:gd name="connsiteX146" fmla="*/ 626807 w 730080"/>
              <a:gd name="connsiteY146" fmla="*/ 463311 h 653112"/>
              <a:gd name="connsiteX147" fmla="*/ 621891 w 730080"/>
              <a:gd name="connsiteY147" fmla="*/ 463311 h 653112"/>
              <a:gd name="connsiteX148" fmla="*/ 614517 w 730080"/>
              <a:gd name="connsiteY148" fmla="*/ 448562 h 653112"/>
              <a:gd name="connsiteX149" fmla="*/ 612059 w 730080"/>
              <a:gd name="connsiteY149" fmla="*/ 441188 h 653112"/>
              <a:gd name="connsiteX150" fmla="*/ 619433 w 730080"/>
              <a:gd name="connsiteY150" fmla="*/ 443646 h 653112"/>
              <a:gd name="connsiteX151" fmla="*/ 634181 w 730080"/>
              <a:gd name="connsiteY151" fmla="*/ 453478 h 653112"/>
              <a:gd name="connsiteX152" fmla="*/ 651388 w 730080"/>
              <a:gd name="connsiteY152" fmla="*/ 473143 h 653112"/>
              <a:gd name="connsiteX153" fmla="*/ 661220 w 730080"/>
              <a:gd name="connsiteY153" fmla="*/ 487891 h 653112"/>
              <a:gd name="connsiteX154" fmla="*/ 673510 w 730080"/>
              <a:gd name="connsiteY154" fmla="*/ 497724 h 653112"/>
              <a:gd name="connsiteX155" fmla="*/ 680884 w 730080"/>
              <a:gd name="connsiteY155" fmla="*/ 502640 h 653112"/>
              <a:gd name="connsiteX156" fmla="*/ 685800 w 730080"/>
              <a:gd name="connsiteY156" fmla="*/ 510014 h 653112"/>
              <a:gd name="connsiteX157" fmla="*/ 698091 w 730080"/>
              <a:gd name="connsiteY157" fmla="*/ 519846 h 653112"/>
              <a:gd name="connsiteX158" fmla="*/ 705465 w 730080"/>
              <a:gd name="connsiteY158" fmla="*/ 549343 h 653112"/>
              <a:gd name="connsiteX159" fmla="*/ 715297 w 730080"/>
              <a:gd name="connsiteY159" fmla="*/ 564091 h 653112"/>
              <a:gd name="connsiteX160" fmla="*/ 720213 w 730080"/>
              <a:gd name="connsiteY160" fmla="*/ 571465 h 653112"/>
              <a:gd name="connsiteX161" fmla="*/ 722671 w 730080"/>
              <a:gd name="connsiteY161" fmla="*/ 578840 h 653112"/>
              <a:gd name="connsiteX162" fmla="*/ 727588 w 730080"/>
              <a:gd name="connsiteY162" fmla="*/ 586214 h 653112"/>
              <a:gd name="connsiteX163" fmla="*/ 730046 w 730080"/>
              <a:gd name="connsiteY163" fmla="*/ 598504 h 65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730080" h="653112">
                <a:moveTo>
                  <a:pt x="545691" y="79853"/>
                </a:moveTo>
                <a:cubicBezTo>
                  <a:pt x="549165" y="62481"/>
                  <a:pt x="546828" y="71526"/>
                  <a:pt x="553065" y="52814"/>
                </a:cubicBezTo>
                <a:lnTo>
                  <a:pt x="555523" y="45440"/>
                </a:lnTo>
                <a:lnTo>
                  <a:pt x="557981" y="38065"/>
                </a:lnTo>
                <a:cubicBezTo>
                  <a:pt x="557162" y="26594"/>
                  <a:pt x="562069" y="13108"/>
                  <a:pt x="555523" y="3653"/>
                </a:cubicBezTo>
                <a:cubicBezTo>
                  <a:pt x="548890" y="-5928"/>
                  <a:pt x="535152" y="5766"/>
                  <a:pt x="530942" y="11027"/>
                </a:cubicBezTo>
                <a:cubicBezTo>
                  <a:pt x="529096" y="13334"/>
                  <a:pt x="528333" y="16556"/>
                  <a:pt x="526026" y="18401"/>
                </a:cubicBezTo>
                <a:cubicBezTo>
                  <a:pt x="524003" y="20020"/>
                  <a:pt x="521110" y="20040"/>
                  <a:pt x="518652" y="20859"/>
                </a:cubicBezTo>
                <a:cubicBezTo>
                  <a:pt x="515375" y="25775"/>
                  <a:pt x="510688" y="30002"/>
                  <a:pt x="508820" y="35607"/>
                </a:cubicBezTo>
                <a:lnTo>
                  <a:pt x="501446" y="57730"/>
                </a:lnTo>
                <a:cubicBezTo>
                  <a:pt x="500627" y="60188"/>
                  <a:pt x="500820" y="63272"/>
                  <a:pt x="498988" y="65104"/>
                </a:cubicBezTo>
                <a:lnTo>
                  <a:pt x="494071" y="70020"/>
                </a:lnTo>
                <a:cubicBezTo>
                  <a:pt x="489803" y="82825"/>
                  <a:pt x="494409" y="72671"/>
                  <a:pt x="486697" y="82311"/>
                </a:cubicBezTo>
                <a:cubicBezTo>
                  <a:pt x="484852" y="84618"/>
                  <a:pt x="484088" y="87840"/>
                  <a:pt x="481781" y="89685"/>
                </a:cubicBezTo>
                <a:cubicBezTo>
                  <a:pt x="479758" y="91304"/>
                  <a:pt x="476724" y="90984"/>
                  <a:pt x="474407" y="92143"/>
                </a:cubicBezTo>
                <a:cubicBezTo>
                  <a:pt x="471765" y="93464"/>
                  <a:pt x="469302" y="95168"/>
                  <a:pt x="467033" y="97059"/>
                </a:cubicBezTo>
                <a:cubicBezTo>
                  <a:pt x="454758" y="107288"/>
                  <a:pt x="465244" y="102572"/>
                  <a:pt x="452284" y="106891"/>
                </a:cubicBezTo>
                <a:cubicBezTo>
                  <a:pt x="429589" y="122021"/>
                  <a:pt x="457506" y="102713"/>
                  <a:pt x="439994" y="116724"/>
                </a:cubicBezTo>
                <a:cubicBezTo>
                  <a:pt x="437687" y="118570"/>
                  <a:pt x="434889" y="119749"/>
                  <a:pt x="432620" y="121640"/>
                </a:cubicBezTo>
                <a:cubicBezTo>
                  <a:pt x="420345" y="131869"/>
                  <a:pt x="430831" y="127153"/>
                  <a:pt x="417871" y="131472"/>
                </a:cubicBezTo>
                <a:cubicBezTo>
                  <a:pt x="403782" y="152605"/>
                  <a:pt x="422542" y="127735"/>
                  <a:pt x="405581" y="141304"/>
                </a:cubicBezTo>
                <a:cubicBezTo>
                  <a:pt x="403274" y="143149"/>
                  <a:pt x="403123" y="147039"/>
                  <a:pt x="400665" y="148678"/>
                </a:cubicBezTo>
                <a:cubicBezTo>
                  <a:pt x="397854" y="150552"/>
                  <a:pt x="394165" y="150581"/>
                  <a:pt x="390833" y="151136"/>
                </a:cubicBezTo>
                <a:cubicBezTo>
                  <a:pt x="384317" y="152222"/>
                  <a:pt x="377723" y="152775"/>
                  <a:pt x="371168" y="153594"/>
                </a:cubicBezTo>
                <a:cubicBezTo>
                  <a:pt x="366252" y="155233"/>
                  <a:pt x="360732" y="155637"/>
                  <a:pt x="356420" y="158511"/>
                </a:cubicBezTo>
                <a:cubicBezTo>
                  <a:pt x="346890" y="164864"/>
                  <a:pt x="351849" y="162493"/>
                  <a:pt x="341671" y="165885"/>
                </a:cubicBezTo>
                <a:cubicBezTo>
                  <a:pt x="336755" y="169162"/>
                  <a:pt x="330200" y="170801"/>
                  <a:pt x="326923" y="175717"/>
                </a:cubicBezTo>
                <a:cubicBezTo>
                  <a:pt x="320570" y="185247"/>
                  <a:pt x="324810" y="182157"/>
                  <a:pt x="314633" y="185549"/>
                </a:cubicBezTo>
                <a:cubicBezTo>
                  <a:pt x="312994" y="188007"/>
                  <a:pt x="312024" y="191078"/>
                  <a:pt x="309717" y="192924"/>
                </a:cubicBezTo>
                <a:cubicBezTo>
                  <a:pt x="307694" y="194543"/>
                  <a:pt x="304660" y="194223"/>
                  <a:pt x="302342" y="195382"/>
                </a:cubicBezTo>
                <a:cubicBezTo>
                  <a:pt x="299700" y="196703"/>
                  <a:pt x="297426" y="198659"/>
                  <a:pt x="294968" y="200298"/>
                </a:cubicBezTo>
                <a:cubicBezTo>
                  <a:pt x="292510" y="199479"/>
                  <a:pt x="289911" y="198999"/>
                  <a:pt x="287594" y="197840"/>
                </a:cubicBezTo>
                <a:cubicBezTo>
                  <a:pt x="277504" y="192795"/>
                  <a:pt x="282927" y="194106"/>
                  <a:pt x="275304" y="188007"/>
                </a:cubicBezTo>
                <a:cubicBezTo>
                  <a:pt x="272997" y="186161"/>
                  <a:pt x="270388" y="184730"/>
                  <a:pt x="267930" y="183091"/>
                </a:cubicBezTo>
                <a:cubicBezTo>
                  <a:pt x="263833" y="183910"/>
                  <a:pt x="259267" y="183476"/>
                  <a:pt x="255639" y="185549"/>
                </a:cubicBezTo>
                <a:cubicBezTo>
                  <a:pt x="250709" y="188367"/>
                  <a:pt x="250410" y="196009"/>
                  <a:pt x="248265" y="200298"/>
                </a:cubicBezTo>
                <a:cubicBezTo>
                  <a:pt x="246944" y="202940"/>
                  <a:pt x="244670" y="205030"/>
                  <a:pt x="243349" y="207672"/>
                </a:cubicBezTo>
                <a:cubicBezTo>
                  <a:pt x="242190" y="209989"/>
                  <a:pt x="242510" y="213023"/>
                  <a:pt x="240891" y="215046"/>
                </a:cubicBezTo>
                <a:cubicBezTo>
                  <a:pt x="239046" y="217353"/>
                  <a:pt x="235975" y="218323"/>
                  <a:pt x="233517" y="219962"/>
                </a:cubicBezTo>
                <a:cubicBezTo>
                  <a:pt x="221587" y="215986"/>
                  <a:pt x="210428" y="211191"/>
                  <a:pt x="196646" y="219962"/>
                </a:cubicBezTo>
                <a:cubicBezTo>
                  <a:pt x="192441" y="222638"/>
                  <a:pt x="198212" y="229807"/>
                  <a:pt x="199104" y="234711"/>
                </a:cubicBezTo>
                <a:cubicBezTo>
                  <a:pt x="199851" y="238821"/>
                  <a:pt x="200549" y="242948"/>
                  <a:pt x="201562" y="247001"/>
                </a:cubicBezTo>
                <a:cubicBezTo>
                  <a:pt x="202190" y="249515"/>
                  <a:pt x="202188" y="252543"/>
                  <a:pt x="204020" y="254375"/>
                </a:cubicBezTo>
                <a:cubicBezTo>
                  <a:pt x="208198" y="258553"/>
                  <a:pt x="214591" y="260029"/>
                  <a:pt x="218768" y="264207"/>
                </a:cubicBezTo>
                <a:cubicBezTo>
                  <a:pt x="223342" y="268782"/>
                  <a:pt x="224854" y="270938"/>
                  <a:pt x="231059" y="274040"/>
                </a:cubicBezTo>
                <a:cubicBezTo>
                  <a:pt x="233376" y="275199"/>
                  <a:pt x="235975" y="275679"/>
                  <a:pt x="238433" y="276498"/>
                </a:cubicBezTo>
                <a:cubicBezTo>
                  <a:pt x="239252" y="278956"/>
                  <a:pt x="240891" y="281281"/>
                  <a:pt x="240891" y="283872"/>
                </a:cubicBezTo>
                <a:cubicBezTo>
                  <a:pt x="240891" y="286463"/>
                  <a:pt x="238995" y="288717"/>
                  <a:pt x="238433" y="291246"/>
                </a:cubicBezTo>
                <a:cubicBezTo>
                  <a:pt x="232664" y="317206"/>
                  <a:pt x="239051" y="296766"/>
                  <a:pt x="233517" y="313369"/>
                </a:cubicBezTo>
                <a:cubicBezTo>
                  <a:pt x="232610" y="319720"/>
                  <a:pt x="232034" y="331081"/>
                  <a:pt x="228600" y="337949"/>
                </a:cubicBezTo>
                <a:cubicBezTo>
                  <a:pt x="227279" y="340591"/>
                  <a:pt x="225005" y="342681"/>
                  <a:pt x="223684" y="345324"/>
                </a:cubicBezTo>
                <a:cubicBezTo>
                  <a:pt x="222525" y="347641"/>
                  <a:pt x="222484" y="350433"/>
                  <a:pt x="221226" y="352698"/>
                </a:cubicBezTo>
                <a:cubicBezTo>
                  <a:pt x="218357" y="357863"/>
                  <a:pt x="216999" y="365578"/>
                  <a:pt x="211394" y="367446"/>
                </a:cubicBezTo>
                <a:cubicBezTo>
                  <a:pt x="196981" y="372250"/>
                  <a:pt x="206595" y="369618"/>
                  <a:pt x="181897" y="372362"/>
                </a:cubicBezTo>
                <a:cubicBezTo>
                  <a:pt x="162047" y="371568"/>
                  <a:pt x="127346" y="372267"/>
                  <a:pt x="103239" y="367446"/>
                </a:cubicBezTo>
                <a:cubicBezTo>
                  <a:pt x="100698" y="366938"/>
                  <a:pt x="98379" y="365616"/>
                  <a:pt x="95865" y="364988"/>
                </a:cubicBezTo>
                <a:cubicBezTo>
                  <a:pt x="91812" y="363975"/>
                  <a:pt x="87606" y="363629"/>
                  <a:pt x="83575" y="362530"/>
                </a:cubicBezTo>
                <a:cubicBezTo>
                  <a:pt x="78575" y="361167"/>
                  <a:pt x="68826" y="357614"/>
                  <a:pt x="68826" y="357614"/>
                </a:cubicBezTo>
                <a:cubicBezTo>
                  <a:pt x="65549" y="358433"/>
                  <a:pt x="61632" y="357962"/>
                  <a:pt x="58994" y="360072"/>
                </a:cubicBezTo>
                <a:cubicBezTo>
                  <a:pt x="56971" y="361691"/>
                  <a:pt x="57695" y="365129"/>
                  <a:pt x="56536" y="367446"/>
                </a:cubicBezTo>
                <a:cubicBezTo>
                  <a:pt x="55215" y="370088"/>
                  <a:pt x="52820" y="372120"/>
                  <a:pt x="51620" y="374820"/>
                </a:cubicBezTo>
                <a:cubicBezTo>
                  <a:pt x="49515" y="379556"/>
                  <a:pt x="49579" y="385257"/>
                  <a:pt x="46704" y="389569"/>
                </a:cubicBezTo>
                <a:cubicBezTo>
                  <a:pt x="45065" y="392027"/>
                  <a:pt x="43109" y="394301"/>
                  <a:pt x="41788" y="396943"/>
                </a:cubicBezTo>
                <a:cubicBezTo>
                  <a:pt x="35407" y="409705"/>
                  <a:pt x="44016" y="399632"/>
                  <a:pt x="34413" y="409233"/>
                </a:cubicBezTo>
                <a:cubicBezTo>
                  <a:pt x="32774" y="414149"/>
                  <a:pt x="32372" y="419670"/>
                  <a:pt x="29497" y="423982"/>
                </a:cubicBezTo>
                <a:cubicBezTo>
                  <a:pt x="23144" y="433512"/>
                  <a:pt x="25515" y="428553"/>
                  <a:pt x="22123" y="438730"/>
                </a:cubicBezTo>
                <a:lnTo>
                  <a:pt x="17207" y="473143"/>
                </a:lnTo>
                <a:cubicBezTo>
                  <a:pt x="16388" y="478878"/>
                  <a:pt x="15885" y="484668"/>
                  <a:pt x="14749" y="490349"/>
                </a:cubicBezTo>
                <a:lnTo>
                  <a:pt x="9833" y="514930"/>
                </a:lnTo>
                <a:cubicBezTo>
                  <a:pt x="9014" y="519027"/>
                  <a:pt x="8388" y="523167"/>
                  <a:pt x="7375" y="527220"/>
                </a:cubicBezTo>
                <a:cubicBezTo>
                  <a:pt x="6556" y="530498"/>
                  <a:pt x="5650" y="533755"/>
                  <a:pt x="4917" y="537053"/>
                </a:cubicBezTo>
                <a:cubicBezTo>
                  <a:pt x="-1311" y="565082"/>
                  <a:pt x="5986" y="535242"/>
                  <a:pt x="0" y="559175"/>
                </a:cubicBezTo>
                <a:cubicBezTo>
                  <a:pt x="1639" y="560814"/>
                  <a:pt x="2930" y="562899"/>
                  <a:pt x="4917" y="564091"/>
                </a:cubicBezTo>
                <a:cubicBezTo>
                  <a:pt x="9061" y="566577"/>
                  <a:pt x="21349" y="568125"/>
                  <a:pt x="24581" y="569007"/>
                </a:cubicBezTo>
                <a:cubicBezTo>
                  <a:pt x="29581" y="570371"/>
                  <a:pt x="34414" y="572285"/>
                  <a:pt x="39330" y="573924"/>
                </a:cubicBezTo>
                <a:lnTo>
                  <a:pt x="46704" y="576382"/>
                </a:lnTo>
                <a:cubicBezTo>
                  <a:pt x="52882" y="594917"/>
                  <a:pt x="44548" y="572070"/>
                  <a:pt x="54078" y="591130"/>
                </a:cubicBezTo>
                <a:cubicBezTo>
                  <a:pt x="57390" y="597754"/>
                  <a:pt x="55190" y="600399"/>
                  <a:pt x="61452" y="605878"/>
                </a:cubicBezTo>
                <a:cubicBezTo>
                  <a:pt x="73183" y="616143"/>
                  <a:pt x="77023" y="615985"/>
                  <a:pt x="90949" y="620627"/>
                </a:cubicBezTo>
                <a:cubicBezTo>
                  <a:pt x="101530" y="624154"/>
                  <a:pt x="95807" y="622456"/>
                  <a:pt x="108155" y="625543"/>
                </a:cubicBezTo>
                <a:cubicBezTo>
                  <a:pt x="115164" y="624764"/>
                  <a:pt x="129416" y="624745"/>
                  <a:pt x="137652" y="620627"/>
                </a:cubicBezTo>
                <a:cubicBezTo>
                  <a:pt x="140294" y="619306"/>
                  <a:pt x="142260" y="616748"/>
                  <a:pt x="145026" y="615711"/>
                </a:cubicBezTo>
                <a:cubicBezTo>
                  <a:pt x="148938" y="614244"/>
                  <a:pt x="153264" y="614266"/>
                  <a:pt x="157317" y="613253"/>
                </a:cubicBezTo>
                <a:cubicBezTo>
                  <a:pt x="159831" y="612624"/>
                  <a:pt x="162114" y="611065"/>
                  <a:pt x="164691" y="610794"/>
                </a:cubicBezTo>
                <a:cubicBezTo>
                  <a:pt x="177754" y="609419"/>
                  <a:pt x="190910" y="609155"/>
                  <a:pt x="204020" y="608336"/>
                </a:cubicBezTo>
                <a:cubicBezTo>
                  <a:pt x="226356" y="605145"/>
                  <a:pt x="215730" y="607710"/>
                  <a:pt x="235975" y="600962"/>
                </a:cubicBezTo>
                <a:lnTo>
                  <a:pt x="235975" y="600962"/>
                </a:lnTo>
                <a:cubicBezTo>
                  <a:pt x="251578" y="597841"/>
                  <a:pt x="244212" y="599517"/>
                  <a:pt x="258097" y="596046"/>
                </a:cubicBezTo>
                <a:cubicBezTo>
                  <a:pt x="269160" y="579451"/>
                  <a:pt x="256842" y="600227"/>
                  <a:pt x="265471" y="571465"/>
                </a:cubicBezTo>
                <a:cubicBezTo>
                  <a:pt x="266320" y="568635"/>
                  <a:pt x="268749" y="566549"/>
                  <a:pt x="270388" y="564091"/>
                </a:cubicBezTo>
                <a:lnTo>
                  <a:pt x="275304" y="549343"/>
                </a:lnTo>
                <a:lnTo>
                  <a:pt x="277762" y="541969"/>
                </a:lnTo>
                <a:cubicBezTo>
                  <a:pt x="278581" y="530498"/>
                  <a:pt x="277257" y="518668"/>
                  <a:pt x="280220" y="507556"/>
                </a:cubicBezTo>
                <a:cubicBezTo>
                  <a:pt x="280888" y="505053"/>
                  <a:pt x="285277" y="506257"/>
                  <a:pt x="287594" y="505098"/>
                </a:cubicBezTo>
                <a:cubicBezTo>
                  <a:pt x="290236" y="503777"/>
                  <a:pt x="292661" y="502028"/>
                  <a:pt x="294968" y="500182"/>
                </a:cubicBezTo>
                <a:cubicBezTo>
                  <a:pt x="296778" y="498734"/>
                  <a:pt x="298030" y="496656"/>
                  <a:pt x="299884" y="495265"/>
                </a:cubicBezTo>
                <a:cubicBezTo>
                  <a:pt x="304611" y="491720"/>
                  <a:pt x="314633" y="485433"/>
                  <a:pt x="314633" y="485433"/>
                </a:cubicBezTo>
                <a:cubicBezTo>
                  <a:pt x="320251" y="468579"/>
                  <a:pt x="313618" y="489494"/>
                  <a:pt x="319549" y="465769"/>
                </a:cubicBezTo>
                <a:cubicBezTo>
                  <a:pt x="320177" y="463255"/>
                  <a:pt x="320388" y="460418"/>
                  <a:pt x="322007" y="458394"/>
                </a:cubicBezTo>
                <a:cubicBezTo>
                  <a:pt x="323852" y="456087"/>
                  <a:pt x="326923" y="455117"/>
                  <a:pt x="329381" y="453478"/>
                </a:cubicBezTo>
                <a:cubicBezTo>
                  <a:pt x="353142" y="454297"/>
                  <a:pt x="376931" y="454540"/>
                  <a:pt x="400665" y="455936"/>
                </a:cubicBezTo>
                <a:cubicBezTo>
                  <a:pt x="404836" y="456181"/>
                  <a:pt x="408777" y="458394"/>
                  <a:pt x="412955" y="458394"/>
                </a:cubicBezTo>
                <a:cubicBezTo>
                  <a:pt x="422821" y="458394"/>
                  <a:pt x="432620" y="456755"/>
                  <a:pt x="442452" y="455936"/>
                </a:cubicBezTo>
                <a:cubicBezTo>
                  <a:pt x="444910" y="455117"/>
                  <a:pt x="447235" y="453478"/>
                  <a:pt x="449826" y="453478"/>
                </a:cubicBezTo>
                <a:cubicBezTo>
                  <a:pt x="461326" y="453478"/>
                  <a:pt x="472936" y="453816"/>
                  <a:pt x="484239" y="455936"/>
                </a:cubicBezTo>
                <a:cubicBezTo>
                  <a:pt x="486517" y="456363"/>
                  <a:pt x="487707" y="459043"/>
                  <a:pt x="489155" y="460853"/>
                </a:cubicBezTo>
                <a:cubicBezTo>
                  <a:pt x="491000" y="463160"/>
                  <a:pt x="492225" y="465920"/>
                  <a:pt x="494071" y="468227"/>
                </a:cubicBezTo>
                <a:cubicBezTo>
                  <a:pt x="495519" y="470037"/>
                  <a:pt x="497597" y="471289"/>
                  <a:pt x="498988" y="473143"/>
                </a:cubicBezTo>
                <a:cubicBezTo>
                  <a:pt x="502533" y="477870"/>
                  <a:pt x="503904" y="484614"/>
                  <a:pt x="508820" y="487891"/>
                </a:cubicBezTo>
                <a:cubicBezTo>
                  <a:pt x="514298" y="491543"/>
                  <a:pt x="517106" y="492718"/>
                  <a:pt x="521110" y="497724"/>
                </a:cubicBezTo>
                <a:cubicBezTo>
                  <a:pt x="530504" y="509467"/>
                  <a:pt x="522425" y="500354"/>
                  <a:pt x="528484" y="512472"/>
                </a:cubicBezTo>
                <a:cubicBezTo>
                  <a:pt x="531585" y="518675"/>
                  <a:pt x="533743" y="520189"/>
                  <a:pt x="538317" y="524762"/>
                </a:cubicBezTo>
                <a:cubicBezTo>
                  <a:pt x="542585" y="537567"/>
                  <a:pt x="537979" y="527413"/>
                  <a:pt x="545691" y="537053"/>
                </a:cubicBezTo>
                <a:cubicBezTo>
                  <a:pt x="555053" y="548757"/>
                  <a:pt x="545341" y="540917"/>
                  <a:pt x="557981" y="549343"/>
                </a:cubicBezTo>
                <a:cubicBezTo>
                  <a:pt x="558800" y="551801"/>
                  <a:pt x="558607" y="554885"/>
                  <a:pt x="560439" y="556717"/>
                </a:cubicBezTo>
                <a:cubicBezTo>
                  <a:pt x="562271" y="558549"/>
                  <a:pt x="565591" y="557842"/>
                  <a:pt x="567813" y="559175"/>
                </a:cubicBezTo>
                <a:cubicBezTo>
                  <a:pt x="569800" y="560367"/>
                  <a:pt x="570743" y="562899"/>
                  <a:pt x="572730" y="564091"/>
                </a:cubicBezTo>
                <a:cubicBezTo>
                  <a:pt x="574952" y="565424"/>
                  <a:pt x="577787" y="565390"/>
                  <a:pt x="580104" y="566549"/>
                </a:cubicBezTo>
                <a:cubicBezTo>
                  <a:pt x="590194" y="571594"/>
                  <a:pt x="584771" y="570283"/>
                  <a:pt x="592394" y="576382"/>
                </a:cubicBezTo>
                <a:cubicBezTo>
                  <a:pt x="594701" y="578228"/>
                  <a:pt x="597310" y="579659"/>
                  <a:pt x="599768" y="581298"/>
                </a:cubicBezTo>
                <a:lnTo>
                  <a:pt x="604684" y="596046"/>
                </a:lnTo>
                <a:cubicBezTo>
                  <a:pt x="607028" y="603078"/>
                  <a:pt x="608056" y="605532"/>
                  <a:pt x="609600" y="613253"/>
                </a:cubicBezTo>
                <a:cubicBezTo>
                  <a:pt x="610858" y="619543"/>
                  <a:pt x="611329" y="628998"/>
                  <a:pt x="614517" y="635375"/>
                </a:cubicBezTo>
                <a:cubicBezTo>
                  <a:pt x="615838" y="638017"/>
                  <a:pt x="617126" y="640904"/>
                  <a:pt x="619433" y="642749"/>
                </a:cubicBezTo>
                <a:cubicBezTo>
                  <a:pt x="621456" y="644368"/>
                  <a:pt x="624349" y="644388"/>
                  <a:pt x="626807" y="645207"/>
                </a:cubicBezTo>
                <a:cubicBezTo>
                  <a:pt x="628254" y="646655"/>
                  <a:pt x="635450" y="655318"/>
                  <a:pt x="639097" y="652582"/>
                </a:cubicBezTo>
                <a:cubicBezTo>
                  <a:pt x="641800" y="650555"/>
                  <a:pt x="640224" y="645854"/>
                  <a:pt x="641555" y="642749"/>
                </a:cubicBezTo>
                <a:cubicBezTo>
                  <a:pt x="645047" y="634599"/>
                  <a:pt x="646507" y="636559"/>
                  <a:pt x="651388" y="630459"/>
                </a:cubicBezTo>
                <a:cubicBezTo>
                  <a:pt x="653234" y="628152"/>
                  <a:pt x="655104" y="625785"/>
                  <a:pt x="656304" y="623085"/>
                </a:cubicBezTo>
                <a:cubicBezTo>
                  <a:pt x="658409" y="618349"/>
                  <a:pt x="659581" y="613252"/>
                  <a:pt x="661220" y="608336"/>
                </a:cubicBezTo>
                <a:cubicBezTo>
                  <a:pt x="662039" y="605878"/>
                  <a:pt x="661220" y="601781"/>
                  <a:pt x="663678" y="600962"/>
                </a:cubicBezTo>
                <a:cubicBezTo>
                  <a:pt x="682738" y="594609"/>
                  <a:pt x="668467" y="598676"/>
                  <a:pt x="707923" y="596046"/>
                </a:cubicBezTo>
                <a:lnTo>
                  <a:pt x="700549" y="573924"/>
                </a:lnTo>
                <a:cubicBezTo>
                  <a:pt x="699730" y="571466"/>
                  <a:pt x="698599" y="569090"/>
                  <a:pt x="698091" y="566549"/>
                </a:cubicBezTo>
                <a:cubicBezTo>
                  <a:pt x="697272" y="562452"/>
                  <a:pt x="697100" y="558171"/>
                  <a:pt x="695633" y="554259"/>
                </a:cubicBezTo>
                <a:cubicBezTo>
                  <a:pt x="693772" y="549296"/>
                  <a:pt x="689401" y="545569"/>
                  <a:pt x="685800" y="541969"/>
                </a:cubicBezTo>
                <a:cubicBezTo>
                  <a:pt x="681481" y="529009"/>
                  <a:pt x="686197" y="539495"/>
                  <a:pt x="675968" y="527220"/>
                </a:cubicBezTo>
                <a:cubicBezTo>
                  <a:pt x="669703" y="519701"/>
                  <a:pt x="673221" y="519171"/>
                  <a:pt x="663678" y="514930"/>
                </a:cubicBezTo>
                <a:cubicBezTo>
                  <a:pt x="658943" y="512825"/>
                  <a:pt x="653242" y="512888"/>
                  <a:pt x="648930" y="510014"/>
                </a:cubicBezTo>
                <a:cubicBezTo>
                  <a:pt x="632025" y="498745"/>
                  <a:pt x="639786" y="502050"/>
                  <a:pt x="626807" y="497724"/>
                </a:cubicBezTo>
                <a:cubicBezTo>
                  <a:pt x="607665" y="478579"/>
                  <a:pt x="639289" y="509566"/>
                  <a:pt x="614517" y="487891"/>
                </a:cubicBezTo>
                <a:cubicBezTo>
                  <a:pt x="591510" y="467761"/>
                  <a:pt x="611446" y="481747"/>
                  <a:pt x="594852" y="470685"/>
                </a:cubicBezTo>
                <a:cubicBezTo>
                  <a:pt x="593213" y="468227"/>
                  <a:pt x="591257" y="465953"/>
                  <a:pt x="589936" y="463311"/>
                </a:cubicBezTo>
                <a:cubicBezTo>
                  <a:pt x="586227" y="455892"/>
                  <a:pt x="584634" y="445413"/>
                  <a:pt x="597310" y="441188"/>
                </a:cubicBezTo>
                <a:lnTo>
                  <a:pt x="612059" y="436272"/>
                </a:lnTo>
                <a:cubicBezTo>
                  <a:pt x="615958" y="447968"/>
                  <a:pt x="615213" y="450046"/>
                  <a:pt x="621891" y="458394"/>
                </a:cubicBezTo>
                <a:cubicBezTo>
                  <a:pt x="623339" y="460204"/>
                  <a:pt x="625168" y="461672"/>
                  <a:pt x="626807" y="463311"/>
                </a:cubicBezTo>
                <a:cubicBezTo>
                  <a:pt x="630364" y="473983"/>
                  <a:pt x="631097" y="472517"/>
                  <a:pt x="621891" y="463311"/>
                </a:cubicBezTo>
                <a:cubicBezTo>
                  <a:pt x="615714" y="444776"/>
                  <a:pt x="624046" y="467620"/>
                  <a:pt x="614517" y="448562"/>
                </a:cubicBezTo>
                <a:cubicBezTo>
                  <a:pt x="613358" y="446245"/>
                  <a:pt x="610227" y="443020"/>
                  <a:pt x="612059" y="441188"/>
                </a:cubicBezTo>
                <a:cubicBezTo>
                  <a:pt x="613891" y="439356"/>
                  <a:pt x="617168" y="442388"/>
                  <a:pt x="619433" y="443646"/>
                </a:cubicBezTo>
                <a:cubicBezTo>
                  <a:pt x="624598" y="446515"/>
                  <a:pt x="634181" y="453478"/>
                  <a:pt x="634181" y="453478"/>
                </a:cubicBezTo>
                <a:cubicBezTo>
                  <a:pt x="645652" y="470685"/>
                  <a:pt x="639097" y="464950"/>
                  <a:pt x="651388" y="473143"/>
                </a:cubicBezTo>
                <a:cubicBezTo>
                  <a:pt x="654665" y="478059"/>
                  <a:pt x="656304" y="484614"/>
                  <a:pt x="661220" y="487891"/>
                </a:cubicBezTo>
                <a:cubicBezTo>
                  <a:pt x="683915" y="503021"/>
                  <a:pt x="655998" y="483713"/>
                  <a:pt x="673510" y="497724"/>
                </a:cubicBezTo>
                <a:cubicBezTo>
                  <a:pt x="675817" y="499570"/>
                  <a:pt x="678426" y="501001"/>
                  <a:pt x="680884" y="502640"/>
                </a:cubicBezTo>
                <a:cubicBezTo>
                  <a:pt x="682523" y="505098"/>
                  <a:pt x="683954" y="507707"/>
                  <a:pt x="685800" y="510014"/>
                </a:cubicBezTo>
                <a:cubicBezTo>
                  <a:pt x="689802" y="515016"/>
                  <a:pt x="692618" y="516197"/>
                  <a:pt x="698091" y="519846"/>
                </a:cubicBezTo>
                <a:cubicBezTo>
                  <a:pt x="699320" y="527217"/>
                  <a:pt x="701137" y="542852"/>
                  <a:pt x="705465" y="549343"/>
                </a:cubicBezTo>
                <a:lnTo>
                  <a:pt x="715297" y="564091"/>
                </a:lnTo>
                <a:lnTo>
                  <a:pt x="720213" y="571465"/>
                </a:lnTo>
                <a:cubicBezTo>
                  <a:pt x="721032" y="573923"/>
                  <a:pt x="721512" y="576522"/>
                  <a:pt x="722671" y="578840"/>
                </a:cubicBezTo>
                <a:cubicBezTo>
                  <a:pt x="723992" y="581482"/>
                  <a:pt x="726267" y="583572"/>
                  <a:pt x="727588" y="586214"/>
                </a:cubicBezTo>
                <a:cubicBezTo>
                  <a:pt x="730564" y="592166"/>
                  <a:pt x="730046" y="592880"/>
                  <a:pt x="730046" y="59850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7" name="Forme libre 1826"/>
          <p:cNvSpPr/>
          <p:nvPr/>
        </p:nvSpPr>
        <p:spPr>
          <a:xfrm>
            <a:off x="4594123" y="4363065"/>
            <a:ext cx="34412" cy="120445"/>
          </a:xfrm>
          <a:custGeom>
            <a:avLst/>
            <a:gdLst>
              <a:gd name="connsiteX0" fmla="*/ 2458 w 34412"/>
              <a:gd name="connsiteY0" fmla="*/ 0 h 120445"/>
              <a:gd name="connsiteX1" fmla="*/ 19664 w 34412"/>
              <a:gd name="connsiteY1" fmla="*/ 2458 h 120445"/>
              <a:gd name="connsiteX2" fmla="*/ 29496 w 34412"/>
              <a:gd name="connsiteY2" fmla="*/ 4916 h 120445"/>
              <a:gd name="connsiteX3" fmla="*/ 34412 w 34412"/>
              <a:gd name="connsiteY3" fmla="*/ 12290 h 120445"/>
              <a:gd name="connsiteX4" fmla="*/ 31954 w 34412"/>
              <a:gd name="connsiteY4" fmla="*/ 29496 h 120445"/>
              <a:gd name="connsiteX5" fmla="*/ 24580 w 34412"/>
              <a:gd name="connsiteY5" fmla="*/ 34412 h 120445"/>
              <a:gd name="connsiteX6" fmla="*/ 7374 w 34412"/>
              <a:gd name="connsiteY6" fmla="*/ 39329 h 120445"/>
              <a:gd name="connsiteX7" fmla="*/ 0 w 34412"/>
              <a:gd name="connsiteY7" fmla="*/ 44245 h 120445"/>
              <a:gd name="connsiteX8" fmla="*/ 9832 w 34412"/>
              <a:gd name="connsiteY8" fmla="*/ 58993 h 120445"/>
              <a:gd name="connsiteX9" fmla="*/ 12290 w 34412"/>
              <a:gd name="connsiteY9" fmla="*/ 66367 h 120445"/>
              <a:gd name="connsiteX10" fmla="*/ 17206 w 34412"/>
              <a:gd name="connsiteY10" fmla="*/ 73741 h 120445"/>
              <a:gd name="connsiteX11" fmla="*/ 19664 w 34412"/>
              <a:gd name="connsiteY11" fmla="*/ 120445 h 12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412" h="120445">
                <a:moveTo>
                  <a:pt x="2458" y="0"/>
                </a:moveTo>
                <a:cubicBezTo>
                  <a:pt x="8193" y="819"/>
                  <a:pt x="13964" y="1422"/>
                  <a:pt x="19664" y="2458"/>
                </a:cubicBezTo>
                <a:cubicBezTo>
                  <a:pt x="22988" y="3062"/>
                  <a:pt x="26685" y="3042"/>
                  <a:pt x="29496" y="4916"/>
                </a:cubicBezTo>
                <a:cubicBezTo>
                  <a:pt x="31954" y="6555"/>
                  <a:pt x="32773" y="9832"/>
                  <a:pt x="34412" y="12290"/>
                </a:cubicBezTo>
                <a:cubicBezTo>
                  <a:pt x="33593" y="18025"/>
                  <a:pt x="34307" y="24202"/>
                  <a:pt x="31954" y="29496"/>
                </a:cubicBezTo>
                <a:cubicBezTo>
                  <a:pt x="30754" y="32196"/>
                  <a:pt x="27295" y="33248"/>
                  <a:pt x="24580" y="34412"/>
                </a:cubicBezTo>
                <a:cubicBezTo>
                  <a:pt x="13538" y="39144"/>
                  <a:pt x="16953" y="34539"/>
                  <a:pt x="7374" y="39329"/>
                </a:cubicBezTo>
                <a:cubicBezTo>
                  <a:pt x="4732" y="40650"/>
                  <a:pt x="2458" y="42606"/>
                  <a:pt x="0" y="44245"/>
                </a:cubicBezTo>
                <a:cubicBezTo>
                  <a:pt x="5845" y="61779"/>
                  <a:pt x="-2443" y="40581"/>
                  <a:pt x="9832" y="58993"/>
                </a:cubicBezTo>
                <a:cubicBezTo>
                  <a:pt x="11269" y="61149"/>
                  <a:pt x="11131" y="64050"/>
                  <a:pt x="12290" y="66367"/>
                </a:cubicBezTo>
                <a:cubicBezTo>
                  <a:pt x="13611" y="69009"/>
                  <a:pt x="15567" y="71283"/>
                  <a:pt x="17206" y="73741"/>
                </a:cubicBezTo>
                <a:cubicBezTo>
                  <a:pt x="23809" y="93553"/>
                  <a:pt x="19664" y="78525"/>
                  <a:pt x="19664" y="120445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8" name="Forme libre 1827"/>
          <p:cNvSpPr/>
          <p:nvPr/>
        </p:nvSpPr>
        <p:spPr>
          <a:xfrm>
            <a:off x="4992329" y="4237703"/>
            <a:ext cx="245894" cy="290052"/>
          </a:xfrm>
          <a:custGeom>
            <a:avLst/>
            <a:gdLst>
              <a:gd name="connsiteX0" fmla="*/ 39329 w 245894"/>
              <a:gd name="connsiteY0" fmla="*/ 0 h 290052"/>
              <a:gd name="connsiteX1" fmla="*/ 34413 w 245894"/>
              <a:gd name="connsiteY1" fmla="*/ 19665 h 290052"/>
              <a:gd name="connsiteX2" fmla="*/ 27039 w 245894"/>
              <a:gd name="connsiteY2" fmla="*/ 24581 h 290052"/>
              <a:gd name="connsiteX3" fmla="*/ 17206 w 245894"/>
              <a:gd name="connsiteY3" fmla="*/ 36871 h 290052"/>
              <a:gd name="connsiteX4" fmla="*/ 7374 w 245894"/>
              <a:gd name="connsiteY4" fmla="*/ 49162 h 290052"/>
              <a:gd name="connsiteX5" fmla="*/ 4916 w 245894"/>
              <a:gd name="connsiteY5" fmla="*/ 56536 h 290052"/>
              <a:gd name="connsiteX6" fmla="*/ 7374 w 245894"/>
              <a:gd name="connsiteY6" fmla="*/ 93407 h 290052"/>
              <a:gd name="connsiteX7" fmla="*/ 9832 w 245894"/>
              <a:gd name="connsiteY7" fmla="*/ 100781 h 290052"/>
              <a:gd name="connsiteX8" fmla="*/ 12290 w 245894"/>
              <a:gd name="connsiteY8" fmla="*/ 110613 h 290052"/>
              <a:gd name="connsiteX9" fmla="*/ 19665 w 245894"/>
              <a:gd name="connsiteY9" fmla="*/ 125362 h 290052"/>
              <a:gd name="connsiteX10" fmla="*/ 27039 w 245894"/>
              <a:gd name="connsiteY10" fmla="*/ 130278 h 290052"/>
              <a:gd name="connsiteX11" fmla="*/ 31955 w 245894"/>
              <a:gd name="connsiteY11" fmla="*/ 137652 h 290052"/>
              <a:gd name="connsiteX12" fmla="*/ 39329 w 245894"/>
              <a:gd name="connsiteY12" fmla="*/ 140110 h 290052"/>
              <a:gd name="connsiteX13" fmla="*/ 54077 w 245894"/>
              <a:gd name="connsiteY13" fmla="*/ 147484 h 290052"/>
              <a:gd name="connsiteX14" fmla="*/ 58994 w 245894"/>
              <a:gd name="connsiteY14" fmla="*/ 152400 h 290052"/>
              <a:gd name="connsiteX15" fmla="*/ 66368 w 245894"/>
              <a:gd name="connsiteY15" fmla="*/ 154858 h 290052"/>
              <a:gd name="connsiteX16" fmla="*/ 86032 w 245894"/>
              <a:gd name="connsiteY16" fmla="*/ 159774 h 290052"/>
              <a:gd name="connsiteX17" fmla="*/ 95865 w 245894"/>
              <a:gd name="connsiteY17" fmla="*/ 162232 h 290052"/>
              <a:gd name="connsiteX18" fmla="*/ 140110 w 245894"/>
              <a:gd name="connsiteY18" fmla="*/ 159774 h 290052"/>
              <a:gd name="connsiteX19" fmla="*/ 154858 w 245894"/>
              <a:gd name="connsiteY19" fmla="*/ 154858 h 290052"/>
              <a:gd name="connsiteX20" fmla="*/ 176981 w 245894"/>
              <a:gd name="connsiteY20" fmla="*/ 147484 h 290052"/>
              <a:gd name="connsiteX21" fmla="*/ 184355 w 245894"/>
              <a:gd name="connsiteY21" fmla="*/ 145026 h 290052"/>
              <a:gd name="connsiteX22" fmla="*/ 194187 w 245894"/>
              <a:gd name="connsiteY22" fmla="*/ 142568 h 290052"/>
              <a:gd name="connsiteX23" fmla="*/ 201561 w 245894"/>
              <a:gd name="connsiteY23" fmla="*/ 140110 h 290052"/>
              <a:gd name="connsiteX24" fmla="*/ 238432 w 245894"/>
              <a:gd name="connsiteY24" fmla="*/ 137652 h 290052"/>
              <a:gd name="connsiteX25" fmla="*/ 245806 w 245894"/>
              <a:gd name="connsiteY25" fmla="*/ 140110 h 290052"/>
              <a:gd name="connsiteX26" fmla="*/ 240890 w 245894"/>
              <a:gd name="connsiteY26" fmla="*/ 154858 h 290052"/>
              <a:gd name="connsiteX27" fmla="*/ 238432 w 245894"/>
              <a:gd name="connsiteY27" fmla="*/ 162232 h 290052"/>
              <a:gd name="connsiteX28" fmla="*/ 235974 w 245894"/>
              <a:gd name="connsiteY28" fmla="*/ 199103 h 290052"/>
              <a:gd name="connsiteX29" fmla="*/ 231058 w 245894"/>
              <a:gd name="connsiteY29" fmla="*/ 213852 h 290052"/>
              <a:gd name="connsiteX30" fmla="*/ 226142 w 245894"/>
              <a:gd name="connsiteY30" fmla="*/ 228600 h 290052"/>
              <a:gd name="connsiteX31" fmla="*/ 223684 w 245894"/>
              <a:gd name="connsiteY31" fmla="*/ 235974 h 290052"/>
              <a:gd name="connsiteX32" fmla="*/ 218768 w 245894"/>
              <a:gd name="connsiteY32" fmla="*/ 240891 h 290052"/>
              <a:gd name="connsiteX33" fmla="*/ 213852 w 245894"/>
              <a:gd name="connsiteY33" fmla="*/ 248265 h 290052"/>
              <a:gd name="connsiteX34" fmla="*/ 206477 w 245894"/>
              <a:gd name="connsiteY34" fmla="*/ 250723 h 290052"/>
              <a:gd name="connsiteX35" fmla="*/ 162232 w 245894"/>
              <a:gd name="connsiteY35" fmla="*/ 248265 h 290052"/>
              <a:gd name="connsiteX36" fmla="*/ 154858 w 245894"/>
              <a:gd name="connsiteY36" fmla="*/ 245807 h 290052"/>
              <a:gd name="connsiteX37" fmla="*/ 125361 w 245894"/>
              <a:gd name="connsiteY37" fmla="*/ 248265 h 290052"/>
              <a:gd name="connsiteX38" fmla="*/ 117987 w 245894"/>
              <a:gd name="connsiteY38" fmla="*/ 253181 h 290052"/>
              <a:gd name="connsiteX39" fmla="*/ 113071 w 245894"/>
              <a:gd name="connsiteY39" fmla="*/ 260555 h 290052"/>
              <a:gd name="connsiteX40" fmla="*/ 98323 w 245894"/>
              <a:gd name="connsiteY40" fmla="*/ 270387 h 290052"/>
              <a:gd name="connsiteX41" fmla="*/ 93406 w 245894"/>
              <a:gd name="connsiteY41" fmla="*/ 275303 h 290052"/>
              <a:gd name="connsiteX42" fmla="*/ 86032 w 245894"/>
              <a:gd name="connsiteY42" fmla="*/ 277762 h 290052"/>
              <a:gd name="connsiteX43" fmla="*/ 78658 w 245894"/>
              <a:gd name="connsiteY43" fmla="*/ 282678 h 290052"/>
              <a:gd name="connsiteX44" fmla="*/ 63910 w 245894"/>
              <a:gd name="connsiteY44" fmla="*/ 287594 h 290052"/>
              <a:gd name="connsiteX45" fmla="*/ 56536 w 245894"/>
              <a:gd name="connsiteY45" fmla="*/ 290052 h 290052"/>
              <a:gd name="connsiteX46" fmla="*/ 34413 w 245894"/>
              <a:gd name="connsiteY46" fmla="*/ 285136 h 290052"/>
              <a:gd name="connsiteX47" fmla="*/ 19665 w 245894"/>
              <a:gd name="connsiteY47" fmla="*/ 280220 h 290052"/>
              <a:gd name="connsiteX48" fmla="*/ 12290 w 245894"/>
              <a:gd name="connsiteY48" fmla="*/ 277762 h 290052"/>
              <a:gd name="connsiteX49" fmla="*/ 4916 w 245894"/>
              <a:gd name="connsiteY49" fmla="*/ 275303 h 290052"/>
              <a:gd name="connsiteX50" fmla="*/ 0 w 245894"/>
              <a:gd name="connsiteY50" fmla="*/ 275303 h 29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5894" h="290052">
                <a:moveTo>
                  <a:pt x="39329" y="0"/>
                </a:moveTo>
                <a:cubicBezTo>
                  <a:pt x="39207" y="612"/>
                  <a:pt x="36429" y="17145"/>
                  <a:pt x="34413" y="19665"/>
                </a:cubicBezTo>
                <a:cubicBezTo>
                  <a:pt x="32568" y="21972"/>
                  <a:pt x="29497" y="22942"/>
                  <a:pt x="27039" y="24581"/>
                </a:cubicBezTo>
                <a:cubicBezTo>
                  <a:pt x="11909" y="47276"/>
                  <a:pt x="31217" y="19359"/>
                  <a:pt x="17206" y="36871"/>
                </a:cubicBezTo>
                <a:cubicBezTo>
                  <a:pt x="4791" y="52388"/>
                  <a:pt x="19253" y="37281"/>
                  <a:pt x="7374" y="49162"/>
                </a:cubicBezTo>
                <a:cubicBezTo>
                  <a:pt x="6555" y="51620"/>
                  <a:pt x="4916" y="53945"/>
                  <a:pt x="4916" y="56536"/>
                </a:cubicBezTo>
                <a:cubicBezTo>
                  <a:pt x="4916" y="68854"/>
                  <a:pt x="6014" y="81165"/>
                  <a:pt x="7374" y="93407"/>
                </a:cubicBezTo>
                <a:cubicBezTo>
                  <a:pt x="7660" y="95982"/>
                  <a:pt x="9120" y="98290"/>
                  <a:pt x="9832" y="100781"/>
                </a:cubicBezTo>
                <a:cubicBezTo>
                  <a:pt x="10760" y="104029"/>
                  <a:pt x="11362" y="107365"/>
                  <a:pt x="12290" y="110613"/>
                </a:cubicBezTo>
                <a:cubicBezTo>
                  <a:pt x="13890" y="116212"/>
                  <a:pt x="15355" y="121052"/>
                  <a:pt x="19665" y="125362"/>
                </a:cubicBezTo>
                <a:cubicBezTo>
                  <a:pt x="21754" y="127451"/>
                  <a:pt x="24581" y="128639"/>
                  <a:pt x="27039" y="130278"/>
                </a:cubicBezTo>
                <a:cubicBezTo>
                  <a:pt x="28678" y="132736"/>
                  <a:pt x="29648" y="135807"/>
                  <a:pt x="31955" y="137652"/>
                </a:cubicBezTo>
                <a:cubicBezTo>
                  <a:pt x="33978" y="139271"/>
                  <a:pt x="37012" y="138951"/>
                  <a:pt x="39329" y="140110"/>
                </a:cubicBezTo>
                <a:cubicBezTo>
                  <a:pt x="58389" y="149640"/>
                  <a:pt x="35542" y="141306"/>
                  <a:pt x="54077" y="147484"/>
                </a:cubicBezTo>
                <a:cubicBezTo>
                  <a:pt x="55716" y="149123"/>
                  <a:pt x="57007" y="151208"/>
                  <a:pt x="58994" y="152400"/>
                </a:cubicBezTo>
                <a:cubicBezTo>
                  <a:pt x="61216" y="153733"/>
                  <a:pt x="63868" y="154176"/>
                  <a:pt x="66368" y="154858"/>
                </a:cubicBezTo>
                <a:cubicBezTo>
                  <a:pt x="72886" y="156636"/>
                  <a:pt x="79477" y="158135"/>
                  <a:pt x="86032" y="159774"/>
                </a:cubicBezTo>
                <a:lnTo>
                  <a:pt x="95865" y="162232"/>
                </a:lnTo>
                <a:cubicBezTo>
                  <a:pt x="110613" y="161413"/>
                  <a:pt x="125453" y="161606"/>
                  <a:pt x="140110" y="159774"/>
                </a:cubicBezTo>
                <a:cubicBezTo>
                  <a:pt x="145252" y="159131"/>
                  <a:pt x="149942" y="156497"/>
                  <a:pt x="154858" y="154858"/>
                </a:cubicBezTo>
                <a:lnTo>
                  <a:pt x="176981" y="147484"/>
                </a:lnTo>
                <a:cubicBezTo>
                  <a:pt x="179439" y="146665"/>
                  <a:pt x="181841" y="145654"/>
                  <a:pt x="184355" y="145026"/>
                </a:cubicBezTo>
                <a:cubicBezTo>
                  <a:pt x="187632" y="144207"/>
                  <a:pt x="190939" y="143496"/>
                  <a:pt x="194187" y="142568"/>
                </a:cubicBezTo>
                <a:cubicBezTo>
                  <a:pt x="196678" y="141856"/>
                  <a:pt x="198986" y="140396"/>
                  <a:pt x="201561" y="140110"/>
                </a:cubicBezTo>
                <a:cubicBezTo>
                  <a:pt x="213803" y="138750"/>
                  <a:pt x="226142" y="138471"/>
                  <a:pt x="238432" y="137652"/>
                </a:cubicBezTo>
                <a:cubicBezTo>
                  <a:pt x="240890" y="138471"/>
                  <a:pt x="245440" y="137545"/>
                  <a:pt x="245806" y="140110"/>
                </a:cubicBezTo>
                <a:cubicBezTo>
                  <a:pt x="246539" y="145240"/>
                  <a:pt x="242529" y="149942"/>
                  <a:pt x="240890" y="154858"/>
                </a:cubicBezTo>
                <a:lnTo>
                  <a:pt x="238432" y="162232"/>
                </a:lnTo>
                <a:cubicBezTo>
                  <a:pt x="237613" y="174522"/>
                  <a:pt x="237716" y="186909"/>
                  <a:pt x="235974" y="199103"/>
                </a:cubicBezTo>
                <a:cubicBezTo>
                  <a:pt x="235241" y="204233"/>
                  <a:pt x="232697" y="208936"/>
                  <a:pt x="231058" y="213852"/>
                </a:cubicBezTo>
                <a:lnTo>
                  <a:pt x="226142" y="228600"/>
                </a:lnTo>
                <a:cubicBezTo>
                  <a:pt x="225323" y="231058"/>
                  <a:pt x="225516" y="234142"/>
                  <a:pt x="223684" y="235974"/>
                </a:cubicBezTo>
                <a:cubicBezTo>
                  <a:pt x="222045" y="237613"/>
                  <a:pt x="220216" y="239081"/>
                  <a:pt x="218768" y="240891"/>
                </a:cubicBezTo>
                <a:cubicBezTo>
                  <a:pt x="216923" y="243198"/>
                  <a:pt x="216159" y="246420"/>
                  <a:pt x="213852" y="248265"/>
                </a:cubicBezTo>
                <a:cubicBezTo>
                  <a:pt x="211828" y="249884"/>
                  <a:pt x="208935" y="249904"/>
                  <a:pt x="206477" y="250723"/>
                </a:cubicBezTo>
                <a:cubicBezTo>
                  <a:pt x="191729" y="249904"/>
                  <a:pt x="176937" y="249665"/>
                  <a:pt x="162232" y="248265"/>
                </a:cubicBezTo>
                <a:cubicBezTo>
                  <a:pt x="159653" y="248019"/>
                  <a:pt x="157449" y="245807"/>
                  <a:pt x="154858" y="245807"/>
                </a:cubicBezTo>
                <a:cubicBezTo>
                  <a:pt x="144992" y="245807"/>
                  <a:pt x="135193" y="247446"/>
                  <a:pt x="125361" y="248265"/>
                </a:cubicBezTo>
                <a:cubicBezTo>
                  <a:pt x="122903" y="249904"/>
                  <a:pt x="120076" y="251092"/>
                  <a:pt x="117987" y="253181"/>
                </a:cubicBezTo>
                <a:cubicBezTo>
                  <a:pt x="115898" y="255270"/>
                  <a:pt x="115294" y="258610"/>
                  <a:pt x="113071" y="260555"/>
                </a:cubicBezTo>
                <a:cubicBezTo>
                  <a:pt x="108625" y="264446"/>
                  <a:pt x="102501" y="266210"/>
                  <a:pt x="98323" y="270387"/>
                </a:cubicBezTo>
                <a:cubicBezTo>
                  <a:pt x="96684" y="272026"/>
                  <a:pt x="95393" y="274111"/>
                  <a:pt x="93406" y="275303"/>
                </a:cubicBezTo>
                <a:cubicBezTo>
                  <a:pt x="91184" y="276636"/>
                  <a:pt x="88349" y="276603"/>
                  <a:pt x="86032" y="277762"/>
                </a:cubicBezTo>
                <a:cubicBezTo>
                  <a:pt x="83390" y="279083"/>
                  <a:pt x="81358" y="281478"/>
                  <a:pt x="78658" y="282678"/>
                </a:cubicBezTo>
                <a:cubicBezTo>
                  <a:pt x="73923" y="284783"/>
                  <a:pt x="68826" y="285955"/>
                  <a:pt x="63910" y="287594"/>
                </a:cubicBezTo>
                <a:lnTo>
                  <a:pt x="56536" y="290052"/>
                </a:lnTo>
                <a:cubicBezTo>
                  <a:pt x="49518" y="288648"/>
                  <a:pt x="41357" y="287219"/>
                  <a:pt x="34413" y="285136"/>
                </a:cubicBezTo>
                <a:cubicBezTo>
                  <a:pt x="29450" y="283647"/>
                  <a:pt x="24581" y="281859"/>
                  <a:pt x="19665" y="280220"/>
                </a:cubicBezTo>
                <a:lnTo>
                  <a:pt x="12290" y="277762"/>
                </a:lnTo>
                <a:cubicBezTo>
                  <a:pt x="9832" y="276943"/>
                  <a:pt x="7507" y="275303"/>
                  <a:pt x="4916" y="275303"/>
                </a:cubicBezTo>
                <a:lnTo>
                  <a:pt x="0" y="275303"/>
                </a:ln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9" name="Ellipse 1808"/>
          <p:cNvSpPr/>
          <p:nvPr/>
        </p:nvSpPr>
        <p:spPr>
          <a:xfrm>
            <a:off x="4556994" y="365568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1" name="Forme libre 1830"/>
          <p:cNvSpPr/>
          <p:nvPr/>
        </p:nvSpPr>
        <p:spPr>
          <a:xfrm>
            <a:off x="6386052" y="3586088"/>
            <a:ext cx="624348" cy="759770"/>
          </a:xfrm>
          <a:custGeom>
            <a:avLst/>
            <a:gdLst>
              <a:gd name="connsiteX0" fmla="*/ 0 w 624348"/>
              <a:gd name="connsiteY0" fmla="*/ 592622 h 759770"/>
              <a:gd name="connsiteX1" fmla="*/ 27038 w 624348"/>
              <a:gd name="connsiteY1" fmla="*/ 612286 h 759770"/>
              <a:gd name="connsiteX2" fmla="*/ 41787 w 624348"/>
              <a:gd name="connsiteY2" fmla="*/ 617202 h 759770"/>
              <a:gd name="connsiteX3" fmla="*/ 49161 w 624348"/>
              <a:gd name="connsiteY3" fmla="*/ 619660 h 759770"/>
              <a:gd name="connsiteX4" fmla="*/ 71283 w 624348"/>
              <a:gd name="connsiteY4" fmla="*/ 631951 h 759770"/>
              <a:gd name="connsiteX5" fmla="*/ 83574 w 624348"/>
              <a:gd name="connsiteY5" fmla="*/ 639325 h 759770"/>
              <a:gd name="connsiteX6" fmla="*/ 98322 w 624348"/>
              <a:gd name="connsiteY6" fmla="*/ 649157 h 759770"/>
              <a:gd name="connsiteX7" fmla="*/ 120445 w 624348"/>
              <a:gd name="connsiteY7" fmla="*/ 656531 h 759770"/>
              <a:gd name="connsiteX8" fmla="*/ 127819 w 624348"/>
              <a:gd name="connsiteY8" fmla="*/ 658989 h 759770"/>
              <a:gd name="connsiteX9" fmla="*/ 135193 w 624348"/>
              <a:gd name="connsiteY9" fmla="*/ 661447 h 759770"/>
              <a:gd name="connsiteX10" fmla="*/ 145025 w 624348"/>
              <a:gd name="connsiteY10" fmla="*/ 663906 h 759770"/>
              <a:gd name="connsiteX11" fmla="*/ 159774 w 624348"/>
              <a:gd name="connsiteY11" fmla="*/ 668822 h 759770"/>
              <a:gd name="connsiteX12" fmla="*/ 174522 w 624348"/>
              <a:gd name="connsiteY12" fmla="*/ 673738 h 759770"/>
              <a:gd name="connsiteX13" fmla="*/ 196645 w 624348"/>
              <a:gd name="connsiteY13" fmla="*/ 681112 h 759770"/>
              <a:gd name="connsiteX14" fmla="*/ 204019 w 624348"/>
              <a:gd name="connsiteY14" fmla="*/ 683570 h 759770"/>
              <a:gd name="connsiteX15" fmla="*/ 218767 w 624348"/>
              <a:gd name="connsiteY15" fmla="*/ 690944 h 759770"/>
              <a:gd name="connsiteX16" fmla="*/ 226142 w 624348"/>
              <a:gd name="connsiteY16" fmla="*/ 695860 h 759770"/>
              <a:gd name="connsiteX17" fmla="*/ 248264 w 624348"/>
              <a:gd name="connsiteY17" fmla="*/ 703235 h 759770"/>
              <a:gd name="connsiteX18" fmla="*/ 263013 w 624348"/>
              <a:gd name="connsiteY18" fmla="*/ 708151 h 759770"/>
              <a:gd name="connsiteX19" fmla="*/ 292509 w 624348"/>
              <a:gd name="connsiteY19" fmla="*/ 713067 h 759770"/>
              <a:gd name="connsiteX20" fmla="*/ 302342 w 624348"/>
              <a:gd name="connsiteY20" fmla="*/ 715525 h 759770"/>
              <a:gd name="connsiteX21" fmla="*/ 314632 w 624348"/>
              <a:gd name="connsiteY21" fmla="*/ 717983 h 759770"/>
              <a:gd name="connsiteX22" fmla="*/ 336754 w 624348"/>
              <a:gd name="connsiteY22" fmla="*/ 725357 h 759770"/>
              <a:gd name="connsiteX23" fmla="*/ 344129 w 624348"/>
              <a:gd name="connsiteY23" fmla="*/ 727815 h 759770"/>
              <a:gd name="connsiteX24" fmla="*/ 368709 w 624348"/>
              <a:gd name="connsiteY24" fmla="*/ 735189 h 759770"/>
              <a:gd name="connsiteX25" fmla="*/ 376083 w 624348"/>
              <a:gd name="connsiteY25" fmla="*/ 737647 h 759770"/>
              <a:gd name="connsiteX26" fmla="*/ 383458 w 624348"/>
              <a:gd name="connsiteY26" fmla="*/ 740106 h 759770"/>
              <a:gd name="connsiteX27" fmla="*/ 422787 w 624348"/>
              <a:gd name="connsiteY27" fmla="*/ 747480 h 759770"/>
              <a:gd name="connsiteX28" fmla="*/ 439993 w 624348"/>
              <a:gd name="connsiteY28" fmla="*/ 752396 h 759770"/>
              <a:gd name="connsiteX29" fmla="*/ 454742 w 624348"/>
              <a:gd name="connsiteY29" fmla="*/ 757312 h 759770"/>
              <a:gd name="connsiteX30" fmla="*/ 469490 w 624348"/>
              <a:gd name="connsiteY30" fmla="*/ 759770 h 759770"/>
              <a:gd name="connsiteX31" fmla="*/ 496529 w 624348"/>
              <a:gd name="connsiteY31" fmla="*/ 749938 h 759770"/>
              <a:gd name="connsiteX32" fmla="*/ 498987 w 624348"/>
              <a:gd name="connsiteY32" fmla="*/ 742564 h 759770"/>
              <a:gd name="connsiteX33" fmla="*/ 496529 w 624348"/>
              <a:gd name="connsiteY33" fmla="*/ 725357 h 759770"/>
              <a:gd name="connsiteX34" fmla="*/ 501445 w 624348"/>
              <a:gd name="connsiteY34" fmla="*/ 710609 h 759770"/>
              <a:gd name="connsiteX35" fmla="*/ 503903 w 624348"/>
              <a:gd name="connsiteY35" fmla="*/ 703235 h 759770"/>
              <a:gd name="connsiteX36" fmla="*/ 501445 w 624348"/>
              <a:gd name="connsiteY36" fmla="*/ 686028 h 759770"/>
              <a:gd name="connsiteX37" fmla="*/ 496529 w 624348"/>
              <a:gd name="connsiteY37" fmla="*/ 644241 h 759770"/>
              <a:gd name="connsiteX38" fmla="*/ 489154 w 624348"/>
              <a:gd name="connsiteY38" fmla="*/ 629493 h 759770"/>
              <a:gd name="connsiteX39" fmla="*/ 484238 w 624348"/>
              <a:gd name="connsiteY39" fmla="*/ 614744 h 759770"/>
              <a:gd name="connsiteX40" fmla="*/ 476864 w 624348"/>
              <a:gd name="connsiteY40" fmla="*/ 599996 h 759770"/>
              <a:gd name="connsiteX41" fmla="*/ 469490 w 624348"/>
              <a:gd name="connsiteY41" fmla="*/ 595080 h 759770"/>
              <a:gd name="connsiteX42" fmla="*/ 467032 w 624348"/>
              <a:gd name="connsiteY42" fmla="*/ 587706 h 759770"/>
              <a:gd name="connsiteX43" fmla="*/ 462116 w 624348"/>
              <a:gd name="connsiteY43" fmla="*/ 582789 h 759770"/>
              <a:gd name="connsiteX44" fmla="*/ 454742 w 624348"/>
              <a:gd name="connsiteY44" fmla="*/ 560667 h 759770"/>
              <a:gd name="connsiteX45" fmla="*/ 452283 w 624348"/>
              <a:gd name="connsiteY45" fmla="*/ 553293 h 759770"/>
              <a:gd name="connsiteX46" fmla="*/ 442451 w 624348"/>
              <a:gd name="connsiteY46" fmla="*/ 538544 h 759770"/>
              <a:gd name="connsiteX47" fmla="*/ 435077 w 624348"/>
              <a:gd name="connsiteY47" fmla="*/ 533628 h 759770"/>
              <a:gd name="connsiteX48" fmla="*/ 415413 w 624348"/>
              <a:gd name="connsiteY48" fmla="*/ 516422 h 759770"/>
              <a:gd name="connsiteX49" fmla="*/ 398206 w 624348"/>
              <a:gd name="connsiteY49" fmla="*/ 501673 h 759770"/>
              <a:gd name="connsiteX50" fmla="*/ 385916 w 624348"/>
              <a:gd name="connsiteY50" fmla="*/ 486925 h 759770"/>
              <a:gd name="connsiteX51" fmla="*/ 373625 w 624348"/>
              <a:gd name="connsiteY51" fmla="*/ 477093 h 759770"/>
              <a:gd name="connsiteX52" fmla="*/ 363793 w 624348"/>
              <a:gd name="connsiteY52" fmla="*/ 454970 h 759770"/>
              <a:gd name="connsiteX53" fmla="*/ 363793 w 624348"/>
              <a:gd name="connsiteY53" fmla="*/ 454970 h 759770"/>
              <a:gd name="connsiteX54" fmla="*/ 358877 w 624348"/>
              <a:gd name="connsiteY54" fmla="*/ 447596 h 759770"/>
              <a:gd name="connsiteX55" fmla="*/ 353961 w 624348"/>
              <a:gd name="connsiteY55" fmla="*/ 432847 h 759770"/>
              <a:gd name="connsiteX56" fmla="*/ 351503 w 624348"/>
              <a:gd name="connsiteY56" fmla="*/ 425473 h 759770"/>
              <a:gd name="connsiteX57" fmla="*/ 349045 w 624348"/>
              <a:gd name="connsiteY57" fmla="*/ 418099 h 759770"/>
              <a:gd name="connsiteX58" fmla="*/ 346587 w 624348"/>
              <a:gd name="connsiteY58" fmla="*/ 410725 h 759770"/>
              <a:gd name="connsiteX59" fmla="*/ 344129 w 624348"/>
              <a:gd name="connsiteY59" fmla="*/ 391060 h 759770"/>
              <a:gd name="connsiteX60" fmla="*/ 341671 w 624348"/>
              <a:gd name="connsiteY60" fmla="*/ 383686 h 759770"/>
              <a:gd name="connsiteX61" fmla="*/ 339213 w 624348"/>
              <a:gd name="connsiteY61" fmla="*/ 373854 h 759770"/>
              <a:gd name="connsiteX62" fmla="*/ 336754 w 624348"/>
              <a:gd name="connsiteY62" fmla="*/ 361564 h 759770"/>
              <a:gd name="connsiteX63" fmla="*/ 334296 w 624348"/>
              <a:gd name="connsiteY63" fmla="*/ 344357 h 759770"/>
              <a:gd name="connsiteX64" fmla="*/ 329380 w 624348"/>
              <a:gd name="connsiteY64" fmla="*/ 324693 h 759770"/>
              <a:gd name="connsiteX65" fmla="*/ 324464 w 624348"/>
              <a:gd name="connsiteY65" fmla="*/ 309944 h 759770"/>
              <a:gd name="connsiteX66" fmla="*/ 322006 w 624348"/>
              <a:gd name="connsiteY66" fmla="*/ 233744 h 759770"/>
              <a:gd name="connsiteX67" fmla="*/ 319548 w 624348"/>
              <a:gd name="connsiteY67" fmla="*/ 218996 h 759770"/>
              <a:gd name="connsiteX68" fmla="*/ 317090 w 624348"/>
              <a:gd name="connsiteY68" fmla="*/ 196873 h 759770"/>
              <a:gd name="connsiteX69" fmla="*/ 314632 w 624348"/>
              <a:gd name="connsiteY69" fmla="*/ 189499 h 759770"/>
              <a:gd name="connsiteX70" fmla="*/ 312174 w 624348"/>
              <a:gd name="connsiteY70" fmla="*/ 177209 h 759770"/>
              <a:gd name="connsiteX71" fmla="*/ 314632 w 624348"/>
              <a:gd name="connsiteY71" fmla="*/ 113299 h 759770"/>
              <a:gd name="connsiteX72" fmla="*/ 331838 w 624348"/>
              <a:gd name="connsiteY72" fmla="*/ 91177 h 759770"/>
              <a:gd name="connsiteX73" fmla="*/ 336754 w 624348"/>
              <a:gd name="connsiteY73" fmla="*/ 86260 h 759770"/>
              <a:gd name="connsiteX74" fmla="*/ 341671 w 624348"/>
              <a:gd name="connsiteY74" fmla="*/ 71512 h 759770"/>
              <a:gd name="connsiteX75" fmla="*/ 344129 w 624348"/>
              <a:gd name="connsiteY75" fmla="*/ 64138 h 759770"/>
              <a:gd name="connsiteX76" fmla="*/ 341671 w 624348"/>
              <a:gd name="connsiteY76" fmla="*/ 49389 h 759770"/>
              <a:gd name="connsiteX77" fmla="*/ 336754 w 624348"/>
              <a:gd name="connsiteY77" fmla="*/ 34641 h 759770"/>
              <a:gd name="connsiteX78" fmla="*/ 378542 w 624348"/>
              <a:gd name="connsiteY78" fmla="*/ 39557 h 759770"/>
              <a:gd name="connsiteX79" fmla="*/ 395748 w 624348"/>
              <a:gd name="connsiteY79" fmla="*/ 42015 h 759770"/>
              <a:gd name="connsiteX80" fmla="*/ 405580 w 624348"/>
              <a:gd name="connsiteY80" fmla="*/ 44473 h 759770"/>
              <a:gd name="connsiteX81" fmla="*/ 417871 w 624348"/>
              <a:gd name="connsiteY81" fmla="*/ 46931 h 759770"/>
              <a:gd name="connsiteX82" fmla="*/ 449825 w 624348"/>
              <a:gd name="connsiteY82" fmla="*/ 44473 h 759770"/>
              <a:gd name="connsiteX83" fmla="*/ 464574 w 624348"/>
              <a:gd name="connsiteY83" fmla="*/ 39557 h 759770"/>
              <a:gd name="connsiteX84" fmla="*/ 471948 w 624348"/>
              <a:gd name="connsiteY84" fmla="*/ 37099 h 759770"/>
              <a:gd name="connsiteX85" fmla="*/ 481780 w 624348"/>
              <a:gd name="connsiteY85" fmla="*/ 22351 h 759770"/>
              <a:gd name="connsiteX86" fmla="*/ 624348 w 624348"/>
              <a:gd name="connsiteY86" fmla="*/ 14977 h 75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24348" h="759770">
                <a:moveTo>
                  <a:pt x="0" y="592622"/>
                </a:moveTo>
                <a:cubicBezTo>
                  <a:pt x="4781" y="596447"/>
                  <a:pt x="21577" y="610466"/>
                  <a:pt x="27038" y="612286"/>
                </a:cubicBezTo>
                <a:lnTo>
                  <a:pt x="41787" y="617202"/>
                </a:lnTo>
                <a:lnTo>
                  <a:pt x="49161" y="619660"/>
                </a:lnTo>
                <a:cubicBezTo>
                  <a:pt x="66065" y="630930"/>
                  <a:pt x="58304" y="627625"/>
                  <a:pt x="71283" y="631951"/>
                </a:cubicBezTo>
                <a:cubicBezTo>
                  <a:pt x="82316" y="642981"/>
                  <a:pt x="69213" y="631347"/>
                  <a:pt x="83574" y="639325"/>
                </a:cubicBezTo>
                <a:cubicBezTo>
                  <a:pt x="88739" y="642194"/>
                  <a:pt x="92717" y="647289"/>
                  <a:pt x="98322" y="649157"/>
                </a:cubicBezTo>
                <a:lnTo>
                  <a:pt x="120445" y="656531"/>
                </a:lnTo>
                <a:lnTo>
                  <a:pt x="127819" y="658989"/>
                </a:lnTo>
                <a:cubicBezTo>
                  <a:pt x="130277" y="659808"/>
                  <a:pt x="132679" y="660818"/>
                  <a:pt x="135193" y="661447"/>
                </a:cubicBezTo>
                <a:cubicBezTo>
                  <a:pt x="138470" y="662267"/>
                  <a:pt x="141789" y="662935"/>
                  <a:pt x="145025" y="663906"/>
                </a:cubicBezTo>
                <a:cubicBezTo>
                  <a:pt x="149989" y="665395"/>
                  <a:pt x="154858" y="667183"/>
                  <a:pt x="159774" y="668822"/>
                </a:cubicBezTo>
                <a:lnTo>
                  <a:pt x="174522" y="673738"/>
                </a:lnTo>
                <a:lnTo>
                  <a:pt x="196645" y="681112"/>
                </a:lnTo>
                <a:cubicBezTo>
                  <a:pt x="199103" y="681931"/>
                  <a:pt x="201863" y="682133"/>
                  <a:pt x="204019" y="683570"/>
                </a:cubicBezTo>
                <a:cubicBezTo>
                  <a:pt x="225147" y="697655"/>
                  <a:pt x="198418" y="680770"/>
                  <a:pt x="218767" y="690944"/>
                </a:cubicBezTo>
                <a:cubicBezTo>
                  <a:pt x="221410" y="692265"/>
                  <a:pt x="223442" y="694660"/>
                  <a:pt x="226142" y="695860"/>
                </a:cubicBezTo>
                <a:cubicBezTo>
                  <a:pt x="226152" y="695865"/>
                  <a:pt x="244571" y="702004"/>
                  <a:pt x="248264" y="703235"/>
                </a:cubicBezTo>
                <a:lnTo>
                  <a:pt x="263013" y="708151"/>
                </a:lnTo>
                <a:cubicBezTo>
                  <a:pt x="272845" y="709790"/>
                  <a:pt x="282839" y="710650"/>
                  <a:pt x="292509" y="713067"/>
                </a:cubicBezTo>
                <a:cubicBezTo>
                  <a:pt x="295787" y="713886"/>
                  <a:pt x="299044" y="714792"/>
                  <a:pt x="302342" y="715525"/>
                </a:cubicBezTo>
                <a:cubicBezTo>
                  <a:pt x="306420" y="716431"/>
                  <a:pt x="310601" y="716884"/>
                  <a:pt x="314632" y="717983"/>
                </a:cubicBezTo>
                <a:lnTo>
                  <a:pt x="336754" y="725357"/>
                </a:lnTo>
                <a:cubicBezTo>
                  <a:pt x="339212" y="726176"/>
                  <a:pt x="341615" y="727187"/>
                  <a:pt x="344129" y="727815"/>
                </a:cubicBezTo>
                <a:cubicBezTo>
                  <a:pt x="358988" y="731530"/>
                  <a:pt x="350756" y="729205"/>
                  <a:pt x="368709" y="735189"/>
                </a:cubicBezTo>
                <a:lnTo>
                  <a:pt x="376083" y="737647"/>
                </a:lnTo>
                <a:cubicBezTo>
                  <a:pt x="378541" y="738467"/>
                  <a:pt x="380917" y="739598"/>
                  <a:pt x="383458" y="740106"/>
                </a:cubicBezTo>
                <a:cubicBezTo>
                  <a:pt x="412925" y="745999"/>
                  <a:pt x="399796" y="743648"/>
                  <a:pt x="422787" y="747480"/>
                </a:cubicBezTo>
                <a:cubicBezTo>
                  <a:pt x="447560" y="755738"/>
                  <a:pt x="409140" y="743141"/>
                  <a:pt x="439993" y="752396"/>
                </a:cubicBezTo>
                <a:cubicBezTo>
                  <a:pt x="444957" y="753885"/>
                  <a:pt x="449630" y="756460"/>
                  <a:pt x="454742" y="757312"/>
                </a:cubicBezTo>
                <a:lnTo>
                  <a:pt x="469490" y="759770"/>
                </a:lnTo>
                <a:cubicBezTo>
                  <a:pt x="488544" y="757653"/>
                  <a:pt x="489888" y="763220"/>
                  <a:pt x="496529" y="749938"/>
                </a:cubicBezTo>
                <a:cubicBezTo>
                  <a:pt x="497688" y="747621"/>
                  <a:pt x="498168" y="745022"/>
                  <a:pt x="498987" y="742564"/>
                </a:cubicBezTo>
                <a:cubicBezTo>
                  <a:pt x="498168" y="736828"/>
                  <a:pt x="496085" y="731134"/>
                  <a:pt x="496529" y="725357"/>
                </a:cubicBezTo>
                <a:cubicBezTo>
                  <a:pt x="496926" y="720190"/>
                  <a:pt x="499806" y="715525"/>
                  <a:pt x="501445" y="710609"/>
                </a:cubicBezTo>
                <a:lnTo>
                  <a:pt x="503903" y="703235"/>
                </a:lnTo>
                <a:cubicBezTo>
                  <a:pt x="503084" y="697499"/>
                  <a:pt x="501994" y="691796"/>
                  <a:pt x="501445" y="686028"/>
                </a:cubicBezTo>
                <a:cubicBezTo>
                  <a:pt x="495549" y="624118"/>
                  <a:pt x="503357" y="668138"/>
                  <a:pt x="496529" y="644241"/>
                </a:cubicBezTo>
                <a:cubicBezTo>
                  <a:pt x="492905" y="631557"/>
                  <a:pt x="496874" y="637212"/>
                  <a:pt x="489154" y="629493"/>
                </a:cubicBezTo>
                <a:lnTo>
                  <a:pt x="484238" y="614744"/>
                </a:lnTo>
                <a:cubicBezTo>
                  <a:pt x="482239" y="608747"/>
                  <a:pt x="481629" y="604761"/>
                  <a:pt x="476864" y="599996"/>
                </a:cubicBezTo>
                <a:cubicBezTo>
                  <a:pt x="474775" y="597907"/>
                  <a:pt x="471948" y="596719"/>
                  <a:pt x="469490" y="595080"/>
                </a:cubicBezTo>
                <a:cubicBezTo>
                  <a:pt x="468671" y="592622"/>
                  <a:pt x="468365" y="589928"/>
                  <a:pt x="467032" y="587706"/>
                </a:cubicBezTo>
                <a:cubicBezTo>
                  <a:pt x="465840" y="585719"/>
                  <a:pt x="463152" y="584862"/>
                  <a:pt x="462116" y="582789"/>
                </a:cubicBezTo>
                <a:cubicBezTo>
                  <a:pt x="462114" y="582786"/>
                  <a:pt x="455972" y="564356"/>
                  <a:pt x="454742" y="560667"/>
                </a:cubicBezTo>
                <a:cubicBezTo>
                  <a:pt x="453922" y="558209"/>
                  <a:pt x="453720" y="555449"/>
                  <a:pt x="452283" y="553293"/>
                </a:cubicBezTo>
                <a:cubicBezTo>
                  <a:pt x="449006" y="548377"/>
                  <a:pt x="447367" y="541821"/>
                  <a:pt x="442451" y="538544"/>
                </a:cubicBezTo>
                <a:lnTo>
                  <a:pt x="435077" y="533628"/>
                </a:lnTo>
                <a:cubicBezTo>
                  <a:pt x="421148" y="512735"/>
                  <a:pt x="444090" y="545099"/>
                  <a:pt x="415413" y="516422"/>
                </a:cubicBezTo>
                <a:cubicBezTo>
                  <a:pt x="403491" y="504500"/>
                  <a:pt x="409437" y="509160"/>
                  <a:pt x="398206" y="501673"/>
                </a:cubicBezTo>
                <a:cubicBezTo>
                  <a:pt x="393372" y="494422"/>
                  <a:pt x="393013" y="492839"/>
                  <a:pt x="385916" y="486925"/>
                </a:cubicBezTo>
                <a:cubicBezTo>
                  <a:pt x="378255" y="480541"/>
                  <a:pt x="379344" y="484241"/>
                  <a:pt x="373625" y="477093"/>
                </a:cubicBezTo>
                <a:cubicBezTo>
                  <a:pt x="366949" y="468748"/>
                  <a:pt x="367690" y="466660"/>
                  <a:pt x="363793" y="454970"/>
                </a:cubicBezTo>
                <a:lnTo>
                  <a:pt x="363793" y="454970"/>
                </a:lnTo>
                <a:cubicBezTo>
                  <a:pt x="362154" y="452512"/>
                  <a:pt x="360077" y="450296"/>
                  <a:pt x="358877" y="447596"/>
                </a:cubicBezTo>
                <a:cubicBezTo>
                  <a:pt x="356772" y="442860"/>
                  <a:pt x="355600" y="437763"/>
                  <a:pt x="353961" y="432847"/>
                </a:cubicBezTo>
                <a:lnTo>
                  <a:pt x="351503" y="425473"/>
                </a:lnTo>
                <a:lnTo>
                  <a:pt x="349045" y="418099"/>
                </a:lnTo>
                <a:lnTo>
                  <a:pt x="346587" y="410725"/>
                </a:lnTo>
                <a:cubicBezTo>
                  <a:pt x="345768" y="404170"/>
                  <a:pt x="345311" y="397559"/>
                  <a:pt x="344129" y="391060"/>
                </a:cubicBezTo>
                <a:cubicBezTo>
                  <a:pt x="343666" y="388511"/>
                  <a:pt x="342383" y="386177"/>
                  <a:pt x="341671" y="383686"/>
                </a:cubicBezTo>
                <a:cubicBezTo>
                  <a:pt x="340743" y="380438"/>
                  <a:pt x="339946" y="377152"/>
                  <a:pt x="339213" y="373854"/>
                </a:cubicBezTo>
                <a:cubicBezTo>
                  <a:pt x="338307" y="369776"/>
                  <a:pt x="337441" y="365685"/>
                  <a:pt x="336754" y="361564"/>
                </a:cubicBezTo>
                <a:cubicBezTo>
                  <a:pt x="335801" y="355849"/>
                  <a:pt x="335432" y="350038"/>
                  <a:pt x="334296" y="344357"/>
                </a:cubicBezTo>
                <a:cubicBezTo>
                  <a:pt x="332971" y="337732"/>
                  <a:pt x="331516" y="331103"/>
                  <a:pt x="329380" y="324693"/>
                </a:cubicBezTo>
                <a:lnTo>
                  <a:pt x="324464" y="309944"/>
                </a:lnTo>
                <a:cubicBezTo>
                  <a:pt x="323645" y="284544"/>
                  <a:pt x="323378" y="259120"/>
                  <a:pt x="322006" y="233744"/>
                </a:cubicBezTo>
                <a:cubicBezTo>
                  <a:pt x="321737" y="228767"/>
                  <a:pt x="320207" y="223936"/>
                  <a:pt x="319548" y="218996"/>
                </a:cubicBezTo>
                <a:cubicBezTo>
                  <a:pt x="318567" y="211641"/>
                  <a:pt x="318310" y="204192"/>
                  <a:pt x="317090" y="196873"/>
                </a:cubicBezTo>
                <a:cubicBezTo>
                  <a:pt x="316664" y="194317"/>
                  <a:pt x="315260" y="192013"/>
                  <a:pt x="314632" y="189499"/>
                </a:cubicBezTo>
                <a:cubicBezTo>
                  <a:pt x="313619" y="185446"/>
                  <a:pt x="312993" y="181306"/>
                  <a:pt x="312174" y="177209"/>
                </a:cubicBezTo>
                <a:cubicBezTo>
                  <a:pt x="312993" y="155906"/>
                  <a:pt x="313165" y="134568"/>
                  <a:pt x="314632" y="113299"/>
                </a:cubicBezTo>
                <a:cubicBezTo>
                  <a:pt x="315322" y="103296"/>
                  <a:pt x="325902" y="97114"/>
                  <a:pt x="331838" y="91177"/>
                </a:cubicBezTo>
                <a:lnTo>
                  <a:pt x="336754" y="86260"/>
                </a:lnTo>
                <a:lnTo>
                  <a:pt x="341671" y="71512"/>
                </a:lnTo>
                <a:lnTo>
                  <a:pt x="344129" y="64138"/>
                </a:lnTo>
                <a:cubicBezTo>
                  <a:pt x="343310" y="59222"/>
                  <a:pt x="342880" y="54224"/>
                  <a:pt x="341671" y="49389"/>
                </a:cubicBezTo>
                <a:cubicBezTo>
                  <a:pt x="340414" y="44362"/>
                  <a:pt x="331593" y="34172"/>
                  <a:pt x="336754" y="34641"/>
                </a:cubicBezTo>
                <a:cubicBezTo>
                  <a:pt x="377510" y="38346"/>
                  <a:pt x="350045" y="35173"/>
                  <a:pt x="378542" y="39557"/>
                </a:cubicBezTo>
                <a:cubicBezTo>
                  <a:pt x="384268" y="40438"/>
                  <a:pt x="390048" y="40979"/>
                  <a:pt x="395748" y="42015"/>
                </a:cubicBezTo>
                <a:cubicBezTo>
                  <a:pt x="399072" y="42619"/>
                  <a:pt x="402282" y="43740"/>
                  <a:pt x="405580" y="44473"/>
                </a:cubicBezTo>
                <a:cubicBezTo>
                  <a:pt x="409659" y="45379"/>
                  <a:pt x="413774" y="46112"/>
                  <a:pt x="417871" y="46931"/>
                </a:cubicBezTo>
                <a:cubicBezTo>
                  <a:pt x="428522" y="46112"/>
                  <a:pt x="439273" y="46139"/>
                  <a:pt x="449825" y="44473"/>
                </a:cubicBezTo>
                <a:cubicBezTo>
                  <a:pt x="454944" y="43665"/>
                  <a:pt x="459658" y="41196"/>
                  <a:pt x="464574" y="39557"/>
                </a:cubicBezTo>
                <a:lnTo>
                  <a:pt x="471948" y="37099"/>
                </a:lnTo>
                <a:lnTo>
                  <a:pt x="481780" y="22351"/>
                </a:lnTo>
                <a:cubicBezTo>
                  <a:pt x="512148" y="-23201"/>
                  <a:pt x="483742" y="14977"/>
                  <a:pt x="624348" y="14977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2" name="Forme libre 1831"/>
          <p:cNvSpPr/>
          <p:nvPr/>
        </p:nvSpPr>
        <p:spPr>
          <a:xfrm>
            <a:off x="7396316" y="3202858"/>
            <a:ext cx="449826" cy="334297"/>
          </a:xfrm>
          <a:custGeom>
            <a:avLst/>
            <a:gdLst>
              <a:gd name="connsiteX0" fmla="*/ 172065 w 449826"/>
              <a:gd name="connsiteY0" fmla="*/ 149942 h 334297"/>
              <a:gd name="connsiteX1" fmla="*/ 159774 w 449826"/>
              <a:gd name="connsiteY1" fmla="*/ 159774 h 334297"/>
              <a:gd name="connsiteX2" fmla="*/ 154858 w 449826"/>
              <a:gd name="connsiteY2" fmla="*/ 167148 h 334297"/>
              <a:gd name="connsiteX3" fmla="*/ 147484 w 449826"/>
              <a:gd name="connsiteY3" fmla="*/ 169607 h 334297"/>
              <a:gd name="connsiteX4" fmla="*/ 132736 w 449826"/>
              <a:gd name="connsiteY4" fmla="*/ 176981 h 334297"/>
              <a:gd name="connsiteX5" fmla="*/ 113071 w 449826"/>
              <a:gd name="connsiteY5" fmla="*/ 186813 h 334297"/>
              <a:gd name="connsiteX6" fmla="*/ 113071 w 449826"/>
              <a:gd name="connsiteY6" fmla="*/ 186813 h 334297"/>
              <a:gd name="connsiteX7" fmla="*/ 98323 w 449826"/>
              <a:gd name="connsiteY7" fmla="*/ 194187 h 334297"/>
              <a:gd name="connsiteX8" fmla="*/ 93407 w 449826"/>
              <a:gd name="connsiteY8" fmla="*/ 201561 h 334297"/>
              <a:gd name="connsiteX9" fmla="*/ 86032 w 449826"/>
              <a:gd name="connsiteY9" fmla="*/ 204019 h 334297"/>
              <a:gd name="connsiteX10" fmla="*/ 81116 w 449826"/>
              <a:gd name="connsiteY10" fmla="*/ 208936 h 334297"/>
              <a:gd name="connsiteX11" fmla="*/ 73742 w 449826"/>
              <a:gd name="connsiteY11" fmla="*/ 213852 h 334297"/>
              <a:gd name="connsiteX12" fmla="*/ 61452 w 449826"/>
              <a:gd name="connsiteY12" fmla="*/ 228600 h 334297"/>
              <a:gd name="connsiteX13" fmla="*/ 54078 w 449826"/>
              <a:gd name="connsiteY13" fmla="*/ 233516 h 334297"/>
              <a:gd name="connsiteX14" fmla="*/ 46703 w 449826"/>
              <a:gd name="connsiteY14" fmla="*/ 245807 h 334297"/>
              <a:gd name="connsiteX15" fmla="*/ 36871 w 449826"/>
              <a:gd name="connsiteY15" fmla="*/ 258097 h 334297"/>
              <a:gd name="connsiteX16" fmla="*/ 19665 w 449826"/>
              <a:gd name="connsiteY16" fmla="*/ 277761 h 334297"/>
              <a:gd name="connsiteX17" fmla="*/ 12290 w 449826"/>
              <a:gd name="connsiteY17" fmla="*/ 290052 h 334297"/>
              <a:gd name="connsiteX18" fmla="*/ 0 w 449826"/>
              <a:gd name="connsiteY18" fmla="*/ 302342 h 334297"/>
              <a:gd name="connsiteX19" fmla="*/ 7374 w 449826"/>
              <a:gd name="connsiteY19" fmla="*/ 322007 h 334297"/>
              <a:gd name="connsiteX20" fmla="*/ 9832 w 449826"/>
              <a:gd name="connsiteY20" fmla="*/ 329381 h 334297"/>
              <a:gd name="connsiteX21" fmla="*/ 17207 w 449826"/>
              <a:gd name="connsiteY21" fmla="*/ 334297 h 334297"/>
              <a:gd name="connsiteX22" fmla="*/ 27039 w 449826"/>
              <a:gd name="connsiteY22" fmla="*/ 331839 h 334297"/>
              <a:gd name="connsiteX23" fmla="*/ 41787 w 449826"/>
              <a:gd name="connsiteY23" fmla="*/ 329381 h 334297"/>
              <a:gd name="connsiteX24" fmla="*/ 56536 w 449826"/>
              <a:gd name="connsiteY24" fmla="*/ 324465 h 334297"/>
              <a:gd name="connsiteX25" fmla="*/ 81116 w 449826"/>
              <a:gd name="connsiteY25" fmla="*/ 319548 h 334297"/>
              <a:gd name="connsiteX26" fmla="*/ 93407 w 449826"/>
              <a:gd name="connsiteY26" fmla="*/ 317090 h 334297"/>
              <a:gd name="connsiteX27" fmla="*/ 113071 w 449826"/>
              <a:gd name="connsiteY27" fmla="*/ 312174 h 334297"/>
              <a:gd name="connsiteX28" fmla="*/ 115529 w 449826"/>
              <a:gd name="connsiteY28" fmla="*/ 304800 h 334297"/>
              <a:gd name="connsiteX29" fmla="*/ 137652 w 449826"/>
              <a:gd name="connsiteY29" fmla="*/ 287594 h 334297"/>
              <a:gd name="connsiteX30" fmla="*/ 142568 w 449826"/>
              <a:gd name="connsiteY30" fmla="*/ 282677 h 334297"/>
              <a:gd name="connsiteX31" fmla="*/ 147484 w 449826"/>
              <a:gd name="connsiteY31" fmla="*/ 275303 h 334297"/>
              <a:gd name="connsiteX32" fmla="*/ 162232 w 449826"/>
              <a:gd name="connsiteY32" fmla="*/ 270387 h 334297"/>
              <a:gd name="connsiteX33" fmla="*/ 181897 w 449826"/>
              <a:gd name="connsiteY33" fmla="*/ 260555 h 334297"/>
              <a:gd name="connsiteX34" fmla="*/ 204019 w 449826"/>
              <a:gd name="connsiteY34" fmla="*/ 253181 h 334297"/>
              <a:gd name="connsiteX35" fmla="*/ 218768 w 449826"/>
              <a:gd name="connsiteY35" fmla="*/ 248265 h 334297"/>
              <a:gd name="connsiteX36" fmla="*/ 226142 w 449826"/>
              <a:gd name="connsiteY36" fmla="*/ 245807 h 334297"/>
              <a:gd name="connsiteX37" fmla="*/ 231058 w 449826"/>
              <a:gd name="connsiteY37" fmla="*/ 240890 h 334297"/>
              <a:gd name="connsiteX38" fmla="*/ 240890 w 449826"/>
              <a:gd name="connsiteY38" fmla="*/ 238432 h 334297"/>
              <a:gd name="connsiteX39" fmla="*/ 248265 w 449826"/>
              <a:gd name="connsiteY39" fmla="*/ 235974 h 334297"/>
              <a:gd name="connsiteX40" fmla="*/ 258097 w 449826"/>
              <a:gd name="connsiteY40" fmla="*/ 233516 h 334297"/>
              <a:gd name="connsiteX41" fmla="*/ 280219 w 449826"/>
              <a:gd name="connsiteY41" fmla="*/ 223684 h 334297"/>
              <a:gd name="connsiteX42" fmla="*/ 285136 w 449826"/>
              <a:gd name="connsiteY42" fmla="*/ 218768 h 334297"/>
              <a:gd name="connsiteX43" fmla="*/ 299884 w 449826"/>
              <a:gd name="connsiteY43" fmla="*/ 213852 h 334297"/>
              <a:gd name="connsiteX44" fmla="*/ 307258 w 449826"/>
              <a:gd name="connsiteY44" fmla="*/ 208936 h 334297"/>
              <a:gd name="connsiteX45" fmla="*/ 312174 w 449826"/>
              <a:gd name="connsiteY45" fmla="*/ 204019 h 334297"/>
              <a:gd name="connsiteX46" fmla="*/ 326923 w 449826"/>
              <a:gd name="connsiteY46" fmla="*/ 194187 h 334297"/>
              <a:gd name="connsiteX47" fmla="*/ 336755 w 449826"/>
              <a:gd name="connsiteY47" fmla="*/ 179439 h 334297"/>
              <a:gd name="connsiteX48" fmla="*/ 349045 w 449826"/>
              <a:gd name="connsiteY48" fmla="*/ 164690 h 334297"/>
              <a:gd name="connsiteX49" fmla="*/ 351503 w 449826"/>
              <a:gd name="connsiteY49" fmla="*/ 157316 h 334297"/>
              <a:gd name="connsiteX50" fmla="*/ 361336 w 449826"/>
              <a:gd name="connsiteY50" fmla="*/ 145026 h 334297"/>
              <a:gd name="connsiteX51" fmla="*/ 368710 w 449826"/>
              <a:gd name="connsiteY51" fmla="*/ 130277 h 334297"/>
              <a:gd name="connsiteX52" fmla="*/ 376084 w 449826"/>
              <a:gd name="connsiteY52" fmla="*/ 122903 h 334297"/>
              <a:gd name="connsiteX53" fmla="*/ 385916 w 449826"/>
              <a:gd name="connsiteY53" fmla="*/ 108155 h 334297"/>
              <a:gd name="connsiteX54" fmla="*/ 390832 w 449826"/>
              <a:gd name="connsiteY54" fmla="*/ 100781 h 334297"/>
              <a:gd name="connsiteX55" fmla="*/ 408039 w 449826"/>
              <a:gd name="connsiteY55" fmla="*/ 86032 h 334297"/>
              <a:gd name="connsiteX56" fmla="*/ 415413 w 449826"/>
              <a:gd name="connsiteY56" fmla="*/ 78658 h 334297"/>
              <a:gd name="connsiteX57" fmla="*/ 430161 w 449826"/>
              <a:gd name="connsiteY57" fmla="*/ 71284 h 334297"/>
              <a:gd name="connsiteX58" fmla="*/ 435078 w 449826"/>
              <a:gd name="connsiteY58" fmla="*/ 66368 h 334297"/>
              <a:gd name="connsiteX59" fmla="*/ 442452 w 449826"/>
              <a:gd name="connsiteY59" fmla="*/ 63910 h 334297"/>
              <a:gd name="connsiteX60" fmla="*/ 449826 w 449826"/>
              <a:gd name="connsiteY60" fmla="*/ 58994 h 334297"/>
              <a:gd name="connsiteX61" fmla="*/ 444910 w 449826"/>
              <a:gd name="connsiteY61" fmla="*/ 36871 h 334297"/>
              <a:gd name="connsiteX62" fmla="*/ 439994 w 449826"/>
              <a:gd name="connsiteY62" fmla="*/ 29497 h 334297"/>
              <a:gd name="connsiteX63" fmla="*/ 435078 w 449826"/>
              <a:gd name="connsiteY63" fmla="*/ 14748 h 334297"/>
              <a:gd name="connsiteX64" fmla="*/ 432619 w 449826"/>
              <a:gd name="connsiteY64" fmla="*/ 7374 h 334297"/>
              <a:gd name="connsiteX65" fmla="*/ 427703 w 449826"/>
              <a:gd name="connsiteY65" fmla="*/ 0 h 334297"/>
              <a:gd name="connsiteX66" fmla="*/ 412955 w 449826"/>
              <a:gd name="connsiteY66" fmla="*/ 4916 h 334297"/>
              <a:gd name="connsiteX67" fmla="*/ 405581 w 449826"/>
              <a:gd name="connsiteY67" fmla="*/ 9832 h 334297"/>
              <a:gd name="connsiteX68" fmla="*/ 398207 w 449826"/>
              <a:gd name="connsiteY68" fmla="*/ 12290 h 334297"/>
              <a:gd name="connsiteX69" fmla="*/ 388374 w 449826"/>
              <a:gd name="connsiteY69" fmla="*/ 17207 h 334297"/>
              <a:gd name="connsiteX70" fmla="*/ 381000 w 449826"/>
              <a:gd name="connsiteY70" fmla="*/ 19665 h 334297"/>
              <a:gd name="connsiteX71" fmla="*/ 373626 w 449826"/>
              <a:gd name="connsiteY71" fmla="*/ 24581 h 334297"/>
              <a:gd name="connsiteX72" fmla="*/ 358878 w 449826"/>
              <a:gd name="connsiteY72" fmla="*/ 29497 h 334297"/>
              <a:gd name="connsiteX73" fmla="*/ 353961 w 449826"/>
              <a:gd name="connsiteY73" fmla="*/ 34413 h 334297"/>
              <a:gd name="connsiteX74" fmla="*/ 339213 w 449826"/>
              <a:gd name="connsiteY74" fmla="*/ 39329 h 334297"/>
              <a:gd name="connsiteX75" fmla="*/ 331839 w 449826"/>
              <a:gd name="connsiteY75" fmla="*/ 46703 h 334297"/>
              <a:gd name="connsiteX76" fmla="*/ 324465 w 449826"/>
              <a:gd name="connsiteY76" fmla="*/ 49161 h 334297"/>
              <a:gd name="connsiteX77" fmla="*/ 317090 w 449826"/>
              <a:gd name="connsiteY77" fmla="*/ 54077 h 334297"/>
              <a:gd name="connsiteX78" fmla="*/ 299884 w 449826"/>
              <a:gd name="connsiteY78" fmla="*/ 58994 h 334297"/>
              <a:gd name="connsiteX79" fmla="*/ 292510 w 449826"/>
              <a:gd name="connsiteY79" fmla="*/ 61452 h 334297"/>
              <a:gd name="connsiteX80" fmla="*/ 272845 w 449826"/>
              <a:gd name="connsiteY80" fmla="*/ 66368 h 334297"/>
              <a:gd name="connsiteX81" fmla="*/ 258097 w 449826"/>
              <a:gd name="connsiteY81" fmla="*/ 71284 h 334297"/>
              <a:gd name="connsiteX82" fmla="*/ 243349 w 449826"/>
              <a:gd name="connsiteY82" fmla="*/ 81116 h 334297"/>
              <a:gd name="connsiteX83" fmla="*/ 235974 w 449826"/>
              <a:gd name="connsiteY83" fmla="*/ 93407 h 334297"/>
              <a:gd name="connsiteX84" fmla="*/ 233516 w 449826"/>
              <a:gd name="connsiteY84" fmla="*/ 100781 h 334297"/>
              <a:gd name="connsiteX85" fmla="*/ 228600 w 449826"/>
              <a:gd name="connsiteY85" fmla="*/ 108155 h 334297"/>
              <a:gd name="connsiteX86" fmla="*/ 226142 w 449826"/>
              <a:gd name="connsiteY86" fmla="*/ 115529 h 334297"/>
              <a:gd name="connsiteX87" fmla="*/ 218768 w 449826"/>
              <a:gd name="connsiteY87" fmla="*/ 120445 h 334297"/>
              <a:gd name="connsiteX88" fmla="*/ 213852 w 449826"/>
              <a:gd name="connsiteY88" fmla="*/ 127819 h 334297"/>
              <a:gd name="connsiteX89" fmla="*/ 189271 w 449826"/>
              <a:gd name="connsiteY89" fmla="*/ 147484 h 334297"/>
              <a:gd name="connsiteX90" fmla="*/ 181897 w 449826"/>
              <a:gd name="connsiteY90" fmla="*/ 152400 h 334297"/>
              <a:gd name="connsiteX91" fmla="*/ 167149 w 449826"/>
              <a:gd name="connsiteY91" fmla="*/ 157316 h 334297"/>
              <a:gd name="connsiteX92" fmla="*/ 172065 w 449826"/>
              <a:gd name="connsiteY92" fmla="*/ 149942 h 33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49826" h="334297">
                <a:moveTo>
                  <a:pt x="172065" y="149942"/>
                </a:moveTo>
                <a:cubicBezTo>
                  <a:pt x="167968" y="153219"/>
                  <a:pt x="163484" y="156064"/>
                  <a:pt x="159774" y="159774"/>
                </a:cubicBezTo>
                <a:cubicBezTo>
                  <a:pt x="157685" y="161863"/>
                  <a:pt x="157165" y="165302"/>
                  <a:pt x="154858" y="167148"/>
                </a:cubicBezTo>
                <a:cubicBezTo>
                  <a:pt x="152835" y="168767"/>
                  <a:pt x="149801" y="168448"/>
                  <a:pt x="147484" y="169607"/>
                </a:cubicBezTo>
                <a:cubicBezTo>
                  <a:pt x="128432" y="179134"/>
                  <a:pt x="151264" y="170805"/>
                  <a:pt x="132736" y="176981"/>
                </a:cubicBezTo>
                <a:cubicBezTo>
                  <a:pt x="124154" y="185561"/>
                  <a:pt x="130018" y="181164"/>
                  <a:pt x="113071" y="186813"/>
                </a:cubicBezTo>
                <a:lnTo>
                  <a:pt x="113071" y="186813"/>
                </a:lnTo>
                <a:cubicBezTo>
                  <a:pt x="103541" y="193166"/>
                  <a:pt x="108500" y="190795"/>
                  <a:pt x="98323" y="194187"/>
                </a:cubicBezTo>
                <a:cubicBezTo>
                  <a:pt x="96684" y="196645"/>
                  <a:pt x="95714" y="199716"/>
                  <a:pt x="93407" y="201561"/>
                </a:cubicBezTo>
                <a:cubicBezTo>
                  <a:pt x="91383" y="203180"/>
                  <a:pt x="88254" y="202686"/>
                  <a:pt x="86032" y="204019"/>
                </a:cubicBezTo>
                <a:cubicBezTo>
                  <a:pt x="84045" y="205211"/>
                  <a:pt x="82926" y="207488"/>
                  <a:pt x="81116" y="208936"/>
                </a:cubicBezTo>
                <a:cubicBezTo>
                  <a:pt x="78809" y="210782"/>
                  <a:pt x="76011" y="211961"/>
                  <a:pt x="73742" y="213852"/>
                </a:cubicBezTo>
                <a:cubicBezTo>
                  <a:pt x="49581" y="233986"/>
                  <a:pt x="80787" y="209265"/>
                  <a:pt x="61452" y="228600"/>
                </a:cubicBezTo>
                <a:cubicBezTo>
                  <a:pt x="59363" y="230689"/>
                  <a:pt x="56536" y="231877"/>
                  <a:pt x="54078" y="233516"/>
                </a:cubicBezTo>
                <a:cubicBezTo>
                  <a:pt x="47110" y="254410"/>
                  <a:pt x="56828" y="228931"/>
                  <a:pt x="46703" y="245807"/>
                </a:cubicBezTo>
                <a:cubicBezTo>
                  <a:pt x="38789" y="258998"/>
                  <a:pt x="51556" y="248307"/>
                  <a:pt x="36871" y="258097"/>
                </a:cubicBezTo>
                <a:cubicBezTo>
                  <a:pt x="25400" y="275303"/>
                  <a:pt x="31955" y="269568"/>
                  <a:pt x="19665" y="277761"/>
                </a:cubicBezTo>
                <a:cubicBezTo>
                  <a:pt x="15396" y="290569"/>
                  <a:pt x="20004" y="280411"/>
                  <a:pt x="12290" y="290052"/>
                </a:cubicBezTo>
                <a:cubicBezTo>
                  <a:pt x="2924" y="301758"/>
                  <a:pt x="12643" y="293913"/>
                  <a:pt x="0" y="302342"/>
                </a:cubicBezTo>
                <a:cubicBezTo>
                  <a:pt x="4742" y="326052"/>
                  <a:pt x="-1065" y="305129"/>
                  <a:pt x="7374" y="322007"/>
                </a:cubicBezTo>
                <a:cubicBezTo>
                  <a:pt x="8533" y="324324"/>
                  <a:pt x="8213" y="327358"/>
                  <a:pt x="9832" y="329381"/>
                </a:cubicBezTo>
                <a:cubicBezTo>
                  <a:pt x="11678" y="331688"/>
                  <a:pt x="14749" y="332658"/>
                  <a:pt x="17207" y="334297"/>
                </a:cubicBezTo>
                <a:cubicBezTo>
                  <a:pt x="20484" y="333478"/>
                  <a:pt x="23726" y="332502"/>
                  <a:pt x="27039" y="331839"/>
                </a:cubicBezTo>
                <a:cubicBezTo>
                  <a:pt x="31926" y="330862"/>
                  <a:pt x="36952" y="330590"/>
                  <a:pt x="41787" y="329381"/>
                </a:cubicBezTo>
                <a:cubicBezTo>
                  <a:pt x="46815" y="328124"/>
                  <a:pt x="51454" y="325482"/>
                  <a:pt x="56536" y="324465"/>
                </a:cubicBezTo>
                <a:lnTo>
                  <a:pt x="81116" y="319548"/>
                </a:lnTo>
                <a:cubicBezTo>
                  <a:pt x="85213" y="318729"/>
                  <a:pt x="89443" y="318411"/>
                  <a:pt x="93407" y="317090"/>
                </a:cubicBezTo>
                <a:cubicBezTo>
                  <a:pt x="104744" y="313311"/>
                  <a:pt x="98240" y="315140"/>
                  <a:pt x="113071" y="312174"/>
                </a:cubicBezTo>
                <a:cubicBezTo>
                  <a:pt x="113890" y="309716"/>
                  <a:pt x="114092" y="306956"/>
                  <a:pt x="115529" y="304800"/>
                </a:cubicBezTo>
                <a:cubicBezTo>
                  <a:pt x="122451" y="294416"/>
                  <a:pt x="127880" y="297368"/>
                  <a:pt x="137652" y="287594"/>
                </a:cubicBezTo>
                <a:cubicBezTo>
                  <a:pt x="139291" y="285955"/>
                  <a:pt x="141120" y="284487"/>
                  <a:pt x="142568" y="282677"/>
                </a:cubicBezTo>
                <a:cubicBezTo>
                  <a:pt x="144413" y="280370"/>
                  <a:pt x="144979" y="276869"/>
                  <a:pt x="147484" y="275303"/>
                </a:cubicBezTo>
                <a:cubicBezTo>
                  <a:pt x="151878" y="272557"/>
                  <a:pt x="162232" y="270387"/>
                  <a:pt x="162232" y="270387"/>
                </a:cubicBezTo>
                <a:cubicBezTo>
                  <a:pt x="170814" y="261807"/>
                  <a:pt x="164950" y="266204"/>
                  <a:pt x="181897" y="260555"/>
                </a:cubicBezTo>
                <a:lnTo>
                  <a:pt x="204019" y="253181"/>
                </a:lnTo>
                <a:lnTo>
                  <a:pt x="218768" y="248265"/>
                </a:lnTo>
                <a:lnTo>
                  <a:pt x="226142" y="245807"/>
                </a:lnTo>
                <a:cubicBezTo>
                  <a:pt x="227781" y="244168"/>
                  <a:pt x="228985" y="241927"/>
                  <a:pt x="231058" y="240890"/>
                </a:cubicBezTo>
                <a:cubicBezTo>
                  <a:pt x="234079" y="239379"/>
                  <a:pt x="237642" y="239360"/>
                  <a:pt x="240890" y="238432"/>
                </a:cubicBezTo>
                <a:cubicBezTo>
                  <a:pt x="243382" y="237720"/>
                  <a:pt x="245773" y="236686"/>
                  <a:pt x="248265" y="235974"/>
                </a:cubicBezTo>
                <a:cubicBezTo>
                  <a:pt x="251513" y="235046"/>
                  <a:pt x="254861" y="234487"/>
                  <a:pt x="258097" y="233516"/>
                </a:cubicBezTo>
                <a:cubicBezTo>
                  <a:pt x="269013" y="230241"/>
                  <a:pt x="272316" y="230006"/>
                  <a:pt x="280219" y="223684"/>
                </a:cubicBezTo>
                <a:cubicBezTo>
                  <a:pt x="282029" y="222236"/>
                  <a:pt x="283063" y="219804"/>
                  <a:pt x="285136" y="218768"/>
                </a:cubicBezTo>
                <a:cubicBezTo>
                  <a:pt x="289771" y="216451"/>
                  <a:pt x="295572" y="216726"/>
                  <a:pt x="299884" y="213852"/>
                </a:cubicBezTo>
                <a:cubicBezTo>
                  <a:pt x="302342" y="212213"/>
                  <a:pt x="304951" y="210782"/>
                  <a:pt x="307258" y="208936"/>
                </a:cubicBezTo>
                <a:cubicBezTo>
                  <a:pt x="309068" y="207488"/>
                  <a:pt x="310320" y="205410"/>
                  <a:pt x="312174" y="204019"/>
                </a:cubicBezTo>
                <a:cubicBezTo>
                  <a:pt x="316901" y="200474"/>
                  <a:pt x="326923" y="194187"/>
                  <a:pt x="326923" y="194187"/>
                </a:cubicBezTo>
                <a:cubicBezTo>
                  <a:pt x="330200" y="189271"/>
                  <a:pt x="332577" y="183617"/>
                  <a:pt x="336755" y="179439"/>
                </a:cubicBezTo>
                <a:cubicBezTo>
                  <a:pt x="342193" y="174001"/>
                  <a:pt x="345622" y="171536"/>
                  <a:pt x="349045" y="164690"/>
                </a:cubicBezTo>
                <a:cubicBezTo>
                  <a:pt x="350204" y="162373"/>
                  <a:pt x="350344" y="159633"/>
                  <a:pt x="351503" y="157316"/>
                </a:cubicBezTo>
                <a:cubicBezTo>
                  <a:pt x="354604" y="151113"/>
                  <a:pt x="356762" y="149599"/>
                  <a:pt x="361336" y="145026"/>
                </a:cubicBezTo>
                <a:cubicBezTo>
                  <a:pt x="363799" y="137636"/>
                  <a:pt x="363416" y="136630"/>
                  <a:pt x="368710" y="130277"/>
                </a:cubicBezTo>
                <a:cubicBezTo>
                  <a:pt x="370935" y="127606"/>
                  <a:pt x="373950" y="125647"/>
                  <a:pt x="376084" y="122903"/>
                </a:cubicBezTo>
                <a:cubicBezTo>
                  <a:pt x="379711" y="118239"/>
                  <a:pt x="382639" y="113071"/>
                  <a:pt x="385916" y="108155"/>
                </a:cubicBezTo>
                <a:cubicBezTo>
                  <a:pt x="387555" y="105697"/>
                  <a:pt x="388743" y="102870"/>
                  <a:pt x="390832" y="100781"/>
                </a:cubicBezTo>
                <a:cubicBezTo>
                  <a:pt x="420376" y="71237"/>
                  <a:pt x="385577" y="104750"/>
                  <a:pt x="408039" y="86032"/>
                </a:cubicBezTo>
                <a:cubicBezTo>
                  <a:pt x="410709" y="83807"/>
                  <a:pt x="412743" y="80883"/>
                  <a:pt x="415413" y="78658"/>
                </a:cubicBezTo>
                <a:cubicBezTo>
                  <a:pt x="421766" y="73364"/>
                  <a:pt x="422771" y="73747"/>
                  <a:pt x="430161" y="71284"/>
                </a:cubicBezTo>
                <a:cubicBezTo>
                  <a:pt x="431800" y="69645"/>
                  <a:pt x="433091" y="67560"/>
                  <a:pt x="435078" y="66368"/>
                </a:cubicBezTo>
                <a:cubicBezTo>
                  <a:pt x="437300" y="65035"/>
                  <a:pt x="440135" y="65069"/>
                  <a:pt x="442452" y="63910"/>
                </a:cubicBezTo>
                <a:cubicBezTo>
                  <a:pt x="445094" y="62589"/>
                  <a:pt x="447368" y="60633"/>
                  <a:pt x="449826" y="58994"/>
                </a:cubicBezTo>
                <a:cubicBezTo>
                  <a:pt x="448882" y="53329"/>
                  <a:pt x="447936" y="42922"/>
                  <a:pt x="444910" y="36871"/>
                </a:cubicBezTo>
                <a:cubicBezTo>
                  <a:pt x="443589" y="34229"/>
                  <a:pt x="441194" y="32197"/>
                  <a:pt x="439994" y="29497"/>
                </a:cubicBezTo>
                <a:cubicBezTo>
                  <a:pt x="437889" y="24761"/>
                  <a:pt x="436717" y="19664"/>
                  <a:pt x="435078" y="14748"/>
                </a:cubicBezTo>
                <a:cubicBezTo>
                  <a:pt x="434259" y="12290"/>
                  <a:pt x="434056" y="9530"/>
                  <a:pt x="432619" y="7374"/>
                </a:cubicBezTo>
                <a:lnTo>
                  <a:pt x="427703" y="0"/>
                </a:lnTo>
                <a:cubicBezTo>
                  <a:pt x="422787" y="1639"/>
                  <a:pt x="417267" y="2042"/>
                  <a:pt x="412955" y="4916"/>
                </a:cubicBezTo>
                <a:cubicBezTo>
                  <a:pt x="410497" y="6555"/>
                  <a:pt x="408223" y="8511"/>
                  <a:pt x="405581" y="9832"/>
                </a:cubicBezTo>
                <a:cubicBezTo>
                  <a:pt x="403264" y="10991"/>
                  <a:pt x="400588" y="11269"/>
                  <a:pt x="398207" y="12290"/>
                </a:cubicBezTo>
                <a:cubicBezTo>
                  <a:pt x="394839" y="13734"/>
                  <a:pt x="391742" y="15763"/>
                  <a:pt x="388374" y="17207"/>
                </a:cubicBezTo>
                <a:cubicBezTo>
                  <a:pt x="385993" y="18228"/>
                  <a:pt x="383317" y="18506"/>
                  <a:pt x="381000" y="19665"/>
                </a:cubicBezTo>
                <a:cubicBezTo>
                  <a:pt x="378358" y="20986"/>
                  <a:pt x="376326" y="23381"/>
                  <a:pt x="373626" y="24581"/>
                </a:cubicBezTo>
                <a:cubicBezTo>
                  <a:pt x="368891" y="26686"/>
                  <a:pt x="358878" y="29497"/>
                  <a:pt x="358878" y="29497"/>
                </a:cubicBezTo>
                <a:cubicBezTo>
                  <a:pt x="357239" y="31136"/>
                  <a:pt x="356034" y="33377"/>
                  <a:pt x="353961" y="34413"/>
                </a:cubicBezTo>
                <a:cubicBezTo>
                  <a:pt x="349326" y="36730"/>
                  <a:pt x="339213" y="39329"/>
                  <a:pt x="339213" y="39329"/>
                </a:cubicBezTo>
                <a:cubicBezTo>
                  <a:pt x="336755" y="41787"/>
                  <a:pt x="334731" y="44775"/>
                  <a:pt x="331839" y="46703"/>
                </a:cubicBezTo>
                <a:cubicBezTo>
                  <a:pt x="329683" y="48140"/>
                  <a:pt x="326782" y="48002"/>
                  <a:pt x="324465" y="49161"/>
                </a:cubicBezTo>
                <a:cubicBezTo>
                  <a:pt x="321822" y="50482"/>
                  <a:pt x="319732" y="52756"/>
                  <a:pt x="317090" y="54077"/>
                </a:cubicBezTo>
                <a:cubicBezTo>
                  <a:pt x="313155" y="56045"/>
                  <a:pt x="303568" y="57941"/>
                  <a:pt x="299884" y="58994"/>
                </a:cubicBezTo>
                <a:cubicBezTo>
                  <a:pt x="297393" y="59706"/>
                  <a:pt x="295010" y="60770"/>
                  <a:pt x="292510" y="61452"/>
                </a:cubicBezTo>
                <a:cubicBezTo>
                  <a:pt x="285991" y="63230"/>
                  <a:pt x="279255" y="64231"/>
                  <a:pt x="272845" y="66368"/>
                </a:cubicBezTo>
                <a:cubicBezTo>
                  <a:pt x="267929" y="68007"/>
                  <a:pt x="262409" y="68410"/>
                  <a:pt x="258097" y="71284"/>
                </a:cubicBezTo>
                <a:lnTo>
                  <a:pt x="243349" y="81116"/>
                </a:lnTo>
                <a:cubicBezTo>
                  <a:pt x="236381" y="102010"/>
                  <a:pt x="246099" y="76531"/>
                  <a:pt x="235974" y="93407"/>
                </a:cubicBezTo>
                <a:cubicBezTo>
                  <a:pt x="234641" y="95629"/>
                  <a:pt x="234675" y="98464"/>
                  <a:pt x="233516" y="100781"/>
                </a:cubicBezTo>
                <a:cubicBezTo>
                  <a:pt x="232195" y="103423"/>
                  <a:pt x="229921" y="105513"/>
                  <a:pt x="228600" y="108155"/>
                </a:cubicBezTo>
                <a:cubicBezTo>
                  <a:pt x="227441" y="110472"/>
                  <a:pt x="227761" y="113506"/>
                  <a:pt x="226142" y="115529"/>
                </a:cubicBezTo>
                <a:cubicBezTo>
                  <a:pt x="224297" y="117836"/>
                  <a:pt x="221226" y="118806"/>
                  <a:pt x="218768" y="120445"/>
                </a:cubicBezTo>
                <a:cubicBezTo>
                  <a:pt x="217129" y="122903"/>
                  <a:pt x="215775" y="125576"/>
                  <a:pt x="213852" y="127819"/>
                </a:cubicBezTo>
                <a:cubicBezTo>
                  <a:pt x="204511" y="138716"/>
                  <a:pt x="201923" y="139049"/>
                  <a:pt x="189271" y="147484"/>
                </a:cubicBezTo>
                <a:cubicBezTo>
                  <a:pt x="186813" y="149123"/>
                  <a:pt x="184700" y="151466"/>
                  <a:pt x="181897" y="152400"/>
                </a:cubicBezTo>
                <a:lnTo>
                  <a:pt x="167149" y="157316"/>
                </a:lnTo>
                <a:lnTo>
                  <a:pt x="172065" y="149942"/>
                </a:ln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3" name="Forme libre 1832"/>
          <p:cNvSpPr/>
          <p:nvPr/>
        </p:nvSpPr>
        <p:spPr>
          <a:xfrm>
            <a:off x="7457768" y="3335594"/>
            <a:ext cx="100780" cy="56535"/>
          </a:xfrm>
          <a:custGeom>
            <a:avLst/>
            <a:gdLst>
              <a:gd name="connsiteX0" fmla="*/ 0 w 100780"/>
              <a:gd name="connsiteY0" fmla="*/ 56535 h 56535"/>
              <a:gd name="connsiteX1" fmla="*/ 14748 w 100780"/>
              <a:gd name="connsiteY1" fmla="*/ 54077 h 56535"/>
              <a:gd name="connsiteX2" fmla="*/ 29497 w 100780"/>
              <a:gd name="connsiteY2" fmla="*/ 49161 h 56535"/>
              <a:gd name="connsiteX3" fmla="*/ 36871 w 100780"/>
              <a:gd name="connsiteY3" fmla="*/ 44245 h 56535"/>
              <a:gd name="connsiteX4" fmla="*/ 41787 w 100780"/>
              <a:gd name="connsiteY4" fmla="*/ 36871 h 56535"/>
              <a:gd name="connsiteX5" fmla="*/ 49161 w 100780"/>
              <a:gd name="connsiteY5" fmla="*/ 34412 h 56535"/>
              <a:gd name="connsiteX6" fmla="*/ 63909 w 100780"/>
              <a:gd name="connsiteY6" fmla="*/ 22122 h 56535"/>
              <a:gd name="connsiteX7" fmla="*/ 71284 w 100780"/>
              <a:gd name="connsiteY7" fmla="*/ 19664 h 56535"/>
              <a:gd name="connsiteX8" fmla="*/ 93406 w 100780"/>
              <a:gd name="connsiteY8" fmla="*/ 2458 h 56535"/>
              <a:gd name="connsiteX9" fmla="*/ 100780 w 100780"/>
              <a:gd name="connsiteY9" fmla="*/ 0 h 5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780" h="56535">
                <a:moveTo>
                  <a:pt x="0" y="56535"/>
                </a:moveTo>
                <a:cubicBezTo>
                  <a:pt x="4916" y="55716"/>
                  <a:pt x="9913" y="55286"/>
                  <a:pt x="14748" y="54077"/>
                </a:cubicBezTo>
                <a:cubicBezTo>
                  <a:pt x="19776" y="52820"/>
                  <a:pt x="29497" y="49161"/>
                  <a:pt x="29497" y="49161"/>
                </a:cubicBezTo>
                <a:cubicBezTo>
                  <a:pt x="31955" y="47522"/>
                  <a:pt x="34782" y="46334"/>
                  <a:pt x="36871" y="44245"/>
                </a:cubicBezTo>
                <a:cubicBezTo>
                  <a:pt x="38960" y="42156"/>
                  <a:pt x="39480" y="38717"/>
                  <a:pt x="41787" y="36871"/>
                </a:cubicBezTo>
                <a:cubicBezTo>
                  <a:pt x="43810" y="35252"/>
                  <a:pt x="46703" y="35232"/>
                  <a:pt x="49161" y="34412"/>
                </a:cubicBezTo>
                <a:cubicBezTo>
                  <a:pt x="54597" y="28976"/>
                  <a:pt x="57065" y="25544"/>
                  <a:pt x="63909" y="22122"/>
                </a:cubicBezTo>
                <a:cubicBezTo>
                  <a:pt x="66227" y="20963"/>
                  <a:pt x="68826" y="20483"/>
                  <a:pt x="71284" y="19664"/>
                </a:cubicBezTo>
                <a:cubicBezTo>
                  <a:pt x="77646" y="13302"/>
                  <a:pt x="84586" y="5398"/>
                  <a:pt x="93406" y="2458"/>
                </a:cubicBezTo>
                <a:lnTo>
                  <a:pt x="100780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4" name="Forme libre 1833"/>
          <p:cNvSpPr/>
          <p:nvPr/>
        </p:nvSpPr>
        <p:spPr>
          <a:xfrm>
            <a:off x="6934193" y="2784987"/>
            <a:ext cx="621897" cy="624348"/>
          </a:xfrm>
          <a:custGeom>
            <a:avLst/>
            <a:gdLst>
              <a:gd name="connsiteX0" fmla="*/ 621897 w 621897"/>
              <a:gd name="connsiteY0" fmla="*/ 479323 h 624348"/>
              <a:gd name="connsiteX1" fmla="*/ 585026 w 621897"/>
              <a:gd name="connsiteY1" fmla="*/ 484239 h 624348"/>
              <a:gd name="connsiteX2" fmla="*/ 555530 w 621897"/>
              <a:gd name="connsiteY2" fmla="*/ 489155 h 624348"/>
              <a:gd name="connsiteX3" fmla="*/ 533407 w 621897"/>
              <a:gd name="connsiteY3" fmla="*/ 498987 h 624348"/>
              <a:gd name="connsiteX4" fmla="*/ 518659 w 621897"/>
              <a:gd name="connsiteY4" fmla="*/ 503903 h 624348"/>
              <a:gd name="connsiteX5" fmla="*/ 503910 w 621897"/>
              <a:gd name="connsiteY5" fmla="*/ 508819 h 624348"/>
              <a:gd name="connsiteX6" fmla="*/ 496536 w 621897"/>
              <a:gd name="connsiteY6" fmla="*/ 511278 h 624348"/>
              <a:gd name="connsiteX7" fmla="*/ 489162 w 621897"/>
              <a:gd name="connsiteY7" fmla="*/ 516194 h 624348"/>
              <a:gd name="connsiteX8" fmla="*/ 484246 w 621897"/>
              <a:gd name="connsiteY8" fmla="*/ 530942 h 624348"/>
              <a:gd name="connsiteX9" fmla="*/ 474413 w 621897"/>
              <a:gd name="connsiteY9" fmla="*/ 545690 h 624348"/>
              <a:gd name="connsiteX10" fmla="*/ 471955 w 621897"/>
              <a:gd name="connsiteY10" fmla="*/ 553065 h 624348"/>
              <a:gd name="connsiteX11" fmla="*/ 459665 w 621897"/>
              <a:gd name="connsiteY11" fmla="*/ 555523 h 624348"/>
              <a:gd name="connsiteX12" fmla="*/ 435084 w 621897"/>
              <a:gd name="connsiteY12" fmla="*/ 557981 h 624348"/>
              <a:gd name="connsiteX13" fmla="*/ 420336 w 621897"/>
              <a:gd name="connsiteY13" fmla="*/ 562897 h 624348"/>
              <a:gd name="connsiteX14" fmla="*/ 410504 w 621897"/>
              <a:gd name="connsiteY14" fmla="*/ 577645 h 624348"/>
              <a:gd name="connsiteX15" fmla="*/ 408046 w 621897"/>
              <a:gd name="connsiteY15" fmla="*/ 585019 h 624348"/>
              <a:gd name="connsiteX16" fmla="*/ 400672 w 621897"/>
              <a:gd name="connsiteY16" fmla="*/ 587478 h 624348"/>
              <a:gd name="connsiteX17" fmla="*/ 388381 w 621897"/>
              <a:gd name="connsiteY17" fmla="*/ 594852 h 624348"/>
              <a:gd name="connsiteX18" fmla="*/ 381007 w 621897"/>
              <a:gd name="connsiteY18" fmla="*/ 599768 h 624348"/>
              <a:gd name="connsiteX19" fmla="*/ 373633 w 621897"/>
              <a:gd name="connsiteY19" fmla="*/ 602226 h 624348"/>
              <a:gd name="connsiteX20" fmla="*/ 366259 w 621897"/>
              <a:gd name="connsiteY20" fmla="*/ 607142 h 624348"/>
              <a:gd name="connsiteX21" fmla="*/ 351510 w 621897"/>
              <a:gd name="connsiteY21" fmla="*/ 612058 h 624348"/>
              <a:gd name="connsiteX22" fmla="*/ 344136 w 621897"/>
              <a:gd name="connsiteY22" fmla="*/ 614516 h 624348"/>
              <a:gd name="connsiteX23" fmla="*/ 322013 w 621897"/>
              <a:gd name="connsiteY23" fmla="*/ 621890 h 624348"/>
              <a:gd name="connsiteX24" fmla="*/ 314639 w 621897"/>
              <a:gd name="connsiteY24" fmla="*/ 624348 h 624348"/>
              <a:gd name="connsiteX25" fmla="*/ 253188 w 621897"/>
              <a:gd name="connsiteY25" fmla="*/ 621890 h 624348"/>
              <a:gd name="connsiteX26" fmla="*/ 226149 w 621897"/>
              <a:gd name="connsiteY26" fmla="*/ 614516 h 624348"/>
              <a:gd name="connsiteX27" fmla="*/ 218775 w 621897"/>
              <a:gd name="connsiteY27" fmla="*/ 612058 h 624348"/>
              <a:gd name="connsiteX28" fmla="*/ 226149 w 621897"/>
              <a:gd name="connsiteY28" fmla="*/ 607142 h 624348"/>
              <a:gd name="connsiteX29" fmla="*/ 240897 w 621897"/>
              <a:gd name="connsiteY29" fmla="*/ 604684 h 624348"/>
              <a:gd name="connsiteX30" fmla="*/ 243355 w 621897"/>
              <a:gd name="connsiteY30" fmla="*/ 592394 h 624348"/>
              <a:gd name="connsiteX31" fmla="*/ 248272 w 621897"/>
              <a:gd name="connsiteY31" fmla="*/ 577645 h 624348"/>
              <a:gd name="connsiteX32" fmla="*/ 250730 w 621897"/>
              <a:gd name="connsiteY32" fmla="*/ 570271 h 624348"/>
              <a:gd name="connsiteX33" fmla="*/ 255646 w 621897"/>
              <a:gd name="connsiteY33" fmla="*/ 562897 h 624348"/>
              <a:gd name="connsiteX34" fmla="*/ 270394 w 621897"/>
              <a:gd name="connsiteY34" fmla="*/ 548148 h 624348"/>
              <a:gd name="connsiteX35" fmla="*/ 280226 w 621897"/>
              <a:gd name="connsiteY35" fmla="*/ 526026 h 624348"/>
              <a:gd name="connsiteX36" fmla="*/ 287601 w 621897"/>
              <a:gd name="connsiteY36" fmla="*/ 523568 h 624348"/>
              <a:gd name="connsiteX37" fmla="*/ 302349 w 621897"/>
              <a:gd name="connsiteY37" fmla="*/ 513736 h 624348"/>
              <a:gd name="connsiteX38" fmla="*/ 331846 w 621897"/>
              <a:gd name="connsiteY38" fmla="*/ 503903 h 624348"/>
              <a:gd name="connsiteX39" fmla="*/ 346594 w 621897"/>
              <a:gd name="connsiteY39" fmla="*/ 498987 h 624348"/>
              <a:gd name="connsiteX40" fmla="*/ 353968 w 621897"/>
              <a:gd name="connsiteY40" fmla="*/ 496529 h 624348"/>
              <a:gd name="connsiteX41" fmla="*/ 363801 w 621897"/>
              <a:gd name="connsiteY41" fmla="*/ 476865 h 624348"/>
              <a:gd name="connsiteX42" fmla="*/ 371175 w 621897"/>
              <a:gd name="connsiteY42" fmla="*/ 462116 h 624348"/>
              <a:gd name="connsiteX43" fmla="*/ 393297 w 621897"/>
              <a:gd name="connsiteY43" fmla="*/ 449826 h 624348"/>
              <a:gd name="connsiteX44" fmla="*/ 400672 w 621897"/>
              <a:gd name="connsiteY44" fmla="*/ 444910 h 624348"/>
              <a:gd name="connsiteX45" fmla="*/ 415420 w 621897"/>
              <a:gd name="connsiteY45" fmla="*/ 439994 h 624348"/>
              <a:gd name="connsiteX46" fmla="*/ 412962 w 621897"/>
              <a:gd name="connsiteY46" fmla="*/ 422787 h 624348"/>
              <a:gd name="connsiteX47" fmla="*/ 408046 w 621897"/>
              <a:gd name="connsiteY47" fmla="*/ 408039 h 624348"/>
              <a:gd name="connsiteX48" fmla="*/ 405588 w 621897"/>
              <a:gd name="connsiteY48" fmla="*/ 398207 h 624348"/>
              <a:gd name="connsiteX49" fmla="*/ 403130 w 621897"/>
              <a:gd name="connsiteY49" fmla="*/ 390832 h 624348"/>
              <a:gd name="connsiteX50" fmla="*/ 400672 w 621897"/>
              <a:gd name="connsiteY50" fmla="*/ 378542 h 624348"/>
              <a:gd name="connsiteX51" fmla="*/ 385923 w 621897"/>
              <a:gd name="connsiteY51" fmla="*/ 349045 h 624348"/>
              <a:gd name="connsiteX52" fmla="*/ 378549 w 621897"/>
              <a:gd name="connsiteY52" fmla="*/ 346587 h 624348"/>
              <a:gd name="connsiteX53" fmla="*/ 373633 w 621897"/>
              <a:gd name="connsiteY53" fmla="*/ 331839 h 624348"/>
              <a:gd name="connsiteX54" fmla="*/ 368717 w 621897"/>
              <a:gd name="connsiteY54" fmla="*/ 324465 h 624348"/>
              <a:gd name="connsiteX55" fmla="*/ 351510 w 621897"/>
              <a:gd name="connsiteY55" fmla="*/ 309716 h 624348"/>
              <a:gd name="connsiteX56" fmla="*/ 341678 w 621897"/>
              <a:gd name="connsiteY56" fmla="*/ 297426 h 624348"/>
              <a:gd name="connsiteX57" fmla="*/ 322013 w 621897"/>
              <a:gd name="connsiteY57" fmla="*/ 272845 h 624348"/>
              <a:gd name="connsiteX58" fmla="*/ 307265 w 621897"/>
              <a:gd name="connsiteY58" fmla="*/ 263013 h 624348"/>
              <a:gd name="connsiteX59" fmla="*/ 211401 w 621897"/>
              <a:gd name="connsiteY59" fmla="*/ 265471 h 624348"/>
              <a:gd name="connsiteX60" fmla="*/ 189278 w 621897"/>
              <a:gd name="connsiteY60" fmla="*/ 277761 h 624348"/>
              <a:gd name="connsiteX61" fmla="*/ 184362 w 621897"/>
              <a:gd name="connsiteY61" fmla="*/ 282678 h 624348"/>
              <a:gd name="connsiteX62" fmla="*/ 176988 w 621897"/>
              <a:gd name="connsiteY62" fmla="*/ 285136 h 624348"/>
              <a:gd name="connsiteX63" fmla="*/ 169613 w 621897"/>
              <a:gd name="connsiteY63" fmla="*/ 290052 h 624348"/>
              <a:gd name="connsiteX64" fmla="*/ 162239 w 621897"/>
              <a:gd name="connsiteY64" fmla="*/ 292510 h 624348"/>
              <a:gd name="connsiteX65" fmla="*/ 147491 w 621897"/>
              <a:gd name="connsiteY65" fmla="*/ 302342 h 624348"/>
              <a:gd name="connsiteX66" fmla="*/ 140117 w 621897"/>
              <a:gd name="connsiteY66" fmla="*/ 307258 h 624348"/>
              <a:gd name="connsiteX67" fmla="*/ 117994 w 621897"/>
              <a:gd name="connsiteY67" fmla="*/ 317090 h 624348"/>
              <a:gd name="connsiteX68" fmla="*/ 98330 w 621897"/>
              <a:gd name="connsiteY68" fmla="*/ 322007 h 624348"/>
              <a:gd name="connsiteX69" fmla="*/ 12297 w 621897"/>
              <a:gd name="connsiteY69" fmla="*/ 319548 h 624348"/>
              <a:gd name="connsiteX70" fmla="*/ 7381 w 621897"/>
              <a:gd name="connsiteY70" fmla="*/ 304800 h 624348"/>
              <a:gd name="connsiteX71" fmla="*/ 9839 w 621897"/>
              <a:gd name="connsiteY71" fmla="*/ 292510 h 624348"/>
              <a:gd name="connsiteX72" fmla="*/ 12297 w 621897"/>
              <a:gd name="connsiteY72" fmla="*/ 285136 h 624348"/>
              <a:gd name="connsiteX73" fmla="*/ 19672 w 621897"/>
              <a:gd name="connsiteY73" fmla="*/ 282678 h 624348"/>
              <a:gd name="connsiteX74" fmla="*/ 34420 w 621897"/>
              <a:gd name="connsiteY74" fmla="*/ 270387 h 624348"/>
              <a:gd name="connsiteX75" fmla="*/ 39336 w 621897"/>
              <a:gd name="connsiteY75" fmla="*/ 255639 h 624348"/>
              <a:gd name="connsiteX76" fmla="*/ 34420 w 621897"/>
              <a:gd name="connsiteY76" fmla="*/ 184355 h 624348"/>
              <a:gd name="connsiteX77" fmla="*/ 29504 w 621897"/>
              <a:gd name="connsiteY77" fmla="*/ 164690 h 624348"/>
              <a:gd name="connsiteX78" fmla="*/ 27046 w 621897"/>
              <a:gd name="connsiteY78" fmla="*/ 142568 h 624348"/>
              <a:gd name="connsiteX79" fmla="*/ 24588 w 621897"/>
              <a:gd name="connsiteY79" fmla="*/ 132736 h 624348"/>
              <a:gd name="connsiteX80" fmla="*/ 22130 w 621897"/>
              <a:gd name="connsiteY80" fmla="*/ 117987 h 624348"/>
              <a:gd name="connsiteX81" fmla="*/ 19672 w 621897"/>
              <a:gd name="connsiteY81" fmla="*/ 81116 h 624348"/>
              <a:gd name="connsiteX82" fmla="*/ 14755 w 621897"/>
              <a:gd name="connsiteY82" fmla="*/ 61452 h 624348"/>
              <a:gd name="connsiteX83" fmla="*/ 4923 w 621897"/>
              <a:gd name="connsiteY83" fmla="*/ 27039 h 624348"/>
              <a:gd name="connsiteX84" fmla="*/ 2465 w 621897"/>
              <a:gd name="connsiteY84" fmla="*/ 19665 h 624348"/>
              <a:gd name="connsiteX85" fmla="*/ 7 w 621897"/>
              <a:gd name="connsiteY85" fmla="*/ 0 h 6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621897" h="624348">
                <a:moveTo>
                  <a:pt x="621897" y="479323"/>
                </a:moveTo>
                <a:cubicBezTo>
                  <a:pt x="593768" y="484011"/>
                  <a:pt x="621128" y="479726"/>
                  <a:pt x="585026" y="484239"/>
                </a:cubicBezTo>
                <a:cubicBezTo>
                  <a:pt x="578532" y="485051"/>
                  <a:pt x="562794" y="487174"/>
                  <a:pt x="555530" y="489155"/>
                </a:cubicBezTo>
                <a:cubicBezTo>
                  <a:pt x="517644" y="499487"/>
                  <a:pt x="556685" y="488641"/>
                  <a:pt x="533407" y="498987"/>
                </a:cubicBezTo>
                <a:cubicBezTo>
                  <a:pt x="528672" y="501092"/>
                  <a:pt x="523575" y="502264"/>
                  <a:pt x="518659" y="503903"/>
                </a:cubicBezTo>
                <a:lnTo>
                  <a:pt x="503910" y="508819"/>
                </a:lnTo>
                <a:cubicBezTo>
                  <a:pt x="501452" y="509639"/>
                  <a:pt x="498692" y="509841"/>
                  <a:pt x="496536" y="511278"/>
                </a:cubicBezTo>
                <a:lnTo>
                  <a:pt x="489162" y="516194"/>
                </a:lnTo>
                <a:cubicBezTo>
                  <a:pt x="487523" y="521110"/>
                  <a:pt x="487121" y="526631"/>
                  <a:pt x="484246" y="530942"/>
                </a:cubicBezTo>
                <a:lnTo>
                  <a:pt x="474413" y="545690"/>
                </a:lnTo>
                <a:cubicBezTo>
                  <a:pt x="473594" y="548148"/>
                  <a:pt x="474111" y="551628"/>
                  <a:pt x="471955" y="553065"/>
                </a:cubicBezTo>
                <a:cubicBezTo>
                  <a:pt x="468479" y="555383"/>
                  <a:pt x="463806" y="554971"/>
                  <a:pt x="459665" y="555523"/>
                </a:cubicBezTo>
                <a:cubicBezTo>
                  <a:pt x="451503" y="556611"/>
                  <a:pt x="443278" y="557162"/>
                  <a:pt x="435084" y="557981"/>
                </a:cubicBezTo>
                <a:cubicBezTo>
                  <a:pt x="430168" y="559620"/>
                  <a:pt x="423210" y="558585"/>
                  <a:pt x="420336" y="562897"/>
                </a:cubicBezTo>
                <a:cubicBezTo>
                  <a:pt x="417059" y="567813"/>
                  <a:pt x="412372" y="572040"/>
                  <a:pt x="410504" y="577645"/>
                </a:cubicBezTo>
                <a:cubicBezTo>
                  <a:pt x="409685" y="580103"/>
                  <a:pt x="409878" y="583187"/>
                  <a:pt x="408046" y="585019"/>
                </a:cubicBezTo>
                <a:cubicBezTo>
                  <a:pt x="406214" y="586851"/>
                  <a:pt x="403130" y="586658"/>
                  <a:pt x="400672" y="587478"/>
                </a:cubicBezTo>
                <a:cubicBezTo>
                  <a:pt x="391067" y="597081"/>
                  <a:pt x="401146" y="588470"/>
                  <a:pt x="388381" y="594852"/>
                </a:cubicBezTo>
                <a:cubicBezTo>
                  <a:pt x="385739" y="596173"/>
                  <a:pt x="383649" y="598447"/>
                  <a:pt x="381007" y="599768"/>
                </a:cubicBezTo>
                <a:cubicBezTo>
                  <a:pt x="378690" y="600927"/>
                  <a:pt x="375950" y="601067"/>
                  <a:pt x="373633" y="602226"/>
                </a:cubicBezTo>
                <a:cubicBezTo>
                  <a:pt x="370991" y="603547"/>
                  <a:pt x="368959" y="605942"/>
                  <a:pt x="366259" y="607142"/>
                </a:cubicBezTo>
                <a:cubicBezTo>
                  <a:pt x="361523" y="609247"/>
                  <a:pt x="356426" y="610419"/>
                  <a:pt x="351510" y="612058"/>
                </a:cubicBezTo>
                <a:lnTo>
                  <a:pt x="344136" y="614516"/>
                </a:lnTo>
                <a:lnTo>
                  <a:pt x="322013" y="621890"/>
                </a:lnTo>
                <a:lnTo>
                  <a:pt x="314639" y="624348"/>
                </a:lnTo>
                <a:cubicBezTo>
                  <a:pt x="294155" y="623529"/>
                  <a:pt x="273643" y="623254"/>
                  <a:pt x="253188" y="621890"/>
                </a:cubicBezTo>
                <a:cubicBezTo>
                  <a:pt x="244501" y="621311"/>
                  <a:pt x="234089" y="617163"/>
                  <a:pt x="226149" y="614516"/>
                </a:cubicBezTo>
                <a:lnTo>
                  <a:pt x="218775" y="612058"/>
                </a:lnTo>
                <a:cubicBezTo>
                  <a:pt x="221233" y="610419"/>
                  <a:pt x="223346" y="608076"/>
                  <a:pt x="226149" y="607142"/>
                </a:cubicBezTo>
                <a:cubicBezTo>
                  <a:pt x="230877" y="605566"/>
                  <a:pt x="237113" y="607927"/>
                  <a:pt x="240897" y="604684"/>
                </a:cubicBezTo>
                <a:cubicBezTo>
                  <a:pt x="244069" y="601965"/>
                  <a:pt x="242256" y="596425"/>
                  <a:pt x="243355" y="592394"/>
                </a:cubicBezTo>
                <a:cubicBezTo>
                  <a:pt x="244719" y="587394"/>
                  <a:pt x="246633" y="582561"/>
                  <a:pt x="248272" y="577645"/>
                </a:cubicBezTo>
                <a:cubicBezTo>
                  <a:pt x="249091" y="575187"/>
                  <a:pt x="249293" y="572427"/>
                  <a:pt x="250730" y="570271"/>
                </a:cubicBezTo>
                <a:cubicBezTo>
                  <a:pt x="252369" y="567813"/>
                  <a:pt x="253683" y="565105"/>
                  <a:pt x="255646" y="562897"/>
                </a:cubicBezTo>
                <a:cubicBezTo>
                  <a:pt x="260265" y="557701"/>
                  <a:pt x="270394" y="548148"/>
                  <a:pt x="270394" y="548148"/>
                </a:cubicBezTo>
                <a:cubicBezTo>
                  <a:pt x="271896" y="543642"/>
                  <a:pt x="274915" y="530275"/>
                  <a:pt x="280226" y="526026"/>
                </a:cubicBezTo>
                <a:cubicBezTo>
                  <a:pt x="282250" y="524407"/>
                  <a:pt x="285143" y="524387"/>
                  <a:pt x="287601" y="523568"/>
                </a:cubicBezTo>
                <a:cubicBezTo>
                  <a:pt x="292517" y="520291"/>
                  <a:pt x="296744" y="515605"/>
                  <a:pt x="302349" y="513736"/>
                </a:cubicBezTo>
                <a:lnTo>
                  <a:pt x="331846" y="503903"/>
                </a:lnTo>
                <a:lnTo>
                  <a:pt x="346594" y="498987"/>
                </a:lnTo>
                <a:lnTo>
                  <a:pt x="353968" y="496529"/>
                </a:lnTo>
                <a:cubicBezTo>
                  <a:pt x="359617" y="479582"/>
                  <a:pt x="355219" y="485445"/>
                  <a:pt x="363801" y="476865"/>
                </a:cubicBezTo>
                <a:cubicBezTo>
                  <a:pt x="365554" y="471604"/>
                  <a:pt x="366690" y="466040"/>
                  <a:pt x="371175" y="462116"/>
                </a:cubicBezTo>
                <a:cubicBezTo>
                  <a:pt x="391839" y="444035"/>
                  <a:pt x="378669" y="457140"/>
                  <a:pt x="393297" y="449826"/>
                </a:cubicBezTo>
                <a:cubicBezTo>
                  <a:pt x="395940" y="448505"/>
                  <a:pt x="397972" y="446110"/>
                  <a:pt x="400672" y="444910"/>
                </a:cubicBezTo>
                <a:cubicBezTo>
                  <a:pt x="405407" y="442806"/>
                  <a:pt x="415420" y="439994"/>
                  <a:pt x="415420" y="439994"/>
                </a:cubicBezTo>
                <a:cubicBezTo>
                  <a:pt x="414601" y="434258"/>
                  <a:pt x="414265" y="428433"/>
                  <a:pt x="412962" y="422787"/>
                </a:cubicBezTo>
                <a:cubicBezTo>
                  <a:pt x="411797" y="417738"/>
                  <a:pt x="409303" y="413066"/>
                  <a:pt x="408046" y="408039"/>
                </a:cubicBezTo>
                <a:cubicBezTo>
                  <a:pt x="407227" y="404762"/>
                  <a:pt x="406516" y="401455"/>
                  <a:pt x="405588" y="398207"/>
                </a:cubicBezTo>
                <a:cubicBezTo>
                  <a:pt x="404876" y="395715"/>
                  <a:pt x="403758" y="393346"/>
                  <a:pt x="403130" y="390832"/>
                </a:cubicBezTo>
                <a:cubicBezTo>
                  <a:pt x="402117" y="386779"/>
                  <a:pt x="401771" y="382573"/>
                  <a:pt x="400672" y="378542"/>
                </a:cubicBezTo>
                <a:cubicBezTo>
                  <a:pt x="399145" y="372944"/>
                  <a:pt x="392633" y="351282"/>
                  <a:pt x="385923" y="349045"/>
                </a:cubicBezTo>
                <a:lnTo>
                  <a:pt x="378549" y="346587"/>
                </a:lnTo>
                <a:cubicBezTo>
                  <a:pt x="376910" y="341671"/>
                  <a:pt x="376507" y="336151"/>
                  <a:pt x="373633" y="331839"/>
                </a:cubicBezTo>
                <a:cubicBezTo>
                  <a:pt x="371994" y="329381"/>
                  <a:pt x="370640" y="326708"/>
                  <a:pt x="368717" y="324465"/>
                </a:cubicBezTo>
                <a:cubicBezTo>
                  <a:pt x="360769" y="315192"/>
                  <a:pt x="360208" y="315515"/>
                  <a:pt x="351510" y="309716"/>
                </a:cubicBezTo>
                <a:cubicBezTo>
                  <a:pt x="345975" y="293110"/>
                  <a:pt x="353651" y="311110"/>
                  <a:pt x="341678" y="297426"/>
                </a:cubicBezTo>
                <a:cubicBezTo>
                  <a:pt x="332473" y="286906"/>
                  <a:pt x="333514" y="280513"/>
                  <a:pt x="322013" y="272845"/>
                </a:cubicBezTo>
                <a:lnTo>
                  <a:pt x="307265" y="263013"/>
                </a:lnTo>
                <a:cubicBezTo>
                  <a:pt x="275310" y="263832"/>
                  <a:pt x="243330" y="263951"/>
                  <a:pt x="211401" y="265471"/>
                </a:cubicBezTo>
                <a:cubicBezTo>
                  <a:pt x="204909" y="265780"/>
                  <a:pt x="191388" y="275651"/>
                  <a:pt x="189278" y="277761"/>
                </a:cubicBezTo>
                <a:cubicBezTo>
                  <a:pt x="187639" y="279400"/>
                  <a:pt x="186349" y="281485"/>
                  <a:pt x="184362" y="282678"/>
                </a:cubicBezTo>
                <a:cubicBezTo>
                  <a:pt x="182140" y="284011"/>
                  <a:pt x="179305" y="283977"/>
                  <a:pt x="176988" y="285136"/>
                </a:cubicBezTo>
                <a:cubicBezTo>
                  <a:pt x="174345" y="286457"/>
                  <a:pt x="172256" y="288731"/>
                  <a:pt x="169613" y="290052"/>
                </a:cubicBezTo>
                <a:cubicBezTo>
                  <a:pt x="167296" y="291211"/>
                  <a:pt x="164504" y="291252"/>
                  <a:pt x="162239" y="292510"/>
                </a:cubicBezTo>
                <a:cubicBezTo>
                  <a:pt x="157074" y="295379"/>
                  <a:pt x="152407" y="299065"/>
                  <a:pt x="147491" y="302342"/>
                </a:cubicBezTo>
                <a:cubicBezTo>
                  <a:pt x="145033" y="303981"/>
                  <a:pt x="142920" y="306324"/>
                  <a:pt x="140117" y="307258"/>
                </a:cubicBezTo>
                <a:cubicBezTo>
                  <a:pt x="102069" y="319940"/>
                  <a:pt x="141364" y="305405"/>
                  <a:pt x="117994" y="317090"/>
                </a:cubicBezTo>
                <a:cubicBezTo>
                  <a:pt x="112957" y="319609"/>
                  <a:pt x="103002" y="321072"/>
                  <a:pt x="98330" y="322007"/>
                </a:cubicBezTo>
                <a:cubicBezTo>
                  <a:pt x="69652" y="321187"/>
                  <a:pt x="40486" y="324881"/>
                  <a:pt x="12297" y="319548"/>
                </a:cubicBezTo>
                <a:cubicBezTo>
                  <a:pt x="7205" y="318585"/>
                  <a:pt x="7381" y="304800"/>
                  <a:pt x="7381" y="304800"/>
                </a:cubicBezTo>
                <a:cubicBezTo>
                  <a:pt x="8200" y="300703"/>
                  <a:pt x="8826" y="296563"/>
                  <a:pt x="9839" y="292510"/>
                </a:cubicBezTo>
                <a:cubicBezTo>
                  <a:pt x="10467" y="289996"/>
                  <a:pt x="10465" y="286968"/>
                  <a:pt x="12297" y="285136"/>
                </a:cubicBezTo>
                <a:cubicBezTo>
                  <a:pt x="14129" y="283304"/>
                  <a:pt x="17214" y="283497"/>
                  <a:pt x="19672" y="282678"/>
                </a:cubicBezTo>
                <a:cubicBezTo>
                  <a:pt x="24260" y="279618"/>
                  <a:pt x="31638" y="275395"/>
                  <a:pt x="34420" y="270387"/>
                </a:cubicBezTo>
                <a:cubicBezTo>
                  <a:pt x="36937" y="265857"/>
                  <a:pt x="39336" y="255639"/>
                  <a:pt x="39336" y="255639"/>
                </a:cubicBezTo>
                <a:cubicBezTo>
                  <a:pt x="37697" y="231878"/>
                  <a:pt x="41952" y="206951"/>
                  <a:pt x="34420" y="184355"/>
                </a:cubicBezTo>
                <a:cubicBezTo>
                  <a:pt x="31560" y="175776"/>
                  <a:pt x="30987" y="175073"/>
                  <a:pt x="29504" y="164690"/>
                </a:cubicBezTo>
                <a:cubicBezTo>
                  <a:pt x="28455" y="157345"/>
                  <a:pt x="28174" y="149901"/>
                  <a:pt x="27046" y="142568"/>
                </a:cubicBezTo>
                <a:cubicBezTo>
                  <a:pt x="26532" y="139229"/>
                  <a:pt x="25250" y="136049"/>
                  <a:pt x="24588" y="132736"/>
                </a:cubicBezTo>
                <a:cubicBezTo>
                  <a:pt x="23611" y="127849"/>
                  <a:pt x="22949" y="122903"/>
                  <a:pt x="22130" y="117987"/>
                </a:cubicBezTo>
                <a:cubicBezTo>
                  <a:pt x="21311" y="105697"/>
                  <a:pt x="20898" y="93372"/>
                  <a:pt x="19672" y="81116"/>
                </a:cubicBezTo>
                <a:cubicBezTo>
                  <a:pt x="18406" y="68462"/>
                  <a:pt x="17479" y="71440"/>
                  <a:pt x="14755" y="61452"/>
                </a:cubicBezTo>
                <a:cubicBezTo>
                  <a:pt x="5496" y="27501"/>
                  <a:pt x="14343" y="55298"/>
                  <a:pt x="4923" y="27039"/>
                </a:cubicBezTo>
                <a:lnTo>
                  <a:pt x="2465" y="19665"/>
                </a:lnTo>
                <a:cubicBezTo>
                  <a:pt x="-262" y="3300"/>
                  <a:pt x="7" y="9900"/>
                  <a:pt x="7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5" name="Forme libre 1834"/>
          <p:cNvSpPr/>
          <p:nvPr/>
        </p:nvSpPr>
        <p:spPr>
          <a:xfrm>
            <a:off x="6420465" y="2467897"/>
            <a:ext cx="516193" cy="324483"/>
          </a:xfrm>
          <a:custGeom>
            <a:avLst/>
            <a:gdLst>
              <a:gd name="connsiteX0" fmla="*/ 0 w 516193"/>
              <a:gd name="connsiteY0" fmla="*/ 90948 h 324483"/>
              <a:gd name="connsiteX1" fmla="*/ 2458 w 516193"/>
              <a:gd name="connsiteY1" fmla="*/ 22122 h 324483"/>
              <a:gd name="connsiteX2" fmla="*/ 14748 w 516193"/>
              <a:gd name="connsiteY2" fmla="*/ 12290 h 324483"/>
              <a:gd name="connsiteX3" fmla="*/ 36870 w 516193"/>
              <a:gd name="connsiteY3" fmla="*/ 2458 h 324483"/>
              <a:gd name="connsiteX4" fmla="*/ 44245 w 516193"/>
              <a:gd name="connsiteY4" fmla="*/ 0 h 324483"/>
              <a:gd name="connsiteX5" fmla="*/ 54077 w 516193"/>
              <a:gd name="connsiteY5" fmla="*/ 29497 h 324483"/>
              <a:gd name="connsiteX6" fmla="*/ 61451 w 516193"/>
              <a:gd name="connsiteY6" fmla="*/ 44245 h 324483"/>
              <a:gd name="connsiteX7" fmla="*/ 71283 w 516193"/>
              <a:gd name="connsiteY7" fmla="*/ 46703 h 324483"/>
              <a:gd name="connsiteX8" fmla="*/ 162232 w 516193"/>
              <a:gd name="connsiteY8" fmla="*/ 44245 h 324483"/>
              <a:gd name="connsiteX9" fmla="*/ 176980 w 516193"/>
              <a:gd name="connsiteY9" fmla="*/ 41787 h 324483"/>
              <a:gd name="connsiteX10" fmla="*/ 218767 w 516193"/>
              <a:gd name="connsiteY10" fmla="*/ 44245 h 324483"/>
              <a:gd name="connsiteX11" fmla="*/ 226141 w 516193"/>
              <a:gd name="connsiteY11" fmla="*/ 46703 h 324483"/>
              <a:gd name="connsiteX12" fmla="*/ 235974 w 516193"/>
              <a:gd name="connsiteY12" fmla="*/ 58993 h 324483"/>
              <a:gd name="connsiteX13" fmla="*/ 243348 w 516193"/>
              <a:gd name="connsiteY13" fmla="*/ 61451 h 324483"/>
              <a:gd name="connsiteX14" fmla="*/ 263012 w 516193"/>
              <a:gd name="connsiteY14" fmla="*/ 71284 h 324483"/>
              <a:gd name="connsiteX15" fmla="*/ 270387 w 516193"/>
              <a:gd name="connsiteY15" fmla="*/ 73742 h 324483"/>
              <a:gd name="connsiteX16" fmla="*/ 290051 w 516193"/>
              <a:gd name="connsiteY16" fmla="*/ 66368 h 324483"/>
              <a:gd name="connsiteX17" fmla="*/ 304800 w 516193"/>
              <a:gd name="connsiteY17" fmla="*/ 61451 h 324483"/>
              <a:gd name="connsiteX18" fmla="*/ 317090 w 516193"/>
              <a:gd name="connsiteY18" fmla="*/ 68826 h 324483"/>
              <a:gd name="connsiteX19" fmla="*/ 324464 w 516193"/>
              <a:gd name="connsiteY19" fmla="*/ 71284 h 324483"/>
              <a:gd name="connsiteX20" fmla="*/ 336754 w 516193"/>
              <a:gd name="connsiteY20" fmla="*/ 81116 h 324483"/>
              <a:gd name="connsiteX21" fmla="*/ 349045 w 516193"/>
              <a:gd name="connsiteY21" fmla="*/ 90948 h 324483"/>
              <a:gd name="connsiteX22" fmla="*/ 363793 w 516193"/>
              <a:gd name="connsiteY22" fmla="*/ 103238 h 324483"/>
              <a:gd name="connsiteX23" fmla="*/ 368709 w 516193"/>
              <a:gd name="connsiteY23" fmla="*/ 108155 h 324483"/>
              <a:gd name="connsiteX24" fmla="*/ 376083 w 516193"/>
              <a:gd name="connsiteY24" fmla="*/ 113071 h 324483"/>
              <a:gd name="connsiteX25" fmla="*/ 388374 w 516193"/>
              <a:gd name="connsiteY25" fmla="*/ 122903 h 324483"/>
              <a:gd name="connsiteX26" fmla="*/ 393290 w 516193"/>
              <a:gd name="connsiteY26" fmla="*/ 130277 h 324483"/>
              <a:gd name="connsiteX27" fmla="*/ 400664 w 516193"/>
              <a:gd name="connsiteY27" fmla="*/ 132735 h 324483"/>
              <a:gd name="connsiteX28" fmla="*/ 408038 w 516193"/>
              <a:gd name="connsiteY28" fmla="*/ 137651 h 324483"/>
              <a:gd name="connsiteX29" fmla="*/ 420329 w 516193"/>
              <a:gd name="connsiteY29" fmla="*/ 149942 h 324483"/>
              <a:gd name="connsiteX30" fmla="*/ 425245 w 516193"/>
              <a:gd name="connsiteY30" fmla="*/ 157316 h 324483"/>
              <a:gd name="connsiteX31" fmla="*/ 432619 w 516193"/>
              <a:gd name="connsiteY31" fmla="*/ 159774 h 324483"/>
              <a:gd name="connsiteX32" fmla="*/ 444909 w 516193"/>
              <a:gd name="connsiteY32" fmla="*/ 172064 h 324483"/>
              <a:gd name="connsiteX33" fmla="*/ 457200 w 516193"/>
              <a:gd name="connsiteY33" fmla="*/ 184355 h 324483"/>
              <a:gd name="connsiteX34" fmla="*/ 464574 w 516193"/>
              <a:gd name="connsiteY34" fmla="*/ 191729 h 324483"/>
              <a:gd name="connsiteX35" fmla="*/ 476864 w 516193"/>
              <a:gd name="connsiteY35" fmla="*/ 206477 h 324483"/>
              <a:gd name="connsiteX36" fmla="*/ 479322 w 516193"/>
              <a:gd name="connsiteY36" fmla="*/ 213851 h 324483"/>
              <a:gd name="connsiteX37" fmla="*/ 484238 w 516193"/>
              <a:gd name="connsiteY37" fmla="*/ 218768 h 324483"/>
              <a:gd name="connsiteX38" fmla="*/ 486696 w 516193"/>
              <a:gd name="connsiteY38" fmla="*/ 248264 h 324483"/>
              <a:gd name="connsiteX39" fmla="*/ 489154 w 516193"/>
              <a:gd name="connsiteY39" fmla="*/ 258097 h 324483"/>
              <a:gd name="connsiteX40" fmla="*/ 494070 w 516193"/>
              <a:gd name="connsiteY40" fmla="*/ 272845 h 324483"/>
              <a:gd name="connsiteX41" fmla="*/ 496529 w 516193"/>
              <a:gd name="connsiteY41" fmla="*/ 280219 h 324483"/>
              <a:gd name="connsiteX42" fmla="*/ 501445 w 516193"/>
              <a:gd name="connsiteY42" fmla="*/ 287593 h 324483"/>
              <a:gd name="connsiteX43" fmla="*/ 511277 w 516193"/>
              <a:gd name="connsiteY43" fmla="*/ 317090 h 324483"/>
              <a:gd name="connsiteX44" fmla="*/ 516193 w 516193"/>
              <a:gd name="connsiteY44" fmla="*/ 324464 h 32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6193" h="324483">
                <a:moveTo>
                  <a:pt x="0" y="90948"/>
                </a:moveTo>
                <a:cubicBezTo>
                  <a:pt x="819" y="68006"/>
                  <a:pt x="247" y="44972"/>
                  <a:pt x="2458" y="22122"/>
                </a:cubicBezTo>
                <a:cubicBezTo>
                  <a:pt x="3301" y="13414"/>
                  <a:pt x="9404" y="14962"/>
                  <a:pt x="14748" y="12290"/>
                </a:cubicBezTo>
                <a:cubicBezTo>
                  <a:pt x="38117" y="605"/>
                  <a:pt x="-1175" y="15139"/>
                  <a:pt x="36870" y="2458"/>
                </a:cubicBezTo>
                <a:lnTo>
                  <a:pt x="44245" y="0"/>
                </a:lnTo>
                <a:lnTo>
                  <a:pt x="54077" y="29497"/>
                </a:lnTo>
                <a:cubicBezTo>
                  <a:pt x="55479" y="33703"/>
                  <a:pt x="57367" y="41522"/>
                  <a:pt x="61451" y="44245"/>
                </a:cubicBezTo>
                <a:cubicBezTo>
                  <a:pt x="64262" y="46119"/>
                  <a:pt x="68006" y="45884"/>
                  <a:pt x="71283" y="46703"/>
                </a:cubicBezTo>
                <a:lnTo>
                  <a:pt x="162232" y="44245"/>
                </a:lnTo>
                <a:cubicBezTo>
                  <a:pt x="167210" y="44013"/>
                  <a:pt x="171996" y="41787"/>
                  <a:pt x="176980" y="41787"/>
                </a:cubicBezTo>
                <a:cubicBezTo>
                  <a:pt x="190933" y="41787"/>
                  <a:pt x="204838" y="43426"/>
                  <a:pt x="218767" y="44245"/>
                </a:cubicBezTo>
                <a:cubicBezTo>
                  <a:pt x="221225" y="45064"/>
                  <a:pt x="223919" y="45370"/>
                  <a:pt x="226141" y="46703"/>
                </a:cubicBezTo>
                <a:cubicBezTo>
                  <a:pt x="236169" y="52719"/>
                  <a:pt x="225921" y="50951"/>
                  <a:pt x="235974" y="58993"/>
                </a:cubicBezTo>
                <a:cubicBezTo>
                  <a:pt x="237997" y="60612"/>
                  <a:pt x="240890" y="60632"/>
                  <a:pt x="243348" y="61451"/>
                </a:cubicBezTo>
                <a:cubicBezTo>
                  <a:pt x="251928" y="70032"/>
                  <a:pt x="246066" y="65635"/>
                  <a:pt x="263012" y="71284"/>
                </a:cubicBezTo>
                <a:lnTo>
                  <a:pt x="270387" y="73742"/>
                </a:lnTo>
                <a:cubicBezTo>
                  <a:pt x="299520" y="67915"/>
                  <a:pt x="269339" y="75574"/>
                  <a:pt x="290051" y="66368"/>
                </a:cubicBezTo>
                <a:cubicBezTo>
                  <a:pt x="294787" y="64263"/>
                  <a:pt x="304800" y="61451"/>
                  <a:pt x="304800" y="61451"/>
                </a:cubicBezTo>
                <a:cubicBezTo>
                  <a:pt x="325688" y="68414"/>
                  <a:pt x="300220" y="58703"/>
                  <a:pt x="317090" y="68826"/>
                </a:cubicBezTo>
                <a:cubicBezTo>
                  <a:pt x="319312" y="70159"/>
                  <a:pt x="322006" y="70465"/>
                  <a:pt x="324464" y="71284"/>
                </a:cubicBezTo>
                <a:cubicBezTo>
                  <a:pt x="338553" y="92417"/>
                  <a:pt x="319793" y="67547"/>
                  <a:pt x="336754" y="81116"/>
                </a:cubicBezTo>
                <a:cubicBezTo>
                  <a:pt x="352637" y="93822"/>
                  <a:pt x="330509" y="84770"/>
                  <a:pt x="349045" y="90948"/>
                </a:cubicBezTo>
                <a:cubicBezTo>
                  <a:pt x="366570" y="108473"/>
                  <a:pt x="346676" y="89543"/>
                  <a:pt x="363793" y="103238"/>
                </a:cubicBezTo>
                <a:cubicBezTo>
                  <a:pt x="365603" y="104686"/>
                  <a:pt x="366899" y="106707"/>
                  <a:pt x="368709" y="108155"/>
                </a:cubicBezTo>
                <a:cubicBezTo>
                  <a:pt x="371016" y="110001"/>
                  <a:pt x="373776" y="111226"/>
                  <a:pt x="376083" y="113071"/>
                </a:cubicBezTo>
                <a:cubicBezTo>
                  <a:pt x="393596" y="127080"/>
                  <a:pt x="365679" y="107773"/>
                  <a:pt x="388374" y="122903"/>
                </a:cubicBezTo>
                <a:cubicBezTo>
                  <a:pt x="390013" y="125361"/>
                  <a:pt x="390983" y="128432"/>
                  <a:pt x="393290" y="130277"/>
                </a:cubicBezTo>
                <a:cubicBezTo>
                  <a:pt x="395313" y="131896"/>
                  <a:pt x="398347" y="131576"/>
                  <a:pt x="400664" y="132735"/>
                </a:cubicBezTo>
                <a:cubicBezTo>
                  <a:pt x="403306" y="134056"/>
                  <a:pt x="405815" y="135706"/>
                  <a:pt x="408038" y="137651"/>
                </a:cubicBezTo>
                <a:cubicBezTo>
                  <a:pt x="412398" y="141466"/>
                  <a:pt x="417115" y="145121"/>
                  <a:pt x="420329" y="149942"/>
                </a:cubicBezTo>
                <a:cubicBezTo>
                  <a:pt x="421968" y="152400"/>
                  <a:pt x="422938" y="155471"/>
                  <a:pt x="425245" y="157316"/>
                </a:cubicBezTo>
                <a:cubicBezTo>
                  <a:pt x="427268" y="158935"/>
                  <a:pt x="430161" y="158955"/>
                  <a:pt x="432619" y="159774"/>
                </a:cubicBezTo>
                <a:cubicBezTo>
                  <a:pt x="442451" y="174522"/>
                  <a:pt x="431800" y="160593"/>
                  <a:pt x="444909" y="172064"/>
                </a:cubicBezTo>
                <a:cubicBezTo>
                  <a:pt x="449269" y="175879"/>
                  <a:pt x="453103" y="180258"/>
                  <a:pt x="457200" y="184355"/>
                </a:cubicBezTo>
                <a:cubicBezTo>
                  <a:pt x="459658" y="186813"/>
                  <a:pt x="462646" y="188837"/>
                  <a:pt x="464574" y="191729"/>
                </a:cubicBezTo>
                <a:cubicBezTo>
                  <a:pt x="471418" y="201995"/>
                  <a:pt x="467401" y="197014"/>
                  <a:pt x="476864" y="206477"/>
                </a:cubicBezTo>
                <a:cubicBezTo>
                  <a:pt x="477683" y="208935"/>
                  <a:pt x="477989" y="211629"/>
                  <a:pt x="479322" y="213851"/>
                </a:cubicBezTo>
                <a:cubicBezTo>
                  <a:pt x="480514" y="215838"/>
                  <a:pt x="483752" y="216502"/>
                  <a:pt x="484238" y="218768"/>
                </a:cubicBezTo>
                <a:cubicBezTo>
                  <a:pt x="486305" y="228415"/>
                  <a:pt x="485472" y="238474"/>
                  <a:pt x="486696" y="248264"/>
                </a:cubicBezTo>
                <a:cubicBezTo>
                  <a:pt x="487115" y="251616"/>
                  <a:pt x="488183" y="254861"/>
                  <a:pt x="489154" y="258097"/>
                </a:cubicBezTo>
                <a:cubicBezTo>
                  <a:pt x="490643" y="263060"/>
                  <a:pt x="492431" y="267929"/>
                  <a:pt x="494070" y="272845"/>
                </a:cubicBezTo>
                <a:cubicBezTo>
                  <a:pt x="494889" y="275303"/>
                  <a:pt x="495092" y="278063"/>
                  <a:pt x="496529" y="280219"/>
                </a:cubicBezTo>
                <a:lnTo>
                  <a:pt x="501445" y="287593"/>
                </a:lnTo>
                <a:lnTo>
                  <a:pt x="511277" y="317090"/>
                </a:lnTo>
                <a:cubicBezTo>
                  <a:pt x="513994" y="325241"/>
                  <a:pt x="511144" y="324464"/>
                  <a:pt x="516193" y="324464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6" name="Forme libre 1835"/>
          <p:cNvSpPr/>
          <p:nvPr/>
        </p:nvSpPr>
        <p:spPr>
          <a:xfrm>
            <a:off x="6132871" y="1828800"/>
            <a:ext cx="334297" cy="307258"/>
          </a:xfrm>
          <a:custGeom>
            <a:avLst/>
            <a:gdLst>
              <a:gd name="connsiteX0" fmla="*/ 4916 w 334297"/>
              <a:gd name="connsiteY0" fmla="*/ 83574 h 307258"/>
              <a:gd name="connsiteX1" fmla="*/ 17206 w 334297"/>
              <a:gd name="connsiteY1" fmla="*/ 88490 h 307258"/>
              <a:gd name="connsiteX2" fmla="*/ 31955 w 334297"/>
              <a:gd name="connsiteY2" fmla="*/ 105697 h 307258"/>
              <a:gd name="connsiteX3" fmla="*/ 46703 w 334297"/>
              <a:gd name="connsiteY3" fmla="*/ 115529 h 307258"/>
              <a:gd name="connsiteX4" fmla="*/ 120445 w 334297"/>
              <a:gd name="connsiteY4" fmla="*/ 117987 h 307258"/>
              <a:gd name="connsiteX5" fmla="*/ 127819 w 334297"/>
              <a:gd name="connsiteY5" fmla="*/ 120445 h 307258"/>
              <a:gd name="connsiteX6" fmla="*/ 130277 w 334297"/>
              <a:gd name="connsiteY6" fmla="*/ 127819 h 307258"/>
              <a:gd name="connsiteX7" fmla="*/ 135194 w 334297"/>
              <a:gd name="connsiteY7" fmla="*/ 132735 h 307258"/>
              <a:gd name="connsiteX8" fmla="*/ 137652 w 334297"/>
              <a:gd name="connsiteY8" fmla="*/ 140110 h 307258"/>
              <a:gd name="connsiteX9" fmla="*/ 140110 w 334297"/>
              <a:gd name="connsiteY9" fmla="*/ 152400 h 307258"/>
              <a:gd name="connsiteX10" fmla="*/ 154858 w 334297"/>
              <a:gd name="connsiteY10" fmla="*/ 159774 h 307258"/>
              <a:gd name="connsiteX11" fmla="*/ 174523 w 334297"/>
              <a:gd name="connsiteY11" fmla="*/ 162232 h 307258"/>
              <a:gd name="connsiteX12" fmla="*/ 194187 w 334297"/>
              <a:gd name="connsiteY12" fmla="*/ 167148 h 307258"/>
              <a:gd name="connsiteX13" fmla="*/ 206477 w 334297"/>
              <a:gd name="connsiteY13" fmla="*/ 174523 h 307258"/>
              <a:gd name="connsiteX14" fmla="*/ 211394 w 334297"/>
              <a:gd name="connsiteY14" fmla="*/ 179439 h 307258"/>
              <a:gd name="connsiteX15" fmla="*/ 218768 w 334297"/>
              <a:gd name="connsiteY15" fmla="*/ 184355 h 307258"/>
              <a:gd name="connsiteX16" fmla="*/ 231058 w 334297"/>
              <a:gd name="connsiteY16" fmla="*/ 199103 h 307258"/>
              <a:gd name="connsiteX17" fmla="*/ 233516 w 334297"/>
              <a:gd name="connsiteY17" fmla="*/ 206477 h 307258"/>
              <a:gd name="connsiteX18" fmla="*/ 238432 w 334297"/>
              <a:gd name="connsiteY18" fmla="*/ 233516 h 307258"/>
              <a:gd name="connsiteX19" fmla="*/ 240890 w 334297"/>
              <a:gd name="connsiteY19" fmla="*/ 248265 h 307258"/>
              <a:gd name="connsiteX20" fmla="*/ 245806 w 334297"/>
              <a:gd name="connsiteY20" fmla="*/ 265471 h 307258"/>
              <a:gd name="connsiteX21" fmla="*/ 265471 w 334297"/>
              <a:gd name="connsiteY21" fmla="*/ 275303 h 307258"/>
              <a:gd name="connsiteX22" fmla="*/ 272845 w 334297"/>
              <a:gd name="connsiteY22" fmla="*/ 277761 h 307258"/>
              <a:gd name="connsiteX23" fmla="*/ 280219 w 334297"/>
              <a:gd name="connsiteY23" fmla="*/ 280219 h 307258"/>
              <a:gd name="connsiteX24" fmla="*/ 287594 w 334297"/>
              <a:gd name="connsiteY24" fmla="*/ 285135 h 307258"/>
              <a:gd name="connsiteX25" fmla="*/ 292510 w 334297"/>
              <a:gd name="connsiteY25" fmla="*/ 290052 h 307258"/>
              <a:gd name="connsiteX26" fmla="*/ 299884 w 334297"/>
              <a:gd name="connsiteY26" fmla="*/ 292510 h 307258"/>
              <a:gd name="connsiteX27" fmla="*/ 319548 w 334297"/>
              <a:gd name="connsiteY27" fmla="*/ 304800 h 307258"/>
              <a:gd name="connsiteX28" fmla="*/ 326923 w 334297"/>
              <a:gd name="connsiteY28" fmla="*/ 307258 h 307258"/>
              <a:gd name="connsiteX29" fmla="*/ 326923 w 334297"/>
              <a:gd name="connsiteY29" fmla="*/ 292510 h 307258"/>
              <a:gd name="connsiteX30" fmla="*/ 334297 w 334297"/>
              <a:gd name="connsiteY30" fmla="*/ 255639 h 307258"/>
              <a:gd name="connsiteX31" fmla="*/ 326923 w 334297"/>
              <a:gd name="connsiteY31" fmla="*/ 250723 h 307258"/>
              <a:gd name="connsiteX32" fmla="*/ 319548 w 334297"/>
              <a:gd name="connsiteY32" fmla="*/ 248265 h 307258"/>
              <a:gd name="connsiteX33" fmla="*/ 304800 w 334297"/>
              <a:gd name="connsiteY33" fmla="*/ 228600 h 307258"/>
              <a:gd name="connsiteX34" fmla="*/ 302342 w 334297"/>
              <a:gd name="connsiteY34" fmla="*/ 221226 h 307258"/>
              <a:gd name="connsiteX35" fmla="*/ 297426 w 334297"/>
              <a:gd name="connsiteY35" fmla="*/ 213852 h 307258"/>
              <a:gd name="connsiteX36" fmla="*/ 294968 w 334297"/>
              <a:gd name="connsiteY36" fmla="*/ 206477 h 307258"/>
              <a:gd name="connsiteX37" fmla="*/ 294968 w 334297"/>
              <a:gd name="connsiteY37" fmla="*/ 172065 h 307258"/>
              <a:gd name="connsiteX38" fmla="*/ 302342 w 334297"/>
              <a:gd name="connsiteY38" fmla="*/ 169606 h 307258"/>
              <a:gd name="connsiteX39" fmla="*/ 309716 w 334297"/>
              <a:gd name="connsiteY39" fmla="*/ 164690 h 307258"/>
              <a:gd name="connsiteX40" fmla="*/ 324464 w 334297"/>
              <a:gd name="connsiteY40" fmla="*/ 159774 h 307258"/>
              <a:gd name="connsiteX41" fmla="*/ 322006 w 334297"/>
              <a:gd name="connsiteY41" fmla="*/ 145026 h 307258"/>
              <a:gd name="connsiteX42" fmla="*/ 314632 w 334297"/>
              <a:gd name="connsiteY42" fmla="*/ 140110 h 307258"/>
              <a:gd name="connsiteX43" fmla="*/ 309716 w 334297"/>
              <a:gd name="connsiteY43" fmla="*/ 132735 h 307258"/>
              <a:gd name="connsiteX44" fmla="*/ 302342 w 334297"/>
              <a:gd name="connsiteY44" fmla="*/ 125361 h 307258"/>
              <a:gd name="connsiteX45" fmla="*/ 292510 w 334297"/>
              <a:gd name="connsiteY45" fmla="*/ 110613 h 307258"/>
              <a:gd name="connsiteX46" fmla="*/ 277761 w 334297"/>
              <a:gd name="connsiteY46" fmla="*/ 93406 h 307258"/>
              <a:gd name="connsiteX47" fmla="*/ 270387 w 334297"/>
              <a:gd name="connsiteY47" fmla="*/ 90948 h 307258"/>
              <a:gd name="connsiteX48" fmla="*/ 267929 w 334297"/>
              <a:gd name="connsiteY48" fmla="*/ 83574 h 307258"/>
              <a:gd name="connsiteX49" fmla="*/ 260555 w 334297"/>
              <a:gd name="connsiteY49" fmla="*/ 78658 h 307258"/>
              <a:gd name="connsiteX50" fmla="*/ 253181 w 334297"/>
              <a:gd name="connsiteY50" fmla="*/ 71284 h 307258"/>
              <a:gd name="connsiteX51" fmla="*/ 250723 w 334297"/>
              <a:gd name="connsiteY51" fmla="*/ 63910 h 307258"/>
              <a:gd name="connsiteX52" fmla="*/ 240890 w 334297"/>
              <a:gd name="connsiteY52" fmla="*/ 27039 h 307258"/>
              <a:gd name="connsiteX53" fmla="*/ 228600 w 334297"/>
              <a:gd name="connsiteY53" fmla="*/ 14748 h 307258"/>
              <a:gd name="connsiteX54" fmla="*/ 213852 w 334297"/>
              <a:gd name="connsiteY54" fmla="*/ 9832 h 307258"/>
              <a:gd name="connsiteX55" fmla="*/ 199103 w 334297"/>
              <a:gd name="connsiteY55" fmla="*/ 0 h 307258"/>
              <a:gd name="connsiteX56" fmla="*/ 179439 w 334297"/>
              <a:gd name="connsiteY56" fmla="*/ 4916 h 307258"/>
              <a:gd name="connsiteX57" fmla="*/ 164690 w 334297"/>
              <a:gd name="connsiteY57" fmla="*/ 14748 h 307258"/>
              <a:gd name="connsiteX58" fmla="*/ 159774 w 334297"/>
              <a:gd name="connsiteY58" fmla="*/ 19665 h 307258"/>
              <a:gd name="connsiteX59" fmla="*/ 152400 w 334297"/>
              <a:gd name="connsiteY59" fmla="*/ 22123 h 307258"/>
              <a:gd name="connsiteX60" fmla="*/ 145026 w 334297"/>
              <a:gd name="connsiteY60" fmla="*/ 27039 h 307258"/>
              <a:gd name="connsiteX61" fmla="*/ 130277 w 334297"/>
              <a:gd name="connsiteY61" fmla="*/ 31955 h 307258"/>
              <a:gd name="connsiteX62" fmla="*/ 122903 w 334297"/>
              <a:gd name="connsiteY62" fmla="*/ 34413 h 307258"/>
              <a:gd name="connsiteX63" fmla="*/ 100781 w 334297"/>
              <a:gd name="connsiteY63" fmla="*/ 29497 h 307258"/>
              <a:gd name="connsiteX64" fmla="*/ 86032 w 334297"/>
              <a:gd name="connsiteY64" fmla="*/ 24581 h 307258"/>
              <a:gd name="connsiteX65" fmla="*/ 78658 w 334297"/>
              <a:gd name="connsiteY65" fmla="*/ 22123 h 307258"/>
              <a:gd name="connsiteX66" fmla="*/ 71284 w 334297"/>
              <a:gd name="connsiteY66" fmla="*/ 19665 h 307258"/>
              <a:gd name="connsiteX67" fmla="*/ 66368 w 334297"/>
              <a:gd name="connsiteY67" fmla="*/ 27039 h 307258"/>
              <a:gd name="connsiteX68" fmla="*/ 51619 w 334297"/>
              <a:gd name="connsiteY68" fmla="*/ 31955 h 307258"/>
              <a:gd name="connsiteX69" fmla="*/ 36871 w 334297"/>
              <a:gd name="connsiteY69" fmla="*/ 39329 h 307258"/>
              <a:gd name="connsiteX70" fmla="*/ 22123 w 334297"/>
              <a:gd name="connsiteY70" fmla="*/ 46703 h 307258"/>
              <a:gd name="connsiteX71" fmla="*/ 9832 w 334297"/>
              <a:gd name="connsiteY71" fmla="*/ 54077 h 307258"/>
              <a:gd name="connsiteX72" fmla="*/ 0 w 334297"/>
              <a:gd name="connsiteY72" fmla="*/ 66368 h 307258"/>
              <a:gd name="connsiteX73" fmla="*/ 2458 w 334297"/>
              <a:gd name="connsiteY73" fmla="*/ 88490 h 307258"/>
              <a:gd name="connsiteX74" fmla="*/ 4916 w 334297"/>
              <a:gd name="connsiteY74" fmla="*/ 98323 h 307258"/>
              <a:gd name="connsiteX75" fmla="*/ 4916 w 334297"/>
              <a:gd name="connsiteY75" fmla="*/ 83574 h 30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34297" h="307258">
                <a:moveTo>
                  <a:pt x="4916" y="83574"/>
                </a:moveTo>
                <a:cubicBezTo>
                  <a:pt x="6964" y="81935"/>
                  <a:pt x="13535" y="86042"/>
                  <a:pt x="17206" y="88490"/>
                </a:cubicBezTo>
                <a:cubicBezTo>
                  <a:pt x="45299" y="107219"/>
                  <a:pt x="14162" y="90128"/>
                  <a:pt x="31955" y="105697"/>
                </a:cubicBezTo>
                <a:cubicBezTo>
                  <a:pt x="36401" y="109588"/>
                  <a:pt x="40798" y="115332"/>
                  <a:pt x="46703" y="115529"/>
                </a:cubicBezTo>
                <a:lnTo>
                  <a:pt x="120445" y="117987"/>
                </a:lnTo>
                <a:cubicBezTo>
                  <a:pt x="122903" y="118806"/>
                  <a:pt x="125987" y="118613"/>
                  <a:pt x="127819" y="120445"/>
                </a:cubicBezTo>
                <a:cubicBezTo>
                  <a:pt x="129651" y="122277"/>
                  <a:pt x="128944" y="125597"/>
                  <a:pt x="130277" y="127819"/>
                </a:cubicBezTo>
                <a:cubicBezTo>
                  <a:pt x="131470" y="129806"/>
                  <a:pt x="133555" y="131096"/>
                  <a:pt x="135194" y="132735"/>
                </a:cubicBezTo>
                <a:cubicBezTo>
                  <a:pt x="136013" y="135193"/>
                  <a:pt x="137024" y="137596"/>
                  <a:pt x="137652" y="140110"/>
                </a:cubicBezTo>
                <a:cubicBezTo>
                  <a:pt x="138665" y="144163"/>
                  <a:pt x="138037" y="148773"/>
                  <a:pt x="140110" y="152400"/>
                </a:cubicBezTo>
                <a:cubicBezTo>
                  <a:pt x="141935" y="155594"/>
                  <a:pt x="151439" y="159152"/>
                  <a:pt x="154858" y="159774"/>
                </a:cubicBezTo>
                <a:cubicBezTo>
                  <a:pt x="161357" y="160956"/>
                  <a:pt x="167994" y="161228"/>
                  <a:pt x="174523" y="162232"/>
                </a:cubicBezTo>
                <a:cubicBezTo>
                  <a:pt x="185540" y="163927"/>
                  <a:pt x="185215" y="164157"/>
                  <a:pt x="194187" y="167148"/>
                </a:cubicBezTo>
                <a:cubicBezTo>
                  <a:pt x="206639" y="179602"/>
                  <a:pt x="190528" y="164954"/>
                  <a:pt x="206477" y="174523"/>
                </a:cubicBezTo>
                <a:cubicBezTo>
                  <a:pt x="208464" y="175715"/>
                  <a:pt x="209584" y="177991"/>
                  <a:pt x="211394" y="179439"/>
                </a:cubicBezTo>
                <a:cubicBezTo>
                  <a:pt x="213701" y="181284"/>
                  <a:pt x="216499" y="182464"/>
                  <a:pt x="218768" y="184355"/>
                </a:cubicBezTo>
                <a:cubicBezTo>
                  <a:pt x="223428" y="188238"/>
                  <a:pt x="228296" y="193579"/>
                  <a:pt x="231058" y="199103"/>
                </a:cubicBezTo>
                <a:cubicBezTo>
                  <a:pt x="232217" y="201420"/>
                  <a:pt x="232697" y="204019"/>
                  <a:pt x="233516" y="206477"/>
                </a:cubicBezTo>
                <a:cubicBezTo>
                  <a:pt x="239765" y="250222"/>
                  <a:pt x="232637" y="204540"/>
                  <a:pt x="238432" y="233516"/>
                </a:cubicBezTo>
                <a:cubicBezTo>
                  <a:pt x="239409" y="238403"/>
                  <a:pt x="239913" y="243378"/>
                  <a:pt x="240890" y="248265"/>
                </a:cubicBezTo>
                <a:cubicBezTo>
                  <a:pt x="241211" y="249871"/>
                  <a:pt x="244400" y="263129"/>
                  <a:pt x="245806" y="265471"/>
                </a:cubicBezTo>
                <a:cubicBezTo>
                  <a:pt x="250096" y="272620"/>
                  <a:pt x="258119" y="272852"/>
                  <a:pt x="265471" y="275303"/>
                </a:cubicBezTo>
                <a:lnTo>
                  <a:pt x="272845" y="277761"/>
                </a:lnTo>
                <a:cubicBezTo>
                  <a:pt x="275303" y="278580"/>
                  <a:pt x="278063" y="278782"/>
                  <a:pt x="280219" y="280219"/>
                </a:cubicBezTo>
                <a:cubicBezTo>
                  <a:pt x="282677" y="281858"/>
                  <a:pt x="285287" y="283289"/>
                  <a:pt x="287594" y="285135"/>
                </a:cubicBezTo>
                <a:cubicBezTo>
                  <a:pt x="289404" y="286583"/>
                  <a:pt x="290523" y="288859"/>
                  <a:pt x="292510" y="290052"/>
                </a:cubicBezTo>
                <a:cubicBezTo>
                  <a:pt x="294732" y="291385"/>
                  <a:pt x="297426" y="291691"/>
                  <a:pt x="299884" y="292510"/>
                </a:cubicBezTo>
                <a:cubicBezTo>
                  <a:pt x="307674" y="304195"/>
                  <a:pt x="301998" y="298950"/>
                  <a:pt x="319548" y="304800"/>
                </a:cubicBezTo>
                <a:lnTo>
                  <a:pt x="326923" y="307258"/>
                </a:lnTo>
                <a:cubicBezTo>
                  <a:pt x="335116" y="282678"/>
                  <a:pt x="325284" y="317090"/>
                  <a:pt x="326923" y="292510"/>
                </a:cubicBezTo>
                <a:cubicBezTo>
                  <a:pt x="328259" y="272477"/>
                  <a:pt x="329728" y="269345"/>
                  <a:pt x="334297" y="255639"/>
                </a:cubicBezTo>
                <a:cubicBezTo>
                  <a:pt x="331839" y="254000"/>
                  <a:pt x="329565" y="252044"/>
                  <a:pt x="326923" y="250723"/>
                </a:cubicBezTo>
                <a:cubicBezTo>
                  <a:pt x="324605" y="249564"/>
                  <a:pt x="321770" y="249598"/>
                  <a:pt x="319548" y="248265"/>
                </a:cubicBezTo>
                <a:cubicBezTo>
                  <a:pt x="314697" y="245354"/>
                  <a:pt x="305104" y="229511"/>
                  <a:pt x="304800" y="228600"/>
                </a:cubicBezTo>
                <a:cubicBezTo>
                  <a:pt x="303981" y="226142"/>
                  <a:pt x="303501" y="223543"/>
                  <a:pt x="302342" y="221226"/>
                </a:cubicBezTo>
                <a:cubicBezTo>
                  <a:pt x="301021" y="218584"/>
                  <a:pt x="299065" y="216310"/>
                  <a:pt x="297426" y="213852"/>
                </a:cubicBezTo>
                <a:cubicBezTo>
                  <a:pt x="296607" y="211394"/>
                  <a:pt x="295680" y="208969"/>
                  <a:pt x="294968" y="206477"/>
                </a:cubicBezTo>
                <a:cubicBezTo>
                  <a:pt x="291486" y="194290"/>
                  <a:pt x="289801" y="186274"/>
                  <a:pt x="294968" y="172065"/>
                </a:cubicBezTo>
                <a:cubicBezTo>
                  <a:pt x="295853" y="169630"/>
                  <a:pt x="300025" y="170765"/>
                  <a:pt x="302342" y="169606"/>
                </a:cubicBezTo>
                <a:cubicBezTo>
                  <a:pt x="304984" y="168285"/>
                  <a:pt x="307016" y="165890"/>
                  <a:pt x="309716" y="164690"/>
                </a:cubicBezTo>
                <a:cubicBezTo>
                  <a:pt x="314451" y="162585"/>
                  <a:pt x="324464" y="159774"/>
                  <a:pt x="324464" y="159774"/>
                </a:cubicBezTo>
                <a:cubicBezTo>
                  <a:pt x="323645" y="154858"/>
                  <a:pt x="324235" y="149484"/>
                  <a:pt x="322006" y="145026"/>
                </a:cubicBezTo>
                <a:cubicBezTo>
                  <a:pt x="320685" y="142384"/>
                  <a:pt x="316721" y="142199"/>
                  <a:pt x="314632" y="140110"/>
                </a:cubicBezTo>
                <a:cubicBezTo>
                  <a:pt x="312543" y="138021"/>
                  <a:pt x="311607" y="135005"/>
                  <a:pt x="309716" y="132735"/>
                </a:cubicBezTo>
                <a:cubicBezTo>
                  <a:pt x="307491" y="130064"/>
                  <a:pt x="304476" y="128105"/>
                  <a:pt x="302342" y="125361"/>
                </a:cubicBezTo>
                <a:cubicBezTo>
                  <a:pt x="298715" y="120697"/>
                  <a:pt x="295787" y="115529"/>
                  <a:pt x="292510" y="110613"/>
                </a:cubicBezTo>
                <a:cubicBezTo>
                  <a:pt x="289364" y="105895"/>
                  <a:pt x="282870" y="95109"/>
                  <a:pt x="277761" y="93406"/>
                </a:cubicBezTo>
                <a:lnTo>
                  <a:pt x="270387" y="90948"/>
                </a:lnTo>
                <a:cubicBezTo>
                  <a:pt x="269568" y="88490"/>
                  <a:pt x="269548" y="85597"/>
                  <a:pt x="267929" y="83574"/>
                </a:cubicBezTo>
                <a:cubicBezTo>
                  <a:pt x="266084" y="81267"/>
                  <a:pt x="262824" y="80549"/>
                  <a:pt x="260555" y="78658"/>
                </a:cubicBezTo>
                <a:cubicBezTo>
                  <a:pt x="257885" y="76433"/>
                  <a:pt x="255639" y="73742"/>
                  <a:pt x="253181" y="71284"/>
                </a:cubicBezTo>
                <a:cubicBezTo>
                  <a:pt x="252362" y="68826"/>
                  <a:pt x="251231" y="66451"/>
                  <a:pt x="250723" y="63910"/>
                </a:cubicBezTo>
                <a:cubicBezTo>
                  <a:pt x="247183" y="46214"/>
                  <a:pt x="250783" y="38346"/>
                  <a:pt x="240890" y="27039"/>
                </a:cubicBezTo>
                <a:cubicBezTo>
                  <a:pt x="237075" y="22679"/>
                  <a:pt x="234096" y="16580"/>
                  <a:pt x="228600" y="14748"/>
                </a:cubicBezTo>
                <a:cubicBezTo>
                  <a:pt x="223684" y="13109"/>
                  <a:pt x="218164" y="12706"/>
                  <a:pt x="213852" y="9832"/>
                </a:cubicBezTo>
                <a:lnTo>
                  <a:pt x="199103" y="0"/>
                </a:lnTo>
                <a:cubicBezTo>
                  <a:pt x="195698" y="681"/>
                  <a:pt x="183691" y="2554"/>
                  <a:pt x="179439" y="4916"/>
                </a:cubicBezTo>
                <a:cubicBezTo>
                  <a:pt x="174274" y="7785"/>
                  <a:pt x="169606" y="11471"/>
                  <a:pt x="164690" y="14748"/>
                </a:cubicBezTo>
                <a:cubicBezTo>
                  <a:pt x="162762" y="16034"/>
                  <a:pt x="161761" y="18472"/>
                  <a:pt x="159774" y="19665"/>
                </a:cubicBezTo>
                <a:cubicBezTo>
                  <a:pt x="157552" y="20998"/>
                  <a:pt x="154717" y="20964"/>
                  <a:pt x="152400" y="22123"/>
                </a:cubicBezTo>
                <a:cubicBezTo>
                  <a:pt x="149758" y="23444"/>
                  <a:pt x="147726" y="25839"/>
                  <a:pt x="145026" y="27039"/>
                </a:cubicBezTo>
                <a:cubicBezTo>
                  <a:pt x="140290" y="29144"/>
                  <a:pt x="135193" y="30316"/>
                  <a:pt x="130277" y="31955"/>
                </a:cubicBezTo>
                <a:lnTo>
                  <a:pt x="122903" y="34413"/>
                </a:lnTo>
                <a:cubicBezTo>
                  <a:pt x="115885" y="33009"/>
                  <a:pt x="107724" y="31580"/>
                  <a:pt x="100781" y="29497"/>
                </a:cubicBezTo>
                <a:cubicBezTo>
                  <a:pt x="95817" y="28008"/>
                  <a:pt x="90948" y="26220"/>
                  <a:pt x="86032" y="24581"/>
                </a:cubicBezTo>
                <a:lnTo>
                  <a:pt x="78658" y="22123"/>
                </a:lnTo>
                <a:lnTo>
                  <a:pt x="71284" y="19665"/>
                </a:lnTo>
                <a:cubicBezTo>
                  <a:pt x="69645" y="22123"/>
                  <a:pt x="68873" y="25473"/>
                  <a:pt x="66368" y="27039"/>
                </a:cubicBezTo>
                <a:cubicBezTo>
                  <a:pt x="61973" y="29785"/>
                  <a:pt x="51619" y="31955"/>
                  <a:pt x="51619" y="31955"/>
                </a:cubicBezTo>
                <a:cubicBezTo>
                  <a:pt x="30486" y="46044"/>
                  <a:pt x="57224" y="29152"/>
                  <a:pt x="36871" y="39329"/>
                </a:cubicBezTo>
                <a:cubicBezTo>
                  <a:pt x="17811" y="48859"/>
                  <a:pt x="40658" y="40525"/>
                  <a:pt x="22123" y="46703"/>
                </a:cubicBezTo>
                <a:cubicBezTo>
                  <a:pt x="9659" y="59164"/>
                  <a:pt x="25793" y="44499"/>
                  <a:pt x="9832" y="54077"/>
                </a:cubicBezTo>
                <a:cubicBezTo>
                  <a:pt x="5942" y="56411"/>
                  <a:pt x="2232" y="63020"/>
                  <a:pt x="0" y="66368"/>
                </a:cubicBezTo>
                <a:cubicBezTo>
                  <a:pt x="819" y="73742"/>
                  <a:pt x="1330" y="81157"/>
                  <a:pt x="2458" y="88490"/>
                </a:cubicBezTo>
                <a:cubicBezTo>
                  <a:pt x="2972" y="91829"/>
                  <a:pt x="3178" y="95426"/>
                  <a:pt x="4916" y="98323"/>
                </a:cubicBezTo>
                <a:cubicBezTo>
                  <a:pt x="5859" y="99894"/>
                  <a:pt x="2868" y="85213"/>
                  <a:pt x="4916" y="83574"/>
                </a:cubicBez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6245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0" y="1305342"/>
            <a:ext cx="6678488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/>
              <a:t>Approche géopolitique : Un monde complexe en voie de réorganisation multipolaire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Les Etats-Unis : une superpuissance dominante mais contestée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Les 5 membres permanents du Conseil de sécurité de l’ONU disposant du droit de veto lieu de l’affirmation de puissances diplomatiques concurrentes aux Etats Unis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Principaux conflits actuels </a:t>
            </a:r>
            <a:r>
              <a:rPr lang="fr-FR" i="1" dirty="0"/>
              <a:t>(Afghanistan, Irak, Soudan, Somalie, Syrie, Mali, Pakistan)</a:t>
            </a:r>
            <a:endParaRPr lang="fr-FR" dirty="0"/>
          </a:p>
        </p:txBody>
      </p:sp>
      <p:sp>
        <p:nvSpPr>
          <p:cNvPr id="6" name="Étoile à 4 branches 5"/>
          <p:cNvSpPr/>
          <p:nvPr/>
        </p:nvSpPr>
        <p:spPr>
          <a:xfrm>
            <a:off x="1259632" y="3152001"/>
            <a:ext cx="432048" cy="421015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1007604" y="4293096"/>
            <a:ext cx="936104" cy="360040"/>
          </a:xfrm>
          <a:prstGeom prst="rect">
            <a:avLst/>
          </a:prstGeom>
          <a:pattFill prst="wdUpDiag">
            <a:fgClr>
              <a:schemeClr val="tx1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Soleil 7"/>
          <p:cNvSpPr/>
          <p:nvPr/>
        </p:nvSpPr>
        <p:spPr>
          <a:xfrm>
            <a:off x="1122868" y="2060848"/>
            <a:ext cx="720080" cy="611490"/>
          </a:xfrm>
          <a:prstGeom prst="sun">
            <a:avLst/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86535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788"/>
          <p:cNvSpPr>
            <a:spLocks/>
          </p:cNvSpPr>
          <p:nvPr/>
        </p:nvSpPr>
        <p:spPr bwMode="auto">
          <a:xfrm>
            <a:off x="4862122" y="1757426"/>
            <a:ext cx="1346598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29 h 2317"/>
              <a:gd name="T4" fmla="*/ 80 w 1334"/>
              <a:gd name="T5" fmla="*/ 1997 h 2317"/>
              <a:gd name="T6" fmla="*/ 176 w 1334"/>
              <a:gd name="T7" fmla="*/ 2099 h 2317"/>
              <a:gd name="T8" fmla="*/ 342 w 1334"/>
              <a:gd name="T9" fmla="*/ 2243 h 2317"/>
              <a:gd name="T10" fmla="*/ 400 w 1334"/>
              <a:gd name="T11" fmla="*/ 2317 h 2317"/>
              <a:gd name="T12" fmla="*/ 624 w 1334"/>
              <a:gd name="T13" fmla="*/ 2285 h 2317"/>
              <a:gd name="T14" fmla="*/ 627 w 1334"/>
              <a:gd name="T15" fmla="*/ 2285 h 2317"/>
              <a:gd name="T16" fmla="*/ 634 w 1334"/>
              <a:gd name="T17" fmla="*/ 2115 h 2317"/>
              <a:gd name="T18" fmla="*/ 560 w 1334"/>
              <a:gd name="T19" fmla="*/ 2032 h 2317"/>
              <a:gd name="T20" fmla="*/ 694 w 1334"/>
              <a:gd name="T21" fmla="*/ 1779 h 2317"/>
              <a:gd name="T22" fmla="*/ 1037 w 1334"/>
              <a:gd name="T23" fmla="*/ 1475 h 2317"/>
              <a:gd name="T24" fmla="*/ 1094 w 1334"/>
              <a:gd name="T25" fmla="*/ 1161 h 2317"/>
              <a:gd name="T26" fmla="*/ 1120 w 1334"/>
              <a:gd name="T27" fmla="*/ 870 h 2317"/>
              <a:gd name="T28" fmla="*/ 1113 w 1334"/>
              <a:gd name="T29" fmla="*/ 813 h 2317"/>
              <a:gd name="T30" fmla="*/ 1101 w 1334"/>
              <a:gd name="T31" fmla="*/ 611 h 2317"/>
              <a:gd name="T32" fmla="*/ 1165 w 1334"/>
              <a:gd name="T33" fmla="*/ 422 h 2317"/>
              <a:gd name="T34" fmla="*/ 1318 w 1334"/>
              <a:gd name="T35" fmla="*/ 451 h 2317"/>
              <a:gd name="T36" fmla="*/ 1334 w 1334"/>
              <a:gd name="T37" fmla="*/ 416 h 2317"/>
              <a:gd name="T38" fmla="*/ 1181 w 1334"/>
              <a:gd name="T39" fmla="*/ 317 h 2317"/>
              <a:gd name="T40" fmla="*/ 931 w 1334"/>
              <a:gd name="T41" fmla="*/ 393 h 2317"/>
              <a:gd name="T42" fmla="*/ 698 w 1334"/>
              <a:gd name="T43" fmla="*/ 352 h 2317"/>
              <a:gd name="T44" fmla="*/ 589 w 1334"/>
              <a:gd name="T45" fmla="*/ 205 h 2317"/>
              <a:gd name="T46" fmla="*/ 480 w 1334"/>
              <a:gd name="T47" fmla="*/ 198 h 2317"/>
              <a:gd name="T48" fmla="*/ 576 w 1334"/>
              <a:gd name="T49" fmla="*/ 144 h 2317"/>
              <a:gd name="T50" fmla="*/ 454 w 1334"/>
              <a:gd name="T51" fmla="*/ 109 h 2317"/>
              <a:gd name="T52" fmla="*/ 326 w 1334"/>
              <a:gd name="T53" fmla="*/ 89 h 2317"/>
              <a:gd name="T54" fmla="*/ 205 w 1334"/>
              <a:gd name="T55" fmla="*/ 176 h 2317"/>
              <a:gd name="T56" fmla="*/ 7 w 1334"/>
              <a:gd name="T57" fmla="*/ 163 h 2317"/>
              <a:gd name="T58" fmla="*/ 135 w 1334"/>
              <a:gd name="T59" fmla="*/ 294 h 2317"/>
              <a:gd name="T60" fmla="*/ 301 w 1334"/>
              <a:gd name="T61" fmla="*/ 470 h 2317"/>
              <a:gd name="T62" fmla="*/ 381 w 1334"/>
              <a:gd name="T63" fmla="*/ 608 h 2317"/>
              <a:gd name="T64" fmla="*/ 397 w 1334"/>
              <a:gd name="T65" fmla="*/ 729 h 2317"/>
              <a:gd name="T66" fmla="*/ 323 w 1334"/>
              <a:gd name="T67" fmla="*/ 896 h 2317"/>
              <a:gd name="T68" fmla="*/ 365 w 1334"/>
              <a:gd name="T69" fmla="*/ 1129 h 2317"/>
              <a:gd name="T70" fmla="*/ 387 w 1334"/>
              <a:gd name="T71" fmla="*/ 1248 h 2317"/>
              <a:gd name="T72" fmla="*/ 496 w 1334"/>
              <a:gd name="T73" fmla="*/ 1350 h 2317"/>
              <a:gd name="T74" fmla="*/ 352 w 1334"/>
              <a:gd name="T75" fmla="*/ 1331 h 2317"/>
              <a:gd name="T76" fmla="*/ 333 w 1334"/>
              <a:gd name="T77" fmla="*/ 1440 h 2317"/>
              <a:gd name="T78" fmla="*/ 294 w 1334"/>
              <a:gd name="T79" fmla="*/ 1504 h 2317"/>
              <a:gd name="T80" fmla="*/ 221 w 1334"/>
              <a:gd name="T81" fmla="*/ 1529 h 2317"/>
              <a:gd name="T82" fmla="*/ 186 w 1334"/>
              <a:gd name="T83" fmla="*/ 1712 h 2317"/>
              <a:gd name="T84" fmla="*/ 106 w 1334"/>
              <a:gd name="T85" fmla="*/ 1645 h 2317"/>
              <a:gd name="T86" fmla="*/ 195 w 1334"/>
              <a:gd name="T87" fmla="*/ 1565 h 2317"/>
              <a:gd name="T88" fmla="*/ 64 w 1334"/>
              <a:gd name="T89" fmla="*/ 1533 h 2317"/>
              <a:gd name="T90" fmla="*/ 58 w 1334"/>
              <a:gd name="T91" fmla="*/ 1574 h 2317"/>
              <a:gd name="T92" fmla="*/ 99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4" y="1824"/>
                </a:moveTo>
                <a:lnTo>
                  <a:pt x="74" y="1856"/>
                </a:lnTo>
                <a:lnTo>
                  <a:pt x="58" y="1872"/>
                </a:lnTo>
                <a:lnTo>
                  <a:pt x="58" y="1869"/>
                </a:lnTo>
                <a:lnTo>
                  <a:pt x="67" y="1869"/>
                </a:lnTo>
                <a:lnTo>
                  <a:pt x="80" y="1929"/>
                </a:lnTo>
                <a:lnTo>
                  <a:pt x="80" y="1981"/>
                </a:lnTo>
                <a:lnTo>
                  <a:pt x="74" y="2029"/>
                </a:lnTo>
                <a:lnTo>
                  <a:pt x="80" y="1997"/>
                </a:lnTo>
                <a:lnTo>
                  <a:pt x="80" y="1993"/>
                </a:lnTo>
                <a:lnTo>
                  <a:pt x="170" y="2035"/>
                </a:lnTo>
                <a:lnTo>
                  <a:pt x="176" y="2099"/>
                </a:lnTo>
                <a:lnTo>
                  <a:pt x="243" y="2096"/>
                </a:lnTo>
                <a:lnTo>
                  <a:pt x="323" y="2157"/>
                </a:lnTo>
                <a:lnTo>
                  <a:pt x="342" y="2243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6" y="2275"/>
                </a:lnTo>
                <a:lnTo>
                  <a:pt x="611" y="2259"/>
                </a:lnTo>
                <a:lnTo>
                  <a:pt x="624" y="2285"/>
                </a:lnTo>
                <a:lnTo>
                  <a:pt x="627" y="2285"/>
                </a:lnTo>
                <a:lnTo>
                  <a:pt x="627" y="2278"/>
                </a:lnTo>
                <a:lnTo>
                  <a:pt x="627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4" y="2115"/>
                </a:lnTo>
                <a:lnTo>
                  <a:pt x="653" y="2051"/>
                </a:lnTo>
                <a:lnTo>
                  <a:pt x="653" y="2048"/>
                </a:lnTo>
                <a:lnTo>
                  <a:pt x="560" y="2032"/>
                </a:lnTo>
                <a:lnTo>
                  <a:pt x="605" y="1904"/>
                </a:lnTo>
                <a:lnTo>
                  <a:pt x="720" y="1827"/>
                </a:lnTo>
                <a:lnTo>
                  <a:pt x="694" y="1779"/>
                </a:lnTo>
                <a:lnTo>
                  <a:pt x="762" y="1625"/>
                </a:lnTo>
                <a:lnTo>
                  <a:pt x="918" y="1549"/>
                </a:lnTo>
                <a:lnTo>
                  <a:pt x="1037" y="1475"/>
                </a:lnTo>
                <a:lnTo>
                  <a:pt x="1014" y="1251"/>
                </a:lnTo>
                <a:lnTo>
                  <a:pt x="1056" y="1168"/>
                </a:lnTo>
                <a:lnTo>
                  <a:pt x="1094" y="1161"/>
                </a:lnTo>
                <a:lnTo>
                  <a:pt x="1161" y="992"/>
                </a:lnTo>
                <a:lnTo>
                  <a:pt x="1123" y="953"/>
                </a:lnTo>
                <a:lnTo>
                  <a:pt x="1120" y="870"/>
                </a:lnTo>
                <a:lnTo>
                  <a:pt x="1123" y="870"/>
                </a:lnTo>
                <a:lnTo>
                  <a:pt x="1123" y="873"/>
                </a:lnTo>
                <a:lnTo>
                  <a:pt x="1113" y="813"/>
                </a:lnTo>
                <a:lnTo>
                  <a:pt x="1008" y="752"/>
                </a:lnTo>
                <a:lnTo>
                  <a:pt x="1005" y="701"/>
                </a:lnTo>
                <a:lnTo>
                  <a:pt x="1101" y="611"/>
                </a:lnTo>
                <a:lnTo>
                  <a:pt x="1126" y="557"/>
                </a:lnTo>
                <a:lnTo>
                  <a:pt x="1120" y="451"/>
                </a:lnTo>
                <a:lnTo>
                  <a:pt x="1165" y="422"/>
                </a:lnTo>
                <a:lnTo>
                  <a:pt x="1267" y="467"/>
                </a:lnTo>
                <a:lnTo>
                  <a:pt x="1302" y="470"/>
                </a:lnTo>
                <a:lnTo>
                  <a:pt x="1318" y="451"/>
                </a:lnTo>
                <a:lnTo>
                  <a:pt x="1321" y="416"/>
                </a:lnTo>
                <a:lnTo>
                  <a:pt x="1328" y="413"/>
                </a:lnTo>
                <a:lnTo>
                  <a:pt x="1334" y="416"/>
                </a:lnTo>
                <a:lnTo>
                  <a:pt x="1296" y="406"/>
                </a:lnTo>
                <a:lnTo>
                  <a:pt x="1283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3"/>
                </a:lnTo>
                <a:lnTo>
                  <a:pt x="867" y="400"/>
                </a:lnTo>
                <a:lnTo>
                  <a:pt x="774" y="381"/>
                </a:lnTo>
                <a:lnTo>
                  <a:pt x="698" y="352"/>
                </a:lnTo>
                <a:lnTo>
                  <a:pt x="659" y="297"/>
                </a:lnTo>
                <a:lnTo>
                  <a:pt x="678" y="262"/>
                </a:lnTo>
                <a:lnTo>
                  <a:pt x="589" y="205"/>
                </a:lnTo>
                <a:lnTo>
                  <a:pt x="566" y="224"/>
                </a:lnTo>
                <a:lnTo>
                  <a:pt x="480" y="230"/>
                </a:lnTo>
                <a:lnTo>
                  <a:pt x="480" y="198"/>
                </a:lnTo>
                <a:lnTo>
                  <a:pt x="413" y="198"/>
                </a:lnTo>
                <a:lnTo>
                  <a:pt x="438" y="160"/>
                </a:lnTo>
                <a:lnTo>
                  <a:pt x="576" y="144"/>
                </a:lnTo>
                <a:lnTo>
                  <a:pt x="694" y="0"/>
                </a:lnTo>
                <a:lnTo>
                  <a:pt x="525" y="38"/>
                </a:lnTo>
                <a:lnTo>
                  <a:pt x="454" y="109"/>
                </a:lnTo>
                <a:lnTo>
                  <a:pt x="400" y="118"/>
                </a:lnTo>
                <a:lnTo>
                  <a:pt x="358" y="128"/>
                </a:lnTo>
                <a:lnTo>
                  <a:pt x="326" y="89"/>
                </a:lnTo>
                <a:lnTo>
                  <a:pt x="247" y="121"/>
                </a:lnTo>
                <a:lnTo>
                  <a:pt x="151" y="128"/>
                </a:lnTo>
                <a:lnTo>
                  <a:pt x="205" y="176"/>
                </a:lnTo>
                <a:lnTo>
                  <a:pt x="125" y="169"/>
                </a:lnTo>
                <a:lnTo>
                  <a:pt x="83" y="134"/>
                </a:lnTo>
                <a:lnTo>
                  <a:pt x="7" y="163"/>
                </a:lnTo>
                <a:lnTo>
                  <a:pt x="0" y="208"/>
                </a:lnTo>
                <a:lnTo>
                  <a:pt x="48" y="224"/>
                </a:lnTo>
                <a:lnTo>
                  <a:pt x="135" y="294"/>
                </a:lnTo>
                <a:lnTo>
                  <a:pt x="205" y="384"/>
                </a:lnTo>
                <a:lnTo>
                  <a:pt x="243" y="384"/>
                </a:lnTo>
                <a:lnTo>
                  <a:pt x="301" y="470"/>
                </a:lnTo>
                <a:lnTo>
                  <a:pt x="333" y="505"/>
                </a:lnTo>
                <a:lnTo>
                  <a:pt x="342" y="566"/>
                </a:lnTo>
                <a:lnTo>
                  <a:pt x="381" y="608"/>
                </a:lnTo>
                <a:lnTo>
                  <a:pt x="419" y="605"/>
                </a:lnTo>
                <a:lnTo>
                  <a:pt x="432" y="665"/>
                </a:lnTo>
                <a:lnTo>
                  <a:pt x="397" y="729"/>
                </a:lnTo>
                <a:lnTo>
                  <a:pt x="403" y="896"/>
                </a:lnTo>
                <a:lnTo>
                  <a:pt x="352" y="861"/>
                </a:lnTo>
                <a:lnTo>
                  <a:pt x="323" y="896"/>
                </a:lnTo>
                <a:lnTo>
                  <a:pt x="317" y="985"/>
                </a:lnTo>
                <a:lnTo>
                  <a:pt x="352" y="1062"/>
                </a:lnTo>
                <a:lnTo>
                  <a:pt x="365" y="1129"/>
                </a:lnTo>
                <a:lnTo>
                  <a:pt x="419" y="1158"/>
                </a:lnTo>
                <a:lnTo>
                  <a:pt x="368" y="1216"/>
                </a:lnTo>
                <a:lnTo>
                  <a:pt x="387" y="1248"/>
                </a:lnTo>
                <a:lnTo>
                  <a:pt x="534" y="1280"/>
                </a:lnTo>
                <a:lnTo>
                  <a:pt x="486" y="1296"/>
                </a:lnTo>
                <a:lnTo>
                  <a:pt x="496" y="1350"/>
                </a:lnTo>
                <a:lnTo>
                  <a:pt x="451" y="1299"/>
                </a:lnTo>
                <a:lnTo>
                  <a:pt x="352" y="1277"/>
                </a:lnTo>
                <a:lnTo>
                  <a:pt x="352" y="1331"/>
                </a:lnTo>
                <a:lnTo>
                  <a:pt x="381" y="1366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6" y="1507"/>
                </a:lnTo>
                <a:lnTo>
                  <a:pt x="294" y="1504"/>
                </a:lnTo>
                <a:lnTo>
                  <a:pt x="291" y="1558"/>
                </a:lnTo>
                <a:lnTo>
                  <a:pt x="272" y="1526"/>
                </a:lnTo>
                <a:lnTo>
                  <a:pt x="221" y="1529"/>
                </a:lnTo>
                <a:lnTo>
                  <a:pt x="253" y="1584"/>
                </a:lnTo>
                <a:lnTo>
                  <a:pt x="243" y="1641"/>
                </a:lnTo>
                <a:lnTo>
                  <a:pt x="186" y="1712"/>
                </a:lnTo>
                <a:lnTo>
                  <a:pt x="160" y="1670"/>
                </a:lnTo>
                <a:lnTo>
                  <a:pt x="106" y="1661"/>
                </a:lnTo>
                <a:lnTo>
                  <a:pt x="106" y="1645"/>
                </a:lnTo>
                <a:lnTo>
                  <a:pt x="195" y="1648"/>
                </a:lnTo>
                <a:lnTo>
                  <a:pt x="208" y="1606"/>
                </a:lnTo>
                <a:lnTo>
                  <a:pt x="195" y="1565"/>
                </a:lnTo>
                <a:lnTo>
                  <a:pt x="138" y="1568"/>
                </a:lnTo>
                <a:lnTo>
                  <a:pt x="64" y="1529"/>
                </a:lnTo>
                <a:lnTo>
                  <a:pt x="64" y="1533"/>
                </a:lnTo>
                <a:lnTo>
                  <a:pt x="64" y="1574"/>
                </a:lnTo>
                <a:lnTo>
                  <a:pt x="55" y="1574"/>
                </a:lnTo>
                <a:lnTo>
                  <a:pt x="58" y="1574"/>
                </a:lnTo>
                <a:lnTo>
                  <a:pt x="58" y="1577"/>
                </a:lnTo>
                <a:lnTo>
                  <a:pt x="67" y="1696"/>
                </a:lnTo>
                <a:lnTo>
                  <a:pt x="99" y="1705"/>
                </a:lnTo>
                <a:lnTo>
                  <a:pt x="80" y="1821"/>
                </a:lnTo>
                <a:lnTo>
                  <a:pt x="74" y="182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1787"/>
          <p:cNvSpPr>
            <a:spLocks/>
          </p:cNvSpPr>
          <p:nvPr/>
        </p:nvSpPr>
        <p:spPr bwMode="auto">
          <a:xfrm>
            <a:off x="4862122" y="1757426"/>
            <a:ext cx="1344077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30 h 2317"/>
              <a:gd name="T4" fmla="*/ 80 w 1334"/>
              <a:gd name="T5" fmla="*/ 1997 h 2317"/>
              <a:gd name="T6" fmla="*/ 175 w 1334"/>
              <a:gd name="T7" fmla="*/ 2100 h 2317"/>
              <a:gd name="T8" fmla="*/ 340 w 1334"/>
              <a:gd name="T9" fmla="*/ 2245 h 2317"/>
              <a:gd name="T10" fmla="*/ 400 w 1334"/>
              <a:gd name="T11" fmla="*/ 2317 h 2317"/>
              <a:gd name="T12" fmla="*/ 623 w 1334"/>
              <a:gd name="T13" fmla="*/ 2285 h 2317"/>
              <a:gd name="T14" fmla="*/ 626 w 1334"/>
              <a:gd name="T15" fmla="*/ 2285 h 2317"/>
              <a:gd name="T16" fmla="*/ 633 w 1334"/>
              <a:gd name="T17" fmla="*/ 2115 h 2317"/>
              <a:gd name="T18" fmla="*/ 561 w 1334"/>
              <a:gd name="T19" fmla="*/ 2032 h 2317"/>
              <a:gd name="T20" fmla="*/ 693 w 1334"/>
              <a:gd name="T21" fmla="*/ 1780 h 2317"/>
              <a:gd name="T22" fmla="*/ 1036 w 1334"/>
              <a:gd name="T23" fmla="*/ 1475 h 2317"/>
              <a:gd name="T24" fmla="*/ 1094 w 1334"/>
              <a:gd name="T25" fmla="*/ 1162 h 2317"/>
              <a:gd name="T26" fmla="*/ 1121 w 1334"/>
              <a:gd name="T27" fmla="*/ 870 h 2317"/>
              <a:gd name="T28" fmla="*/ 1114 w 1334"/>
              <a:gd name="T29" fmla="*/ 815 h 2317"/>
              <a:gd name="T30" fmla="*/ 1101 w 1334"/>
              <a:gd name="T31" fmla="*/ 612 h 2317"/>
              <a:gd name="T32" fmla="*/ 1166 w 1334"/>
              <a:gd name="T33" fmla="*/ 422 h 2317"/>
              <a:gd name="T34" fmla="*/ 1319 w 1334"/>
              <a:gd name="T35" fmla="*/ 452 h 2317"/>
              <a:gd name="T36" fmla="*/ 1334 w 1334"/>
              <a:gd name="T37" fmla="*/ 417 h 2317"/>
              <a:gd name="T38" fmla="*/ 1181 w 1334"/>
              <a:gd name="T39" fmla="*/ 317 h 2317"/>
              <a:gd name="T40" fmla="*/ 931 w 1334"/>
              <a:gd name="T41" fmla="*/ 395 h 2317"/>
              <a:gd name="T42" fmla="*/ 698 w 1334"/>
              <a:gd name="T43" fmla="*/ 352 h 2317"/>
              <a:gd name="T44" fmla="*/ 588 w 1334"/>
              <a:gd name="T45" fmla="*/ 205 h 2317"/>
              <a:gd name="T46" fmla="*/ 481 w 1334"/>
              <a:gd name="T47" fmla="*/ 200 h 2317"/>
              <a:gd name="T48" fmla="*/ 576 w 1334"/>
              <a:gd name="T49" fmla="*/ 145 h 2317"/>
              <a:gd name="T50" fmla="*/ 453 w 1334"/>
              <a:gd name="T51" fmla="*/ 110 h 2317"/>
              <a:gd name="T52" fmla="*/ 325 w 1334"/>
              <a:gd name="T53" fmla="*/ 90 h 2317"/>
              <a:gd name="T54" fmla="*/ 205 w 1334"/>
              <a:gd name="T55" fmla="*/ 177 h 2317"/>
              <a:gd name="T56" fmla="*/ 5 w 1334"/>
              <a:gd name="T57" fmla="*/ 165 h 2317"/>
              <a:gd name="T58" fmla="*/ 135 w 1334"/>
              <a:gd name="T59" fmla="*/ 295 h 2317"/>
              <a:gd name="T60" fmla="*/ 300 w 1334"/>
              <a:gd name="T61" fmla="*/ 470 h 2317"/>
              <a:gd name="T62" fmla="*/ 380 w 1334"/>
              <a:gd name="T63" fmla="*/ 610 h 2317"/>
              <a:gd name="T64" fmla="*/ 395 w 1334"/>
              <a:gd name="T65" fmla="*/ 730 h 2317"/>
              <a:gd name="T66" fmla="*/ 323 w 1334"/>
              <a:gd name="T67" fmla="*/ 897 h 2317"/>
              <a:gd name="T68" fmla="*/ 365 w 1334"/>
              <a:gd name="T69" fmla="*/ 1130 h 2317"/>
              <a:gd name="T70" fmla="*/ 385 w 1334"/>
              <a:gd name="T71" fmla="*/ 1250 h 2317"/>
              <a:gd name="T72" fmla="*/ 496 w 1334"/>
              <a:gd name="T73" fmla="*/ 1350 h 2317"/>
              <a:gd name="T74" fmla="*/ 350 w 1334"/>
              <a:gd name="T75" fmla="*/ 1332 h 2317"/>
              <a:gd name="T76" fmla="*/ 333 w 1334"/>
              <a:gd name="T77" fmla="*/ 1440 h 2317"/>
              <a:gd name="T78" fmla="*/ 293 w 1334"/>
              <a:gd name="T79" fmla="*/ 1505 h 2317"/>
              <a:gd name="T80" fmla="*/ 220 w 1334"/>
              <a:gd name="T81" fmla="*/ 1530 h 2317"/>
              <a:gd name="T82" fmla="*/ 185 w 1334"/>
              <a:gd name="T83" fmla="*/ 1712 h 2317"/>
              <a:gd name="T84" fmla="*/ 105 w 1334"/>
              <a:gd name="T85" fmla="*/ 1645 h 2317"/>
              <a:gd name="T86" fmla="*/ 195 w 1334"/>
              <a:gd name="T87" fmla="*/ 1565 h 2317"/>
              <a:gd name="T88" fmla="*/ 63 w 1334"/>
              <a:gd name="T89" fmla="*/ 1535 h 2317"/>
              <a:gd name="T90" fmla="*/ 58 w 1334"/>
              <a:gd name="T91" fmla="*/ 1575 h 2317"/>
              <a:gd name="T92" fmla="*/ 98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3" y="1825"/>
                </a:moveTo>
                <a:lnTo>
                  <a:pt x="73" y="1857"/>
                </a:lnTo>
                <a:lnTo>
                  <a:pt x="58" y="1872"/>
                </a:lnTo>
                <a:lnTo>
                  <a:pt x="58" y="1870"/>
                </a:lnTo>
                <a:lnTo>
                  <a:pt x="65" y="1870"/>
                </a:lnTo>
                <a:lnTo>
                  <a:pt x="80" y="1930"/>
                </a:lnTo>
                <a:lnTo>
                  <a:pt x="80" y="1982"/>
                </a:lnTo>
                <a:lnTo>
                  <a:pt x="73" y="2030"/>
                </a:lnTo>
                <a:lnTo>
                  <a:pt x="80" y="1997"/>
                </a:lnTo>
                <a:lnTo>
                  <a:pt x="80" y="1995"/>
                </a:lnTo>
                <a:lnTo>
                  <a:pt x="170" y="2035"/>
                </a:lnTo>
                <a:lnTo>
                  <a:pt x="175" y="2100"/>
                </a:lnTo>
                <a:lnTo>
                  <a:pt x="243" y="2097"/>
                </a:lnTo>
                <a:lnTo>
                  <a:pt x="323" y="2157"/>
                </a:lnTo>
                <a:lnTo>
                  <a:pt x="340" y="2245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5" y="2275"/>
                </a:lnTo>
                <a:lnTo>
                  <a:pt x="611" y="2260"/>
                </a:lnTo>
                <a:lnTo>
                  <a:pt x="623" y="2285"/>
                </a:lnTo>
                <a:lnTo>
                  <a:pt x="626" y="2285"/>
                </a:lnTo>
                <a:lnTo>
                  <a:pt x="626" y="2280"/>
                </a:lnTo>
                <a:lnTo>
                  <a:pt x="626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3" y="2115"/>
                </a:lnTo>
                <a:lnTo>
                  <a:pt x="653" y="2052"/>
                </a:lnTo>
                <a:lnTo>
                  <a:pt x="653" y="2050"/>
                </a:lnTo>
                <a:lnTo>
                  <a:pt x="561" y="2032"/>
                </a:lnTo>
                <a:lnTo>
                  <a:pt x="606" y="1905"/>
                </a:lnTo>
                <a:lnTo>
                  <a:pt x="721" y="1827"/>
                </a:lnTo>
                <a:lnTo>
                  <a:pt x="693" y="1780"/>
                </a:lnTo>
                <a:lnTo>
                  <a:pt x="761" y="1625"/>
                </a:lnTo>
                <a:lnTo>
                  <a:pt x="919" y="1550"/>
                </a:lnTo>
                <a:lnTo>
                  <a:pt x="1036" y="1475"/>
                </a:lnTo>
                <a:lnTo>
                  <a:pt x="1014" y="1252"/>
                </a:lnTo>
                <a:lnTo>
                  <a:pt x="1056" y="1170"/>
                </a:lnTo>
                <a:lnTo>
                  <a:pt x="1094" y="1162"/>
                </a:lnTo>
                <a:lnTo>
                  <a:pt x="1161" y="992"/>
                </a:lnTo>
                <a:lnTo>
                  <a:pt x="1124" y="955"/>
                </a:lnTo>
                <a:lnTo>
                  <a:pt x="1121" y="870"/>
                </a:lnTo>
                <a:lnTo>
                  <a:pt x="1124" y="870"/>
                </a:lnTo>
                <a:lnTo>
                  <a:pt x="1124" y="875"/>
                </a:lnTo>
                <a:lnTo>
                  <a:pt x="1114" y="815"/>
                </a:lnTo>
                <a:lnTo>
                  <a:pt x="1009" y="752"/>
                </a:lnTo>
                <a:lnTo>
                  <a:pt x="1006" y="702"/>
                </a:lnTo>
                <a:lnTo>
                  <a:pt x="1101" y="612"/>
                </a:lnTo>
                <a:lnTo>
                  <a:pt x="1126" y="557"/>
                </a:lnTo>
                <a:lnTo>
                  <a:pt x="1121" y="452"/>
                </a:lnTo>
                <a:lnTo>
                  <a:pt x="1166" y="422"/>
                </a:lnTo>
                <a:lnTo>
                  <a:pt x="1266" y="467"/>
                </a:lnTo>
                <a:lnTo>
                  <a:pt x="1301" y="470"/>
                </a:lnTo>
                <a:lnTo>
                  <a:pt x="1319" y="452"/>
                </a:lnTo>
                <a:lnTo>
                  <a:pt x="1321" y="417"/>
                </a:lnTo>
                <a:lnTo>
                  <a:pt x="1329" y="415"/>
                </a:lnTo>
                <a:lnTo>
                  <a:pt x="1334" y="417"/>
                </a:lnTo>
                <a:lnTo>
                  <a:pt x="1296" y="407"/>
                </a:lnTo>
                <a:lnTo>
                  <a:pt x="1284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5"/>
                </a:lnTo>
                <a:lnTo>
                  <a:pt x="866" y="400"/>
                </a:lnTo>
                <a:lnTo>
                  <a:pt x="773" y="382"/>
                </a:lnTo>
                <a:lnTo>
                  <a:pt x="698" y="352"/>
                </a:lnTo>
                <a:lnTo>
                  <a:pt x="658" y="297"/>
                </a:lnTo>
                <a:lnTo>
                  <a:pt x="678" y="262"/>
                </a:lnTo>
                <a:lnTo>
                  <a:pt x="588" y="205"/>
                </a:lnTo>
                <a:lnTo>
                  <a:pt x="566" y="225"/>
                </a:lnTo>
                <a:lnTo>
                  <a:pt x="481" y="230"/>
                </a:lnTo>
                <a:lnTo>
                  <a:pt x="481" y="200"/>
                </a:lnTo>
                <a:lnTo>
                  <a:pt x="413" y="200"/>
                </a:lnTo>
                <a:lnTo>
                  <a:pt x="438" y="160"/>
                </a:lnTo>
                <a:lnTo>
                  <a:pt x="576" y="145"/>
                </a:lnTo>
                <a:lnTo>
                  <a:pt x="693" y="0"/>
                </a:lnTo>
                <a:lnTo>
                  <a:pt x="526" y="40"/>
                </a:lnTo>
                <a:lnTo>
                  <a:pt x="453" y="110"/>
                </a:lnTo>
                <a:lnTo>
                  <a:pt x="400" y="120"/>
                </a:lnTo>
                <a:lnTo>
                  <a:pt x="358" y="130"/>
                </a:lnTo>
                <a:lnTo>
                  <a:pt x="325" y="90"/>
                </a:lnTo>
                <a:lnTo>
                  <a:pt x="245" y="122"/>
                </a:lnTo>
                <a:lnTo>
                  <a:pt x="150" y="130"/>
                </a:lnTo>
                <a:lnTo>
                  <a:pt x="205" y="177"/>
                </a:lnTo>
                <a:lnTo>
                  <a:pt x="125" y="170"/>
                </a:lnTo>
                <a:lnTo>
                  <a:pt x="83" y="135"/>
                </a:lnTo>
                <a:lnTo>
                  <a:pt x="5" y="165"/>
                </a:lnTo>
                <a:lnTo>
                  <a:pt x="0" y="210"/>
                </a:lnTo>
                <a:lnTo>
                  <a:pt x="48" y="225"/>
                </a:lnTo>
                <a:lnTo>
                  <a:pt x="135" y="295"/>
                </a:lnTo>
                <a:lnTo>
                  <a:pt x="205" y="385"/>
                </a:lnTo>
                <a:lnTo>
                  <a:pt x="243" y="385"/>
                </a:lnTo>
                <a:lnTo>
                  <a:pt x="300" y="470"/>
                </a:lnTo>
                <a:lnTo>
                  <a:pt x="333" y="505"/>
                </a:lnTo>
                <a:lnTo>
                  <a:pt x="340" y="567"/>
                </a:lnTo>
                <a:lnTo>
                  <a:pt x="380" y="610"/>
                </a:lnTo>
                <a:lnTo>
                  <a:pt x="418" y="605"/>
                </a:lnTo>
                <a:lnTo>
                  <a:pt x="430" y="665"/>
                </a:lnTo>
                <a:lnTo>
                  <a:pt x="395" y="730"/>
                </a:lnTo>
                <a:lnTo>
                  <a:pt x="403" y="897"/>
                </a:lnTo>
                <a:lnTo>
                  <a:pt x="350" y="862"/>
                </a:lnTo>
                <a:lnTo>
                  <a:pt x="323" y="897"/>
                </a:lnTo>
                <a:lnTo>
                  <a:pt x="315" y="985"/>
                </a:lnTo>
                <a:lnTo>
                  <a:pt x="350" y="1062"/>
                </a:lnTo>
                <a:lnTo>
                  <a:pt x="365" y="1130"/>
                </a:lnTo>
                <a:lnTo>
                  <a:pt x="418" y="1160"/>
                </a:lnTo>
                <a:lnTo>
                  <a:pt x="368" y="1217"/>
                </a:lnTo>
                <a:lnTo>
                  <a:pt x="385" y="1250"/>
                </a:lnTo>
                <a:lnTo>
                  <a:pt x="533" y="1280"/>
                </a:lnTo>
                <a:lnTo>
                  <a:pt x="486" y="1297"/>
                </a:lnTo>
                <a:lnTo>
                  <a:pt x="496" y="1350"/>
                </a:lnTo>
                <a:lnTo>
                  <a:pt x="451" y="1300"/>
                </a:lnTo>
                <a:lnTo>
                  <a:pt x="350" y="1277"/>
                </a:lnTo>
                <a:lnTo>
                  <a:pt x="350" y="1332"/>
                </a:lnTo>
                <a:lnTo>
                  <a:pt x="380" y="1367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5" y="1507"/>
                </a:lnTo>
                <a:lnTo>
                  <a:pt x="293" y="1505"/>
                </a:lnTo>
                <a:lnTo>
                  <a:pt x="290" y="1560"/>
                </a:lnTo>
                <a:lnTo>
                  <a:pt x="270" y="1527"/>
                </a:lnTo>
                <a:lnTo>
                  <a:pt x="220" y="1530"/>
                </a:lnTo>
                <a:lnTo>
                  <a:pt x="253" y="1585"/>
                </a:lnTo>
                <a:lnTo>
                  <a:pt x="243" y="1642"/>
                </a:lnTo>
                <a:lnTo>
                  <a:pt x="185" y="1712"/>
                </a:lnTo>
                <a:lnTo>
                  <a:pt x="160" y="1670"/>
                </a:lnTo>
                <a:lnTo>
                  <a:pt x="105" y="1662"/>
                </a:lnTo>
                <a:lnTo>
                  <a:pt x="105" y="1645"/>
                </a:lnTo>
                <a:lnTo>
                  <a:pt x="195" y="1650"/>
                </a:lnTo>
                <a:lnTo>
                  <a:pt x="208" y="1607"/>
                </a:lnTo>
                <a:lnTo>
                  <a:pt x="195" y="1565"/>
                </a:lnTo>
                <a:lnTo>
                  <a:pt x="138" y="1570"/>
                </a:lnTo>
                <a:lnTo>
                  <a:pt x="63" y="1530"/>
                </a:lnTo>
                <a:lnTo>
                  <a:pt x="63" y="1535"/>
                </a:lnTo>
                <a:lnTo>
                  <a:pt x="63" y="1575"/>
                </a:lnTo>
                <a:lnTo>
                  <a:pt x="55" y="1575"/>
                </a:lnTo>
                <a:lnTo>
                  <a:pt x="58" y="1575"/>
                </a:lnTo>
                <a:lnTo>
                  <a:pt x="58" y="1577"/>
                </a:lnTo>
                <a:lnTo>
                  <a:pt x="65" y="1697"/>
                </a:lnTo>
                <a:lnTo>
                  <a:pt x="98" y="1705"/>
                </a:lnTo>
                <a:lnTo>
                  <a:pt x="80" y="1822"/>
                </a:lnTo>
                <a:lnTo>
                  <a:pt x="73" y="18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786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1 h 448"/>
              <a:gd name="T2" fmla="*/ 4 w 535"/>
              <a:gd name="T3" fmla="*/ 221 h 448"/>
              <a:gd name="T4" fmla="*/ 52 w 535"/>
              <a:gd name="T5" fmla="*/ 307 h 448"/>
              <a:gd name="T6" fmla="*/ 52 w 535"/>
              <a:gd name="T7" fmla="*/ 365 h 448"/>
              <a:gd name="T8" fmla="*/ 109 w 535"/>
              <a:gd name="T9" fmla="*/ 448 h 448"/>
              <a:gd name="T10" fmla="*/ 160 w 535"/>
              <a:gd name="T11" fmla="*/ 406 h 448"/>
              <a:gd name="T12" fmla="*/ 324 w 535"/>
              <a:gd name="T13" fmla="*/ 400 h 448"/>
              <a:gd name="T14" fmla="*/ 535 w 535"/>
              <a:gd name="T15" fmla="*/ 176 h 448"/>
              <a:gd name="T16" fmla="*/ 503 w 535"/>
              <a:gd name="T17" fmla="*/ 169 h 448"/>
              <a:gd name="T18" fmla="*/ 496 w 535"/>
              <a:gd name="T19" fmla="*/ 179 h 448"/>
              <a:gd name="T20" fmla="*/ 474 w 535"/>
              <a:gd name="T21" fmla="*/ 176 h 448"/>
              <a:gd name="T22" fmla="*/ 461 w 535"/>
              <a:gd name="T23" fmla="*/ 147 h 448"/>
              <a:gd name="T24" fmla="*/ 483 w 535"/>
              <a:gd name="T25" fmla="*/ 137 h 448"/>
              <a:gd name="T26" fmla="*/ 471 w 535"/>
              <a:gd name="T27" fmla="*/ 19 h 448"/>
              <a:gd name="T28" fmla="*/ 397 w 535"/>
              <a:gd name="T29" fmla="*/ 3 h 448"/>
              <a:gd name="T30" fmla="*/ 394 w 535"/>
              <a:gd name="T31" fmla="*/ 0 h 448"/>
              <a:gd name="T32" fmla="*/ 394 w 535"/>
              <a:gd name="T33" fmla="*/ 3 h 448"/>
              <a:gd name="T34" fmla="*/ 298 w 535"/>
              <a:gd name="T35" fmla="*/ 86 h 448"/>
              <a:gd name="T36" fmla="*/ 224 w 535"/>
              <a:gd name="T37" fmla="*/ 102 h 448"/>
              <a:gd name="T38" fmla="*/ 180 w 535"/>
              <a:gd name="T39" fmla="*/ 134 h 448"/>
              <a:gd name="T40" fmla="*/ 116 w 535"/>
              <a:gd name="T41" fmla="*/ 137 h 448"/>
              <a:gd name="T42" fmla="*/ 116 w 535"/>
              <a:gd name="T43" fmla="*/ 185 h 448"/>
              <a:gd name="T44" fmla="*/ 90 w 535"/>
              <a:gd name="T45" fmla="*/ 198 h 448"/>
              <a:gd name="T46" fmla="*/ 0 w 535"/>
              <a:gd name="T47" fmla="*/ 21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1"/>
                </a:moveTo>
                <a:lnTo>
                  <a:pt x="4" y="221"/>
                </a:lnTo>
                <a:lnTo>
                  <a:pt x="52" y="307"/>
                </a:lnTo>
                <a:lnTo>
                  <a:pt x="52" y="365"/>
                </a:lnTo>
                <a:lnTo>
                  <a:pt x="109" y="448"/>
                </a:lnTo>
                <a:lnTo>
                  <a:pt x="160" y="406"/>
                </a:lnTo>
                <a:lnTo>
                  <a:pt x="324" y="400"/>
                </a:lnTo>
                <a:lnTo>
                  <a:pt x="535" y="176"/>
                </a:lnTo>
                <a:lnTo>
                  <a:pt x="503" y="169"/>
                </a:lnTo>
                <a:lnTo>
                  <a:pt x="496" y="179"/>
                </a:lnTo>
                <a:lnTo>
                  <a:pt x="474" y="176"/>
                </a:lnTo>
                <a:lnTo>
                  <a:pt x="461" y="147"/>
                </a:lnTo>
                <a:lnTo>
                  <a:pt x="483" y="137"/>
                </a:lnTo>
                <a:lnTo>
                  <a:pt x="471" y="19"/>
                </a:lnTo>
                <a:lnTo>
                  <a:pt x="397" y="3"/>
                </a:lnTo>
                <a:lnTo>
                  <a:pt x="394" y="0"/>
                </a:lnTo>
                <a:lnTo>
                  <a:pt x="394" y="3"/>
                </a:lnTo>
                <a:lnTo>
                  <a:pt x="298" y="86"/>
                </a:lnTo>
                <a:lnTo>
                  <a:pt x="224" y="102"/>
                </a:lnTo>
                <a:lnTo>
                  <a:pt x="180" y="134"/>
                </a:lnTo>
                <a:lnTo>
                  <a:pt x="116" y="137"/>
                </a:lnTo>
                <a:lnTo>
                  <a:pt x="116" y="185"/>
                </a:lnTo>
                <a:lnTo>
                  <a:pt x="90" y="198"/>
                </a:lnTo>
                <a:lnTo>
                  <a:pt x="0" y="21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785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0 h 448"/>
              <a:gd name="T2" fmla="*/ 5 w 535"/>
              <a:gd name="T3" fmla="*/ 220 h 448"/>
              <a:gd name="T4" fmla="*/ 53 w 535"/>
              <a:gd name="T5" fmla="*/ 308 h 448"/>
              <a:gd name="T6" fmla="*/ 53 w 535"/>
              <a:gd name="T7" fmla="*/ 365 h 448"/>
              <a:gd name="T8" fmla="*/ 110 w 535"/>
              <a:gd name="T9" fmla="*/ 448 h 448"/>
              <a:gd name="T10" fmla="*/ 160 w 535"/>
              <a:gd name="T11" fmla="*/ 405 h 448"/>
              <a:gd name="T12" fmla="*/ 325 w 535"/>
              <a:gd name="T13" fmla="*/ 400 h 448"/>
              <a:gd name="T14" fmla="*/ 535 w 535"/>
              <a:gd name="T15" fmla="*/ 175 h 448"/>
              <a:gd name="T16" fmla="*/ 505 w 535"/>
              <a:gd name="T17" fmla="*/ 170 h 448"/>
              <a:gd name="T18" fmla="*/ 498 w 535"/>
              <a:gd name="T19" fmla="*/ 180 h 448"/>
              <a:gd name="T20" fmla="*/ 475 w 535"/>
              <a:gd name="T21" fmla="*/ 175 h 448"/>
              <a:gd name="T22" fmla="*/ 463 w 535"/>
              <a:gd name="T23" fmla="*/ 148 h 448"/>
              <a:gd name="T24" fmla="*/ 485 w 535"/>
              <a:gd name="T25" fmla="*/ 138 h 448"/>
              <a:gd name="T26" fmla="*/ 473 w 535"/>
              <a:gd name="T27" fmla="*/ 20 h 448"/>
              <a:gd name="T28" fmla="*/ 398 w 535"/>
              <a:gd name="T29" fmla="*/ 3 h 448"/>
              <a:gd name="T30" fmla="*/ 395 w 535"/>
              <a:gd name="T31" fmla="*/ 0 h 448"/>
              <a:gd name="T32" fmla="*/ 395 w 535"/>
              <a:gd name="T33" fmla="*/ 3 h 448"/>
              <a:gd name="T34" fmla="*/ 300 w 535"/>
              <a:gd name="T35" fmla="*/ 85 h 448"/>
              <a:gd name="T36" fmla="*/ 225 w 535"/>
              <a:gd name="T37" fmla="*/ 103 h 448"/>
              <a:gd name="T38" fmla="*/ 180 w 535"/>
              <a:gd name="T39" fmla="*/ 135 h 448"/>
              <a:gd name="T40" fmla="*/ 118 w 535"/>
              <a:gd name="T41" fmla="*/ 138 h 448"/>
              <a:gd name="T42" fmla="*/ 118 w 535"/>
              <a:gd name="T43" fmla="*/ 185 h 448"/>
              <a:gd name="T44" fmla="*/ 90 w 535"/>
              <a:gd name="T45" fmla="*/ 198 h 448"/>
              <a:gd name="T46" fmla="*/ 0 w 535"/>
              <a:gd name="T47" fmla="*/ 21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0"/>
                </a:moveTo>
                <a:lnTo>
                  <a:pt x="5" y="220"/>
                </a:lnTo>
                <a:lnTo>
                  <a:pt x="53" y="308"/>
                </a:lnTo>
                <a:lnTo>
                  <a:pt x="53" y="365"/>
                </a:lnTo>
                <a:lnTo>
                  <a:pt x="110" y="448"/>
                </a:lnTo>
                <a:lnTo>
                  <a:pt x="160" y="405"/>
                </a:lnTo>
                <a:lnTo>
                  <a:pt x="325" y="400"/>
                </a:lnTo>
                <a:lnTo>
                  <a:pt x="535" y="175"/>
                </a:lnTo>
                <a:lnTo>
                  <a:pt x="505" y="170"/>
                </a:lnTo>
                <a:lnTo>
                  <a:pt x="498" y="180"/>
                </a:lnTo>
                <a:lnTo>
                  <a:pt x="475" y="175"/>
                </a:lnTo>
                <a:lnTo>
                  <a:pt x="463" y="148"/>
                </a:lnTo>
                <a:lnTo>
                  <a:pt x="485" y="138"/>
                </a:lnTo>
                <a:lnTo>
                  <a:pt x="473" y="20"/>
                </a:lnTo>
                <a:lnTo>
                  <a:pt x="398" y="3"/>
                </a:lnTo>
                <a:lnTo>
                  <a:pt x="395" y="0"/>
                </a:lnTo>
                <a:lnTo>
                  <a:pt x="395" y="3"/>
                </a:lnTo>
                <a:lnTo>
                  <a:pt x="300" y="85"/>
                </a:lnTo>
                <a:lnTo>
                  <a:pt x="225" y="103"/>
                </a:lnTo>
                <a:lnTo>
                  <a:pt x="180" y="135"/>
                </a:lnTo>
                <a:lnTo>
                  <a:pt x="118" y="138"/>
                </a:lnTo>
                <a:lnTo>
                  <a:pt x="118" y="185"/>
                </a:lnTo>
                <a:lnTo>
                  <a:pt x="90" y="198"/>
                </a:lnTo>
                <a:lnTo>
                  <a:pt x="0" y="2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784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4 w 340"/>
              <a:gd name="T1" fmla="*/ 579 h 582"/>
              <a:gd name="T2" fmla="*/ 84 w 340"/>
              <a:gd name="T3" fmla="*/ 544 h 582"/>
              <a:gd name="T4" fmla="*/ 157 w 340"/>
              <a:gd name="T5" fmla="*/ 512 h 582"/>
              <a:gd name="T6" fmla="*/ 154 w 340"/>
              <a:gd name="T7" fmla="*/ 316 h 582"/>
              <a:gd name="T8" fmla="*/ 269 w 340"/>
              <a:gd name="T9" fmla="*/ 246 h 582"/>
              <a:gd name="T10" fmla="*/ 340 w 340"/>
              <a:gd name="T11" fmla="*/ 166 h 582"/>
              <a:gd name="T12" fmla="*/ 314 w 340"/>
              <a:gd name="T13" fmla="*/ 0 h 582"/>
              <a:gd name="T14" fmla="*/ 314 w 340"/>
              <a:gd name="T15" fmla="*/ 12 h 582"/>
              <a:gd name="T16" fmla="*/ 253 w 340"/>
              <a:gd name="T17" fmla="*/ 73 h 582"/>
              <a:gd name="T18" fmla="*/ 183 w 340"/>
              <a:gd name="T19" fmla="*/ 70 h 582"/>
              <a:gd name="T20" fmla="*/ 132 w 340"/>
              <a:gd name="T21" fmla="*/ 54 h 582"/>
              <a:gd name="T22" fmla="*/ 132 w 340"/>
              <a:gd name="T23" fmla="*/ 51 h 582"/>
              <a:gd name="T24" fmla="*/ 125 w 340"/>
              <a:gd name="T25" fmla="*/ 51 h 582"/>
              <a:gd name="T26" fmla="*/ 125 w 340"/>
              <a:gd name="T27" fmla="*/ 134 h 582"/>
              <a:gd name="T28" fmla="*/ 167 w 340"/>
              <a:gd name="T29" fmla="*/ 198 h 582"/>
              <a:gd name="T30" fmla="*/ 132 w 340"/>
              <a:gd name="T31" fmla="*/ 220 h 582"/>
              <a:gd name="T32" fmla="*/ 61 w 340"/>
              <a:gd name="T33" fmla="*/ 140 h 582"/>
              <a:gd name="T34" fmla="*/ 87 w 340"/>
              <a:gd name="T35" fmla="*/ 9 h 582"/>
              <a:gd name="T36" fmla="*/ 61 w 340"/>
              <a:gd name="T37" fmla="*/ 140 h 582"/>
              <a:gd name="T38" fmla="*/ 13 w 340"/>
              <a:gd name="T39" fmla="*/ 156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6 h 582"/>
              <a:gd name="T50" fmla="*/ 23 w 340"/>
              <a:gd name="T51" fmla="*/ 422 h 582"/>
              <a:gd name="T52" fmla="*/ 20 w 340"/>
              <a:gd name="T53" fmla="*/ 422 h 582"/>
              <a:gd name="T54" fmla="*/ 32 w 340"/>
              <a:gd name="T55" fmla="*/ 540 h 582"/>
              <a:gd name="T56" fmla="*/ 52 w 340"/>
              <a:gd name="T57" fmla="*/ 566 h 582"/>
              <a:gd name="T58" fmla="*/ 45 w 340"/>
              <a:gd name="T59" fmla="*/ 582 h 582"/>
              <a:gd name="T60" fmla="*/ 52 w 340"/>
              <a:gd name="T61" fmla="*/ 572 h 582"/>
              <a:gd name="T62" fmla="*/ 84 w 340"/>
              <a:gd name="T63" fmla="*/ 579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4" y="579"/>
                </a:moveTo>
                <a:lnTo>
                  <a:pt x="84" y="544"/>
                </a:lnTo>
                <a:lnTo>
                  <a:pt x="157" y="512"/>
                </a:lnTo>
                <a:lnTo>
                  <a:pt x="154" y="316"/>
                </a:lnTo>
                <a:lnTo>
                  <a:pt x="269" y="246"/>
                </a:lnTo>
                <a:lnTo>
                  <a:pt x="340" y="166"/>
                </a:lnTo>
                <a:lnTo>
                  <a:pt x="314" y="0"/>
                </a:lnTo>
                <a:lnTo>
                  <a:pt x="314" y="12"/>
                </a:lnTo>
                <a:lnTo>
                  <a:pt x="253" y="73"/>
                </a:lnTo>
                <a:lnTo>
                  <a:pt x="183" y="70"/>
                </a:lnTo>
                <a:lnTo>
                  <a:pt x="132" y="54"/>
                </a:lnTo>
                <a:lnTo>
                  <a:pt x="132" y="51"/>
                </a:lnTo>
                <a:lnTo>
                  <a:pt x="125" y="51"/>
                </a:lnTo>
                <a:lnTo>
                  <a:pt x="125" y="134"/>
                </a:lnTo>
                <a:lnTo>
                  <a:pt x="167" y="198"/>
                </a:lnTo>
                <a:lnTo>
                  <a:pt x="132" y="220"/>
                </a:lnTo>
                <a:lnTo>
                  <a:pt x="61" y="140"/>
                </a:lnTo>
                <a:lnTo>
                  <a:pt x="87" y="9"/>
                </a:lnTo>
                <a:lnTo>
                  <a:pt x="61" y="140"/>
                </a:lnTo>
                <a:lnTo>
                  <a:pt x="13" y="156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6"/>
                </a:lnTo>
                <a:lnTo>
                  <a:pt x="23" y="422"/>
                </a:lnTo>
                <a:lnTo>
                  <a:pt x="20" y="422"/>
                </a:lnTo>
                <a:lnTo>
                  <a:pt x="32" y="540"/>
                </a:lnTo>
                <a:lnTo>
                  <a:pt x="52" y="566"/>
                </a:lnTo>
                <a:lnTo>
                  <a:pt x="45" y="582"/>
                </a:lnTo>
                <a:lnTo>
                  <a:pt x="52" y="572"/>
                </a:lnTo>
                <a:lnTo>
                  <a:pt x="84" y="57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783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3 w 340"/>
              <a:gd name="T1" fmla="*/ 577 h 582"/>
              <a:gd name="T2" fmla="*/ 83 w 340"/>
              <a:gd name="T3" fmla="*/ 542 h 582"/>
              <a:gd name="T4" fmla="*/ 158 w 340"/>
              <a:gd name="T5" fmla="*/ 512 h 582"/>
              <a:gd name="T6" fmla="*/ 153 w 340"/>
              <a:gd name="T7" fmla="*/ 315 h 582"/>
              <a:gd name="T8" fmla="*/ 268 w 340"/>
              <a:gd name="T9" fmla="*/ 245 h 582"/>
              <a:gd name="T10" fmla="*/ 340 w 340"/>
              <a:gd name="T11" fmla="*/ 165 h 582"/>
              <a:gd name="T12" fmla="*/ 313 w 340"/>
              <a:gd name="T13" fmla="*/ 0 h 582"/>
              <a:gd name="T14" fmla="*/ 313 w 340"/>
              <a:gd name="T15" fmla="*/ 12 h 582"/>
              <a:gd name="T16" fmla="*/ 253 w 340"/>
              <a:gd name="T17" fmla="*/ 72 h 582"/>
              <a:gd name="T18" fmla="*/ 183 w 340"/>
              <a:gd name="T19" fmla="*/ 70 h 582"/>
              <a:gd name="T20" fmla="*/ 133 w 340"/>
              <a:gd name="T21" fmla="*/ 52 h 582"/>
              <a:gd name="T22" fmla="*/ 133 w 340"/>
              <a:gd name="T23" fmla="*/ 50 h 582"/>
              <a:gd name="T24" fmla="*/ 125 w 340"/>
              <a:gd name="T25" fmla="*/ 50 h 582"/>
              <a:gd name="T26" fmla="*/ 125 w 340"/>
              <a:gd name="T27" fmla="*/ 132 h 582"/>
              <a:gd name="T28" fmla="*/ 168 w 340"/>
              <a:gd name="T29" fmla="*/ 197 h 582"/>
              <a:gd name="T30" fmla="*/ 133 w 340"/>
              <a:gd name="T31" fmla="*/ 220 h 582"/>
              <a:gd name="T32" fmla="*/ 60 w 340"/>
              <a:gd name="T33" fmla="*/ 140 h 582"/>
              <a:gd name="T34" fmla="*/ 88 w 340"/>
              <a:gd name="T35" fmla="*/ 7 h 582"/>
              <a:gd name="T36" fmla="*/ 60 w 340"/>
              <a:gd name="T37" fmla="*/ 140 h 582"/>
              <a:gd name="T38" fmla="*/ 13 w 340"/>
              <a:gd name="T39" fmla="*/ 155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5 h 582"/>
              <a:gd name="T50" fmla="*/ 23 w 340"/>
              <a:gd name="T51" fmla="*/ 422 h 582"/>
              <a:gd name="T52" fmla="*/ 20 w 340"/>
              <a:gd name="T53" fmla="*/ 422 h 582"/>
              <a:gd name="T54" fmla="*/ 33 w 340"/>
              <a:gd name="T55" fmla="*/ 540 h 582"/>
              <a:gd name="T56" fmla="*/ 53 w 340"/>
              <a:gd name="T57" fmla="*/ 565 h 582"/>
              <a:gd name="T58" fmla="*/ 45 w 340"/>
              <a:gd name="T59" fmla="*/ 582 h 582"/>
              <a:gd name="T60" fmla="*/ 53 w 340"/>
              <a:gd name="T61" fmla="*/ 572 h 582"/>
              <a:gd name="T62" fmla="*/ 83 w 340"/>
              <a:gd name="T63" fmla="*/ 577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3" y="577"/>
                </a:moveTo>
                <a:lnTo>
                  <a:pt x="83" y="542"/>
                </a:lnTo>
                <a:lnTo>
                  <a:pt x="158" y="512"/>
                </a:lnTo>
                <a:lnTo>
                  <a:pt x="153" y="315"/>
                </a:lnTo>
                <a:lnTo>
                  <a:pt x="268" y="245"/>
                </a:lnTo>
                <a:lnTo>
                  <a:pt x="340" y="165"/>
                </a:lnTo>
                <a:lnTo>
                  <a:pt x="313" y="0"/>
                </a:lnTo>
                <a:lnTo>
                  <a:pt x="313" y="12"/>
                </a:lnTo>
                <a:lnTo>
                  <a:pt x="253" y="72"/>
                </a:lnTo>
                <a:lnTo>
                  <a:pt x="183" y="70"/>
                </a:lnTo>
                <a:lnTo>
                  <a:pt x="133" y="52"/>
                </a:lnTo>
                <a:lnTo>
                  <a:pt x="133" y="50"/>
                </a:lnTo>
                <a:lnTo>
                  <a:pt x="125" y="50"/>
                </a:lnTo>
                <a:lnTo>
                  <a:pt x="125" y="132"/>
                </a:lnTo>
                <a:lnTo>
                  <a:pt x="168" y="197"/>
                </a:lnTo>
                <a:lnTo>
                  <a:pt x="133" y="220"/>
                </a:lnTo>
                <a:lnTo>
                  <a:pt x="60" y="140"/>
                </a:lnTo>
                <a:lnTo>
                  <a:pt x="88" y="7"/>
                </a:lnTo>
                <a:lnTo>
                  <a:pt x="60" y="140"/>
                </a:lnTo>
                <a:lnTo>
                  <a:pt x="13" y="155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5"/>
                </a:lnTo>
                <a:lnTo>
                  <a:pt x="23" y="422"/>
                </a:lnTo>
                <a:lnTo>
                  <a:pt x="20" y="422"/>
                </a:lnTo>
                <a:lnTo>
                  <a:pt x="33" y="540"/>
                </a:lnTo>
                <a:lnTo>
                  <a:pt x="53" y="565"/>
                </a:lnTo>
                <a:lnTo>
                  <a:pt x="45" y="582"/>
                </a:lnTo>
                <a:lnTo>
                  <a:pt x="53" y="572"/>
                </a:lnTo>
                <a:lnTo>
                  <a:pt x="83" y="57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1782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6 h 588"/>
              <a:gd name="T2" fmla="*/ 0 w 579"/>
              <a:gd name="T3" fmla="*/ 352 h 588"/>
              <a:gd name="T4" fmla="*/ 3 w 579"/>
              <a:gd name="T5" fmla="*/ 352 h 588"/>
              <a:gd name="T6" fmla="*/ 112 w 579"/>
              <a:gd name="T7" fmla="*/ 345 h 588"/>
              <a:gd name="T8" fmla="*/ 128 w 579"/>
              <a:gd name="T9" fmla="*/ 387 h 588"/>
              <a:gd name="T10" fmla="*/ 262 w 579"/>
              <a:gd name="T11" fmla="*/ 384 h 588"/>
              <a:gd name="T12" fmla="*/ 275 w 579"/>
              <a:gd name="T13" fmla="*/ 438 h 588"/>
              <a:gd name="T14" fmla="*/ 326 w 579"/>
              <a:gd name="T15" fmla="*/ 518 h 588"/>
              <a:gd name="T16" fmla="*/ 326 w 579"/>
              <a:gd name="T17" fmla="*/ 544 h 588"/>
              <a:gd name="T18" fmla="*/ 374 w 579"/>
              <a:gd name="T19" fmla="*/ 508 h 588"/>
              <a:gd name="T20" fmla="*/ 448 w 579"/>
              <a:gd name="T21" fmla="*/ 569 h 588"/>
              <a:gd name="T22" fmla="*/ 483 w 579"/>
              <a:gd name="T23" fmla="*/ 553 h 588"/>
              <a:gd name="T24" fmla="*/ 537 w 579"/>
              <a:gd name="T25" fmla="*/ 588 h 588"/>
              <a:gd name="T26" fmla="*/ 556 w 579"/>
              <a:gd name="T27" fmla="*/ 563 h 588"/>
              <a:gd name="T28" fmla="*/ 512 w 579"/>
              <a:gd name="T29" fmla="*/ 515 h 588"/>
              <a:gd name="T30" fmla="*/ 521 w 579"/>
              <a:gd name="T31" fmla="*/ 428 h 588"/>
              <a:gd name="T32" fmla="*/ 572 w 579"/>
              <a:gd name="T33" fmla="*/ 422 h 588"/>
              <a:gd name="T34" fmla="*/ 575 w 579"/>
              <a:gd name="T35" fmla="*/ 422 h 588"/>
              <a:gd name="T36" fmla="*/ 528 w 579"/>
              <a:gd name="T37" fmla="*/ 345 h 588"/>
              <a:gd name="T38" fmla="*/ 556 w 579"/>
              <a:gd name="T39" fmla="*/ 300 h 588"/>
              <a:gd name="T40" fmla="*/ 556 w 579"/>
              <a:gd name="T41" fmla="*/ 297 h 588"/>
              <a:gd name="T42" fmla="*/ 553 w 579"/>
              <a:gd name="T43" fmla="*/ 297 h 588"/>
              <a:gd name="T44" fmla="*/ 540 w 579"/>
              <a:gd name="T45" fmla="*/ 262 h 588"/>
              <a:gd name="T46" fmla="*/ 537 w 579"/>
              <a:gd name="T47" fmla="*/ 262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2 h 588"/>
              <a:gd name="T54" fmla="*/ 553 w 579"/>
              <a:gd name="T55" fmla="*/ 153 h 588"/>
              <a:gd name="T56" fmla="*/ 579 w 579"/>
              <a:gd name="T57" fmla="*/ 124 h 588"/>
              <a:gd name="T58" fmla="*/ 572 w 579"/>
              <a:gd name="T59" fmla="*/ 51 h 588"/>
              <a:gd name="T60" fmla="*/ 419 w 579"/>
              <a:gd name="T61" fmla="*/ 0 h 588"/>
              <a:gd name="T62" fmla="*/ 326 w 579"/>
              <a:gd name="T63" fmla="*/ 38 h 588"/>
              <a:gd name="T64" fmla="*/ 249 w 579"/>
              <a:gd name="T65" fmla="*/ 22 h 588"/>
              <a:gd name="T66" fmla="*/ 195 w 579"/>
              <a:gd name="T67" fmla="*/ 60 h 588"/>
              <a:gd name="T68" fmla="*/ 198 w 579"/>
              <a:gd name="T69" fmla="*/ 57 h 588"/>
              <a:gd name="T70" fmla="*/ 166 w 579"/>
              <a:gd name="T71" fmla="*/ 86 h 588"/>
              <a:gd name="T72" fmla="*/ 172 w 579"/>
              <a:gd name="T73" fmla="*/ 160 h 588"/>
              <a:gd name="T74" fmla="*/ 128 w 579"/>
              <a:gd name="T75" fmla="*/ 182 h 588"/>
              <a:gd name="T76" fmla="*/ 131 w 579"/>
              <a:gd name="T77" fmla="*/ 256 h 588"/>
              <a:gd name="T78" fmla="*/ 35 w 579"/>
              <a:gd name="T79" fmla="*/ 291 h 588"/>
              <a:gd name="T80" fmla="*/ 0 w 579"/>
              <a:gd name="T81" fmla="*/ 326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6"/>
                </a:moveTo>
                <a:lnTo>
                  <a:pt x="0" y="352"/>
                </a:lnTo>
                <a:lnTo>
                  <a:pt x="3" y="352"/>
                </a:lnTo>
                <a:lnTo>
                  <a:pt x="112" y="345"/>
                </a:lnTo>
                <a:lnTo>
                  <a:pt x="128" y="387"/>
                </a:lnTo>
                <a:lnTo>
                  <a:pt x="262" y="384"/>
                </a:lnTo>
                <a:lnTo>
                  <a:pt x="275" y="438"/>
                </a:lnTo>
                <a:lnTo>
                  <a:pt x="326" y="518"/>
                </a:lnTo>
                <a:lnTo>
                  <a:pt x="326" y="544"/>
                </a:lnTo>
                <a:lnTo>
                  <a:pt x="374" y="508"/>
                </a:lnTo>
                <a:lnTo>
                  <a:pt x="448" y="569"/>
                </a:lnTo>
                <a:lnTo>
                  <a:pt x="483" y="553"/>
                </a:lnTo>
                <a:lnTo>
                  <a:pt x="537" y="588"/>
                </a:lnTo>
                <a:lnTo>
                  <a:pt x="556" y="563"/>
                </a:lnTo>
                <a:lnTo>
                  <a:pt x="512" y="515"/>
                </a:lnTo>
                <a:lnTo>
                  <a:pt x="521" y="428"/>
                </a:lnTo>
                <a:lnTo>
                  <a:pt x="572" y="422"/>
                </a:lnTo>
                <a:lnTo>
                  <a:pt x="575" y="422"/>
                </a:lnTo>
                <a:lnTo>
                  <a:pt x="528" y="345"/>
                </a:lnTo>
                <a:lnTo>
                  <a:pt x="556" y="300"/>
                </a:lnTo>
                <a:lnTo>
                  <a:pt x="556" y="297"/>
                </a:lnTo>
                <a:lnTo>
                  <a:pt x="553" y="297"/>
                </a:lnTo>
                <a:lnTo>
                  <a:pt x="540" y="262"/>
                </a:lnTo>
                <a:lnTo>
                  <a:pt x="537" y="262"/>
                </a:lnTo>
                <a:lnTo>
                  <a:pt x="534" y="243"/>
                </a:lnTo>
                <a:lnTo>
                  <a:pt x="537" y="195"/>
                </a:lnTo>
                <a:lnTo>
                  <a:pt x="537" y="192"/>
                </a:lnTo>
                <a:lnTo>
                  <a:pt x="553" y="153"/>
                </a:lnTo>
                <a:lnTo>
                  <a:pt x="579" y="124"/>
                </a:lnTo>
                <a:lnTo>
                  <a:pt x="572" y="51"/>
                </a:lnTo>
                <a:lnTo>
                  <a:pt x="419" y="0"/>
                </a:lnTo>
                <a:lnTo>
                  <a:pt x="326" y="38"/>
                </a:lnTo>
                <a:lnTo>
                  <a:pt x="249" y="22"/>
                </a:lnTo>
                <a:lnTo>
                  <a:pt x="195" y="60"/>
                </a:lnTo>
                <a:lnTo>
                  <a:pt x="198" y="57"/>
                </a:lnTo>
                <a:lnTo>
                  <a:pt x="166" y="86"/>
                </a:lnTo>
                <a:lnTo>
                  <a:pt x="172" y="160"/>
                </a:lnTo>
                <a:lnTo>
                  <a:pt x="128" y="182"/>
                </a:lnTo>
                <a:lnTo>
                  <a:pt x="131" y="256"/>
                </a:lnTo>
                <a:lnTo>
                  <a:pt x="35" y="291"/>
                </a:lnTo>
                <a:lnTo>
                  <a:pt x="0" y="3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781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8 h 588"/>
              <a:gd name="T2" fmla="*/ 0 w 579"/>
              <a:gd name="T3" fmla="*/ 353 h 588"/>
              <a:gd name="T4" fmla="*/ 2 w 579"/>
              <a:gd name="T5" fmla="*/ 353 h 588"/>
              <a:gd name="T6" fmla="*/ 112 w 579"/>
              <a:gd name="T7" fmla="*/ 345 h 588"/>
              <a:gd name="T8" fmla="*/ 127 w 579"/>
              <a:gd name="T9" fmla="*/ 388 h 588"/>
              <a:gd name="T10" fmla="*/ 262 w 579"/>
              <a:gd name="T11" fmla="*/ 385 h 588"/>
              <a:gd name="T12" fmla="*/ 275 w 579"/>
              <a:gd name="T13" fmla="*/ 438 h 588"/>
              <a:gd name="T14" fmla="*/ 327 w 579"/>
              <a:gd name="T15" fmla="*/ 518 h 588"/>
              <a:gd name="T16" fmla="*/ 327 w 579"/>
              <a:gd name="T17" fmla="*/ 545 h 588"/>
              <a:gd name="T18" fmla="*/ 374 w 579"/>
              <a:gd name="T19" fmla="*/ 508 h 588"/>
              <a:gd name="T20" fmla="*/ 447 w 579"/>
              <a:gd name="T21" fmla="*/ 570 h 588"/>
              <a:gd name="T22" fmla="*/ 482 w 579"/>
              <a:gd name="T23" fmla="*/ 553 h 588"/>
              <a:gd name="T24" fmla="*/ 537 w 579"/>
              <a:gd name="T25" fmla="*/ 588 h 588"/>
              <a:gd name="T26" fmla="*/ 557 w 579"/>
              <a:gd name="T27" fmla="*/ 563 h 588"/>
              <a:gd name="T28" fmla="*/ 512 w 579"/>
              <a:gd name="T29" fmla="*/ 515 h 588"/>
              <a:gd name="T30" fmla="*/ 522 w 579"/>
              <a:gd name="T31" fmla="*/ 428 h 588"/>
              <a:gd name="T32" fmla="*/ 572 w 579"/>
              <a:gd name="T33" fmla="*/ 423 h 588"/>
              <a:gd name="T34" fmla="*/ 574 w 579"/>
              <a:gd name="T35" fmla="*/ 423 h 588"/>
              <a:gd name="T36" fmla="*/ 527 w 579"/>
              <a:gd name="T37" fmla="*/ 345 h 588"/>
              <a:gd name="T38" fmla="*/ 557 w 579"/>
              <a:gd name="T39" fmla="*/ 300 h 588"/>
              <a:gd name="T40" fmla="*/ 557 w 579"/>
              <a:gd name="T41" fmla="*/ 298 h 588"/>
              <a:gd name="T42" fmla="*/ 552 w 579"/>
              <a:gd name="T43" fmla="*/ 298 h 588"/>
              <a:gd name="T44" fmla="*/ 539 w 579"/>
              <a:gd name="T45" fmla="*/ 263 h 588"/>
              <a:gd name="T46" fmla="*/ 537 w 579"/>
              <a:gd name="T47" fmla="*/ 263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3 h 588"/>
              <a:gd name="T54" fmla="*/ 552 w 579"/>
              <a:gd name="T55" fmla="*/ 153 h 588"/>
              <a:gd name="T56" fmla="*/ 579 w 579"/>
              <a:gd name="T57" fmla="*/ 125 h 588"/>
              <a:gd name="T58" fmla="*/ 572 w 579"/>
              <a:gd name="T59" fmla="*/ 53 h 588"/>
              <a:gd name="T60" fmla="*/ 419 w 579"/>
              <a:gd name="T61" fmla="*/ 0 h 588"/>
              <a:gd name="T62" fmla="*/ 327 w 579"/>
              <a:gd name="T63" fmla="*/ 38 h 588"/>
              <a:gd name="T64" fmla="*/ 250 w 579"/>
              <a:gd name="T65" fmla="*/ 23 h 588"/>
              <a:gd name="T66" fmla="*/ 195 w 579"/>
              <a:gd name="T67" fmla="*/ 60 h 588"/>
              <a:gd name="T68" fmla="*/ 197 w 579"/>
              <a:gd name="T69" fmla="*/ 58 h 588"/>
              <a:gd name="T70" fmla="*/ 167 w 579"/>
              <a:gd name="T71" fmla="*/ 88 h 588"/>
              <a:gd name="T72" fmla="*/ 172 w 579"/>
              <a:gd name="T73" fmla="*/ 160 h 588"/>
              <a:gd name="T74" fmla="*/ 127 w 579"/>
              <a:gd name="T75" fmla="*/ 183 h 588"/>
              <a:gd name="T76" fmla="*/ 132 w 579"/>
              <a:gd name="T77" fmla="*/ 258 h 588"/>
              <a:gd name="T78" fmla="*/ 35 w 579"/>
              <a:gd name="T79" fmla="*/ 293 h 588"/>
              <a:gd name="T80" fmla="*/ 0 w 579"/>
              <a:gd name="T81" fmla="*/ 328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8"/>
                </a:moveTo>
                <a:lnTo>
                  <a:pt x="0" y="353"/>
                </a:lnTo>
                <a:lnTo>
                  <a:pt x="2" y="353"/>
                </a:lnTo>
                <a:lnTo>
                  <a:pt x="112" y="345"/>
                </a:lnTo>
                <a:lnTo>
                  <a:pt x="127" y="388"/>
                </a:lnTo>
                <a:lnTo>
                  <a:pt x="262" y="385"/>
                </a:lnTo>
                <a:lnTo>
                  <a:pt x="275" y="438"/>
                </a:lnTo>
                <a:lnTo>
                  <a:pt x="327" y="518"/>
                </a:lnTo>
                <a:lnTo>
                  <a:pt x="327" y="545"/>
                </a:lnTo>
                <a:lnTo>
                  <a:pt x="374" y="508"/>
                </a:lnTo>
                <a:lnTo>
                  <a:pt x="447" y="570"/>
                </a:lnTo>
                <a:lnTo>
                  <a:pt x="482" y="553"/>
                </a:lnTo>
                <a:lnTo>
                  <a:pt x="537" y="588"/>
                </a:lnTo>
                <a:lnTo>
                  <a:pt x="557" y="563"/>
                </a:lnTo>
                <a:lnTo>
                  <a:pt x="512" y="515"/>
                </a:lnTo>
                <a:lnTo>
                  <a:pt x="522" y="428"/>
                </a:lnTo>
                <a:lnTo>
                  <a:pt x="572" y="423"/>
                </a:lnTo>
                <a:lnTo>
                  <a:pt x="574" y="423"/>
                </a:lnTo>
                <a:lnTo>
                  <a:pt x="527" y="345"/>
                </a:lnTo>
                <a:lnTo>
                  <a:pt x="557" y="300"/>
                </a:lnTo>
                <a:lnTo>
                  <a:pt x="557" y="298"/>
                </a:lnTo>
                <a:lnTo>
                  <a:pt x="552" y="298"/>
                </a:lnTo>
                <a:lnTo>
                  <a:pt x="539" y="263"/>
                </a:lnTo>
                <a:lnTo>
                  <a:pt x="537" y="263"/>
                </a:lnTo>
                <a:lnTo>
                  <a:pt x="534" y="243"/>
                </a:lnTo>
                <a:lnTo>
                  <a:pt x="537" y="195"/>
                </a:lnTo>
                <a:lnTo>
                  <a:pt x="537" y="193"/>
                </a:lnTo>
                <a:lnTo>
                  <a:pt x="552" y="153"/>
                </a:lnTo>
                <a:lnTo>
                  <a:pt x="579" y="125"/>
                </a:lnTo>
                <a:lnTo>
                  <a:pt x="572" y="53"/>
                </a:lnTo>
                <a:lnTo>
                  <a:pt x="419" y="0"/>
                </a:lnTo>
                <a:lnTo>
                  <a:pt x="327" y="38"/>
                </a:lnTo>
                <a:lnTo>
                  <a:pt x="250" y="23"/>
                </a:lnTo>
                <a:lnTo>
                  <a:pt x="195" y="60"/>
                </a:lnTo>
                <a:lnTo>
                  <a:pt x="197" y="58"/>
                </a:lnTo>
                <a:lnTo>
                  <a:pt x="167" y="88"/>
                </a:lnTo>
                <a:lnTo>
                  <a:pt x="172" y="160"/>
                </a:lnTo>
                <a:lnTo>
                  <a:pt x="127" y="183"/>
                </a:lnTo>
                <a:lnTo>
                  <a:pt x="132" y="258"/>
                </a:lnTo>
                <a:lnTo>
                  <a:pt x="35" y="293"/>
                </a:lnTo>
                <a:lnTo>
                  <a:pt x="0" y="3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1780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8 h 627"/>
              <a:gd name="T4" fmla="*/ 413 w 503"/>
              <a:gd name="T5" fmla="*/ 0 h 627"/>
              <a:gd name="T6" fmla="*/ 349 w 503"/>
              <a:gd name="T7" fmla="*/ 54 h 627"/>
              <a:gd name="T8" fmla="*/ 269 w 503"/>
              <a:gd name="T9" fmla="*/ 48 h 627"/>
              <a:gd name="T10" fmla="*/ 167 w 503"/>
              <a:gd name="T11" fmla="*/ 54 h 627"/>
              <a:gd name="T12" fmla="*/ 90 w 503"/>
              <a:gd name="T13" fmla="*/ 61 h 627"/>
              <a:gd name="T14" fmla="*/ 87 w 503"/>
              <a:gd name="T15" fmla="*/ 54 h 627"/>
              <a:gd name="T16" fmla="*/ 87 w 503"/>
              <a:gd name="T17" fmla="*/ 42 h 627"/>
              <a:gd name="T18" fmla="*/ 87 w 503"/>
              <a:gd name="T19" fmla="*/ 54 h 627"/>
              <a:gd name="T20" fmla="*/ 90 w 503"/>
              <a:gd name="T21" fmla="*/ 58 h 627"/>
              <a:gd name="T22" fmla="*/ 39 w 503"/>
              <a:gd name="T23" fmla="*/ 138 h 627"/>
              <a:gd name="T24" fmla="*/ 52 w 503"/>
              <a:gd name="T25" fmla="*/ 249 h 627"/>
              <a:gd name="T26" fmla="*/ 0 w 503"/>
              <a:gd name="T27" fmla="*/ 304 h 627"/>
              <a:gd name="T28" fmla="*/ 10 w 503"/>
              <a:gd name="T29" fmla="*/ 416 h 627"/>
              <a:gd name="T30" fmla="*/ 29 w 503"/>
              <a:gd name="T31" fmla="*/ 416 h 627"/>
              <a:gd name="T32" fmla="*/ 109 w 503"/>
              <a:gd name="T33" fmla="*/ 505 h 627"/>
              <a:gd name="T34" fmla="*/ 116 w 503"/>
              <a:gd name="T35" fmla="*/ 573 h 627"/>
              <a:gd name="T36" fmla="*/ 272 w 503"/>
              <a:gd name="T37" fmla="*/ 627 h 627"/>
              <a:gd name="T38" fmla="*/ 384 w 503"/>
              <a:gd name="T39" fmla="*/ 624 h 627"/>
              <a:gd name="T40" fmla="*/ 445 w 503"/>
              <a:gd name="T41" fmla="*/ 585 h 627"/>
              <a:gd name="T42" fmla="*/ 355 w 503"/>
              <a:gd name="T43" fmla="*/ 473 h 627"/>
              <a:gd name="T44" fmla="*/ 464 w 503"/>
              <a:gd name="T45" fmla="*/ 281 h 627"/>
              <a:gd name="T46" fmla="*/ 461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8"/>
                </a:lnTo>
                <a:lnTo>
                  <a:pt x="413" y="0"/>
                </a:lnTo>
                <a:lnTo>
                  <a:pt x="349" y="54"/>
                </a:lnTo>
                <a:lnTo>
                  <a:pt x="269" y="48"/>
                </a:lnTo>
                <a:lnTo>
                  <a:pt x="167" y="54"/>
                </a:lnTo>
                <a:lnTo>
                  <a:pt x="90" y="61"/>
                </a:lnTo>
                <a:lnTo>
                  <a:pt x="87" y="54"/>
                </a:lnTo>
                <a:lnTo>
                  <a:pt x="87" y="42"/>
                </a:lnTo>
                <a:lnTo>
                  <a:pt x="87" y="54"/>
                </a:lnTo>
                <a:lnTo>
                  <a:pt x="90" y="58"/>
                </a:lnTo>
                <a:lnTo>
                  <a:pt x="39" y="138"/>
                </a:lnTo>
                <a:lnTo>
                  <a:pt x="52" y="249"/>
                </a:lnTo>
                <a:lnTo>
                  <a:pt x="0" y="304"/>
                </a:lnTo>
                <a:lnTo>
                  <a:pt x="10" y="416"/>
                </a:lnTo>
                <a:lnTo>
                  <a:pt x="29" y="416"/>
                </a:lnTo>
                <a:lnTo>
                  <a:pt x="109" y="505"/>
                </a:lnTo>
                <a:lnTo>
                  <a:pt x="116" y="573"/>
                </a:lnTo>
                <a:lnTo>
                  <a:pt x="272" y="627"/>
                </a:lnTo>
                <a:lnTo>
                  <a:pt x="384" y="624"/>
                </a:lnTo>
                <a:lnTo>
                  <a:pt x="445" y="585"/>
                </a:lnTo>
                <a:lnTo>
                  <a:pt x="355" y="473"/>
                </a:lnTo>
                <a:lnTo>
                  <a:pt x="464" y="281"/>
                </a:lnTo>
                <a:lnTo>
                  <a:pt x="461" y="205"/>
                </a:lnTo>
                <a:lnTo>
                  <a:pt x="503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1779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7 h 627"/>
              <a:gd name="T4" fmla="*/ 413 w 503"/>
              <a:gd name="T5" fmla="*/ 0 h 627"/>
              <a:gd name="T6" fmla="*/ 350 w 503"/>
              <a:gd name="T7" fmla="*/ 55 h 627"/>
              <a:gd name="T8" fmla="*/ 270 w 503"/>
              <a:gd name="T9" fmla="*/ 47 h 627"/>
              <a:gd name="T10" fmla="*/ 168 w 503"/>
              <a:gd name="T11" fmla="*/ 55 h 627"/>
              <a:gd name="T12" fmla="*/ 90 w 503"/>
              <a:gd name="T13" fmla="*/ 60 h 627"/>
              <a:gd name="T14" fmla="*/ 88 w 503"/>
              <a:gd name="T15" fmla="*/ 55 h 627"/>
              <a:gd name="T16" fmla="*/ 88 w 503"/>
              <a:gd name="T17" fmla="*/ 42 h 627"/>
              <a:gd name="T18" fmla="*/ 88 w 503"/>
              <a:gd name="T19" fmla="*/ 55 h 627"/>
              <a:gd name="T20" fmla="*/ 90 w 503"/>
              <a:gd name="T21" fmla="*/ 57 h 627"/>
              <a:gd name="T22" fmla="*/ 40 w 503"/>
              <a:gd name="T23" fmla="*/ 137 h 627"/>
              <a:gd name="T24" fmla="*/ 53 w 503"/>
              <a:gd name="T25" fmla="*/ 250 h 627"/>
              <a:gd name="T26" fmla="*/ 0 w 503"/>
              <a:gd name="T27" fmla="*/ 305 h 627"/>
              <a:gd name="T28" fmla="*/ 10 w 503"/>
              <a:gd name="T29" fmla="*/ 415 h 627"/>
              <a:gd name="T30" fmla="*/ 30 w 503"/>
              <a:gd name="T31" fmla="*/ 415 h 627"/>
              <a:gd name="T32" fmla="*/ 110 w 503"/>
              <a:gd name="T33" fmla="*/ 505 h 627"/>
              <a:gd name="T34" fmla="*/ 118 w 503"/>
              <a:gd name="T35" fmla="*/ 572 h 627"/>
              <a:gd name="T36" fmla="*/ 273 w 503"/>
              <a:gd name="T37" fmla="*/ 627 h 627"/>
              <a:gd name="T38" fmla="*/ 385 w 503"/>
              <a:gd name="T39" fmla="*/ 625 h 627"/>
              <a:gd name="T40" fmla="*/ 445 w 503"/>
              <a:gd name="T41" fmla="*/ 585 h 627"/>
              <a:gd name="T42" fmla="*/ 355 w 503"/>
              <a:gd name="T43" fmla="*/ 472 h 627"/>
              <a:gd name="T44" fmla="*/ 465 w 503"/>
              <a:gd name="T45" fmla="*/ 280 h 627"/>
              <a:gd name="T46" fmla="*/ 463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7"/>
                </a:lnTo>
                <a:lnTo>
                  <a:pt x="413" y="0"/>
                </a:lnTo>
                <a:lnTo>
                  <a:pt x="350" y="55"/>
                </a:lnTo>
                <a:lnTo>
                  <a:pt x="270" y="47"/>
                </a:lnTo>
                <a:lnTo>
                  <a:pt x="168" y="55"/>
                </a:lnTo>
                <a:lnTo>
                  <a:pt x="90" y="60"/>
                </a:lnTo>
                <a:lnTo>
                  <a:pt x="88" y="55"/>
                </a:lnTo>
                <a:lnTo>
                  <a:pt x="88" y="42"/>
                </a:lnTo>
                <a:lnTo>
                  <a:pt x="88" y="55"/>
                </a:lnTo>
                <a:lnTo>
                  <a:pt x="90" y="57"/>
                </a:lnTo>
                <a:lnTo>
                  <a:pt x="40" y="137"/>
                </a:lnTo>
                <a:lnTo>
                  <a:pt x="53" y="250"/>
                </a:lnTo>
                <a:lnTo>
                  <a:pt x="0" y="305"/>
                </a:lnTo>
                <a:lnTo>
                  <a:pt x="10" y="415"/>
                </a:lnTo>
                <a:lnTo>
                  <a:pt x="30" y="415"/>
                </a:lnTo>
                <a:lnTo>
                  <a:pt x="110" y="505"/>
                </a:lnTo>
                <a:lnTo>
                  <a:pt x="118" y="572"/>
                </a:lnTo>
                <a:lnTo>
                  <a:pt x="273" y="627"/>
                </a:lnTo>
                <a:lnTo>
                  <a:pt x="385" y="625"/>
                </a:lnTo>
                <a:lnTo>
                  <a:pt x="445" y="585"/>
                </a:lnTo>
                <a:lnTo>
                  <a:pt x="355" y="472"/>
                </a:lnTo>
                <a:lnTo>
                  <a:pt x="465" y="280"/>
                </a:lnTo>
                <a:lnTo>
                  <a:pt x="463" y="205"/>
                </a:lnTo>
                <a:lnTo>
                  <a:pt x="503" y="157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1778"/>
          <p:cNvSpPr>
            <a:spLocks/>
          </p:cNvSpPr>
          <p:nvPr/>
        </p:nvSpPr>
        <p:spPr bwMode="auto">
          <a:xfrm>
            <a:off x="5426987" y="3242719"/>
            <a:ext cx="529561" cy="741385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60 h 736"/>
              <a:gd name="T4" fmla="*/ 45 w 525"/>
              <a:gd name="T5" fmla="*/ 432 h 736"/>
              <a:gd name="T6" fmla="*/ 160 w 525"/>
              <a:gd name="T7" fmla="*/ 355 h 736"/>
              <a:gd name="T8" fmla="*/ 134 w 525"/>
              <a:gd name="T9" fmla="*/ 307 h 736"/>
              <a:gd name="T10" fmla="*/ 202 w 525"/>
              <a:gd name="T11" fmla="*/ 153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4 h 736"/>
              <a:gd name="T20" fmla="*/ 509 w 525"/>
              <a:gd name="T21" fmla="*/ 157 h 736"/>
              <a:gd name="T22" fmla="*/ 509 w 525"/>
              <a:gd name="T23" fmla="*/ 291 h 736"/>
              <a:gd name="T24" fmla="*/ 422 w 525"/>
              <a:gd name="T25" fmla="*/ 416 h 736"/>
              <a:gd name="T26" fmla="*/ 429 w 525"/>
              <a:gd name="T27" fmla="*/ 525 h 736"/>
              <a:gd name="T28" fmla="*/ 464 w 525"/>
              <a:gd name="T29" fmla="*/ 502 h 736"/>
              <a:gd name="T30" fmla="*/ 425 w 525"/>
              <a:gd name="T31" fmla="*/ 525 h 736"/>
              <a:gd name="T32" fmla="*/ 281 w 525"/>
              <a:gd name="T33" fmla="*/ 537 h 736"/>
              <a:gd name="T34" fmla="*/ 272 w 525"/>
              <a:gd name="T35" fmla="*/ 592 h 736"/>
              <a:gd name="T36" fmla="*/ 326 w 525"/>
              <a:gd name="T37" fmla="*/ 662 h 736"/>
              <a:gd name="T38" fmla="*/ 393 w 525"/>
              <a:gd name="T39" fmla="*/ 643 h 736"/>
              <a:gd name="T40" fmla="*/ 326 w 525"/>
              <a:gd name="T41" fmla="*/ 662 h 736"/>
              <a:gd name="T42" fmla="*/ 256 w 525"/>
              <a:gd name="T43" fmla="*/ 729 h 736"/>
              <a:gd name="T44" fmla="*/ 253 w 525"/>
              <a:gd name="T45" fmla="*/ 736 h 736"/>
              <a:gd name="T46" fmla="*/ 163 w 525"/>
              <a:gd name="T47" fmla="*/ 643 h 736"/>
              <a:gd name="T48" fmla="*/ 202 w 525"/>
              <a:gd name="T49" fmla="*/ 585 h 736"/>
              <a:gd name="T50" fmla="*/ 160 w 525"/>
              <a:gd name="T51" fmla="*/ 515 h 736"/>
              <a:gd name="T52" fmla="*/ 96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60"/>
                </a:lnTo>
                <a:lnTo>
                  <a:pt x="45" y="432"/>
                </a:lnTo>
                <a:lnTo>
                  <a:pt x="160" y="355"/>
                </a:lnTo>
                <a:lnTo>
                  <a:pt x="134" y="307"/>
                </a:lnTo>
                <a:lnTo>
                  <a:pt x="202" y="153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4"/>
                </a:lnTo>
                <a:lnTo>
                  <a:pt x="509" y="157"/>
                </a:lnTo>
                <a:lnTo>
                  <a:pt x="509" y="291"/>
                </a:lnTo>
                <a:lnTo>
                  <a:pt x="422" y="416"/>
                </a:lnTo>
                <a:lnTo>
                  <a:pt x="429" y="525"/>
                </a:lnTo>
                <a:lnTo>
                  <a:pt x="464" y="502"/>
                </a:lnTo>
                <a:lnTo>
                  <a:pt x="425" y="525"/>
                </a:lnTo>
                <a:lnTo>
                  <a:pt x="281" y="537"/>
                </a:lnTo>
                <a:lnTo>
                  <a:pt x="272" y="592"/>
                </a:lnTo>
                <a:lnTo>
                  <a:pt x="326" y="662"/>
                </a:lnTo>
                <a:lnTo>
                  <a:pt x="393" y="643"/>
                </a:lnTo>
                <a:lnTo>
                  <a:pt x="326" y="662"/>
                </a:lnTo>
                <a:lnTo>
                  <a:pt x="256" y="729"/>
                </a:lnTo>
                <a:lnTo>
                  <a:pt x="253" y="736"/>
                </a:lnTo>
                <a:lnTo>
                  <a:pt x="163" y="643"/>
                </a:lnTo>
                <a:lnTo>
                  <a:pt x="202" y="585"/>
                </a:lnTo>
                <a:lnTo>
                  <a:pt x="160" y="515"/>
                </a:lnTo>
                <a:lnTo>
                  <a:pt x="96" y="576"/>
                </a:lnTo>
                <a:lnTo>
                  <a:pt x="93" y="579"/>
                </a:lnTo>
                <a:lnTo>
                  <a:pt x="93" y="57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1777"/>
          <p:cNvSpPr>
            <a:spLocks/>
          </p:cNvSpPr>
          <p:nvPr/>
        </p:nvSpPr>
        <p:spPr bwMode="auto">
          <a:xfrm>
            <a:off x="5426987" y="3242719"/>
            <a:ext cx="529561" cy="743906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59 h 736"/>
              <a:gd name="T4" fmla="*/ 45 w 525"/>
              <a:gd name="T5" fmla="*/ 432 h 736"/>
              <a:gd name="T6" fmla="*/ 160 w 525"/>
              <a:gd name="T7" fmla="*/ 354 h 736"/>
              <a:gd name="T8" fmla="*/ 133 w 525"/>
              <a:gd name="T9" fmla="*/ 307 h 736"/>
              <a:gd name="T10" fmla="*/ 200 w 525"/>
              <a:gd name="T11" fmla="*/ 152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5 h 736"/>
              <a:gd name="T20" fmla="*/ 508 w 525"/>
              <a:gd name="T21" fmla="*/ 157 h 736"/>
              <a:gd name="T22" fmla="*/ 508 w 525"/>
              <a:gd name="T23" fmla="*/ 292 h 736"/>
              <a:gd name="T24" fmla="*/ 420 w 525"/>
              <a:gd name="T25" fmla="*/ 417 h 736"/>
              <a:gd name="T26" fmla="*/ 428 w 525"/>
              <a:gd name="T27" fmla="*/ 524 h 736"/>
              <a:gd name="T28" fmla="*/ 463 w 525"/>
              <a:gd name="T29" fmla="*/ 501 h 736"/>
              <a:gd name="T30" fmla="*/ 425 w 525"/>
              <a:gd name="T31" fmla="*/ 524 h 736"/>
              <a:gd name="T32" fmla="*/ 280 w 525"/>
              <a:gd name="T33" fmla="*/ 536 h 736"/>
              <a:gd name="T34" fmla="*/ 270 w 525"/>
              <a:gd name="T35" fmla="*/ 591 h 736"/>
              <a:gd name="T36" fmla="*/ 325 w 525"/>
              <a:gd name="T37" fmla="*/ 661 h 736"/>
              <a:gd name="T38" fmla="*/ 393 w 525"/>
              <a:gd name="T39" fmla="*/ 641 h 736"/>
              <a:gd name="T40" fmla="*/ 325 w 525"/>
              <a:gd name="T41" fmla="*/ 661 h 736"/>
              <a:gd name="T42" fmla="*/ 255 w 525"/>
              <a:gd name="T43" fmla="*/ 729 h 736"/>
              <a:gd name="T44" fmla="*/ 253 w 525"/>
              <a:gd name="T45" fmla="*/ 736 h 736"/>
              <a:gd name="T46" fmla="*/ 163 w 525"/>
              <a:gd name="T47" fmla="*/ 641 h 736"/>
              <a:gd name="T48" fmla="*/ 200 w 525"/>
              <a:gd name="T49" fmla="*/ 584 h 736"/>
              <a:gd name="T50" fmla="*/ 160 w 525"/>
              <a:gd name="T51" fmla="*/ 514 h 736"/>
              <a:gd name="T52" fmla="*/ 95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59"/>
                </a:lnTo>
                <a:lnTo>
                  <a:pt x="45" y="432"/>
                </a:lnTo>
                <a:lnTo>
                  <a:pt x="160" y="354"/>
                </a:lnTo>
                <a:lnTo>
                  <a:pt x="133" y="307"/>
                </a:lnTo>
                <a:lnTo>
                  <a:pt x="200" y="152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5"/>
                </a:lnTo>
                <a:lnTo>
                  <a:pt x="508" y="157"/>
                </a:lnTo>
                <a:lnTo>
                  <a:pt x="508" y="292"/>
                </a:lnTo>
                <a:lnTo>
                  <a:pt x="420" y="417"/>
                </a:lnTo>
                <a:lnTo>
                  <a:pt x="428" y="524"/>
                </a:lnTo>
                <a:lnTo>
                  <a:pt x="463" y="501"/>
                </a:lnTo>
                <a:lnTo>
                  <a:pt x="425" y="524"/>
                </a:lnTo>
                <a:lnTo>
                  <a:pt x="280" y="536"/>
                </a:lnTo>
                <a:lnTo>
                  <a:pt x="270" y="591"/>
                </a:lnTo>
                <a:lnTo>
                  <a:pt x="325" y="661"/>
                </a:lnTo>
                <a:lnTo>
                  <a:pt x="393" y="641"/>
                </a:lnTo>
                <a:lnTo>
                  <a:pt x="325" y="661"/>
                </a:lnTo>
                <a:lnTo>
                  <a:pt x="255" y="729"/>
                </a:lnTo>
                <a:lnTo>
                  <a:pt x="253" y="736"/>
                </a:lnTo>
                <a:lnTo>
                  <a:pt x="163" y="641"/>
                </a:lnTo>
                <a:lnTo>
                  <a:pt x="200" y="584"/>
                </a:lnTo>
                <a:lnTo>
                  <a:pt x="160" y="514"/>
                </a:lnTo>
                <a:lnTo>
                  <a:pt x="95" y="576"/>
                </a:lnTo>
                <a:lnTo>
                  <a:pt x="93" y="579"/>
                </a:lnTo>
                <a:lnTo>
                  <a:pt x="93" y="57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1776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7 w 144"/>
              <a:gd name="T5" fmla="*/ 103 h 103"/>
              <a:gd name="T6" fmla="*/ 80 w 144"/>
              <a:gd name="T7" fmla="*/ 99 h 103"/>
              <a:gd name="T8" fmla="*/ 87 w 144"/>
              <a:gd name="T9" fmla="*/ 48 h 103"/>
              <a:gd name="T10" fmla="*/ 131 w 144"/>
              <a:gd name="T11" fmla="*/ 51 h 103"/>
              <a:gd name="T12" fmla="*/ 138 w 144"/>
              <a:gd name="T13" fmla="*/ 48 h 103"/>
              <a:gd name="T14" fmla="*/ 144 w 144"/>
              <a:gd name="T15" fmla="*/ 13 h 103"/>
              <a:gd name="T16" fmla="*/ 141 w 144"/>
              <a:gd name="T17" fmla="*/ 10 h 103"/>
              <a:gd name="T18" fmla="*/ 93 w 144"/>
              <a:gd name="T19" fmla="*/ 0 h 103"/>
              <a:gd name="T20" fmla="*/ 87 w 144"/>
              <a:gd name="T21" fmla="*/ 0 h 103"/>
              <a:gd name="T22" fmla="*/ 90 w 144"/>
              <a:gd name="T23" fmla="*/ 0 h 103"/>
              <a:gd name="T24" fmla="*/ 64 w 144"/>
              <a:gd name="T25" fmla="*/ 26 h 103"/>
              <a:gd name="T26" fmla="*/ 0 w 144"/>
              <a:gd name="T27" fmla="*/ 32 h 103"/>
              <a:gd name="T28" fmla="*/ 0 w 144"/>
              <a:gd name="T29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80" y="99"/>
                </a:lnTo>
                <a:lnTo>
                  <a:pt x="87" y="48"/>
                </a:lnTo>
                <a:lnTo>
                  <a:pt x="131" y="51"/>
                </a:lnTo>
                <a:lnTo>
                  <a:pt x="138" y="48"/>
                </a:lnTo>
                <a:lnTo>
                  <a:pt x="144" y="13"/>
                </a:lnTo>
                <a:lnTo>
                  <a:pt x="141" y="10"/>
                </a:lnTo>
                <a:lnTo>
                  <a:pt x="93" y="0"/>
                </a:lnTo>
                <a:lnTo>
                  <a:pt x="87" y="0"/>
                </a:lnTo>
                <a:lnTo>
                  <a:pt x="90" y="0"/>
                </a:lnTo>
                <a:lnTo>
                  <a:pt x="64" y="26"/>
                </a:lnTo>
                <a:lnTo>
                  <a:pt x="0" y="32"/>
                </a:lnTo>
                <a:lnTo>
                  <a:pt x="0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1775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9 w 144"/>
              <a:gd name="T5" fmla="*/ 98 h 103"/>
              <a:gd name="T6" fmla="*/ 87 w 144"/>
              <a:gd name="T7" fmla="*/ 48 h 103"/>
              <a:gd name="T8" fmla="*/ 129 w 144"/>
              <a:gd name="T9" fmla="*/ 50 h 103"/>
              <a:gd name="T10" fmla="*/ 137 w 144"/>
              <a:gd name="T11" fmla="*/ 48 h 103"/>
              <a:gd name="T12" fmla="*/ 144 w 144"/>
              <a:gd name="T13" fmla="*/ 13 h 103"/>
              <a:gd name="T14" fmla="*/ 139 w 144"/>
              <a:gd name="T15" fmla="*/ 10 h 103"/>
              <a:gd name="T16" fmla="*/ 92 w 144"/>
              <a:gd name="T17" fmla="*/ 0 h 103"/>
              <a:gd name="T18" fmla="*/ 87 w 144"/>
              <a:gd name="T19" fmla="*/ 0 h 103"/>
              <a:gd name="T20" fmla="*/ 89 w 144"/>
              <a:gd name="T21" fmla="*/ 0 h 103"/>
              <a:gd name="T22" fmla="*/ 65 w 144"/>
              <a:gd name="T23" fmla="*/ 25 h 103"/>
              <a:gd name="T24" fmla="*/ 0 w 144"/>
              <a:gd name="T25" fmla="*/ 33 h 103"/>
              <a:gd name="T26" fmla="*/ 0 w 144"/>
              <a:gd name="T27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79" y="98"/>
                </a:lnTo>
                <a:lnTo>
                  <a:pt x="87" y="48"/>
                </a:lnTo>
                <a:lnTo>
                  <a:pt x="129" y="50"/>
                </a:lnTo>
                <a:lnTo>
                  <a:pt x="137" y="48"/>
                </a:lnTo>
                <a:lnTo>
                  <a:pt x="144" y="13"/>
                </a:lnTo>
                <a:lnTo>
                  <a:pt x="139" y="10"/>
                </a:lnTo>
                <a:lnTo>
                  <a:pt x="92" y="0"/>
                </a:lnTo>
                <a:lnTo>
                  <a:pt x="87" y="0"/>
                </a:lnTo>
                <a:lnTo>
                  <a:pt x="89" y="0"/>
                </a:lnTo>
                <a:lnTo>
                  <a:pt x="65" y="25"/>
                </a:lnTo>
                <a:lnTo>
                  <a:pt x="0" y="33"/>
                </a:lnTo>
                <a:lnTo>
                  <a:pt x="0" y="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1774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7 w 250"/>
              <a:gd name="T1" fmla="*/ 0 h 317"/>
              <a:gd name="T2" fmla="*/ 148 w 250"/>
              <a:gd name="T3" fmla="*/ 3 h 317"/>
              <a:gd name="T4" fmla="*/ 132 w 250"/>
              <a:gd name="T5" fmla="*/ 32 h 317"/>
              <a:gd name="T6" fmla="*/ 90 w 250"/>
              <a:gd name="T7" fmla="*/ 48 h 317"/>
              <a:gd name="T8" fmla="*/ 71 w 250"/>
              <a:gd name="T9" fmla="*/ 16 h 317"/>
              <a:gd name="T10" fmla="*/ 58 w 250"/>
              <a:gd name="T11" fmla="*/ 54 h 317"/>
              <a:gd name="T12" fmla="*/ 0 w 250"/>
              <a:gd name="T13" fmla="*/ 58 h 317"/>
              <a:gd name="T14" fmla="*/ 7 w 250"/>
              <a:gd name="T15" fmla="*/ 83 h 317"/>
              <a:gd name="T16" fmla="*/ 52 w 250"/>
              <a:gd name="T17" fmla="*/ 102 h 317"/>
              <a:gd name="T18" fmla="*/ 42 w 250"/>
              <a:gd name="T19" fmla="*/ 166 h 317"/>
              <a:gd name="T20" fmla="*/ 7 w 250"/>
              <a:gd name="T21" fmla="*/ 221 h 317"/>
              <a:gd name="T22" fmla="*/ 10 w 250"/>
              <a:gd name="T23" fmla="*/ 221 h 317"/>
              <a:gd name="T24" fmla="*/ 10 w 250"/>
              <a:gd name="T25" fmla="*/ 243 h 317"/>
              <a:gd name="T26" fmla="*/ 112 w 250"/>
              <a:gd name="T27" fmla="*/ 294 h 317"/>
              <a:gd name="T28" fmla="*/ 106 w 250"/>
              <a:gd name="T29" fmla="*/ 317 h 317"/>
              <a:gd name="T30" fmla="*/ 122 w 250"/>
              <a:gd name="T31" fmla="*/ 275 h 317"/>
              <a:gd name="T32" fmla="*/ 215 w 250"/>
              <a:gd name="T33" fmla="*/ 288 h 317"/>
              <a:gd name="T34" fmla="*/ 228 w 250"/>
              <a:gd name="T35" fmla="*/ 272 h 317"/>
              <a:gd name="T36" fmla="*/ 212 w 250"/>
              <a:gd name="T37" fmla="*/ 253 h 317"/>
              <a:gd name="T38" fmla="*/ 237 w 250"/>
              <a:gd name="T39" fmla="*/ 208 h 317"/>
              <a:gd name="T40" fmla="*/ 215 w 250"/>
              <a:gd name="T41" fmla="*/ 170 h 317"/>
              <a:gd name="T42" fmla="*/ 250 w 250"/>
              <a:gd name="T43" fmla="*/ 141 h 317"/>
              <a:gd name="T44" fmla="*/ 247 w 250"/>
              <a:gd name="T45" fmla="*/ 102 h 317"/>
              <a:gd name="T46" fmla="*/ 218 w 250"/>
              <a:gd name="T47" fmla="*/ 80 h 317"/>
              <a:gd name="T48" fmla="*/ 176 w 250"/>
              <a:gd name="T49" fmla="*/ 32 h 317"/>
              <a:gd name="T50" fmla="*/ 173 w 250"/>
              <a:gd name="T51" fmla="*/ 3 h 317"/>
              <a:gd name="T52" fmla="*/ 167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7" y="0"/>
                </a:moveTo>
                <a:lnTo>
                  <a:pt x="148" y="3"/>
                </a:lnTo>
                <a:lnTo>
                  <a:pt x="132" y="32"/>
                </a:lnTo>
                <a:lnTo>
                  <a:pt x="90" y="48"/>
                </a:lnTo>
                <a:lnTo>
                  <a:pt x="71" y="16"/>
                </a:lnTo>
                <a:lnTo>
                  <a:pt x="58" y="54"/>
                </a:lnTo>
                <a:lnTo>
                  <a:pt x="0" y="58"/>
                </a:lnTo>
                <a:lnTo>
                  <a:pt x="7" y="83"/>
                </a:lnTo>
                <a:lnTo>
                  <a:pt x="52" y="102"/>
                </a:lnTo>
                <a:lnTo>
                  <a:pt x="42" y="166"/>
                </a:lnTo>
                <a:lnTo>
                  <a:pt x="7" y="221"/>
                </a:lnTo>
                <a:lnTo>
                  <a:pt x="10" y="221"/>
                </a:lnTo>
                <a:lnTo>
                  <a:pt x="10" y="243"/>
                </a:lnTo>
                <a:lnTo>
                  <a:pt x="112" y="294"/>
                </a:lnTo>
                <a:lnTo>
                  <a:pt x="106" y="317"/>
                </a:lnTo>
                <a:lnTo>
                  <a:pt x="122" y="275"/>
                </a:lnTo>
                <a:lnTo>
                  <a:pt x="215" y="288"/>
                </a:lnTo>
                <a:lnTo>
                  <a:pt x="228" y="272"/>
                </a:lnTo>
                <a:lnTo>
                  <a:pt x="212" y="253"/>
                </a:lnTo>
                <a:lnTo>
                  <a:pt x="237" y="208"/>
                </a:lnTo>
                <a:lnTo>
                  <a:pt x="215" y="170"/>
                </a:lnTo>
                <a:lnTo>
                  <a:pt x="250" y="141"/>
                </a:lnTo>
                <a:lnTo>
                  <a:pt x="247" y="102"/>
                </a:lnTo>
                <a:lnTo>
                  <a:pt x="218" y="80"/>
                </a:lnTo>
                <a:lnTo>
                  <a:pt x="176" y="32"/>
                </a:lnTo>
                <a:lnTo>
                  <a:pt x="173" y="3"/>
                </a:lnTo>
                <a:lnTo>
                  <a:pt x="16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1773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5 w 250"/>
              <a:gd name="T1" fmla="*/ 0 h 317"/>
              <a:gd name="T2" fmla="*/ 148 w 250"/>
              <a:gd name="T3" fmla="*/ 2 h 317"/>
              <a:gd name="T4" fmla="*/ 130 w 250"/>
              <a:gd name="T5" fmla="*/ 32 h 317"/>
              <a:gd name="T6" fmla="*/ 90 w 250"/>
              <a:gd name="T7" fmla="*/ 47 h 317"/>
              <a:gd name="T8" fmla="*/ 70 w 250"/>
              <a:gd name="T9" fmla="*/ 15 h 317"/>
              <a:gd name="T10" fmla="*/ 58 w 250"/>
              <a:gd name="T11" fmla="*/ 55 h 317"/>
              <a:gd name="T12" fmla="*/ 0 w 250"/>
              <a:gd name="T13" fmla="*/ 57 h 317"/>
              <a:gd name="T14" fmla="*/ 5 w 250"/>
              <a:gd name="T15" fmla="*/ 82 h 317"/>
              <a:gd name="T16" fmla="*/ 50 w 250"/>
              <a:gd name="T17" fmla="*/ 102 h 317"/>
              <a:gd name="T18" fmla="*/ 40 w 250"/>
              <a:gd name="T19" fmla="*/ 165 h 317"/>
              <a:gd name="T20" fmla="*/ 5 w 250"/>
              <a:gd name="T21" fmla="*/ 220 h 317"/>
              <a:gd name="T22" fmla="*/ 10 w 250"/>
              <a:gd name="T23" fmla="*/ 220 h 317"/>
              <a:gd name="T24" fmla="*/ 10 w 250"/>
              <a:gd name="T25" fmla="*/ 242 h 317"/>
              <a:gd name="T26" fmla="*/ 110 w 250"/>
              <a:gd name="T27" fmla="*/ 295 h 317"/>
              <a:gd name="T28" fmla="*/ 105 w 250"/>
              <a:gd name="T29" fmla="*/ 317 h 317"/>
              <a:gd name="T30" fmla="*/ 120 w 250"/>
              <a:gd name="T31" fmla="*/ 275 h 317"/>
              <a:gd name="T32" fmla="*/ 215 w 250"/>
              <a:gd name="T33" fmla="*/ 287 h 317"/>
              <a:gd name="T34" fmla="*/ 228 w 250"/>
              <a:gd name="T35" fmla="*/ 272 h 317"/>
              <a:gd name="T36" fmla="*/ 210 w 250"/>
              <a:gd name="T37" fmla="*/ 252 h 317"/>
              <a:gd name="T38" fmla="*/ 235 w 250"/>
              <a:gd name="T39" fmla="*/ 207 h 317"/>
              <a:gd name="T40" fmla="*/ 215 w 250"/>
              <a:gd name="T41" fmla="*/ 170 h 317"/>
              <a:gd name="T42" fmla="*/ 250 w 250"/>
              <a:gd name="T43" fmla="*/ 140 h 317"/>
              <a:gd name="T44" fmla="*/ 245 w 250"/>
              <a:gd name="T45" fmla="*/ 102 h 317"/>
              <a:gd name="T46" fmla="*/ 218 w 250"/>
              <a:gd name="T47" fmla="*/ 80 h 317"/>
              <a:gd name="T48" fmla="*/ 175 w 250"/>
              <a:gd name="T49" fmla="*/ 32 h 317"/>
              <a:gd name="T50" fmla="*/ 173 w 250"/>
              <a:gd name="T51" fmla="*/ 2 h 317"/>
              <a:gd name="T52" fmla="*/ 165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5" y="0"/>
                </a:moveTo>
                <a:lnTo>
                  <a:pt x="148" y="2"/>
                </a:lnTo>
                <a:lnTo>
                  <a:pt x="130" y="32"/>
                </a:lnTo>
                <a:lnTo>
                  <a:pt x="90" y="47"/>
                </a:lnTo>
                <a:lnTo>
                  <a:pt x="70" y="15"/>
                </a:lnTo>
                <a:lnTo>
                  <a:pt x="58" y="55"/>
                </a:lnTo>
                <a:lnTo>
                  <a:pt x="0" y="57"/>
                </a:lnTo>
                <a:lnTo>
                  <a:pt x="5" y="82"/>
                </a:lnTo>
                <a:lnTo>
                  <a:pt x="50" y="102"/>
                </a:lnTo>
                <a:lnTo>
                  <a:pt x="40" y="165"/>
                </a:lnTo>
                <a:lnTo>
                  <a:pt x="5" y="220"/>
                </a:lnTo>
                <a:lnTo>
                  <a:pt x="10" y="220"/>
                </a:lnTo>
                <a:lnTo>
                  <a:pt x="10" y="242"/>
                </a:lnTo>
                <a:lnTo>
                  <a:pt x="110" y="295"/>
                </a:lnTo>
                <a:lnTo>
                  <a:pt x="105" y="317"/>
                </a:lnTo>
                <a:lnTo>
                  <a:pt x="120" y="275"/>
                </a:lnTo>
                <a:lnTo>
                  <a:pt x="215" y="287"/>
                </a:lnTo>
                <a:lnTo>
                  <a:pt x="228" y="272"/>
                </a:lnTo>
                <a:lnTo>
                  <a:pt x="210" y="252"/>
                </a:lnTo>
                <a:lnTo>
                  <a:pt x="235" y="207"/>
                </a:lnTo>
                <a:lnTo>
                  <a:pt x="215" y="170"/>
                </a:lnTo>
                <a:lnTo>
                  <a:pt x="250" y="140"/>
                </a:lnTo>
                <a:lnTo>
                  <a:pt x="245" y="102"/>
                </a:lnTo>
                <a:lnTo>
                  <a:pt x="218" y="80"/>
                </a:lnTo>
                <a:lnTo>
                  <a:pt x="175" y="32"/>
                </a:lnTo>
                <a:lnTo>
                  <a:pt x="173" y="2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772"/>
          <p:cNvSpPr>
            <a:spLocks/>
          </p:cNvSpPr>
          <p:nvPr/>
        </p:nvSpPr>
        <p:spPr bwMode="auto">
          <a:xfrm>
            <a:off x="4458647" y="3870627"/>
            <a:ext cx="93304" cy="93304"/>
          </a:xfrm>
          <a:custGeom>
            <a:avLst/>
            <a:gdLst>
              <a:gd name="T0" fmla="*/ 48 w 93"/>
              <a:gd name="T1" fmla="*/ 0 h 92"/>
              <a:gd name="T2" fmla="*/ 36 w 93"/>
              <a:gd name="T3" fmla="*/ 3 h 92"/>
              <a:gd name="T4" fmla="*/ 0 w 93"/>
              <a:gd name="T5" fmla="*/ 6 h 92"/>
              <a:gd name="T6" fmla="*/ 7 w 93"/>
              <a:gd name="T7" fmla="*/ 6 h 92"/>
              <a:gd name="T8" fmla="*/ 13 w 93"/>
              <a:gd name="T9" fmla="*/ 9 h 92"/>
              <a:gd name="T10" fmla="*/ 16 w 93"/>
              <a:gd name="T11" fmla="*/ 38 h 92"/>
              <a:gd name="T12" fmla="*/ 58 w 93"/>
              <a:gd name="T13" fmla="*/ 86 h 92"/>
              <a:gd name="T14" fmla="*/ 68 w 93"/>
              <a:gd name="T15" fmla="*/ 92 h 92"/>
              <a:gd name="T16" fmla="*/ 93 w 93"/>
              <a:gd name="T17" fmla="*/ 70 h 92"/>
              <a:gd name="T18" fmla="*/ 93 w 93"/>
              <a:gd name="T19" fmla="*/ 64 h 92"/>
              <a:gd name="T20" fmla="*/ 84 w 93"/>
              <a:gd name="T21" fmla="*/ 38 h 92"/>
              <a:gd name="T22" fmla="*/ 42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6" y="3"/>
                </a:lnTo>
                <a:lnTo>
                  <a:pt x="0" y="6"/>
                </a:lnTo>
                <a:lnTo>
                  <a:pt x="7" y="6"/>
                </a:lnTo>
                <a:lnTo>
                  <a:pt x="13" y="9"/>
                </a:lnTo>
                <a:lnTo>
                  <a:pt x="16" y="38"/>
                </a:lnTo>
                <a:lnTo>
                  <a:pt x="58" y="86"/>
                </a:lnTo>
                <a:lnTo>
                  <a:pt x="68" y="92"/>
                </a:lnTo>
                <a:lnTo>
                  <a:pt x="93" y="70"/>
                </a:lnTo>
                <a:lnTo>
                  <a:pt x="93" y="64"/>
                </a:lnTo>
                <a:lnTo>
                  <a:pt x="84" y="38"/>
                </a:lnTo>
                <a:lnTo>
                  <a:pt x="42" y="0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771"/>
          <p:cNvSpPr>
            <a:spLocks/>
          </p:cNvSpPr>
          <p:nvPr/>
        </p:nvSpPr>
        <p:spPr bwMode="auto">
          <a:xfrm>
            <a:off x="4458647" y="3870627"/>
            <a:ext cx="93304" cy="90782"/>
          </a:xfrm>
          <a:custGeom>
            <a:avLst/>
            <a:gdLst>
              <a:gd name="T0" fmla="*/ 48 w 93"/>
              <a:gd name="T1" fmla="*/ 0 h 92"/>
              <a:gd name="T2" fmla="*/ 35 w 93"/>
              <a:gd name="T3" fmla="*/ 3 h 92"/>
              <a:gd name="T4" fmla="*/ 0 w 93"/>
              <a:gd name="T5" fmla="*/ 5 h 92"/>
              <a:gd name="T6" fmla="*/ 5 w 93"/>
              <a:gd name="T7" fmla="*/ 5 h 92"/>
              <a:gd name="T8" fmla="*/ 13 w 93"/>
              <a:gd name="T9" fmla="*/ 8 h 92"/>
              <a:gd name="T10" fmla="*/ 15 w 93"/>
              <a:gd name="T11" fmla="*/ 38 h 92"/>
              <a:gd name="T12" fmla="*/ 58 w 93"/>
              <a:gd name="T13" fmla="*/ 87 h 92"/>
              <a:gd name="T14" fmla="*/ 68 w 93"/>
              <a:gd name="T15" fmla="*/ 92 h 92"/>
              <a:gd name="T16" fmla="*/ 93 w 93"/>
              <a:gd name="T17" fmla="*/ 72 h 92"/>
              <a:gd name="T18" fmla="*/ 93 w 93"/>
              <a:gd name="T19" fmla="*/ 64 h 92"/>
              <a:gd name="T20" fmla="*/ 83 w 93"/>
              <a:gd name="T21" fmla="*/ 38 h 92"/>
              <a:gd name="T22" fmla="*/ 40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5" y="3"/>
                </a:lnTo>
                <a:lnTo>
                  <a:pt x="0" y="5"/>
                </a:lnTo>
                <a:lnTo>
                  <a:pt x="5" y="5"/>
                </a:lnTo>
                <a:lnTo>
                  <a:pt x="13" y="8"/>
                </a:lnTo>
                <a:lnTo>
                  <a:pt x="15" y="38"/>
                </a:lnTo>
                <a:lnTo>
                  <a:pt x="58" y="87"/>
                </a:lnTo>
                <a:lnTo>
                  <a:pt x="68" y="92"/>
                </a:lnTo>
                <a:lnTo>
                  <a:pt x="93" y="72"/>
                </a:lnTo>
                <a:lnTo>
                  <a:pt x="93" y="64"/>
                </a:lnTo>
                <a:lnTo>
                  <a:pt x="83" y="38"/>
                </a:lnTo>
                <a:lnTo>
                  <a:pt x="40" y="0"/>
                </a:lnTo>
                <a:lnTo>
                  <a:pt x="4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70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6 h 243"/>
              <a:gd name="T2" fmla="*/ 96 w 265"/>
              <a:gd name="T3" fmla="*/ 16 h 243"/>
              <a:gd name="T4" fmla="*/ 16 w 265"/>
              <a:gd name="T5" fmla="*/ 0 h 243"/>
              <a:gd name="T6" fmla="*/ 3 w 265"/>
              <a:gd name="T7" fmla="*/ 38 h 243"/>
              <a:gd name="T8" fmla="*/ 61 w 265"/>
              <a:gd name="T9" fmla="*/ 61 h 243"/>
              <a:gd name="T10" fmla="*/ 0 w 265"/>
              <a:gd name="T11" fmla="*/ 189 h 243"/>
              <a:gd name="T12" fmla="*/ 38 w 265"/>
              <a:gd name="T13" fmla="*/ 243 h 243"/>
              <a:gd name="T14" fmla="*/ 109 w 265"/>
              <a:gd name="T15" fmla="*/ 224 h 243"/>
              <a:gd name="T16" fmla="*/ 141 w 265"/>
              <a:gd name="T17" fmla="*/ 233 h 243"/>
              <a:gd name="T18" fmla="*/ 211 w 265"/>
              <a:gd name="T19" fmla="*/ 208 h 243"/>
              <a:gd name="T20" fmla="*/ 211 w 265"/>
              <a:gd name="T21" fmla="*/ 147 h 243"/>
              <a:gd name="T22" fmla="*/ 259 w 265"/>
              <a:gd name="T23" fmla="*/ 112 h 243"/>
              <a:gd name="T24" fmla="*/ 265 w 265"/>
              <a:gd name="T25" fmla="*/ 89 h 243"/>
              <a:gd name="T26" fmla="*/ 163 w 265"/>
              <a:gd name="T27" fmla="*/ 38 h 243"/>
              <a:gd name="T28" fmla="*/ 163 w 265"/>
              <a:gd name="T29" fmla="*/ 16 h 243"/>
              <a:gd name="T30" fmla="*/ 160 w 265"/>
              <a:gd name="T31" fmla="*/ 1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6"/>
                </a:moveTo>
                <a:lnTo>
                  <a:pt x="96" y="16"/>
                </a:lnTo>
                <a:lnTo>
                  <a:pt x="16" y="0"/>
                </a:lnTo>
                <a:lnTo>
                  <a:pt x="3" y="38"/>
                </a:lnTo>
                <a:lnTo>
                  <a:pt x="61" y="61"/>
                </a:lnTo>
                <a:lnTo>
                  <a:pt x="0" y="189"/>
                </a:lnTo>
                <a:lnTo>
                  <a:pt x="38" y="243"/>
                </a:lnTo>
                <a:lnTo>
                  <a:pt x="109" y="224"/>
                </a:lnTo>
                <a:lnTo>
                  <a:pt x="141" y="233"/>
                </a:lnTo>
                <a:lnTo>
                  <a:pt x="211" y="208"/>
                </a:lnTo>
                <a:lnTo>
                  <a:pt x="211" y="147"/>
                </a:lnTo>
                <a:lnTo>
                  <a:pt x="259" y="112"/>
                </a:lnTo>
                <a:lnTo>
                  <a:pt x="265" y="89"/>
                </a:lnTo>
                <a:lnTo>
                  <a:pt x="163" y="38"/>
                </a:lnTo>
                <a:lnTo>
                  <a:pt x="163" y="16"/>
                </a:lnTo>
                <a:lnTo>
                  <a:pt x="160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769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5 h 243"/>
              <a:gd name="T2" fmla="*/ 98 w 265"/>
              <a:gd name="T3" fmla="*/ 15 h 243"/>
              <a:gd name="T4" fmla="*/ 18 w 265"/>
              <a:gd name="T5" fmla="*/ 0 h 243"/>
              <a:gd name="T6" fmla="*/ 5 w 265"/>
              <a:gd name="T7" fmla="*/ 38 h 243"/>
              <a:gd name="T8" fmla="*/ 63 w 265"/>
              <a:gd name="T9" fmla="*/ 60 h 243"/>
              <a:gd name="T10" fmla="*/ 0 w 265"/>
              <a:gd name="T11" fmla="*/ 190 h 243"/>
              <a:gd name="T12" fmla="*/ 40 w 265"/>
              <a:gd name="T13" fmla="*/ 243 h 243"/>
              <a:gd name="T14" fmla="*/ 110 w 265"/>
              <a:gd name="T15" fmla="*/ 225 h 243"/>
              <a:gd name="T16" fmla="*/ 143 w 265"/>
              <a:gd name="T17" fmla="*/ 233 h 243"/>
              <a:gd name="T18" fmla="*/ 213 w 265"/>
              <a:gd name="T19" fmla="*/ 208 h 243"/>
              <a:gd name="T20" fmla="*/ 213 w 265"/>
              <a:gd name="T21" fmla="*/ 148 h 243"/>
              <a:gd name="T22" fmla="*/ 260 w 265"/>
              <a:gd name="T23" fmla="*/ 113 h 243"/>
              <a:gd name="T24" fmla="*/ 265 w 265"/>
              <a:gd name="T25" fmla="*/ 90 h 243"/>
              <a:gd name="T26" fmla="*/ 165 w 265"/>
              <a:gd name="T27" fmla="*/ 38 h 243"/>
              <a:gd name="T28" fmla="*/ 165 w 265"/>
              <a:gd name="T29" fmla="*/ 15 h 243"/>
              <a:gd name="T30" fmla="*/ 160 w 265"/>
              <a:gd name="T31" fmla="*/ 1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5"/>
                </a:moveTo>
                <a:lnTo>
                  <a:pt x="98" y="15"/>
                </a:lnTo>
                <a:lnTo>
                  <a:pt x="18" y="0"/>
                </a:lnTo>
                <a:lnTo>
                  <a:pt x="5" y="38"/>
                </a:lnTo>
                <a:lnTo>
                  <a:pt x="63" y="60"/>
                </a:lnTo>
                <a:lnTo>
                  <a:pt x="0" y="190"/>
                </a:lnTo>
                <a:lnTo>
                  <a:pt x="40" y="243"/>
                </a:lnTo>
                <a:lnTo>
                  <a:pt x="110" y="225"/>
                </a:lnTo>
                <a:lnTo>
                  <a:pt x="143" y="233"/>
                </a:lnTo>
                <a:lnTo>
                  <a:pt x="213" y="208"/>
                </a:lnTo>
                <a:lnTo>
                  <a:pt x="213" y="148"/>
                </a:lnTo>
                <a:lnTo>
                  <a:pt x="260" y="113"/>
                </a:lnTo>
                <a:lnTo>
                  <a:pt x="265" y="90"/>
                </a:lnTo>
                <a:lnTo>
                  <a:pt x="165" y="38"/>
                </a:lnTo>
                <a:lnTo>
                  <a:pt x="165" y="15"/>
                </a:lnTo>
                <a:lnTo>
                  <a:pt x="16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768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1 h 2061"/>
              <a:gd name="T2" fmla="*/ 4364 w 4706"/>
              <a:gd name="T3" fmla="*/ 336 h 2061"/>
              <a:gd name="T4" fmla="*/ 4108 w 4706"/>
              <a:gd name="T5" fmla="*/ 323 h 2061"/>
              <a:gd name="T6" fmla="*/ 3573 w 4706"/>
              <a:gd name="T7" fmla="*/ 61 h 2061"/>
              <a:gd name="T8" fmla="*/ 3097 w 4706"/>
              <a:gd name="T9" fmla="*/ 0 h 2061"/>
              <a:gd name="T10" fmla="*/ 2966 w 4706"/>
              <a:gd name="T11" fmla="*/ 64 h 2061"/>
              <a:gd name="T12" fmla="*/ 3135 w 4706"/>
              <a:gd name="T13" fmla="*/ 118 h 2061"/>
              <a:gd name="T14" fmla="*/ 2665 w 4706"/>
              <a:gd name="T15" fmla="*/ 166 h 2061"/>
              <a:gd name="T16" fmla="*/ 2422 w 4706"/>
              <a:gd name="T17" fmla="*/ 413 h 2061"/>
              <a:gd name="T18" fmla="*/ 2268 w 4706"/>
              <a:gd name="T19" fmla="*/ 582 h 2061"/>
              <a:gd name="T20" fmla="*/ 2080 w 4706"/>
              <a:gd name="T21" fmla="*/ 771 h 2061"/>
              <a:gd name="T22" fmla="*/ 1872 w 4706"/>
              <a:gd name="T23" fmla="*/ 726 h 2061"/>
              <a:gd name="T24" fmla="*/ 1507 w 4706"/>
              <a:gd name="T25" fmla="*/ 685 h 2061"/>
              <a:gd name="T26" fmla="*/ 1075 w 4706"/>
              <a:gd name="T27" fmla="*/ 877 h 2061"/>
              <a:gd name="T28" fmla="*/ 384 w 4706"/>
              <a:gd name="T29" fmla="*/ 787 h 2061"/>
              <a:gd name="T30" fmla="*/ 0 w 4706"/>
              <a:gd name="T31" fmla="*/ 883 h 2061"/>
              <a:gd name="T32" fmla="*/ 295 w 4706"/>
              <a:gd name="T33" fmla="*/ 918 h 2061"/>
              <a:gd name="T34" fmla="*/ 467 w 4706"/>
              <a:gd name="T35" fmla="*/ 1049 h 2061"/>
              <a:gd name="T36" fmla="*/ 605 w 4706"/>
              <a:gd name="T37" fmla="*/ 1312 h 2061"/>
              <a:gd name="T38" fmla="*/ 822 w 4706"/>
              <a:gd name="T39" fmla="*/ 1481 h 2061"/>
              <a:gd name="T40" fmla="*/ 1005 w 4706"/>
              <a:gd name="T41" fmla="*/ 1833 h 2061"/>
              <a:gd name="T42" fmla="*/ 1392 w 4706"/>
              <a:gd name="T43" fmla="*/ 2061 h 2061"/>
              <a:gd name="T44" fmla="*/ 1625 w 4706"/>
              <a:gd name="T45" fmla="*/ 1725 h 2061"/>
              <a:gd name="T46" fmla="*/ 1980 w 4706"/>
              <a:gd name="T47" fmla="*/ 1398 h 2061"/>
              <a:gd name="T48" fmla="*/ 2102 w 4706"/>
              <a:gd name="T49" fmla="*/ 1139 h 2061"/>
              <a:gd name="T50" fmla="*/ 2169 w 4706"/>
              <a:gd name="T51" fmla="*/ 1027 h 2061"/>
              <a:gd name="T52" fmla="*/ 2163 w 4706"/>
              <a:gd name="T53" fmla="*/ 803 h 2061"/>
              <a:gd name="T54" fmla="*/ 2259 w 4706"/>
              <a:gd name="T55" fmla="*/ 672 h 2061"/>
              <a:gd name="T56" fmla="*/ 2566 w 4706"/>
              <a:gd name="T57" fmla="*/ 640 h 2061"/>
              <a:gd name="T58" fmla="*/ 2774 w 4706"/>
              <a:gd name="T59" fmla="*/ 393 h 2061"/>
              <a:gd name="T60" fmla="*/ 2825 w 4706"/>
              <a:gd name="T61" fmla="*/ 675 h 2061"/>
              <a:gd name="T62" fmla="*/ 2783 w 4706"/>
              <a:gd name="T63" fmla="*/ 854 h 2061"/>
              <a:gd name="T64" fmla="*/ 2822 w 4706"/>
              <a:gd name="T65" fmla="*/ 931 h 2061"/>
              <a:gd name="T66" fmla="*/ 3026 w 4706"/>
              <a:gd name="T67" fmla="*/ 1155 h 2061"/>
              <a:gd name="T68" fmla="*/ 3186 w 4706"/>
              <a:gd name="T69" fmla="*/ 1373 h 2061"/>
              <a:gd name="T70" fmla="*/ 3177 w 4706"/>
              <a:gd name="T71" fmla="*/ 1472 h 2061"/>
              <a:gd name="T72" fmla="*/ 3295 w 4706"/>
              <a:gd name="T73" fmla="*/ 1414 h 2061"/>
              <a:gd name="T74" fmla="*/ 3372 w 4706"/>
              <a:gd name="T75" fmla="*/ 1481 h 2061"/>
              <a:gd name="T76" fmla="*/ 3497 w 4706"/>
              <a:gd name="T77" fmla="*/ 1555 h 2061"/>
              <a:gd name="T78" fmla="*/ 3705 w 4706"/>
              <a:gd name="T79" fmla="*/ 1385 h 2061"/>
              <a:gd name="T80" fmla="*/ 3781 w 4706"/>
              <a:gd name="T81" fmla="*/ 1229 h 2061"/>
              <a:gd name="T82" fmla="*/ 3557 w 4706"/>
              <a:gd name="T83" fmla="*/ 1142 h 2061"/>
              <a:gd name="T84" fmla="*/ 3586 w 4706"/>
              <a:gd name="T85" fmla="*/ 1040 h 2061"/>
              <a:gd name="T86" fmla="*/ 3865 w 4706"/>
              <a:gd name="T87" fmla="*/ 1049 h 2061"/>
              <a:gd name="T88" fmla="*/ 4012 w 4706"/>
              <a:gd name="T89" fmla="*/ 1107 h 2061"/>
              <a:gd name="T90" fmla="*/ 4111 w 4706"/>
              <a:gd name="T91" fmla="*/ 1001 h 2061"/>
              <a:gd name="T92" fmla="*/ 4127 w 4706"/>
              <a:gd name="T93" fmla="*/ 822 h 2061"/>
              <a:gd name="T94" fmla="*/ 4312 w 4706"/>
              <a:gd name="T95" fmla="*/ 755 h 2061"/>
              <a:gd name="T96" fmla="*/ 4402 w 4706"/>
              <a:gd name="T97" fmla="*/ 656 h 2061"/>
              <a:gd name="T98" fmla="*/ 4655 w 4706"/>
              <a:gd name="T99" fmla="*/ 541 h 2061"/>
              <a:gd name="T100" fmla="*/ 4706 w 4706"/>
              <a:gd name="T101" fmla="*/ 467 h 2061"/>
              <a:gd name="T102" fmla="*/ 4607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7" y="169"/>
                </a:lnTo>
                <a:lnTo>
                  <a:pt x="4485" y="214"/>
                </a:lnTo>
                <a:lnTo>
                  <a:pt x="4488" y="291"/>
                </a:lnTo>
                <a:lnTo>
                  <a:pt x="4453" y="310"/>
                </a:lnTo>
                <a:lnTo>
                  <a:pt x="4428" y="304"/>
                </a:lnTo>
                <a:lnTo>
                  <a:pt x="4399" y="336"/>
                </a:lnTo>
                <a:lnTo>
                  <a:pt x="4364" y="336"/>
                </a:lnTo>
                <a:lnTo>
                  <a:pt x="4293" y="368"/>
                </a:lnTo>
                <a:lnTo>
                  <a:pt x="4194" y="368"/>
                </a:lnTo>
                <a:lnTo>
                  <a:pt x="4140" y="368"/>
                </a:lnTo>
                <a:lnTo>
                  <a:pt x="4108" y="323"/>
                </a:lnTo>
                <a:lnTo>
                  <a:pt x="4037" y="323"/>
                </a:lnTo>
                <a:lnTo>
                  <a:pt x="3778" y="272"/>
                </a:lnTo>
                <a:lnTo>
                  <a:pt x="3778" y="240"/>
                </a:lnTo>
                <a:lnTo>
                  <a:pt x="3573" y="61"/>
                </a:lnTo>
                <a:lnTo>
                  <a:pt x="3509" y="32"/>
                </a:lnTo>
                <a:lnTo>
                  <a:pt x="3311" y="41"/>
                </a:lnTo>
                <a:lnTo>
                  <a:pt x="3202" y="41"/>
                </a:lnTo>
                <a:lnTo>
                  <a:pt x="3097" y="0"/>
                </a:lnTo>
                <a:lnTo>
                  <a:pt x="3062" y="22"/>
                </a:lnTo>
                <a:lnTo>
                  <a:pt x="2966" y="22"/>
                </a:lnTo>
                <a:lnTo>
                  <a:pt x="2879" y="77"/>
                </a:lnTo>
                <a:lnTo>
                  <a:pt x="2966" y="64"/>
                </a:lnTo>
                <a:lnTo>
                  <a:pt x="3030" y="80"/>
                </a:lnTo>
                <a:lnTo>
                  <a:pt x="3071" y="51"/>
                </a:lnTo>
                <a:lnTo>
                  <a:pt x="3170" y="77"/>
                </a:lnTo>
                <a:lnTo>
                  <a:pt x="3135" y="118"/>
                </a:lnTo>
                <a:lnTo>
                  <a:pt x="2982" y="115"/>
                </a:lnTo>
                <a:lnTo>
                  <a:pt x="2825" y="150"/>
                </a:lnTo>
                <a:lnTo>
                  <a:pt x="2767" y="128"/>
                </a:lnTo>
                <a:lnTo>
                  <a:pt x="2665" y="166"/>
                </a:lnTo>
                <a:lnTo>
                  <a:pt x="2620" y="240"/>
                </a:lnTo>
                <a:lnTo>
                  <a:pt x="2495" y="294"/>
                </a:lnTo>
                <a:lnTo>
                  <a:pt x="2495" y="352"/>
                </a:lnTo>
                <a:lnTo>
                  <a:pt x="2422" y="413"/>
                </a:lnTo>
                <a:lnTo>
                  <a:pt x="2403" y="457"/>
                </a:lnTo>
                <a:lnTo>
                  <a:pt x="2329" y="496"/>
                </a:lnTo>
                <a:lnTo>
                  <a:pt x="2326" y="550"/>
                </a:lnTo>
                <a:lnTo>
                  <a:pt x="2268" y="582"/>
                </a:lnTo>
                <a:lnTo>
                  <a:pt x="2195" y="598"/>
                </a:lnTo>
                <a:lnTo>
                  <a:pt x="2195" y="621"/>
                </a:lnTo>
                <a:lnTo>
                  <a:pt x="2092" y="691"/>
                </a:lnTo>
                <a:lnTo>
                  <a:pt x="2080" y="771"/>
                </a:lnTo>
                <a:lnTo>
                  <a:pt x="2060" y="793"/>
                </a:lnTo>
                <a:lnTo>
                  <a:pt x="1977" y="793"/>
                </a:lnTo>
                <a:lnTo>
                  <a:pt x="1920" y="752"/>
                </a:lnTo>
                <a:lnTo>
                  <a:pt x="1872" y="726"/>
                </a:lnTo>
                <a:lnTo>
                  <a:pt x="1827" y="653"/>
                </a:lnTo>
                <a:lnTo>
                  <a:pt x="1747" y="646"/>
                </a:lnTo>
                <a:lnTo>
                  <a:pt x="1680" y="617"/>
                </a:lnTo>
                <a:lnTo>
                  <a:pt x="1507" y="685"/>
                </a:lnTo>
                <a:lnTo>
                  <a:pt x="1302" y="742"/>
                </a:lnTo>
                <a:lnTo>
                  <a:pt x="1248" y="809"/>
                </a:lnTo>
                <a:lnTo>
                  <a:pt x="1181" y="870"/>
                </a:lnTo>
                <a:lnTo>
                  <a:pt x="1075" y="877"/>
                </a:lnTo>
                <a:lnTo>
                  <a:pt x="816" y="819"/>
                </a:lnTo>
                <a:lnTo>
                  <a:pt x="714" y="803"/>
                </a:lnTo>
                <a:lnTo>
                  <a:pt x="615" y="774"/>
                </a:lnTo>
                <a:lnTo>
                  <a:pt x="384" y="787"/>
                </a:lnTo>
                <a:lnTo>
                  <a:pt x="183" y="755"/>
                </a:lnTo>
                <a:lnTo>
                  <a:pt x="125" y="771"/>
                </a:lnTo>
                <a:lnTo>
                  <a:pt x="26" y="822"/>
                </a:lnTo>
                <a:lnTo>
                  <a:pt x="0" y="883"/>
                </a:lnTo>
                <a:lnTo>
                  <a:pt x="45" y="861"/>
                </a:lnTo>
                <a:lnTo>
                  <a:pt x="77" y="861"/>
                </a:lnTo>
                <a:lnTo>
                  <a:pt x="231" y="941"/>
                </a:lnTo>
                <a:lnTo>
                  <a:pt x="295" y="918"/>
                </a:lnTo>
                <a:lnTo>
                  <a:pt x="381" y="976"/>
                </a:lnTo>
                <a:lnTo>
                  <a:pt x="426" y="976"/>
                </a:lnTo>
                <a:lnTo>
                  <a:pt x="400" y="1030"/>
                </a:lnTo>
                <a:lnTo>
                  <a:pt x="467" y="1049"/>
                </a:lnTo>
                <a:lnTo>
                  <a:pt x="483" y="1133"/>
                </a:lnTo>
                <a:lnTo>
                  <a:pt x="512" y="1187"/>
                </a:lnTo>
                <a:lnTo>
                  <a:pt x="589" y="1206"/>
                </a:lnTo>
                <a:lnTo>
                  <a:pt x="605" y="1312"/>
                </a:lnTo>
                <a:lnTo>
                  <a:pt x="650" y="1325"/>
                </a:lnTo>
                <a:lnTo>
                  <a:pt x="656" y="1360"/>
                </a:lnTo>
                <a:lnTo>
                  <a:pt x="781" y="1481"/>
                </a:lnTo>
                <a:lnTo>
                  <a:pt x="822" y="1481"/>
                </a:lnTo>
                <a:lnTo>
                  <a:pt x="838" y="1565"/>
                </a:lnTo>
                <a:lnTo>
                  <a:pt x="870" y="1641"/>
                </a:lnTo>
                <a:lnTo>
                  <a:pt x="883" y="1712"/>
                </a:lnTo>
                <a:lnTo>
                  <a:pt x="1005" y="1833"/>
                </a:lnTo>
                <a:lnTo>
                  <a:pt x="1123" y="1849"/>
                </a:lnTo>
                <a:lnTo>
                  <a:pt x="1174" y="1920"/>
                </a:lnTo>
                <a:lnTo>
                  <a:pt x="1251" y="2019"/>
                </a:lnTo>
                <a:lnTo>
                  <a:pt x="1392" y="2061"/>
                </a:lnTo>
                <a:lnTo>
                  <a:pt x="1478" y="1955"/>
                </a:lnTo>
                <a:lnTo>
                  <a:pt x="1529" y="1862"/>
                </a:lnTo>
                <a:lnTo>
                  <a:pt x="1542" y="1801"/>
                </a:lnTo>
                <a:lnTo>
                  <a:pt x="1625" y="1725"/>
                </a:lnTo>
                <a:lnTo>
                  <a:pt x="1670" y="1625"/>
                </a:lnTo>
                <a:lnTo>
                  <a:pt x="1808" y="1609"/>
                </a:lnTo>
                <a:lnTo>
                  <a:pt x="1907" y="1437"/>
                </a:lnTo>
                <a:lnTo>
                  <a:pt x="1980" y="1398"/>
                </a:lnTo>
                <a:lnTo>
                  <a:pt x="2000" y="1341"/>
                </a:lnTo>
                <a:lnTo>
                  <a:pt x="2067" y="1325"/>
                </a:lnTo>
                <a:lnTo>
                  <a:pt x="2067" y="1193"/>
                </a:lnTo>
                <a:lnTo>
                  <a:pt x="2102" y="1139"/>
                </a:lnTo>
                <a:lnTo>
                  <a:pt x="2166" y="1120"/>
                </a:lnTo>
                <a:lnTo>
                  <a:pt x="2166" y="1088"/>
                </a:lnTo>
                <a:lnTo>
                  <a:pt x="2134" y="1053"/>
                </a:lnTo>
                <a:lnTo>
                  <a:pt x="2169" y="1027"/>
                </a:lnTo>
                <a:lnTo>
                  <a:pt x="2166" y="912"/>
                </a:lnTo>
                <a:lnTo>
                  <a:pt x="2118" y="912"/>
                </a:lnTo>
                <a:lnTo>
                  <a:pt x="2115" y="832"/>
                </a:lnTo>
                <a:lnTo>
                  <a:pt x="2163" y="803"/>
                </a:lnTo>
                <a:lnTo>
                  <a:pt x="2182" y="758"/>
                </a:lnTo>
                <a:lnTo>
                  <a:pt x="2166" y="733"/>
                </a:lnTo>
                <a:lnTo>
                  <a:pt x="2166" y="701"/>
                </a:lnTo>
                <a:lnTo>
                  <a:pt x="2259" y="672"/>
                </a:lnTo>
                <a:lnTo>
                  <a:pt x="2339" y="707"/>
                </a:lnTo>
                <a:lnTo>
                  <a:pt x="2367" y="704"/>
                </a:lnTo>
                <a:lnTo>
                  <a:pt x="2422" y="601"/>
                </a:lnTo>
                <a:lnTo>
                  <a:pt x="2566" y="640"/>
                </a:lnTo>
                <a:lnTo>
                  <a:pt x="2604" y="576"/>
                </a:lnTo>
                <a:lnTo>
                  <a:pt x="2563" y="496"/>
                </a:lnTo>
                <a:lnTo>
                  <a:pt x="2582" y="397"/>
                </a:lnTo>
                <a:lnTo>
                  <a:pt x="2774" y="393"/>
                </a:lnTo>
                <a:lnTo>
                  <a:pt x="2803" y="432"/>
                </a:lnTo>
                <a:lnTo>
                  <a:pt x="2841" y="448"/>
                </a:lnTo>
                <a:lnTo>
                  <a:pt x="2882" y="563"/>
                </a:lnTo>
                <a:lnTo>
                  <a:pt x="2825" y="675"/>
                </a:lnTo>
                <a:lnTo>
                  <a:pt x="2847" y="717"/>
                </a:lnTo>
                <a:lnTo>
                  <a:pt x="2793" y="784"/>
                </a:lnTo>
                <a:lnTo>
                  <a:pt x="2806" y="845"/>
                </a:lnTo>
                <a:lnTo>
                  <a:pt x="2783" y="854"/>
                </a:lnTo>
                <a:lnTo>
                  <a:pt x="2755" y="838"/>
                </a:lnTo>
                <a:lnTo>
                  <a:pt x="2630" y="857"/>
                </a:lnTo>
                <a:lnTo>
                  <a:pt x="2665" y="893"/>
                </a:lnTo>
                <a:lnTo>
                  <a:pt x="2822" y="931"/>
                </a:lnTo>
                <a:lnTo>
                  <a:pt x="2879" y="998"/>
                </a:lnTo>
                <a:lnTo>
                  <a:pt x="2914" y="1072"/>
                </a:lnTo>
                <a:lnTo>
                  <a:pt x="2959" y="1078"/>
                </a:lnTo>
                <a:lnTo>
                  <a:pt x="3026" y="1155"/>
                </a:lnTo>
                <a:lnTo>
                  <a:pt x="3071" y="1155"/>
                </a:lnTo>
                <a:lnTo>
                  <a:pt x="3100" y="1254"/>
                </a:lnTo>
                <a:lnTo>
                  <a:pt x="3186" y="1325"/>
                </a:lnTo>
                <a:lnTo>
                  <a:pt x="3186" y="1373"/>
                </a:lnTo>
                <a:lnTo>
                  <a:pt x="3142" y="1344"/>
                </a:lnTo>
                <a:lnTo>
                  <a:pt x="3135" y="1360"/>
                </a:lnTo>
                <a:lnTo>
                  <a:pt x="3158" y="1411"/>
                </a:lnTo>
                <a:lnTo>
                  <a:pt x="3177" y="1472"/>
                </a:lnTo>
                <a:lnTo>
                  <a:pt x="3244" y="1465"/>
                </a:lnTo>
                <a:lnTo>
                  <a:pt x="3209" y="1408"/>
                </a:lnTo>
                <a:lnTo>
                  <a:pt x="3250" y="1373"/>
                </a:lnTo>
                <a:lnTo>
                  <a:pt x="3295" y="1414"/>
                </a:lnTo>
                <a:lnTo>
                  <a:pt x="3327" y="1414"/>
                </a:lnTo>
                <a:lnTo>
                  <a:pt x="3330" y="1331"/>
                </a:lnTo>
                <a:lnTo>
                  <a:pt x="3372" y="1379"/>
                </a:lnTo>
                <a:lnTo>
                  <a:pt x="3372" y="1481"/>
                </a:lnTo>
                <a:lnTo>
                  <a:pt x="3413" y="1533"/>
                </a:lnTo>
                <a:lnTo>
                  <a:pt x="3391" y="1574"/>
                </a:lnTo>
                <a:lnTo>
                  <a:pt x="3477" y="1584"/>
                </a:lnTo>
                <a:lnTo>
                  <a:pt x="3497" y="1555"/>
                </a:lnTo>
                <a:lnTo>
                  <a:pt x="3532" y="1549"/>
                </a:lnTo>
                <a:lnTo>
                  <a:pt x="3545" y="1465"/>
                </a:lnTo>
                <a:lnTo>
                  <a:pt x="3625" y="1449"/>
                </a:lnTo>
                <a:lnTo>
                  <a:pt x="3705" y="1385"/>
                </a:lnTo>
                <a:lnTo>
                  <a:pt x="3666" y="1341"/>
                </a:lnTo>
                <a:lnTo>
                  <a:pt x="3673" y="1305"/>
                </a:lnTo>
                <a:lnTo>
                  <a:pt x="3727" y="1309"/>
                </a:lnTo>
                <a:lnTo>
                  <a:pt x="3781" y="1229"/>
                </a:lnTo>
                <a:lnTo>
                  <a:pt x="3791" y="1168"/>
                </a:lnTo>
                <a:lnTo>
                  <a:pt x="3708" y="1177"/>
                </a:lnTo>
                <a:lnTo>
                  <a:pt x="3653" y="1142"/>
                </a:lnTo>
                <a:lnTo>
                  <a:pt x="3557" y="1142"/>
                </a:lnTo>
                <a:lnTo>
                  <a:pt x="3529" y="1120"/>
                </a:lnTo>
                <a:lnTo>
                  <a:pt x="3452" y="1091"/>
                </a:lnTo>
                <a:lnTo>
                  <a:pt x="3468" y="1069"/>
                </a:lnTo>
                <a:lnTo>
                  <a:pt x="3586" y="1040"/>
                </a:lnTo>
                <a:lnTo>
                  <a:pt x="3657" y="963"/>
                </a:lnTo>
                <a:lnTo>
                  <a:pt x="3724" y="925"/>
                </a:lnTo>
                <a:lnTo>
                  <a:pt x="3865" y="1017"/>
                </a:lnTo>
                <a:lnTo>
                  <a:pt x="3865" y="1049"/>
                </a:lnTo>
                <a:lnTo>
                  <a:pt x="3925" y="1091"/>
                </a:lnTo>
                <a:lnTo>
                  <a:pt x="3925" y="1142"/>
                </a:lnTo>
                <a:lnTo>
                  <a:pt x="4018" y="1149"/>
                </a:lnTo>
                <a:lnTo>
                  <a:pt x="4012" y="1107"/>
                </a:lnTo>
                <a:lnTo>
                  <a:pt x="3983" y="1069"/>
                </a:lnTo>
                <a:lnTo>
                  <a:pt x="4040" y="1046"/>
                </a:lnTo>
                <a:lnTo>
                  <a:pt x="4117" y="1062"/>
                </a:lnTo>
                <a:lnTo>
                  <a:pt x="4111" y="1001"/>
                </a:lnTo>
                <a:lnTo>
                  <a:pt x="4012" y="992"/>
                </a:lnTo>
                <a:lnTo>
                  <a:pt x="4098" y="877"/>
                </a:lnTo>
                <a:lnTo>
                  <a:pt x="4066" y="832"/>
                </a:lnTo>
                <a:lnTo>
                  <a:pt x="4127" y="822"/>
                </a:lnTo>
                <a:lnTo>
                  <a:pt x="4152" y="803"/>
                </a:lnTo>
                <a:lnTo>
                  <a:pt x="4197" y="806"/>
                </a:lnTo>
                <a:lnTo>
                  <a:pt x="4245" y="758"/>
                </a:lnTo>
                <a:lnTo>
                  <a:pt x="4312" y="755"/>
                </a:lnTo>
                <a:lnTo>
                  <a:pt x="4335" y="675"/>
                </a:lnTo>
                <a:lnTo>
                  <a:pt x="4328" y="653"/>
                </a:lnTo>
                <a:lnTo>
                  <a:pt x="4367" y="640"/>
                </a:lnTo>
                <a:lnTo>
                  <a:pt x="4402" y="656"/>
                </a:lnTo>
                <a:lnTo>
                  <a:pt x="4594" y="649"/>
                </a:lnTo>
                <a:lnTo>
                  <a:pt x="4619" y="598"/>
                </a:lnTo>
                <a:lnTo>
                  <a:pt x="4655" y="576"/>
                </a:lnTo>
                <a:lnTo>
                  <a:pt x="4655" y="541"/>
                </a:lnTo>
                <a:lnTo>
                  <a:pt x="4616" y="525"/>
                </a:lnTo>
                <a:lnTo>
                  <a:pt x="4619" y="489"/>
                </a:lnTo>
                <a:lnTo>
                  <a:pt x="4664" y="496"/>
                </a:lnTo>
                <a:lnTo>
                  <a:pt x="4706" y="467"/>
                </a:lnTo>
                <a:lnTo>
                  <a:pt x="4661" y="429"/>
                </a:lnTo>
                <a:lnTo>
                  <a:pt x="4629" y="422"/>
                </a:lnTo>
                <a:lnTo>
                  <a:pt x="4664" y="345"/>
                </a:lnTo>
                <a:lnTo>
                  <a:pt x="4607" y="265"/>
                </a:lnTo>
                <a:lnTo>
                  <a:pt x="4571" y="265"/>
                </a:lnTo>
                <a:lnTo>
                  <a:pt x="4530" y="246"/>
                </a:lnTo>
                <a:lnTo>
                  <a:pt x="4552" y="185"/>
                </a:lnTo>
                <a:lnTo>
                  <a:pt x="4603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1767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1766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1765"/>
          <p:cNvSpPr>
            <a:spLocks/>
          </p:cNvSpPr>
          <p:nvPr/>
        </p:nvSpPr>
        <p:spPr bwMode="auto">
          <a:xfrm>
            <a:off x="4398126" y="2251683"/>
            <a:ext cx="65565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4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4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1764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1763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1 w 170"/>
              <a:gd name="T1" fmla="*/ 12 h 140"/>
              <a:gd name="T2" fmla="*/ 96 w 170"/>
              <a:gd name="T3" fmla="*/ 35 h 140"/>
              <a:gd name="T4" fmla="*/ 84 w 170"/>
              <a:gd name="T5" fmla="*/ 0 h 140"/>
              <a:gd name="T6" fmla="*/ 39 w 170"/>
              <a:gd name="T7" fmla="*/ 32 h 140"/>
              <a:gd name="T8" fmla="*/ 39 w 170"/>
              <a:gd name="T9" fmla="*/ 67 h 140"/>
              <a:gd name="T10" fmla="*/ 0 w 170"/>
              <a:gd name="T11" fmla="*/ 118 h 140"/>
              <a:gd name="T12" fmla="*/ 4 w 170"/>
              <a:gd name="T13" fmla="*/ 137 h 140"/>
              <a:gd name="T14" fmla="*/ 122 w 170"/>
              <a:gd name="T15" fmla="*/ 140 h 140"/>
              <a:gd name="T16" fmla="*/ 116 w 170"/>
              <a:gd name="T17" fmla="*/ 105 h 140"/>
              <a:gd name="T18" fmla="*/ 170 w 170"/>
              <a:gd name="T19" fmla="*/ 51 h 140"/>
              <a:gd name="T20" fmla="*/ 141 w 170"/>
              <a:gd name="T21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1" y="12"/>
                </a:moveTo>
                <a:lnTo>
                  <a:pt x="96" y="35"/>
                </a:lnTo>
                <a:lnTo>
                  <a:pt x="84" y="0"/>
                </a:lnTo>
                <a:lnTo>
                  <a:pt x="39" y="32"/>
                </a:lnTo>
                <a:lnTo>
                  <a:pt x="39" y="67"/>
                </a:lnTo>
                <a:lnTo>
                  <a:pt x="0" y="118"/>
                </a:lnTo>
                <a:lnTo>
                  <a:pt x="4" y="137"/>
                </a:lnTo>
                <a:lnTo>
                  <a:pt x="122" y="140"/>
                </a:lnTo>
                <a:lnTo>
                  <a:pt x="116" y="105"/>
                </a:lnTo>
                <a:lnTo>
                  <a:pt x="170" y="51"/>
                </a:lnTo>
                <a:lnTo>
                  <a:pt x="14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1762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" name="Freeform 1761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7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" name="Freeform 1760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" name="Freeform 1759"/>
          <p:cNvSpPr>
            <a:spLocks/>
          </p:cNvSpPr>
          <p:nvPr/>
        </p:nvSpPr>
        <p:spPr bwMode="auto">
          <a:xfrm>
            <a:off x="4266996" y="2455943"/>
            <a:ext cx="58000" cy="75652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9 h 74"/>
              <a:gd name="T4" fmla="*/ 28 w 57"/>
              <a:gd name="T5" fmla="*/ 67 h 74"/>
              <a:gd name="T6" fmla="*/ 3 w 57"/>
              <a:gd name="T7" fmla="*/ 74 h 74"/>
              <a:gd name="T8" fmla="*/ 0 w 57"/>
              <a:gd name="T9" fmla="*/ 19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9"/>
                </a:lnTo>
                <a:lnTo>
                  <a:pt x="28" y="67"/>
                </a:lnTo>
                <a:lnTo>
                  <a:pt x="3" y="74"/>
                </a:lnTo>
                <a:lnTo>
                  <a:pt x="0" y="19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" name="Freeform 1758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" name="Freeform 1757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4 w 58"/>
              <a:gd name="T5" fmla="*/ 64 h 67"/>
              <a:gd name="T6" fmla="*/ 16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4" y="64"/>
                </a:lnTo>
                <a:lnTo>
                  <a:pt x="16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" name="Freeform 1756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" name="Freeform 1755"/>
          <p:cNvSpPr>
            <a:spLocks/>
          </p:cNvSpPr>
          <p:nvPr/>
        </p:nvSpPr>
        <p:spPr bwMode="auto">
          <a:xfrm>
            <a:off x="3898825" y="2559333"/>
            <a:ext cx="360607" cy="297563"/>
          </a:xfrm>
          <a:custGeom>
            <a:avLst/>
            <a:gdLst>
              <a:gd name="T0" fmla="*/ 352 w 358"/>
              <a:gd name="T1" fmla="*/ 0 h 295"/>
              <a:gd name="T2" fmla="*/ 278 w 358"/>
              <a:gd name="T3" fmla="*/ 16 h 295"/>
              <a:gd name="T4" fmla="*/ 256 w 358"/>
              <a:gd name="T5" fmla="*/ 74 h 295"/>
              <a:gd name="T6" fmla="*/ 118 w 358"/>
              <a:gd name="T7" fmla="*/ 122 h 295"/>
              <a:gd name="T8" fmla="*/ 102 w 358"/>
              <a:gd name="T9" fmla="*/ 96 h 295"/>
              <a:gd name="T10" fmla="*/ 54 w 358"/>
              <a:gd name="T11" fmla="*/ 93 h 295"/>
              <a:gd name="T12" fmla="*/ 54 w 358"/>
              <a:gd name="T13" fmla="*/ 141 h 295"/>
              <a:gd name="T14" fmla="*/ 26 w 358"/>
              <a:gd name="T15" fmla="*/ 164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7 h 295"/>
              <a:gd name="T22" fmla="*/ 58 w 358"/>
              <a:gd name="T23" fmla="*/ 266 h 295"/>
              <a:gd name="T24" fmla="*/ 99 w 358"/>
              <a:gd name="T25" fmla="*/ 244 h 295"/>
              <a:gd name="T26" fmla="*/ 106 w 358"/>
              <a:gd name="T27" fmla="*/ 282 h 295"/>
              <a:gd name="T28" fmla="*/ 137 w 358"/>
              <a:gd name="T29" fmla="*/ 295 h 295"/>
              <a:gd name="T30" fmla="*/ 176 w 358"/>
              <a:gd name="T31" fmla="*/ 279 h 295"/>
              <a:gd name="T32" fmla="*/ 160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9 w 358"/>
              <a:gd name="T39" fmla="*/ 112 h 295"/>
              <a:gd name="T40" fmla="*/ 329 w 358"/>
              <a:gd name="T41" fmla="*/ 74 h 295"/>
              <a:gd name="T42" fmla="*/ 358 w 358"/>
              <a:gd name="T43" fmla="*/ 39 h 295"/>
              <a:gd name="T44" fmla="*/ 352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2" y="0"/>
                </a:moveTo>
                <a:lnTo>
                  <a:pt x="278" y="16"/>
                </a:lnTo>
                <a:lnTo>
                  <a:pt x="256" y="74"/>
                </a:lnTo>
                <a:lnTo>
                  <a:pt x="118" y="122"/>
                </a:lnTo>
                <a:lnTo>
                  <a:pt x="102" y="96"/>
                </a:lnTo>
                <a:lnTo>
                  <a:pt x="54" y="93"/>
                </a:lnTo>
                <a:lnTo>
                  <a:pt x="54" y="141"/>
                </a:lnTo>
                <a:lnTo>
                  <a:pt x="26" y="164"/>
                </a:lnTo>
                <a:lnTo>
                  <a:pt x="0" y="218"/>
                </a:lnTo>
                <a:lnTo>
                  <a:pt x="35" y="218"/>
                </a:lnTo>
                <a:lnTo>
                  <a:pt x="35" y="247"/>
                </a:lnTo>
                <a:lnTo>
                  <a:pt x="58" y="266"/>
                </a:lnTo>
                <a:lnTo>
                  <a:pt x="99" y="244"/>
                </a:lnTo>
                <a:lnTo>
                  <a:pt x="106" y="282"/>
                </a:lnTo>
                <a:lnTo>
                  <a:pt x="137" y="295"/>
                </a:lnTo>
                <a:lnTo>
                  <a:pt x="176" y="279"/>
                </a:lnTo>
                <a:lnTo>
                  <a:pt x="160" y="218"/>
                </a:lnTo>
                <a:lnTo>
                  <a:pt x="211" y="208"/>
                </a:lnTo>
                <a:lnTo>
                  <a:pt x="256" y="218"/>
                </a:lnTo>
                <a:lnTo>
                  <a:pt x="329" y="112"/>
                </a:lnTo>
                <a:lnTo>
                  <a:pt x="329" y="74"/>
                </a:lnTo>
                <a:lnTo>
                  <a:pt x="358" y="39"/>
                </a:lnTo>
                <a:lnTo>
                  <a:pt x="3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1754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1753"/>
          <p:cNvSpPr>
            <a:spLocks/>
          </p:cNvSpPr>
          <p:nvPr/>
        </p:nvSpPr>
        <p:spPr bwMode="auto">
          <a:xfrm>
            <a:off x="4289693" y="2561855"/>
            <a:ext cx="93303" cy="75652"/>
          </a:xfrm>
          <a:custGeom>
            <a:avLst/>
            <a:gdLst>
              <a:gd name="T0" fmla="*/ 86 w 93"/>
              <a:gd name="T1" fmla="*/ 0 h 76"/>
              <a:gd name="T2" fmla="*/ 16 w 93"/>
              <a:gd name="T3" fmla="*/ 16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8 h 76"/>
              <a:gd name="T10" fmla="*/ 86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6" y="0"/>
                </a:moveTo>
                <a:lnTo>
                  <a:pt x="16" y="16"/>
                </a:lnTo>
                <a:lnTo>
                  <a:pt x="0" y="64"/>
                </a:lnTo>
                <a:lnTo>
                  <a:pt x="35" y="76"/>
                </a:lnTo>
                <a:lnTo>
                  <a:pt x="93" y="38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752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751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750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7 h 64"/>
              <a:gd name="T2" fmla="*/ 55 w 144"/>
              <a:gd name="T3" fmla="*/ 0 h 64"/>
              <a:gd name="T4" fmla="*/ 77 w 144"/>
              <a:gd name="T5" fmla="*/ 12 h 64"/>
              <a:gd name="T6" fmla="*/ 144 w 144"/>
              <a:gd name="T7" fmla="*/ 22 h 64"/>
              <a:gd name="T8" fmla="*/ 144 w 144"/>
              <a:gd name="T9" fmla="*/ 64 h 64"/>
              <a:gd name="T10" fmla="*/ 89 w 144"/>
              <a:gd name="T11" fmla="*/ 42 h 64"/>
              <a:gd name="T12" fmla="*/ 37 w 144"/>
              <a:gd name="T13" fmla="*/ 47 h 64"/>
              <a:gd name="T14" fmla="*/ 0 w 144"/>
              <a:gd name="T15" fmla="*/ 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7"/>
                </a:moveTo>
                <a:lnTo>
                  <a:pt x="55" y="0"/>
                </a:lnTo>
                <a:lnTo>
                  <a:pt x="77" y="12"/>
                </a:lnTo>
                <a:lnTo>
                  <a:pt x="144" y="22"/>
                </a:lnTo>
                <a:lnTo>
                  <a:pt x="144" y="64"/>
                </a:lnTo>
                <a:lnTo>
                  <a:pt x="89" y="42"/>
                </a:lnTo>
                <a:lnTo>
                  <a:pt x="37" y="47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749"/>
          <p:cNvSpPr>
            <a:spLocks/>
          </p:cNvSpPr>
          <p:nvPr/>
        </p:nvSpPr>
        <p:spPr bwMode="auto">
          <a:xfrm>
            <a:off x="3354134" y="2993068"/>
            <a:ext cx="115999" cy="128608"/>
          </a:xfrm>
          <a:custGeom>
            <a:avLst/>
            <a:gdLst>
              <a:gd name="T0" fmla="*/ 13 w 116"/>
              <a:gd name="T1" fmla="*/ 0 h 128"/>
              <a:gd name="T2" fmla="*/ 77 w 116"/>
              <a:gd name="T3" fmla="*/ 4 h 128"/>
              <a:gd name="T4" fmla="*/ 116 w 116"/>
              <a:gd name="T5" fmla="*/ 23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80 h 128"/>
              <a:gd name="T18" fmla="*/ 0 w 116"/>
              <a:gd name="T19" fmla="*/ 64 h 128"/>
              <a:gd name="T20" fmla="*/ 13 w 116"/>
              <a:gd name="T21" fmla="*/ 36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7" y="4"/>
                </a:lnTo>
                <a:lnTo>
                  <a:pt x="116" y="23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80"/>
                </a:lnTo>
                <a:lnTo>
                  <a:pt x="0" y="64"/>
                </a:lnTo>
                <a:lnTo>
                  <a:pt x="13" y="36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74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747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46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745"/>
          <p:cNvSpPr>
            <a:spLocks/>
          </p:cNvSpPr>
          <p:nvPr/>
        </p:nvSpPr>
        <p:spPr bwMode="auto">
          <a:xfrm>
            <a:off x="2456402" y="2355074"/>
            <a:ext cx="47913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5 w 48"/>
              <a:gd name="T5" fmla="*/ 22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5" y="22"/>
                </a:lnTo>
                <a:lnTo>
                  <a:pt x="10" y="3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744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1743"/>
          <p:cNvSpPr>
            <a:spLocks/>
          </p:cNvSpPr>
          <p:nvPr/>
        </p:nvSpPr>
        <p:spPr bwMode="auto">
          <a:xfrm>
            <a:off x="2436229" y="2438290"/>
            <a:ext cx="100869" cy="186607"/>
          </a:xfrm>
          <a:custGeom>
            <a:avLst/>
            <a:gdLst>
              <a:gd name="T0" fmla="*/ 38 w 99"/>
              <a:gd name="T1" fmla="*/ 0 h 186"/>
              <a:gd name="T2" fmla="*/ 67 w 99"/>
              <a:gd name="T3" fmla="*/ 26 h 186"/>
              <a:gd name="T4" fmla="*/ 99 w 99"/>
              <a:gd name="T5" fmla="*/ 32 h 186"/>
              <a:gd name="T6" fmla="*/ 86 w 99"/>
              <a:gd name="T7" fmla="*/ 125 h 186"/>
              <a:gd name="T8" fmla="*/ 51 w 99"/>
              <a:gd name="T9" fmla="*/ 147 h 186"/>
              <a:gd name="T10" fmla="*/ 41 w 99"/>
              <a:gd name="T11" fmla="*/ 186 h 186"/>
              <a:gd name="T12" fmla="*/ 12 w 99"/>
              <a:gd name="T13" fmla="*/ 176 h 186"/>
              <a:gd name="T14" fmla="*/ 12 w 99"/>
              <a:gd name="T15" fmla="*/ 118 h 186"/>
              <a:gd name="T16" fmla="*/ 0 w 99"/>
              <a:gd name="T17" fmla="*/ 83 h 186"/>
              <a:gd name="T18" fmla="*/ 0 w 99"/>
              <a:gd name="T19" fmla="*/ 77 h 186"/>
              <a:gd name="T20" fmla="*/ 3 w 99"/>
              <a:gd name="T21" fmla="*/ 70 h 186"/>
              <a:gd name="T22" fmla="*/ 12 w 99"/>
              <a:gd name="T23" fmla="*/ 54 h 186"/>
              <a:gd name="T24" fmla="*/ 19 w 99"/>
              <a:gd name="T25" fmla="*/ 38 h 186"/>
              <a:gd name="T26" fmla="*/ 22 w 99"/>
              <a:gd name="T27" fmla="*/ 26 h 186"/>
              <a:gd name="T28" fmla="*/ 32 w 99"/>
              <a:gd name="T29" fmla="*/ 13 h 186"/>
              <a:gd name="T30" fmla="*/ 35 w 99"/>
              <a:gd name="T31" fmla="*/ 3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7" y="26"/>
                </a:lnTo>
                <a:lnTo>
                  <a:pt x="99" y="32"/>
                </a:lnTo>
                <a:lnTo>
                  <a:pt x="86" y="125"/>
                </a:lnTo>
                <a:lnTo>
                  <a:pt x="51" y="147"/>
                </a:lnTo>
                <a:lnTo>
                  <a:pt x="41" y="186"/>
                </a:lnTo>
                <a:lnTo>
                  <a:pt x="12" y="176"/>
                </a:lnTo>
                <a:lnTo>
                  <a:pt x="12" y="118"/>
                </a:lnTo>
                <a:lnTo>
                  <a:pt x="0" y="83"/>
                </a:lnTo>
                <a:lnTo>
                  <a:pt x="0" y="77"/>
                </a:lnTo>
                <a:lnTo>
                  <a:pt x="3" y="70"/>
                </a:lnTo>
                <a:lnTo>
                  <a:pt x="12" y="54"/>
                </a:lnTo>
                <a:lnTo>
                  <a:pt x="19" y="38"/>
                </a:lnTo>
                <a:lnTo>
                  <a:pt x="22" y="26"/>
                </a:lnTo>
                <a:lnTo>
                  <a:pt x="32" y="13"/>
                </a:lnTo>
                <a:lnTo>
                  <a:pt x="35" y="3"/>
                </a:lnTo>
                <a:lnTo>
                  <a:pt x="3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1742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1741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29 w 45"/>
              <a:gd name="T5" fmla="*/ 55 h 55"/>
              <a:gd name="T6" fmla="*/ 6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29" y="55"/>
                </a:lnTo>
                <a:lnTo>
                  <a:pt x="6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1740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1739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1738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1737"/>
          <p:cNvSpPr>
            <a:spLocks/>
          </p:cNvSpPr>
          <p:nvPr/>
        </p:nvSpPr>
        <p:spPr bwMode="auto">
          <a:xfrm>
            <a:off x="2375707" y="2771157"/>
            <a:ext cx="22696" cy="25217"/>
          </a:xfrm>
          <a:custGeom>
            <a:avLst/>
            <a:gdLst>
              <a:gd name="T0" fmla="*/ 13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3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3" y="0"/>
                </a:moveTo>
                <a:lnTo>
                  <a:pt x="0" y="25"/>
                </a:lnTo>
                <a:lnTo>
                  <a:pt x="23" y="25"/>
                </a:lnTo>
                <a:lnTo>
                  <a:pt x="1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1736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1735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17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17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17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17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17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17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17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17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17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17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17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1723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4 w 160"/>
              <a:gd name="T3" fmla="*/ 0 h 282"/>
              <a:gd name="T4" fmla="*/ 122 w 160"/>
              <a:gd name="T5" fmla="*/ 67 h 282"/>
              <a:gd name="T6" fmla="*/ 132 w 160"/>
              <a:gd name="T7" fmla="*/ 115 h 282"/>
              <a:gd name="T8" fmla="*/ 144 w 160"/>
              <a:gd name="T9" fmla="*/ 166 h 282"/>
              <a:gd name="T10" fmla="*/ 125 w 160"/>
              <a:gd name="T11" fmla="*/ 189 h 282"/>
              <a:gd name="T12" fmla="*/ 160 w 160"/>
              <a:gd name="T13" fmla="*/ 195 h 282"/>
              <a:gd name="T14" fmla="*/ 160 w 160"/>
              <a:gd name="T15" fmla="*/ 243 h 282"/>
              <a:gd name="T16" fmla="*/ 87 w 160"/>
              <a:gd name="T17" fmla="*/ 266 h 282"/>
              <a:gd name="T18" fmla="*/ 39 w 160"/>
              <a:gd name="T19" fmla="*/ 275 h 282"/>
              <a:gd name="T20" fmla="*/ 4 w 160"/>
              <a:gd name="T21" fmla="*/ 282 h 282"/>
              <a:gd name="T22" fmla="*/ 0 w 160"/>
              <a:gd name="T23" fmla="*/ 256 h 282"/>
              <a:gd name="T24" fmla="*/ 39 w 160"/>
              <a:gd name="T25" fmla="*/ 234 h 282"/>
              <a:gd name="T26" fmla="*/ 20 w 160"/>
              <a:gd name="T27" fmla="*/ 214 h 282"/>
              <a:gd name="T28" fmla="*/ 23 w 160"/>
              <a:gd name="T29" fmla="*/ 186 h 282"/>
              <a:gd name="T30" fmla="*/ 55 w 160"/>
              <a:gd name="T31" fmla="*/ 170 h 282"/>
              <a:gd name="T32" fmla="*/ 61 w 160"/>
              <a:gd name="T33" fmla="*/ 74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4" y="0"/>
                </a:lnTo>
                <a:lnTo>
                  <a:pt x="122" y="67"/>
                </a:lnTo>
                <a:lnTo>
                  <a:pt x="132" y="115"/>
                </a:lnTo>
                <a:lnTo>
                  <a:pt x="144" y="166"/>
                </a:lnTo>
                <a:lnTo>
                  <a:pt x="125" y="189"/>
                </a:lnTo>
                <a:lnTo>
                  <a:pt x="160" y="195"/>
                </a:lnTo>
                <a:lnTo>
                  <a:pt x="160" y="243"/>
                </a:lnTo>
                <a:lnTo>
                  <a:pt x="87" y="266"/>
                </a:lnTo>
                <a:lnTo>
                  <a:pt x="39" y="275"/>
                </a:lnTo>
                <a:lnTo>
                  <a:pt x="4" y="282"/>
                </a:lnTo>
                <a:lnTo>
                  <a:pt x="0" y="256"/>
                </a:lnTo>
                <a:lnTo>
                  <a:pt x="39" y="234"/>
                </a:lnTo>
                <a:lnTo>
                  <a:pt x="20" y="214"/>
                </a:lnTo>
                <a:lnTo>
                  <a:pt x="23" y="186"/>
                </a:lnTo>
                <a:lnTo>
                  <a:pt x="55" y="170"/>
                </a:lnTo>
                <a:lnTo>
                  <a:pt x="61" y="74"/>
                </a:lnTo>
                <a:lnTo>
                  <a:pt x="9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17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1721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7 w 90"/>
              <a:gd name="T1" fmla="*/ 0 h 103"/>
              <a:gd name="T2" fmla="*/ 90 w 90"/>
              <a:gd name="T3" fmla="*/ 45 h 103"/>
              <a:gd name="T4" fmla="*/ 77 w 90"/>
              <a:gd name="T5" fmla="*/ 71 h 103"/>
              <a:gd name="T6" fmla="*/ 55 w 90"/>
              <a:gd name="T7" fmla="*/ 103 h 103"/>
              <a:gd name="T8" fmla="*/ 3 w 90"/>
              <a:gd name="T9" fmla="*/ 103 h 103"/>
              <a:gd name="T10" fmla="*/ 0 w 90"/>
              <a:gd name="T11" fmla="*/ 48 h 103"/>
              <a:gd name="T12" fmla="*/ 26 w 90"/>
              <a:gd name="T13" fmla="*/ 13 h 103"/>
              <a:gd name="T14" fmla="*/ 77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7" y="0"/>
                </a:moveTo>
                <a:lnTo>
                  <a:pt x="90" y="45"/>
                </a:lnTo>
                <a:lnTo>
                  <a:pt x="77" y="71"/>
                </a:lnTo>
                <a:lnTo>
                  <a:pt x="55" y="103"/>
                </a:lnTo>
                <a:lnTo>
                  <a:pt x="3" y="103"/>
                </a:lnTo>
                <a:lnTo>
                  <a:pt x="0" y="48"/>
                </a:lnTo>
                <a:lnTo>
                  <a:pt x="26" y="13"/>
                </a:lnTo>
                <a:lnTo>
                  <a:pt x="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1720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1719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1718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1717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1716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1715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1714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1713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1712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1711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1710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1709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1708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1707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1706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1705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1704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1703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1702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1701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1700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1699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1698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1697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1696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1695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1694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1693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1692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1691"/>
          <p:cNvSpPr>
            <a:spLocks/>
          </p:cNvSpPr>
          <p:nvPr/>
        </p:nvSpPr>
        <p:spPr bwMode="auto">
          <a:xfrm>
            <a:off x="7484709" y="2771157"/>
            <a:ext cx="345476" cy="337910"/>
          </a:xfrm>
          <a:custGeom>
            <a:avLst/>
            <a:gdLst>
              <a:gd name="T0" fmla="*/ 67 w 342"/>
              <a:gd name="T1" fmla="*/ 0 h 336"/>
              <a:gd name="T2" fmla="*/ 96 w 342"/>
              <a:gd name="T3" fmla="*/ 48 h 336"/>
              <a:gd name="T4" fmla="*/ 179 w 342"/>
              <a:gd name="T5" fmla="*/ 32 h 336"/>
              <a:gd name="T6" fmla="*/ 217 w 342"/>
              <a:gd name="T7" fmla="*/ 64 h 336"/>
              <a:gd name="T8" fmla="*/ 249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4 w 342"/>
              <a:gd name="T17" fmla="*/ 300 h 336"/>
              <a:gd name="T18" fmla="*/ 208 w 342"/>
              <a:gd name="T19" fmla="*/ 336 h 336"/>
              <a:gd name="T20" fmla="*/ 160 w 342"/>
              <a:gd name="T21" fmla="*/ 336 h 336"/>
              <a:gd name="T22" fmla="*/ 112 w 342"/>
              <a:gd name="T23" fmla="*/ 313 h 336"/>
              <a:gd name="T24" fmla="*/ 115 w 342"/>
              <a:gd name="T25" fmla="*/ 284 h 336"/>
              <a:gd name="T26" fmla="*/ 0 w 342"/>
              <a:gd name="T27" fmla="*/ 89 h 336"/>
              <a:gd name="T28" fmla="*/ 25 w 342"/>
              <a:gd name="T29" fmla="*/ 16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6" y="48"/>
                </a:lnTo>
                <a:lnTo>
                  <a:pt x="179" y="32"/>
                </a:lnTo>
                <a:lnTo>
                  <a:pt x="217" y="64"/>
                </a:lnTo>
                <a:lnTo>
                  <a:pt x="249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4" y="300"/>
                </a:lnTo>
                <a:lnTo>
                  <a:pt x="208" y="336"/>
                </a:lnTo>
                <a:lnTo>
                  <a:pt x="160" y="336"/>
                </a:lnTo>
                <a:lnTo>
                  <a:pt x="112" y="313"/>
                </a:lnTo>
                <a:lnTo>
                  <a:pt x="115" y="284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1690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1689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1688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1687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1686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1685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1684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1683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168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1681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1680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1679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1678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1677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1676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1675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1674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1673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167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1671"/>
          <p:cNvSpPr>
            <a:spLocks/>
          </p:cNvSpPr>
          <p:nvPr/>
        </p:nvSpPr>
        <p:spPr bwMode="auto">
          <a:xfrm>
            <a:off x="7694013" y="1631340"/>
            <a:ext cx="269823" cy="615299"/>
          </a:xfrm>
          <a:custGeom>
            <a:avLst/>
            <a:gdLst>
              <a:gd name="T0" fmla="*/ 131 w 268"/>
              <a:gd name="T1" fmla="*/ 80 h 611"/>
              <a:gd name="T2" fmla="*/ 169 w 268"/>
              <a:gd name="T3" fmla="*/ 90 h 611"/>
              <a:gd name="T4" fmla="*/ 246 w 268"/>
              <a:gd name="T5" fmla="*/ 0 h 611"/>
              <a:gd name="T6" fmla="*/ 268 w 268"/>
              <a:gd name="T7" fmla="*/ 3 h 611"/>
              <a:gd name="T8" fmla="*/ 252 w 268"/>
              <a:gd name="T9" fmla="*/ 42 h 611"/>
              <a:gd name="T10" fmla="*/ 252 w 268"/>
              <a:gd name="T11" fmla="*/ 106 h 611"/>
              <a:gd name="T12" fmla="*/ 204 w 268"/>
              <a:gd name="T13" fmla="*/ 141 h 611"/>
              <a:gd name="T14" fmla="*/ 185 w 268"/>
              <a:gd name="T15" fmla="*/ 202 h 611"/>
              <a:gd name="T16" fmla="*/ 240 w 268"/>
              <a:gd name="T17" fmla="*/ 218 h 611"/>
              <a:gd name="T18" fmla="*/ 246 w 268"/>
              <a:gd name="T19" fmla="*/ 282 h 611"/>
              <a:gd name="T20" fmla="*/ 217 w 268"/>
              <a:gd name="T21" fmla="*/ 323 h 611"/>
              <a:gd name="T22" fmla="*/ 224 w 268"/>
              <a:gd name="T23" fmla="*/ 387 h 611"/>
              <a:gd name="T24" fmla="*/ 153 w 268"/>
              <a:gd name="T25" fmla="*/ 387 h 611"/>
              <a:gd name="T26" fmla="*/ 96 w 268"/>
              <a:gd name="T27" fmla="*/ 509 h 611"/>
              <a:gd name="T28" fmla="*/ 108 w 268"/>
              <a:gd name="T29" fmla="*/ 547 h 611"/>
              <a:gd name="T30" fmla="*/ 45 w 268"/>
              <a:gd name="T31" fmla="*/ 573 h 611"/>
              <a:gd name="T32" fmla="*/ 16 w 268"/>
              <a:gd name="T33" fmla="*/ 611 h 611"/>
              <a:gd name="T34" fmla="*/ 0 w 268"/>
              <a:gd name="T35" fmla="*/ 528 h 611"/>
              <a:gd name="T36" fmla="*/ 41 w 268"/>
              <a:gd name="T37" fmla="*/ 518 h 611"/>
              <a:gd name="T38" fmla="*/ 51 w 268"/>
              <a:gd name="T39" fmla="*/ 458 h 611"/>
              <a:gd name="T40" fmla="*/ 32 w 268"/>
              <a:gd name="T41" fmla="*/ 458 h 611"/>
              <a:gd name="T42" fmla="*/ 0 w 268"/>
              <a:gd name="T43" fmla="*/ 374 h 611"/>
              <a:gd name="T44" fmla="*/ 45 w 268"/>
              <a:gd name="T45" fmla="*/ 320 h 611"/>
              <a:gd name="T46" fmla="*/ 38 w 268"/>
              <a:gd name="T47" fmla="*/ 278 h 611"/>
              <a:gd name="T48" fmla="*/ 131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1" y="80"/>
                </a:moveTo>
                <a:lnTo>
                  <a:pt x="169" y="90"/>
                </a:lnTo>
                <a:lnTo>
                  <a:pt x="246" y="0"/>
                </a:lnTo>
                <a:lnTo>
                  <a:pt x="268" y="3"/>
                </a:lnTo>
                <a:lnTo>
                  <a:pt x="252" y="42"/>
                </a:lnTo>
                <a:lnTo>
                  <a:pt x="252" y="106"/>
                </a:lnTo>
                <a:lnTo>
                  <a:pt x="204" y="141"/>
                </a:lnTo>
                <a:lnTo>
                  <a:pt x="185" y="202"/>
                </a:lnTo>
                <a:lnTo>
                  <a:pt x="240" y="218"/>
                </a:lnTo>
                <a:lnTo>
                  <a:pt x="246" y="282"/>
                </a:lnTo>
                <a:lnTo>
                  <a:pt x="217" y="323"/>
                </a:lnTo>
                <a:lnTo>
                  <a:pt x="224" y="387"/>
                </a:lnTo>
                <a:lnTo>
                  <a:pt x="153" y="387"/>
                </a:lnTo>
                <a:lnTo>
                  <a:pt x="96" y="509"/>
                </a:lnTo>
                <a:lnTo>
                  <a:pt x="108" y="547"/>
                </a:lnTo>
                <a:lnTo>
                  <a:pt x="45" y="573"/>
                </a:lnTo>
                <a:lnTo>
                  <a:pt x="16" y="611"/>
                </a:lnTo>
                <a:lnTo>
                  <a:pt x="0" y="528"/>
                </a:lnTo>
                <a:lnTo>
                  <a:pt x="41" y="518"/>
                </a:lnTo>
                <a:lnTo>
                  <a:pt x="51" y="458"/>
                </a:lnTo>
                <a:lnTo>
                  <a:pt x="32" y="458"/>
                </a:lnTo>
                <a:lnTo>
                  <a:pt x="0" y="374"/>
                </a:lnTo>
                <a:lnTo>
                  <a:pt x="45" y="320"/>
                </a:lnTo>
                <a:lnTo>
                  <a:pt x="38" y="278"/>
                </a:lnTo>
                <a:lnTo>
                  <a:pt x="131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1670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1669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5" name="Freeform 1668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6" name="Freeform 1667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7" name="Freeform 1666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8" name="Freeform 1665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9" name="Freeform 1664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0" name="Freeform 1663"/>
          <p:cNvSpPr>
            <a:spLocks/>
          </p:cNvSpPr>
          <p:nvPr/>
        </p:nvSpPr>
        <p:spPr bwMode="auto">
          <a:xfrm>
            <a:off x="7890707" y="1290909"/>
            <a:ext cx="30261" cy="65565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5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5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1" name="Freeform 166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2" name="Freeform 166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3" name="Freeform 166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4" name="Freeform 165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5" name="Freeform 165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6" name="Freeform 165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7" name="Freeform 165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8" name="Freeform 165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9" name="Freeform 165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0" name="Freeform 165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1" name="Freeform 165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2" name="Freeform 1651"/>
          <p:cNvSpPr>
            <a:spLocks/>
          </p:cNvSpPr>
          <p:nvPr/>
        </p:nvSpPr>
        <p:spPr bwMode="auto">
          <a:xfrm>
            <a:off x="5500117" y="3762193"/>
            <a:ext cx="237042" cy="373214"/>
          </a:xfrm>
          <a:custGeom>
            <a:avLst/>
            <a:gdLst>
              <a:gd name="T0" fmla="*/ 144 w 236"/>
              <a:gd name="T1" fmla="*/ 368 h 371"/>
              <a:gd name="T2" fmla="*/ 172 w 236"/>
              <a:gd name="T3" fmla="*/ 371 h 371"/>
              <a:gd name="T4" fmla="*/ 236 w 236"/>
              <a:gd name="T5" fmla="*/ 317 h 371"/>
              <a:gd name="T6" fmla="*/ 182 w 236"/>
              <a:gd name="T7" fmla="*/ 230 h 371"/>
              <a:gd name="T8" fmla="*/ 89 w 236"/>
              <a:gd name="T9" fmla="*/ 128 h 371"/>
              <a:gd name="T10" fmla="*/ 128 w 236"/>
              <a:gd name="T11" fmla="*/ 70 h 371"/>
              <a:gd name="T12" fmla="*/ 86 w 236"/>
              <a:gd name="T13" fmla="*/ 0 h 371"/>
              <a:gd name="T14" fmla="*/ 22 w 236"/>
              <a:gd name="T15" fmla="*/ 61 h 371"/>
              <a:gd name="T16" fmla="*/ 0 w 236"/>
              <a:gd name="T17" fmla="*/ 128 h 371"/>
              <a:gd name="T18" fmla="*/ 22 w 236"/>
              <a:gd name="T19" fmla="*/ 160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8"/>
                </a:moveTo>
                <a:lnTo>
                  <a:pt x="172" y="371"/>
                </a:lnTo>
                <a:lnTo>
                  <a:pt x="236" y="317"/>
                </a:lnTo>
                <a:lnTo>
                  <a:pt x="182" y="230"/>
                </a:lnTo>
                <a:lnTo>
                  <a:pt x="89" y="128"/>
                </a:lnTo>
                <a:lnTo>
                  <a:pt x="128" y="70"/>
                </a:lnTo>
                <a:lnTo>
                  <a:pt x="86" y="0"/>
                </a:lnTo>
                <a:lnTo>
                  <a:pt x="22" y="61"/>
                </a:lnTo>
                <a:lnTo>
                  <a:pt x="0" y="128"/>
                </a:lnTo>
                <a:lnTo>
                  <a:pt x="22" y="160"/>
                </a:lnTo>
                <a:lnTo>
                  <a:pt x="57" y="256"/>
                </a:lnTo>
                <a:lnTo>
                  <a:pt x="112" y="291"/>
                </a:lnTo>
                <a:lnTo>
                  <a:pt x="144" y="36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3" name="Freeform 1650"/>
          <p:cNvSpPr>
            <a:spLocks/>
          </p:cNvSpPr>
          <p:nvPr/>
        </p:nvSpPr>
        <p:spPr bwMode="auto">
          <a:xfrm>
            <a:off x="5500117" y="3762193"/>
            <a:ext cx="239562" cy="375735"/>
          </a:xfrm>
          <a:custGeom>
            <a:avLst/>
            <a:gdLst>
              <a:gd name="T0" fmla="*/ 144 w 236"/>
              <a:gd name="T1" fmla="*/ 366 h 371"/>
              <a:gd name="T2" fmla="*/ 171 w 236"/>
              <a:gd name="T3" fmla="*/ 371 h 371"/>
              <a:gd name="T4" fmla="*/ 236 w 236"/>
              <a:gd name="T5" fmla="*/ 316 h 371"/>
              <a:gd name="T6" fmla="*/ 181 w 236"/>
              <a:gd name="T7" fmla="*/ 229 h 371"/>
              <a:gd name="T8" fmla="*/ 89 w 236"/>
              <a:gd name="T9" fmla="*/ 127 h 371"/>
              <a:gd name="T10" fmla="*/ 127 w 236"/>
              <a:gd name="T11" fmla="*/ 70 h 371"/>
              <a:gd name="T12" fmla="*/ 87 w 236"/>
              <a:gd name="T13" fmla="*/ 0 h 371"/>
              <a:gd name="T14" fmla="*/ 22 w 236"/>
              <a:gd name="T15" fmla="*/ 62 h 371"/>
              <a:gd name="T16" fmla="*/ 0 w 236"/>
              <a:gd name="T17" fmla="*/ 127 h 371"/>
              <a:gd name="T18" fmla="*/ 22 w 236"/>
              <a:gd name="T19" fmla="*/ 159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6"/>
                </a:moveTo>
                <a:lnTo>
                  <a:pt x="171" y="371"/>
                </a:lnTo>
                <a:lnTo>
                  <a:pt x="236" y="316"/>
                </a:lnTo>
                <a:lnTo>
                  <a:pt x="181" y="229"/>
                </a:lnTo>
                <a:lnTo>
                  <a:pt x="89" y="127"/>
                </a:lnTo>
                <a:lnTo>
                  <a:pt x="127" y="70"/>
                </a:lnTo>
                <a:lnTo>
                  <a:pt x="87" y="0"/>
                </a:lnTo>
                <a:lnTo>
                  <a:pt x="22" y="62"/>
                </a:lnTo>
                <a:lnTo>
                  <a:pt x="0" y="127"/>
                </a:lnTo>
                <a:lnTo>
                  <a:pt x="22" y="159"/>
                </a:lnTo>
                <a:lnTo>
                  <a:pt x="57" y="256"/>
                </a:lnTo>
                <a:lnTo>
                  <a:pt x="112" y="291"/>
                </a:lnTo>
                <a:lnTo>
                  <a:pt x="144" y="366"/>
                </a:lnTo>
              </a:path>
            </a:pathLst>
          </a:custGeom>
          <a:solidFill>
            <a:schemeClr val="bg2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4" name="Freeform 1649"/>
          <p:cNvSpPr>
            <a:spLocks/>
          </p:cNvSpPr>
          <p:nvPr/>
        </p:nvSpPr>
        <p:spPr bwMode="auto">
          <a:xfrm>
            <a:off x="3288570" y="2266813"/>
            <a:ext cx="292519" cy="209303"/>
          </a:xfrm>
          <a:custGeom>
            <a:avLst/>
            <a:gdLst>
              <a:gd name="T0" fmla="*/ 291 w 291"/>
              <a:gd name="T1" fmla="*/ 0 h 208"/>
              <a:gd name="T2" fmla="*/ 282 w 291"/>
              <a:gd name="T3" fmla="*/ 87 h 208"/>
              <a:gd name="T4" fmla="*/ 240 w 291"/>
              <a:gd name="T5" fmla="*/ 74 h 208"/>
              <a:gd name="T6" fmla="*/ 176 w 291"/>
              <a:gd name="T7" fmla="*/ 90 h 208"/>
              <a:gd name="T8" fmla="*/ 144 w 291"/>
              <a:gd name="T9" fmla="*/ 151 h 208"/>
              <a:gd name="T10" fmla="*/ 119 w 291"/>
              <a:gd name="T11" fmla="*/ 208 h 208"/>
              <a:gd name="T12" fmla="*/ 68 w 291"/>
              <a:gd name="T13" fmla="*/ 208 h 208"/>
              <a:gd name="T14" fmla="*/ 36 w 291"/>
              <a:gd name="T15" fmla="*/ 183 h 208"/>
              <a:gd name="T16" fmla="*/ 128 w 291"/>
              <a:gd name="T17" fmla="*/ 122 h 208"/>
              <a:gd name="T18" fmla="*/ 39 w 291"/>
              <a:gd name="T19" fmla="*/ 109 h 208"/>
              <a:gd name="T20" fmla="*/ 0 w 291"/>
              <a:gd name="T21" fmla="*/ 74 h 208"/>
              <a:gd name="T22" fmla="*/ 68 w 291"/>
              <a:gd name="T23" fmla="*/ 48 h 208"/>
              <a:gd name="T24" fmla="*/ 109 w 291"/>
              <a:gd name="T25" fmla="*/ 61 h 208"/>
              <a:gd name="T26" fmla="*/ 151 w 291"/>
              <a:gd name="T27" fmla="*/ 71 h 208"/>
              <a:gd name="T28" fmla="*/ 189 w 291"/>
              <a:gd name="T29" fmla="*/ 61 h 208"/>
              <a:gd name="T30" fmla="*/ 202 w 291"/>
              <a:gd name="T31" fmla="*/ 23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2" y="87"/>
                </a:lnTo>
                <a:lnTo>
                  <a:pt x="240" y="74"/>
                </a:lnTo>
                <a:lnTo>
                  <a:pt x="176" y="90"/>
                </a:lnTo>
                <a:lnTo>
                  <a:pt x="144" y="151"/>
                </a:lnTo>
                <a:lnTo>
                  <a:pt x="119" y="208"/>
                </a:lnTo>
                <a:lnTo>
                  <a:pt x="68" y="208"/>
                </a:lnTo>
                <a:lnTo>
                  <a:pt x="36" y="183"/>
                </a:lnTo>
                <a:lnTo>
                  <a:pt x="128" y="122"/>
                </a:lnTo>
                <a:lnTo>
                  <a:pt x="39" y="109"/>
                </a:lnTo>
                <a:lnTo>
                  <a:pt x="0" y="74"/>
                </a:lnTo>
                <a:lnTo>
                  <a:pt x="68" y="48"/>
                </a:lnTo>
                <a:lnTo>
                  <a:pt x="109" y="61"/>
                </a:lnTo>
                <a:lnTo>
                  <a:pt x="151" y="71"/>
                </a:lnTo>
                <a:lnTo>
                  <a:pt x="189" y="61"/>
                </a:lnTo>
                <a:lnTo>
                  <a:pt x="202" y="23"/>
                </a:lnTo>
                <a:lnTo>
                  <a:pt x="29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5" name="Freeform 1648"/>
          <p:cNvSpPr>
            <a:spLocks/>
          </p:cNvSpPr>
          <p:nvPr/>
        </p:nvSpPr>
        <p:spPr bwMode="auto">
          <a:xfrm>
            <a:off x="3288570" y="2266813"/>
            <a:ext cx="295042" cy="211824"/>
          </a:xfrm>
          <a:custGeom>
            <a:avLst/>
            <a:gdLst>
              <a:gd name="T0" fmla="*/ 291 w 291"/>
              <a:gd name="T1" fmla="*/ 0 h 208"/>
              <a:gd name="T2" fmla="*/ 281 w 291"/>
              <a:gd name="T3" fmla="*/ 87 h 208"/>
              <a:gd name="T4" fmla="*/ 239 w 291"/>
              <a:gd name="T5" fmla="*/ 74 h 208"/>
              <a:gd name="T6" fmla="*/ 177 w 291"/>
              <a:gd name="T7" fmla="*/ 89 h 208"/>
              <a:gd name="T8" fmla="*/ 144 w 291"/>
              <a:gd name="T9" fmla="*/ 151 h 208"/>
              <a:gd name="T10" fmla="*/ 119 w 291"/>
              <a:gd name="T11" fmla="*/ 208 h 208"/>
              <a:gd name="T12" fmla="*/ 70 w 291"/>
              <a:gd name="T13" fmla="*/ 208 h 208"/>
              <a:gd name="T14" fmla="*/ 37 w 291"/>
              <a:gd name="T15" fmla="*/ 183 h 208"/>
              <a:gd name="T16" fmla="*/ 129 w 291"/>
              <a:gd name="T17" fmla="*/ 121 h 208"/>
              <a:gd name="T18" fmla="*/ 40 w 291"/>
              <a:gd name="T19" fmla="*/ 109 h 208"/>
              <a:gd name="T20" fmla="*/ 0 w 291"/>
              <a:gd name="T21" fmla="*/ 74 h 208"/>
              <a:gd name="T22" fmla="*/ 70 w 291"/>
              <a:gd name="T23" fmla="*/ 50 h 208"/>
              <a:gd name="T24" fmla="*/ 109 w 291"/>
              <a:gd name="T25" fmla="*/ 62 h 208"/>
              <a:gd name="T26" fmla="*/ 152 w 291"/>
              <a:gd name="T27" fmla="*/ 72 h 208"/>
              <a:gd name="T28" fmla="*/ 189 w 291"/>
              <a:gd name="T29" fmla="*/ 62 h 208"/>
              <a:gd name="T30" fmla="*/ 201 w 291"/>
              <a:gd name="T31" fmla="*/ 25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1" y="87"/>
                </a:lnTo>
                <a:lnTo>
                  <a:pt x="239" y="74"/>
                </a:lnTo>
                <a:lnTo>
                  <a:pt x="177" y="89"/>
                </a:lnTo>
                <a:lnTo>
                  <a:pt x="144" y="151"/>
                </a:lnTo>
                <a:lnTo>
                  <a:pt x="119" y="208"/>
                </a:lnTo>
                <a:lnTo>
                  <a:pt x="70" y="208"/>
                </a:lnTo>
                <a:lnTo>
                  <a:pt x="37" y="183"/>
                </a:lnTo>
                <a:lnTo>
                  <a:pt x="129" y="121"/>
                </a:lnTo>
                <a:lnTo>
                  <a:pt x="40" y="109"/>
                </a:lnTo>
                <a:lnTo>
                  <a:pt x="0" y="74"/>
                </a:lnTo>
                <a:lnTo>
                  <a:pt x="70" y="50"/>
                </a:lnTo>
                <a:lnTo>
                  <a:pt x="109" y="62"/>
                </a:lnTo>
                <a:lnTo>
                  <a:pt x="152" y="72"/>
                </a:lnTo>
                <a:lnTo>
                  <a:pt x="189" y="62"/>
                </a:lnTo>
                <a:lnTo>
                  <a:pt x="201" y="25"/>
                </a:lnTo>
                <a:lnTo>
                  <a:pt x="29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647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6 w 284"/>
              <a:gd name="T1" fmla="*/ 83 h 281"/>
              <a:gd name="T2" fmla="*/ 19 w 284"/>
              <a:gd name="T3" fmla="*/ 83 h 281"/>
              <a:gd name="T4" fmla="*/ 73 w 284"/>
              <a:gd name="T5" fmla="*/ 86 h 281"/>
              <a:gd name="T6" fmla="*/ 121 w 284"/>
              <a:gd name="T7" fmla="*/ 153 h 281"/>
              <a:gd name="T8" fmla="*/ 195 w 284"/>
              <a:gd name="T9" fmla="*/ 214 h 281"/>
              <a:gd name="T10" fmla="*/ 207 w 284"/>
              <a:gd name="T11" fmla="*/ 281 h 281"/>
              <a:gd name="T12" fmla="*/ 230 w 284"/>
              <a:gd name="T13" fmla="*/ 265 h 281"/>
              <a:gd name="T14" fmla="*/ 243 w 284"/>
              <a:gd name="T15" fmla="*/ 230 h 281"/>
              <a:gd name="T16" fmla="*/ 255 w 284"/>
              <a:gd name="T17" fmla="*/ 227 h 281"/>
              <a:gd name="T18" fmla="*/ 275 w 284"/>
              <a:gd name="T19" fmla="*/ 237 h 281"/>
              <a:gd name="T20" fmla="*/ 284 w 284"/>
              <a:gd name="T21" fmla="*/ 227 h 281"/>
              <a:gd name="T22" fmla="*/ 249 w 284"/>
              <a:gd name="T23" fmla="*/ 185 h 281"/>
              <a:gd name="T24" fmla="*/ 188 w 284"/>
              <a:gd name="T25" fmla="*/ 141 h 281"/>
              <a:gd name="T26" fmla="*/ 159 w 284"/>
              <a:gd name="T27" fmla="*/ 99 h 281"/>
              <a:gd name="T28" fmla="*/ 195 w 284"/>
              <a:gd name="T29" fmla="*/ 67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5 w 284"/>
              <a:gd name="T37" fmla="*/ 67 h 281"/>
              <a:gd name="T38" fmla="*/ 191 w 284"/>
              <a:gd name="T39" fmla="*/ 35 h 281"/>
              <a:gd name="T40" fmla="*/ 211 w 284"/>
              <a:gd name="T41" fmla="*/ 32 h 281"/>
              <a:gd name="T42" fmla="*/ 191 w 284"/>
              <a:gd name="T43" fmla="*/ 35 h 281"/>
              <a:gd name="T44" fmla="*/ 134 w 284"/>
              <a:gd name="T45" fmla="*/ 3 h 281"/>
              <a:gd name="T46" fmla="*/ 89 w 284"/>
              <a:gd name="T47" fmla="*/ 0 h 281"/>
              <a:gd name="T48" fmla="*/ 25 w 284"/>
              <a:gd name="T49" fmla="*/ 19 h 281"/>
              <a:gd name="T50" fmla="*/ 25 w 284"/>
              <a:gd name="T51" fmla="*/ 16 h 281"/>
              <a:gd name="T52" fmla="*/ 25 w 284"/>
              <a:gd name="T53" fmla="*/ 19 h 281"/>
              <a:gd name="T54" fmla="*/ 0 w 284"/>
              <a:gd name="T55" fmla="*/ 64 h 281"/>
              <a:gd name="T56" fmla="*/ 16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6" y="83"/>
                </a:moveTo>
                <a:lnTo>
                  <a:pt x="19" y="83"/>
                </a:lnTo>
                <a:lnTo>
                  <a:pt x="73" y="86"/>
                </a:lnTo>
                <a:lnTo>
                  <a:pt x="121" y="153"/>
                </a:lnTo>
                <a:lnTo>
                  <a:pt x="195" y="214"/>
                </a:lnTo>
                <a:lnTo>
                  <a:pt x="207" y="281"/>
                </a:lnTo>
                <a:lnTo>
                  <a:pt x="230" y="265"/>
                </a:lnTo>
                <a:lnTo>
                  <a:pt x="243" y="230"/>
                </a:lnTo>
                <a:lnTo>
                  <a:pt x="255" y="227"/>
                </a:lnTo>
                <a:lnTo>
                  <a:pt x="275" y="237"/>
                </a:lnTo>
                <a:lnTo>
                  <a:pt x="284" y="227"/>
                </a:lnTo>
                <a:lnTo>
                  <a:pt x="249" y="185"/>
                </a:lnTo>
                <a:lnTo>
                  <a:pt x="188" y="141"/>
                </a:lnTo>
                <a:lnTo>
                  <a:pt x="159" y="99"/>
                </a:lnTo>
                <a:lnTo>
                  <a:pt x="195" y="67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5" y="67"/>
                </a:lnTo>
                <a:lnTo>
                  <a:pt x="191" y="35"/>
                </a:lnTo>
                <a:lnTo>
                  <a:pt x="211" y="32"/>
                </a:lnTo>
                <a:lnTo>
                  <a:pt x="191" y="35"/>
                </a:lnTo>
                <a:lnTo>
                  <a:pt x="134" y="3"/>
                </a:lnTo>
                <a:lnTo>
                  <a:pt x="89" y="0"/>
                </a:lnTo>
                <a:lnTo>
                  <a:pt x="25" y="19"/>
                </a:lnTo>
                <a:lnTo>
                  <a:pt x="25" y="16"/>
                </a:lnTo>
                <a:lnTo>
                  <a:pt x="25" y="19"/>
                </a:lnTo>
                <a:lnTo>
                  <a:pt x="0" y="64"/>
                </a:lnTo>
                <a:lnTo>
                  <a:pt x="16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646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7 w 284"/>
              <a:gd name="T1" fmla="*/ 83 h 281"/>
              <a:gd name="T2" fmla="*/ 20 w 284"/>
              <a:gd name="T3" fmla="*/ 83 h 281"/>
              <a:gd name="T4" fmla="*/ 75 w 284"/>
              <a:gd name="T5" fmla="*/ 85 h 281"/>
              <a:gd name="T6" fmla="*/ 122 w 284"/>
              <a:gd name="T7" fmla="*/ 153 h 281"/>
              <a:gd name="T8" fmla="*/ 194 w 284"/>
              <a:gd name="T9" fmla="*/ 213 h 281"/>
              <a:gd name="T10" fmla="*/ 207 w 284"/>
              <a:gd name="T11" fmla="*/ 281 h 281"/>
              <a:gd name="T12" fmla="*/ 229 w 284"/>
              <a:gd name="T13" fmla="*/ 266 h 281"/>
              <a:gd name="T14" fmla="*/ 244 w 284"/>
              <a:gd name="T15" fmla="*/ 231 h 281"/>
              <a:gd name="T16" fmla="*/ 254 w 284"/>
              <a:gd name="T17" fmla="*/ 226 h 281"/>
              <a:gd name="T18" fmla="*/ 274 w 284"/>
              <a:gd name="T19" fmla="*/ 236 h 281"/>
              <a:gd name="T20" fmla="*/ 284 w 284"/>
              <a:gd name="T21" fmla="*/ 226 h 281"/>
              <a:gd name="T22" fmla="*/ 249 w 284"/>
              <a:gd name="T23" fmla="*/ 186 h 281"/>
              <a:gd name="T24" fmla="*/ 189 w 284"/>
              <a:gd name="T25" fmla="*/ 141 h 281"/>
              <a:gd name="T26" fmla="*/ 159 w 284"/>
              <a:gd name="T27" fmla="*/ 98 h 281"/>
              <a:gd name="T28" fmla="*/ 194 w 284"/>
              <a:gd name="T29" fmla="*/ 65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4 w 284"/>
              <a:gd name="T37" fmla="*/ 65 h 281"/>
              <a:gd name="T38" fmla="*/ 192 w 284"/>
              <a:gd name="T39" fmla="*/ 35 h 281"/>
              <a:gd name="T40" fmla="*/ 212 w 284"/>
              <a:gd name="T41" fmla="*/ 30 h 281"/>
              <a:gd name="T42" fmla="*/ 192 w 284"/>
              <a:gd name="T43" fmla="*/ 35 h 281"/>
              <a:gd name="T44" fmla="*/ 135 w 284"/>
              <a:gd name="T45" fmla="*/ 3 h 281"/>
              <a:gd name="T46" fmla="*/ 90 w 284"/>
              <a:gd name="T47" fmla="*/ 0 h 281"/>
              <a:gd name="T48" fmla="*/ 25 w 284"/>
              <a:gd name="T49" fmla="*/ 18 h 281"/>
              <a:gd name="T50" fmla="*/ 25 w 284"/>
              <a:gd name="T51" fmla="*/ 15 h 281"/>
              <a:gd name="T52" fmla="*/ 25 w 284"/>
              <a:gd name="T53" fmla="*/ 18 h 281"/>
              <a:gd name="T54" fmla="*/ 0 w 284"/>
              <a:gd name="T55" fmla="*/ 63 h 281"/>
              <a:gd name="T56" fmla="*/ 17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7" y="83"/>
                </a:moveTo>
                <a:lnTo>
                  <a:pt x="20" y="83"/>
                </a:lnTo>
                <a:lnTo>
                  <a:pt x="75" y="85"/>
                </a:lnTo>
                <a:lnTo>
                  <a:pt x="122" y="153"/>
                </a:lnTo>
                <a:lnTo>
                  <a:pt x="194" y="213"/>
                </a:lnTo>
                <a:lnTo>
                  <a:pt x="207" y="281"/>
                </a:lnTo>
                <a:lnTo>
                  <a:pt x="229" y="266"/>
                </a:lnTo>
                <a:lnTo>
                  <a:pt x="244" y="231"/>
                </a:lnTo>
                <a:lnTo>
                  <a:pt x="254" y="226"/>
                </a:lnTo>
                <a:lnTo>
                  <a:pt x="274" y="236"/>
                </a:lnTo>
                <a:lnTo>
                  <a:pt x="284" y="226"/>
                </a:lnTo>
                <a:lnTo>
                  <a:pt x="249" y="186"/>
                </a:lnTo>
                <a:lnTo>
                  <a:pt x="189" y="141"/>
                </a:lnTo>
                <a:lnTo>
                  <a:pt x="159" y="98"/>
                </a:lnTo>
                <a:lnTo>
                  <a:pt x="194" y="65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4" y="65"/>
                </a:lnTo>
                <a:lnTo>
                  <a:pt x="192" y="35"/>
                </a:lnTo>
                <a:lnTo>
                  <a:pt x="212" y="30"/>
                </a:lnTo>
                <a:lnTo>
                  <a:pt x="192" y="35"/>
                </a:lnTo>
                <a:lnTo>
                  <a:pt x="135" y="3"/>
                </a:lnTo>
                <a:lnTo>
                  <a:pt x="90" y="0"/>
                </a:lnTo>
                <a:lnTo>
                  <a:pt x="25" y="18"/>
                </a:lnTo>
                <a:lnTo>
                  <a:pt x="25" y="15"/>
                </a:lnTo>
                <a:lnTo>
                  <a:pt x="25" y="18"/>
                </a:lnTo>
                <a:lnTo>
                  <a:pt x="0" y="63"/>
                </a:lnTo>
                <a:lnTo>
                  <a:pt x="17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645"/>
          <p:cNvSpPr>
            <a:spLocks/>
          </p:cNvSpPr>
          <p:nvPr/>
        </p:nvSpPr>
        <p:spPr bwMode="auto">
          <a:xfrm>
            <a:off x="4715862" y="4132885"/>
            <a:ext cx="35304" cy="5043"/>
          </a:xfrm>
          <a:custGeom>
            <a:avLst/>
            <a:gdLst>
              <a:gd name="T0" fmla="*/ 0 w 35"/>
              <a:gd name="T1" fmla="*/ 3 h 3"/>
              <a:gd name="T2" fmla="*/ 15 w 35"/>
              <a:gd name="T3" fmla="*/ 3 h 3"/>
              <a:gd name="T4" fmla="*/ 25 w 35"/>
              <a:gd name="T5" fmla="*/ 3 h 3"/>
              <a:gd name="T6" fmla="*/ 30 w 35"/>
              <a:gd name="T7" fmla="*/ 0 h 3"/>
              <a:gd name="T8" fmla="*/ 35 w 35"/>
              <a:gd name="T9" fmla="*/ 0 h 3"/>
              <a:gd name="T10" fmla="*/ 25 w 35"/>
              <a:gd name="T11" fmla="*/ 3 h 3"/>
              <a:gd name="T12" fmla="*/ 15 w 35"/>
              <a:gd name="T13" fmla="*/ 3 h 3"/>
              <a:gd name="T14" fmla="*/ 0 w 35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3">
                <a:moveTo>
                  <a:pt x="0" y="3"/>
                </a:moveTo>
                <a:lnTo>
                  <a:pt x="15" y="3"/>
                </a:lnTo>
                <a:lnTo>
                  <a:pt x="25" y="3"/>
                </a:lnTo>
                <a:lnTo>
                  <a:pt x="30" y="0"/>
                </a:lnTo>
                <a:lnTo>
                  <a:pt x="35" y="0"/>
                </a:lnTo>
                <a:lnTo>
                  <a:pt x="25" y="3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644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3 h 212"/>
              <a:gd name="T4" fmla="*/ 224 w 317"/>
              <a:gd name="T5" fmla="*/ 0 h 212"/>
              <a:gd name="T6" fmla="*/ 93 w 317"/>
              <a:gd name="T7" fmla="*/ 64 h 212"/>
              <a:gd name="T8" fmla="*/ 96 w 317"/>
              <a:gd name="T9" fmla="*/ 90 h 212"/>
              <a:gd name="T10" fmla="*/ 0 w 317"/>
              <a:gd name="T11" fmla="*/ 170 h 212"/>
              <a:gd name="T12" fmla="*/ 0 w 317"/>
              <a:gd name="T13" fmla="*/ 176 h 212"/>
              <a:gd name="T14" fmla="*/ 61 w 317"/>
              <a:gd name="T15" fmla="*/ 212 h 212"/>
              <a:gd name="T16" fmla="*/ 67 w 317"/>
              <a:gd name="T17" fmla="*/ 189 h 212"/>
              <a:gd name="T18" fmla="*/ 243 w 317"/>
              <a:gd name="T19" fmla="*/ 141 h 212"/>
              <a:gd name="T20" fmla="*/ 256 w 317"/>
              <a:gd name="T21" fmla="*/ 106 h 212"/>
              <a:gd name="T22" fmla="*/ 317 w 317"/>
              <a:gd name="T23" fmla="*/ 71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3"/>
                </a:lnTo>
                <a:lnTo>
                  <a:pt x="224" y="0"/>
                </a:lnTo>
                <a:lnTo>
                  <a:pt x="93" y="64"/>
                </a:lnTo>
                <a:lnTo>
                  <a:pt x="96" y="90"/>
                </a:lnTo>
                <a:lnTo>
                  <a:pt x="0" y="170"/>
                </a:lnTo>
                <a:lnTo>
                  <a:pt x="0" y="176"/>
                </a:lnTo>
                <a:lnTo>
                  <a:pt x="61" y="212"/>
                </a:lnTo>
                <a:lnTo>
                  <a:pt x="67" y="189"/>
                </a:lnTo>
                <a:lnTo>
                  <a:pt x="243" y="141"/>
                </a:lnTo>
                <a:lnTo>
                  <a:pt x="256" y="106"/>
                </a:lnTo>
                <a:lnTo>
                  <a:pt x="317" y="71"/>
                </a:lnTo>
                <a:lnTo>
                  <a:pt x="317" y="1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643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2 h 212"/>
              <a:gd name="T4" fmla="*/ 222 w 317"/>
              <a:gd name="T5" fmla="*/ 0 h 212"/>
              <a:gd name="T6" fmla="*/ 92 w 317"/>
              <a:gd name="T7" fmla="*/ 65 h 212"/>
              <a:gd name="T8" fmla="*/ 95 w 317"/>
              <a:gd name="T9" fmla="*/ 90 h 212"/>
              <a:gd name="T10" fmla="*/ 0 w 317"/>
              <a:gd name="T11" fmla="*/ 170 h 212"/>
              <a:gd name="T12" fmla="*/ 0 w 317"/>
              <a:gd name="T13" fmla="*/ 175 h 212"/>
              <a:gd name="T14" fmla="*/ 60 w 317"/>
              <a:gd name="T15" fmla="*/ 212 h 212"/>
              <a:gd name="T16" fmla="*/ 67 w 317"/>
              <a:gd name="T17" fmla="*/ 190 h 212"/>
              <a:gd name="T18" fmla="*/ 242 w 317"/>
              <a:gd name="T19" fmla="*/ 140 h 212"/>
              <a:gd name="T20" fmla="*/ 255 w 317"/>
              <a:gd name="T21" fmla="*/ 105 h 212"/>
              <a:gd name="T22" fmla="*/ 317 w 317"/>
              <a:gd name="T23" fmla="*/ 70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2"/>
                </a:lnTo>
                <a:lnTo>
                  <a:pt x="222" y="0"/>
                </a:lnTo>
                <a:lnTo>
                  <a:pt x="92" y="65"/>
                </a:lnTo>
                <a:lnTo>
                  <a:pt x="95" y="90"/>
                </a:lnTo>
                <a:lnTo>
                  <a:pt x="0" y="170"/>
                </a:lnTo>
                <a:lnTo>
                  <a:pt x="0" y="175"/>
                </a:lnTo>
                <a:lnTo>
                  <a:pt x="60" y="212"/>
                </a:lnTo>
                <a:lnTo>
                  <a:pt x="67" y="190"/>
                </a:lnTo>
                <a:lnTo>
                  <a:pt x="242" y="140"/>
                </a:lnTo>
                <a:lnTo>
                  <a:pt x="255" y="105"/>
                </a:lnTo>
                <a:lnTo>
                  <a:pt x="317" y="70"/>
                </a:lnTo>
                <a:lnTo>
                  <a:pt x="317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642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641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640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639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638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637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636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635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6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6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6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chemeClr val="tx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6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6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6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6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6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6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6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6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623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622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621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620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619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618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617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616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615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614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613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612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611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610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609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608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607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606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605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604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3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02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01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00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599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598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597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596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595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594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593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59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59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59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58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58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58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58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58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58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58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58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581"/>
          <p:cNvSpPr>
            <a:spLocks/>
          </p:cNvSpPr>
          <p:nvPr/>
        </p:nvSpPr>
        <p:spPr bwMode="auto">
          <a:xfrm>
            <a:off x="4498994" y="3807584"/>
            <a:ext cx="103391" cy="131129"/>
          </a:xfrm>
          <a:custGeom>
            <a:avLst/>
            <a:gdLst>
              <a:gd name="T0" fmla="*/ 80 w 102"/>
              <a:gd name="T1" fmla="*/ 0 h 131"/>
              <a:gd name="T2" fmla="*/ 58 w 102"/>
              <a:gd name="T3" fmla="*/ 9 h 131"/>
              <a:gd name="T4" fmla="*/ 0 w 102"/>
              <a:gd name="T5" fmla="*/ 61 h 131"/>
              <a:gd name="T6" fmla="*/ 42 w 102"/>
              <a:gd name="T7" fmla="*/ 99 h 131"/>
              <a:gd name="T8" fmla="*/ 51 w 102"/>
              <a:gd name="T9" fmla="*/ 131 h 131"/>
              <a:gd name="T10" fmla="*/ 64 w 102"/>
              <a:gd name="T11" fmla="*/ 89 h 131"/>
              <a:gd name="T12" fmla="*/ 102 w 102"/>
              <a:gd name="T13" fmla="*/ 38 h 131"/>
              <a:gd name="T14" fmla="*/ 83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58" y="9"/>
                </a:lnTo>
                <a:lnTo>
                  <a:pt x="0" y="61"/>
                </a:lnTo>
                <a:lnTo>
                  <a:pt x="42" y="99"/>
                </a:lnTo>
                <a:lnTo>
                  <a:pt x="51" y="131"/>
                </a:lnTo>
                <a:lnTo>
                  <a:pt x="64" y="89"/>
                </a:lnTo>
                <a:lnTo>
                  <a:pt x="102" y="38"/>
                </a:lnTo>
                <a:lnTo>
                  <a:pt x="83" y="0"/>
                </a:lnTo>
                <a:lnTo>
                  <a:pt x="8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580"/>
          <p:cNvSpPr>
            <a:spLocks/>
          </p:cNvSpPr>
          <p:nvPr/>
        </p:nvSpPr>
        <p:spPr bwMode="auto">
          <a:xfrm>
            <a:off x="4498994" y="3807584"/>
            <a:ext cx="103391" cy="133650"/>
          </a:xfrm>
          <a:custGeom>
            <a:avLst/>
            <a:gdLst>
              <a:gd name="T0" fmla="*/ 80 w 102"/>
              <a:gd name="T1" fmla="*/ 0 h 131"/>
              <a:gd name="T2" fmla="*/ 60 w 102"/>
              <a:gd name="T3" fmla="*/ 10 h 131"/>
              <a:gd name="T4" fmla="*/ 0 w 102"/>
              <a:gd name="T5" fmla="*/ 62 h 131"/>
              <a:gd name="T6" fmla="*/ 42 w 102"/>
              <a:gd name="T7" fmla="*/ 99 h 131"/>
              <a:gd name="T8" fmla="*/ 52 w 102"/>
              <a:gd name="T9" fmla="*/ 131 h 131"/>
              <a:gd name="T10" fmla="*/ 65 w 102"/>
              <a:gd name="T11" fmla="*/ 89 h 131"/>
              <a:gd name="T12" fmla="*/ 102 w 102"/>
              <a:gd name="T13" fmla="*/ 37 h 131"/>
              <a:gd name="T14" fmla="*/ 85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60" y="10"/>
                </a:lnTo>
                <a:lnTo>
                  <a:pt x="0" y="62"/>
                </a:lnTo>
                <a:lnTo>
                  <a:pt x="42" y="99"/>
                </a:lnTo>
                <a:lnTo>
                  <a:pt x="52" y="131"/>
                </a:lnTo>
                <a:lnTo>
                  <a:pt x="65" y="89"/>
                </a:lnTo>
                <a:lnTo>
                  <a:pt x="102" y="37"/>
                </a:lnTo>
                <a:lnTo>
                  <a:pt x="85" y="0"/>
                </a:lnTo>
                <a:lnTo>
                  <a:pt x="8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579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2 h 38"/>
              <a:gd name="T4" fmla="*/ 19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2"/>
                </a:lnTo>
                <a:lnTo>
                  <a:pt x="19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578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0 h 38"/>
              <a:gd name="T4" fmla="*/ 18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0"/>
                </a:lnTo>
                <a:lnTo>
                  <a:pt x="18" y="38"/>
                </a:lnTo>
                <a:lnTo>
                  <a:pt x="2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1577"/>
          <p:cNvSpPr>
            <a:spLocks noChangeShapeType="1"/>
          </p:cNvSpPr>
          <p:nvPr/>
        </p:nvSpPr>
        <p:spPr bwMode="auto">
          <a:xfrm>
            <a:off x="4506560" y="3863062"/>
            <a:ext cx="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576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575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8 w 204"/>
              <a:gd name="T1" fmla="*/ 48 h 262"/>
              <a:gd name="T2" fmla="*/ 140 w 204"/>
              <a:gd name="T3" fmla="*/ 60 h 262"/>
              <a:gd name="T4" fmla="*/ 89 w 204"/>
              <a:gd name="T5" fmla="*/ 16 h 262"/>
              <a:gd name="T6" fmla="*/ 92 w 204"/>
              <a:gd name="T7" fmla="*/ 9 h 262"/>
              <a:gd name="T8" fmla="*/ 54 w 204"/>
              <a:gd name="T9" fmla="*/ 0 h 262"/>
              <a:gd name="T10" fmla="*/ 41 w 204"/>
              <a:gd name="T11" fmla="*/ 35 h 262"/>
              <a:gd name="T12" fmla="*/ 35 w 204"/>
              <a:gd name="T13" fmla="*/ 35 h 262"/>
              <a:gd name="T14" fmla="*/ 38 w 204"/>
              <a:gd name="T15" fmla="*/ 35 h 262"/>
              <a:gd name="T16" fmla="*/ 57 w 204"/>
              <a:gd name="T17" fmla="*/ 73 h 262"/>
              <a:gd name="T18" fmla="*/ 19 w 204"/>
              <a:gd name="T19" fmla="*/ 124 h 262"/>
              <a:gd name="T20" fmla="*/ 6 w 204"/>
              <a:gd name="T21" fmla="*/ 166 h 262"/>
              <a:gd name="T22" fmla="*/ 6 w 204"/>
              <a:gd name="T23" fmla="*/ 160 h 262"/>
              <a:gd name="T24" fmla="*/ 6 w 204"/>
              <a:gd name="T25" fmla="*/ 166 h 262"/>
              <a:gd name="T26" fmla="*/ 0 w 204"/>
              <a:gd name="T27" fmla="*/ 204 h 262"/>
              <a:gd name="T28" fmla="*/ 3 w 204"/>
              <a:gd name="T29" fmla="*/ 243 h 262"/>
              <a:gd name="T30" fmla="*/ 0 w 204"/>
              <a:gd name="T31" fmla="*/ 243 h 262"/>
              <a:gd name="T32" fmla="*/ 3 w 204"/>
              <a:gd name="T33" fmla="*/ 246 h 262"/>
              <a:gd name="T34" fmla="*/ 57 w 204"/>
              <a:gd name="T35" fmla="*/ 262 h 262"/>
              <a:gd name="T36" fmla="*/ 128 w 204"/>
              <a:gd name="T37" fmla="*/ 256 h 262"/>
              <a:gd name="T38" fmla="*/ 137 w 204"/>
              <a:gd name="T39" fmla="*/ 240 h 262"/>
              <a:gd name="T40" fmla="*/ 137 w 204"/>
              <a:gd name="T41" fmla="*/ 208 h 262"/>
              <a:gd name="T42" fmla="*/ 195 w 204"/>
              <a:gd name="T43" fmla="*/ 185 h 262"/>
              <a:gd name="T44" fmla="*/ 204 w 204"/>
              <a:gd name="T45" fmla="*/ 118 h 262"/>
              <a:gd name="T46" fmla="*/ 192 w 204"/>
              <a:gd name="T47" fmla="*/ 54 h 262"/>
              <a:gd name="T48" fmla="*/ 188 w 204"/>
              <a:gd name="T49" fmla="*/ 4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8" y="48"/>
                </a:moveTo>
                <a:lnTo>
                  <a:pt x="140" y="60"/>
                </a:lnTo>
                <a:lnTo>
                  <a:pt x="89" y="16"/>
                </a:lnTo>
                <a:lnTo>
                  <a:pt x="92" y="9"/>
                </a:lnTo>
                <a:lnTo>
                  <a:pt x="54" y="0"/>
                </a:lnTo>
                <a:lnTo>
                  <a:pt x="41" y="35"/>
                </a:lnTo>
                <a:lnTo>
                  <a:pt x="35" y="35"/>
                </a:lnTo>
                <a:lnTo>
                  <a:pt x="38" y="35"/>
                </a:lnTo>
                <a:lnTo>
                  <a:pt x="57" y="73"/>
                </a:lnTo>
                <a:lnTo>
                  <a:pt x="19" y="124"/>
                </a:lnTo>
                <a:lnTo>
                  <a:pt x="6" y="166"/>
                </a:lnTo>
                <a:lnTo>
                  <a:pt x="6" y="160"/>
                </a:lnTo>
                <a:lnTo>
                  <a:pt x="6" y="166"/>
                </a:lnTo>
                <a:lnTo>
                  <a:pt x="0" y="204"/>
                </a:lnTo>
                <a:lnTo>
                  <a:pt x="3" y="243"/>
                </a:lnTo>
                <a:lnTo>
                  <a:pt x="0" y="243"/>
                </a:lnTo>
                <a:lnTo>
                  <a:pt x="3" y="246"/>
                </a:lnTo>
                <a:lnTo>
                  <a:pt x="57" y="262"/>
                </a:lnTo>
                <a:lnTo>
                  <a:pt x="128" y="256"/>
                </a:lnTo>
                <a:lnTo>
                  <a:pt x="137" y="240"/>
                </a:lnTo>
                <a:lnTo>
                  <a:pt x="137" y="208"/>
                </a:lnTo>
                <a:lnTo>
                  <a:pt x="195" y="185"/>
                </a:lnTo>
                <a:lnTo>
                  <a:pt x="204" y="118"/>
                </a:lnTo>
                <a:lnTo>
                  <a:pt x="192" y="54"/>
                </a:lnTo>
                <a:lnTo>
                  <a:pt x="188" y="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574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9 w 204"/>
              <a:gd name="T1" fmla="*/ 47 h 262"/>
              <a:gd name="T2" fmla="*/ 139 w 204"/>
              <a:gd name="T3" fmla="*/ 60 h 262"/>
              <a:gd name="T4" fmla="*/ 90 w 204"/>
              <a:gd name="T5" fmla="*/ 17 h 262"/>
              <a:gd name="T6" fmla="*/ 92 w 204"/>
              <a:gd name="T7" fmla="*/ 10 h 262"/>
              <a:gd name="T8" fmla="*/ 55 w 204"/>
              <a:gd name="T9" fmla="*/ 0 h 262"/>
              <a:gd name="T10" fmla="*/ 42 w 204"/>
              <a:gd name="T11" fmla="*/ 35 h 262"/>
              <a:gd name="T12" fmla="*/ 35 w 204"/>
              <a:gd name="T13" fmla="*/ 35 h 262"/>
              <a:gd name="T14" fmla="*/ 40 w 204"/>
              <a:gd name="T15" fmla="*/ 35 h 262"/>
              <a:gd name="T16" fmla="*/ 57 w 204"/>
              <a:gd name="T17" fmla="*/ 72 h 262"/>
              <a:gd name="T18" fmla="*/ 20 w 204"/>
              <a:gd name="T19" fmla="*/ 125 h 262"/>
              <a:gd name="T20" fmla="*/ 7 w 204"/>
              <a:gd name="T21" fmla="*/ 167 h 262"/>
              <a:gd name="T22" fmla="*/ 7 w 204"/>
              <a:gd name="T23" fmla="*/ 160 h 262"/>
              <a:gd name="T24" fmla="*/ 7 w 204"/>
              <a:gd name="T25" fmla="*/ 167 h 262"/>
              <a:gd name="T26" fmla="*/ 0 w 204"/>
              <a:gd name="T27" fmla="*/ 205 h 262"/>
              <a:gd name="T28" fmla="*/ 5 w 204"/>
              <a:gd name="T29" fmla="*/ 242 h 262"/>
              <a:gd name="T30" fmla="*/ 0 w 204"/>
              <a:gd name="T31" fmla="*/ 242 h 262"/>
              <a:gd name="T32" fmla="*/ 5 w 204"/>
              <a:gd name="T33" fmla="*/ 247 h 262"/>
              <a:gd name="T34" fmla="*/ 57 w 204"/>
              <a:gd name="T35" fmla="*/ 262 h 262"/>
              <a:gd name="T36" fmla="*/ 129 w 204"/>
              <a:gd name="T37" fmla="*/ 257 h 262"/>
              <a:gd name="T38" fmla="*/ 137 w 204"/>
              <a:gd name="T39" fmla="*/ 240 h 262"/>
              <a:gd name="T40" fmla="*/ 137 w 204"/>
              <a:gd name="T41" fmla="*/ 207 h 262"/>
              <a:gd name="T42" fmla="*/ 194 w 204"/>
              <a:gd name="T43" fmla="*/ 185 h 262"/>
              <a:gd name="T44" fmla="*/ 204 w 204"/>
              <a:gd name="T45" fmla="*/ 117 h 262"/>
              <a:gd name="T46" fmla="*/ 192 w 204"/>
              <a:gd name="T47" fmla="*/ 55 h 262"/>
              <a:gd name="T48" fmla="*/ 189 w 204"/>
              <a:gd name="T49" fmla="*/ 4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9" y="47"/>
                </a:moveTo>
                <a:lnTo>
                  <a:pt x="139" y="60"/>
                </a:lnTo>
                <a:lnTo>
                  <a:pt x="90" y="17"/>
                </a:lnTo>
                <a:lnTo>
                  <a:pt x="92" y="10"/>
                </a:lnTo>
                <a:lnTo>
                  <a:pt x="55" y="0"/>
                </a:lnTo>
                <a:lnTo>
                  <a:pt x="42" y="35"/>
                </a:lnTo>
                <a:lnTo>
                  <a:pt x="35" y="35"/>
                </a:lnTo>
                <a:lnTo>
                  <a:pt x="40" y="35"/>
                </a:lnTo>
                <a:lnTo>
                  <a:pt x="57" y="72"/>
                </a:lnTo>
                <a:lnTo>
                  <a:pt x="20" y="125"/>
                </a:lnTo>
                <a:lnTo>
                  <a:pt x="7" y="167"/>
                </a:lnTo>
                <a:lnTo>
                  <a:pt x="7" y="160"/>
                </a:lnTo>
                <a:lnTo>
                  <a:pt x="7" y="167"/>
                </a:lnTo>
                <a:lnTo>
                  <a:pt x="0" y="205"/>
                </a:lnTo>
                <a:lnTo>
                  <a:pt x="5" y="242"/>
                </a:lnTo>
                <a:lnTo>
                  <a:pt x="0" y="242"/>
                </a:lnTo>
                <a:lnTo>
                  <a:pt x="5" y="247"/>
                </a:lnTo>
                <a:lnTo>
                  <a:pt x="57" y="262"/>
                </a:lnTo>
                <a:lnTo>
                  <a:pt x="129" y="257"/>
                </a:lnTo>
                <a:lnTo>
                  <a:pt x="137" y="240"/>
                </a:lnTo>
                <a:lnTo>
                  <a:pt x="137" y="207"/>
                </a:lnTo>
                <a:lnTo>
                  <a:pt x="194" y="185"/>
                </a:lnTo>
                <a:lnTo>
                  <a:pt x="204" y="117"/>
                </a:lnTo>
                <a:lnTo>
                  <a:pt x="192" y="55"/>
                </a:lnTo>
                <a:lnTo>
                  <a:pt x="189" y="4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573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572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48 h 67"/>
              <a:gd name="T4" fmla="*/ 22 w 86"/>
              <a:gd name="T5" fmla="*/ 67 h 67"/>
              <a:gd name="T6" fmla="*/ 0 w 86"/>
              <a:gd name="T7" fmla="*/ 29 h 67"/>
              <a:gd name="T8" fmla="*/ 35 w 86"/>
              <a:gd name="T9" fmla="*/ 0 h 67"/>
              <a:gd name="T10" fmla="*/ 32 w 86"/>
              <a:gd name="T11" fmla="*/ 0 h 67"/>
              <a:gd name="T12" fmla="*/ 35 w 86"/>
              <a:gd name="T13" fmla="*/ 3 h 67"/>
              <a:gd name="T14" fmla="*/ 83 w 86"/>
              <a:gd name="T15" fmla="*/ 19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48"/>
                </a:lnTo>
                <a:lnTo>
                  <a:pt x="22" y="67"/>
                </a:lnTo>
                <a:lnTo>
                  <a:pt x="0" y="29"/>
                </a:lnTo>
                <a:lnTo>
                  <a:pt x="35" y="0"/>
                </a:lnTo>
                <a:lnTo>
                  <a:pt x="32" y="0"/>
                </a:lnTo>
                <a:lnTo>
                  <a:pt x="35" y="3"/>
                </a:lnTo>
                <a:lnTo>
                  <a:pt x="83" y="19"/>
                </a:lnTo>
                <a:lnTo>
                  <a:pt x="86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571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50 h 67"/>
              <a:gd name="T4" fmla="*/ 20 w 86"/>
              <a:gd name="T5" fmla="*/ 67 h 67"/>
              <a:gd name="T6" fmla="*/ 0 w 86"/>
              <a:gd name="T7" fmla="*/ 30 h 67"/>
              <a:gd name="T8" fmla="*/ 35 w 86"/>
              <a:gd name="T9" fmla="*/ 0 h 67"/>
              <a:gd name="T10" fmla="*/ 30 w 86"/>
              <a:gd name="T11" fmla="*/ 0 h 67"/>
              <a:gd name="T12" fmla="*/ 35 w 86"/>
              <a:gd name="T13" fmla="*/ 5 h 67"/>
              <a:gd name="T14" fmla="*/ 83 w 86"/>
              <a:gd name="T15" fmla="*/ 20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50"/>
                </a:lnTo>
                <a:lnTo>
                  <a:pt x="20" y="67"/>
                </a:lnTo>
                <a:lnTo>
                  <a:pt x="0" y="30"/>
                </a:lnTo>
                <a:lnTo>
                  <a:pt x="35" y="0"/>
                </a:lnTo>
                <a:lnTo>
                  <a:pt x="30" y="0"/>
                </a:lnTo>
                <a:lnTo>
                  <a:pt x="35" y="5"/>
                </a:lnTo>
                <a:lnTo>
                  <a:pt x="83" y="20"/>
                </a:lnTo>
                <a:lnTo>
                  <a:pt x="86" y="2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570"/>
          <p:cNvSpPr>
            <a:spLocks/>
          </p:cNvSpPr>
          <p:nvPr/>
        </p:nvSpPr>
        <p:spPr bwMode="auto">
          <a:xfrm>
            <a:off x="4594820" y="4011843"/>
            <a:ext cx="184086" cy="90782"/>
          </a:xfrm>
          <a:custGeom>
            <a:avLst/>
            <a:gdLst>
              <a:gd name="T0" fmla="*/ 89 w 182"/>
              <a:gd name="T1" fmla="*/ 0 h 90"/>
              <a:gd name="T2" fmla="*/ 166 w 182"/>
              <a:gd name="T3" fmla="*/ 7 h 90"/>
              <a:gd name="T4" fmla="*/ 182 w 182"/>
              <a:gd name="T5" fmla="*/ 16 h 90"/>
              <a:gd name="T6" fmla="*/ 172 w 182"/>
              <a:gd name="T7" fmla="*/ 77 h 90"/>
              <a:gd name="T8" fmla="*/ 108 w 182"/>
              <a:gd name="T9" fmla="*/ 90 h 90"/>
              <a:gd name="T10" fmla="*/ 51 w 182"/>
              <a:gd name="T11" fmla="*/ 58 h 90"/>
              <a:gd name="T12" fmla="*/ 6 w 182"/>
              <a:gd name="T13" fmla="*/ 55 h 90"/>
              <a:gd name="T14" fmla="*/ 6 w 182"/>
              <a:gd name="T15" fmla="*/ 32 h 90"/>
              <a:gd name="T16" fmla="*/ 3 w 182"/>
              <a:gd name="T17" fmla="*/ 26 h 90"/>
              <a:gd name="T18" fmla="*/ 0 w 182"/>
              <a:gd name="T19" fmla="*/ 23 h 90"/>
              <a:gd name="T20" fmla="*/ 9 w 182"/>
              <a:gd name="T21" fmla="*/ 26 h 90"/>
              <a:gd name="T22" fmla="*/ 80 w 182"/>
              <a:gd name="T23" fmla="*/ 20 h 90"/>
              <a:gd name="T24" fmla="*/ 89 w 182"/>
              <a:gd name="T25" fmla="*/ 4 h 90"/>
              <a:gd name="T26" fmla="*/ 89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9" y="0"/>
                </a:moveTo>
                <a:lnTo>
                  <a:pt x="166" y="7"/>
                </a:lnTo>
                <a:lnTo>
                  <a:pt x="182" y="16"/>
                </a:lnTo>
                <a:lnTo>
                  <a:pt x="172" y="77"/>
                </a:lnTo>
                <a:lnTo>
                  <a:pt x="108" y="90"/>
                </a:lnTo>
                <a:lnTo>
                  <a:pt x="51" y="58"/>
                </a:lnTo>
                <a:lnTo>
                  <a:pt x="6" y="55"/>
                </a:lnTo>
                <a:lnTo>
                  <a:pt x="6" y="32"/>
                </a:lnTo>
                <a:lnTo>
                  <a:pt x="3" y="26"/>
                </a:lnTo>
                <a:lnTo>
                  <a:pt x="0" y="23"/>
                </a:lnTo>
                <a:lnTo>
                  <a:pt x="9" y="26"/>
                </a:lnTo>
                <a:lnTo>
                  <a:pt x="80" y="20"/>
                </a:lnTo>
                <a:lnTo>
                  <a:pt x="89" y="4"/>
                </a:lnTo>
                <a:lnTo>
                  <a:pt x="8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569"/>
          <p:cNvSpPr>
            <a:spLocks/>
          </p:cNvSpPr>
          <p:nvPr/>
        </p:nvSpPr>
        <p:spPr bwMode="auto">
          <a:xfrm>
            <a:off x="4594820" y="4011843"/>
            <a:ext cx="181564" cy="90782"/>
          </a:xfrm>
          <a:custGeom>
            <a:avLst/>
            <a:gdLst>
              <a:gd name="T0" fmla="*/ 88 w 182"/>
              <a:gd name="T1" fmla="*/ 0 h 90"/>
              <a:gd name="T2" fmla="*/ 167 w 182"/>
              <a:gd name="T3" fmla="*/ 5 h 90"/>
              <a:gd name="T4" fmla="*/ 182 w 182"/>
              <a:gd name="T5" fmla="*/ 15 h 90"/>
              <a:gd name="T6" fmla="*/ 172 w 182"/>
              <a:gd name="T7" fmla="*/ 75 h 90"/>
              <a:gd name="T8" fmla="*/ 109 w 182"/>
              <a:gd name="T9" fmla="*/ 90 h 90"/>
              <a:gd name="T10" fmla="*/ 51 w 182"/>
              <a:gd name="T11" fmla="*/ 58 h 90"/>
              <a:gd name="T12" fmla="*/ 5 w 182"/>
              <a:gd name="T13" fmla="*/ 55 h 90"/>
              <a:gd name="T14" fmla="*/ 5 w 182"/>
              <a:gd name="T15" fmla="*/ 30 h 90"/>
              <a:gd name="T16" fmla="*/ 3 w 182"/>
              <a:gd name="T17" fmla="*/ 25 h 90"/>
              <a:gd name="T18" fmla="*/ 0 w 182"/>
              <a:gd name="T19" fmla="*/ 23 h 90"/>
              <a:gd name="T20" fmla="*/ 8 w 182"/>
              <a:gd name="T21" fmla="*/ 25 h 90"/>
              <a:gd name="T22" fmla="*/ 81 w 182"/>
              <a:gd name="T23" fmla="*/ 20 h 90"/>
              <a:gd name="T24" fmla="*/ 88 w 182"/>
              <a:gd name="T25" fmla="*/ 3 h 90"/>
              <a:gd name="T26" fmla="*/ 88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8" y="0"/>
                </a:moveTo>
                <a:lnTo>
                  <a:pt x="167" y="5"/>
                </a:lnTo>
                <a:lnTo>
                  <a:pt x="182" y="15"/>
                </a:lnTo>
                <a:lnTo>
                  <a:pt x="172" y="75"/>
                </a:lnTo>
                <a:lnTo>
                  <a:pt x="109" y="90"/>
                </a:lnTo>
                <a:lnTo>
                  <a:pt x="51" y="58"/>
                </a:lnTo>
                <a:lnTo>
                  <a:pt x="5" y="55"/>
                </a:lnTo>
                <a:lnTo>
                  <a:pt x="5" y="30"/>
                </a:lnTo>
                <a:lnTo>
                  <a:pt x="3" y="25"/>
                </a:lnTo>
                <a:lnTo>
                  <a:pt x="0" y="23"/>
                </a:lnTo>
                <a:lnTo>
                  <a:pt x="8" y="25"/>
                </a:lnTo>
                <a:lnTo>
                  <a:pt x="81" y="20"/>
                </a:lnTo>
                <a:lnTo>
                  <a:pt x="88" y="3"/>
                </a:lnTo>
                <a:lnTo>
                  <a:pt x="8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568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6 h 74"/>
              <a:gd name="T4" fmla="*/ 93 w 135"/>
              <a:gd name="T5" fmla="*/ 70 h 74"/>
              <a:gd name="T6" fmla="*/ 90 w 135"/>
              <a:gd name="T7" fmla="*/ 74 h 74"/>
              <a:gd name="T8" fmla="*/ 93 w 135"/>
              <a:gd name="T9" fmla="*/ 70 h 74"/>
              <a:gd name="T10" fmla="*/ 77 w 135"/>
              <a:gd name="T11" fmla="*/ 61 h 74"/>
              <a:gd name="T12" fmla="*/ 0 w 135"/>
              <a:gd name="T13" fmla="*/ 54 h 74"/>
              <a:gd name="T14" fmla="*/ 0 w 135"/>
              <a:gd name="T15" fmla="*/ 26 h 74"/>
              <a:gd name="T16" fmla="*/ 58 w 135"/>
              <a:gd name="T17" fmla="*/ 3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6"/>
                </a:lnTo>
                <a:lnTo>
                  <a:pt x="93" y="70"/>
                </a:lnTo>
                <a:lnTo>
                  <a:pt x="90" y="74"/>
                </a:lnTo>
                <a:lnTo>
                  <a:pt x="93" y="70"/>
                </a:lnTo>
                <a:lnTo>
                  <a:pt x="77" y="61"/>
                </a:lnTo>
                <a:lnTo>
                  <a:pt x="0" y="54"/>
                </a:lnTo>
                <a:lnTo>
                  <a:pt x="0" y="26"/>
                </a:lnTo>
                <a:lnTo>
                  <a:pt x="58" y="3"/>
                </a:lnTo>
                <a:lnTo>
                  <a:pt x="5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567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5 h 74"/>
              <a:gd name="T4" fmla="*/ 93 w 135"/>
              <a:gd name="T5" fmla="*/ 69 h 74"/>
              <a:gd name="T6" fmla="*/ 90 w 135"/>
              <a:gd name="T7" fmla="*/ 74 h 74"/>
              <a:gd name="T8" fmla="*/ 93 w 135"/>
              <a:gd name="T9" fmla="*/ 69 h 74"/>
              <a:gd name="T10" fmla="*/ 78 w 135"/>
              <a:gd name="T11" fmla="*/ 59 h 74"/>
              <a:gd name="T12" fmla="*/ 0 w 135"/>
              <a:gd name="T13" fmla="*/ 54 h 74"/>
              <a:gd name="T14" fmla="*/ 0 w 135"/>
              <a:gd name="T15" fmla="*/ 25 h 74"/>
              <a:gd name="T16" fmla="*/ 58 w 135"/>
              <a:gd name="T17" fmla="*/ 2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5"/>
                </a:lnTo>
                <a:lnTo>
                  <a:pt x="93" y="69"/>
                </a:lnTo>
                <a:lnTo>
                  <a:pt x="90" y="74"/>
                </a:lnTo>
                <a:lnTo>
                  <a:pt x="93" y="69"/>
                </a:lnTo>
                <a:lnTo>
                  <a:pt x="78" y="59"/>
                </a:lnTo>
                <a:lnTo>
                  <a:pt x="0" y="54"/>
                </a:lnTo>
                <a:lnTo>
                  <a:pt x="0" y="25"/>
                </a:lnTo>
                <a:lnTo>
                  <a:pt x="58" y="2"/>
                </a:lnTo>
                <a:lnTo>
                  <a:pt x="5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566"/>
          <p:cNvSpPr>
            <a:spLocks/>
          </p:cNvSpPr>
          <p:nvPr/>
        </p:nvSpPr>
        <p:spPr bwMode="auto">
          <a:xfrm>
            <a:off x="4736036" y="3797498"/>
            <a:ext cx="191651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3 h 192"/>
              <a:gd name="T4" fmla="*/ 4 w 189"/>
              <a:gd name="T5" fmla="*/ 29 h 192"/>
              <a:gd name="T6" fmla="*/ 16 w 189"/>
              <a:gd name="T7" fmla="*/ 93 h 192"/>
              <a:gd name="T8" fmla="*/ 7 w 189"/>
              <a:gd name="T9" fmla="*/ 157 h 192"/>
              <a:gd name="T10" fmla="*/ 84 w 189"/>
              <a:gd name="T11" fmla="*/ 183 h 192"/>
              <a:gd name="T12" fmla="*/ 84 w 189"/>
              <a:gd name="T13" fmla="*/ 186 h 192"/>
              <a:gd name="T14" fmla="*/ 148 w 189"/>
              <a:gd name="T15" fmla="*/ 192 h 192"/>
              <a:gd name="T16" fmla="*/ 189 w 189"/>
              <a:gd name="T17" fmla="*/ 151 h 192"/>
              <a:gd name="T18" fmla="*/ 157 w 189"/>
              <a:gd name="T19" fmla="*/ 71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3"/>
                </a:lnTo>
                <a:lnTo>
                  <a:pt x="4" y="29"/>
                </a:lnTo>
                <a:lnTo>
                  <a:pt x="16" y="93"/>
                </a:lnTo>
                <a:lnTo>
                  <a:pt x="7" y="157"/>
                </a:lnTo>
                <a:lnTo>
                  <a:pt x="84" y="183"/>
                </a:lnTo>
                <a:lnTo>
                  <a:pt x="84" y="186"/>
                </a:lnTo>
                <a:lnTo>
                  <a:pt x="148" y="192"/>
                </a:lnTo>
                <a:lnTo>
                  <a:pt x="189" y="151"/>
                </a:lnTo>
                <a:lnTo>
                  <a:pt x="157" y="71"/>
                </a:lnTo>
                <a:lnTo>
                  <a:pt x="164" y="35"/>
                </a:lnTo>
                <a:lnTo>
                  <a:pt x="10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565"/>
          <p:cNvSpPr>
            <a:spLocks/>
          </p:cNvSpPr>
          <p:nvPr/>
        </p:nvSpPr>
        <p:spPr bwMode="auto">
          <a:xfrm>
            <a:off x="4736036" y="3797498"/>
            <a:ext cx="189130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2 h 192"/>
              <a:gd name="T4" fmla="*/ 3 w 189"/>
              <a:gd name="T5" fmla="*/ 30 h 192"/>
              <a:gd name="T6" fmla="*/ 15 w 189"/>
              <a:gd name="T7" fmla="*/ 92 h 192"/>
              <a:gd name="T8" fmla="*/ 5 w 189"/>
              <a:gd name="T9" fmla="*/ 157 h 192"/>
              <a:gd name="T10" fmla="*/ 83 w 189"/>
              <a:gd name="T11" fmla="*/ 182 h 192"/>
              <a:gd name="T12" fmla="*/ 83 w 189"/>
              <a:gd name="T13" fmla="*/ 187 h 192"/>
              <a:gd name="T14" fmla="*/ 149 w 189"/>
              <a:gd name="T15" fmla="*/ 192 h 192"/>
              <a:gd name="T16" fmla="*/ 189 w 189"/>
              <a:gd name="T17" fmla="*/ 152 h 192"/>
              <a:gd name="T18" fmla="*/ 156 w 189"/>
              <a:gd name="T19" fmla="*/ 72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2"/>
                </a:lnTo>
                <a:lnTo>
                  <a:pt x="3" y="30"/>
                </a:lnTo>
                <a:lnTo>
                  <a:pt x="15" y="92"/>
                </a:lnTo>
                <a:lnTo>
                  <a:pt x="5" y="157"/>
                </a:lnTo>
                <a:lnTo>
                  <a:pt x="83" y="182"/>
                </a:lnTo>
                <a:lnTo>
                  <a:pt x="83" y="187"/>
                </a:lnTo>
                <a:lnTo>
                  <a:pt x="149" y="192"/>
                </a:lnTo>
                <a:lnTo>
                  <a:pt x="189" y="152"/>
                </a:lnTo>
                <a:lnTo>
                  <a:pt x="156" y="72"/>
                </a:lnTo>
                <a:lnTo>
                  <a:pt x="164" y="35"/>
                </a:lnTo>
                <a:lnTo>
                  <a:pt x="103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564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6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5 h 61"/>
              <a:gd name="T8" fmla="*/ 3 w 105"/>
              <a:gd name="T9" fmla="*/ 41 h 61"/>
              <a:gd name="T10" fmla="*/ 0 w 105"/>
              <a:gd name="T11" fmla="*/ 45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6"/>
                </a:moveTo>
                <a:lnTo>
                  <a:pt x="105" y="61"/>
                </a:lnTo>
                <a:lnTo>
                  <a:pt x="38" y="61"/>
                </a:lnTo>
                <a:lnTo>
                  <a:pt x="0" y="45"/>
                </a:lnTo>
                <a:lnTo>
                  <a:pt x="3" y="41"/>
                </a:lnTo>
                <a:lnTo>
                  <a:pt x="0" y="45"/>
                </a:lnTo>
                <a:lnTo>
                  <a:pt x="3" y="41"/>
                </a:lnTo>
                <a:lnTo>
                  <a:pt x="45" y="0"/>
                </a:lnTo>
                <a:lnTo>
                  <a:pt x="105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1563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5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6 h 61"/>
              <a:gd name="T8" fmla="*/ 3 w 105"/>
              <a:gd name="T9" fmla="*/ 41 h 61"/>
              <a:gd name="T10" fmla="*/ 0 w 105"/>
              <a:gd name="T11" fmla="*/ 46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5"/>
                </a:moveTo>
                <a:lnTo>
                  <a:pt x="105" y="61"/>
                </a:lnTo>
                <a:lnTo>
                  <a:pt x="38" y="61"/>
                </a:lnTo>
                <a:lnTo>
                  <a:pt x="0" y="46"/>
                </a:lnTo>
                <a:lnTo>
                  <a:pt x="3" y="41"/>
                </a:lnTo>
                <a:lnTo>
                  <a:pt x="0" y="46"/>
                </a:lnTo>
                <a:lnTo>
                  <a:pt x="3" y="41"/>
                </a:lnTo>
                <a:lnTo>
                  <a:pt x="45" y="0"/>
                </a:lnTo>
                <a:lnTo>
                  <a:pt x="105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1562"/>
          <p:cNvSpPr>
            <a:spLocks/>
          </p:cNvSpPr>
          <p:nvPr/>
        </p:nvSpPr>
        <p:spPr bwMode="auto">
          <a:xfrm>
            <a:off x="4773863" y="4026973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1561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9 h 86"/>
              <a:gd name="T2" fmla="*/ 99 w 118"/>
              <a:gd name="T3" fmla="*/ 86 h 86"/>
              <a:gd name="T4" fmla="*/ 48 w 118"/>
              <a:gd name="T5" fmla="*/ 73 h 86"/>
              <a:gd name="T6" fmla="*/ 0 w 118"/>
              <a:gd name="T7" fmla="*/ 57 h 86"/>
              <a:gd name="T8" fmla="*/ 6 w 118"/>
              <a:gd name="T9" fmla="*/ 57 h 86"/>
              <a:gd name="T10" fmla="*/ 13 w 118"/>
              <a:gd name="T11" fmla="*/ 0 h 86"/>
              <a:gd name="T12" fmla="*/ 51 w 118"/>
              <a:gd name="T13" fmla="*/ 16 h 86"/>
              <a:gd name="T14" fmla="*/ 115 w 118"/>
              <a:gd name="T15" fmla="*/ 16 h 86"/>
              <a:gd name="T16" fmla="*/ 118 w 118"/>
              <a:gd name="T17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9"/>
                </a:moveTo>
                <a:lnTo>
                  <a:pt x="99" y="86"/>
                </a:lnTo>
                <a:lnTo>
                  <a:pt x="48" y="73"/>
                </a:lnTo>
                <a:lnTo>
                  <a:pt x="0" y="57"/>
                </a:lnTo>
                <a:lnTo>
                  <a:pt x="6" y="57"/>
                </a:lnTo>
                <a:lnTo>
                  <a:pt x="13" y="0"/>
                </a:lnTo>
                <a:lnTo>
                  <a:pt x="51" y="16"/>
                </a:lnTo>
                <a:lnTo>
                  <a:pt x="115" y="16"/>
                </a:lnTo>
                <a:lnTo>
                  <a:pt x="118" y="1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1560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8 h 86"/>
              <a:gd name="T2" fmla="*/ 100 w 118"/>
              <a:gd name="T3" fmla="*/ 86 h 86"/>
              <a:gd name="T4" fmla="*/ 48 w 118"/>
              <a:gd name="T5" fmla="*/ 73 h 86"/>
              <a:gd name="T6" fmla="*/ 0 w 118"/>
              <a:gd name="T7" fmla="*/ 56 h 86"/>
              <a:gd name="T8" fmla="*/ 5 w 118"/>
              <a:gd name="T9" fmla="*/ 56 h 86"/>
              <a:gd name="T10" fmla="*/ 13 w 118"/>
              <a:gd name="T11" fmla="*/ 0 h 86"/>
              <a:gd name="T12" fmla="*/ 50 w 118"/>
              <a:gd name="T13" fmla="*/ 15 h 86"/>
              <a:gd name="T14" fmla="*/ 115 w 118"/>
              <a:gd name="T15" fmla="*/ 15 h 86"/>
              <a:gd name="T16" fmla="*/ 118 w 118"/>
              <a:gd name="T17" fmla="*/ 1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8"/>
                </a:moveTo>
                <a:lnTo>
                  <a:pt x="100" y="86"/>
                </a:lnTo>
                <a:lnTo>
                  <a:pt x="48" y="73"/>
                </a:lnTo>
                <a:lnTo>
                  <a:pt x="0" y="56"/>
                </a:lnTo>
                <a:lnTo>
                  <a:pt x="5" y="56"/>
                </a:lnTo>
                <a:lnTo>
                  <a:pt x="13" y="0"/>
                </a:lnTo>
                <a:lnTo>
                  <a:pt x="50" y="15"/>
                </a:lnTo>
                <a:lnTo>
                  <a:pt x="115" y="15"/>
                </a:lnTo>
                <a:lnTo>
                  <a:pt x="11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1559"/>
          <p:cNvSpPr>
            <a:spLocks/>
          </p:cNvSpPr>
          <p:nvPr/>
        </p:nvSpPr>
        <p:spPr bwMode="auto">
          <a:xfrm>
            <a:off x="4703254" y="4087494"/>
            <a:ext cx="103390" cy="50434"/>
          </a:xfrm>
          <a:custGeom>
            <a:avLst/>
            <a:gdLst>
              <a:gd name="T0" fmla="*/ 96 w 103"/>
              <a:gd name="T1" fmla="*/ 23 h 51"/>
              <a:gd name="T2" fmla="*/ 77 w 103"/>
              <a:gd name="T3" fmla="*/ 42 h 51"/>
              <a:gd name="T4" fmla="*/ 13 w 103"/>
              <a:gd name="T5" fmla="*/ 51 h 51"/>
              <a:gd name="T6" fmla="*/ 4 w 103"/>
              <a:gd name="T7" fmla="*/ 45 h 51"/>
              <a:gd name="T8" fmla="*/ 0 w 103"/>
              <a:gd name="T9" fmla="*/ 13 h 51"/>
              <a:gd name="T10" fmla="*/ 64 w 103"/>
              <a:gd name="T11" fmla="*/ 0 h 51"/>
              <a:gd name="T12" fmla="*/ 58 w 103"/>
              <a:gd name="T13" fmla="*/ 0 h 51"/>
              <a:gd name="T14" fmla="*/ 103 w 103"/>
              <a:gd name="T15" fmla="*/ 16 h 51"/>
              <a:gd name="T16" fmla="*/ 96 w 103"/>
              <a:gd name="T17" fmla="*/ 2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6" y="23"/>
                </a:moveTo>
                <a:lnTo>
                  <a:pt x="77" y="42"/>
                </a:lnTo>
                <a:lnTo>
                  <a:pt x="13" y="51"/>
                </a:lnTo>
                <a:lnTo>
                  <a:pt x="4" y="45"/>
                </a:lnTo>
                <a:lnTo>
                  <a:pt x="0" y="13"/>
                </a:lnTo>
                <a:lnTo>
                  <a:pt x="64" y="0"/>
                </a:lnTo>
                <a:lnTo>
                  <a:pt x="58" y="0"/>
                </a:lnTo>
                <a:lnTo>
                  <a:pt x="103" y="16"/>
                </a:lnTo>
                <a:lnTo>
                  <a:pt x="96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5" name="Freeform 1558"/>
          <p:cNvSpPr>
            <a:spLocks/>
          </p:cNvSpPr>
          <p:nvPr/>
        </p:nvSpPr>
        <p:spPr bwMode="auto">
          <a:xfrm>
            <a:off x="4703254" y="4087494"/>
            <a:ext cx="103390" cy="52957"/>
          </a:xfrm>
          <a:custGeom>
            <a:avLst/>
            <a:gdLst>
              <a:gd name="T0" fmla="*/ 95 w 103"/>
              <a:gd name="T1" fmla="*/ 24 h 51"/>
              <a:gd name="T2" fmla="*/ 78 w 103"/>
              <a:gd name="T3" fmla="*/ 41 h 51"/>
              <a:gd name="T4" fmla="*/ 13 w 103"/>
              <a:gd name="T5" fmla="*/ 51 h 51"/>
              <a:gd name="T6" fmla="*/ 3 w 103"/>
              <a:gd name="T7" fmla="*/ 44 h 51"/>
              <a:gd name="T8" fmla="*/ 0 w 103"/>
              <a:gd name="T9" fmla="*/ 15 h 51"/>
              <a:gd name="T10" fmla="*/ 63 w 103"/>
              <a:gd name="T11" fmla="*/ 0 h 51"/>
              <a:gd name="T12" fmla="*/ 58 w 103"/>
              <a:gd name="T13" fmla="*/ 0 h 51"/>
              <a:gd name="T14" fmla="*/ 103 w 103"/>
              <a:gd name="T15" fmla="*/ 17 h 51"/>
              <a:gd name="T16" fmla="*/ 95 w 103"/>
              <a:gd name="T17" fmla="*/ 2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5" y="24"/>
                </a:moveTo>
                <a:lnTo>
                  <a:pt x="78" y="41"/>
                </a:lnTo>
                <a:lnTo>
                  <a:pt x="13" y="51"/>
                </a:lnTo>
                <a:lnTo>
                  <a:pt x="3" y="44"/>
                </a:lnTo>
                <a:lnTo>
                  <a:pt x="0" y="15"/>
                </a:lnTo>
                <a:lnTo>
                  <a:pt x="63" y="0"/>
                </a:lnTo>
                <a:lnTo>
                  <a:pt x="58" y="0"/>
                </a:lnTo>
                <a:lnTo>
                  <a:pt x="103" y="17"/>
                </a:lnTo>
                <a:lnTo>
                  <a:pt x="95" y="2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6" name="Freeform 1557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2 h 58"/>
              <a:gd name="T4" fmla="*/ 51 w 51"/>
              <a:gd name="T5" fmla="*/ 3 h 58"/>
              <a:gd name="T6" fmla="*/ 7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2"/>
                </a:lnTo>
                <a:lnTo>
                  <a:pt x="51" y="3"/>
                </a:lnTo>
                <a:lnTo>
                  <a:pt x="7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7" name="Freeform 1556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3 h 58"/>
              <a:gd name="T4" fmla="*/ 51 w 51"/>
              <a:gd name="T5" fmla="*/ 3 h 58"/>
              <a:gd name="T6" fmla="*/ 8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3"/>
                </a:lnTo>
                <a:lnTo>
                  <a:pt x="51" y="3"/>
                </a:lnTo>
                <a:lnTo>
                  <a:pt x="8" y="0"/>
                </a:lnTo>
                <a:lnTo>
                  <a:pt x="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8" name="Freeform 1555"/>
          <p:cNvSpPr>
            <a:spLocks/>
          </p:cNvSpPr>
          <p:nvPr/>
        </p:nvSpPr>
        <p:spPr bwMode="auto">
          <a:xfrm>
            <a:off x="4804123" y="4221146"/>
            <a:ext cx="55478" cy="68086"/>
          </a:xfrm>
          <a:custGeom>
            <a:avLst/>
            <a:gdLst>
              <a:gd name="T0" fmla="*/ 0 w 54"/>
              <a:gd name="T1" fmla="*/ 4 h 68"/>
              <a:gd name="T2" fmla="*/ 25 w 54"/>
              <a:gd name="T3" fmla="*/ 61 h 68"/>
              <a:gd name="T4" fmla="*/ 25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4"/>
                </a:moveTo>
                <a:lnTo>
                  <a:pt x="25" y="61"/>
                </a:lnTo>
                <a:lnTo>
                  <a:pt x="25" y="68"/>
                </a:lnTo>
                <a:lnTo>
                  <a:pt x="54" y="58"/>
                </a:lnTo>
                <a:lnTo>
                  <a:pt x="28" y="0"/>
                </a:lnTo>
                <a:lnTo>
                  <a:pt x="0" y="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9" name="Freeform 1554"/>
          <p:cNvSpPr>
            <a:spLocks/>
          </p:cNvSpPr>
          <p:nvPr/>
        </p:nvSpPr>
        <p:spPr bwMode="auto">
          <a:xfrm>
            <a:off x="4804123" y="4221146"/>
            <a:ext cx="52955" cy="68086"/>
          </a:xfrm>
          <a:custGeom>
            <a:avLst/>
            <a:gdLst>
              <a:gd name="T0" fmla="*/ 0 w 54"/>
              <a:gd name="T1" fmla="*/ 3 h 68"/>
              <a:gd name="T2" fmla="*/ 26 w 54"/>
              <a:gd name="T3" fmla="*/ 60 h 68"/>
              <a:gd name="T4" fmla="*/ 26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3"/>
                </a:moveTo>
                <a:lnTo>
                  <a:pt x="26" y="60"/>
                </a:lnTo>
                <a:lnTo>
                  <a:pt x="26" y="68"/>
                </a:lnTo>
                <a:lnTo>
                  <a:pt x="54" y="58"/>
                </a:lnTo>
                <a:lnTo>
                  <a:pt x="28" y="0"/>
                </a:lnTo>
                <a:lnTo>
                  <a:pt x="0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0" name="Freeform 1553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6 h 58"/>
              <a:gd name="T2" fmla="*/ 42 w 67"/>
              <a:gd name="T3" fmla="*/ 0 h 58"/>
              <a:gd name="T4" fmla="*/ 67 w 67"/>
              <a:gd name="T5" fmla="*/ 23 h 58"/>
              <a:gd name="T6" fmla="*/ 16 w 67"/>
              <a:gd name="T7" fmla="*/ 58 h 58"/>
              <a:gd name="T8" fmla="*/ 0 w 67"/>
              <a:gd name="T9" fmla="*/ 2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6"/>
                </a:moveTo>
                <a:lnTo>
                  <a:pt x="42" y="0"/>
                </a:lnTo>
                <a:lnTo>
                  <a:pt x="67" y="23"/>
                </a:lnTo>
                <a:lnTo>
                  <a:pt x="16" y="58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1" name="Freeform 1552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5 h 58"/>
              <a:gd name="T2" fmla="*/ 42 w 67"/>
              <a:gd name="T3" fmla="*/ 0 h 58"/>
              <a:gd name="T4" fmla="*/ 67 w 67"/>
              <a:gd name="T5" fmla="*/ 23 h 58"/>
              <a:gd name="T6" fmla="*/ 15 w 67"/>
              <a:gd name="T7" fmla="*/ 58 h 58"/>
              <a:gd name="T8" fmla="*/ 0 w 67"/>
              <a:gd name="T9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5"/>
                </a:moveTo>
                <a:lnTo>
                  <a:pt x="42" y="0"/>
                </a:lnTo>
                <a:lnTo>
                  <a:pt x="67" y="23"/>
                </a:lnTo>
                <a:lnTo>
                  <a:pt x="15" y="58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2" name="Freeform 1551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7 w 115"/>
              <a:gd name="T3" fmla="*/ 103 h 122"/>
              <a:gd name="T4" fmla="*/ 35 w 115"/>
              <a:gd name="T5" fmla="*/ 99 h 122"/>
              <a:gd name="T6" fmla="*/ 45 w 115"/>
              <a:gd name="T7" fmla="*/ 122 h 122"/>
              <a:gd name="T8" fmla="*/ 87 w 115"/>
              <a:gd name="T9" fmla="*/ 96 h 122"/>
              <a:gd name="T10" fmla="*/ 112 w 115"/>
              <a:gd name="T11" fmla="*/ 119 h 122"/>
              <a:gd name="T12" fmla="*/ 109 w 115"/>
              <a:gd name="T13" fmla="*/ 122 h 122"/>
              <a:gd name="T14" fmla="*/ 112 w 115"/>
              <a:gd name="T15" fmla="*/ 122 h 122"/>
              <a:gd name="T16" fmla="*/ 115 w 115"/>
              <a:gd name="T17" fmla="*/ 39 h 122"/>
              <a:gd name="T18" fmla="*/ 64 w 115"/>
              <a:gd name="T19" fmla="*/ 0 h 122"/>
              <a:gd name="T20" fmla="*/ 61 w 115"/>
              <a:gd name="T21" fmla="*/ 0 h 122"/>
              <a:gd name="T22" fmla="*/ 58 w 115"/>
              <a:gd name="T23" fmla="*/ 32 h 122"/>
              <a:gd name="T24" fmla="*/ 51 w 115"/>
              <a:gd name="T25" fmla="*/ 35 h 122"/>
              <a:gd name="T26" fmla="*/ 48 w 115"/>
              <a:gd name="T27" fmla="*/ 64 h 122"/>
              <a:gd name="T28" fmla="*/ 0 w 115"/>
              <a:gd name="T29" fmla="*/ 87 h 122"/>
              <a:gd name="T30" fmla="*/ 0 w 115"/>
              <a:gd name="T31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7" y="103"/>
                </a:lnTo>
                <a:lnTo>
                  <a:pt x="35" y="99"/>
                </a:lnTo>
                <a:lnTo>
                  <a:pt x="45" y="122"/>
                </a:lnTo>
                <a:lnTo>
                  <a:pt x="87" y="96"/>
                </a:lnTo>
                <a:lnTo>
                  <a:pt x="112" y="119"/>
                </a:lnTo>
                <a:lnTo>
                  <a:pt x="109" y="122"/>
                </a:lnTo>
                <a:lnTo>
                  <a:pt x="112" y="122"/>
                </a:lnTo>
                <a:lnTo>
                  <a:pt x="115" y="39"/>
                </a:lnTo>
                <a:lnTo>
                  <a:pt x="64" y="0"/>
                </a:lnTo>
                <a:lnTo>
                  <a:pt x="61" y="0"/>
                </a:lnTo>
                <a:lnTo>
                  <a:pt x="58" y="32"/>
                </a:lnTo>
                <a:lnTo>
                  <a:pt x="51" y="35"/>
                </a:lnTo>
                <a:lnTo>
                  <a:pt x="48" y="64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3" name="Freeform 1550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8 w 115"/>
              <a:gd name="T3" fmla="*/ 102 h 122"/>
              <a:gd name="T4" fmla="*/ 35 w 115"/>
              <a:gd name="T5" fmla="*/ 100 h 122"/>
              <a:gd name="T6" fmla="*/ 45 w 115"/>
              <a:gd name="T7" fmla="*/ 122 h 122"/>
              <a:gd name="T8" fmla="*/ 88 w 115"/>
              <a:gd name="T9" fmla="*/ 97 h 122"/>
              <a:gd name="T10" fmla="*/ 113 w 115"/>
              <a:gd name="T11" fmla="*/ 120 h 122"/>
              <a:gd name="T12" fmla="*/ 110 w 115"/>
              <a:gd name="T13" fmla="*/ 122 h 122"/>
              <a:gd name="T14" fmla="*/ 113 w 115"/>
              <a:gd name="T15" fmla="*/ 122 h 122"/>
              <a:gd name="T16" fmla="*/ 115 w 115"/>
              <a:gd name="T17" fmla="*/ 40 h 122"/>
              <a:gd name="T18" fmla="*/ 65 w 115"/>
              <a:gd name="T19" fmla="*/ 0 h 122"/>
              <a:gd name="T20" fmla="*/ 60 w 115"/>
              <a:gd name="T21" fmla="*/ 0 h 122"/>
              <a:gd name="T22" fmla="*/ 58 w 115"/>
              <a:gd name="T23" fmla="*/ 32 h 122"/>
              <a:gd name="T24" fmla="*/ 50 w 115"/>
              <a:gd name="T25" fmla="*/ 35 h 122"/>
              <a:gd name="T26" fmla="*/ 48 w 115"/>
              <a:gd name="T27" fmla="*/ 65 h 122"/>
              <a:gd name="T28" fmla="*/ 0 w 115"/>
              <a:gd name="T29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8" y="102"/>
                </a:lnTo>
                <a:lnTo>
                  <a:pt x="35" y="100"/>
                </a:lnTo>
                <a:lnTo>
                  <a:pt x="45" y="122"/>
                </a:lnTo>
                <a:lnTo>
                  <a:pt x="88" y="97"/>
                </a:lnTo>
                <a:lnTo>
                  <a:pt x="113" y="120"/>
                </a:lnTo>
                <a:lnTo>
                  <a:pt x="110" y="122"/>
                </a:lnTo>
                <a:lnTo>
                  <a:pt x="113" y="122"/>
                </a:lnTo>
                <a:lnTo>
                  <a:pt x="115" y="40"/>
                </a:lnTo>
                <a:lnTo>
                  <a:pt x="65" y="0"/>
                </a:lnTo>
                <a:lnTo>
                  <a:pt x="60" y="0"/>
                </a:lnTo>
                <a:lnTo>
                  <a:pt x="58" y="32"/>
                </a:lnTo>
                <a:lnTo>
                  <a:pt x="50" y="35"/>
                </a:lnTo>
                <a:lnTo>
                  <a:pt x="48" y="65"/>
                </a:lnTo>
                <a:lnTo>
                  <a:pt x="0" y="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4" name="Freeform 1549"/>
          <p:cNvSpPr>
            <a:spLocks/>
          </p:cNvSpPr>
          <p:nvPr/>
        </p:nvSpPr>
        <p:spPr bwMode="auto">
          <a:xfrm>
            <a:off x="4980643" y="4203493"/>
            <a:ext cx="47912" cy="68087"/>
          </a:xfrm>
          <a:custGeom>
            <a:avLst/>
            <a:gdLst>
              <a:gd name="T0" fmla="*/ 3 w 48"/>
              <a:gd name="T1" fmla="*/ 58 h 68"/>
              <a:gd name="T2" fmla="*/ 16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19 w 48"/>
              <a:gd name="T9" fmla="*/ 10 h 68"/>
              <a:gd name="T10" fmla="*/ 0 w 48"/>
              <a:gd name="T11" fmla="*/ 20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6" y="68"/>
                </a:lnTo>
                <a:lnTo>
                  <a:pt x="48" y="29"/>
                </a:lnTo>
                <a:lnTo>
                  <a:pt x="38" y="0"/>
                </a:lnTo>
                <a:lnTo>
                  <a:pt x="19" y="10"/>
                </a:lnTo>
                <a:lnTo>
                  <a:pt x="0" y="20"/>
                </a:lnTo>
                <a:lnTo>
                  <a:pt x="3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5" name="Freeform 1548"/>
          <p:cNvSpPr>
            <a:spLocks/>
          </p:cNvSpPr>
          <p:nvPr/>
        </p:nvSpPr>
        <p:spPr bwMode="auto">
          <a:xfrm>
            <a:off x="4980643" y="4203493"/>
            <a:ext cx="47912" cy="70608"/>
          </a:xfrm>
          <a:custGeom>
            <a:avLst/>
            <a:gdLst>
              <a:gd name="T0" fmla="*/ 3 w 48"/>
              <a:gd name="T1" fmla="*/ 58 h 68"/>
              <a:gd name="T2" fmla="*/ 18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20 w 48"/>
              <a:gd name="T9" fmla="*/ 10 h 68"/>
              <a:gd name="T10" fmla="*/ 0 w 48"/>
              <a:gd name="T11" fmla="*/ 19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8" y="68"/>
                </a:lnTo>
                <a:lnTo>
                  <a:pt x="48" y="29"/>
                </a:lnTo>
                <a:lnTo>
                  <a:pt x="38" y="0"/>
                </a:lnTo>
                <a:lnTo>
                  <a:pt x="20" y="10"/>
                </a:lnTo>
                <a:lnTo>
                  <a:pt x="0" y="19"/>
                </a:lnTo>
                <a:lnTo>
                  <a:pt x="3" y="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6" name="Freeform 1547"/>
          <p:cNvSpPr>
            <a:spLocks/>
          </p:cNvSpPr>
          <p:nvPr/>
        </p:nvSpPr>
        <p:spPr bwMode="auto">
          <a:xfrm>
            <a:off x="4910035" y="4155582"/>
            <a:ext cx="113477" cy="105912"/>
          </a:xfrm>
          <a:custGeom>
            <a:avLst/>
            <a:gdLst>
              <a:gd name="T0" fmla="*/ 74 w 112"/>
              <a:gd name="T1" fmla="*/ 106 h 106"/>
              <a:gd name="T2" fmla="*/ 71 w 112"/>
              <a:gd name="T3" fmla="*/ 68 h 106"/>
              <a:gd name="T4" fmla="*/ 109 w 112"/>
              <a:gd name="T5" fmla="*/ 48 h 106"/>
              <a:gd name="T6" fmla="*/ 112 w 112"/>
              <a:gd name="T7" fmla="*/ 64 h 106"/>
              <a:gd name="T8" fmla="*/ 106 w 112"/>
              <a:gd name="T9" fmla="*/ 0 h 106"/>
              <a:gd name="T10" fmla="*/ 3 w 112"/>
              <a:gd name="T11" fmla="*/ 13 h 106"/>
              <a:gd name="T12" fmla="*/ 3 w 112"/>
              <a:gd name="T13" fmla="*/ 16 h 106"/>
              <a:gd name="T14" fmla="*/ 0 w 112"/>
              <a:gd name="T15" fmla="*/ 74 h 106"/>
              <a:gd name="T16" fmla="*/ 7 w 112"/>
              <a:gd name="T17" fmla="*/ 80 h 106"/>
              <a:gd name="T18" fmla="*/ 74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4" y="106"/>
                </a:moveTo>
                <a:lnTo>
                  <a:pt x="71" y="68"/>
                </a:lnTo>
                <a:lnTo>
                  <a:pt x="109" y="48"/>
                </a:lnTo>
                <a:lnTo>
                  <a:pt x="112" y="64"/>
                </a:lnTo>
                <a:lnTo>
                  <a:pt x="106" y="0"/>
                </a:lnTo>
                <a:lnTo>
                  <a:pt x="3" y="13"/>
                </a:lnTo>
                <a:lnTo>
                  <a:pt x="3" y="16"/>
                </a:lnTo>
                <a:lnTo>
                  <a:pt x="0" y="74"/>
                </a:lnTo>
                <a:lnTo>
                  <a:pt x="7" y="80"/>
                </a:lnTo>
                <a:lnTo>
                  <a:pt x="74" y="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7" name="Freeform 1546"/>
          <p:cNvSpPr>
            <a:spLocks/>
          </p:cNvSpPr>
          <p:nvPr/>
        </p:nvSpPr>
        <p:spPr bwMode="auto">
          <a:xfrm>
            <a:off x="4910035" y="4155582"/>
            <a:ext cx="113477" cy="108433"/>
          </a:xfrm>
          <a:custGeom>
            <a:avLst/>
            <a:gdLst>
              <a:gd name="T0" fmla="*/ 72 w 112"/>
              <a:gd name="T1" fmla="*/ 106 h 106"/>
              <a:gd name="T2" fmla="*/ 70 w 112"/>
              <a:gd name="T3" fmla="*/ 67 h 106"/>
              <a:gd name="T4" fmla="*/ 107 w 112"/>
              <a:gd name="T5" fmla="*/ 47 h 106"/>
              <a:gd name="T6" fmla="*/ 112 w 112"/>
              <a:gd name="T7" fmla="*/ 64 h 106"/>
              <a:gd name="T8" fmla="*/ 105 w 112"/>
              <a:gd name="T9" fmla="*/ 0 h 106"/>
              <a:gd name="T10" fmla="*/ 2 w 112"/>
              <a:gd name="T11" fmla="*/ 12 h 106"/>
              <a:gd name="T12" fmla="*/ 2 w 112"/>
              <a:gd name="T13" fmla="*/ 17 h 106"/>
              <a:gd name="T14" fmla="*/ 0 w 112"/>
              <a:gd name="T15" fmla="*/ 74 h 106"/>
              <a:gd name="T16" fmla="*/ 7 w 112"/>
              <a:gd name="T17" fmla="*/ 79 h 106"/>
              <a:gd name="T18" fmla="*/ 72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2" y="106"/>
                </a:moveTo>
                <a:lnTo>
                  <a:pt x="70" y="67"/>
                </a:lnTo>
                <a:lnTo>
                  <a:pt x="107" y="47"/>
                </a:lnTo>
                <a:lnTo>
                  <a:pt x="112" y="64"/>
                </a:lnTo>
                <a:lnTo>
                  <a:pt x="105" y="0"/>
                </a:lnTo>
                <a:lnTo>
                  <a:pt x="2" y="12"/>
                </a:lnTo>
                <a:lnTo>
                  <a:pt x="2" y="17"/>
                </a:lnTo>
                <a:lnTo>
                  <a:pt x="0" y="74"/>
                </a:lnTo>
                <a:lnTo>
                  <a:pt x="7" y="79"/>
                </a:lnTo>
                <a:lnTo>
                  <a:pt x="72" y="10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8" name="Freeform 1545"/>
          <p:cNvSpPr>
            <a:spLocks/>
          </p:cNvSpPr>
          <p:nvPr/>
        </p:nvSpPr>
        <p:spPr bwMode="auto">
          <a:xfrm>
            <a:off x="4907513" y="4236277"/>
            <a:ext cx="2523" cy="7564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3 w 3"/>
              <a:gd name="T5" fmla="*/ 5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7"/>
                </a:ln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9" name="Freeform 1544"/>
          <p:cNvSpPr>
            <a:spLocks/>
          </p:cNvSpPr>
          <p:nvPr/>
        </p:nvSpPr>
        <p:spPr bwMode="auto">
          <a:xfrm>
            <a:off x="4857078" y="4047147"/>
            <a:ext cx="163912" cy="126086"/>
          </a:xfrm>
          <a:custGeom>
            <a:avLst/>
            <a:gdLst>
              <a:gd name="T0" fmla="*/ 157 w 163"/>
              <a:gd name="T1" fmla="*/ 121 h 124"/>
              <a:gd name="T2" fmla="*/ 154 w 163"/>
              <a:gd name="T3" fmla="*/ 96 h 124"/>
              <a:gd name="T4" fmla="*/ 163 w 163"/>
              <a:gd name="T5" fmla="*/ 73 h 124"/>
              <a:gd name="T6" fmla="*/ 154 w 163"/>
              <a:gd name="T7" fmla="*/ 67 h 124"/>
              <a:gd name="T8" fmla="*/ 122 w 163"/>
              <a:gd name="T9" fmla="*/ 48 h 124"/>
              <a:gd name="T10" fmla="*/ 90 w 163"/>
              <a:gd name="T11" fmla="*/ 35 h 124"/>
              <a:gd name="T12" fmla="*/ 90 w 163"/>
              <a:gd name="T13" fmla="*/ 0 h 124"/>
              <a:gd name="T14" fmla="*/ 22 w 163"/>
              <a:gd name="T15" fmla="*/ 0 h 124"/>
              <a:gd name="T16" fmla="*/ 22 w 163"/>
              <a:gd name="T17" fmla="*/ 3 h 124"/>
              <a:gd name="T18" fmla="*/ 3 w 163"/>
              <a:gd name="T19" fmla="*/ 70 h 124"/>
              <a:gd name="T20" fmla="*/ 0 w 163"/>
              <a:gd name="T21" fmla="*/ 67 h 124"/>
              <a:gd name="T22" fmla="*/ 3 w 163"/>
              <a:gd name="T23" fmla="*/ 70 h 124"/>
              <a:gd name="T24" fmla="*/ 0 w 163"/>
              <a:gd name="T25" fmla="*/ 73 h 124"/>
              <a:gd name="T26" fmla="*/ 3 w 163"/>
              <a:gd name="T27" fmla="*/ 73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21 h 124"/>
              <a:gd name="T34" fmla="*/ 157 w 163"/>
              <a:gd name="T35" fmla="*/ 108 h 124"/>
              <a:gd name="T36" fmla="*/ 157 w 163"/>
              <a:gd name="T37" fmla="*/ 12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7" y="121"/>
                </a:moveTo>
                <a:lnTo>
                  <a:pt x="154" y="96"/>
                </a:lnTo>
                <a:lnTo>
                  <a:pt x="163" y="73"/>
                </a:lnTo>
                <a:lnTo>
                  <a:pt x="154" y="67"/>
                </a:lnTo>
                <a:lnTo>
                  <a:pt x="122" y="48"/>
                </a:lnTo>
                <a:lnTo>
                  <a:pt x="90" y="35"/>
                </a:lnTo>
                <a:lnTo>
                  <a:pt x="90" y="0"/>
                </a:lnTo>
                <a:lnTo>
                  <a:pt x="22" y="0"/>
                </a:lnTo>
                <a:lnTo>
                  <a:pt x="22" y="3"/>
                </a:lnTo>
                <a:lnTo>
                  <a:pt x="3" y="70"/>
                </a:lnTo>
                <a:lnTo>
                  <a:pt x="0" y="67"/>
                </a:lnTo>
                <a:lnTo>
                  <a:pt x="3" y="70"/>
                </a:lnTo>
                <a:lnTo>
                  <a:pt x="0" y="73"/>
                </a:lnTo>
                <a:lnTo>
                  <a:pt x="3" y="73"/>
                </a:lnTo>
                <a:lnTo>
                  <a:pt x="54" y="112"/>
                </a:lnTo>
                <a:lnTo>
                  <a:pt x="54" y="124"/>
                </a:lnTo>
                <a:lnTo>
                  <a:pt x="54" y="121"/>
                </a:lnTo>
                <a:lnTo>
                  <a:pt x="157" y="108"/>
                </a:lnTo>
                <a:lnTo>
                  <a:pt x="157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0" name="Freeform 1543"/>
          <p:cNvSpPr>
            <a:spLocks/>
          </p:cNvSpPr>
          <p:nvPr/>
        </p:nvSpPr>
        <p:spPr bwMode="auto">
          <a:xfrm>
            <a:off x="4857078" y="4047147"/>
            <a:ext cx="166433" cy="126086"/>
          </a:xfrm>
          <a:custGeom>
            <a:avLst/>
            <a:gdLst>
              <a:gd name="T0" fmla="*/ 156 w 163"/>
              <a:gd name="T1" fmla="*/ 119 h 124"/>
              <a:gd name="T2" fmla="*/ 153 w 163"/>
              <a:gd name="T3" fmla="*/ 94 h 124"/>
              <a:gd name="T4" fmla="*/ 163 w 163"/>
              <a:gd name="T5" fmla="*/ 72 h 124"/>
              <a:gd name="T6" fmla="*/ 153 w 163"/>
              <a:gd name="T7" fmla="*/ 67 h 124"/>
              <a:gd name="T8" fmla="*/ 121 w 163"/>
              <a:gd name="T9" fmla="*/ 47 h 124"/>
              <a:gd name="T10" fmla="*/ 89 w 163"/>
              <a:gd name="T11" fmla="*/ 35 h 124"/>
              <a:gd name="T12" fmla="*/ 89 w 163"/>
              <a:gd name="T13" fmla="*/ 0 h 124"/>
              <a:gd name="T14" fmla="*/ 22 w 163"/>
              <a:gd name="T15" fmla="*/ 0 h 124"/>
              <a:gd name="T16" fmla="*/ 22 w 163"/>
              <a:gd name="T17" fmla="*/ 2 h 124"/>
              <a:gd name="T18" fmla="*/ 5 w 163"/>
              <a:gd name="T19" fmla="*/ 69 h 124"/>
              <a:gd name="T20" fmla="*/ 0 w 163"/>
              <a:gd name="T21" fmla="*/ 67 h 124"/>
              <a:gd name="T22" fmla="*/ 5 w 163"/>
              <a:gd name="T23" fmla="*/ 69 h 124"/>
              <a:gd name="T24" fmla="*/ 0 w 163"/>
              <a:gd name="T25" fmla="*/ 72 h 124"/>
              <a:gd name="T26" fmla="*/ 5 w 163"/>
              <a:gd name="T27" fmla="*/ 72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19 h 124"/>
              <a:gd name="T34" fmla="*/ 156 w 163"/>
              <a:gd name="T35" fmla="*/ 107 h 124"/>
              <a:gd name="T36" fmla="*/ 156 w 163"/>
              <a:gd name="T37" fmla="*/ 1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6" y="119"/>
                </a:moveTo>
                <a:lnTo>
                  <a:pt x="153" y="94"/>
                </a:lnTo>
                <a:lnTo>
                  <a:pt x="163" y="72"/>
                </a:lnTo>
                <a:lnTo>
                  <a:pt x="153" y="67"/>
                </a:lnTo>
                <a:lnTo>
                  <a:pt x="121" y="47"/>
                </a:lnTo>
                <a:lnTo>
                  <a:pt x="89" y="35"/>
                </a:lnTo>
                <a:lnTo>
                  <a:pt x="89" y="0"/>
                </a:lnTo>
                <a:lnTo>
                  <a:pt x="22" y="0"/>
                </a:lnTo>
                <a:lnTo>
                  <a:pt x="22" y="2"/>
                </a:lnTo>
                <a:lnTo>
                  <a:pt x="5" y="69"/>
                </a:lnTo>
                <a:lnTo>
                  <a:pt x="0" y="67"/>
                </a:lnTo>
                <a:lnTo>
                  <a:pt x="5" y="69"/>
                </a:lnTo>
                <a:lnTo>
                  <a:pt x="0" y="72"/>
                </a:lnTo>
                <a:lnTo>
                  <a:pt x="5" y="72"/>
                </a:lnTo>
                <a:lnTo>
                  <a:pt x="54" y="112"/>
                </a:lnTo>
                <a:lnTo>
                  <a:pt x="54" y="124"/>
                </a:lnTo>
                <a:lnTo>
                  <a:pt x="54" y="119"/>
                </a:lnTo>
                <a:lnTo>
                  <a:pt x="156" y="107"/>
                </a:lnTo>
                <a:lnTo>
                  <a:pt x="156" y="119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1" name="Freeform 1542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3 w 57"/>
              <a:gd name="T1" fmla="*/ 0 h 60"/>
              <a:gd name="T2" fmla="*/ 35 w 57"/>
              <a:gd name="T3" fmla="*/ 6 h 60"/>
              <a:gd name="T4" fmla="*/ 54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3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3" y="0"/>
                </a:moveTo>
                <a:lnTo>
                  <a:pt x="35" y="6"/>
                </a:lnTo>
                <a:lnTo>
                  <a:pt x="54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2" name="Freeform 1541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5 w 57"/>
              <a:gd name="T1" fmla="*/ 0 h 60"/>
              <a:gd name="T2" fmla="*/ 35 w 57"/>
              <a:gd name="T3" fmla="*/ 5 h 60"/>
              <a:gd name="T4" fmla="*/ 55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5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5" y="0"/>
                </a:moveTo>
                <a:lnTo>
                  <a:pt x="35" y="5"/>
                </a:lnTo>
                <a:lnTo>
                  <a:pt x="55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FF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3" name="Freeform 1540"/>
          <p:cNvSpPr>
            <a:spLocks/>
          </p:cNvSpPr>
          <p:nvPr/>
        </p:nvSpPr>
        <p:spPr bwMode="auto">
          <a:xfrm>
            <a:off x="4867165" y="3643672"/>
            <a:ext cx="73131" cy="60521"/>
          </a:xfrm>
          <a:custGeom>
            <a:avLst/>
            <a:gdLst>
              <a:gd name="T0" fmla="*/ 51 w 73"/>
              <a:gd name="T1" fmla="*/ 0 h 60"/>
              <a:gd name="T2" fmla="*/ 9 w 73"/>
              <a:gd name="T3" fmla="*/ 38 h 60"/>
              <a:gd name="T4" fmla="*/ 0 w 73"/>
              <a:gd name="T5" fmla="*/ 57 h 60"/>
              <a:gd name="T6" fmla="*/ 6 w 73"/>
              <a:gd name="T7" fmla="*/ 57 h 60"/>
              <a:gd name="T8" fmla="*/ 73 w 73"/>
              <a:gd name="T9" fmla="*/ 60 h 60"/>
              <a:gd name="T10" fmla="*/ 60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9" y="38"/>
                </a:lnTo>
                <a:lnTo>
                  <a:pt x="0" y="57"/>
                </a:lnTo>
                <a:lnTo>
                  <a:pt x="6" y="57"/>
                </a:lnTo>
                <a:lnTo>
                  <a:pt x="73" y="60"/>
                </a:lnTo>
                <a:lnTo>
                  <a:pt x="60" y="0"/>
                </a:lnTo>
                <a:lnTo>
                  <a:pt x="5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4" name="Freeform 1539"/>
          <p:cNvSpPr>
            <a:spLocks/>
          </p:cNvSpPr>
          <p:nvPr/>
        </p:nvSpPr>
        <p:spPr bwMode="auto">
          <a:xfrm>
            <a:off x="4867165" y="3643672"/>
            <a:ext cx="75652" cy="60521"/>
          </a:xfrm>
          <a:custGeom>
            <a:avLst/>
            <a:gdLst>
              <a:gd name="T0" fmla="*/ 51 w 73"/>
              <a:gd name="T1" fmla="*/ 0 h 60"/>
              <a:gd name="T2" fmla="*/ 10 w 73"/>
              <a:gd name="T3" fmla="*/ 38 h 60"/>
              <a:gd name="T4" fmla="*/ 0 w 73"/>
              <a:gd name="T5" fmla="*/ 58 h 60"/>
              <a:gd name="T6" fmla="*/ 7 w 73"/>
              <a:gd name="T7" fmla="*/ 58 h 60"/>
              <a:gd name="T8" fmla="*/ 73 w 73"/>
              <a:gd name="T9" fmla="*/ 60 h 60"/>
              <a:gd name="T10" fmla="*/ 58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10" y="38"/>
                </a:lnTo>
                <a:lnTo>
                  <a:pt x="0" y="58"/>
                </a:lnTo>
                <a:lnTo>
                  <a:pt x="7" y="58"/>
                </a:lnTo>
                <a:lnTo>
                  <a:pt x="73" y="60"/>
                </a:lnTo>
                <a:lnTo>
                  <a:pt x="58" y="0"/>
                </a:lnTo>
                <a:lnTo>
                  <a:pt x="51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5" name="Freeform 1538"/>
          <p:cNvSpPr>
            <a:spLocks/>
          </p:cNvSpPr>
          <p:nvPr/>
        </p:nvSpPr>
        <p:spPr bwMode="auto">
          <a:xfrm>
            <a:off x="4857078" y="3689063"/>
            <a:ext cx="83218" cy="68087"/>
          </a:xfrm>
          <a:custGeom>
            <a:avLst/>
            <a:gdLst>
              <a:gd name="T0" fmla="*/ 16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6 h 68"/>
              <a:gd name="T8" fmla="*/ 16 w 83"/>
              <a:gd name="T9" fmla="*/ 13 h 68"/>
              <a:gd name="T10" fmla="*/ 10 w 83"/>
              <a:gd name="T11" fmla="*/ 13 h 68"/>
              <a:gd name="T12" fmla="*/ 16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6" y="0"/>
                </a:moveTo>
                <a:lnTo>
                  <a:pt x="0" y="48"/>
                </a:lnTo>
                <a:lnTo>
                  <a:pt x="83" y="68"/>
                </a:lnTo>
                <a:lnTo>
                  <a:pt x="83" y="16"/>
                </a:lnTo>
                <a:lnTo>
                  <a:pt x="16" y="13"/>
                </a:lnTo>
                <a:lnTo>
                  <a:pt x="10" y="13"/>
                </a:lnTo>
                <a:lnTo>
                  <a:pt x="1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6" name="Freeform 1537"/>
          <p:cNvSpPr>
            <a:spLocks/>
          </p:cNvSpPr>
          <p:nvPr/>
        </p:nvSpPr>
        <p:spPr bwMode="auto">
          <a:xfrm>
            <a:off x="4857078" y="3689063"/>
            <a:ext cx="85738" cy="68087"/>
          </a:xfrm>
          <a:custGeom>
            <a:avLst/>
            <a:gdLst>
              <a:gd name="T0" fmla="*/ 17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5 h 68"/>
              <a:gd name="T8" fmla="*/ 17 w 83"/>
              <a:gd name="T9" fmla="*/ 13 h 68"/>
              <a:gd name="T10" fmla="*/ 10 w 83"/>
              <a:gd name="T11" fmla="*/ 13 h 68"/>
              <a:gd name="T12" fmla="*/ 17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7" y="0"/>
                </a:moveTo>
                <a:lnTo>
                  <a:pt x="0" y="48"/>
                </a:lnTo>
                <a:lnTo>
                  <a:pt x="83" y="68"/>
                </a:lnTo>
                <a:lnTo>
                  <a:pt x="83" y="15"/>
                </a:lnTo>
                <a:lnTo>
                  <a:pt x="17" y="13"/>
                </a:lnTo>
                <a:lnTo>
                  <a:pt x="10" y="13"/>
                </a:lnTo>
                <a:lnTo>
                  <a:pt x="17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7" name="Freeform 1536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29 w 109"/>
              <a:gd name="T1" fmla="*/ 0 h 112"/>
              <a:gd name="T2" fmla="*/ 7 w 109"/>
              <a:gd name="T3" fmla="*/ 73 h 112"/>
              <a:gd name="T4" fmla="*/ 0 w 109"/>
              <a:gd name="T5" fmla="*/ 76 h 112"/>
              <a:gd name="T6" fmla="*/ 7 w 109"/>
              <a:gd name="T7" fmla="*/ 73 h 112"/>
              <a:gd name="T8" fmla="*/ 68 w 109"/>
              <a:gd name="T9" fmla="*/ 108 h 112"/>
              <a:gd name="T10" fmla="*/ 68 w 109"/>
              <a:gd name="T11" fmla="*/ 112 h 112"/>
              <a:gd name="T12" fmla="*/ 93 w 109"/>
              <a:gd name="T13" fmla="*/ 102 h 112"/>
              <a:gd name="T14" fmla="*/ 103 w 109"/>
              <a:gd name="T15" fmla="*/ 80 h 112"/>
              <a:gd name="T16" fmla="*/ 109 w 109"/>
              <a:gd name="T17" fmla="*/ 32 h 112"/>
              <a:gd name="T18" fmla="*/ 26 w 109"/>
              <a:gd name="T19" fmla="*/ 12 h 112"/>
              <a:gd name="T20" fmla="*/ 29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29" y="0"/>
                </a:moveTo>
                <a:lnTo>
                  <a:pt x="7" y="73"/>
                </a:lnTo>
                <a:lnTo>
                  <a:pt x="0" y="76"/>
                </a:lnTo>
                <a:lnTo>
                  <a:pt x="7" y="73"/>
                </a:lnTo>
                <a:lnTo>
                  <a:pt x="68" y="108"/>
                </a:lnTo>
                <a:lnTo>
                  <a:pt x="68" y="112"/>
                </a:lnTo>
                <a:lnTo>
                  <a:pt x="93" y="102"/>
                </a:lnTo>
                <a:lnTo>
                  <a:pt x="103" y="80"/>
                </a:lnTo>
                <a:lnTo>
                  <a:pt x="109" y="32"/>
                </a:lnTo>
                <a:lnTo>
                  <a:pt x="26" y="12"/>
                </a:lnTo>
                <a:lnTo>
                  <a:pt x="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8" name="Freeform 1535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30 w 109"/>
              <a:gd name="T1" fmla="*/ 0 h 112"/>
              <a:gd name="T2" fmla="*/ 7 w 109"/>
              <a:gd name="T3" fmla="*/ 72 h 112"/>
              <a:gd name="T4" fmla="*/ 0 w 109"/>
              <a:gd name="T5" fmla="*/ 75 h 112"/>
              <a:gd name="T6" fmla="*/ 7 w 109"/>
              <a:gd name="T7" fmla="*/ 72 h 112"/>
              <a:gd name="T8" fmla="*/ 67 w 109"/>
              <a:gd name="T9" fmla="*/ 107 h 112"/>
              <a:gd name="T10" fmla="*/ 67 w 109"/>
              <a:gd name="T11" fmla="*/ 112 h 112"/>
              <a:gd name="T12" fmla="*/ 92 w 109"/>
              <a:gd name="T13" fmla="*/ 102 h 112"/>
              <a:gd name="T14" fmla="*/ 102 w 109"/>
              <a:gd name="T15" fmla="*/ 80 h 112"/>
              <a:gd name="T16" fmla="*/ 109 w 109"/>
              <a:gd name="T17" fmla="*/ 32 h 112"/>
              <a:gd name="T18" fmla="*/ 25 w 109"/>
              <a:gd name="T19" fmla="*/ 12 h 112"/>
              <a:gd name="T20" fmla="*/ 30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30" y="0"/>
                </a:moveTo>
                <a:lnTo>
                  <a:pt x="7" y="72"/>
                </a:lnTo>
                <a:lnTo>
                  <a:pt x="0" y="75"/>
                </a:lnTo>
                <a:lnTo>
                  <a:pt x="7" y="72"/>
                </a:lnTo>
                <a:lnTo>
                  <a:pt x="67" y="107"/>
                </a:lnTo>
                <a:lnTo>
                  <a:pt x="67" y="112"/>
                </a:lnTo>
                <a:lnTo>
                  <a:pt x="92" y="102"/>
                </a:lnTo>
                <a:lnTo>
                  <a:pt x="102" y="80"/>
                </a:lnTo>
                <a:lnTo>
                  <a:pt x="109" y="32"/>
                </a:lnTo>
                <a:lnTo>
                  <a:pt x="25" y="12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9" name="Freeform 1534"/>
          <p:cNvSpPr>
            <a:spLocks/>
          </p:cNvSpPr>
          <p:nvPr/>
        </p:nvSpPr>
        <p:spPr bwMode="auto">
          <a:xfrm>
            <a:off x="4892383" y="3769758"/>
            <a:ext cx="146260" cy="158869"/>
          </a:xfrm>
          <a:custGeom>
            <a:avLst/>
            <a:gdLst>
              <a:gd name="T0" fmla="*/ 48 w 144"/>
              <a:gd name="T1" fmla="*/ 0 h 157"/>
              <a:gd name="T2" fmla="*/ 138 w 144"/>
              <a:gd name="T3" fmla="*/ 42 h 157"/>
              <a:gd name="T4" fmla="*/ 144 w 144"/>
              <a:gd name="T5" fmla="*/ 106 h 157"/>
              <a:gd name="T6" fmla="*/ 23 w 144"/>
              <a:gd name="T7" fmla="*/ 157 h 157"/>
              <a:gd name="T8" fmla="*/ 0 w 144"/>
              <a:gd name="T9" fmla="*/ 100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6 h 157"/>
              <a:gd name="T16" fmla="*/ 48 w 144"/>
              <a:gd name="T17" fmla="*/ 4 h 157"/>
              <a:gd name="T18" fmla="*/ 48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48" y="0"/>
                </a:moveTo>
                <a:lnTo>
                  <a:pt x="138" y="42"/>
                </a:lnTo>
                <a:lnTo>
                  <a:pt x="144" y="106"/>
                </a:lnTo>
                <a:lnTo>
                  <a:pt x="23" y="157"/>
                </a:lnTo>
                <a:lnTo>
                  <a:pt x="0" y="100"/>
                </a:lnTo>
                <a:lnTo>
                  <a:pt x="7" y="68"/>
                </a:lnTo>
                <a:lnTo>
                  <a:pt x="32" y="58"/>
                </a:lnTo>
                <a:lnTo>
                  <a:pt x="42" y="36"/>
                </a:lnTo>
                <a:lnTo>
                  <a:pt x="48" y="4"/>
                </a:lnTo>
                <a:lnTo>
                  <a:pt x="4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0" name="Freeform 1533"/>
          <p:cNvSpPr>
            <a:spLocks/>
          </p:cNvSpPr>
          <p:nvPr/>
        </p:nvSpPr>
        <p:spPr bwMode="auto">
          <a:xfrm>
            <a:off x="4892383" y="3769758"/>
            <a:ext cx="146260" cy="156347"/>
          </a:xfrm>
          <a:custGeom>
            <a:avLst/>
            <a:gdLst>
              <a:gd name="T0" fmla="*/ 50 w 144"/>
              <a:gd name="T1" fmla="*/ 0 h 157"/>
              <a:gd name="T2" fmla="*/ 139 w 144"/>
              <a:gd name="T3" fmla="*/ 41 h 157"/>
              <a:gd name="T4" fmla="*/ 144 w 144"/>
              <a:gd name="T5" fmla="*/ 106 h 157"/>
              <a:gd name="T6" fmla="*/ 25 w 144"/>
              <a:gd name="T7" fmla="*/ 157 h 157"/>
              <a:gd name="T8" fmla="*/ 0 w 144"/>
              <a:gd name="T9" fmla="*/ 101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5 h 157"/>
              <a:gd name="T16" fmla="*/ 50 w 144"/>
              <a:gd name="T17" fmla="*/ 3 h 157"/>
              <a:gd name="T18" fmla="*/ 50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50" y="0"/>
                </a:moveTo>
                <a:lnTo>
                  <a:pt x="139" y="41"/>
                </a:lnTo>
                <a:lnTo>
                  <a:pt x="144" y="106"/>
                </a:lnTo>
                <a:lnTo>
                  <a:pt x="25" y="157"/>
                </a:lnTo>
                <a:lnTo>
                  <a:pt x="0" y="101"/>
                </a:lnTo>
                <a:lnTo>
                  <a:pt x="7" y="68"/>
                </a:lnTo>
                <a:lnTo>
                  <a:pt x="32" y="58"/>
                </a:lnTo>
                <a:lnTo>
                  <a:pt x="42" y="35"/>
                </a:lnTo>
                <a:lnTo>
                  <a:pt x="50" y="3"/>
                </a:lnTo>
                <a:lnTo>
                  <a:pt x="5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1" name="Freeform 1532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1 w 323"/>
              <a:gd name="T1" fmla="*/ 246 h 246"/>
              <a:gd name="T2" fmla="*/ 160 w 323"/>
              <a:gd name="T3" fmla="*/ 208 h 246"/>
              <a:gd name="T4" fmla="*/ 221 w 323"/>
              <a:gd name="T5" fmla="*/ 195 h 246"/>
              <a:gd name="T6" fmla="*/ 208 w 323"/>
              <a:gd name="T7" fmla="*/ 233 h 246"/>
              <a:gd name="T8" fmla="*/ 263 w 323"/>
              <a:gd name="T9" fmla="*/ 240 h 246"/>
              <a:gd name="T10" fmla="*/ 269 w 323"/>
              <a:gd name="T11" fmla="*/ 198 h 246"/>
              <a:gd name="T12" fmla="*/ 263 w 323"/>
              <a:gd name="T13" fmla="*/ 176 h 246"/>
              <a:gd name="T14" fmla="*/ 323 w 323"/>
              <a:gd name="T15" fmla="*/ 147 h 246"/>
              <a:gd name="T16" fmla="*/ 304 w 323"/>
              <a:gd name="T17" fmla="*/ 61 h 246"/>
              <a:gd name="T18" fmla="*/ 224 w 323"/>
              <a:gd name="T19" fmla="*/ 0 h 246"/>
              <a:gd name="T20" fmla="*/ 157 w 323"/>
              <a:gd name="T21" fmla="*/ 3 h 246"/>
              <a:gd name="T22" fmla="*/ 36 w 323"/>
              <a:gd name="T23" fmla="*/ 54 h 246"/>
              <a:gd name="T24" fmla="*/ 45 w 323"/>
              <a:gd name="T25" fmla="*/ 77 h 246"/>
              <a:gd name="T26" fmla="*/ 4 w 323"/>
              <a:gd name="T27" fmla="*/ 118 h 246"/>
              <a:gd name="T28" fmla="*/ 0 w 323"/>
              <a:gd name="T29" fmla="*/ 118 h 246"/>
              <a:gd name="T30" fmla="*/ 0 w 323"/>
              <a:gd name="T31" fmla="*/ 169 h 246"/>
              <a:gd name="T32" fmla="*/ 4 w 323"/>
              <a:gd name="T33" fmla="*/ 173 h 246"/>
              <a:gd name="T34" fmla="*/ 68 w 323"/>
              <a:gd name="T35" fmla="*/ 173 h 246"/>
              <a:gd name="T36" fmla="*/ 71 w 323"/>
              <a:gd name="T37" fmla="*/ 173 h 246"/>
              <a:gd name="T38" fmla="*/ 103 w 323"/>
              <a:gd name="T39" fmla="*/ 179 h 246"/>
              <a:gd name="T40" fmla="*/ 122 w 323"/>
              <a:gd name="T41" fmla="*/ 211 h 246"/>
              <a:gd name="T42" fmla="*/ 125 w 323"/>
              <a:gd name="T43" fmla="*/ 233 h 246"/>
              <a:gd name="T44" fmla="*/ 132 w 323"/>
              <a:gd name="T45" fmla="*/ 240 h 246"/>
              <a:gd name="T46" fmla="*/ 141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1" y="246"/>
                </a:moveTo>
                <a:lnTo>
                  <a:pt x="160" y="208"/>
                </a:lnTo>
                <a:lnTo>
                  <a:pt x="221" y="195"/>
                </a:lnTo>
                <a:lnTo>
                  <a:pt x="208" y="233"/>
                </a:lnTo>
                <a:lnTo>
                  <a:pt x="263" y="240"/>
                </a:lnTo>
                <a:lnTo>
                  <a:pt x="269" y="198"/>
                </a:lnTo>
                <a:lnTo>
                  <a:pt x="263" y="176"/>
                </a:lnTo>
                <a:lnTo>
                  <a:pt x="323" y="147"/>
                </a:lnTo>
                <a:lnTo>
                  <a:pt x="304" y="61"/>
                </a:lnTo>
                <a:lnTo>
                  <a:pt x="224" y="0"/>
                </a:lnTo>
                <a:lnTo>
                  <a:pt x="157" y="3"/>
                </a:lnTo>
                <a:lnTo>
                  <a:pt x="36" y="54"/>
                </a:lnTo>
                <a:lnTo>
                  <a:pt x="45" y="77"/>
                </a:lnTo>
                <a:lnTo>
                  <a:pt x="4" y="118"/>
                </a:lnTo>
                <a:lnTo>
                  <a:pt x="0" y="118"/>
                </a:lnTo>
                <a:lnTo>
                  <a:pt x="0" y="169"/>
                </a:lnTo>
                <a:lnTo>
                  <a:pt x="4" y="173"/>
                </a:lnTo>
                <a:lnTo>
                  <a:pt x="68" y="173"/>
                </a:lnTo>
                <a:lnTo>
                  <a:pt x="71" y="173"/>
                </a:lnTo>
                <a:lnTo>
                  <a:pt x="103" y="179"/>
                </a:lnTo>
                <a:lnTo>
                  <a:pt x="122" y="211"/>
                </a:lnTo>
                <a:lnTo>
                  <a:pt x="125" y="233"/>
                </a:lnTo>
                <a:lnTo>
                  <a:pt x="132" y="240"/>
                </a:lnTo>
                <a:lnTo>
                  <a:pt x="141" y="24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2" name="Freeform 1531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3 w 323"/>
              <a:gd name="T1" fmla="*/ 246 h 246"/>
              <a:gd name="T2" fmla="*/ 160 w 323"/>
              <a:gd name="T3" fmla="*/ 208 h 246"/>
              <a:gd name="T4" fmla="*/ 223 w 323"/>
              <a:gd name="T5" fmla="*/ 196 h 246"/>
              <a:gd name="T6" fmla="*/ 208 w 323"/>
              <a:gd name="T7" fmla="*/ 233 h 246"/>
              <a:gd name="T8" fmla="*/ 263 w 323"/>
              <a:gd name="T9" fmla="*/ 241 h 246"/>
              <a:gd name="T10" fmla="*/ 270 w 323"/>
              <a:gd name="T11" fmla="*/ 198 h 246"/>
              <a:gd name="T12" fmla="*/ 263 w 323"/>
              <a:gd name="T13" fmla="*/ 176 h 246"/>
              <a:gd name="T14" fmla="*/ 323 w 323"/>
              <a:gd name="T15" fmla="*/ 148 h 246"/>
              <a:gd name="T16" fmla="*/ 305 w 323"/>
              <a:gd name="T17" fmla="*/ 60 h 246"/>
              <a:gd name="T18" fmla="*/ 225 w 323"/>
              <a:gd name="T19" fmla="*/ 0 h 246"/>
              <a:gd name="T20" fmla="*/ 158 w 323"/>
              <a:gd name="T21" fmla="*/ 3 h 246"/>
              <a:gd name="T22" fmla="*/ 38 w 323"/>
              <a:gd name="T23" fmla="*/ 53 h 246"/>
              <a:gd name="T24" fmla="*/ 45 w 323"/>
              <a:gd name="T25" fmla="*/ 78 h 246"/>
              <a:gd name="T26" fmla="*/ 5 w 323"/>
              <a:gd name="T27" fmla="*/ 118 h 246"/>
              <a:gd name="T28" fmla="*/ 0 w 323"/>
              <a:gd name="T29" fmla="*/ 118 h 246"/>
              <a:gd name="T30" fmla="*/ 0 w 323"/>
              <a:gd name="T31" fmla="*/ 168 h 246"/>
              <a:gd name="T32" fmla="*/ 5 w 323"/>
              <a:gd name="T33" fmla="*/ 173 h 246"/>
              <a:gd name="T34" fmla="*/ 68 w 323"/>
              <a:gd name="T35" fmla="*/ 173 h 246"/>
              <a:gd name="T36" fmla="*/ 73 w 323"/>
              <a:gd name="T37" fmla="*/ 173 h 246"/>
              <a:gd name="T38" fmla="*/ 103 w 323"/>
              <a:gd name="T39" fmla="*/ 178 h 246"/>
              <a:gd name="T40" fmla="*/ 123 w 323"/>
              <a:gd name="T41" fmla="*/ 211 h 246"/>
              <a:gd name="T42" fmla="*/ 125 w 323"/>
              <a:gd name="T43" fmla="*/ 233 h 246"/>
              <a:gd name="T44" fmla="*/ 133 w 323"/>
              <a:gd name="T45" fmla="*/ 241 h 246"/>
              <a:gd name="T46" fmla="*/ 143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3" y="246"/>
                </a:moveTo>
                <a:lnTo>
                  <a:pt x="160" y="208"/>
                </a:lnTo>
                <a:lnTo>
                  <a:pt x="223" y="196"/>
                </a:lnTo>
                <a:lnTo>
                  <a:pt x="208" y="233"/>
                </a:lnTo>
                <a:lnTo>
                  <a:pt x="263" y="241"/>
                </a:lnTo>
                <a:lnTo>
                  <a:pt x="270" y="198"/>
                </a:lnTo>
                <a:lnTo>
                  <a:pt x="263" y="176"/>
                </a:lnTo>
                <a:lnTo>
                  <a:pt x="323" y="148"/>
                </a:lnTo>
                <a:lnTo>
                  <a:pt x="305" y="60"/>
                </a:lnTo>
                <a:lnTo>
                  <a:pt x="225" y="0"/>
                </a:lnTo>
                <a:lnTo>
                  <a:pt x="158" y="3"/>
                </a:lnTo>
                <a:lnTo>
                  <a:pt x="38" y="53"/>
                </a:lnTo>
                <a:lnTo>
                  <a:pt x="45" y="78"/>
                </a:lnTo>
                <a:lnTo>
                  <a:pt x="5" y="118"/>
                </a:lnTo>
                <a:lnTo>
                  <a:pt x="0" y="118"/>
                </a:lnTo>
                <a:lnTo>
                  <a:pt x="0" y="168"/>
                </a:lnTo>
                <a:lnTo>
                  <a:pt x="5" y="173"/>
                </a:lnTo>
                <a:lnTo>
                  <a:pt x="68" y="173"/>
                </a:lnTo>
                <a:lnTo>
                  <a:pt x="73" y="173"/>
                </a:lnTo>
                <a:lnTo>
                  <a:pt x="103" y="178"/>
                </a:lnTo>
                <a:lnTo>
                  <a:pt x="123" y="211"/>
                </a:lnTo>
                <a:lnTo>
                  <a:pt x="125" y="233"/>
                </a:lnTo>
                <a:lnTo>
                  <a:pt x="133" y="241"/>
                </a:lnTo>
                <a:lnTo>
                  <a:pt x="143" y="2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3" name="Freeform 1530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4" name="Freeform 1529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6 w 189"/>
              <a:gd name="T1" fmla="*/ 51 h 365"/>
              <a:gd name="T2" fmla="*/ 189 w 189"/>
              <a:gd name="T3" fmla="*/ 54 h 365"/>
              <a:gd name="T4" fmla="*/ 176 w 189"/>
              <a:gd name="T5" fmla="*/ 0 h 365"/>
              <a:gd name="T6" fmla="*/ 148 w 189"/>
              <a:gd name="T7" fmla="*/ 3 h 365"/>
              <a:gd name="T8" fmla="*/ 45 w 189"/>
              <a:gd name="T9" fmla="*/ 157 h 365"/>
              <a:gd name="T10" fmla="*/ 39 w 189"/>
              <a:gd name="T11" fmla="*/ 208 h 365"/>
              <a:gd name="T12" fmla="*/ 0 w 189"/>
              <a:gd name="T13" fmla="*/ 278 h 365"/>
              <a:gd name="T14" fmla="*/ 20 w 189"/>
              <a:gd name="T15" fmla="*/ 294 h 365"/>
              <a:gd name="T16" fmla="*/ 36 w 189"/>
              <a:gd name="T17" fmla="*/ 365 h 365"/>
              <a:gd name="T18" fmla="*/ 100 w 189"/>
              <a:gd name="T19" fmla="*/ 355 h 365"/>
              <a:gd name="T20" fmla="*/ 116 w 189"/>
              <a:gd name="T21" fmla="*/ 259 h 365"/>
              <a:gd name="T22" fmla="*/ 141 w 189"/>
              <a:gd name="T23" fmla="*/ 253 h 365"/>
              <a:gd name="T24" fmla="*/ 141 w 189"/>
              <a:gd name="T25" fmla="*/ 224 h 365"/>
              <a:gd name="T26" fmla="*/ 125 w 189"/>
              <a:gd name="T27" fmla="*/ 201 h 365"/>
              <a:gd name="T28" fmla="*/ 141 w 189"/>
              <a:gd name="T29" fmla="*/ 150 h 365"/>
              <a:gd name="T30" fmla="*/ 186 w 189"/>
              <a:gd name="T31" fmla="*/ 5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6" y="51"/>
                </a:moveTo>
                <a:lnTo>
                  <a:pt x="189" y="54"/>
                </a:lnTo>
                <a:lnTo>
                  <a:pt x="176" y="0"/>
                </a:lnTo>
                <a:lnTo>
                  <a:pt x="148" y="3"/>
                </a:lnTo>
                <a:lnTo>
                  <a:pt x="45" y="157"/>
                </a:lnTo>
                <a:lnTo>
                  <a:pt x="39" y="208"/>
                </a:lnTo>
                <a:lnTo>
                  <a:pt x="0" y="278"/>
                </a:lnTo>
                <a:lnTo>
                  <a:pt x="20" y="294"/>
                </a:lnTo>
                <a:lnTo>
                  <a:pt x="36" y="365"/>
                </a:lnTo>
                <a:lnTo>
                  <a:pt x="100" y="355"/>
                </a:lnTo>
                <a:lnTo>
                  <a:pt x="116" y="259"/>
                </a:lnTo>
                <a:lnTo>
                  <a:pt x="141" y="253"/>
                </a:lnTo>
                <a:lnTo>
                  <a:pt x="141" y="224"/>
                </a:lnTo>
                <a:lnTo>
                  <a:pt x="125" y="201"/>
                </a:lnTo>
                <a:lnTo>
                  <a:pt x="141" y="150"/>
                </a:lnTo>
                <a:lnTo>
                  <a:pt x="186" y="5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5" name="Freeform 1528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4 w 189"/>
              <a:gd name="T1" fmla="*/ 53 h 365"/>
              <a:gd name="T2" fmla="*/ 189 w 189"/>
              <a:gd name="T3" fmla="*/ 55 h 365"/>
              <a:gd name="T4" fmla="*/ 174 w 189"/>
              <a:gd name="T5" fmla="*/ 0 h 365"/>
              <a:gd name="T6" fmla="*/ 147 w 189"/>
              <a:gd name="T7" fmla="*/ 3 h 365"/>
              <a:gd name="T8" fmla="*/ 45 w 189"/>
              <a:gd name="T9" fmla="*/ 158 h 365"/>
              <a:gd name="T10" fmla="*/ 40 w 189"/>
              <a:gd name="T11" fmla="*/ 208 h 365"/>
              <a:gd name="T12" fmla="*/ 0 w 189"/>
              <a:gd name="T13" fmla="*/ 278 h 365"/>
              <a:gd name="T14" fmla="*/ 20 w 189"/>
              <a:gd name="T15" fmla="*/ 295 h 365"/>
              <a:gd name="T16" fmla="*/ 35 w 189"/>
              <a:gd name="T17" fmla="*/ 365 h 365"/>
              <a:gd name="T18" fmla="*/ 99 w 189"/>
              <a:gd name="T19" fmla="*/ 355 h 365"/>
              <a:gd name="T20" fmla="*/ 114 w 189"/>
              <a:gd name="T21" fmla="*/ 260 h 365"/>
              <a:gd name="T22" fmla="*/ 139 w 189"/>
              <a:gd name="T23" fmla="*/ 253 h 365"/>
              <a:gd name="T24" fmla="*/ 139 w 189"/>
              <a:gd name="T25" fmla="*/ 225 h 365"/>
              <a:gd name="T26" fmla="*/ 124 w 189"/>
              <a:gd name="T27" fmla="*/ 203 h 365"/>
              <a:gd name="T28" fmla="*/ 139 w 189"/>
              <a:gd name="T29" fmla="*/ 150 h 365"/>
              <a:gd name="T30" fmla="*/ 184 w 189"/>
              <a:gd name="T31" fmla="*/ 5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4" y="53"/>
                </a:moveTo>
                <a:lnTo>
                  <a:pt x="189" y="55"/>
                </a:lnTo>
                <a:lnTo>
                  <a:pt x="174" y="0"/>
                </a:lnTo>
                <a:lnTo>
                  <a:pt x="147" y="3"/>
                </a:lnTo>
                <a:lnTo>
                  <a:pt x="45" y="158"/>
                </a:lnTo>
                <a:lnTo>
                  <a:pt x="40" y="208"/>
                </a:lnTo>
                <a:lnTo>
                  <a:pt x="0" y="278"/>
                </a:lnTo>
                <a:lnTo>
                  <a:pt x="20" y="295"/>
                </a:lnTo>
                <a:lnTo>
                  <a:pt x="35" y="365"/>
                </a:lnTo>
                <a:lnTo>
                  <a:pt x="99" y="355"/>
                </a:lnTo>
                <a:lnTo>
                  <a:pt x="114" y="260"/>
                </a:lnTo>
                <a:lnTo>
                  <a:pt x="139" y="253"/>
                </a:lnTo>
                <a:lnTo>
                  <a:pt x="139" y="225"/>
                </a:lnTo>
                <a:lnTo>
                  <a:pt x="124" y="203"/>
                </a:lnTo>
                <a:lnTo>
                  <a:pt x="139" y="150"/>
                </a:lnTo>
                <a:lnTo>
                  <a:pt x="184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6" name="Freeform 1527"/>
          <p:cNvSpPr>
            <a:spLocks/>
          </p:cNvSpPr>
          <p:nvPr/>
        </p:nvSpPr>
        <p:spPr bwMode="auto">
          <a:xfrm>
            <a:off x="4597342" y="3285588"/>
            <a:ext cx="327823" cy="400954"/>
          </a:xfrm>
          <a:custGeom>
            <a:avLst/>
            <a:gdLst>
              <a:gd name="T0" fmla="*/ 326 w 326"/>
              <a:gd name="T1" fmla="*/ 16 h 397"/>
              <a:gd name="T2" fmla="*/ 291 w 326"/>
              <a:gd name="T3" fmla="*/ 0 h 397"/>
              <a:gd name="T4" fmla="*/ 208 w 326"/>
              <a:gd name="T5" fmla="*/ 36 h 397"/>
              <a:gd name="T6" fmla="*/ 211 w 326"/>
              <a:gd name="T7" fmla="*/ 64 h 397"/>
              <a:gd name="T8" fmla="*/ 173 w 326"/>
              <a:gd name="T9" fmla="*/ 77 h 397"/>
              <a:gd name="T10" fmla="*/ 109 w 326"/>
              <a:gd name="T11" fmla="*/ 157 h 397"/>
              <a:gd name="T12" fmla="*/ 93 w 326"/>
              <a:gd name="T13" fmla="*/ 215 h 397"/>
              <a:gd name="T14" fmla="*/ 35 w 326"/>
              <a:gd name="T15" fmla="*/ 256 h 397"/>
              <a:gd name="T16" fmla="*/ 0 w 326"/>
              <a:gd name="T17" fmla="*/ 330 h 397"/>
              <a:gd name="T18" fmla="*/ 16 w 326"/>
              <a:gd name="T19" fmla="*/ 346 h 397"/>
              <a:gd name="T20" fmla="*/ 0 w 326"/>
              <a:gd name="T21" fmla="*/ 391 h 397"/>
              <a:gd name="T22" fmla="*/ 70 w 326"/>
              <a:gd name="T23" fmla="*/ 394 h 397"/>
              <a:gd name="T24" fmla="*/ 73 w 326"/>
              <a:gd name="T25" fmla="*/ 397 h 397"/>
              <a:gd name="T26" fmla="*/ 112 w 326"/>
              <a:gd name="T27" fmla="*/ 327 h 397"/>
              <a:gd name="T28" fmla="*/ 118 w 326"/>
              <a:gd name="T29" fmla="*/ 276 h 397"/>
              <a:gd name="T30" fmla="*/ 221 w 326"/>
              <a:gd name="T31" fmla="*/ 122 h 397"/>
              <a:gd name="T32" fmla="*/ 246 w 326"/>
              <a:gd name="T33" fmla="*/ 119 h 397"/>
              <a:gd name="T34" fmla="*/ 256 w 326"/>
              <a:gd name="T35" fmla="*/ 112 h 397"/>
              <a:gd name="T36" fmla="*/ 259 w 326"/>
              <a:gd name="T37" fmla="*/ 103 h 397"/>
              <a:gd name="T38" fmla="*/ 265 w 326"/>
              <a:gd name="T39" fmla="*/ 93 h 397"/>
              <a:gd name="T40" fmla="*/ 269 w 326"/>
              <a:gd name="T41" fmla="*/ 80 h 397"/>
              <a:gd name="T42" fmla="*/ 278 w 326"/>
              <a:gd name="T43" fmla="*/ 71 h 397"/>
              <a:gd name="T44" fmla="*/ 281 w 326"/>
              <a:gd name="T45" fmla="*/ 61 h 397"/>
              <a:gd name="T46" fmla="*/ 285 w 326"/>
              <a:gd name="T47" fmla="*/ 55 h 397"/>
              <a:gd name="T48" fmla="*/ 285 w 326"/>
              <a:gd name="T49" fmla="*/ 52 h 397"/>
              <a:gd name="T50" fmla="*/ 326 w 326"/>
              <a:gd name="T51" fmla="*/ 61 h 397"/>
              <a:gd name="T52" fmla="*/ 326 w 326"/>
              <a:gd name="T53" fmla="*/ 20 h 397"/>
              <a:gd name="T54" fmla="*/ 326 w 326"/>
              <a:gd name="T55" fmla="*/ 1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6"/>
                </a:moveTo>
                <a:lnTo>
                  <a:pt x="291" y="0"/>
                </a:lnTo>
                <a:lnTo>
                  <a:pt x="208" y="36"/>
                </a:lnTo>
                <a:lnTo>
                  <a:pt x="211" y="64"/>
                </a:lnTo>
                <a:lnTo>
                  <a:pt x="173" y="77"/>
                </a:lnTo>
                <a:lnTo>
                  <a:pt x="109" y="157"/>
                </a:lnTo>
                <a:lnTo>
                  <a:pt x="93" y="215"/>
                </a:lnTo>
                <a:lnTo>
                  <a:pt x="35" y="256"/>
                </a:lnTo>
                <a:lnTo>
                  <a:pt x="0" y="330"/>
                </a:lnTo>
                <a:lnTo>
                  <a:pt x="16" y="346"/>
                </a:lnTo>
                <a:lnTo>
                  <a:pt x="0" y="391"/>
                </a:lnTo>
                <a:lnTo>
                  <a:pt x="70" y="394"/>
                </a:lnTo>
                <a:lnTo>
                  <a:pt x="73" y="397"/>
                </a:lnTo>
                <a:lnTo>
                  <a:pt x="112" y="327"/>
                </a:lnTo>
                <a:lnTo>
                  <a:pt x="118" y="276"/>
                </a:lnTo>
                <a:lnTo>
                  <a:pt x="221" y="122"/>
                </a:lnTo>
                <a:lnTo>
                  <a:pt x="246" y="119"/>
                </a:lnTo>
                <a:lnTo>
                  <a:pt x="256" y="112"/>
                </a:lnTo>
                <a:lnTo>
                  <a:pt x="259" y="103"/>
                </a:lnTo>
                <a:lnTo>
                  <a:pt x="265" y="93"/>
                </a:lnTo>
                <a:lnTo>
                  <a:pt x="269" y="80"/>
                </a:lnTo>
                <a:lnTo>
                  <a:pt x="278" y="71"/>
                </a:lnTo>
                <a:lnTo>
                  <a:pt x="281" y="61"/>
                </a:lnTo>
                <a:lnTo>
                  <a:pt x="285" y="55"/>
                </a:lnTo>
                <a:lnTo>
                  <a:pt x="285" y="52"/>
                </a:lnTo>
                <a:lnTo>
                  <a:pt x="326" y="61"/>
                </a:lnTo>
                <a:lnTo>
                  <a:pt x="326" y="20"/>
                </a:lnTo>
                <a:lnTo>
                  <a:pt x="326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7" name="Freeform 1526"/>
          <p:cNvSpPr>
            <a:spLocks/>
          </p:cNvSpPr>
          <p:nvPr/>
        </p:nvSpPr>
        <p:spPr bwMode="auto">
          <a:xfrm>
            <a:off x="4597342" y="3285588"/>
            <a:ext cx="327823" cy="398432"/>
          </a:xfrm>
          <a:custGeom>
            <a:avLst/>
            <a:gdLst>
              <a:gd name="T0" fmla="*/ 326 w 326"/>
              <a:gd name="T1" fmla="*/ 15 h 397"/>
              <a:gd name="T2" fmla="*/ 291 w 326"/>
              <a:gd name="T3" fmla="*/ 0 h 397"/>
              <a:gd name="T4" fmla="*/ 208 w 326"/>
              <a:gd name="T5" fmla="*/ 35 h 397"/>
              <a:gd name="T6" fmla="*/ 211 w 326"/>
              <a:gd name="T7" fmla="*/ 63 h 397"/>
              <a:gd name="T8" fmla="*/ 173 w 326"/>
              <a:gd name="T9" fmla="*/ 75 h 397"/>
              <a:gd name="T10" fmla="*/ 108 w 326"/>
              <a:gd name="T11" fmla="*/ 156 h 397"/>
              <a:gd name="T12" fmla="*/ 93 w 326"/>
              <a:gd name="T13" fmla="*/ 216 h 397"/>
              <a:gd name="T14" fmla="*/ 35 w 326"/>
              <a:gd name="T15" fmla="*/ 256 h 397"/>
              <a:gd name="T16" fmla="*/ 0 w 326"/>
              <a:gd name="T17" fmla="*/ 332 h 397"/>
              <a:gd name="T18" fmla="*/ 15 w 326"/>
              <a:gd name="T19" fmla="*/ 347 h 397"/>
              <a:gd name="T20" fmla="*/ 0 w 326"/>
              <a:gd name="T21" fmla="*/ 392 h 397"/>
              <a:gd name="T22" fmla="*/ 70 w 326"/>
              <a:gd name="T23" fmla="*/ 394 h 397"/>
              <a:gd name="T24" fmla="*/ 73 w 326"/>
              <a:gd name="T25" fmla="*/ 397 h 397"/>
              <a:gd name="T26" fmla="*/ 113 w 326"/>
              <a:gd name="T27" fmla="*/ 327 h 397"/>
              <a:gd name="T28" fmla="*/ 118 w 326"/>
              <a:gd name="T29" fmla="*/ 276 h 397"/>
              <a:gd name="T30" fmla="*/ 221 w 326"/>
              <a:gd name="T31" fmla="*/ 121 h 397"/>
              <a:gd name="T32" fmla="*/ 246 w 326"/>
              <a:gd name="T33" fmla="*/ 118 h 397"/>
              <a:gd name="T34" fmla="*/ 256 w 326"/>
              <a:gd name="T35" fmla="*/ 111 h 397"/>
              <a:gd name="T36" fmla="*/ 258 w 326"/>
              <a:gd name="T37" fmla="*/ 103 h 397"/>
              <a:gd name="T38" fmla="*/ 266 w 326"/>
              <a:gd name="T39" fmla="*/ 93 h 397"/>
              <a:gd name="T40" fmla="*/ 268 w 326"/>
              <a:gd name="T41" fmla="*/ 80 h 397"/>
              <a:gd name="T42" fmla="*/ 278 w 326"/>
              <a:gd name="T43" fmla="*/ 70 h 397"/>
              <a:gd name="T44" fmla="*/ 281 w 326"/>
              <a:gd name="T45" fmla="*/ 60 h 397"/>
              <a:gd name="T46" fmla="*/ 286 w 326"/>
              <a:gd name="T47" fmla="*/ 55 h 397"/>
              <a:gd name="T48" fmla="*/ 286 w 326"/>
              <a:gd name="T49" fmla="*/ 50 h 397"/>
              <a:gd name="T50" fmla="*/ 326 w 326"/>
              <a:gd name="T51" fmla="*/ 60 h 397"/>
              <a:gd name="T52" fmla="*/ 326 w 326"/>
              <a:gd name="T53" fmla="*/ 20 h 397"/>
              <a:gd name="T54" fmla="*/ 326 w 326"/>
              <a:gd name="T55" fmla="*/ 15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5"/>
                </a:moveTo>
                <a:lnTo>
                  <a:pt x="291" y="0"/>
                </a:lnTo>
                <a:lnTo>
                  <a:pt x="208" y="35"/>
                </a:lnTo>
                <a:lnTo>
                  <a:pt x="211" y="63"/>
                </a:lnTo>
                <a:lnTo>
                  <a:pt x="173" y="75"/>
                </a:lnTo>
                <a:lnTo>
                  <a:pt x="108" y="156"/>
                </a:lnTo>
                <a:lnTo>
                  <a:pt x="93" y="216"/>
                </a:lnTo>
                <a:lnTo>
                  <a:pt x="35" y="256"/>
                </a:lnTo>
                <a:lnTo>
                  <a:pt x="0" y="332"/>
                </a:lnTo>
                <a:lnTo>
                  <a:pt x="15" y="347"/>
                </a:lnTo>
                <a:lnTo>
                  <a:pt x="0" y="392"/>
                </a:lnTo>
                <a:lnTo>
                  <a:pt x="70" y="394"/>
                </a:lnTo>
                <a:lnTo>
                  <a:pt x="73" y="397"/>
                </a:lnTo>
                <a:lnTo>
                  <a:pt x="113" y="327"/>
                </a:lnTo>
                <a:lnTo>
                  <a:pt x="118" y="276"/>
                </a:lnTo>
                <a:lnTo>
                  <a:pt x="221" y="121"/>
                </a:lnTo>
                <a:lnTo>
                  <a:pt x="246" y="118"/>
                </a:lnTo>
                <a:lnTo>
                  <a:pt x="256" y="111"/>
                </a:lnTo>
                <a:lnTo>
                  <a:pt x="258" y="103"/>
                </a:lnTo>
                <a:lnTo>
                  <a:pt x="266" y="93"/>
                </a:lnTo>
                <a:lnTo>
                  <a:pt x="268" y="80"/>
                </a:lnTo>
                <a:lnTo>
                  <a:pt x="278" y="70"/>
                </a:lnTo>
                <a:lnTo>
                  <a:pt x="281" y="60"/>
                </a:lnTo>
                <a:lnTo>
                  <a:pt x="286" y="55"/>
                </a:lnTo>
                <a:lnTo>
                  <a:pt x="286" y="50"/>
                </a:lnTo>
                <a:lnTo>
                  <a:pt x="326" y="60"/>
                </a:lnTo>
                <a:lnTo>
                  <a:pt x="326" y="20"/>
                </a:lnTo>
                <a:lnTo>
                  <a:pt x="326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8" name="Freeform 1525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6 w 115"/>
              <a:gd name="T1" fmla="*/ 121 h 297"/>
              <a:gd name="T2" fmla="*/ 39 w 115"/>
              <a:gd name="T3" fmla="*/ 134 h 297"/>
              <a:gd name="T4" fmla="*/ 13 w 115"/>
              <a:gd name="T5" fmla="*/ 249 h 297"/>
              <a:gd name="T6" fmla="*/ 35 w 115"/>
              <a:gd name="T7" fmla="*/ 297 h 297"/>
              <a:gd name="T8" fmla="*/ 90 w 115"/>
              <a:gd name="T9" fmla="*/ 256 h 297"/>
              <a:gd name="T10" fmla="*/ 90 w 115"/>
              <a:gd name="T11" fmla="*/ 259 h 297"/>
              <a:gd name="T12" fmla="*/ 96 w 115"/>
              <a:gd name="T13" fmla="*/ 256 h 297"/>
              <a:gd name="T14" fmla="*/ 115 w 115"/>
              <a:gd name="T15" fmla="*/ 140 h 297"/>
              <a:gd name="T16" fmla="*/ 83 w 115"/>
              <a:gd name="T17" fmla="*/ 131 h 297"/>
              <a:gd name="T18" fmla="*/ 74 w 115"/>
              <a:gd name="T19" fmla="*/ 12 h 297"/>
              <a:gd name="T20" fmla="*/ 74 w 115"/>
              <a:gd name="T21" fmla="*/ 9 h 297"/>
              <a:gd name="T22" fmla="*/ 71 w 115"/>
              <a:gd name="T23" fmla="*/ 9 h 297"/>
              <a:gd name="T24" fmla="*/ 39 w 115"/>
              <a:gd name="T25" fmla="*/ 0 h 297"/>
              <a:gd name="T26" fmla="*/ 39 w 115"/>
              <a:gd name="T27" fmla="*/ 3 h 297"/>
              <a:gd name="T28" fmla="*/ 35 w 115"/>
              <a:gd name="T29" fmla="*/ 9 h 297"/>
              <a:gd name="T30" fmla="*/ 32 w 115"/>
              <a:gd name="T31" fmla="*/ 19 h 297"/>
              <a:gd name="T32" fmla="*/ 23 w 115"/>
              <a:gd name="T33" fmla="*/ 28 h 297"/>
              <a:gd name="T34" fmla="*/ 19 w 115"/>
              <a:gd name="T35" fmla="*/ 41 h 297"/>
              <a:gd name="T36" fmla="*/ 13 w 115"/>
              <a:gd name="T37" fmla="*/ 51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6 w 115"/>
              <a:gd name="T45" fmla="*/ 1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6" y="121"/>
                </a:moveTo>
                <a:lnTo>
                  <a:pt x="39" y="134"/>
                </a:lnTo>
                <a:lnTo>
                  <a:pt x="13" y="249"/>
                </a:lnTo>
                <a:lnTo>
                  <a:pt x="35" y="297"/>
                </a:lnTo>
                <a:lnTo>
                  <a:pt x="90" y="256"/>
                </a:lnTo>
                <a:lnTo>
                  <a:pt x="90" y="259"/>
                </a:lnTo>
                <a:lnTo>
                  <a:pt x="96" y="256"/>
                </a:lnTo>
                <a:lnTo>
                  <a:pt x="115" y="140"/>
                </a:lnTo>
                <a:lnTo>
                  <a:pt x="83" y="131"/>
                </a:lnTo>
                <a:lnTo>
                  <a:pt x="74" y="12"/>
                </a:lnTo>
                <a:lnTo>
                  <a:pt x="74" y="9"/>
                </a:lnTo>
                <a:lnTo>
                  <a:pt x="71" y="9"/>
                </a:lnTo>
                <a:lnTo>
                  <a:pt x="39" y="0"/>
                </a:lnTo>
                <a:lnTo>
                  <a:pt x="39" y="3"/>
                </a:lnTo>
                <a:lnTo>
                  <a:pt x="35" y="9"/>
                </a:lnTo>
                <a:lnTo>
                  <a:pt x="32" y="19"/>
                </a:lnTo>
                <a:lnTo>
                  <a:pt x="23" y="28"/>
                </a:lnTo>
                <a:lnTo>
                  <a:pt x="19" y="41"/>
                </a:lnTo>
                <a:lnTo>
                  <a:pt x="13" y="51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6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8 w 115"/>
              <a:gd name="T1" fmla="*/ 122 h 297"/>
              <a:gd name="T2" fmla="*/ 40 w 115"/>
              <a:gd name="T3" fmla="*/ 135 h 297"/>
              <a:gd name="T4" fmla="*/ 13 w 115"/>
              <a:gd name="T5" fmla="*/ 250 h 297"/>
              <a:gd name="T6" fmla="*/ 35 w 115"/>
              <a:gd name="T7" fmla="*/ 297 h 297"/>
              <a:gd name="T8" fmla="*/ 90 w 115"/>
              <a:gd name="T9" fmla="*/ 257 h 297"/>
              <a:gd name="T10" fmla="*/ 90 w 115"/>
              <a:gd name="T11" fmla="*/ 260 h 297"/>
              <a:gd name="T12" fmla="*/ 98 w 115"/>
              <a:gd name="T13" fmla="*/ 257 h 297"/>
              <a:gd name="T14" fmla="*/ 115 w 115"/>
              <a:gd name="T15" fmla="*/ 140 h 297"/>
              <a:gd name="T16" fmla="*/ 83 w 115"/>
              <a:gd name="T17" fmla="*/ 132 h 297"/>
              <a:gd name="T18" fmla="*/ 75 w 115"/>
              <a:gd name="T19" fmla="*/ 12 h 297"/>
              <a:gd name="T20" fmla="*/ 75 w 115"/>
              <a:gd name="T21" fmla="*/ 10 h 297"/>
              <a:gd name="T22" fmla="*/ 73 w 115"/>
              <a:gd name="T23" fmla="*/ 10 h 297"/>
              <a:gd name="T24" fmla="*/ 40 w 115"/>
              <a:gd name="T25" fmla="*/ 0 h 297"/>
              <a:gd name="T26" fmla="*/ 40 w 115"/>
              <a:gd name="T27" fmla="*/ 5 h 297"/>
              <a:gd name="T28" fmla="*/ 35 w 115"/>
              <a:gd name="T29" fmla="*/ 10 h 297"/>
              <a:gd name="T30" fmla="*/ 33 w 115"/>
              <a:gd name="T31" fmla="*/ 20 h 297"/>
              <a:gd name="T32" fmla="*/ 23 w 115"/>
              <a:gd name="T33" fmla="*/ 30 h 297"/>
              <a:gd name="T34" fmla="*/ 20 w 115"/>
              <a:gd name="T35" fmla="*/ 42 h 297"/>
              <a:gd name="T36" fmla="*/ 13 w 115"/>
              <a:gd name="T37" fmla="*/ 52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8 w 115"/>
              <a:gd name="T45" fmla="*/ 12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8" y="122"/>
                </a:moveTo>
                <a:lnTo>
                  <a:pt x="40" y="135"/>
                </a:lnTo>
                <a:lnTo>
                  <a:pt x="13" y="250"/>
                </a:lnTo>
                <a:lnTo>
                  <a:pt x="35" y="297"/>
                </a:lnTo>
                <a:lnTo>
                  <a:pt x="90" y="257"/>
                </a:lnTo>
                <a:lnTo>
                  <a:pt x="90" y="260"/>
                </a:lnTo>
                <a:lnTo>
                  <a:pt x="98" y="257"/>
                </a:lnTo>
                <a:lnTo>
                  <a:pt x="115" y="140"/>
                </a:lnTo>
                <a:lnTo>
                  <a:pt x="83" y="132"/>
                </a:lnTo>
                <a:lnTo>
                  <a:pt x="75" y="12"/>
                </a:lnTo>
                <a:lnTo>
                  <a:pt x="75" y="10"/>
                </a:lnTo>
                <a:lnTo>
                  <a:pt x="73" y="10"/>
                </a:lnTo>
                <a:lnTo>
                  <a:pt x="40" y="0"/>
                </a:lnTo>
                <a:lnTo>
                  <a:pt x="40" y="5"/>
                </a:lnTo>
                <a:lnTo>
                  <a:pt x="35" y="10"/>
                </a:lnTo>
                <a:lnTo>
                  <a:pt x="33" y="20"/>
                </a:lnTo>
                <a:lnTo>
                  <a:pt x="23" y="30"/>
                </a:lnTo>
                <a:lnTo>
                  <a:pt x="20" y="42"/>
                </a:lnTo>
                <a:lnTo>
                  <a:pt x="13" y="52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8" y="122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0" name="Freeform 1523"/>
          <p:cNvSpPr>
            <a:spLocks/>
          </p:cNvSpPr>
          <p:nvPr/>
        </p:nvSpPr>
        <p:spPr bwMode="auto">
          <a:xfrm>
            <a:off x="4831861" y="3457065"/>
            <a:ext cx="25217" cy="52957"/>
          </a:xfrm>
          <a:custGeom>
            <a:avLst/>
            <a:gdLst>
              <a:gd name="T0" fmla="*/ 0 w 26"/>
              <a:gd name="T1" fmla="*/ 54 h 54"/>
              <a:gd name="T2" fmla="*/ 26 w 26"/>
              <a:gd name="T3" fmla="*/ 0 h 54"/>
              <a:gd name="T4" fmla="*/ 0 w 26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26" y="0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1" name="Freeform 15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2" name="Freeform 1521"/>
          <p:cNvSpPr>
            <a:spLocks/>
          </p:cNvSpPr>
          <p:nvPr/>
        </p:nvSpPr>
        <p:spPr bwMode="auto">
          <a:xfrm>
            <a:off x="4244302" y="3701672"/>
            <a:ext cx="57999" cy="70608"/>
          </a:xfrm>
          <a:custGeom>
            <a:avLst/>
            <a:gdLst>
              <a:gd name="T0" fmla="*/ 45 w 58"/>
              <a:gd name="T1" fmla="*/ 0 h 71"/>
              <a:gd name="T2" fmla="*/ 58 w 58"/>
              <a:gd name="T3" fmla="*/ 46 h 71"/>
              <a:gd name="T4" fmla="*/ 45 w 58"/>
              <a:gd name="T5" fmla="*/ 71 h 71"/>
              <a:gd name="T6" fmla="*/ 10 w 58"/>
              <a:gd name="T7" fmla="*/ 46 h 71"/>
              <a:gd name="T8" fmla="*/ 0 w 58"/>
              <a:gd name="T9" fmla="*/ 15 h 71"/>
              <a:gd name="T10" fmla="*/ 0 w 58"/>
              <a:gd name="T11" fmla="*/ 13 h 71"/>
              <a:gd name="T12" fmla="*/ 45 w 58"/>
              <a:gd name="T13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71">
                <a:moveTo>
                  <a:pt x="45" y="0"/>
                </a:moveTo>
                <a:lnTo>
                  <a:pt x="58" y="46"/>
                </a:lnTo>
                <a:lnTo>
                  <a:pt x="45" y="71"/>
                </a:lnTo>
                <a:lnTo>
                  <a:pt x="10" y="46"/>
                </a:lnTo>
                <a:lnTo>
                  <a:pt x="0" y="15"/>
                </a:lnTo>
                <a:lnTo>
                  <a:pt x="0" y="13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3" name="Freeform 1520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3 w 77"/>
              <a:gd name="T5" fmla="*/ 90 h 90"/>
              <a:gd name="T6" fmla="*/ 0 w 77"/>
              <a:gd name="T7" fmla="*/ 35 h 90"/>
              <a:gd name="T8" fmla="*/ 26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2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3" y="90"/>
                </a:lnTo>
                <a:lnTo>
                  <a:pt x="0" y="35"/>
                </a:lnTo>
                <a:lnTo>
                  <a:pt x="26" y="0"/>
                </a:lnTo>
                <a:lnTo>
                  <a:pt x="32" y="0"/>
                </a:lnTo>
                <a:lnTo>
                  <a:pt x="32" y="3"/>
                </a:lnTo>
                <a:lnTo>
                  <a:pt x="42" y="32"/>
                </a:lnTo>
                <a:lnTo>
                  <a:pt x="77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4" name="Freeform 1519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5 w 77"/>
              <a:gd name="T5" fmla="*/ 90 h 90"/>
              <a:gd name="T6" fmla="*/ 0 w 77"/>
              <a:gd name="T7" fmla="*/ 35 h 90"/>
              <a:gd name="T8" fmla="*/ 27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3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5" y="90"/>
                </a:lnTo>
                <a:lnTo>
                  <a:pt x="0" y="35"/>
                </a:lnTo>
                <a:lnTo>
                  <a:pt x="27" y="0"/>
                </a:lnTo>
                <a:lnTo>
                  <a:pt x="32" y="0"/>
                </a:lnTo>
                <a:lnTo>
                  <a:pt x="32" y="3"/>
                </a:lnTo>
                <a:lnTo>
                  <a:pt x="42" y="33"/>
                </a:lnTo>
                <a:lnTo>
                  <a:pt x="77" y="5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5" name="Freeform 1518"/>
          <p:cNvSpPr>
            <a:spLocks/>
          </p:cNvSpPr>
          <p:nvPr/>
        </p:nvSpPr>
        <p:spPr bwMode="auto">
          <a:xfrm>
            <a:off x="5265597" y="4037060"/>
            <a:ext cx="229477" cy="113478"/>
          </a:xfrm>
          <a:custGeom>
            <a:avLst/>
            <a:gdLst>
              <a:gd name="T0" fmla="*/ 0 w 227"/>
              <a:gd name="T1" fmla="*/ 58 h 112"/>
              <a:gd name="T2" fmla="*/ 3 w 227"/>
              <a:gd name="T3" fmla="*/ 58 h 112"/>
              <a:gd name="T4" fmla="*/ 48 w 227"/>
              <a:gd name="T5" fmla="*/ 106 h 112"/>
              <a:gd name="T6" fmla="*/ 102 w 227"/>
              <a:gd name="T7" fmla="*/ 112 h 112"/>
              <a:gd name="T8" fmla="*/ 227 w 227"/>
              <a:gd name="T9" fmla="*/ 29 h 112"/>
              <a:gd name="T10" fmla="*/ 211 w 227"/>
              <a:gd name="T11" fmla="*/ 0 h 112"/>
              <a:gd name="T12" fmla="*/ 26 w 227"/>
              <a:gd name="T13" fmla="*/ 16 h 112"/>
              <a:gd name="T14" fmla="*/ 0 w 227"/>
              <a:gd name="T15" fmla="*/ 5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8"/>
                </a:moveTo>
                <a:lnTo>
                  <a:pt x="3" y="58"/>
                </a:lnTo>
                <a:lnTo>
                  <a:pt x="48" y="106"/>
                </a:lnTo>
                <a:lnTo>
                  <a:pt x="102" y="112"/>
                </a:lnTo>
                <a:lnTo>
                  <a:pt x="227" y="29"/>
                </a:lnTo>
                <a:lnTo>
                  <a:pt x="211" y="0"/>
                </a:lnTo>
                <a:lnTo>
                  <a:pt x="26" y="16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6" name="Freeform 1517"/>
          <p:cNvSpPr>
            <a:spLocks/>
          </p:cNvSpPr>
          <p:nvPr/>
        </p:nvSpPr>
        <p:spPr bwMode="auto">
          <a:xfrm>
            <a:off x="5265597" y="4037060"/>
            <a:ext cx="226955" cy="113478"/>
          </a:xfrm>
          <a:custGeom>
            <a:avLst/>
            <a:gdLst>
              <a:gd name="T0" fmla="*/ 0 w 227"/>
              <a:gd name="T1" fmla="*/ 57 h 112"/>
              <a:gd name="T2" fmla="*/ 3 w 227"/>
              <a:gd name="T3" fmla="*/ 57 h 112"/>
              <a:gd name="T4" fmla="*/ 48 w 227"/>
              <a:gd name="T5" fmla="*/ 105 h 112"/>
              <a:gd name="T6" fmla="*/ 101 w 227"/>
              <a:gd name="T7" fmla="*/ 112 h 112"/>
              <a:gd name="T8" fmla="*/ 227 w 227"/>
              <a:gd name="T9" fmla="*/ 30 h 112"/>
              <a:gd name="T10" fmla="*/ 212 w 227"/>
              <a:gd name="T11" fmla="*/ 0 h 112"/>
              <a:gd name="T12" fmla="*/ 25 w 227"/>
              <a:gd name="T13" fmla="*/ 15 h 112"/>
              <a:gd name="T14" fmla="*/ 0 w 227"/>
              <a:gd name="T15" fmla="*/ 5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7"/>
                </a:moveTo>
                <a:lnTo>
                  <a:pt x="3" y="57"/>
                </a:lnTo>
                <a:lnTo>
                  <a:pt x="48" y="105"/>
                </a:lnTo>
                <a:lnTo>
                  <a:pt x="101" y="112"/>
                </a:lnTo>
                <a:lnTo>
                  <a:pt x="227" y="30"/>
                </a:lnTo>
                <a:lnTo>
                  <a:pt x="212" y="0"/>
                </a:lnTo>
                <a:lnTo>
                  <a:pt x="25" y="15"/>
                </a:lnTo>
                <a:lnTo>
                  <a:pt x="0" y="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7" name="Freeform 1516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8 w 157"/>
              <a:gd name="T1" fmla="*/ 0 h 131"/>
              <a:gd name="T2" fmla="*/ 157 w 157"/>
              <a:gd name="T3" fmla="*/ 125 h 131"/>
              <a:gd name="T4" fmla="*/ 48 w 157"/>
              <a:gd name="T5" fmla="*/ 131 h 131"/>
              <a:gd name="T6" fmla="*/ 0 w 157"/>
              <a:gd name="T7" fmla="*/ 93 h 131"/>
              <a:gd name="T8" fmla="*/ 3 w 157"/>
              <a:gd name="T9" fmla="*/ 93 h 131"/>
              <a:gd name="T10" fmla="*/ 128 w 157"/>
              <a:gd name="T11" fmla="*/ 10 h 131"/>
              <a:gd name="T12" fmla="*/ 125 w 157"/>
              <a:gd name="T13" fmla="*/ 7 h 131"/>
              <a:gd name="T14" fmla="*/ 128 w 157"/>
              <a:gd name="T15" fmla="*/ 7 h 131"/>
              <a:gd name="T16" fmla="*/ 128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8" y="0"/>
                </a:moveTo>
                <a:lnTo>
                  <a:pt x="157" y="125"/>
                </a:lnTo>
                <a:lnTo>
                  <a:pt x="48" y="131"/>
                </a:lnTo>
                <a:lnTo>
                  <a:pt x="0" y="93"/>
                </a:lnTo>
                <a:lnTo>
                  <a:pt x="3" y="93"/>
                </a:lnTo>
                <a:lnTo>
                  <a:pt x="128" y="10"/>
                </a:lnTo>
                <a:lnTo>
                  <a:pt x="125" y="7"/>
                </a:lnTo>
                <a:lnTo>
                  <a:pt x="128" y="7"/>
                </a:lnTo>
                <a:lnTo>
                  <a:pt x="1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8" name="Freeform 1515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7 w 157"/>
              <a:gd name="T1" fmla="*/ 0 h 131"/>
              <a:gd name="T2" fmla="*/ 157 w 157"/>
              <a:gd name="T3" fmla="*/ 126 h 131"/>
              <a:gd name="T4" fmla="*/ 47 w 157"/>
              <a:gd name="T5" fmla="*/ 131 h 131"/>
              <a:gd name="T6" fmla="*/ 0 w 157"/>
              <a:gd name="T7" fmla="*/ 93 h 131"/>
              <a:gd name="T8" fmla="*/ 2 w 157"/>
              <a:gd name="T9" fmla="*/ 93 h 131"/>
              <a:gd name="T10" fmla="*/ 127 w 157"/>
              <a:gd name="T11" fmla="*/ 10 h 131"/>
              <a:gd name="T12" fmla="*/ 125 w 157"/>
              <a:gd name="T13" fmla="*/ 5 h 131"/>
              <a:gd name="T14" fmla="*/ 127 w 157"/>
              <a:gd name="T15" fmla="*/ 5 h 131"/>
              <a:gd name="T16" fmla="*/ 127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7" y="0"/>
                </a:moveTo>
                <a:lnTo>
                  <a:pt x="157" y="126"/>
                </a:lnTo>
                <a:lnTo>
                  <a:pt x="47" y="131"/>
                </a:lnTo>
                <a:lnTo>
                  <a:pt x="0" y="93"/>
                </a:lnTo>
                <a:lnTo>
                  <a:pt x="2" y="93"/>
                </a:lnTo>
                <a:lnTo>
                  <a:pt x="127" y="10"/>
                </a:lnTo>
                <a:lnTo>
                  <a:pt x="125" y="5"/>
                </a:lnTo>
                <a:lnTo>
                  <a:pt x="127" y="5"/>
                </a:lnTo>
                <a:lnTo>
                  <a:pt x="12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9" name="Freeform 1514"/>
          <p:cNvSpPr>
            <a:spLocks/>
          </p:cNvSpPr>
          <p:nvPr/>
        </p:nvSpPr>
        <p:spPr bwMode="auto">
          <a:xfrm>
            <a:off x="5492552" y="4016886"/>
            <a:ext cx="186607" cy="163913"/>
          </a:xfrm>
          <a:custGeom>
            <a:avLst/>
            <a:gdLst>
              <a:gd name="T0" fmla="*/ 0 w 186"/>
              <a:gd name="T1" fmla="*/ 45 h 163"/>
              <a:gd name="T2" fmla="*/ 64 w 186"/>
              <a:gd name="T3" fmla="*/ 0 h 163"/>
              <a:gd name="T4" fmla="*/ 64 w 186"/>
              <a:gd name="T5" fmla="*/ 3 h 163"/>
              <a:gd name="T6" fmla="*/ 119 w 186"/>
              <a:gd name="T7" fmla="*/ 38 h 163"/>
              <a:gd name="T8" fmla="*/ 151 w 186"/>
              <a:gd name="T9" fmla="*/ 115 h 163"/>
              <a:gd name="T10" fmla="*/ 179 w 186"/>
              <a:gd name="T11" fmla="*/ 118 h 163"/>
              <a:gd name="T12" fmla="*/ 182 w 186"/>
              <a:gd name="T13" fmla="*/ 115 h 163"/>
              <a:gd name="T14" fmla="*/ 182 w 186"/>
              <a:gd name="T15" fmla="*/ 118 h 163"/>
              <a:gd name="T16" fmla="*/ 186 w 186"/>
              <a:gd name="T17" fmla="*/ 141 h 163"/>
              <a:gd name="T18" fmla="*/ 141 w 186"/>
              <a:gd name="T19" fmla="*/ 163 h 163"/>
              <a:gd name="T20" fmla="*/ 29 w 186"/>
              <a:gd name="T21" fmla="*/ 157 h 163"/>
              <a:gd name="T22" fmla="*/ 0 w 186"/>
              <a:gd name="T23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5"/>
                </a:moveTo>
                <a:lnTo>
                  <a:pt x="64" y="0"/>
                </a:lnTo>
                <a:lnTo>
                  <a:pt x="64" y="3"/>
                </a:lnTo>
                <a:lnTo>
                  <a:pt x="119" y="38"/>
                </a:lnTo>
                <a:lnTo>
                  <a:pt x="151" y="115"/>
                </a:lnTo>
                <a:lnTo>
                  <a:pt x="179" y="118"/>
                </a:lnTo>
                <a:lnTo>
                  <a:pt x="182" y="115"/>
                </a:lnTo>
                <a:lnTo>
                  <a:pt x="182" y="118"/>
                </a:lnTo>
                <a:lnTo>
                  <a:pt x="186" y="141"/>
                </a:lnTo>
                <a:lnTo>
                  <a:pt x="141" y="163"/>
                </a:lnTo>
                <a:lnTo>
                  <a:pt x="29" y="157"/>
                </a:lnTo>
                <a:lnTo>
                  <a:pt x="0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0" name="Freeform 1513"/>
          <p:cNvSpPr>
            <a:spLocks/>
          </p:cNvSpPr>
          <p:nvPr/>
        </p:nvSpPr>
        <p:spPr bwMode="auto">
          <a:xfrm>
            <a:off x="5492552" y="4016886"/>
            <a:ext cx="189130" cy="166433"/>
          </a:xfrm>
          <a:custGeom>
            <a:avLst/>
            <a:gdLst>
              <a:gd name="T0" fmla="*/ 0 w 186"/>
              <a:gd name="T1" fmla="*/ 44 h 163"/>
              <a:gd name="T2" fmla="*/ 64 w 186"/>
              <a:gd name="T3" fmla="*/ 0 h 163"/>
              <a:gd name="T4" fmla="*/ 64 w 186"/>
              <a:gd name="T5" fmla="*/ 5 h 163"/>
              <a:gd name="T6" fmla="*/ 119 w 186"/>
              <a:gd name="T7" fmla="*/ 40 h 163"/>
              <a:gd name="T8" fmla="*/ 151 w 186"/>
              <a:gd name="T9" fmla="*/ 114 h 163"/>
              <a:gd name="T10" fmla="*/ 179 w 186"/>
              <a:gd name="T11" fmla="*/ 119 h 163"/>
              <a:gd name="T12" fmla="*/ 181 w 186"/>
              <a:gd name="T13" fmla="*/ 114 h 163"/>
              <a:gd name="T14" fmla="*/ 181 w 186"/>
              <a:gd name="T15" fmla="*/ 119 h 163"/>
              <a:gd name="T16" fmla="*/ 186 w 186"/>
              <a:gd name="T17" fmla="*/ 141 h 163"/>
              <a:gd name="T18" fmla="*/ 141 w 186"/>
              <a:gd name="T19" fmla="*/ 163 h 163"/>
              <a:gd name="T20" fmla="*/ 30 w 186"/>
              <a:gd name="T21" fmla="*/ 156 h 163"/>
              <a:gd name="T22" fmla="*/ 0 w 186"/>
              <a:gd name="T23" fmla="*/ 4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4"/>
                </a:moveTo>
                <a:lnTo>
                  <a:pt x="64" y="0"/>
                </a:lnTo>
                <a:lnTo>
                  <a:pt x="64" y="5"/>
                </a:lnTo>
                <a:lnTo>
                  <a:pt x="119" y="40"/>
                </a:lnTo>
                <a:lnTo>
                  <a:pt x="151" y="114"/>
                </a:lnTo>
                <a:lnTo>
                  <a:pt x="179" y="119"/>
                </a:lnTo>
                <a:lnTo>
                  <a:pt x="181" y="114"/>
                </a:lnTo>
                <a:lnTo>
                  <a:pt x="181" y="119"/>
                </a:lnTo>
                <a:lnTo>
                  <a:pt x="186" y="141"/>
                </a:lnTo>
                <a:lnTo>
                  <a:pt x="141" y="163"/>
                </a:lnTo>
                <a:lnTo>
                  <a:pt x="30" y="156"/>
                </a:lnTo>
                <a:lnTo>
                  <a:pt x="0" y="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1" name="Freeform 1512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7 w 236"/>
              <a:gd name="T1" fmla="*/ 208 h 208"/>
              <a:gd name="T2" fmla="*/ 73 w 236"/>
              <a:gd name="T3" fmla="*/ 195 h 208"/>
              <a:gd name="T4" fmla="*/ 124 w 236"/>
              <a:gd name="T5" fmla="*/ 186 h 208"/>
              <a:gd name="T6" fmla="*/ 166 w 236"/>
              <a:gd name="T7" fmla="*/ 189 h 208"/>
              <a:gd name="T8" fmla="*/ 201 w 236"/>
              <a:gd name="T9" fmla="*/ 150 h 208"/>
              <a:gd name="T10" fmla="*/ 211 w 236"/>
              <a:gd name="T11" fmla="*/ 67 h 208"/>
              <a:gd name="T12" fmla="*/ 236 w 236"/>
              <a:gd name="T13" fmla="*/ 45 h 208"/>
              <a:gd name="T14" fmla="*/ 195 w 236"/>
              <a:gd name="T15" fmla="*/ 0 h 208"/>
              <a:gd name="T16" fmla="*/ 73 w 236"/>
              <a:gd name="T17" fmla="*/ 35 h 208"/>
              <a:gd name="T18" fmla="*/ 3 w 236"/>
              <a:gd name="T19" fmla="*/ 102 h 208"/>
              <a:gd name="T20" fmla="*/ 0 w 236"/>
              <a:gd name="T21" fmla="*/ 109 h 208"/>
              <a:gd name="T22" fmla="*/ 3 w 236"/>
              <a:gd name="T23" fmla="*/ 118 h 208"/>
              <a:gd name="T24" fmla="*/ 57 w 236"/>
              <a:gd name="T25" fmla="*/ 205 h 208"/>
              <a:gd name="T26" fmla="*/ 54 w 236"/>
              <a:gd name="T27" fmla="*/ 205 h 208"/>
              <a:gd name="T28" fmla="*/ 57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7" y="208"/>
                </a:moveTo>
                <a:lnTo>
                  <a:pt x="73" y="195"/>
                </a:lnTo>
                <a:lnTo>
                  <a:pt x="124" y="186"/>
                </a:lnTo>
                <a:lnTo>
                  <a:pt x="166" y="189"/>
                </a:lnTo>
                <a:lnTo>
                  <a:pt x="201" y="150"/>
                </a:lnTo>
                <a:lnTo>
                  <a:pt x="211" y="67"/>
                </a:lnTo>
                <a:lnTo>
                  <a:pt x="236" y="45"/>
                </a:lnTo>
                <a:lnTo>
                  <a:pt x="195" y="0"/>
                </a:lnTo>
                <a:lnTo>
                  <a:pt x="73" y="35"/>
                </a:lnTo>
                <a:lnTo>
                  <a:pt x="3" y="102"/>
                </a:lnTo>
                <a:lnTo>
                  <a:pt x="0" y="109"/>
                </a:lnTo>
                <a:lnTo>
                  <a:pt x="3" y="118"/>
                </a:lnTo>
                <a:lnTo>
                  <a:pt x="57" y="205"/>
                </a:lnTo>
                <a:lnTo>
                  <a:pt x="54" y="205"/>
                </a:lnTo>
                <a:lnTo>
                  <a:pt x="57" y="20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2" name="Freeform 1511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8 w 236"/>
              <a:gd name="T1" fmla="*/ 208 h 208"/>
              <a:gd name="T2" fmla="*/ 73 w 236"/>
              <a:gd name="T3" fmla="*/ 195 h 208"/>
              <a:gd name="T4" fmla="*/ 123 w 236"/>
              <a:gd name="T5" fmla="*/ 185 h 208"/>
              <a:gd name="T6" fmla="*/ 166 w 236"/>
              <a:gd name="T7" fmla="*/ 190 h 208"/>
              <a:gd name="T8" fmla="*/ 201 w 236"/>
              <a:gd name="T9" fmla="*/ 150 h 208"/>
              <a:gd name="T10" fmla="*/ 211 w 236"/>
              <a:gd name="T11" fmla="*/ 68 h 208"/>
              <a:gd name="T12" fmla="*/ 236 w 236"/>
              <a:gd name="T13" fmla="*/ 45 h 208"/>
              <a:gd name="T14" fmla="*/ 196 w 236"/>
              <a:gd name="T15" fmla="*/ 0 h 208"/>
              <a:gd name="T16" fmla="*/ 73 w 236"/>
              <a:gd name="T17" fmla="*/ 35 h 208"/>
              <a:gd name="T18" fmla="*/ 3 w 236"/>
              <a:gd name="T19" fmla="*/ 103 h 208"/>
              <a:gd name="T20" fmla="*/ 0 w 236"/>
              <a:gd name="T21" fmla="*/ 110 h 208"/>
              <a:gd name="T22" fmla="*/ 3 w 236"/>
              <a:gd name="T23" fmla="*/ 118 h 208"/>
              <a:gd name="T24" fmla="*/ 58 w 236"/>
              <a:gd name="T25" fmla="*/ 205 h 208"/>
              <a:gd name="T26" fmla="*/ 53 w 236"/>
              <a:gd name="T27" fmla="*/ 205 h 208"/>
              <a:gd name="T28" fmla="*/ 58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8" y="208"/>
                </a:moveTo>
                <a:lnTo>
                  <a:pt x="73" y="195"/>
                </a:lnTo>
                <a:lnTo>
                  <a:pt x="123" y="185"/>
                </a:lnTo>
                <a:lnTo>
                  <a:pt x="166" y="190"/>
                </a:lnTo>
                <a:lnTo>
                  <a:pt x="201" y="150"/>
                </a:lnTo>
                <a:lnTo>
                  <a:pt x="211" y="68"/>
                </a:lnTo>
                <a:lnTo>
                  <a:pt x="236" y="45"/>
                </a:lnTo>
                <a:lnTo>
                  <a:pt x="196" y="0"/>
                </a:lnTo>
                <a:lnTo>
                  <a:pt x="73" y="35"/>
                </a:lnTo>
                <a:lnTo>
                  <a:pt x="3" y="103"/>
                </a:lnTo>
                <a:lnTo>
                  <a:pt x="0" y="110"/>
                </a:lnTo>
                <a:lnTo>
                  <a:pt x="3" y="118"/>
                </a:lnTo>
                <a:lnTo>
                  <a:pt x="58" y="205"/>
                </a:lnTo>
                <a:lnTo>
                  <a:pt x="53" y="205"/>
                </a:lnTo>
                <a:lnTo>
                  <a:pt x="58" y="2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3" name="Freeform 1510"/>
          <p:cNvSpPr>
            <a:spLocks/>
          </p:cNvSpPr>
          <p:nvPr/>
        </p:nvSpPr>
        <p:spPr bwMode="auto">
          <a:xfrm>
            <a:off x="5699332" y="3739497"/>
            <a:ext cx="257215" cy="184086"/>
          </a:xfrm>
          <a:custGeom>
            <a:avLst/>
            <a:gdLst>
              <a:gd name="T0" fmla="*/ 54 w 256"/>
              <a:gd name="T1" fmla="*/ 169 h 182"/>
              <a:gd name="T2" fmla="*/ 0 w 256"/>
              <a:gd name="T3" fmla="*/ 99 h 182"/>
              <a:gd name="T4" fmla="*/ 9 w 256"/>
              <a:gd name="T5" fmla="*/ 44 h 182"/>
              <a:gd name="T6" fmla="*/ 153 w 256"/>
              <a:gd name="T7" fmla="*/ 32 h 182"/>
              <a:gd name="T8" fmla="*/ 208 w 256"/>
              <a:gd name="T9" fmla="*/ 0 h 182"/>
              <a:gd name="T10" fmla="*/ 227 w 256"/>
              <a:gd name="T11" fmla="*/ 16 h 182"/>
              <a:gd name="T12" fmla="*/ 227 w 256"/>
              <a:gd name="T13" fmla="*/ 70 h 182"/>
              <a:gd name="T14" fmla="*/ 256 w 256"/>
              <a:gd name="T15" fmla="*/ 102 h 182"/>
              <a:gd name="T16" fmla="*/ 256 w 256"/>
              <a:gd name="T17" fmla="*/ 153 h 182"/>
              <a:gd name="T18" fmla="*/ 217 w 256"/>
              <a:gd name="T19" fmla="*/ 182 h 182"/>
              <a:gd name="T20" fmla="*/ 211 w 256"/>
              <a:gd name="T21" fmla="*/ 182 h 182"/>
              <a:gd name="T22" fmla="*/ 217 w 256"/>
              <a:gd name="T23" fmla="*/ 179 h 182"/>
              <a:gd name="T24" fmla="*/ 176 w 256"/>
              <a:gd name="T25" fmla="*/ 134 h 182"/>
              <a:gd name="T26" fmla="*/ 54 w 256"/>
              <a:gd name="T27" fmla="*/ 16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4" y="169"/>
                </a:moveTo>
                <a:lnTo>
                  <a:pt x="0" y="99"/>
                </a:lnTo>
                <a:lnTo>
                  <a:pt x="9" y="44"/>
                </a:lnTo>
                <a:lnTo>
                  <a:pt x="153" y="32"/>
                </a:lnTo>
                <a:lnTo>
                  <a:pt x="208" y="0"/>
                </a:lnTo>
                <a:lnTo>
                  <a:pt x="227" y="16"/>
                </a:lnTo>
                <a:lnTo>
                  <a:pt x="227" y="70"/>
                </a:lnTo>
                <a:lnTo>
                  <a:pt x="256" y="102"/>
                </a:lnTo>
                <a:lnTo>
                  <a:pt x="256" y="153"/>
                </a:lnTo>
                <a:lnTo>
                  <a:pt x="217" y="182"/>
                </a:lnTo>
                <a:lnTo>
                  <a:pt x="211" y="182"/>
                </a:lnTo>
                <a:lnTo>
                  <a:pt x="217" y="179"/>
                </a:lnTo>
                <a:lnTo>
                  <a:pt x="176" y="134"/>
                </a:lnTo>
                <a:lnTo>
                  <a:pt x="54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4" name="Freeform 1509"/>
          <p:cNvSpPr>
            <a:spLocks/>
          </p:cNvSpPr>
          <p:nvPr/>
        </p:nvSpPr>
        <p:spPr bwMode="auto">
          <a:xfrm>
            <a:off x="5699332" y="3739497"/>
            <a:ext cx="259738" cy="184086"/>
          </a:xfrm>
          <a:custGeom>
            <a:avLst/>
            <a:gdLst>
              <a:gd name="T0" fmla="*/ 55 w 256"/>
              <a:gd name="T1" fmla="*/ 170 h 182"/>
              <a:gd name="T2" fmla="*/ 0 w 256"/>
              <a:gd name="T3" fmla="*/ 100 h 182"/>
              <a:gd name="T4" fmla="*/ 10 w 256"/>
              <a:gd name="T5" fmla="*/ 45 h 182"/>
              <a:gd name="T6" fmla="*/ 154 w 256"/>
              <a:gd name="T7" fmla="*/ 32 h 182"/>
              <a:gd name="T8" fmla="*/ 209 w 256"/>
              <a:gd name="T9" fmla="*/ 0 h 182"/>
              <a:gd name="T10" fmla="*/ 226 w 256"/>
              <a:gd name="T11" fmla="*/ 17 h 182"/>
              <a:gd name="T12" fmla="*/ 226 w 256"/>
              <a:gd name="T13" fmla="*/ 70 h 182"/>
              <a:gd name="T14" fmla="*/ 256 w 256"/>
              <a:gd name="T15" fmla="*/ 102 h 182"/>
              <a:gd name="T16" fmla="*/ 256 w 256"/>
              <a:gd name="T17" fmla="*/ 155 h 182"/>
              <a:gd name="T18" fmla="*/ 216 w 256"/>
              <a:gd name="T19" fmla="*/ 182 h 182"/>
              <a:gd name="T20" fmla="*/ 211 w 256"/>
              <a:gd name="T21" fmla="*/ 182 h 182"/>
              <a:gd name="T22" fmla="*/ 216 w 256"/>
              <a:gd name="T23" fmla="*/ 180 h 182"/>
              <a:gd name="T24" fmla="*/ 176 w 256"/>
              <a:gd name="T25" fmla="*/ 135 h 182"/>
              <a:gd name="T26" fmla="*/ 55 w 256"/>
              <a:gd name="T27" fmla="*/ 1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5" y="170"/>
                </a:moveTo>
                <a:lnTo>
                  <a:pt x="0" y="100"/>
                </a:lnTo>
                <a:lnTo>
                  <a:pt x="10" y="45"/>
                </a:lnTo>
                <a:lnTo>
                  <a:pt x="154" y="32"/>
                </a:lnTo>
                <a:lnTo>
                  <a:pt x="209" y="0"/>
                </a:lnTo>
                <a:lnTo>
                  <a:pt x="226" y="17"/>
                </a:lnTo>
                <a:lnTo>
                  <a:pt x="226" y="70"/>
                </a:lnTo>
                <a:lnTo>
                  <a:pt x="256" y="102"/>
                </a:lnTo>
                <a:lnTo>
                  <a:pt x="256" y="155"/>
                </a:lnTo>
                <a:lnTo>
                  <a:pt x="216" y="182"/>
                </a:lnTo>
                <a:lnTo>
                  <a:pt x="211" y="182"/>
                </a:lnTo>
                <a:lnTo>
                  <a:pt x="216" y="180"/>
                </a:lnTo>
                <a:lnTo>
                  <a:pt x="176" y="135"/>
                </a:lnTo>
                <a:lnTo>
                  <a:pt x="55" y="17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5" name="Freeform 1508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1 h 307"/>
              <a:gd name="T4" fmla="*/ 87 w 179"/>
              <a:gd name="T5" fmla="*/ 0 h 307"/>
              <a:gd name="T6" fmla="*/ 131 w 179"/>
              <a:gd name="T7" fmla="*/ 28 h 307"/>
              <a:gd name="T8" fmla="*/ 131 w 179"/>
              <a:gd name="T9" fmla="*/ 137 h 307"/>
              <a:gd name="T10" fmla="*/ 103 w 179"/>
              <a:gd name="T11" fmla="*/ 166 h 307"/>
              <a:gd name="T12" fmla="*/ 122 w 179"/>
              <a:gd name="T13" fmla="*/ 204 h 307"/>
              <a:gd name="T14" fmla="*/ 179 w 179"/>
              <a:gd name="T15" fmla="*/ 236 h 307"/>
              <a:gd name="T16" fmla="*/ 106 w 179"/>
              <a:gd name="T17" fmla="*/ 307 h 307"/>
              <a:gd name="T18" fmla="*/ 77 w 179"/>
              <a:gd name="T19" fmla="*/ 278 h 307"/>
              <a:gd name="T20" fmla="*/ 77 w 179"/>
              <a:gd name="T21" fmla="*/ 224 h 307"/>
              <a:gd name="T22" fmla="*/ 58 w 179"/>
              <a:gd name="T23" fmla="*/ 208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1"/>
                </a:lnTo>
                <a:lnTo>
                  <a:pt x="87" y="0"/>
                </a:lnTo>
                <a:lnTo>
                  <a:pt x="131" y="28"/>
                </a:lnTo>
                <a:lnTo>
                  <a:pt x="131" y="137"/>
                </a:lnTo>
                <a:lnTo>
                  <a:pt x="103" y="166"/>
                </a:lnTo>
                <a:lnTo>
                  <a:pt x="122" y="204"/>
                </a:lnTo>
                <a:lnTo>
                  <a:pt x="179" y="236"/>
                </a:lnTo>
                <a:lnTo>
                  <a:pt x="106" y="307"/>
                </a:lnTo>
                <a:lnTo>
                  <a:pt x="77" y="278"/>
                </a:lnTo>
                <a:lnTo>
                  <a:pt x="77" y="224"/>
                </a:lnTo>
                <a:lnTo>
                  <a:pt x="58" y="208"/>
                </a:lnTo>
                <a:lnTo>
                  <a:pt x="7" y="2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6" name="Freeform 1507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2 h 307"/>
              <a:gd name="T4" fmla="*/ 87 w 179"/>
              <a:gd name="T5" fmla="*/ 0 h 307"/>
              <a:gd name="T6" fmla="*/ 132 w 179"/>
              <a:gd name="T7" fmla="*/ 27 h 307"/>
              <a:gd name="T8" fmla="*/ 132 w 179"/>
              <a:gd name="T9" fmla="*/ 137 h 307"/>
              <a:gd name="T10" fmla="*/ 104 w 179"/>
              <a:gd name="T11" fmla="*/ 167 h 307"/>
              <a:gd name="T12" fmla="*/ 122 w 179"/>
              <a:gd name="T13" fmla="*/ 205 h 307"/>
              <a:gd name="T14" fmla="*/ 179 w 179"/>
              <a:gd name="T15" fmla="*/ 237 h 307"/>
              <a:gd name="T16" fmla="*/ 107 w 179"/>
              <a:gd name="T17" fmla="*/ 307 h 307"/>
              <a:gd name="T18" fmla="*/ 77 w 179"/>
              <a:gd name="T19" fmla="*/ 277 h 307"/>
              <a:gd name="T20" fmla="*/ 77 w 179"/>
              <a:gd name="T21" fmla="*/ 225 h 307"/>
              <a:gd name="T22" fmla="*/ 60 w 179"/>
              <a:gd name="T23" fmla="*/ 207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2"/>
                </a:lnTo>
                <a:lnTo>
                  <a:pt x="87" y="0"/>
                </a:lnTo>
                <a:lnTo>
                  <a:pt x="132" y="27"/>
                </a:lnTo>
                <a:lnTo>
                  <a:pt x="132" y="137"/>
                </a:lnTo>
                <a:lnTo>
                  <a:pt x="104" y="167"/>
                </a:lnTo>
                <a:lnTo>
                  <a:pt x="122" y="205"/>
                </a:lnTo>
                <a:lnTo>
                  <a:pt x="179" y="237"/>
                </a:lnTo>
                <a:lnTo>
                  <a:pt x="107" y="307"/>
                </a:lnTo>
                <a:lnTo>
                  <a:pt x="77" y="277"/>
                </a:lnTo>
                <a:lnTo>
                  <a:pt x="77" y="225"/>
                </a:lnTo>
                <a:lnTo>
                  <a:pt x="60" y="207"/>
                </a:lnTo>
                <a:lnTo>
                  <a:pt x="7" y="2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7" name="Freeform 1506"/>
          <p:cNvSpPr>
            <a:spLocks/>
          </p:cNvSpPr>
          <p:nvPr/>
        </p:nvSpPr>
        <p:spPr bwMode="auto">
          <a:xfrm>
            <a:off x="5848115" y="3772280"/>
            <a:ext cx="247128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3 h 419"/>
              <a:gd name="T4" fmla="*/ 186 w 246"/>
              <a:gd name="T5" fmla="*/ 86 h 419"/>
              <a:gd name="T6" fmla="*/ 246 w 246"/>
              <a:gd name="T7" fmla="*/ 246 h 419"/>
              <a:gd name="T8" fmla="*/ 134 w 246"/>
              <a:gd name="T9" fmla="*/ 419 h 419"/>
              <a:gd name="T10" fmla="*/ 58 w 246"/>
              <a:gd name="T11" fmla="*/ 390 h 419"/>
              <a:gd name="T12" fmla="*/ 29 w 246"/>
              <a:gd name="T13" fmla="*/ 329 h 419"/>
              <a:gd name="T14" fmla="*/ 0 w 246"/>
              <a:gd name="T15" fmla="*/ 291 h 419"/>
              <a:gd name="T16" fmla="*/ 35 w 246"/>
              <a:gd name="T17" fmla="*/ 252 h 419"/>
              <a:gd name="T18" fmla="*/ 45 w 246"/>
              <a:gd name="T19" fmla="*/ 169 h 419"/>
              <a:gd name="T20" fmla="*/ 70 w 246"/>
              <a:gd name="T21" fmla="*/ 147 h 419"/>
              <a:gd name="T22" fmla="*/ 64 w 246"/>
              <a:gd name="T23" fmla="*/ 150 h 419"/>
              <a:gd name="T24" fmla="*/ 70 w 246"/>
              <a:gd name="T25" fmla="*/ 150 h 419"/>
              <a:gd name="T26" fmla="*/ 109 w 246"/>
              <a:gd name="T27" fmla="*/ 121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3"/>
                </a:lnTo>
                <a:lnTo>
                  <a:pt x="186" y="86"/>
                </a:lnTo>
                <a:lnTo>
                  <a:pt x="246" y="246"/>
                </a:lnTo>
                <a:lnTo>
                  <a:pt x="134" y="419"/>
                </a:lnTo>
                <a:lnTo>
                  <a:pt x="58" y="390"/>
                </a:lnTo>
                <a:lnTo>
                  <a:pt x="29" y="329"/>
                </a:lnTo>
                <a:lnTo>
                  <a:pt x="0" y="291"/>
                </a:lnTo>
                <a:lnTo>
                  <a:pt x="35" y="252"/>
                </a:lnTo>
                <a:lnTo>
                  <a:pt x="45" y="169"/>
                </a:lnTo>
                <a:lnTo>
                  <a:pt x="70" y="147"/>
                </a:lnTo>
                <a:lnTo>
                  <a:pt x="64" y="150"/>
                </a:lnTo>
                <a:lnTo>
                  <a:pt x="70" y="150"/>
                </a:lnTo>
                <a:lnTo>
                  <a:pt x="109" y="121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8" name="Freeform 1505"/>
          <p:cNvSpPr>
            <a:spLocks/>
          </p:cNvSpPr>
          <p:nvPr/>
        </p:nvSpPr>
        <p:spPr bwMode="auto">
          <a:xfrm>
            <a:off x="5848115" y="3772280"/>
            <a:ext cx="249649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2 h 419"/>
              <a:gd name="T4" fmla="*/ 186 w 246"/>
              <a:gd name="T5" fmla="*/ 87 h 419"/>
              <a:gd name="T6" fmla="*/ 246 w 246"/>
              <a:gd name="T7" fmla="*/ 247 h 419"/>
              <a:gd name="T8" fmla="*/ 134 w 246"/>
              <a:gd name="T9" fmla="*/ 419 h 419"/>
              <a:gd name="T10" fmla="*/ 57 w 246"/>
              <a:gd name="T11" fmla="*/ 389 h 419"/>
              <a:gd name="T12" fmla="*/ 30 w 246"/>
              <a:gd name="T13" fmla="*/ 329 h 419"/>
              <a:gd name="T14" fmla="*/ 0 w 246"/>
              <a:gd name="T15" fmla="*/ 292 h 419"/>
              <a:gd name="T16" fmla="*/ 35 w 246"/>
              <a:gd name="T17" fmla="*/ 252 h 419"/>
              <a:gd name="T18" fmla="*/ 45 w 246"/>
              <a:gd name="T19" fmla="*/ 170 h 419"/>
              <a:gd name="T20" fmla="*/ 70 w 246"/>
              <a:gd name="T21" fmla="*/ 147 h 419"/>
              <a:gd name="T22" fmla="*/ 65 w 246"/>
              <a:gd name="T23" fmla="*/ 150 h 419"/>
              <a:gd name="T24" fmla="*/ 70 w 246"/>
              <a:gd name="T25" fmla="*/ 150 h 419"/>
              <a:gd name="T26" fmla="*/ 109 w 246"/>
              <a:gd name="T27" fmla="*/ 122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2"/>
                </a:lnTo>
                <a:lnTo>
                  <a:pt x="186" y="87"/>
                </a:lnTo>
                <a:lnTo>
                  <a:pt x="246" y="247"/>
                </a:lnTo>
                <a:lnTo>
                  <a:pt x="134" y="419"/>
                </a:lnTo>
                <a:lnTo>
                  <a:pt x="57" y="389"/>
                </a:lnTo>
                <a:lnTo>
                  <a:pt x="30" y="329"/>
                </a:lnTo>
                <a:lnTo>
                  <a:pt x="0" y="292"/>
                </a:lnTo>
                <a:lnTo>
                  <a:pt x="35" y="252"/>
                </a:lnTo>
                <a:lnTo>
                  <a:pt x="45" y="170"/>
                </a:lnTo>
                <a:lnTo>
                  <a:pt x="70" y="147"/>
                </a:lnTo>
                <a:lnTo>
                  <a:pt x="65" y="150"/>
                </a:lnTo>
                <a:lnTo>
                  <a:pt x="70" y="150"/>
                </a:lnTo>
                <a:lnTo>
                  <a:pt x="109" y="122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9" name="Freeform 1504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4 w 441"/>
              <a:gd name="T7" fmla="*/ 76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1 h 249"/>
              <a:gd name="T14" fmla="*/ 76 w 441"/>
              <a:gd name="T15" fmla="*/ 249 h 249"/>
              <a:gd name="T16" fmla="*/ 153 w 441"/>
              <a:gd name="T17" fmla="*/ 233 h 249"/>
              <a:gd name="T18" fmla="*/ 249 w 441"/>
              <a:gd name="T19" fmla="*/ 208 h 249"/>
              <a:gd name="T20" fmla="*/ 249 w 441"/>
              <a:gd name="T21" fmla="*/ 217 h 249"/>
              <a:gd name="T22" fmla="*/ 377 w 441"/>
              <a:gd name="T23" fmla="*/ 169 h 249"/>
              <a:gd name="T24" fmla="*/ 441 w 441"/>
              <a:gd name="T25" fmla="*/ 131 h 249"/>
              <a:gd name="T26" fmla="*/ 415 w 441"/>
              <a:gd name="T27" fmla="*/ 83 h 249"/>
              <a:gd name="T28" fmla="*/ 412 w 441"/>
              <a:gd name="T29" fmla="*/ 41 h 249"/>
              <a:gd name="T30" fmla="*/ 364 w 441"/>
              <a:gd name="T31" fmla="*/ 6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4" y="76"/>
                </a:lnTo>
                <a:lnTo>
                  <a:pt x="38" y="92"/>
                </a:lnTo>
                <a:lnTo>
                  <a:pt x="0" y="137"/>
                </a:lnTo>
                <a:lnTo>
                  <a:pt x="3" y="201"/>
                </a:lnTo>
                <a:lnTo>
                  <a:pt x="76" y="249"/>
                </a:lnTo>
                <a:lnTo>
                  <a:pt x="153" y="233"/>
                </a:lnTo>
                <a:lnTo>
                  <a:pt x="249" y="208"/>
                </a:lnTo>
                <a:lnTo>
                  <a:pt x="249" y="217"/>
                </a:lnTo>
                <a:lnTo>
                  <a:pt x="377" y="169"/>
                </a:lnTo>
                <a:lnTo>
                  <a:pt x="441" y="131"/>
                </a:lnTo>
                <a:lnTo>
                  <a:pt x="415" y="83"/>
                </a:lnTo>
                <a:lnTo>
                  <a:pt x="412" y="41"/>
                </a:lnTo>
                <a:lnTo>
                  <a:pt x="364" y="6"/>
                </a:lnTo>
                <a:lnTo>
                  <a:pt x="313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0" name="Freeform 1503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3 w 441"/>
              <a:gd name="T7" fmla="*/ 77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2 h 249"/>
              <a:gd name="T14" fmla="*/ 75 w 441"/>
              <a:gd name="T15" fmla="*/ 249 h 249"/>
              <a:gd name="T16" fmla="*/ 153 w 441"/>
              <a:gd name="T17" fmla="*/ 234 h 249"/>
              <a:gd name="T18" fmla="*/ 248 w 441"/>
              <a:gd name="T19" fmla="*/ 209 h 249"/>
              <a:gd name="T20" fmla="*/ 248 w 441"/>
              <a:gd name="T21" fmla="*/ 217 h 249"/>
              <a:gd name="T22" fmla="*/ 376 w 441"/>
              <a:gd name="T23" fmla="*/ 169 h 249"/>
              <a:gd name="T24" fmla="*/ 441 w 441"/>
              <a:gd name="T25" fmla="*/ 132 h 249"/>
              <a:gd name="T26" fmla="*/ 416 w 441"/>
              <a:gd name="T27" fmla="*/ 85 h 249"/>
              <a:gd name="T28" fmla="*/ 411 w 441"/>
              <a:gd name="T29" fmla="*/ 42 h 249"/>
              <a:gd name="T30" fmla="*/ 363 w 441"/>
              <a:gd name="T31" fmla="*/ 7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3" y="77"/>
                </a:lnTo>
                <a:lnTo>
                  <a:pt x="38" y="92"/>
                </a:lnTo>
                <a:lnTo>
                  <a:pt x="0" y="137"/>
                </a:lnTo>
                <a:lnTo>
                  <a:pt x="3" y="202"/>
                </a:lnTo>
                <a:lnTo>
                  <a:pt x="75" y="249"/>
                </a:lnTo>
                <a:lnTo>
                  <a:pt x="153" y="234"/>
                </a:lnTo>
                <a:lnTo>
                  <a:pt x="248" y="209"/>
                </a:lnTo>
                <a:lnTo>
                  <a:pt x="248" y="217"/>
                </a:lnTo>
                <a:lnTo>
                  <a:pt x="376" y="169"/>
                </a:lnTo>
                <a:lnTo>
                  <a:pt x="441" y="132"/>
                </a:lnTo>
                <a:lnTo>
                  <a:pt x="416" y="85"/>
                </a:lnTo>
                <a:lnTo>
                  <a:pt x="411" y="42"/>
                </a:lnTo>
                <a:lnTo>
                  <a:pt x="363" y="7"/>
                </a:lnTo>
                <a:lnTo>
                  <a:pt x="3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1" name="Freeform 1502"/>
          <p:cNvSpPr>
            <a:spLocks/>
          </p:cNvSpPr>
          <p:nvPr/>
        </p:nvSpPr>
        <p:spPr bwMode="auto">
          <a:xfrm>
            <a:off x="5384118" y="4062277"/>
            <a:ext cx="703559" cy="363127"/>
          </a:xfrm>
          <a:custGeom>
            <a:avLst/>
            <a:gdLst>
              <a:gd name="T0" fmla="*/ 256 w 698"/>
              <a:gd name="T1" fmla="*/ 361 h 361"/>
              <a:gd name="T2" fmla="*/ 256 w 698"/>
              <a:gd name="T3" fmla="*/ 355 h 361"/>
              <a:gd name="T4" fmla="*/ 432 w 698"/>
              <a:gd name="T5" fmla="*/ 361 h 361"/>
              <a:gd name="T6" fmla="*/ 464 w 698"/>
              <a:gd name="T7" fmla="*/ 320 h 361"/>
              <a:gd name="T8" fmla="*/ 538 w 698"/>
              <a:gd name="T9" fmla="*/ 345 h 361"/>
              <a:gd name="T10" fmla="*/ 627 w 698"/>
              <a:gd name="T11" fmla="*/ 262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9 w 698"/>
              <a:gd name="T19" fmla="*/ 179 h 361"/>
              <a:gd name="T20" fmla="*/ 675 w 698"/>
              <a:gd name="T21" fmla="*/ 131 h 361"/>
              <a:gd name="T22" fmla="*/ 602 w 698"/>
              <a:gd name="T23" fmla="*/ 128 h 361"/>
              <a:gd name="T24" fmla="*/ 595 w 698"/>
              <a:gd name="T25" fmla="*/ 131 h 361"/>
              <a:gd name="T26" fmla="*/ 519 w 698"/>
              <a:gd name="T27" fmla="*/ 102 h 361"/>
              <a:gd name="T28" fmla="*/ 490 w 698"/>
              <a:gd name="T29" fmla="*/ 41 h 361"/>
              <a:gd name="T30" fmla="*/ 461 w 698"/>
              <a:gd name="T31" fmla="*/ 3 h 361"/>
              <a:gd name="T32" fmla="*/ 419 w 698"/>
              <a:gd name="T33" fmla="*/ 0 h 361"/>
              <a:gd name="T34" fmla="*/ 368 w 698"/>
              <a:gd name="T35" fmla="*/ 9 h 361"/>
              <a:gd name="T36" fmla="*/ 352 w 698"/>
              <a:gd name="T37" fmla="*/ 22 h 361"/>
              <a:gd name="T38" fmla="*/ 349 w 698"/>
              <a:gd name="T39" fmla="*/ 19 h 361"/>
              <a:gd name="T40" fmla="*/ 288 w 698"/>
              <a:gd name="T41" fmla="*/ 73 h 361"/>
              <a:gd name="T42" fmla="*/ 291 w 698"/>
              <a:gd name="T43" fmla="*/ 70 h 361"/>
              <a:gd name="T44" fmla="*/ 291 w 698"/>
              <a:gd name="T45" fmla="*/ 73 h 361"/>
              <a:gd name="T46" fmla="*/ 295 w 698"/>
              <a:gd name="T47" fmla="*/ 96 h 361"/>
              <a:gd name="T48" fmla="*/ 250 w 698"/>
              <a:gd name="T49" fmla="*/ 118 h 361"/>
              <a:gd name="T50" fmla="*/ 138 w 698"/>
              <a:gd name="T51" fmla="*/ 112 h 361"/>
              <a:gd name="T52" fmla="*/ 138 w 698"/>
              <a:gd name="T53" fmla="*/ 118 h 361"/>
              <a:gd name="T54" fmla="*/ 29 w 698"/>
              <a:gd name="T55" fmla="*/ 124 h 361"/>
              <a:gd name="T56" fmla="*/ 0 w 698"/>
              <a:gd name="T57" fmla="*/ 102 h 361"/>
              <a:gd name="T58" fmla="*/ 29 w 698"/>
              <a:gd name="T59" fmla="*/ 121 h 361"/>
              <a:gd name="T60" fmla="*/ 32 w 698"/>
              <a:gd name="T61" fmla="*/ 163 h 361"/>
              <a:gd name="T62" fmla="*/ 58 w 698"/>
              <a:gd name="T63" fmla="*/ 211 h 361"/>
              <a:gd name="T64" fmla="*/ 55 w 698"/>
              <a:gd name="T65" fmla="*/ 211 h 361"/>
              <a:gd name="T66" fmla="*/ 58 w 698"/>
              <a:gd name="T67" fmla="*/ 214 h 361"/>
              <a:gd name="T68" fmla="*/ 125 w 698"/>
              <a:gd name="T69" fmla="*/ 230 h 361"/>
              <a:gd name="T70" fmla="*/ 128 w 698"/>
              <a:gd name="T71" fmla="*/ 281 h 361"/>
              <a:gd name="T72" fmla="*/ 151 w 698"/>
              <a:gd name="T73" fmla="*/ 281 h 361"/>
              <a:gd name="T74" fmla="*/ 256 w 698"/>
              <a:gd name="T75" fmla="*/ 355 h 361"/>
              <a:gd name="T76" fmla="*/ 256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6" y="361"/>
                </a:moveTo>
                <a:lnTo>
                  <a:pt x="256" y="355"/>
                </a:lnTo>
                <a:lnTo>
                  <a:pt x="432" y="361"/>
                </a:lnTo>
                <a:lnTo>
                  <a:pt x="464" y="320"/>
                </a:lnTo>
                <a:lnTo>
                  <a:pt x="538" y="345"/>
                </a:lnTo>
                <a:lnTo>
                  <a:pt x="627" y="262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9" y="179"/>
                </a:lnTo>
                <a:lnTo>
                  <a:pt x="675" y="131"/>
                </a:lnTo>
                <a:lnTo>
                  <a:pt x="602" y="128"/>
                </a:lnTo>
                <a:lnTo>
                  <a:pt x="595" y="131"/>
                </a:lnTo>
                <a:lnTo>
                  <a:pt x="519" y="102"/>
                </a:lnTo>
                <a:lnTo>
                  <a:pt x="490" y="41"/>
                </a:lnTo>
                <a:lnTo>
                  <a:pt x="461" y="3"/>
                </a:lnTo>
                <a:lnTo>
                  <a:pt x="419" y="0"/>
                </a:lnTo>
                <a:lnTo>
                  <a:pt x="368" y="9"/>
                </a:lnTo>
                <a:lnTo>
                  <a:pt x="352" y="22"/>
                </a:lnTo>
                <a:lnTo>
                  <a:pt x="349" y="19"/>
                </a:lnTo>
                <a:lnTo>
                  <a:pt x="288" y="73"/>
                </a:lnTo>
                <a:lnTo>
                  <a:pt x="291" y="70"/>
                </a:lnTo>
                <a:lnTo>
                  <a:pt x="291" y="73"/>
                </a:lnTo>
                <a:lnTo>
                  <a:pt x="295" y="96"/>
                </a:lnTo>
                <a:lnTo>
                  <a:pt x="250" y="118"/>
                </a:lnTo>
                <a:lnTo>
                  <a:pt x="138" y="112"/>
                </a:lnTo>
                <a:lnTo>
                  <a:pt x="138" y="118"/>
                </a:lnTo>
                <a:lnTo>
                  <a:pt x="29" y="124"/>
                </a:lnTo>
                <a:lnTo>
                  <a:pt x="0" y="102"/>
                </a:lnTo>
                <a:lnTo>
                  <a:pt x="29" y="121"/>
                </a:lnTo>
                <a:lnTo>
                  <a:pt x="32" y="163"/>
                </a:lnTo>
                <a:lnTo>
                  <a:pt x="58" y="211"/>
                </a:lnTo>
                <a:lnTo>
                  <a:pt x="55" y="211"/>
                </a:lnTo>
                <a:lnTo>
                  <a:pt x="58" y="214"/>
                </a:lnTo>
                <a:lnTo>
                  <a:pt x="125" y="230"/>
                </a:lnTo>
                <a:lnTo>
                  <a:pt x="128" y="281"/>
                </a:lnTo>
                <a:lnTo>
                  <a:pt x="151" y="281"/>
                </a:lnTo>
                <a:lnTo>
                  <a:pt x="256" y="355"/>
                </a:lnTo>
                <a:lnTo>
                  <a:pt x="256" y="36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2" name="Freeform 1501"/>
          <p:cNvSpPr>
            <a:spLocks/>
          </p:cNvSpPr>
          <p:nvPr/>
        </p:nvSpPr>
        <p:spPr bwMode="auto">
          <a:xfrm>
            <a:off x="5384118" y="4062277"/>
            <a:ext cx="703559" cy="365650"/>
          </a:xfrm>
          <a:custGeom>
            <a:avLst/>
            <a:gdLst>
              <a:gd name="T0" fmla="*/ 255 w 698"/>
              <a:gd name="T1" fmla="*/ 361 h 361"/>
              <a:gd name="T2" fmla="*/ 255 w 698"/>
              <a:gd name="T3" fmla="*/ 354 h 361"/>
              <a:gd name="T4" fmla="*/ 433 w 698"/>
              <a:gd name="T5" fmla="*/ 361 h 361"/>
              <a:gd name="T6" fmla="*/ 463 w 698"/>
              <a:gd name="T7" fmla="*/ 319 h 361"/>
              <a:gd name="T8" fmla="*/ 538 w 698"/>
              <a:gd name="T9" fmla="*/ 344 h 361"/>
              <a:gd name="T10" fmla="*/ 628 w 698"/>
              <a:gd name="T11" fmla="*/ 261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8 w 698"/>
              <a:gd name="T19" fmla="*/ 179 h 361"/>
              <a:gd name="T20" fmla="*/ 675 w 698"/>
              <a:gd name="T21" fmla="*/ 132 h 361"/>
              <a:gd name="T22" fmla="*/ 603 w 698"/>
              <a:gd name="T23" fmla="*/ 129 h 361"/>
              <a:gd name="T24" fmla="*/ 595 w 698"/>
              <a:gd name="T25" fmla="*/ 132 h 361"/>
              <a:gd name="T26" fmla="*/ 518 w 698"/>
              <a:gd name="T27" fmla="*/ 102 h 361"/>
              <a:gd name="T28" fmla="*/ 490 w 698"/>
              <a:gd name="T29" fmla="*/ 42 h 361"/>
              <a:gd name="T30" fmla="*/ 460 w 698"/>
              <a:gd name="T31" fmla="*/ 5 h 361"/>
              <a:gd name="T32" fmla="*/ 418 w 698"/>
              <a:gd name="T33" fmla="*/ 0 h 361"/>
              <a:gd name="T34" fmla="*/ 368 w 698"/>
              <a:gd name="T35" fmla="*/ 10 h 361"/>
              <a:gd name="T36" fmla="*/ 353 w 698"/>
              <a:gd name="T37" fmla="*/ 22 h 361"/>
              <a:gd name="T38" fmla="*/ 348 w 698"/>
              <a:gd name="T39" fmla="*/ 20 h 361"/>
              <a:gd name="T40" fmla="*/ 288 w 698"/>
              <a:gd name="T41" fmla="*/ 75 h 361"/>
              <a:gd name="T42" fmla="*/ 290 w 698"/>
              <a:gd name="T43" fmla="*/ 70 h 361"/>
              <a:gd name="T44" fmla="*/ 290 w 698"/>
              <a:gd name="T45" fmla="*/ 75 h 361"/>
              <a:gd name="T46" fmla="*/ 295 w 698"/>
              <a:gd name="T47" fmla="*/ 97 h 361"/>
              <a:gd name="T48" fmla="*/ 250 w 698"/>
              <a:gd name="T49" fmla="*/ 120 h 361"/>
              <a:gd name="T50" fmla="*/ 138 w 698"/>
              <a:gd name="T51" fmla="*/ 112 h 361"/>
              <a:gd name="T52" fmla="*/ 138 w 698"/>
              <a:gd name="T53" fmla="*/ 120 h 361"/>
              <a:gd name="T54" fmla="*/ 28 w 698"/>
              <a:gd name="T55" fmla="*/ 124 h 361"/>
              <a:gd name="T56" fmla="*/ 0 w 698"/>
              <a:gd name="T57" fmla="*/ 102 h 361"/>
              <a:gd name="T58" fmla="*/ 28 w 698"/>
              <a:gd name="T59" fmla="*/ 122 h 361"/>
              <a:gd name="T60" fmla="*/ 33 w 698"/>
              <a:gd name="T61" fmla="*/ 164 h 361"/>
              <a:gd name="T62" fmla="*/ 58 w 698"/>
              <a:gd name="T63" fmla="*/ 212 h 361"/>
              <a:gd name="T64" fmla="*/ 55 w 698"/>
              <a:gd name="T65" fmla="*/ 212 h 361"/>
              <a:gd name="T66" fmla="*/ 58 w 698"/>
              <a:gd name="T67" fmla="*/ 214 h 361"/>
              <a:gd name="T68" fmla="*/ 125 w 698"/>
              <a:gd name="T69" fmla="*/ 229 h 361"/>
              <a:gd name="T70" fmla="*/ 128 w 698"/>
              <a:gd name="T71" fmla="*/ 281 h 361"/>
              <a:gd name="T72" fmla="*/ 150 w 698"/>
              <a:gd name="T73" fmla="*/ 281 h 361"/>
              <a:gd name="T74" fmla="*/ 255 w 698"/>
              <a:gd name="T75" fmla="*/ 354 h 361"/>
              <a:gd name="T76" fmla="*/ 255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5" y="361"/>
                </a:moveTo>
                <a:lnTo>
                  <a:pt x="255" y="354"/>
                </a:lnTo>
                <a:lnTo>
                  <a:pt x="433" y="361"/>
                </a:lnTo>
                <a:lnTo>
                  <a:pt x="463" y="319"/>
                </a:lnTo>
                <a:lnTo>
                  <a:pt x="538" y="344"/>
                </a:lnTo>
                <a:lnTo>
                  <a:pt x="628" y="261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8" y="179"/>
                </a:lnTo>
                <a:lnTo>
                  <a:pt x="675" y="132"/>
                </a:lnTo>
                <a:lnTo>
                  <a:pt x="603" y="129"/>
                </a:lnTo>
                <a:lnTo>
                  <a:pt x="595" y="132"/>
                </a:lnTo>
                <a:lnTo>
                  <a:pt x="518" y="102"/>
                </a:lnTo>
                <a:lnTo>
                  <a:pt x="490" y="42"/>
                </a:lnTo>
                <a:lnTo>
                  <a:pt x="460" y="5"/>
                </a:lnTo>
                <a:lnTo>
                  <a:pt x="418" y="0"/>
                </a:lnTo>
                <a:lnTo>
                  <a:pt x="368" y="10"/>
                </a:lnTo>
                <a:lnTo>
                  <a:pt x="353" y="22"/>
                </a:lnTo>
                <a:lnTo>
                  <a:pt x="348" y="20"/>
                </a:lnTo>
                <a:lnTo>
                  <a:pt x="288" y="75"/>
                </a:lnTo>
                <a:lnTo>
                  <a:pt x="290" y="70"/>
                </a:lnTo>
                <a:lnTo>
                  <a:pt x="290" y="75"/>
                </a:lnTo>
                <a:lnTo>
                  <a:pt x="295" y="97"/>
                </a:lnTo>
                <a:lnTo>
                  <a:pt x="250" y="120"/>
                </a:lnTo>
                <a:lnTo>
                  <a:pt x="138" y="112"/>
                </a:lnTo>
                <a:lnTo>
                  <a:pt x="138" y="120"/>
                </a:lnTo>
                <a:lnTo>
                  <a:pt x="28" y="124"/>
                </a:lnTo>
                <a:lnTo>
                  <a:pt x="0" y="102"/>
                </a:lnTo>
                <a:lnTo>
                  <a:pt x="28" y="122"/>
                </a:lnTo>
                <a:lnTo>
                  <a:pt x="33" y="164"/>
                </a:lnTo>
                <a:lnTo>
                  <a:pt x="58" y="212"/>
                </a:lnTo>
                <a:lnTo>
                  <a:pt x="55" y="212"/>
                </a:lnTo>
                <a:lnTo>
                  <a:pt x="58" y="214"/>
                </a:lnTo>
                <a:lnTo>
                  <a:pt x="125" y="229"/>
                </a:lnTo>
                <a:lnTo>
                  <a:pt x="128" y="281"/>
                </a:lnTo>
                <a:lnTo>
                  <a:pt x="150" y="281"/>
                </a:lnTo>
                <a:lnTo>
                  <a:pt x="255" y="354"/>
                </a:lnTo>
                <a:lnTo>
                  <a:pt x="255" y="36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3" name="Freeform 1500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4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2 w 55"/>
              <a:gd name="T7" fmla="*/ 7 h 55"/>
              <a:gd name="T8" fmla="*/ 4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4" y="0"/>
                </a:moveTo>
                <a:lnTo>
                  <a:pt x="0" y="45"/>
                </a:lnTo>
                <a:lnTo>
                  <a:pt x="55" y="55"/>
                </a:lnTo>
                <a:lnTo>
                  <a:pt x="52" y="7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4" name="Freeform 1499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5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3 w 55"/>
              <a:gd name="T7" fmla="*/ 8 h 55"/>
              <a:gd name="T8" fmla="*/ 5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" y="0"/>
                </a:moveTo>
                <a:lnTo>
                  <a:pt x="0" y="45"/>
                </a:lnTo>
                <a:lnTo>
                  <a:pt x="55" y="55"/>
                </a:lnTo>
                <a:lnTo>
                  <a:pt x="53" y="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5" name="Freeform 1498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2 w 80"/>
              <a:gd name="T3" fmla="*/ 10 h 134"/>
              <a:gd name="T4" fmla="*/ 0 w 80"/>
              <a:gd name="T5" fmla="*/ 51 h 134"/>
              <a:gd name="T6" fmla="*/ 19 w 80"/>
              <a:gd name="T7" fmla="*/ 93 h 134"/>
              <a:gd name="T8" fmla="*/ 35 w 80"/>
              <a:gd name="T9" fmla="*/ 134 h 134"/>
              <a:gd name="T10" fmla="*/ 38 w 80"/>
              <a:gd name="T11" fmla="*/ 131 h 134"/>
              <a:gd name="T12" fmla="*/ 38 w 80"/>
              <a:gd name="T13" fmla="*/ 134 h 134"/>
              <a:gd name="T14" fmla="*/ 80 w 80"/>
              <a:gd name="T15" fmla="*/ 29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2" y="10"/>
                </a:lnTo>
                <a:lnTo>
                  <a:pt x="0" y="51"/>
                </a:lnTo>
                <a:lnTo>
                  <a:pt x="19" y="93"/>
                </a:lnTo>
                <a:lnTo>
                  <a:pt x="35" y="134"/>
                </a:lnTo>
                <a:lnTo>
                  <a:pt x="38" y="131"/>
                </a:lnTo>
                <a:lnTo>
                  <a:pt x="38" y="134"/>
                </a:lnTo>
                <a:lnTo>
                  <a:pt x="80" y="29"/>
                </a:lnTo>
                <a:lnTo>
                  <a:pt x="80" y="10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6" name="Freeform 1497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3 w 80"/>
              <a:gd name="T3" fmla="*/ 10 h 134"/>
              <a:gd name="T4" fmla="*/ 0 w 80"/>
              <a:gd name="T5" fmla="*/ 50 h 134"/>
              <a:gd name="T6" fmla="*/ 20 w 80"/>
              <a:gd name="T7" fmla="*/ 92 h 134"/>
              <a:gd name="T8" fmla="*/ 35 w 80"/>
              <a:gd name="T9" fmla="*/ 134 h 134"/>
              <a:gd name="T10" fmla="*/ 38 w 80"/>
              <a:gd name="T11" fmla="*/ 129 h 134"/>
              <a:gd name="T12" fmla="*/ 38 w 80"/>
              <a:gd name="T13" fmla="*/ 134 h 134"/>
              <a:gd name="T14" fmla="*/ 80 w 80"/>
              <a:gd name="T15" fmla="*/ 30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3" y="10"/>
                </a:lnTo>
                <a:lnTo>
                  <a:pt x="0" y="50"/>
                </a:lnTo>
                <a:lnTo>
                  <a:pt x="20" y="92"/>
                </a:lnTo>
                <a:lnTo>
                  <a:pt x="35" y="134"/>
                </a:lnTo>
                <a:lnTo>
                  <a:pt x="38" y="129"/>
                </a:lnTo>
                <a:lnTo>
                  <a:pt x="38" y="134"/>
                </a:lnTo>
                <a:lnTo>
                  <a:pt x="80" y="30"/>
                </a:lnTo>
                <a:lnTo>
                  <a:pt x="80" y="10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7" name="Freeform 1496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6 w 137"/>
              <a:gd name="T1" fmla="*/ 39 h 135"/>
              <a:gd name="T2" fmla="*/ 0 w 137"/>
              <a:gd name="T3" fmla="*/ 80 h 135"/>
              <a:gd name="T4" fmla="*/ 48 w 137"/>
              <a:gd name="T5" fmla="*/ 87 h 135"/>
              <a:gd name="T6" fmla="*/ 51 w 137"/>
              <a:gd name="T7" fmla="*/ 135 h 135"/>
              <a:gd name="T8" fmla="*/ 48 w 137"/>
              <a:gd name="T9" fmla="*/ 135 h 135"/>
              <a:gd name="T10" fmla="*/ 51 w 137"/>
              <a:gd name="T11" fmla="*/ 135 h 135"/>
              <a:gd name="T12" fmla="*/ 118 w 137"/>
              <a:gd name="T13" fmla="*/ 125 h 135"/>
              <a:gd name="T14" fmla="*/ 137 w 137"/>
              <a:gd name="T15" fmla="*/ 51 h 135"/>
              <a:gd name="T16" fmla="*/ 137 w 137"/>
              <a:gd name="T17" fmla="*/ 0 h 135"/>
              <a:gd name="T18" fmla="*/ 124 w 137"/>
              <a:gd name="T19" fmla="*/ 0 h 135"/>
              <a:gd name="T20" fmla="*/ 6 w 137"/>
              <a:gd name="T21" fmla="*/ 48 h 135"/>
              <a:gd name="T22" fmla="*/ 6 w 137"/>
              <a:gd name="T23" fmla="*/ 3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6" y="39"/>
                </a:moveTo>
                <a:lnTo>
                  <a:pt x="0" y="80"/>
                </a:lnTo>
                <a:lnTo>
                  <a:pt x="48" y="87"/>
                </a:lnTo>
                <a:lnTo>
                  <a:pt x="51" y="135"/>
                </a:lnTo>
                <a:lnTo>
                  <a:pt x="48" y="135"/>
                </a:lnTo>
                <a:lnTo>
                  <a:pt x="51" y="135"/>
                </a:lnTo>
                <a:lnTo>
                  <a:pt x="118" y="125"/>
                </a:lnTo>
                <a:lnTo>
                  <a:pt x="137" y="51"/>
                </a:lnTo>
                <a:lnTo>
                  <a:pt x="137" y="0"/>
                </a:lnTo>
                <a:lnTo>
                  <a:pt x="124" y="0"/>
                </a:lnTo>
                <a:lnTo>
                  <a:pt x="6" y="48"/>
                </a:lnTo>
                <a:lnTo>
                  <a:pt x="6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8" name="Freeform 1495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5 w 137"/>
              <a:gd name="T1" fmla="*/ 40 h 135"/>
              <a:gd name="T2" fmla="*/ 0 w 137"/>
              <a:gd name="T3" fmla="*/ 80 h 135"/>
              <a:gd name="T4" fmla="*/ 47 w 137"/>
              <a:gd name="T5" fmla="*/ 88 h 135"/>
              <a:gd name="T6" fmla="*/ 50 w 137"/>
              <a:gd name="T7" fmla="*/ 135 h 135"/>
              <a:gd name="T8" fmla="*/ 47 w 137"/>
              <a:gd name="T9" fmla="*/ 135 h 135"/>
              <a:gd name="T10" fmla="*/ 50 w 137"/>
              <a:gd name="T11" fmla="*/ 135 h 135"/>
              <a:gd name="T12" fmla="*/ 117 w 137"/>
              <a:gd name="T13" fmla="*/ 125 h 135"/>
              <a:gd name="T14" fmla="*/ 137 w 137"/>
              <a:gd name="T15" fmla="*/ 50 h 135"/>
              <a:gd name="T16" fmla="*/ 137 w 137"/>
              <a:gd name="T17" fmla="*/ 0 h 135"/>
              <a:gd name="T18" fmla="*/ 122 w 137"/>
              <a:gd name="T19" fmla="*/ 0 h 135"/>
              <a:gd name="T20" fmla="*/ 5 w 137"/>
              <a:gd name="T21" fmla="*/ 48 h 135"/>
              <a:gd name="T22" fmla="*/ 5 w 137"/>
              <a:gd name="T23" fmla="*/ 4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5" y="40"/>
                </a:moveTo>
                <a:lnTo>
                  <a:pt x="0" y="80"/>
                </a:lnTo>
                <a:lnTo>
                  <a:pt x="47" y="88"/>
                </a:lnTo>
                <a:lnTo>
                  <a:pt x="50" y="135"/>
                </a:lnTo>
                <a:lnTo>
                  <a:pt x="47" y="135"/>
                </a:lnTo>
                <a:lnTo>
                  <a:pt x="50" y="135"/>
                </a:lnTo>
                <a:lnTo>
                  <a:pt x="117" y="125"/>
                </a:lnTo>
                <a:lnTo>
                  <a:pt x="137" y="50"/>
                </a:lnTo>
                <a:lnTo>
                  <a:pt x="137" y="0"/>
                </a:lnTo>
                <a:lnTo>
                  <a:pt x="122" y="0"/>
                </a:lnTo>
                <a:lnTo>
                  <a:pt x="5" y="48"/>
                </a:lnTo>
                <a:lnTo>
                  <a:pt x="5" y="40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9" name="Freeform 1494"/>
          <p:cNvSpPr>
            <a:spLocks/>
          </p:cNvSpPr>
          <p:nvPr/>
        </p:nvSpPr>
        <p:spPr bwMode="auto">
          <a:xfrm>
            <a:off x="5245423" y="4571664"/>
            <a:ext cx="0" cy="7566"/>
          </a:xfrm>
          <a:custGeom>
            <a:avLst/>
            <a:gdLst>
              <a:gd name="T0" fmla="*/ 7 h 7"/>
              <a:gd name="T1" fmla="*/ 3 h 7"/>
              <a:gd name="T2" fmla="*/ 0 h 7"/>
              <a:gd name="T3" fmla="*/ 7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7"/>
                </a:moveTo>
                <a:lnTo>
                  <a:pt x="0" y="3"/>
                </a:lnTo>
                <a:lnTo>
                  <a:pt x="0" y="0"/>
                </a:lnTo>
                <a:lnTo>
                  <a:pt x="0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0" name="Freeform 1493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4 h 170"/>
              <a:gd name="T2" fmla="*/ 3 w 134"/>
              <a:gd name="T3" fmla="*/ 170 h 170"/>
              <a:gd name="T4" fmla="*/ 10 w 134"/>
              <a:gd name="T5" fmla="*/ 170 h 170"/>
              <a:gd name="T6" fmla="*/ 48 w 134"/>
              <a:gd name="T7" fmla="*/ 147 h 170"/>
              <a:gd name="T8" fmla="*/ 86 w 134"/>
              <a:gd name="T9" fmla="*/ 144 h 170"/>
              <a:gd name="T10" fmla="*/ 83 w 134"/>
              <a:gd name="T11" fmla="*/ 77 h 170"/>
              <a:gd name="T12" fmla="*/ 134 w 134"/>
              <a:gd name="T13" fmla="*/ 32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29 h 170"/>
              <a:gd name="T22" fmla="*/ 0 w 134"/>
              <a:gd name="T2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4"/>
                </a:moveTo>
                <a:lnTo>
                  <a:pt x="3" y="170"/>
                </a:lnTo>
                <a:lnTo>
                  <a:pt x="10" y="170"/>
                </a:lnTo>
                <a:lnTo>
                  <a:pt x="48" y="147"/>
                </a:lnTo>
                <a:lnTo>
                  <a:pt x="86" y="144"/>
                </a:lnTo>
                <a:lnTo>
                  <a:pt x="83" y="77"/>
                </a:lnTo>
                <a:lnTo>
                  <a:pt x="134" y="32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29"/>
                </a:lnTo>
                <a:lnTo>
                  <a:pt x="0" y="1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1" name="Freeform 1492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5 h 170"/>
              <a:gd name="T2" fmla="*/ 2 w 134"/>
              <a:gd name="T3" fmla="*/ 170 h 170"/>
              <a:gd name="T4" fmla="*/ 10 w 134"/>
              <a:gd name="T5" fmla="*/ 170 h 170"/>
              <a:gd name="T6" fmla="*/ 47 w 134"/>
              <a:gd name="T7" fmla="*/ 148 h 170"/>
              <a:gd name="T8" fmla="*/ 87 w 134"/>
              <a:gd name="T9" fmla="*/ 145 h 170"/>
              <a:gd name="T10" fmla="*/ 82 w 134"/>
              <a:gd name="T11" fmla="*/ 78 h 170"/>
              <a:gd name="T12" fmla="*/ 134 w 134"/>
              <a:gd name="T13" fmla="*/ 33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30 h 170"/>
              <a:gd name="T22" fmla="*/ 0 w 134"/>
              <a:gd name="T23" fmla="*/ 13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5"/>
                </a:moveTo>
                <a:lnTo>
                  <a:pt x="2" y="170"/>
                </a:lnTo>
                <a:lnTo>
                  <a:pt x="10" y="170"/>
                </a:lnTo>
                <a:lnTo>
                  <a:pt x="47" y="148"/>
                </a:lnTo>
                <a:lnTo>
                  <a:pt x="87" y="145"/>
                </a:lnTo>
                <a:lnTo>
                  <a:pt x="82" y="78"/>
                </a:lnTo>
                <a:lnTo>
                  <a:pt x="134" y="33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30"/>
                </a:lnTo>
                <a:lnTo>
                  <a:pt x="0" y="1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2" name="Freeform 1491"/>
          <p:cNvSpPr>
            <a:spLocks/>
          </p:cNvSpPr>
          <p:nvPr/>
        </p:nvSpPr>
        <p:spPr bwMode="auto">
          <a:xfrm>
            <a:off x="5346292" y="4276624"/>
            <a:ext cx="297563" cy="199215"/>
          </a:xfrm>
          <a:custGeom>
            <a:avLst/>
            <a:gdLst>
              <a:gd name="T0" fmla="*/ 282 w 294"/>
              <a:gd name="T1" fmla="*/ 169 h 198"/>
              <a:gd name="T2" fmla="*/ 294 w 294"/>
              <a:gd name="T3" fmla="*/ 150 h 198"/>
              <a:gd name="T4" fmla="*/ 294 w 294"/>
              <a:gd name="T5" fmla="*/ 144 h 198"/>
              <a:gd name="T6" fmla="*/ 189 w 294"/>
              <a:gd name="T7" fmla="*/ 70 h 198"/>
              <a:gd name="T8" fmla="*/ 166 w 294"/>
              <a:gd name="T9" fmla="*/ 70 h 198"/>
              <a:gd name="T10" fmla="*/ 163 w 294"/>
              <a:gd name="T11" fmla="*/ 19 h 198"/>
              <a:gd name="T12" fmla="*/ 96 w 294"/>
              <a:gd name="T13" fmla="*/ 3 h 198"/>
              <a:gd name="T14" fmla="*/ 93 w 294"/>
              <a:gd name="T15" fmla="*/ 0 h 198"/>
              <a:gd name="T16" fmla="*/ 96 w 294"/>
              <a:gd name="T17" fmla="*/ 0 h 198"/>
              <a:gd name="T18" fmla="*/ 32 w 294"/>
              <a:gd name="T19" fmla="*/ 38 h 198"/>
              <a:gd name="T20" fmla="*/ 0 w 294"/>
              <a:gd name="T21" fmla="*/ 51 h 198"/>
              <a:gd name="T22" fmla="*/ 22 w 294"/>
              <a:gd name="T23" fmla="*/ 38 h 198"/>
              <a:gd name="T24" fmla="*/ 35 w 294"/>
              <a:gd name="T25" fmla="*/ 38 h 198"/>
              <a:gd name="T26" fmla="*/ 35 w 294"/>
              <a:gd name="T27" fmla="*/ 89 h 198"/>
              <a:gd name="T28" fmla="*/ 16 w 294"/>
              <a:gd name="T29" fmla="*/ 163 h 198"/>
              <a:gd name="T30" fmla="*/ 10 w 294"/>
              <a:gd name="T31" fmla="*/ 163 h 198"/>
              <a:gd name="T32" fmla="*/ 16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9 h 198"/>
              <a:gd name="T42" fmla="*/ 282 w 294"/>
              <a:gd name="T43" fmla="*/ 16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2" y="169"/>
                </a:moveTo>
                <a:lnTo>
                  <a:pt x="294" y="150"/>
                </a:lnTo>
                <a:lnTo>
                  <a:pt x="294" y="144"/>
                </a:lnTo>
                <a:lnTo>
                  <a:pt x="189" y="70"/>
                </a:lnTo>
                <a:lnTo>
                  <a:pt x="166" y="70"/>
                </a:lnTo>
                <a:lnTo>
                  <a:pt x="163" y="19"/>
                </a:lnTo>
                <a:lnTo>
                  <a:pt x="96" y="3"/>
                </a:lnTo>
                <a:lnTo>
                  <a:pt x="93" y="0"/>
                </a:lnTo>
                <a:lnTo>
                  <a:pt x="96" y="0"/>
                </a:lnTo>
                <a:lnTo>
                  <a:pt x="32" y="38"/>
                </a:lnTo>
                <a:lnTo>
                  <a:pt x="0" y="51"/>
                </a:lnTo>
                <a:lnTo>
                  <a:pt x="22" y="38"/>
                </a:lnTo>
                <a:lnTo>
                  <a:pt x="35" y="38"/>
                </a:lnTo>
                <a:lnTo>
                  <a:pt x="35" y="89"/>
                </a:lnTo>
                <a:lnTo>
                  <a:pt x="16" y="163"/>
                </a:lnTo>
                <a:lnTo>
                  <a:pt x="10" y="163"/>
                </a:lnTo>
                <a:lnTo>
                  <a:pt x="16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9"/>
                </a:lnTo>
                <a:lnTo>
                  <a:pt x="282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3" name="Freeform 1490"/>
          <p:cNvSpPr>
            <a:spLocks/>
          </p:cNvSpPr>
          <p:nvPr/>
        </p:nvSpPr>
        <p:spPr bwMode="auto">
          <a:xfrm>
            <a:off x="5346292" y="4276624"/>
            <a:ext cx="295042" cy="199215"/>
          </a:xfrm>
          <a:custGeom>
            <a:avLst/>
            <a:gdLst>
              <a:gd name="T0" fmla="*/ 281 w 294"/>
              <a:gd name="T1" fmla="*/ 168 h 198"/>
              <a:gd name="T2" fmla="*/ 294 w 294"/>
              <a:gd name="T3" fmla="*/ 150 h 198"/>
              <a:gd name="T4" fmla="*/ 294 w 294"/>
              <a:gd name="T5" fmla="*/ 143 h 198"/>
              <a:gd name="T6" fmla="*/ 188 w 294"/>
              <a:gd name="T7" fmla="*/ 70 h 198"/>
              <a:gd name="T8" fmla="*/ 166 w 294"/>
              <a:gd name="T9" fmla="*/ 70 h 198"/>
              <a:gd name="T10" fmla="*/ 163 w 294"/>
              <a:gd name="T11" fmla="*/ 18 h 198"/>
              <a:gd name="T12" fmla="*/ 95 w 294"/>
              <a:gd name="T13" fmla="*/ 3 h 198"/>
              <a:gd name="T14" fmla="*/ 93 w 294"/>
              <a:gd name="T15" fmla="*/ 0 h 198"/>
              <a:gd name="T16" fmla="*/ 95 w 294"/>
              <a:gd name="T17" fmla="*/ 0 h 198"/>
              <a:gd name="T18" fmla="*/ 30 w 294"/>
              <a:gd name="T19" fmla="*/ 38 h 198"/>
              <a:gd name="T20" fmla="*/ 0 w 294"/>
              <a:gd name="T21" fmla="*/ 50 h 198"/>
              <a:gd name="T22" fmla="*/ 20 w 294"/>
              <a:gd name="T23" fmla="*/ 38 h 198"/>
              <a:gd name="T24" fmla="*/ 35 w 294"/>
              <a:gd name="T25" fmla="*/ 38 h 198"/>
              <a:gd name="T26" fmla="*/ 35 w 294"/>
              <a:gd name="T27" fmla="*/ 88 h 198"/>
              <a:gd name="T28" fmla="*/ 15 w 294"/>
              <a:gd name="T29" fmla="*/ 163 h 198"/>
              <a:gd name="T30" fmla="*/ 10 w 294"/>
              <a:gd name="T31" fmla="*/ 163 h 198"/>
              <a:gd name="T32" fmla="*/ 15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8 h 198"/>
              <a:gd name="T42" fmla="*/ 281 w 294"/>
              <a:gd name="T4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1" y="168"/>
                </a:moveTo>
                <a:lnTo>
                  <a:pt x="294" y="150"/>
                </a:lnTo>
                <a:lnTo>
                  <a:pt x="294" y="143"/>
                </a:lnTo>
                <a:lnTo>
                  <a:pt x="188" y="70"/>
                </a:lnTo>
                <a:lnTo>
                  <a:pt x="166" y="70"/>
                </a:lnTo>
                <a:lnTo>
                  <a:pt x="163" y="18"/>
                </a:lnTo>
                <a:lnTo>
                  <a:pt x="95" y="3"/>
                </a:lnTo>
                <a:lnTo>
                  <a:pt x="93" y="0"/>
                </a:lnTo>
                <a:lnTo>
                  <a:pt x="95" y="0"/>
                </a:lnTo>
                <a:lnTo>
                  <a:pt x="30" y="38"/>
                </a:lnTo>
                <a:lnTo>
                  <a:pt x="0" y="50"/>
                </a:lnTo>
                <a:lnTo>
                  <a:pt x="20" y="38"/>
                </a:lnTo>
                <a:lnTo>
                  <a:pt x="35" y="38"/>
                </a:lnTo>
                <a:lnTo>
                  <a:pt x="35" y="88"/>
                </a:lnTo>
                <a:lnTo>
                  <a:pt x="15" y="163"/>
                </a:lnTo>
                <a:lnTo>
                  <a:pt x="10" y="163"/>
                </a:lnTo>
                <a:lnTo>
                  <a:pt x="15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8"/>
                </a:lnTo>
                <a:lnTo>
                  <a:pt x="281" y="168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4" name="Freeform 1489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9 h 45"/>
              <a:gd name="T2" fmla="*/ 70 w 86"/>
              <a:gd name="T3" fmla="*/ 16 h 45"/>
              <a:gd name="T4" fmla="*/ 77 w 86"/>
              <a:gd name="T5" fmla="*/ 0 h 45"/>
              <a:gd name="T6" fmla="*/ 74 w 86"/>
              <a:gd name="T7" fmla="*/ 9 h 45"/>
              <a:gd name="T8" fmla="*/ 3 w 86"/>
              <a:gd name="T9" fmla="*/ 9 h 45"/>
              <a:gd name="T10" fmla="*/ 0 w 86"/>
              <a:gd name="T11" fmla="*/ 9 h 45"/>
              <a:gd name="T12" fmla="*/ 0 w 86"/>
              <a:gd name="T13" fmla="*/ 16 h 45"/>
              <a:gd name="T14" fmla="*/ 32 w 86"/>
              <a:gd name="T15" fmla="*/ 45 h 45"/>
              <a:gd name="T16" fmla="*/ 86 w 86"/>
              <a:gd name="T17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9"/>
                </a:moveTo>
                <a:lnTo>
                  <a:pt x="70" y="16"/>
                </a:lnTo>
                <a:lnTo>
                  <a:pt x="77" y="0"/>
                </a:lnTo>
                <a:lnTo>
                  <a:pt x="74" y="9"/>
                </a:lnTo>
                <a:lnTo>
                  <a:pt x="3" y="9"/>
                </a:lnTo>
                <a:lnTo>
                  <a:pt x="0" y="9"/>
                </a:lnTo>
                <a:lnTo>
                  <a:pt x="0" y="16"/>
                </a:lnTo>
                <a:lnTo>
                  <a:pt x="32" y="45"/>
                </a:lnTo>
                <a:lnTo>
                  <a:pt x="86" y="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5" name="Freeform 1488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8 h 45"/>
              <a:gd name="T2" fmla="*/ 71 w 86"/>
              <a:gd name="T3" fmla="*/ 15 h 45"/>
              <a:gd name="T4" fmla="*/ 78 w 86"/>
              <a:gd name="T5" fmla="*/ 0 h 45"/>
              <a:gd name="T6" fmla="*/ 73 w 86"/>
              <a:gd name="T7" fmla="*/ 8 h 45"/>
              <a:gd name="T8" fmla="*/ 3 w 86"/>
              <a:gd name="T9" fmla="*/ 8 h 45"/>
              <a:gd name="T10" fmla="*/ 0 w 86"/>
              <a:gd name="T11" fmla="*/ 8 h 45"/>
              <a:gd name="T12" fmla="*/ 0 w 86"/>
              <a:gd name="T13" fmla="*/ 15 h 45"/>
              <a:gd name="T14" fmla="*/ 33 w 86"/>
              <a:gd name="T15" fmla="*/ 45 h 45"/>
              <a:gd name="T16" fmla="*/ 86 w 86"/>
              <a:gd name="T17" fmla="*/ 2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8"/>
                </a:moveTo>
                <a:lnTo>
                  <a:pt x="71" y="15"/>
                </a:lnTo>
                <a:lnTo>
                  <a:pt x="78" y="0"/>
                </a:lnTo>
                <a:lnTo>
                  <a:pt x="73" y="8"/>
                </a:lnTo>
                <a:lnTo>
                  <a:pt x="3" y="8"/>
                </a:lnTo>
                <a:lnTo>
                  <a:pt x="0" y="8"/>
                </a:lnTo>
                <a:lnTo>
                  <a:pt x="0" y="15"/>
                </a:lnTo>
                <a:lnTo>
                  <a:pt x="33" y="45"/>
                </a:lnTo>
                <a:lnTo>
                  <a:pt x="86" y="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6" name="Freeform 1487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2 h 45"/>
              <a:gd name="T2" fmla="*/ 13 w 45"/>
              <a:gd name="T3" fmla="*/ 0 h 45"/>
              <a:gd name="T4" fmla="*/ 0 w 45"/>
              <a:gd name="T5" fmla="*/ 23 h 45"/>
              <a:gd name="T6" fmla="*/ 16 w 45"/>
              <a:gd name="T7" fmla="*/ 45 h 45"/>
              <a:gd name="T8" fmla="*/ 45 w 4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2"/>
                </a:moveTo>
                <a:lnTo>
                  <a:pt x="13" y="0"/>
                </a:lnTo>
                <a:lnTo>
                  <a:pt x="0" y="23"/>
                </a:lnTo>
                <a:lnTo>
                  <a:pt x="16" y="45"/>
                </a:lnTo>
                <a:lnTo>
                  <a:pt x="45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7" name="Freeform 1486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3 h 45"/>
              <a:gd name="T2" fmla="*/ 13 w 45"/>
              <a:gd name="T3" fmla="*/ 0 h 45"/>
              <a:gd name="T4" fmla="*/ 0 w 45"/>
              <a:gd name="T5" fmla="*/ 23 h 45"/>
              <a:gd name="T6" fmla="*/ 18 w 45"/>
              <a:gd name="T7" fmla="*/ 45 h 45"/>
              <a:gd name="T8" fmla="*/ 45 w 45"/>
              <a:gd name="T9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3"/>
                </a:moveTo>
                <a:lnTo>
                  <a:pt x="13" y="0"/>
                </a:lnTo>
                <a:lnTo>
                  <a:pt x="0" y="23"/>
                </a:lnTo>
                <a:lnTo>
                  <a:pt x="18" y="45"/>
                </a:lnTo>
                <a:lnTo>
                  <a:pt x="45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8" name="Freeform 1485"/>
          <p:cNvSpPr>
            <a:spLocks/>
          </p:cNvSpPr>
          <p:nvPr/>
        </p:nvSpPr>
        <p:spPr bwMode="auto">
          <a:xfrm>
            <a:off x="5734637" y="4430448"/>
            <a:ext cx="173999" cy="123565"/>
          </a:xfrm>
          <a:custGeom>
            <a:avLst/>
            <a:gdLst>
              <a:gd name="T0" fmla="*/ 173 w 173"/>
              <a:gd name="T1" fmla="*/ 39 h 122"/>
              <a:gd name="T2" fmla="*/ 125 w 173"/>
              <a:gd name="T3" fmla="*/ 0 h 122"/>
              <a:gd name="T4" fmla="*/ 70 w 173"/>
              <a:gd name="T5" fmla="*/ 74 h 122"/>
              <a:gd name="T6" fmla="*/ 35 w 173"/>
              <a:gd name="T7" fmla="*/ 74 h 122"/>
              <a:gd name="T8" fmla="*/ 26 w 173"/>
              <a:gd name="T9" fmla="*/ 61 h 122"/>
              <a:gd name="T10" fmla="*/ 32 w 173"/>
              <a:gd name="T11" fmla="*/ 74 h 122"/>
              <a:gd name="T12" fmla="*/ 3 w 173"/>
              <a:gd name="T13" fmla="*/ 77 h 122"/>
              <a:gd name="T14" fmla="*/ 0 w 173"/>
              <a:gd name="T15" fmla="*/ 84 h 122"/>
              <a:gd name="T16" fmla="*/ 10 w 173"/>
              <a:gd name="T17" fmla="*/ 122 h 122"/>
              <a:gd name="T18" fmla="*/ 102 w 173"/>
              <a:gd name="T19" fmla="*/ 122 h 122"/>
              <a:gd name="T20" fmla="*/ 173 w 173"/>
              <a:gd name="T21" fmla="*/ 3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39"/>
                </a:moveTo>
                <a:lnTo>
                  <a:pt x="125" y="0"/>
                </a:lnTo>
                <a:lnTo>
                  <a:pt x="70" y="74"/>
                </a:lnTo>
                <a:lnTo>
                  <a:pt x="35" y="74"/>
                </a:lnTo>
                <a:lnTo>
                  <a:pt x="26" y="61"/>
                </a:lnTo>
                <a:lnTo>
                  <a:pt x="32" y="74"/>
                </a:lnTo>
                <a:lnTo>
                  <a:pt x="3" y="77"/>
                </a:lnTo>
                <a:lnTo>
                  <a:pt x="0" y="84"/>
                </a:lnTo>
                <a:lnTo>
                  <a:pt x="10" y="122"/>
                </a:lnTo>
                <a:lnTo>
                  <a:pt x="102" y="122"/>
                </a:lnTo>
                <a:lnTo>
                  <a:pt x="173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9" name="Freeform 1484"/>
          <p:cNvSpPr>
            <a:spLocks/>
          </p:cNvSpPr>
          <p:nvPr/>
        </p:nvSpPr>
        <p:spPr bwMode="auto">
          <a:xfrm>
            <a:off x="5734637" y="4430448"/>
            <a:ext cx="176520" cy="123565"/>
          </a:xfrm>
          <a:custGeom>
            <a:avLst/>
            <a:gdLst>
              <a:gd name="T0" fmla="*/ 173 w 173"/>
              <a:gd name="T1" fmla="*/ 40 h 122"/>
              <a:gd name="T2" fmla="*/ 124 w 173"/>
              <a:gd name="T3" fmla="*/ 0 h 122"/>
              <a:gd name="T4" fmla="*/ 69 w 173"/>
              <a:gd name="T5" fmla="*/ 75 h 122"/>
              <a:gd name="T6" fmla="*/ 35 w 173"/>
              <a:gd name="T7" fmla="*/ 75 h 122"/>
              <a:gd name="T8" fmla="*/ 27 w 173"/>
              <a:gd name="T9" fmla="*/ 60 h 122"/>
              <a:gd name="T10" fmla="*/ 32 w 173"/>
              <a:gd name="T11" fmla="*/ 75 h 122"/>
              <a:gd name="T12" fmla="*/ 5 w 173"/>
              <a:gd name="T13" fmla="*/ 77 h 122"/>
              <a:gd name="T14" fmla="*/ 0 w 173"/>
              <a:gd name="T15" fmla="*/ 85 h 122"/>
              <a:gd name="T16" fmla="*/ 10 w 173"/>
              <a:gd name="T17" fmla="*/ 122 h 122"/>
              <a:gd name="T18" fmla="*/ 101 w 173"/>
              <a:gd name="T19" fmla="*/ 122 h 122"/>
              <a:gd name="T20" fmla="*/ 173 w 173"/>
              <a:gd name="T21" fmla="*/ 4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40"/>
                </a:moveTo>
                <a:lnTo>
                  <a:pt x="124" y="0"/>
                </a:lnTo>
                <a:lnTo>
                  <a:pt x="69" y="75"/>
                </a:lnTo>
                <a:lnTo>
                  <a:pt x="35" y="75"/>
                </a:lnTo>
                <a:lnTo>
                  <a:pt x="27" y="60"/>
                </a:lnTo>
                <a:lnTo>
                  <a:pt x="32" y="75"/>
                </a:lnTo>
                <a:lnTo>
                  <a:pt x="5" y="77"/>
                </a:lnTo>
                <a:lnTo>
                  <a:pt x="0" y="85"/>
                </a:lnTo>
                <a:lnTo>
                  <a:pt x="10" y="122"/>
                </a:lnTo>
                <a:lnTo>
                  <a:pt x="101" y="122"/>
                </a:lnTo>
                <a:lnTo>
                  <a:pt x="173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0" name="Freeform 1483"/>
          <p:cNvSpPr>
            <a:spLocks/>
          </p:cNvSpPr>
          <p:nvPr/>
        </p:nvSpPr>
        <p:spPr bwMode="auto">
          <a:xfrm>
            <a:off x="5790114" y="4470796"/>
            <a:ext cx="252172" cy="426171"/>
          </a:xfrm>
          <a:custGeom>
            <a:avLst/>
            <a:gdLst>
              <a:gd name="T0" fmla="*/ 45 w 250"/>
              <a:gd name="T1" fmla="*/ 422 h 422"/>
              <a:gd name="T2" fmla="*/ 122 w 250"/>
              <a:gd name="T3" fmla="*/ 352 h 422"/>
              <a:gd name="T4" fmla="*/ 112 w 250"/>
              <a:gd name="T5" fmla="*/ 317 h 422"/>
              <a:gd name="T6" fmla="*/ 183 w 250"/>
              <a:gd name="T7" fmla="*/ 227 h 422"/>
              <a:gd name="T8" fmla="*/ 250 w 250"/>
              <a:gd name="T9" fmla="*/ 102 h 422"/>
              <a:gd name="T10" fmla="*/ 244 w 250"/>
              <a:gd name="T11" fmla="*/ 45 h 422"/>
              <a:gd name="T12" fmla="*/ 164 w 250"/>
              <a:gd name="T13" fmla="*/ 6 h 422"/>
              <a:gd name="T14" fmla="*/ 122 w 250"/>
              <a:gd name="T15" fmla="*/ 0 h 422"/>
              <a:gd name="T16" fmla="*/ 119 w 250"/>
              <a:gd name="T17" fmla="*/ 0 h 422"/>
              <a:gd name="T18" fmla="*/ 64 w 250"/>
              <a:gd name="T19" fmla="*/ 67 h 422"/>
              <a:gd name="T20" fmla="*/ 64 w 250"/>
              <a:gd name="T21" fmla="*/ 70 h 422"/>
              <a:gd name="T22" fmla="*/ 103 w 250"/>
              <a:gd name="T23" fmla="*/ 86 h 422"/>
              <a:gd name="T24" fmla="*/ 106 w 250"/>
              <a:gd name="T25" fmla="*/ 99 h 422"/>
              <a:gd name="T26" fmla="*/ 103 w 250"/>
              <a:gd name="T27" fmla="*/ 157 h 422"/>
              <a:gd name="T28" fmla="*/ 52 w 250"/>
              <a:gd name="T29" fmla="*/ 243 h 422"/>
              <a:gd name="T30" fmla="*/ 58 w 250"/>
              <a:gd name="T31" fmla="*/ 288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2" y="352"/>
                </a:lnTo>
                <a:lnTo>
                  <a:pt x="112" y="317"/>
                </a:lnTo>
                <a:lnTo>
                  <a:pt x="183" y="227"/>
                </a:lnTo>
                <a:lnTo>
                  <a:pt x="250" y="102"/>
                </a:lnTo>
                <a:lnTo>
                  <a:pt x="244" y="45"/>
                </a:lnTo>
                <a:lnTo>
                  <a:pt x="164" y="6"/>
                </a:lnTo>
                <a:lnTo>
                  <a:pt x="122" y="0"/>
                </a:lnTo>
                <a:lnTo>
                  <a:pt x="119" y="0"/>
                </a:lnTo>
                <a:lnTo>
                  <a:pt x="64" y="67"/>
                </a:lnTo>
                <a:lnTo>
                  <a:pt x="64" y="70"/>
                </a:lnTo>
                <a:lnTo>
                  <a:pt x="103" y="86"/>
                </a:lnTo>
                <a:lnTo>
                  <a:pt x="106" y="99"/>
                </a:lnTo>
                <a:lnTo>
                  <a:pt x="103" y="157"/>
                </a:lnTo>
                <a:lnTo>
                  <a:pt x="52" y="243"/>
                </a:lnTo>
                <a:lnTo>
                  <a:pt x="58" y="288"/>
                </a:lnTo>
                <a:lnTo>
                  <a:pt x="0" y="339"/>
                </a:lnTo>
                <a:lnTo>
                  <a:pt x="45" y="4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1" name="Freeform 1482"/>
          <p:cNvSpPr>
            <a:spLocks/>
          </p:cNvSpPr>
          <p:nvPr/>
        </p:nvSpPr>
        <p:spPr bwMode="auto">
          <a:xfrm>
            <a:off x="5790114" y="4470796"/>
            <a:ext cx="252172" cy="423649"/>
          </a:xfrm>
          <a:custGeom>
            <a:avLst/>
            <a:gdLst>
              <a:gd name="T0" fmla="*/ 45 w 250"/>
              <a:gd name="T1" fmla="*/ 422 h 422"/>
              <a:gd name="T2" fmla="*/ 123 w 250"/>
              <a:gd name="T3" fmla="*/ 352 h 422"/>
              <a:gd name="T4" fmla="*/ 113 w 250"/>
              <a:gd name="T5" fmla="*/ 317 h 422"/>
              <a:gd name="T6" fmla="*/ 183 w 250"/>
              <a:gd name="T7" fmla="*/ 226 h 422"/>
              <a:gd name="T8" fmla="*/ 250 w 250"/>
              <a:gd name="T9" fmla="*/ 100 h 422"/>
              <a:gd name="T10" fmla="*/ 245 w 250"/>
              <a:gd name="T11" fmla="*/ 45 h 422"/>
              <a:gd name="T12" fmla="*/ 165 w 250"/>
              <a:gd name="T13" fmla="*/ 5 h 422"/>
              <a:gd name="T14" fmla="*/ 123 w 250"/>
              <a:gd name="T15" fmla="*/ 0 h 422"/>
              <a:gd name="T16" fmla="*/ 120 w 250"/>
              <a:gd name="T17" fmla="*/ 0 h 422"/>
              <a:gd name="T18" fmla="*/ 65 w 250"/>
              <a:gd name="T19" fmla="*/ 65 h 422"/>
              <a:gd name="T20" fmla="*/ 65 w 250"/>
              <a:gd name="T21" fmla="*/ 70 h 422"/>
              <a:gd name="T22" fmla="*/ 103 w 250"/>
              <a:gd name="T23" fmla="*/ 85 h 422"/>
              <a:gd name="T24" fmla="*/ 105 w 250"/>
              <a:gd name="T25" fmla="*/ 98 h 422"/>
              <a:gd name="T26" fmla="*/ 103 w 250"/>
              <a:gd name="T27" fmla="*/ 156 h 422"/>
              <a:gd name="T28" fmla="*/ 53 w 250"/>
              <a:gd name="T29" fmla="*/ 244 h 422"/>
              <a:gd name="T30" fmla="*/ 58 w 250"/>
              <a:gd name="T31" fmla="*/ 289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3" y="352"/>
                </a:lnTo>
                <a:lnTo>
                  <a:pt x="113" y="317"/>
                </a:lnTo>
                <a:lnTo>
                  <a:pt x="183" y="226"/>
                </a:lnTo>
                <a:lnTo>
                  <a:pt x="250" y="100"/>
                </a:lnTo>
                <a:lnTo>
                  <a:pt x="245" y="45"/>
                </a:lnTo>
                <a:lnTo>
                  <a:pt x="165" y="5"/>
                </a:lnTo>
                <a:lnTo>
                  <a:pt x="123" y="0"/>
                </a:lnTo>
                <a:lnTo>
                  <a:pt x="120" y="0"/>
                </a:lnTo>
                <a:lnTo>
                  <a:pt x="65" y="65"/>
                </a:lnTo>
                <a:lnTo>
                  <a:pt x="65" y="70"/>
                </a:lnTo>
                <a:lnTo>
                  <a:pt x="103" y="85"/>
                </a:lnTo>
                <a:lnTo>
                  <a:pt x="105" y="98"/>
                </a:lnTo>
                <a:lnTo>
                  <a:pt x="103" y="156"/>
                </a:lnTo>
                <a:lnTo>
                  <a:pt x="53" y="244"/>
                </a:lnTo>
                <a:lnTo>
                  <a:pt x="58" y="289"/>
                </a:lnTo>
                <a:lnTo>
                  <a:pt x="0" y="339"/>
                </a:lnTo>
                <a:lnTo>
                  <a:pt x="45" y="4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2" name="Freeform 1481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1 w 368"/>
              <a:gd name="T5" fmla="*/ 218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58 h 259"/>
              <a:gd name="T14" fmla="*/ 345 w 368"/>
              <a:gd name="T15" fmla="*/ 80 h 259"/>
              <a:gd name="T16" fmla="*/ 300 w 368"/>
              <a:gd name="T17" fmla="*/ 0 h 259"/>
              <a:gd name="T18" fmla="*/ 297 w 368"/>
              <a:gd name="T19" fmla="*/ 0 h 259"/>
              <a:gd name="T20" fmla="*/ 172 w 368"/>
              <a:gd name="T21" fmla="*/ 42 h 259"/>
              <a:gd name="T22" fmla="*/ 157 w 368"/>
              <a:gd name="T23" fmla="*/ 103 h 259"/>
              <a:gd name="T24" fmla="*/ 35 w 368"/>
              <a:gd name="T25" fmla="*/ 93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1" y="218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58"/>
                </a:lnTo>
                <a:lnTo>
                  <a:pt x="345" y="80"/>
                </a:lnTo>
                <a:lnTo>
                  <a:pt x="300" y="0"/>
                </a:lnTo>
                <a:lnTo>
                  <a:pt x="297" y="0"/>
                </a:lnTo>
                <a:lnTo>
                  <a:pt x="172" y="42"/>
                </a:lnTo>
                <a:lnTo>
                  <a:pt x="157" y="103"/>
                </a:lnTo>
                <a:lnTo>
                  <a:pt x="35" y="93"/>
                </a:lnTo>
                <a:lnTo>
                  <a:pt x="0" y="1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3" name="Freeform 1480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0 w 368"/>
              <a:gd name="T5" fmla="*/ 219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60 h 259"/>
              <a:gd name="T14" fmla="*/ 345 w 368"/>
              <a:gd name="T15" fmla="*/ 80 h 259"/>
              <a:gd name="T16" fmla="*/ 300 w 368"/>
              <a:gd name="T17" fmla="*/ 0 h 259"/>
              <a:gd name="T18" fmla="*/ 298 w 368"/>
              <a:gd name="T19" fmla="*/ 0 h 259"/>
              <a:gd name="T20" fmla="*/ 173 w 368"/>
              <a:gd name="T21" fmla="*/ 42 h 259"/>
              <a:gd name="T22" fmla="*/ 158 w 368"/>
              <a:gd name="T23" fmla="*/ 105 h 259"/>
              <a:gd name="T24" fmla="*/ 35 w 368"/>
              <a:gd name="T25" fmla="*/ 95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0" y="219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60"/>
                </a:lnTo>
                <a:lnTo>
                  <a:pt x="345" y="80"/>
                </a:lnTo>
                <a:lnTo>
                  <a:pt x="300" y="0"/>
                </a:lnTo>
                <a:lnTo>
                  <a:pt x="298" y="0"/>
                </a:lnTo>
                <a:lnTo>
                  <a:pt x="173" y="42"/>
                </a:lnTo>
                <a:lnTo>
                  <a:pt x="158" y="105"/>
                </a:lnTo>
                <a:lnTo>
                  <a:pt x="35" y="95"/>
                </a:lnTo>
                <a:lnTo>
                  <a:pt x="0" y="1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4" name="Freeform 1479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7 h 490"/>
              <a:gd name="T2" fmla="*/ 7 w 640"/>
              <a:gd name="T3" fmla="*/ 180 h 490"/>
              <a:gd name="T4" fmla="*/ 58 w 640"/>
              <a:gd name="T5" fmla="*/ 234 h 490"/>
              <a:gd name="T6" fmla="*/ 64 w 640"/>
              <a:gd name="T7" fmla="*/ 269 h 490"/>
              <a:gd name="T8" fmla="*/ 128 w 640"/>
              <a:gd name="T9" fmla="*/ 311 h 490"/>
              <a:gd name="T10" fmla="*/ 234 w 640"/>
              <a:gd name="T11" fmla="*/ 490 h 490"/>
              <a:gd name="T12" fmla="*/ 234 w 640"/>
              <a:gd name="T13" fmla="*/ 487 h 490"/>
              <a:gd name="T14" fmla="*/ 269 w 640"/>
              <a:gd name="T15" fmla="*/ 458 h 490"/>
              <a:gd name="T16" fmla="*/ 391 w 640"/>
              <a:gd name="T17" fmla="*/ 468 h 490"/>
              <a:gd name="T18" fmla="*/ 406 w 640"/>
              <a:gd name="T19" fmla="*/ 407 h 490"/>
              <a:gd name="T20" fmla="*/ 531 w 640"/>
              <a:gd name="T21" fmla="*/ 365 h 490"/>
              <a:gd name="T22" fmla="*/ 534 w 640"/>
              <a:gd name="T23" fmla="*/ 365 h 490"/>
              <a:gd name="T24" fmla="*/ 534 w 640"/>
              <a:gd name="T25" fmla="*/ 362 h 490"/>
              <a:gd name="T26" fmla="*/ 592 w 640"/>
              <a:gd name="T27" fmla="*/ 311 h 490"/>
              <a:gd name="T28" fmla="*/ 586 w 640"/>
              <a:gd name="T29" fmla="*/ 266 h 490"/>
              <a:gd name="T30" fmla="*/ 637 w 640"/>
              <a:gd name="T31" fmla="*/ 180 h 490"/>
              <a:gd name="T32" fmla="*/ 640 w 640"/>
              <a:gd name="T33" fmla="*/ 122 h 490"/>
              <a:gd name="T34" fmla="*/ 637 w 640"/>
              <a:gd name="T35" fmla="*/ 109 h 490"/>
              <a:gd name="T36" fmla="*/ 598 w 640"/>
              <a:gd name="T37" fmla="*/ 93 h 490"/>
              <a:gd name="T38" fmla="*/ 598 w 640"/>
              <a:gd name="T39" fmla="*/ 90 h 490"/>
              <a:gd name="T40" fmla="*/ 582 w 640"/>
              <a:gd name="T41" fmla="*/ 106 h 490"/>
              <a:gd name="T42" fmla="*/ 490 w 640"/>
              <a:gd name="T43" fmla="*/ 106 h 490"/>
              <a:gd name="T44" fmla="*/ 480 w 640"/>
              <a:gd name="T45" fmla="*/ 68 h 490"/>
              <a:gd name="T46" fmla="*/ 483 w 640"/>
              <a:gd name="T47" fmla="*/ 61 h 490"/>
              <a:gd name="T48" fmla="*/ 467 w 640"/>
              <a:gd name="T49" fmla="*/ 39 h 490"/>
              <a:gd name="T50" fmla="*/ 458 w 640"/>
              <a:gd name="T51" fmla="*/ 61 h 490"/>
              <a:gd name="T52" fmla="*/ 387 w 640"/>
              <a:gd name="T53" fmla="*/ 20 h 490"/>
              <a:gd name="T54" fmla="*/ 333 w 640"/>
              <a:gd name="T55" fmla="*/ 36 h 490"/>
              <a:gd name="T56" fmla="*/ 301 w 640"/>
              <a:gd name="T57" fmla="*/ 7 h 490"/>
              <a:gd name="T58" fmla="*/ 301 w 640"/>
              <a:gd name="T59" fmla="*/ 0 h 490"/>
              <a:gd name="T60" fmla="*/ 221 w 640"/>
              <a:gd name="T61" fmla="*/ 29 h 490"/>
              <a:gd name="T62" fmla="*/ 128 w 640"/>
              <a:gd name="T63" fmla="*/ 29 h 490"/>
              <a:gd name="T64" fmla="*/ 80 w 640"/>
              <a:gd name="T65" fmla="*/ 71 h 490"/>
              <a:gd name="T66" fmla="*/ 83 w 640"/>
              <a:gd name="T67" fmla="*/ 138 h 490"/>
              <a:gd name="T68" fmla="*/ 45 w 640"/>
              <a:gd name="T69" fmla="*/ 141 h 490"/>
              <a:gd name="T70" fmla="*/ 7 w 640"/>
              <a:gd name="T71" fmla="*/ 164 h 490"/>
              <a:gd name="T72" fmla="*/ 0 w 640"/>
              <a:gd name="T73" fmla="*/ 164 h 490"/>
              <a:gd name="T74" fmla="*/ 0 w 640"/>
              <a:gd name="T75" fmla="*/ 157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7"/>
                </a:moveTo>
                <a:lnTo>
                  <a:pt x="7" y="180"/>
                </a:lnTo>
                <a:lnTo>
                  <a:pt x="58" y="234"/>
                </a:lnTo>
                <a:lnTo>
                  <a:pt x="64" y="269"/>
                </a:lnTo>
                <a:lnTo>
                  <a:pt x="128" y="311"/>
                </a:lnTo>
                <a:lnTo>
                  <a:pt x="234" y="490"/>
                </a:lnTo>
                <a:lnTo>
                  <a:pt x="234" y="487"/>
                </a:lnTo>
                <a:lnTo>
                  <a:pt x="269" y="458"/>
                </a:lnTo>
                <a:lnTo>
                  <a:pt x="391" y="468"/>
                </a:lnTo>
                <a:lnTo>
                  <a:pt x="406" y="407"/>
                </a:lnTo>
                <a:lnTo>
                  <a:pt x="531" y="365"/>
                </a:lnTo>
                <a:lnTo>
                  <a:pt x="534" y="365"/>
                </a:lnTo>
                <a:lnTo>
                  <a:pt x="534" y="362"/>
                </a:lnTo>
                <a:lnTo>
                  <a:pt x="592" y="311"/>
                </a:lnTo>
                <a:lnTo>
                  <a:pt x="586" y="266"/>
                </a:lnTo>
                <a:lnTo>
                  <a:pt x="637" y="180"/>
                </a:lnTo>
                <a:lnTo>
                  <a:pt x="640" y="122"/>
                </a:lnTo>
                <a:lnTo>
                  <a:pt x="637" y="109"/>
                </a:lnTo>
                <a:lnTo>
                  <a:pt x="598" y="93"/>
                </a:lnTo>
                <a:lnTo>
                  <a:pt x="598" y="90"/>
                </a:lnTo>
                <a:lnTo>
                  <a:pt x="582" y="106"/>
                </a:lnTo>
                <a:lnTo>
                  <a:pt x="490" y="106"/>
                </a:lnTo>
                <a:lnTo>
                  <a:pt x="480" y="68"/>
                </a:lnTo>
                <a:lnTo>
                  <a:pt x="483" y="61"/>
                </a:lnTo>
                <a:lnTo>
                  <a:pt x="467" y="39"/>
                </a:lnTo>
                <a:lnTo>
                  <a:pt x="458" y="61"/>
                </a:lnTo>
                <a:lnTo>
                  <a:pt x="387" y="20"/>
                </a:lnTo>
                <a:lnTo>
                  <a:pt x="333" y="36"/>
                </a:lnTo>
                <a:lnTo>
                  <a:pt x="301" y="7"/>
                </a:lnTo>
                <a:lnTo>
                  <a:pt x="301" y="0"/>
                </a:lnTo>
                <a:lnTo>
                  <a:pt x="221" y="29"/>
                </a:lnTo>
                <a:lnTo>
                  <a:pt x="128" y="29"/>
                </a:lnTo>
                <a:lnTo>
                  <a:pt x="80" y="71"/>
                </a:lnTo>
                <a:lnTo>
                  <a:pt x="83" y="138"/>
                </a:lnTo>
                <a:lnTo>
                  <a:pt x="45" y="141"/>
                </a:lnTo>
                <a:lnTo>
                  <a:pt x="7" y="164"/>
                </a:lnTo>
                <a:lnTo>
                  <a:pt x="0" y="164"/>
                </a:lnTo>
                <a:lnTo>
                  <a:pt x="0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5" name="Freeform 1478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8 h 490"/>
              <a:gd name="T2" fmla="*/ 8 w 640"/>
              <a:gd name="T3" fmla="*/ 180 h 490"/>
              <a:gd name="T4" fmla="*/ 60 w 640"/>
              <a:gd name="T5" fmla="*/ 235 h 490"/>
              <a:gd name="T6" fmla="*/ 65 w 640"/>
              <a:gd name="T7" fmla="*/ 270 h 490"/>
              <a:gd name="T8" fmla="*/ 130 w 640"/>
              <a:gd name="T9" fmla="*/ 313 h 490"/>
              <a:gd name="T10" fmla="*/ 235 w 640"/>
              <a:gd name="T11" fmla="*/ 490 h 490"/>
              <a:gd name="T12" fmla="*/ 235 w 640"/>
              <a:gd name="T13" fmla="*/ 488 h 490"/>
              <a:gd name="T14" fmla="*/ 270 w 640"/>
              <a:gd name="T15" fmla="*/ 460 h 490"/>
              <a:gd name="T16" fmla="*/ 393 w 640"/>
              <a:gd name="T17" fmla="*/ 470 h 490"/>
              <a:gd name="T18" fmla="*/ 408 w 640"/>
              <a:gd name="T19" fmla="*/ 408 h 490"/>
              <a:gd name="T20" fmla="*/ 533 w 640"/>
              <a:gd name="T21" fmla="*/ 365 h 490"/>
              <a:gd name="T22" fmla="*/ 535 w 640"/>
              <a:gd name="T23" fmla="*/ 365 h 490"/>
              <a:gd name="T24" fmla="*/ 535 w 640"/>
              <a:gd name="T25" fmla="*/ 363 h 490"/>
              <a:gd name="T26" fmla="*/ 593 w 640"/>
              <a:gd name="T27" fmla="*/ 313 h 490"/>
              <a:gd name="T28" fmla="*/ 588 w 640"/>
              <a:gd name="T29" fmla="*/ 268 h 490"/>
              <a:gd name="T30" fmla="*/ 638 w 640"/>
              <a:gd name="T31" fmla="*/ 180 h 490"/>
              <a:gd name="T32" fmla="*/ 640 w 640"/>
              <a:gd name="T33" fmla="*/ 123 h 490"/>
              <a:gd name="T34" fmla="*/ 638 w 640"/>
              <a:gd name="T35" fmla="*/ 110 h 490"/>
              <a:gd name="T36" fmla="*/ 600 w 640"/>
              <a:gd name="T37" fmla="*/ 95 h 490"/>
              <a:gd name="T38" fmla="*/ 600 w 640"/>
              <a:gd name="T39" fmla="*/ 90 h 490"/>
              <a:gd name="T40" fmla="*/ 583 w 640"/>
              <a:gd name="T41" fmla="*/ 108 h 490"/>
              <a:gd name="T42" fmla="*/ 490 w 640"/>
              <a:gd name="T43" fmla="*/ 108 h 490"/>
              <a:gd name="T44" fmla="*/ 480 w 640"/>
              <a:gd name="T45" fmla="*/ 70 h 490"/>
              <a:gd name="T46" fmla="*/ 485 w 640"/>
              <a:gd name="T47" fmla="*/ 63 h 490"/>
              <a:gd name="T48" fmla="*/ 468 w 640"/>
              <a:gd name="T49" fmla="*/ 40 h 490"/>
              <a:gd name="T50" fmla="*/ 460 w 640"/>
              <a:gd name="T51" fmla="*/ 63 h 490"/>
              <a:gd name="T52" fmla="*/ 388 w 640"/>
              <a:gd name="T53" fmla="*/ 20 h 490"/>
              <a:gd name="T54" fmla="*/ 335 w 640"/>
              <a:gd name="T55" fmla="*/ 38 h 490"/>
              <a:gd name="T56" fmla="*/ 303 w 640"/>
              <a:gd name="T57" fmla="*/ 8 h 490"/>
              <a:gd name="T58" fmla="*/ 303 w 640"/>
              <a:gd name="T59" fmla="*/ 0 h 490"/>
              <a:gd name="T60" fmla="*/ 223 w 640"/>
              <a:gd name="T61" fmla="*/ 30 h 490"/>
              <a:gd name="T62" fmla="*/ 130 w 640"/>
              <a:gd name="T63" fmla="*/ 30 h 490"/>
              <a:gd name="T64" fmla="*/ 80 w 640"/>
              <a:gd name="T65" fmla="*/ 73 h 490"/>
              <a:gd name="T66" fmla="*/ 85 w 640"/>
              <a:gd name="T67" fmla="*/ 140 h 490"/>
              <a:gd name="T68" fmla="*/ 45 w 640"/>
              <a:gd name="T69" fmla="*/ 143 h 490"/>
              <a:gd name="T70" fmla="*/ 8 w 640"/>
              <a:gd name="T71" fmla="*/ 165 h 490"/>
              <a:gd name="T72" fmla="*/ 0 w 640"/>
              <a:gd name="T73" fmla="*/ 165 h 490"/>
              <a:gd name="T74" fmla="*/ 0 w 640"/>
              <a:gd name="T75" fmla="*/ 158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8"/>
                </a:moveTo>
                <a:lnTo>
                  <a:pt x="8" y="180"/>
                </a:lnTo>
                <a:lnTo>
                  <a:pt x="60" y="235"/>
                </a:lnTo>
                <a:lnTo>
                  <a:pt x="65" y="270"/>
                </a:lnTo>
                <a:lnTo>
                  <a:pt x="130" y="313"/>
                </a:lnTo>
                <a:lnTo>
                  <a:pt x="235" y="490"/>
                </a:lnTo>
                <a:lnTo>
                  <a:pt x="235" y="488"/>
                </a:lnTo>
                <a:lnTo>
                  <a:pt x="270" y="460"/>
                </a:lnTo>
                <a:lnTo>
                  <a:pt x="393" y="470"/>
                </a:lnTo>
                <a:lnTo>
                  <a:pt x="408" y="408"/>
                </a:lnTo>
                <a:lnTo>
                  <a:pt x="533" y="365"/>
                </a:lnTo>
                <a:lnTo>
                  <a:pt x="535" y="365"/>
                </a:lnTo>
                <a:lnTo>
                  <a:pt x="535" y="363"/>
                </a:lnTo>
                <a:lnTo>
                  <a:pt x="593" y="313"/>
                </a:lnTo>
                <a:lnTo>
                  <a:pt x="588" y="268"/>
                </a:lnTo>
                <a:lnTo>
                  <a:pt x="638" y="180"/>
                </a:lnTo>
                <a:lnTo>
                  <a:pt x="640" y="123"/>
                </a:lnTo>
                <a:lnTo>
                  <a:pt x="638" y="110"/>
                </a:lnTo>
                <a:lnTo>
                  <a:pt x="600" y="95"/>
                </a:lnTo>
                <a:lnTo>
                  <a:pt x="600" y="90"/>
                </a:lnTo>
                <a:lnTo>
                  <a:pt x="583" y="108"/>
                </a:lnTo>
                <a:lnTo>
                  <a:pt x="490" y="108"/>
                </a:lnTo>
                <a:lnTo>
                  <a:pt x="480" y="70"/>
                </a:lnTo>
                <a:lnTo>
                  <a:pt x="485" y="63"/>
                </a:lnTo>
                <a:lnTo>
                  <a:pt x="468" y="40"/>
                </a:lnTo>
                <a:lnTo>
                  <a:pt x="460" y="63"/>
                </a:lnTo>
                <a:lnTo>
                  <a:pt x="388" y="20"/>
                </a:lnTo>
                <a:lnTo>
                  <a:pt x="335" y="38"/>
                </a:lnTo>
                <a:lnTo>
                  <a:pt x="303" y="8"/>
                </a:lnTo>
                <a:lnTo>
                  <a:pt x="303" y="0"/>
                </a:lnTo>
                <a:lnTo>
                  <a:pt x="223" y="30"/>
                </a:lnTo>
                <a:lnTo>
                  <a:pt x="130" y="30"/>
                </a:lnTo>
                <a:lnTo>
                  <a:pt x="80" y="73"/>
                </a:lnTo>
                <a:lnTo>
                  <a:pt x="85" y="140"/>
                </a:lnTo>
                <a:lnTo>
                  <a:pt x="45" y="143"/>
                </a:lnTo>
                <a:lnTo>
                  <a:pt x="8" y="165"/>
                </a:lnTo>
                <a:lnTo>
                  <a:pt x="0" y="165"/>
                </a:lnTo>
                <a:lnTo>
                  <a:pt x="0" y="1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6" name="Freeform 1477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6 h 512"/>
              <a:gd name="T4" fmla="*/ 275 w 275"/>
              <a:gd name="T5" fmla="*/ 409 h 512"/>
              <a:gd name="T6" fmla="*/ 268 w 275"/>
              <a:gd name="T7" fmla="*/ 345 h 512"/>
              <a:gd name="T8" fmla="*/ 227 w 275"/>
              <a:gd name="T9" fmla="*/ 345 h 512"/>
              <a:gd name="T10" fmla="*/ 208 w 275"/>
              <a:gd name="T11" fmla="*/ 278 h 512"/>
              <a:gd name="T12" fmla="*/ 233 w 275"/>
              <a:gd name="T13" fmla="*/ 240 h 512"/>
              <a:gd name="T14" fmla="*/ 182 w 275"/>
              <a:gd name="T15" fmla="*/ 131 h 512"/>
              <a:gd name="T16" fmla="*/ 153 w 275"/>
              <a:gd name="T17" fmla="*/ 128 h 512"/>
              <a:gd name="T18" fmla="*/ 109 w 275"/>
              <a:gd name="T19" fmla="*/ 35 h 512"/>
              <a:gd name="T20" fmla="*/ 121 w 275"/>
              <a:gd name="T21" fmla="*/ 0 h 512"/>
              <a:gd name="T22" fmla="*/ 77 w 275"/>
              <a:gd name="T23" fmla="*/ 6 h 512"/>
              <a:gd name="T24" fmla="*/ 45 w 275"/>
              <a:gd name="T25" fmla="*/ 83 h 512"/>
              <a:gd name="T26" fmla="*/ 105 w 275"/>
              <a:gd name="T27" fmla="*/ 243 h 512"/>
              <a:gd name="T28" fmla="*/ 0 w 275"/>
              <a:gd name="T29" fmla="*/ 413 h 512"/>
              <a:gd name="T30" fmla="*/ 73 w 275"/>
              <a:gd name="T31" fmla="*/ 416 h 512"/>
              <a:gd name="T32" fmla="*/ 67 w 275"/>
              <a:gd name="T33" fmla="*/ 464 h 512"/>
              <a:gd name="T34" fmla="*/ 93 w 275"/>
              <a:gd name="T35" fmla="*/ 509 h 512"/>
              <a:gd name="T36" fmla="*/ 96 w 275"/>
              <a:gd name="T37" fmla="*/ 509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6"/>
                </a:lnTo>
                <a:lnTo>
                  <a:pt x="275" y="409"/>
                </a:lnTo>
                <a:lnTo>
                  <a:pt x="268" y="345"/>
                </a:lnTo>
                <a:lnTo>
                  <a:pt x="227" y="345"/>
                </a:lnTo>
                <a:lnTo>
                  <a:pt x="208" y="278"/>
                </a:lnTo>
                <a:lnTo>
                  <a:pt x="233" y="240"/>
                </a:lnTo>
                <a:lnTo>
                  <a:pt x="182" y="131"/>
                </a:lnTo>
                <a:lnTo>
                  <a:pt x="153" y="128"/>
                </a:lnTo>
                <a:lnTo>
                  <a:pt x="109" y="35"/>
                </a:lnTo>
                <a:lnTo>
                  <a:pt x="121" y="0"/>
                </a:lnTo>
                <a:lnTo>
                  <a:pt x="77" y="6"/>
                </a:lnTo>
                <a:lnTo>
                  <a:pt x="45" y="83"/>
                </a:lnTo>
                <a:lnTo>
                  <a:pt x="105" y="243"/>
                </a:lnTo>
                <a:lnTo>
                  <a:pt x="0" y="413"/>
                </a:lnTo>
                <a:lnTo>
                  <a:pt x="73" y="416"/>
                </a:lnTo>
                <a:lnTo>
                  <a:pt x="67" y="464"/>
                </a:lnTo>
                <a:lnTo>
                  <a:pt x="93" y="509"/>
                </a:lnTo>
                <a:lnTo>
                  <a:pt x="96" y="509"/>
                </a:lnTo>
                <a:lnTo>
                  <a:pt x="93" y="5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7" name="Freeform 1476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7 h 512"/>
              <a:gd name="T4" fmla="*/ 275 w 275"/>
              <a:gd name="T5" fmla="*/ 410 h 512"/>
              <a:gd name="T6" fmla="*/ 268 w 275"/>
              <a:gd name="T7" fmla="*/ 345 h 512"/>
              <a:gd name="T8" fmla="*/ 225 w 275"/>
              <a:gd name="T9" fmla="*/ 345 h 512"/>
              <a:gd name="T10" fmla="*/ 208 w 275"/>
              <a:gd name="T11" fmla="*/ 280 h 512"/>
              <a:gd name="T12" fmla="*/ 233 w 275"/>
              <a:gd name="T13" fmla="*/ 240 h 512"/>
              <a:gd name="T14" fmla="*/ 180 w 275"/>
              <a:gd name="T15" fmla="*/ 132 h 512"/>
              <a:gd name="T16" fmla="*/ 153 w 275"/>
              <a:gd name="T17" fmla="*/ 130 h 512"/>
              <a:gd name="T18" fmla="*/ 108 w 275"/>
              <a:gd name="T19" fmla="*/ 35 h 512"/>
              <a:gd name="T20" fmla="*/ 120 w 275"/>
              <a:gd name="T21" fmla="*/ 0 h 512"/>
              <a:gd name="T22" fmla="*/ 75 w 275"/>
              <a:gd name="T23" fmla="*/ 7 h 512"/>
              <a:gd name="T24" fmla="*/ 45 w 275"/>
              <a:gd name="T25" fmla="*/ 85 h 512"/>
              <a:gd name="T26" fmla="*/ 105 w 275"/>
              <a:gd name="T27" fmla="*/ 245 h 512"/>
              <a:gd name="T28" fmla="*/ 0 w 275"/>
              <a:gd name="T29" fmla="*/ 415 h 512"/>
              <a:gd name="T30" fmla="*/ 73 w 275"/>
              <a:gd name="T31" fmla="*/ 417 h 512"/>
              <a:gd name="T32" fmla="*/ 65 w 275"/>
              <a:gd name="T33" fmla="*/ 465 h 512"/>
              <a:gd name="T34" fmla="*/ 93 w 275"/>
              <a:gd name="T35" fmla="*/ 510 h 512"/>
              <a:gd name="T36" fmla="*/ 95 w 275"/>
              <a:gd name="T37" fmla="*/ 510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7"/>
                </a:lnTo>
                <a:lnTo>
                  <a:pt x="275" y="410"/>
                </a:lnTo>
                <a:lnTo>
                  <a:pt x="268" y="345"/>
                </a:lnTo>
                <a:lnTo>
                  <a:pt x="225" y="345"/>
                </a:lnTo>
                <a:lnTo>
                  <a:pt x="208" y="280"/>
                </a:lnTo>
                <a:lnTo>
                  <a:pt x="233" y="240"/>
                </a:lnTo>
                <a:lnTo>
                  <a:pt x="180" y="132"/>
                </a:lnTo>
                <a:lnTo>
                  <a:pt x="153" y="130"/>
                </a:lnTo>
                <a:lnTo>
                  <a:pt x="108" y="35"/>
                </a:lnTo>
                <a:lnTo>
                  <a:pt x="120" y="0"/>
                </a:lnTo>
                <a:lnTo>
                  <a:pt x="75" y="7"/>
                </a:lnTo>
                <a:lnTo>
                  <a:pt x="45" y="85"/>
                </a:lnTo>
                <a:lnTo>
                  <a:pt x="105" y="245"/>
                </a:lnTo>
                <a:lnTo>
                  <a:pt x="0" y="415"/>
                </a:lnTo>
                <a:lnTo>
                  <a:pt x="73" y="417"/>
                </a:lnTo>
                <a:lnTo>
                  <a:pt x="65" y="465"/>
                </a:lnTo>
                <a:lnTo>
                  <a:pt x="93" y="510"/>
                </a:lnTo>
                <a:lnTo>
                  <a:pt x="95" y="510"/>
                </a:lnTo>
                <a:lnTo>
                  <a:pt x="93" y="512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8" name="Freeform 1475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6 w 764"/>
              <a:gd name="T1" fmla="*/ 739 h 874"/>
              <a:gd name="T2" fmla="*/ 201 w 764"/>
              <a:gd name="T3" fmla="*/ 723 h 874"/>
              <a:gd name="T4" fmla="*/ 223 w 764"/>
              <a:gd name="T5" fmla="*/ 771 h 874"/>
              <a:gd name="T6" fmla="*/ 271 w 764"/>
              <a:gd name="T7" fmla="*/ 759 h 874"/>
              <a:gd name="T8" fmla="*/ 287 w 764"/>
              <a:gd name="T9" fmla="*/ 711 h 874"/>
              <a:gd name="T10" fmla="*/ 339 w 764"/>
              <a:gd name="T11" fmla="*/ 746 h 874"/>
              <a:gd name="T12" fmla="*/ 451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8 w 764"/>
              <a:gd name="T19" fmla="*/ 717 h 874"/>
              <a:gd name="T20" fmla="*/ 626 w 764"/>
              <a:gd name="T21" fmla="*/ 637 h 874"/>
              <a:gd name="T22" fmla="*/ 611 w 764"/>
              <a:gd name="T23" fmla="*/ 509 h 874"/>
              <a:gd name="T24" fmla="*/ 572 w 764"/>
              <a:gd name="T25" fmla="*/ 275 h 874"/>
              <a:gd name="T26" fmla="*/ 575 w 764"/>
              <a:gd name="T27" fmla="*/ 272 h 874"/>
              <a:gd name="T28" fmla="*/ 572 w 764"/>
              <a:gd name="T29" fmla="*/ 269 h 874"/>
              <a:gd name="T30" fmla="*/ 438 w 764"/>
              <a:gd name="T31" fmla="*/ 240 h 874"/>
              <a:gd name="T32" fmla="*/ 438 w 764"/>
              <a:gd name="T33" fmla="*/ 208 h 874"/>
              <a:gd name="T34" fmla="*/ 499 w 764"/>
              <a:gd name="T35" fmla="*/ 183 h 874"/>
              <a:gd name="T36" fmla="*/ 499 w 764"/>
              <a:gd name="T37" fmla="*/ 151 h 874"/>
              <a:gd name="T38" fmla="*/ 524 w 764"/>
              <a:gd name="T39" fmla="*/ 128 h 874"/>
              <a:gd name="T40" fmla="*/ 540 w 764"/>
              <a:gd name="T41" fmla="*/ 167 h 874"/>
              <a:gd name="T42" fmla="*/ 588 w 764"/>
              <a:gd name="T43" fmla="*/ 167 h 874"/>
              <a:gd name="T44" fmla="*/ 598 w 764"/>
              <a:gd name="T45" fmla="*/ 170 h 874"/>
              <a:gd name="T46" fmla="*/ 591 w 764"/>
              <a:gd name="T47" fmla="*/ 157 h 874"/>
              <a:gd name="T48" fmla="*/ 607 w 764"/>
              <a:gd name="T49" fmla="*/ 163 h 874"/>
              <a:gd name="T50" fmla="*/ 607 w 764"/>
              <a:gd name="T51" fmla="*/ 157 h 874"/>
              <a:gd name="T52" fmla="*/ 559 w 764"/>
              <a:gd name="T53" fmla="*/ 58 h 874"/>
              <a:gd name="T54" fmla="*/ 518 w 764"/>
              <a:gd name="T55" fmla="*/ 51 h 874"/>
              <a:gd name="T56" fmla="*/ 483 w 764"/>
              <a:gd name="T57" fmla="*/ 0 h 874"/>
              <a:gd name="T58" fmla="*/ 435 w 764"/>
              <a:gd name="T59" fmla="*/ 10 h 874"/>
              <a:gd name="T60" fmla="*/ 409 w 764"/>
              <a:gd name="T61" fmla="*/ 112 h 874"/>
              <a:gd name="T62" fmla="*/ 435 w 764"/>
              <a:gd name="T63" fmla="*/ 122 h 874"/>
              <a:gd name="T64" fmla="*/ 403 w 764"/>
              <a:gd name="T65" fmla="*/ 202 h 874"/>
              <a:gd name="T66" fmla="*/ 367 w 764"/>
              <a:gd name="T67" fmla="*/ 199 h 874"/>
              <a:gd name="T68" fmla="*/ 361 w 764"/>
              <a:gd name="T69" fmla="*/ 234 h 874"/>
              <a:gd name="T70" fmla="*/ 387 w 764"/>
              <a:gd name="T71" fmla="*/ 240 h 874"/>
              <a:gd name="T72" fmla="*/ 380 w 764"/>
              <a:gd name="T73" fmla="*/ 288 h 874"/>
              <a:gd name="T74" fmla="*/ 326 w 764"/>
              <a:gd name="T75" fmla="*/ 320 h 874"/>
              <a:gd name="T76" fmla="*/ 252 w 764"/>
              <a:gd name="T77" fmla="*/ 378 h 874"/>
              <a:gd name="T78" fmla="*/ 220 w 764"/>
              <a:gd name="T79" fmla="*/ 339 h 874"/>
              <a:gd name="T80" fmla="*/ 195 w 764"/>
              <a:gd name="T81" fmla="*/ 362 h 874"/>
              <a:gd name="T82" fmla="*/ 172 w 764"/>
              <a:gd name="T83" fmla="*/ 362 h 874"/>
              <a:gd name="T84" fmla="*/ 143 w 764"/>
              <a:gd name="T85" fmla="*/ 330 h 874"/>
              <a:gd name="T86" fmla="*/ 153 w 764"/>
              <a:gd name="T87" fmla="*/ 285 h 874"/>
              <a:gd name="T88" fmla="*/ 105 w 764"/>
              <a:gd name="T89" fmla="*/ 243 h 874"/>
              <a:gd name="T90" fmla="*/ 64 w 764"/>
              <a:gd name="T91" fmla="*/ 275 h 874"/>
              <a:gd name="T92" fmla="*/ 16 w 764"/>
              <a:gd name="T93" fmla="*/ 330 h 874"/>
              <a:gd name="T94" fmla="*/ 12 w 764"/>
              <a:gd name="T95" fmla="*/ 339 h 874"/>
              <a:gd name="T96" fmla="*/ 0 w 764"/>
              <a:gd name="T97" fmla="*/ 365 h 874"/>
              <a:gd name="T98" fmla="*/ 44 w 764"/>
              <a:gd name="T99" fmla="*/ 458 h 874"/>
              <a:gd name="T100" fmla="*/ 73 w 764"/>
              <a:gd name="T101" fmla="*/ 461 h 874"/>
              <a:gd name="T102" fmla="*/ 124 w 764"/>
              <a:gd name="T103" fmla="*/ 570 h 874"/>
              <a:gd name="T104" fmla="*/ 99 w 764"/>
              <a:gd name="T105" fmla="*/ 608 h 874"/>
              <a:gd name="T106" fmla="*/ 118 w 764"/>
              <a:gd name="T107" fmla="*/ 675 h 874"/>
              <a:gd name="T108" fmla="*/ 159 w 764"/>
              <a:gd name="T109" fmla="*/ 675 h 874"/>
              <a:gd name="T110" fmla="*/ 166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6" y="739"/>
                </a:moveTo>
                <a:lnTo>
                  <a:pt x="201" y="723"/>
                </a:lnTo>
                <a:lnTo>
                  <a:pt x="223" y="771"/>
                </a:lnTo>
                <a:lnTo>
                  <a:pt x="271" y="759"/>
                </a:lnTo>
                <a:lnTo>
                  <a:pt x="287" y="711"/>
                </a:lnTo>
                <a:lnTo>
                  <a:pt x="339" y="746"/>
                </a:lnTo>
                <a:lnTo>
                  <a:pt x="451" y="797"/>
                </a:lnTo>
                <a:lnTo>
                  <a:pt x="764" y="874"/>
                </a:lnTo>
                <a:lnTo>
                  <a:pt x="764" y="794"/>
                </a:lnTo>
                <a:lnTo>
                  <a:pt x="738" y="717"/>
                </a:lnTo>
                <a:lnTo>
                  <a:pt x="626" y="637"/>
                </a:lnTo>
                <a:lnTo>
                  <a:pt x="611" y="509"/>
                </a:lnTo>
                <a:lnTo>
                  <a:pt x="572" y="275"/>
                </a:lnTo>
                <a:lnTo>
                  <a:pt x="575" y="272"/>
                </a:lnTo>
                <a:lnTo>
                  <a:pt x="572" y="269"/>
                </a:lnTo>
                <a:lnTo>
                  <a:pt x="438" y="240"/>
                </a:lnTo>
                <a:lnTo>
                  <a:pt x="438" y="208"/>
                </a:lnTo>
                <a:lnTo>
                  <a:pt x="499" y="183"/>
                </a:lnTo>
                <a:lnTo>
                  <a:pt x="499" y="151"/>
                </a:lnTo>
                <a:lnTo>
                  <a:pt x="524" y="128"/>
                </a:lnTo>
                <a:lnTo>
                  <a:pt x="540" y="167"/>
                </a:lnTo>
                <a:lnTo>
                  <a:pt x="588" y="167"/>
                </a:lnTo>
                <a:lnTo>
                  <a:pt x="598" y="170"/>
                </a:lnTo>
                <a:lnTo>
                  <a:pt x="591" y="157"/>
                </a:lnTo>
                <a:lnTo>
                  <a:pt x="607" y="163"/>
                </a:lnTo>
                <a:lnTo>
                  <a:pt x="607" y="157"/>
                </a:lnTo>
                <a:lnTo>
                  <a:pt x="559" y="58"/>
                </a:lnTo>
                <a:lnTo>
                  <a:pt x="518" y="51"/>
                </a:lnTo>
                <a:lnTo>
                  <a:pt x="483" y="0"/>
                </a:lnTo>
                <a:lnTo>
                  <a:pt x="435" y="10"/>
                </a:lnTo>
                <a:lnTo>
                  <a:pt x="409" y="112"/>
                </a:lnTo>
                <a:lnTo>
                  <a:pt x="435" y="122"/>
                </a:lnTo>
                <a:lnTo>
                  <a:pt x="403" y="202"/>
                </a:lnTo>
                <a:lnTo>
                  <a:pt x="367" y="199"/>
                </a:lnTo>
                <a:lnTo>
                  <a:pt x="361" y="234"/>
                </a:lnTo>
                <a:lnTo>
                  <a:pt x="387" y="240"/>
                </a:lnTo>
                <a:lnTo>
                  <a:pt x="380" y="288"/>
                </a:lnTo>
                <a:lnTo>
                  <a:pt x="326" y="320"/>
                </a:lnTo>
                <a:lnTo>
                  <a:pt x="252" y="378"/>
                </a:lnTo>
                <a:lnTo>
                  <a:pt x="220" y="339"/>
                </a:lnTo>
                <a:lnTo>
                  <a:pt x="195" y="362"/>
                </a:lnTo>
                <a:lnTo>
                  <a:pt x="172" y="362"/>
                </a:lnTo>
                <a:lnTo>
                  <a:pt x="143" y="330"/>
                </a:lnTo>
                <a:lnTo>
                  <a:pt x="153" y="285"/>
                </a:lnTo>
                <a:lnTo>
                  <a:pt x="105" y="243"/>
                </a:lnTo>
                <a:lnTo>
                  <a:pt x="64" y="275"/>
                </a:lnTo>
                <a:lnTo>
                  <a:pt x="16" y="330"/>
                </a:lnTo>
                <a:lnTo>
                  <a:pt x="12" y="339"/>
                </a:lnTo>
                <a:lnTo>
                  <a:pt x="0" y="365"/>
                </a:lnTo>
                <a:lnTo>
                  <a:pt x="44" y="458"/>
                </a:lnTo>
                <a:lnTo>
                  <a:pt x="73" y="461"/>
                </a:lnTo>
                <a:lnTo>
                  <a:pt x="124" y="570"/>
                </a:lnTo>
                <a:lnTo>
                  <a:pt x="99" y="608"/>
                </a:lnTo>
                <a:lnTo>
                  <a:pt x="118" y="675"/>
                </a:lnTo>
                <a:lnTo>
                  <a:pt x="159" y="675"/>
                </a:lnTo>
                <a:lnTo>
                  <a:pt x="166" y="7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9" name="Freeform 1474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7 w 764"/>
              <a:gd name="T1" fmla="*/ 739 h 874"/>
              <a:gd name="T2" fmla="*/ 202 w 764"/>
              <a:gd name="T3" fmla="*/ 724 h 874"/>
              <a:gd name="T4" fmla="*/ 222 w 764"/>
              <a:gd name="T5" fmla="*/ 772 h 874"/>
              <a:gd name="T6" fmla="*/ 272 w 764"/>
              <a:gd name="T7" fmla="*/ 759 h 874"/>
              <a:gd name="T8" fmla="*/ 287 w 764"/>
              <a:gd name="T9" fmla="*/ 712 h 874"/>
              <a:gd name="T10" fmla="*/ 340 w 764"/>
              <a:gd name="T11" fmla="*/ 747 h 874"/>
              <a:gd name="T12" fmla="*/ 452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7 w 764"/>
              <a:gd name="T19" fmla="*/ 717 h 874"/>
              <a:gd name="T20" fmla="*/ 627 w 764"/>
              <a:gd name="T21" fmla="*/ 637 h 874"/>
              <a:gd name="T22" fmla="*/ 612 w 764"/>
              <a:gd name="T23" fmla="*/ 509 h 874"/>
              <a:gd name="T24" fmla="*/ 572 w 764"/>
              <a:gd name="T25" fmla="*/ 275 h 874"/>
              <a:gd name="T26" fmla="*/ 574 w 764"/>
              <a:gd name="T27" fmla="*/ 272 h 874"/>
              <a:gd name="T28" fmla="*/ 572 w 764"/>
              <a:gd name="T29" fmla="*/ 270 h 874"/>
              <a:gd name="T30" fmla="*/ 437 w 764"/>
              <a:gd name="T31" fmla="*/ 240 h 874"/>
              <a:gd name="T32" fmla="*/ 437 w 764"/>
              <a:gd name="T33" fmla="*/ 210 h 874"/>
              <a:gd name="T34" fmla="*/ 499 w 764"/>
              <a:gd name="T35" fmla="*/ 185 h 874"/>
              <a:gd name="T36" fmla="*/ 499 w 764"/>
              <a:gd name="T37" fmla="*/ 152 h 874"/>
              <a:gd name="T38" fmla="*/ 524 w 764"/>
              <a:gd name="T39" fmla="*/ 130 h 874"/>
              <a:gd name="T40" fmla="*/ 539 w 764"/>
              <a:gd name="T41" fmla="*/ 167 h 874"/>
              <a:gd name="T42" fmla="*/ 587 w 764"/>
              <a:gd name="T43" fmla="*/ 167 h 874"/>
              <a:gd name="T44" fmla="*/ 597 w 764"/>
              <a:gd name="T45" fmla="*/ 170 h 874"/>
              <a:gd name="T46" fmla="*/ 592 w 764"/>
              <a:gd name="T47" fmla="*/ 157 h 874"/>
              <a:gd name="T48" fmla="*/ 607 w 764"/>
              <a:gd name="T49" fmla="*/ 165 h 874"/>
              <a:gd name="T50" fmla="*/ 607 w 764"/>
              <a:gd name="T51" fmla="*/ 157 h 874"/>
              <a:gd name="T52" fmla="*/ 559 w 764"/>
              <a:gd name="T53" fmla="*/ 60 h 874"/>
              <a:gd name="T54" fmla="*/ 517 w 764"/>
              <a:gd name="T55" fmla="*/ 52 h 874"/>
              <a:gd name="T56" fmla="*/ 482 w 764"/>
              <a:gd name="T57" fmla="*/ 0 h 874"/>
              <a:gd name="T58" fmla="*/ 434 w 764"/>
              <a:gd name="T59" fmla="*/ 10 h 874"/>
              <a:gd name="T60" fmla="*/ 409 w 764"/>
              <a:gd name="T61" fmla="*/ 112 h 874"/>
              <a:gd name="T62" fmla="*/ 434 w 764"/>
              <a:gd name="T63" fmla="*/ 122 h 874"/>
              <a:gd name="T64" fmla="*/ 402 w 764"/>
              <a:gd name="T65" fmla="*/ 202 h 874"/>
              <a:gd name="T66" fmla="*/ 367 w 764"/>
              <a:gd name="T67" fmla="*/ 200 h 874"/>
              <a:gd name="T68" fmla="*/ 362 w 764"/>
              <a:gd name="T69" fmla="*/ 235 h 874"/>
              <a:gd name="T70" fmla="*/ 387 w 764"/>
              <a:gd name="T71" fmla="*/ 240 h 874"/>
              <a:gd name="T72" fmla="*/ 380 w 764"/>
              <a:gd name="T73" fmla="*/ 290 h 874"/>
              <a:gd name="T74" fmla="*/ 327 w 764"/>
              <a:gd name="T75" fmla="*/ 320 h 874"/>
              <a:gd name="T76" fmla="*/ 252 w 764"/>
              <a:gd name="T77" fmla="*/ 380 h 874"/>
              <a:gd name="T78" fmla="*/ 220 w 764"/>
              <a:gd name="T79" fmla="*/ 340 h 874"/>
              <a:gd name="T80" fmla="*/ 195 w 764"/>
              <a:gd name="T81" fmla="*/ 362 h 874"/>
              <a:gd name="T82" fmla="*/ 172 w 764"/>
              <a:gd name="T83" fmla="*/ 362 h 874"/>
              <a:gd name="T84" fmla="*/ 142 w 764"/>
              <a:gd name="T85" fmla="*/ 330 h 874"/>
              <a:gd name="T86" fmla="*/ 152 w 764"/>
              <a:gd name="T87" fmla="*/ 285 h 874"/>
              <a:gd name="T88" fmla="*/ 105 w 764"/>
              <a:gd name="T89" fmla="*/ 245 h 874"/>
              <a:gd name="T90" fmla="*/ 65 w 764"/>
              <a:gd name="T91" fmla="*/ 275 h 874"/>
              <a:gd name="T92" fmla="*/ 17 w 764"/>
              <a:gd name="T93" fmla="*/ 330 h 874"/>
              <a:gd name="T94" fmla="*/ 12 w 764"/>
              <a:gd name="T95" fmla="*/ 340 h 874"/>
              <a:gd name="T96" fmla="*/ 0 w 764"/>
              <a:gd name="T97" fmla="*/ 365 h 874"/>
              <a:gd name="T98" fmla="*/ 45 w 764"/>
              <a:gd name="T99" fmla="*/ 459 h 874"/>
              <a:gd name="T100" fmla="*/ 72 w 764"/>
              <a:gd name="T101" fmla="*/ 462 h 874"/>
              <a:gd name="T102" fmla="*/ 125 w 764"/>
              <a:gd name="T103" fmla="*/ 569 h 874"/>
              <a:gd name="T104" fmla="*/ 100 w 764"/>
              <a:gd name="T105" fmla="*/ 609 h 874"/>
              <a:gd name="T106" fmla="*/ 117 w 764"/>
              <a:gd name="T107" fmla="*/ 674 h 874"/>
              <a:gd name="T108" fmla="*/ 160 w 764"/>
              <a:gd name="T109" fmla="*/ 674 h 874"/>
              <a:gd name="T110" fmla="*/ 167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7" y="739"/>
                </a:moveTo>
                <a:lnTo>
                  <a:pt x="202" y="724"/>
                </a:lnTo>
                <a:lnTo>
                  <a:pt x="222" y="772"/>
                </a:lnTo>
                <a:lnTo>
                  <a:pt x="272" y="759"/>
                </a:lnTo>
                <a:lnTo>
                  <a:pt x="287" y="712"/>
                </a:lnTo>
                <a:lnTo>
                  <a:pt x="340" y="747"/>
                </a:lnTo>
                <a:lnTo>
                  <a:pt x="452" y="797"/>
                </a:lnTo>
                <a:lnTo>
                  <a:pt x="764" y="874"/>
                </a:lnTo>
                <a:lnTo>
                  <a:pt x="764" y="794"/>
                </a:lnTo>
                <a:lnTo>
                  <a:pt x="737" y="717"/>
                </a:lnTo>
                <a:lnTo>
                  <a:pt x="627" y="637"/>
                </a:lnTo>
                <a:lnTo>
                  <a:pt x="612" y="509"/>
                </a:lnTo>
                <a:lnTo>
                  <a:pt x="572" y="275"/>
                </a:lnTo>
                <a:lnTo>
                  <a:pt x="574" y="272"/>
                </a:lnTo>
                <a:lnTo>
                  <a:pt x="572" y="270"/>
                </a:lnTo>
                <a:lnTo>
                  <a:pt x="437" y="240"/>
                </a:lnTo>
                <a:lnTo>
                  <a:pt x="437" y="210"/>
                </a:lnTo>
                <a:lnTo>
                  <a:pt x="499" y="185"/>
                </a:lnTo>
                <a:lnTo>
                  <a:pt x="499" y="152"/>
                </a:lnTo>
                <a:lnTo>
                  <a:pt x="524" y="130"/>
                </a:lnTo>
                <a:lnTo>
                  <a:pt x="539" y="167"/>
                </a:lnTo>
                <a:lnTo>
                  <a:pt x="587" y="167"/>
                </a:lnTo>
                <a:lnTo>
                  <a:pt x="597" y="170"/>
                </a:lnTo>
                <a:lnTo>
                  <a:pt x="592" y="157"/>
                </a:lnTo>
                <a:lnTo>
                  <a:pt x="607" y="165"/>
                </a:lnTo>
                <a:lnTo>
                  <a:pt x="607" y="157"/>
                </a:lnTo>
                <a:lnTo>
                  <a:pt x="559" y="60"/>
                </a:lnTo>
                <a:lnTo>
                  <a:pt x="517" y="52"/>
                </a:lnTo>
                <a:lnTo>
                  <a:pt x="482" y="0"/>
                </a:lnTo>
                <a:lnTo>
                  <a:pt x="434" y="10"/>
                </a:lnTo>
                <a:lnTo>
                  <a:pt x="409" y="112"/>
                </a:lnTo>
                <a:lnTo>
                  <a:pt x="434" y="122"/>
                </a:lnTo>
                <a:lnTo>
                  <a:pt x="402" y="202"/>
                </a:lnTo>
                <a:lnTo>
                  <a:pt x="367" y="200"/>
                </a:lnTo>
                <a:lnTo>
                  <a:pt x="362" y="235"/>
                </a:lnTo>
                <a:lnTo>
                  <a:pt x="387" y="240"/>
                </a:lnTo>
                <a:lnTo>
                  <a:pt x="380" y="290"/>
                </a:lnTo>
                <a:lnTo>
                  <a:pt x="327" y="320"/>
                </a:lnTo>
                <a:lnTo>
                  <a:pt x="252" y="380"/>
                </a:lnTo>
                <a:lnTo>
                  <a:pt x="220" y="340"/>
                </a:lnTo>
                <a:lnTo>
                  <a:pt x="195" y="362"/>
                </a:lnTo>
                <a:lnTo>
                  <a:pt x="172" y="362"/>
                </a:lnTo>
                <a:lnTo>
                  <a:pt x="142" y="330"/>
                </a:lnTo>
                <a:lnTo>
                  <a:pt x="152" y="285"/>
                </a:lnTo>
                <a:lnTo>
                  <a:pt x="105" y="245"/>
                </a:lnTo>
                <a:lnTo>
                  <a:pt x="65" y="275"/>
                </a:lnTo>
                <a:lnTo>
                  <a:pt x="17" y="330"/>
                </a:lnTo>
                <a:lnTo>
                  <a:pt x="12" y="340"/>
                </a:lnTo>
                <a:lnTo>
                  <a:pt x="0" y="365"/>
                </a:lnTo>
                <a:lnTo>
                  <a:pt x="45" y="459"/>
                </a:lnTo>
                <a:lnTo>
                  <a:pt x="72" y="462"/>
                </a:lnTo>
                <a:lnTo>
                  <a:pt x="125" y="569"/>
                </a:lnTo>
                <a:lnTo>
                  <a:pt x="100" y="609"/>
                </a:lnTo>
                <a:lnTo>
                  <a:pt x="117" y="674"/>
                </a:lnTo>
                <a:lnTo>
                  <a:pt x="160" y="674"/>
                </a:lnTo>
                <a:lnTo>
                  <a:pt x="167" y="739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0" name="Freeform 1473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5 h 144"/>
              <a:gd name="T2" fmla="*/ 141 w 167"/>
              <a:gd name="T3" fmla="*/ 0 h 144"/>
              <a:gd name="T4" fmla="*/ 167 w 167"/>
              <a:gd name="T5" fmla="*/ 6 h 144"/>
              <a:gd name="T6" fmla="*/ 160 w 167"/>
              <a:gd name="T7" fmla="*/ 54 h 144"/>
              <a:gd name="T8" fmla="*/ 106 w 167"/>
              <a:gd name="T9" fmla="*/ 86 h 144"/>
              <a:gd name="T10" fmla="*/ 32 w 167"/>
              <a:gd name="T11" fmla="*/ 144 h 144"/>
              <a:gd name="T12" fmla="*/ 0 w 167"/>
              <a:gd name="T13" fmla="*/ 105 h 144"/>
              <a:gd name="T14" fmla="*/ 0 w 167"/>
              <a:gd name="T15" fmla="*/ 109 h 144"/>
              <a:gd name="T16" fmla="*/ 0 w 167"/>
              <a:gd name="T17" fmla="*/ 10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5"/>
                </a:moveTo>
                <a:lnTo>
                  <a:pt x="141" y="0"/>
                </a:lnTo>
                <a:lnTo>
                  <a:pt x="167" y="6"/>
                </a:lnTo>
                <a:lnTo>
                  <a:pt x="160" y="54"/>
                </a:lnTo>
                <a:lnTo>
                  <a:pt x="106" y="86"/>
                </a:lnTo>
                <a:lnTo>
                  <a:pt x="32" y="144"/>
                </a:lnTo>
                <a:lnTo>
                  <a:pt x="0" y="105"/>
                </a:lnTo>
                <a:lnTo>
                  <a:pt x="0" y="109"/>
                </a:lnTo>
                <a:lnTo>
                  <a:pt x="0" y="10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1" name="Freeform 1472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4 h 144"/>
              <a:gd name="T2" fmla="*/ 142 w 167"/>
              <a:gd name="T3" fmla="*/ 0 h 144"/>
              <a:gd name="T4" fmla="*/ 167 w 167"/>
              <a:gd name="T5" fmla="*/ 5 h 144"/>
              <a:gd name="T6" fmla="*/ 160 w 167"/>
              <a:gd name="T7" fmla="*/ 55 h 144"/>
              <a:gd name="T8" fmla="*/ 107 w 167"/>
              <a:gd name="T9" fmla="*/ 84 h 144"/>
              <a:gd name="T10" fmla="*/ 32 w 167"/>
              <a:gd name="T11" fmla="*/ 144 h 144"/>
              <a:gd name="T12" fmla="*/ 0 w 167"/>
              <a:gd name="T13" fmla="*/ 104 h 144"/>
              <a:gd name="T14" fmla="*/ 0 w 167"/>
              <a:gd name="T15" fmla="*/ 109 h 144"/>
              <a:gd name="T16" fmla="*/ 0 w 167"/>
              <a:gd name="T1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4"/>
                </a:moveTo>
                <a:lnTo>
                  <a:pt x="142" y="0"/>
                </a:lnTo>
                <a:lnTo>
                  <a:pt x="167" y="5"/>
                </a:lnTo>
                <a:lnTo>
                  <a:pt x="160" y="55"/>
                </a:lnTo>
                <a:lnTo>
                  <a:pt x="107" y="84"/>
                </a:lnTo>
                <a:lnTo>
                  <a:pt x="32" y="144"/>
                </a:lnTo>
                <a:lnTo>
                  <a:pt x="0" y="104"/>
                </a:lnTo>
                <a:lnTo>
                  <a:pt x="0" y="109"/>
                </a:lnTo>
                <a:lnTo>
                  <a:pt x="0" y="1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2" name="Freeform 1471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7 h 90"/>
              <a:gd name="T2" fmla="*/ 7 w 68"/>
              <a:gd name="T3" fmla="*/ 55 h 90"/>
              <a:gd name="T4" fmla="*/ 42 w 68"/>
              <a:gd name="T5" fmla="*/ 0 h 90"/>
              <a:gd name="T6" fmla="*/ 68 w 68"/>
              <a:gd name="T7" fmla="*/ 10 h 90"/>
              <a:gd name="T8" fmla="*/ 36 w 68"/>
              <a:gd name="T9" fmla="*/ 90 h 90"/>
              <a:gd name="T10" fmla="*/ 7 w 68"/>
              <a:gd name="T11" fmla="*/ 87 h 90"/>
              <a:gd name="T12" fmla="*/ 0 w 68"/>
              <a:gd name="T13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7"/>
                </a:moveTo>
                <a:lnTo>
                  <a:pt x="7" y="55"/>
                </a:lnTo>
                <a:lnTo>
                  <a:pt x="42" y="0"/>
                </a:lnTo>
                <a:lnTo>
                  <a:pt x="68" y="10"/>
                </a:lnTo>
                <a:lnTo>
                  <a:pt x="36" y="90"/>
                </a:lnTo>
                <a:lnTo>
                  <a:pt x="7" y="87"/>
                </a:lnTo>
                <a:lnTo>
                  <a:pt x="0" y="8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3" name="Freeform 1470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8 h 90"/>
              <a:gd name="T2" fmla="*/ 8 w 68"/>
              <a:gd name="T3" fmla="*/ 55 h 90"/>
              <a:gd name="T4" fmla="*/ 43 w 68"/>
              <a:gd name="T5" fmla="*/ 0 h 90"/>
              <a:gd name="T6" fmla="*/ 68 w 68"/>
              <a:gd name="T7" fmla="*/ 10 h 90"/>
              <a:gd name="T8" fmla="*/ 35 w 68"/>
              <a:gd name="T9" fmla="*/ 90 h 90"/>
              <a:gd name="T10" fmla="*/ 8 w 68"/>
              <a:gd name="T11" fmla="*/ 88 h 90"/>
              <a:gd name="T12" fmla="*/ 0 w 68"/>
              <a:gd name="T1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8"/>
                </a:moveTo>
                <a:lnTo>
                  <a:pt x="8" y="55"/>
                </a:lnTo>
                <a:lnTo>
                  <a:pt x="43" y="0"/>
                </a:lnTo>
                <a:lnTo>
                  <a:pt x="68" y="10"/>
                </a:lnTo>
                <a:lnTo>
                  <a:pt x="35" y="90"/>
                </a:lnTo>
                <a:lnTo>
                  <a:pt x="8" y="88"/>
                </a:lnTo>
                <a:lnTo>
                  <a:pt x="0" y="8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4" name="Freeform 1469"/>
          <p:cNvSpPr>
            <a:spLocks/>
          </p:cNvSpPr>
          <p:nvPr/>
        </p:nvSpPr>
        <p:spPr bwMode="auto">
          <a:xfrm>
            <a:off x="6541586" y="3573064"/>
            <a:ext cx="171477" cy="146260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7 h 144"/>
              <a:gd name="T4" fmla="*/ 153 w 169"/>
              <a:gd name="T5" fmla="*/ 29 h 144"/>
              <a:gd name="T6" fmla="*/ 160 w 169"/>
              <a:gd name="T7" fmla="*/ 42 h 144"/>
              <a:gd name="T8" fmla="*/ 150 w 169"/>
              <a:gd name="T9" fmla="*/ 39 h 144"/>
              <a:gd name="T10" fmla="*/ 102 w 169"/>
              <a:gd name="T11" fmla="*/ 39 h 144"/>
              <a:gd name="T12" fmla="*/ 86 w 169"/>
              <a:gd name="T13" fmla="*/ 0 h 144"/>
              <a:gd name="T14" fmla="*/ 61 w 169"/>
              <a:gd name="T15" fmla="*/ 23 h 144"/>
              <a:gd name="T16" fmla="*/ 61 w 169"/>
              <a:gd name="T17" fmla="*/ 55 h 144"/>
              <a:gd name="T18" fmla="*/ 0 w 169"/>
              <a:gd name="T19" fmla="*/ 80 h 144"/>
              <a:gd name="T20" fmla="*/ 0 w 169"/>
              <a:gd name="T21" fmla="*/ 112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7"/>
                </a:lnTo>
                <a:lnTo>
                  <a:pt x="153" y="29"/>
                </a:lnTo>
                <a:lnTo>
                  <a:pt x="160" y="42"/>
                </a:lnTo>
                <a:lnTo>
                  <a:pt x="150" y="39"/>
                </a:lnTo>
                <a:lnTo>
                  <a:pt x="102" y="39"/>
                </a:lnTo>
                <a:lnTo>
                  <a:pt x="86" y="0"/>
                </a:lnTo>
                <a:lnTo>
                  <a:pt x="61" y="23"/>
                </a:lnTo>
                <a:lnTo>
                  <a:pt x="61" y="55"/>
                </a:lnTo>
                <a:lnTo>
                  <a:pt x="0" y="80"/>
                </a:lnTo>
                <a:lnTo>
                  <a:pt x="0" y="112"/>
                </a:lnTo>
                <a:lnTo>
                  <a:pt x="134" y="141"/>
                </a:lnTo>
                <a:lnTo>
                  <a:pt x="137" y="1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5" name="Freeform 1468"/>
          <p:cNvSpPr>
            <a:spLocks/>
          </p:cNvSpPr>
          <p:nvPr/>
        </p:nvSpPr>
        <p:spPr bwMode="auto">
          <a:xfrm>
            <a:off x="6541586" y="3573064"/>
            <a:ext cx="171477" cy="143739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6 h 144"/>
              <a:gd name="T4" fmla="*/ 154 w 169"/>
              <a:gd name="T5" fmla="*/ 28 h 144"/>
              <a:gd name="T6" fmla="*/ 159 w 169"/>
              <a:gd name="T7" fmla="*/ 40 h 144"/>
              <a:gd name="T8" fmla="*/ 149 w 169"/>
              <a:gd name="T9" fmla="*/ 38 h 144"/>
              <a:gd name="T10" fmla="*/ 102 w 169"/>
              <a:gd name="T11" fmla="*/ 38 h 144"/>
              <a:gd name="T12" fmla="*/ 87 w 169"/>
              <a:gd name="T13" fmla="*/ 0 h 144"/>
              <a:gd name="T14" fmla="*/ 62 w 169"/>
              <a:gd name="T15" fmla="*/ 23 h 144"/>
              <a:gd name="T16" fmla="*/ 62 w 169"/>
              <a:gd name="T17" fmla="*/ 56 h 144"/>
              <a:gd name="T18" fmla="*/ 0 w 169"/>
              <a:gd name="T19" fmla="*/ 81 h 144"/>
              <a:gd name="T20" fmla="*/ 0 w 169"/>
              <a:gd name="T21" fmla="*/ 111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6"/>
                </a:lnTo>
                <a:lnTo>
                  <a:pt x="154" y="28"/>
                </a:lnTo>
                <a:lnTo>
                  <a:pt x="159" y="40"/>
                </a:lnTo>
                <a:lnTo>
                  <a:pt x="149" y="38"/>
                </a:lnTo>
                <a:lnTo>
                  <a:pt x="102" y="38"/>
                </a:lnTo>
                <a:lnTo>
                  <a:pt x="87" y="0"/>
                </a:lnTo>
                <a:lnTo>
                  <a:pt x="62" y="23"/>
                </a:lnTo>
                <a:lnTo>
                  <a:pt x="62" y="56"/>
                </a:lnTo>
                <a:lnTo>
                  <a:pt x="0" y="81"/>
                </a:lnTo>
                <a:lnTo>
                  <a:pt x="0" y="111"/>
                </a:lnTo>
                <a:lnTo>
                  <a:pt x="134" y="141"/>
                </a:lnTo>
                <a:lnTo>
                  <a:pt x="137" y="1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6" name="Freeform 1467"/>
          <p:cNvSpPr>
            <a:spLocks/>
          </p:cNvSpPr>
          <p:nvPr/>
        </p:nvSpPr>
        <p:spPr bwMode="auto">
          <a:xfrm>
            <a:off x="6586977" y="3320892"/>
            <a:ext cx="675821" cy="302606"/>
          </a:xfrm>
          <a:custGeom>
            <a:avLst/>
            <a:gdLst>
              <a:gd name="T0" fmla="*/ 124 w 671"/>
              <a:gd name="T1" fmla="*/ 284 h 300"/>
              <a:gd name="T2" fmla="*/ 153 w 671"/>
              <a:gd name="T3" fmla="*/ 284 h 300"/>
              <a:gd name="T4" fmla="*/ 249 w 671"/>
              <a:gd name="T5" fmla="*/ 300 h 300"/>
              <a:gd name="T6" fmla="*/ 271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3 w 671"/>
              <a:gd name="T13" fmla="*/ 204 h 300"/>
              <a:gd name="T14" fmla="*/ 671 w 671"/>
              <a:gd name="T15" fmla="*/ 153 h 300"/>
              <a:gd name="T16" fmla="*/ 655 w 671"/>
              <a:gd name="T17" fmla="*/ 137 h 300"/>
              <a:gd name="T18" fmla="*/ 540 w 671"/>
              <a:gd name="T19" fmla="*/ 134 h 300"/>
              <a:gd name="T20" fmla="*/ 508 w 671"/>
              <a:gd name="T21" fmla="*/ 118 h 300"/>
              <a:gd name="T22" fmla="*/ 451 w 671"/>
              <a:gd name="T23" fmla="*/ 153 h 300"/>
              <a:gd name="T24" fmla="*/ 380 w 671"/>
              <a:gd name="T25" fmla="*/ 134 h 300"/>
              <a:gd name="T26" fmla="*/ 351 w 671"/>
              <a:gd name="T27" fmla="*/ 163 h 300"/>
              <a:gd name="T28" fmla="*/ 287 w 671"/>
              <a:gd name="T29" fmla="*/ 128 h 300"/>
              <a:gd name="T30" fmla="*/ 281 w 671"/>
              <a:gd name="T31" fmla="*/ 83 h 300"/>
              <a:gd name="T32" fmla="*/ 310 w 671"/>
              <a:gd name="T33" fmla="*/ 57 h 300"/>
              <a:gd name="T34" fmla="*/ 259 w 671"/>
              <a:gd name="T35" fmla="*/ 0 h 300"/>
              <a:gd name="T36" fmla="*/ 150 w 671"/>
              <a:gd name="T37" fmla="*/ 92 h 300"/>
              <a:gd name="T38" fmla="*/ 41 w 671"/>
              <a:gd name="T39" fmla="*/ 83 h 300"/>
              <a:gd name="T40" fmla="*/ 0 w 671"/>
              <a:gd name="T41" fmla="*/ 121 h 300"/>
              <a:gd name="T42" fmla="*/ 35 w 671"/>
              <a:gd name="T43" fmla="*/ 172 h 300"/>
              <a:gd name="T44" fmla="*/ 76 w 671"/>
              <a:gd name="T45" fmla="*/ 179 h 300"/>
              <a:gd name="T46" fmla="*/ 124 w 671"/>
              <a:gd name="T47" fmla="*/ 278 h 300"/>
              <a:gd name="T48" fmla="*/ 124 w 671"/>
              <a:gd name="T4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4" y="284"/>
                </a:moveTo>
                <a:lnTo>
                  <a:pt x="153" y="284"/>
                </a:lnTo>
                <a:lnTo>
                  <a:pt x="249" y="300"/>
                </a:lnTo>
                <a:lnTo>
                  <a:pt x="271" y="265"/>
                </a:lnTo>
                <a:lnTo>
                  <a:pt x="409" y="268"/>
                </a:lnTo>
                <a:lnTo>
                  <a:pt x="419" y="243"/>
                </a:lnTo>
                <a:lnTo>
                  <a:pt x="403" y="204"/>
                </a:lnTo>
                <a:lnTo>
                  <a:pt x="671" y="153"/>
                </a:lnTo>
                <a:lnTo>
                  <a:pt x="655" y="137"/>
                </a:lnTo>
                <a:lnTo>
                  <a:pt x="540" y="134"/>
                </a:lnTo>
                <a:lnTo>
                  <a:pt x="508" y="118"/>
                </a:lnTo>
                <a:lnTo>
                  <a:pt x="451" y="153"/>
                </a:lnTo>
                <a:lnTo>
                  <a:pt x="380" y="134"/>
                </a:lnTo>
                <a:lnTo>
                  <a:pt x="351" y="163"/>
                </a:lnTo>
                <a:lnTo>
                  <a:pt x="287" y="128"/>
                </a:lnTo>
                <a:lnTo>
                  <a:pt x="281" y="83"/>
                </a:lnTo>
                <a:lnTo>
                  <a:pt x="310" y="57"/>
                </a:lnTo>
                <a:lnTo>
                  <a:pt x="259" y="0"/>
                </a:lnTo>
                <a:lnTo>
                  <a:pt x="150" y="92"/>
                </a:lnTo>
                <a:lnTo>
                  <a:pt x="41" y="83"/>
                </a:lnTo>
                <a:lnTo>
                  <a:pt x="0" y="121"/>
                </a:lnTo>
                <a:lnTo>
                  <a:pt x="35" y="172"/>
                </a:lnTo>
                <a:lnTo>
                  <a:pt x="76" y="179"/>
                </a:lnTo>
                <a:lnTo>
                  <a:pt x="124" y="278"/>
                </a:lnTo>
                <a:lnTo>
                  <a:pt x="124" y="2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7" name="Freeform 1466"/>
          <p:cNvSpPr>
            <a:spLocks/>
          </p:cNvSpPr>
          <p:nvPr/>
        </p:nvSpPr>
        <p:spPr bwMode="auto">
          <a:xfrm>
            <a:off x="6586977" y="3320892"/>
            <a:ext cx="678343" cy="302606"/>
          </a:xfrm>
          <a:custGeom>
            <a:avLst/>
            <a:gdLst>
              <a:gd name="T0" fmla="*/ 125 w 671"/>
              <a:gd name="T1" fmla="*/ 285 h 300"/>
              <a:gd name="T2" fmla="*/ 155 w 671"/>
              <a:gd name="T3" fmla="*/ 285 h 300"/>
              <a:gd name="T4" fmla="*/ 249 w 671"/>
              <a:gd name="T5" fmla="*/ 300 h 300"/>
              <a:gd name="T6" fmla="*/ 272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4 w 671"/>
              <a:gd name="T13" fmla="*/ 205 h 300"/>
              <a:gd name="T14" fmla="*/ 671 w 671"/>
              <a:gd name="T15" fmla="*/ 153 h 300"/>
              <a:gd name="T16" fmla="*/ 654 w 671"/>
              <a:gd name="T17" fmla="*/ 138 h 300"/>
              <a:gd name="T18" fmla="*/ 539 w 671"/>
              <a:gd name="T19" fmla="*/ 135 h 300"/>
              <a:gd name="T20" fmla="*/ 509 w 671"/>
              <a:gd name="T21" fmla="*/ 118 h 300"/>
              <a:gd name="T22" fmla="*/ 451 w 671"/>
              <a:gd name="T23" fmla="*/ 153 h 300"/>
              <a:gd name="T24" fmla="*/ 379 w 671"/>
              <a:gd name="T25" fmla="*/ 135 h 300"/>
              <a:gd name="T26" fmla="*/ 352 w 671"/>
              <a:gd name="T27" fmla="*/ 163 h 300"/>
              <a:gd name="T28" fmla="*/ 287 w 671"/>
              <a:gd name="T29" fmla="*/ 128 h 300"/>
              <a:gd name="T30" fmla="*/ 282 w 671"/>
              <a:gd name="T31" fmla="*/ 83 h 300"/>
              <a:gd name="T32" fmla="*/ 309 w 671"/>
              <a:gd name="T33" fmla="*/ 58 h 300"/>
              <a:gd name="T34" fmla="*/ 259 w 671"/>
              <a:gd name="T35" fmla="*/ 0 h 300"/>
              <a:gd name="T36" fmla="*/ 150 w 671"/>
              <a:gd name="T37" fmla="*/ 93 h 300"/>
              <a:gd name="T38" fmla="*/ 42 w 671"/>
              <a:gd name="T39" fmla="*/ 83 h 300"/>
              <a:gd name="T40" fmla="*/ 0 w 671"/>
              <a:gd name="T41" fmla="*/ 120 h 300"/>
              <a:gd name="T42" fmla="*/ 35 w 671"/>
              <a:gd name="T43" fmla="*/ 173 h 300"/>
              <a:gd name="T44" fmla="*/ 77 w 671"/>
              <a:gd name="T45" fmla="*/ 180 h 300"/>
              <a:gd name="T46" fmla="*/ 125 w 671"/>
              <a:gd name="T47" fmla="*/ 278 h 300"/>
              <a:gd name="T48" fmla="*/ 125 w 671"/>
              <a:gd name="T49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5" y="285"/>
                </a:moveTo>
                <a:lnTo>
                  <a:pt x="155" y="285"/>
                </a:lnTo>
                <a:lnTo>
                  <a:pt x="249" y="300"/>
                </a:lnTo>
                <a:lnTo>
                  <a:pt x="272" y="265"/>
                </a:lnTo>
                <a:lnTo>
                  <a:pt x="409" y="268"/>
                </a:lnTo>
                <a:lnTo>
                  <a:pt x="419" y="243"/>
                </a:lnTo>
                <a:lnTo>
                  <a:pt x="404" y="205"/>
                </a:lnTo>
                <a:lnTo>
                  <a:pt x="671" y="153"/>
                </a:lnTo>
                <a:lnTo>
                  <a:pt x="654" y="138"/>
                </a:lnTo>
                <a:lnTo>
                  <a:pt x="539" y="135"/>
                </a:lnTo>
                <a:lnTo>
                  <a:pt x="509" y="118"/>
                </a:lnTo>
                <a:lnTo>
                  <a:pt x="451" y="153"/>
                </a:lnTo>
                <a:lnTo>
                  <a:pt x="379" y="135"/>
                </a:lnTo>
                <a:lnTo>
                  <a:pt x="352" y="163"/>
                </a:lnTo>
                <a:lnTo>
                  <a:pt x="287" y="128"/>
                </a:lnTo>
                <a:lnTo>
                  <a:pt x="282" y="83"/>
                </a:lnTo>
                <a:lnTo>
                  <a:pt x="309" y="58"/>
                </a:lnTo>
                <a:lnTo>
                  <a:pt x="259" y="0"/>
                </a:lnTo>
                <a:lnTo>
                  <a:pt x="150" y="93"/>
                </a:lnTo>
                <a:lnTo>
                  <a:pt x="42" y="83"/>
                </a:lnTo>
                <a:lnTo>
                  <a:pt x="0" y="120"/>
                </a:lnTo>
                <a:lnTo>
                  <a:pt x="35" y="173"/>
                </a:lnTo>
                <a:lnTo>
                  <a:pt x="77" y="180"/>
                </a:lnTo>
                <a:lnTo>
                  <a:pt x="125" y="278"/>
                </a:lnTo>
                <a:lnTo>
                  <a:pt x="125" y="28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8" name="Freeform 1465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18 h 237"/>
              <a:gd name="T4" fmla="*/ 445 w 582"/>
              <a:gd name="T5" fmla="*/ 195 h 237"/>
              <a:gd name="T6" fmla="*/ 496 w 582"/>
              <a:gd name="T7" fmla="*/ 170 h 237"/>
              <a:gd name="T8" fmla="*/ 569 w 582"/>
              <a:gd name="T9" fmla="*/ 144 h 237"/>
              <a:gd name="T10" fmla="*/ 582 w 582"/>
              <a:gd name="T11" fmla="*/ 131 h 237"/>
              <a:gd name="T12" fmla="*/ 579 w 582"/>
              <a:gd name="T13" fmla="*/ 54 h 237"/>
              <a:gd name="T14" fmla="*/ 579 w 582"/>
              <a:gd name="T15" fmla="*/ 51 h 237"/>
              <a:gd name="T16" fmla="*/ 573 w 582"/>
              <a:gd name="T17" fmla="*/ 51 h 237"/>
              <a:gd name="T18" fmla="*/ 528 w 582"/>
              <a:gd name="T19" fmla="*/ 102 h 237"/>
              <a:gd name="T20" fmla="*/ 493 w 582"/>
              <a:gd name="T21" fmla="*/ 102 h 237"/>
              <a:gd name="T22" fmla="*/ 429 w 582"/>
              <a:gd name="T23" fmla="*/ 166 h 237"/>
              <a:gd name="T24" fmla="*/ 381 w 582"/>
              <a:gd name="T25" fmla="*/ 166 h 237"/>
              <a:gd name="T26" fmla="*/ 253 w 582"/>
              <a:gd name="T27" fmla="*/ 150 h 237"/>
              <a:gd name="T28" fmla="*/ 323 w 582"/>
              <a:gd name="T29" fmla="*/ 90 h 237"/>
              <a:gd name="T30" fmla="*/ 323 w 582"/>
              <a:gd name="T31" fmla="*/ 67 h 237"/>
              <a:gd name="T32" fmla="*/ 326 w 582"/>
              <a:gd name="T33" fmla="*/ 67 h 237"/>
              <a:gd name="T34" fmla="*/ 323 w 582"/>
              <a:gd name="T35" fmla="*/ 64 h 237"/>
              <a:gd name="T36" fmla="*/ 288 w 582"/>
              <a:gd name="T37" fmla="*/ 48 h 237"/>
              <a:gd name="T38" fmla="*/ 285 w 582"/>
              <a:gd name="T39" fmla="*/ 0 h 237"/>
              <a:gd name="T40" fmla="*/ 131 w 582"/>
              <a:gd name="T41" fmla="*/ 64 h 237"/>
              <a:gd name="T42" fmla="*/ 96 w 582"/>
              <a:gd name="T43" fmla="*/ 118 h 237"/>
              <a:gd name="T44" fmla="*/ 29 w 582"/>
              <a:gd name="T45" fmla="*/ 131 h 237"/>
              <a:gd name="T46" fmla="*/ 0 w 582"/>
              <a:gd name="T47" fmla="*/ 157 h 237"/>
              <a:gd name="T48" fmla="*/ 6 w 582"/>
              <a:gd name="T49" fmla="*/ 202 h 237"/>
              <a:gd name="T50" fmla="*/ 70 w 582"/>
              <a:gd name="T51" fmla="*/ 237 h 237"/>
              <a:gd name="T52" fmla="*/ 99 w 582"/>
              <a:gd name="T53" fmla="*/ 208 h 237"/>
              <a:gd name="T54" fmla="*/ 170 w 582"/>
              <a:gd name="T55" fmla="*/ 227 h 237"/>
              <a:gd name="T56" fmla="*/ 227 w 582"/>
              <a:gd name="T57" fmla="*/ 192 h 237"/>
              <a:gd name="T58" fmla="*/ 259 w 582"/>
              <a:gd name="T59" fmla="*/ 208 h 237"/>
              <a:gd name="T60" fmla="*/ 374 w 582"/>
              <a:gd name="T61" fmla="*/ 211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18"/>
                </a:lnTo>
                <a:lnTo>
                  <a:pt x="445" y="195"/>
                </a:lnTo>
                <a:lnTo>
                  <a:pt x="496" y="170"/>
                </a:lnTo>
                <a:lnTo>
                  <a:pt x="569" y="144"/>
                </a:lnTo>
                <a:lnTo>
                  <a:pt x="582" y="131"/>
                </a:lnTo>
                <a:lnTo>
                  <a:pt x="579" y="54"/>
                </a:lnTo>
                <a:lnTo>
                  <a:pt x="579" y="51"/>
                </a:lnTo>
                <a:lnTo>
                  <a:pt x="573" y="51"/>
                </a:lnTo>
                <a:lnTo>
                  <a:pt x="528" y="102"/>
                </a:lnTo>
                <a:lnTo>
                  <a:pt x="493" y="102"/>
                </a:lnTo>
                <a:lnTo>
                  <a:pt x="429" y="166"/>
                </a:lnTo>
                <a:lnTo>
                  <a:pt x="381" y="166"/>
                </a:lnTo>
                <a:lnTo>
                  <a:pt x="253" y="150"/>
                </a:lnTo>
                <a:lnTo>
                  <a:pt x="323" y="90"/>
                </a:lnTo>
                <a:lnTo>
                  <a:pt x="323" y="67"/>
                </a:lnTo>
                <a:lnTo>
                  <a:pt x="326" y="67"/>
                </a:lnTo>
                <a:lnTo>
                  <a:pt x="323" y="64"/>
                </a:lnTo>
                <a:lnTo>
                  <a:pt x="288" y="48"/>
                </a:lnTo>
                <a:lnTo>
                  <a:pt x="285" y="0"/>
                </a:lnTo>
                <a:lnTo>
                  <a:pt x="131" y="64"/>
                </a:lnTo>
                <a:lnTo>
                  <a:pt x="96" y="118"/>
                </a:lnTo>
                <a:lnTo>
                  <a:pt x="29" y="131"/>
                </a:lnTo>
                <a:lnTo>
                  <a:pt x="0" y="157"/>
                </a:lnTo>
                <a:lnTo>
                  <a:pt x="6" y="202"/>
                </a:lnTo>
                <a:lnTo>
                  <a:pt x="70" y="237"/>
                </a:lnTo>
                <a:lnTo>
                  <a:pt x="99" y="208"/>
                </a:lnTo>
                <a:lnTo>
                  <a:pt x="170" y="227"/>
                </a:lnTo>
                <a:lnTo>
                  <a:pt x="227" y="192"/>
                </a:lnTo>
                <a:lnTo>
                  <a:pt x="259" y="208"/>
                </a:lnTo>
                <a:lnTo>
                  <a:pt x="374" y="211"/>
                </a:lnTo>
                <a:lnTo>
                  <a:pt x="390" y="22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9" name="Freeform 1464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20 h 237"/>
              <a:gd name="T4" fmla="*/ 445 w 582"/>
              <a:gd name="T5" fmla="*/ 195 h 237"/>
              <a:gd name="T6" fmla="*/ 495 w 582"/>
              <a:gd name="T7" fmla="*/ 170 h 237"/>
              <a:gd name="T8" fmla="*/ 567 w 582"/>
              <a:gd name="T9" fmla="*/ 145 h 237"/>
              <a:gd name="T10" fmla="*/ 582 w 582"/>
              <a:gd name="T11" fmla="*/ 132 h 237"/>
              <a:gd name="T12" fmla="*/ 577 w 582"/>
              <a:gd name="T13" fmla="*/ 55 h 237"/>
              <a:gd name="T14" fmla="*/ 577 w 582"/>
              <a:gd name="T15" fmla="*/ 52 h 237"/>
              <a:gd name="T16" fmla="*/ 572 w 582"/>
              <a:gd name="T17" fmla="*/ 52 h 237"/>
              <a:gd name="T18" fmla="*/ 527 w 582"/>
              <a:gd name="T19" fmla="*/ 102 h 237"/>
              <a:gd name="T20" fmla="*/ 492 w 582"/>
              <a:gd name="T21" fmla="*/ 102 h 237"/>
              <a:gd name="T22" fmla="*/ 427 w 582"/>
              <a:gd name="T23" fmla="*/ 167 h 237"/>
              <a:gd name="T24" fmla="*/ 380 w 582"/>
              <a:gd name="T25" fmla="*/ 167 h 237"/>
              <a:gd name="T26" fmla="*/ 252 w 582"/>
              <a:gd name="T27" fmla="*/ 150 h 237"/>
              <a:gd name="T28" fmla="*/ 322 w 582"/>
              <a:gd name="T29" fmla="*/ 90 h 237"/>
              <a:gd name="T30" fmla="*/ 322 w 582"/>
              <a:gd name="T31" fmla="*/ 67 h 237"/>
              <a:gd name="T32" fmla="*/ 325 w 582"/>
              <a:gd name="T33" fmla="*/ 67 h 237"/>
              <a:gd name="T34" fmla="*/ 322 w 582"/>
              <a:gd name="T35" fmla="*/ 65 h 237"/>
              <a:gd name="T36" fmla="*/ 287 w 582"/>
              <a:gd name="T37" fmla="*/ 50 h 237"/>
              <a:gd name="T38" fmla="*/ 285 w 582"/>
              <a:gd name="T39" fmla="*/ 0 h 237"/>
              <a:gd name="T40" fmla="*/ 130 w 582"/>
              <a:gd name="T41" fmla="*/ 65 h 237"/>
              <a:gd name="T42" fmla="*/ 95 w 582"/>
              <a:gd name="T43" fmla="*/ 120 h 237"/>
              <a:gd name="T44" fmla="*/ 27 w 582"/>
              <a:gd name="T45" fmla="*/ 132 h 237"/>
              <a:gd name="T46" fmla="*/ 0 w 582"/>
              <a:gd name="T47" fmla="*/ 157 h 237"/>
              <a:gd name="T48" fmla="*/ 5 w 582"/>
              <a:gd name="T49" fmla="*/ 202 h 237"/>
              <a:gd name="T50" fmla="*/ 70 w 582"/>
              <a:gd name="T51" fmla="*/ 237 h 237"/>
              <a:gd name="T52" fmla="*/ 97 w 582"/>
              <a:gd name="T53" fmla="*/ 210 h 237"/>
              <a:gd name="T54" fmla="*/ 170 w 582"/>
              <a:gd name="T55" fmla="*/ 227 h 237"/>
              <a:gd name="T56" fmla="*/ 227 w 582"/>
              <a:gd name="T57" fmla="*/ 192 h 237"/>
              <a:gd name="T58" fmla="*/ 257 w 582"/>
              <a:gd name="T59" fmla="*/ 210 h 237"/>
              <a:gd name="T60" fmla="*/ 372 w 582"/>
              <a:gd name="T61" fmla="*/ 212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20"/>
                </a:lnTo>
                <a:lnTo>
                  <a:pt x="445" y="195"/>
                </a:lnTo>
                <a:lnTo>
                  <a:pt x="495" y="170"/>
                </a:lnTo>
                <a:lnTo>
                  <a:pt x="567" y="145"/>
                </a:lnTo>
                <a:lnTo>
                  <a:pt x="582" y="132"/>
                </a:lnTo>
                <a:lnTo>
                  <a:pt x="577" y="55"/>
                </a:lnTo>
                <a:lnTo>
                  <a:pt x="577" y="52"/>
                </a:lnTo>
                <a:lnTo>
                  <a:pt x="572" y="52"/>
                </a:lnTo>
                <a:lnTo>
                  <a:pt x="527" y="102"/>
                </a:lnTo>
                <a:lnTo>
                  <a:pt x="492" y="102"/>
                </a:lnTo>
                <a:lnTo>
                  <a:pt x="427" y="167"/>
                </a:lnTo>
                <a:lnTo>
                  <a:pt x="380" y="167"/>
                </a:lnTo>
                <a:lnTo>
                  <a:pt x="252" y="150"/>
                </a:lnTo>
                <a:lnTo>
                  <a:pt x="322" y="90"/>
                </a:lnTo>
                <a:lnTo>
                  <a:pt x="322" y="67"/>
                </a:lnTo>
                <a:lnTo>
                  <a:pt x="325" y="67"/>
                </a:lnTo>
                <a:lnTo>
                  <a:pt x="322" y="65"/>
                </a:lnTo>
                <a:lnTo>
                  <a:pt x="287" y="50"/>
                </a:lnTo>
                <a:lnTo>
                  <a:pt x="285" y="0"/>
                </a:lnTo>
                <a:lnTo>
                  <a:pt x="130" y="65"/>
                </a:lnTo>
                <a:lnTo>
                  <a:pt x="95" y="120"/>
                </a:lnTo>
                <a:lnTo>
                  <a:pt x="27" y="132"/>
                </a:lnTo>
                <a:lnTo>
                  <a:pt x="0" y="157"/>
                </a:lnTo>
                <a:lnTo>
                  <a:pt x="5" y="202"/>
                </a:lnTo>
                <a:lnTo>
                  <a:pt x="70" y="237"/>
                </a:lnTo>
                <a:lnTo>
                  <a:pt x="97" y="210"/>
                </a:lnTo>
                <a:lnTo>
                  <a:pt x="170" y="227"/>
                </a:lnTo>
                <a:lnTo>
                  <a:pt x="227" y="192"/>
                </a:lnTo>
                <a:lnTo>
                  <a:pt x="257" y="210"/>
                </a:lnTo>
                <a:lnTo>
                  <a:pt x="372" y="212"/>
                </a:lnTo>
                <a:lnTo>
                  <a:pt x="390" y="2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0" name="Freeform 1463"/>
          <p:cNvSpPr>
            <a:spLocks/>
          </p:cNvSpPr>
          <p:nvPr/>
        </p:nvSpPr>
        <p:spPr bwMode="auto">
          <a:xfrm>
            <a:off x="7434275" y="3298197"/>
            <a:ext cx="15130" cy="17651"/>
          </a:xfrm>
          <a:custGeom>
            <a:avLst/>
            <a:gdLst>
              <a:gd name="T0" fmla="*/ 16 w 16"/>
              <a:gd name="T1" fmla="*/ 0 h 19"/>
              <a:gd name="T2" fmla="*/ 0 w 16"/>
              <a:gd name="T3" fmla="*/ 19 h 19"/>
              <a:gd name="T4" fmla="*/ 16 w 16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9">
                <a:moveTo>
                  <a:pt x="16" y="0"/>
                </a:moveTo>
                <a:lnTo>
                  <a:pt x="0" y="19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1" name="Freeform 1462"/>
          <p:cNvSpPr>
            <a:spLocks/>
          </p:cNvSpPr>
          <p:nvPr/>
        </p:nvSpPr>
        <p:spPr bwMode="auto">
          <a:xfrm>
            <a:off x="7177060" y="3336022"/>
            <a:ext cx="20174" cy="17653"/>
          </a:xfrm>
          <a:custGeom>
            <a:avLst/>
            <a:gdLst>
              <a:gd name="T0" fmla="*/ 0 w 19"/>
              <a:gd name="T1" fmla="*/ 16 h 16"/>
              <a:gd name="T2" fmla="*/ 19 w 19"/>
              <a:gd name="T3" fmla="*/ 0 h 16"/>
              <a:gd name="T4" fmla="*/ 0 w 19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6">
                <a:moveTo>
                  <a:pt x="0" y="16"/>
                </a:moveTo>
                <a:lnTo>
                  <a:pt x="19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2" name="Freeform 1461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2 w 135"/>
              <a:gd name="T3" fmla="*/ 131 h 153"/>
              <a:gd name="T4" fmla="*/ 135 w 135"/>
              <a:gd name="T5" fmla="*/ 80 h 153"/>
              <a:gd name="T6" fmla="*/ 84 w 135"/>
              <a:gd name="T7" fmla="*/ 28 h 153"/>
              <a:gd name="T8" fmla="*/ 64 w 135"/>
              <a:gd name="T9" fmla="*/ 0 h 153"/>
              <a:gd name="T10" fmla="*/ 26 w 135"/>
              <a:gd name="T11" fmla="*/ 3 h 153"/>
              <a:gd name="T12" fmla="*/ 0 w 135"/>
              <a:gd name="T13" fmla="*/ 89 h 153"/>
              <a:gd name="T14" fmla="*/ 7 w 135"/>
              <a:gd name="T15" fmla="*/ 86 h 153"/>
              <a:gd name="T16" fmla="*/ 10 w 135"/>
              <a:gd name="T17" fmla="*/ 134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2" y="131"/>
                </a:lnTo>
                <a:lnTo>
                  <a:pt x="135" y="80"/>
                </a:lnTo>
                <a:lnTo>
                  <a:pt x="84" y="28"/>
                </a:lnTo>
                <a:lnTo>
                  <a:pt x="64" y="0"/>
                </a:lnTo>
                <a:lnTo>
                  <a:pt x="26" y="3"/>
                </a:lnTo>
                <a:lnTo>
                  <a:pt x="0" y="89"/>
                </a:lnTo>
                <a:lnTo>
                  <a:pt x="7" y="86"/>
                </a:lnTo>
                <a:lnTo>
                  <a:pt x="10" y="134"/>
                </a:lnTo>
                <a:lnTo>
                  <a:pt x="45" y="150"/>
                </a:lnTo>
                <a:lnTo>
                  <a:pt x="48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3" name="Freeform 1460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3 w 135"/>
              <a:gd name="T3" fmla="*/ 130 h 153"/>
              <a:gd name="T4" fmla="*/ 135 w 135"/>
              <a:gd name="T5" fmla="*/ 80 h 153"/>
              <a:gd name="T6" fmla="*/ 85 w 135"/>
              <a:gd name="T7" fmla="*/ 28 h 153"/>
              <a:gd name="T8" fmla="*/ 65 w 135"/>
              <a:gd name="T9" fmla="*/ 0 h 153"/>
              <a:gd name="T10" fmla="*/ 25 w 135"/>
              <a:gd name="T11" fmla="*/ 3 h 153"/>
              <a:gd name="T12" fmla="*/ 0 w 135"/>
              <a:gd name="T13" fmla="*/ 90 h 153"/>
              <a:gd name="T14" fmla="*/ 8 w 135"/>
              <a:gd name="T15" fmla="*/ 85 h 153"/>
              <a:gd name="T16" fmla="*/ 10 w 135"/>
              <a:gd name="T17" fmla="*/ 135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3" y="130"/>
                </a:lnTo>
                <a:lnTo>
                  <a:pt x="135" y="80"/>
                </a:lnTo>
                <a:lnTo>
                  <a:pt x="85" y="28"/>
                </a:lnTo>
                <a:lnTo>
                  <a:pt x="65" y="0"/>
                </a:lnTo>
                <a:lnTo>
                  <a:pt x="25" y="3"/>
                </a:lnTo>
                <a:lnTo>
                  <a:pt x="0" y="90"/>
                </a:lnTo>
                <a:lnTo>
                  <a:pt x="8" y="85"/>
                </a:lnTo>
                <a:lnTo>
                  <a:pt x="10" y="135"/>
                </a:lnTo>
                <a:lnTo>
                  <a:pt x="45" y="150"/>
                </a:lnTo>
                <a:lnTo>
                  <a:pt x="48" y="1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4" name="Freeform 1459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6 w 336"/>
              <a:gd name="T1" fmla="*/ 157 h 208"/>
              <a:gd name="T2" fmla="*/ 0 w 336"/>
              <a:gd name="T3" fmla="*/ 87 h 208"/>
              <a:gd name="T4" fmla="*/ 48 w 336"/>
              <a:gd name="T5" fmla="*/ 87 h 208"/>
              <a:gd name="T6" fmla="*/ 77 w 336"/>
              <a:gd name="T7" fmla="*/ 58 h 208"/>
              <a:gd name="T8" fmla="*/ 112 w 336"/>
              <a:gd name="T9" fmla="*/ 58 h 208"/>
              <a:gd name="T10" fmla="*/ 134 w 336"/>
              <a:gd name="T11" fmla="*/ 74 h 208"/>
              <a:gd name="T12" fmla="*/ 272 w 336"/>
              <a:gd name="T13" fmla="*/ 0 h 208"/>
              <a:gd name="T14" fmla="*/ 336 w 336"/>
              <a:gd name="T15" fmla="*/ 3 h 208"/>
              <a:gd name="T16" fmla="*/ 310 w 336"/>
              <a:gd name="T17" fmla="*/ 80 h 208"/>
              <a:gd name="T18" fmla="*/ 317 w 336"/>
              <a:gd name="T19" fmla="*/ 77 h 208"/>
              <a:gd name="T20" fmla="*/ 163 w 336"/>
              <a:gd name="T21" fmla="*/ 141 h 208"/>
              <a:gd name="T22" fmla="*/ 128 w 336"/>
              <a:gd name="T23" fmla="*/ 195 h 208"/>
              <a:gd name="T24" fmla="*/ 61 w 336"/>
              <a:gd name="T25" fmla="*/ 208 h 208"/>
              <a:gd name="T26" fmla="*/ 10 w 336"/>
              <a:gd name="T27" fmla="*/ 151 h 208"/>
              <a:gd name="T28" fmla="*/ 6 w 336"/>
              <a:gd name="T29" fmla="*/ 15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6" y="157"/>
                </a:moveTo>
                <a:lnTo>
                  <a:pt x="0" y="87"/>
                </a:lnTo>
                <a:lnTo>
                  <a:pt x="48" y="87"/>
                </a:lnTo>
                <a:lnTo>
                  <a:pt x="77" y="58"/>
                </a:lnTo>
                <a:lnTo>
                  <a:pt x="112" y="58"/>
                </a:lnTo>
                <a:lnTo>
                  <a:pt x="134" y="74"/>
                </a:lnTo>
                <a:lnTo>
                  <a:pt x="272" y="0"/>
                </a:lnTo>
                <a:lnTo>
                  <a:pt x="336" y="3"/>
                </a:lnTo>
                <a:lnTo>
                  <a:pt x="310" y="80"/>
                </a:lnTo>
                <a:lnTo>
                  <a:pt x="317" y="77"/>
                </a:lnTo>
                <a:lnTo>
                  <a:pt x="163" y="141"/>
                </a:lnTo>
                <a:lnTo>
                  <a:pt x="128" y="195"/>
                </a:lnTo>
                <a:lnTo>
                  <a:pt x="61" y="208"/>
                </a:lnTo>
                <a:lnTo>
                  <a:pt x="10" y="151"/>
                </a:lnTo>
                <a:lnTo>
                  <a:pt x="6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5" name="Freeform 1458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5 w 336"/>
              <a:gd name="T1" fmla="*/ 155 h 208"/>
              <a:gd name="T2" fmla="*/ 0 w 336"/>
              <a:gd name="T3" fmla="*/ 85 h 208"/>
              <a:gd name="T4" fmla="*/ 48 w 336"/>
              <a:gd name="T5" fmla="*/ 85 h 208"/>
              <a:gd name="T6" fmla="*/ 78 w 336"/>
              <a:gd name="T7" fmla="*/ 58 h 208"/>
              <a:gd name="T8" fmla="*/ 113 w 336"/>
              <a:gd name="T9" fmla="*/ 58 h 208"/>
              <a:gd name="T10" fmla="*/ 135 w 336"/>
              <a:gd name="T11" fmla="*/ 73 h 208"/>
              <a:gd name="T12" fmla="*/ 273 w 336"/>
              <a:gd name="T13" fmla="*/ 0 h 208"/>
              <a:gd name="T14" fmla="*/ 336 w 336"/>
              <a:gd name="T15" fmla="*/ 3 h 208"/>
              <a:gd name="T16" fmla="*/ 311 w 336"/>
              <a:gd name="T17" fmla="*/ 80 h 208"/>
              <a:gd name="T18" fmla="*/ 318 w 336"/>
              <a:gd name="T19" fmla="*/ 75 h 208"/>
              <a:gd name="T20" fmla="*/ 163 w 336"/>
              <a:gd name="T21" fmla="*/ 140 h 208"/>
              <a:gd name="T22" fmla="*/ 128 w 336"/>
              <a:gd name="T23" fmla="*/ 195 h 208"/>
              <a:gd name="T24" fmla="*/ 60 w 336"/>
              <a:gd name="T25" fmla="*/ 208 h 208"/>
              <a:gd name="T26" fmla="*/ 10 w 336"/>
              <a:gd name="T27" fmla="*/ 150 h 208"/>
              <a:gd name="T28" fmla="*/ 5 w 336"/>
              <a:gd name="T29" fmla="*/ 15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5" y="155"/>
                </a:moveTo>
                <a:lnTo>
                  <a:pt x="0" y="85"/>
                </a:lnTo>
                <a:lnTo>
                  <a:pt x="48" y="85"/>
                </a:lnTo>
                <a:lnTo>
                  <a:pt x="78" y="58"/>
                </a:lnTo>
                <a:lnTo>
                  <a:pt x="113" y="58"/>
                </a:lnTo>
                <a:lnTo>
                  <a:pt x="135" y="73"/>
                </a:lnTo>
                <a:lnTo>
                  <a:pt x="273" y="0"/>
                </a:lnTo>
                <a:lnTo>
                  <a:pt x="336" y="3"/>
                </a:lnTo>
                <a:lnTo>
                  <a:pt x="311" y="80"/>
                </a:lnTo>
                <a:lnTo>
                  <a:pt x="318" y="75"/>
                </a:lnTo>
                <a:lnTo>
                  <a:pt x="163" y="140"/>
                </a:lnTo>
                <a:lnTo>
                  <a:pt x="128" y="195"/>
                </a:lnTo>
                <a:lnTo>
                  <a:pt x="60" y="208"/>
                </a:lnTo>
                <a:lnTo>
                  <a:pt x="10" y="150"/>
                </a:lnTo>
                <a:lnTo>
                  <a:pt x="5" y="1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6" name="Freeform 1457"/>
          <p:cNvSpPr>
            <a:spLocks/>
          </p:cNvSpPr>
          <p:nvPr/>
        </p:nvSpPr>
        <p:spPr bwMode="auto">
          <a:xfrm>
            <a:off x="6836628" y="3053590"/>
            <a:ext cx="506865" cy="204260"/>
          </a:xfrm>
          <a:custGeom>
            <a:avLst/>
            <a:gdLst>
              <a:gd name="T0" fmla="*/ 448 w 502"/>
              <a:gd name="T1" fmla="*/ 186 h 202"/>
              <a:gd name="T2" fmla="*/ 502 w 502"/>
              <a:gd name="T3" fmla="*/ 163 h 202"/>
              <a:gd name="T4" fmla="*/ 448 w 502"/>
              <a:gd name="T5" fmla="*/ 64 h 202"/>
              <a:gd name="T6" fmla="*/ 422 w 502"/>
              <a:gd name="T7" fmla="*/ 16 h 202"/>
              <a:gd name="T8" fmla="*/ 349 w 502"/>
              <a:gd name="T9" fmla="*/ 0 h 202"/>
              <a:gd name="T10" fmla="*/ 297 w 502"/>
              <a:gd name="T11" fmla="*/ 22 h 202"/>
              <a:gd name="T12" fmla="*/ 259 w 502"/>
              <a:gd name="T13" fmla="*/ 54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8 w 502"/>
              <a:gd name="T21" fmla="*/ 74 h 202"/>
              <a:gd name="T22" fmla="*/ 0 w 502"/>
              <a:gd name="T23" fmla="*/ 134 h 202"/>
              <a:gd name="T24" fmla="*/ 9 w 502"/>
              <a:gd name="T25" fmla="*/ 202 h 202"/>
              <a:gd name="T26" fmla="*/ 51 w 502"/>
              <a:gd name="T27" fmla="*/ 202 h 202"/>
              <a:gd name="T28" fmla="*/ 80 w 502"/>
              <a:gd name="T29" fmla="*/ 173 h 202"/>
              <a:gd name="T30" fmla="*/ 115 w 502"/>
              <a:gd name="T31" fmla="*/ 173 h 202"/>
              <a:gd name="T32" fmla="*/ 137 w 502"/>
              <a:gd name="T33" fmla="*/ 189 h 202"/>
              <a:gd name="T34" fmla="*/ 275 w 502"/>
              <a:gd name="T35" fmla="*/ 115 h 202"/>
              <a:gd name="T36" fmla="*/ 339 w 502"/>
              <a:gd name="T37" fmla="*/ 118 h 202"/>
              <a:gd name="T38" fmla="*/ 329 w 502"/>
              <a:gd name="T39" fmla="*/ 144 h 202"/>
              <a:gd name="T40" fmla="*/ 339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8 w 502"/>
              <a:gd name="T47" fmla="*/ 18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8" y="186"/>
                </a:moveTo>
                <a:lnTo>
                  <a:pt x="502" y="163"/>
                </a:lnTo>
                <a:lnTo>
                  <a:pt x="448" y="64"/>
                </a:lnTo>
                <a:lnTo>
                  <a:pt x="422" y="16"/>
                </a:lnTo>
                <a:lnTo>
                  <a:pt x="349" y="0"/>
                </a:lnTo>
                <a:lnTo>
                  <a:pt x="297" y="22"/>
                </a:lnTo>
                <a:lnTo>
                  <a:pt x="259" y="54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8" y="74"/>
                </a:lnTo>
                <a:lnTo>
                  <a:pt x="0" y="134"/>
                </a:lnTo>
                <a:lnTo>
                  <a:pt x="9" y="202"/>
                </a:lnTo>
                <a:lnTo>
                  <a:pt x="51" y="202"/>
                </a:lnTo>
                <a:lnTo>
                  <a:pt x="80" y="173"/>
                </a:lnTo>
                <a:lnTo>
                  <a:pt x="115" y="173"/>
                </a:lnTo>
                <a:lnTo>
                  <a:pt x="137" y="189"/>
                </a:lnTo>
                <a:lnTo>
                  <a:pt x="275" y="115"/>
                </a:lnTo>
                <a:lnTo>
                  <a:pt x="339" y="118"/>
                </a:lnTo>
                <a:lnTo>
                  <a:pt x="329" y="144"/>
                </a:lnTo>
                <a:lnTo>
                  <a:pt x="339" y="109"/>
                </a:lnTo>
                <a:lnTo>
                  <a:pt x="377" y="106"/>
                </a:lnTo>
                <a:lnTo>
                  <a:pt x="397" y="134"/>
                </a:lnTo>
                <a:lnTo>
                  <a:pt x="448" y="18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7" name="Freeform 1456"/>
          <p:cNvSpPr>
            <a:spLocks/>
          </p:cNvSpPr>
          <p:nvPr/>
        </p:nvSpPr>
        <p:spPr bwMode="auto">
          <a:xfrm>
            <a:off x="6836628" y="3053590"/>
            <a:ext cx="506865" cy="201737"/>
          </a:xfrm>
          <a:custGeom>
            <a:avLst/>
            <a:gdLst>
              <a:gd name="T0" fmla="*/ 447 w 502"/>
              <a:gd name="T1" fmla="*/ 187 h 202"/>
              <a:gd name="T2" fmla="*/ 502 w 502"/>
              <a:gd name="T3" fmla="*/ 164 h 202"/>
              <a:gd name="T4" fmla="*/ 447 w 502"/>
              <a:gd name="T5" fmla="*/ 63 h 202"/>
              <a:gd name="T6" fmla="*/ 422 w 502"/>
              <a:gd name="T7" fmla="*/ 15 h 202"/>
              <a:gd name="T8" fmla="*/ 347 w 502"/>
              <a:gd name="T9" fmla="*/ 0 h 202"/>
              <a:gd name="T10" fmla="*/ 297 w 502"/>
              <a:gd name="T11" fmla="*/ 20 h 202"/>
              <a:gd name="T12" fmla="*/ 257 w 502"/>
              <a:gd name="T13" fmla="*/ 53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7 w 502"/>
              <a:gd name="T21" fmla="*/ 73 h 202"/>
              <a:gd name="T22" fmla="*/ 0 w 502"/>
              <a:gd name="T23" fmla="*/ 134 h 202"/>
              <a:gd name="T24" fmla="*/ 7 w 502"/>
              <a:gd name="T25" fmla="*/ 202 h 202"/>
              <a:gd name="T26" fmla="*/ 50 w 502"/>
              <a:gd name="T27" fmla="*/ 202 h 202"/>
              <a:gd name="T28" fmla="*/ 80 w 502"/>
              <a:gd name="T29" fmla="*/ 174 h 202"/>
              <a:gd name="T30" fmla="*/ 115 w 502"/>
              <a:gd name="T31" fmla="*/ 174 h 202"/>
              <a:gd name="T32" fmla="*/ 137 w 502"/>
              <a:gd name="T33" fmla="*/ 189 h 202"/>
              <a:gd name="T34" fmla="*/ 275 w 502"/>
              <a:gd name="T35" fmla="*/ 116 h 202"/>
              <a:gd name="T36" fmla="*/ 337 w 502"/>
              <a:gd name="T37" fmla="*/ 119 h 202"/>
              <a:gd name="T38" fmla="*/ 327 w 502"/>
              <a:gd name="T39" fmla="*/ 144 h 202"/>
              <a:gd name="T40" fmla="*/ 337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7 w 502"/>
              <a:gd name="T47" fmla="*/ 18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7" y="187"/>
                </a:moveTo>
                <a:lnTo>
                  <a:pt x="502" y="164"/>
                </a:lnTo>
                <a:lnTo>
                  <a:pt x="447" y="63"/>
                </a:lnTo>
                <a:lnTo>
                  <a:pt x="422" y="15"/>
                </a:lnTo>
                <a:lnTo>
                  <a:pt x="347" y="0"/>
                </a:lnTo>
                <a:lnTo>
                  <a:pt x="297" y="20"/>
                </a:lnTo>
                <a:lnTo>
                  <a:pt x="257" y="53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7" y="73"/>
                </a:lnTo>
                <a:lnTo>
                  <a:pt x="0" y="134"/>
                </a:lnTo>
                <a:lnTo>
                  <a:pt x="7" y="202"/>
                </a:lnTo>
                <a:lnTo>
                  <a:pt x="50" y="202"/>
                </a:lnTo>
                <a:lnTo>
                  <a:pt x="80" y="174"/>
                </a:lnTo>
                <a:lnTo>
                  <a:pt x="115" y="174"/>
                </a:lnTo>
                <a:lnTo>
                  <a:pt x="137" y="189"/>
                </a:lnTo>
                <a:lnTo>
                  <a:pt x="275" y="116"/>
                </a:lnTo>
                <a:lnTo>
                  <a:pt x="337" y="119"/>
                </a:lnTo>
                <a:lnTo>
                  <a:pt x="327" y="144"/>
                </a:lnTo>
                <a:lnTo>
                  <a:pt x="337" y="109"/>
                </a:lnTo>
                <a:lnTo>
                  <a:pt x="377" y="106"/>
                </a:lnTo>
                <a:lnTo>
                  <a:pt x="397" y="134"/>
                </a:lnTo>
                <a:lnTo>
                  <a:pt x="447" y="1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8" name="Freeform 1455"/>
          <p:cNvSpPr>
            <a:spLocks/>
          </p:cNvSpPr>
          <p:nvPr/>
        </p:nvSpPr>
        <p:spPr bwMode="auto">
          <a:xfrm>
            <a:off x="7520013" y="2912373"/>
            <a:ext cx="65565" cy="58000"/>
          </a:xfrm>
          <a:custGeom>
            <a:avLst/>
            <a:gdLst>
              <a:gd name="T0" fmla="*/ 29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5 h 58"/>
              <a:gd name="T8" fmla="*/ 29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29" y="58"/>
                </a:moveTo>
                <a:lnTo>
                  <a:pt x="0" y="7"/>
                </a:lnTo>
                <a:lnTo>
                  <a:pt x="32" y="0"/>
                </a:lnTo>
                <a:lnTo>
                  <a:pt x="64" y="45"/>
                </a:lnTo>
                <a:lnTo>
                  <a:pt x="29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9" name="Freeform 1454"/>
          <p:cNvSpPr>
            <a:spLocks/>
          </p:cNvSpPr>
          <p:nvPr/>
        </p:nvSpPr>
        <p:spPr bwMode="auto">
          <a:xfrm>
            <a:off x="7520013" y="2912373"/>
            <a:ext cx="65565" cy="60521"/>
          </a:xfrm>
          <a:custGeom>
            <a:avLst/>
            <a:gdLst>
              <a:gd name="T0" fmla="*/ 30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4 h 58"/>
              <a:gd name="T8" fmla="*/ 30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30" y="58"/>
                </a:moveTo>
                <a:lnTo>
                  <a:pt x="0" y="7"/>
                </a:lnTo>
                <a:lnTo>
                  <a:pt x="32" y="0"/>
                </a:lnTo>
                <a:lnTo>
                  <a:pt x="64" y="44"/>
                </a:lnTo>
                <a:lnTo>
                  <a:pt x="30" y="5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0" name="Freeform 1453"/>
          <p:cNvSpPr>
            <a:spLocks/>
          </p:cNvSpPr>
          <p:nvPr/>
        </p:nvSpPr>
        <p:spPr bwMode="auto">
          <a:xfrm>
            <a:off x="7444362" y="3265414"/>
            <a:ext cx="141216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2 h 125"/>
              <a:gd name="T4" fmla="*/ 103 w 141"/>
              <a:gd name="T5" fmla="*/ 55 h 125"/>
              <a:gd name="T6" fmla="*/ 141 w 141"/>
              <a:gd name="T7" fmla="*/ 32 h 125"/>
              <a:gd name="T8" fmla="*/ 119 w 141"/>
              <a:gd name="T9" fmla="*/ 0 h 125"/>
              <a:gd name="T10" fmla="*/ 71 w 141"/>
              <a:gd name="T11" fmla="*/ 19 h 125"/>
              <a:gd name="T12" fmla="*/ 10 w 141"/>
              <a:gd name="T13" fmla="*/ 32 h 125"/>
              <a:gd name="T14" fmla="*/ 10 w 141"/>
              <a:gd name="T15" fmla="*/ 35 h 125"/>
              <a:gd name="T16" fmla="*/ 13 w 141"/>
              <a:gd name="T17" fmla="*/ 112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2"/>
                </a:lnTo>
                <a:lnTo>
                  <a:pt x="103" y="55"/>
                </a:lnTo>
                <a:lnTo>
                  <a:pt x="141" y="32"/>
                </a:lnTo>
                <a:lnTo>
                  <a:pt x="119" y="0"/>
                </a:lnTo>
                <a:lnTo>
                  <a:pt x="71" y="19"/>
                </a:lnTo>
                <a:lnTo>
                  <a:pt x="10" y="32"/>
                </a:lnTo>
                <a:lnTo>
                  <a:pt x="10" y="35"/>
                </a:lnTo>
                <a:lnTo>
                  <a:pt x="13" y="112"/>
                </a:lnTo>
                <a:lnTo>
                  <a:pt x="0" y="125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1" name="Freeform 1452"/>
          <p:cNvSpPr>
            <a:spLocks/>
          </p:cNvSpPr>
          <p:nvPr/>
        </p:nvSpPr>
        <p:spPr bwMode="auto">
          <a:xfrm>
            <a:off x="7444362" y="3265414"/>
            <a:ext cx="143739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3 h 125"/>
              <a:gd name="T4" fmla="*/ 104 w 141"/>
              <a:gd name="T5" fmla="*/ 55 h 125"/>
              <a:gd name="T6" fmla="*/ 141 w 141"/>
              <a:gd name="T7" fmla="*/ 33 h 125"/>
              <a:gd name="T8" fmla="*/ 119 w 141"/>
              <a:gd name="T9" fmla="*/ 0 h 125"/>
              <a:gd name="T10" fmla="*/ 72 w 141"/>
              <a:gd name="T11" fmla="*/ 20 h 125"/>
              <a:gd name="T12" fmla="*/ 10 w 141"/>
              <a:gd name="T13" fmla="*/ 33 h 125"/>
              <a:gd name="T14" fmla="*/ 10 w 141"/>
              <a:gd name="T15" fmla="*/ 35 h 125"/>
              <a:gd name="T16" fmla="*/ 15 w 141"/>
              <a:gd name="T17" fmla="*/ 113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3"/>
                </a:lnTo>
                <a:lnTo>
                  <a:pt x="104" y="55"/>
                </a:lnTo>
                <a:lnTo>
                  <a:pt x="141" y="33"/>
                </a:lnTo>
                <a:lnTo>
                  <a:pt x="119" y="0"/>
                </a:lnTo>
                <a:lnTo>
                  <a:pt x="72" y="20"/>
                </a:lnTo>
                <a:lnTo>
                  <a:pt x="10" y="33"/>
                </a:lnTo>
                <a:lnTo>
                  <a:pt x="10" y="35"/>
                </a:lnTo>
                <a:lnTo>
                  <a:pt x="15" y="113"/>
                </a:lnTo>
                <a:lnTo>
                  <a:pt x="0" y="1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2" name="Freeform 1451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7 w 185"/>
              <a:gd name="T1" fmla="*/ 0 h 297"/>
              <a:gd name="T2" fmla="*/ 96 w 185"/>
              <a:gd name="T3" fmla="*/ 48 h 297"/>
              <a:gd name="T4" fmla="*/ 112 w 185"/>
              <a:gd name="T5" fmla="*/ 41 h 297"/>
              <a:gd name="T6" fmla="*/ 112 w 185"/>
              <a:gd name="T7" fmla="*/ 48 h 297"/>
              <a:gd name="T8" fmla="*/ 163 w 185"/>
              <a:gd name="T9" fmla="*/ 192 h 297"/>
              <a:gd name="T10" fmla="*/ 150 w 185"/>
              <a:gd name="T11" fmla="*/ 233 h 297"/>
              <a:gd name="T12" fmla="*/ 185 w 185"/>
              <a:gd name="T13" fmla="*/ 262 h 297"/>
              <a:gd name="T14" fmla="*/ 182 w 185"/>
              <a:gd name="T15" fmla="*/ 297 h 297"/>
              <a:gd name="T16" fmla="*/ 115 w 185"/>
              <a:gd name="T17" fmla="*/ 284 h 297"/>
              <a:gd name="T18" fmla="*/ 64 w 185"/>
              <a:gd name="T19" fmla="*/ 195 h 297"/>
              <a:gd name="T20" fmla="*/ 64 w 185"/>
              <a:gd name="T21" fmla="*/ 198 h 297"/>
              <a:gd name="T22" fmla="*/ 99 w 185"/>
              <a:gd name="T23" fmla="*/ 185 h 297"/>
              <a:gd name="T24" fmla="*/ 67 w 185"/>
              <a:gd name="T25" fmla="*/ 140 h 297"/>
              <a:gd name="T26" fmla="*/ 35 w 185"/>
              <a:gd name="T27" fmla="*/ 147 h 297"/>
              <a:gd name="T28" fmla="*/ 0 w 185"/>
              <a:gd name="T29" fmla="*/ 89 h 297"/>
              <a:gd name="T30" fmla="*/ 25 w 185"/>
              <a:gd name="T31" fmla="*/ 16 h 297"/>
              <a:gd name="T32" fmla="*/ 67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7" y="0"/>
                </a:moveTo>
                <a:lnTo>
                  <a:pt x="96" y="48"/>
                </a:lnTo>
                <a:lnTo>
                  <a:pt x="112" y="41"/>
                </a:lnTo>
                <a:lnTo>
                  <a:pt x="112" y="48"/>
                </a:lnTo>
                <a:lnTo>
                  <a:pt x="163" y="192"/>
                </a:lnTo>
                <a:lnTo>
                  <a:pt x="150" y="233"/>
                </a:lnTo>
                <a:lnTo>
                  <a:pt x="185" y="262"/>
                </a:lnTo>
                <a:lnTo>
                  <a:pt x="182" y="297"/>
                </a:lnTo>
                <a:lnTo>
                  <a:pt x="115" y="284"/>
                </a:lnTo>
                <a:lnTo>
                  <a:pt x="64" y="195"/>
                </a:lnTo>
                <a:lnTo>
                  <a:pt x="64" y="198"/>
                </a:lnTo>
                <a:lnTo>
                  <a:pt x="99" y="185"/>
                </a:lnTo>
                <a:lnTo>
                  <a:pt x="67" y="140"/>
                </a:lnTo>
                <a:lnTo>
                  <a:pt x="35" y="147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3" name="Freeform 1450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8 w 185"/>
              <a:gd name="T1" fmla="*/ 0 h 297"/>
              <a:gd name="T2" fmla="*/ 95 w 185"/>
              <a:gd name="T3" fmla="*/ 50 h 297"/>
              <a:gd name="T4" fmla="*/ 113 w 185"/>
              <a:gd name="T5" fmla="*/ 42 h 297"/>
              <a:gd name="T6" fmla="*/ 113 w 185"/>
              <a:gd name="T7" fmla="*/ 50 h 297"/>
              <a:gd name="T8" fmla="*/ 163 w 185"/>
              <a:gd name="T9" fmla="*/ 192 h 297"/>
              <a:gd name="T10" fmla="*/ 150 w 185"/>
              <a:gd name="T11" fmla="*/ 235 h 297"/>
              <a:gd name="T12" fmla="*/ 185 w 185"/>
              <a:gd name="T13" fmla="*/ 262 h 297"/>
              <a:gd name="T14" fmla="*/ 183 w 185"/>
              <a:gd name="T15" fmla="*/ 297 h 297"/>
              <a:gd name="T16" fmla="*/ 115 w 185"/>
              <a:gd name="T17" fmla="*/ 285 h 297"/>
              <a:gd name="T18" fmla="*/ 65 w 185"/>
              <a:gd name="T19" fmla="*/ 195 h 297"/>
              <a:gd name="T20" fmla="*/ 65 w 185"/>
              <a:gd name="T21" fmla="*/ 200 h 297"/>
              <a:gd name="T22" fmla="*/ 100 w 185"/>
              <a:gd name="T23" fmla="*/ 185 h 297"/>
              <a:gd name="T24" fmla="*/ 68 w 185"/>
              <a:gd name="T25" fmla="*/ 140 h 297"/>
              <a:gd name="T26" fmla="*/ 35 w 185"/>
              <a:gd name="T27" fmla="*/ 147 h 297"/>
              <a:gd name="T28" fmla="*/ 0 w 185"/>
              <a:gd name="T29" fmla="*/ 90 h 297"/>
              <a:gd name="T30" fmla="*/ 25 w 185"/>
              <a:gd name="T31" fmla="*/ 17 h 297"/>
              <a:gd name="T32" fmla="*/ 68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8" y="0"/>
                </a:moveTo>
                <a:lnTo>
                  <a:pt x="95" y="50"/>
                </a:lnTo>
                <a:lnTo>
                  <a:pt x="113" y="42"/>
                </a:lnTo>
                <a:lnTo>
                  <a:pt x="113" y="50"/>
                </a:lnTo>
                <a:lnTo>
                  <a:pt x="163" y="192"/>
                </a:lnTo>
                <a:lnTo>
                  <a:pt x="150" y="235"/>
                </a:lnTo>
                <a:lnTo>
                  <a:pt x="185" y="262"/>
                </a:lnTo>
                <a:lnTo>
                  <a:pt x="183" y="297"/>
                </a:lnTo>
                <a:lnTo>
                  <a:pt x="115" y="285"/>
                </a:lnTo>
                <a:lnTo>
                  <a:pt x="65" y="195"/>
                </a:lnTo>
                <a:lnTo>
                  <a:pt x="65" y="200"/>
                </a:lnTo>
                <a:lnTo>
                  <a:pt x="100" y="185"/>
                </a:lnTo>
                <a:lnTo>
                  <a:pt x="68" y="140"/>
                </a:lnTo>
                <a:lnTo>
                  <a:pt x="35" y="147"/>
                </a:lnTo>
                <a:lnTo>
                  <a:pt x="0" y="90"/>
                </a:lnTo>
                <a:lnTo>
                  <a:pt x="25" y="17"/>
                </a:lnTo>
                <a:lnTo>
                  <a:pt x="6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4" name="Freeform 1449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4 w 112"/>
              <a:gd name="T1" fmla="*/ 83 h 83"/>
              <a:gd name="T2" fmla="*/ 7 w 112"/>
              <a:gd name="T3" fmla="*/ 77 h 83"/>
              <a:gd name="T4" fmla="*/ 112 w 112"/>
              <a:gd name="T5" fmla="*/ 61 h 83"/>
              <a:gd name="T6" fmla="*/ 80 w 112"/>
              <a:gd name="T7" fmla="*/ 6 h 83"/>
              <a:gd name="T8" fmla="*/ 4 w 112"/>
              <a:gd name="T9" fmla="*/ 0 h 83"/>
              <a:gd name="T10" fmla="*/ 0 w 112"/>
              <a:gd name="T11" fmla="*/ 0 h 83"/>
              <a:gd name="T12" fmla="*/ 4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4" y="83"/>
                </a:moveTo>
                <a:lnTo>
                  <a:pt x="7" y="77"/>
                </a:lnTo>
                <a:lnTo>
                  <a:pt x="112" y="61"/>
                </a:lnTo>
                <a:lnTo>
                  <a:pt x="80" y="6"/>
                </a:lnTo>
                <a:lnTo>
                  <a:pt x="4" y="0"/>
                </a:lnTo>
                <a:lnTo>
                  <a:pt x="0" y="0"/>
                </a:lnTo>
                <a:lnTo>
                  <a:pt x="4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5" name="Freeform 1448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5 w 112"/>
              <a:gd name="T1" fmla="*/ 83 h 83"/>
              <a:gd name="T2" fmla="*/ 7 w 112"/>
              <a:gd name="T3" fmla="*/ 78 h 83"/>
              <a:gd name="T4" fmla="*/ 112 w 112"/>
              <a:gd name="T5" fmla="*/ 63 h 83"/>
              <a:gd name="T6" fmla="*/ 80 w 112"/>
              <a:gd name="T7" fmla="*/ 8 h 83"/>
              <a:gd name="T8" fmla="*/ 5 w 112"/>
              <a:gd name="T9" fmla="*/ 0 h 83"/>
              <a:gd name="T10" fmla="*/ 0 w 112"/>
              <a:gd name="T11" fmla="*/ 0 h 83"/>
              <a:gd name="T12" fmla="*/ 5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5" y="83"/>
                </a:moveTo>
                <a:lnTo>
                  <a:pt x="7" y="78"/>
                </a:lnTo>
                <a:lnTo>
                  <a:pt x="112" y="63"/>
                </a:lnTo>
                <a:lnTo>
                  <a:pt x="80" y="8"/>
                </a:lnTo>
                <a:lnTo>
                  <a:pt x="5" y="0"/>
                </a:lnTo>
                <a:lnTo>
                  <a:pt x="0" y="0"/>
                </a:lnTo>
                <a:lnTo>
                  <a:pt x="5" y="8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6" name="Freeform 1447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50 w 259"/>
              <a:gd name="T1" fmla="*/ 188 h 188"/>
              <a:gd name="T2" fmla="*/ 150 w 259"/>
              <a:gd name="T3" fmla="*/ 172 h 188"/>
              <a:gd name="T4" fmla="*/ 195 w 259"/>
              <a:gd name="T5" fmla="*/ 176 h 188"/>
              <a:gd name="T6" fmla="*/ 221 w 259"/>
              <a:gd name="T7" fmla="*/ 137 h 188"/>
              <a:gd name="T8" fmla="*/ 217 w 259"/>
              <a:gd name="T9" fmla="*/ 54 h 188"/>
              <a:gd name="T10" fmla="*/ 221 w 259"/>
              <a:gd name="T11" fmla="*/ 54 h 188"/>
              <a:gd name="T12" fmla="*/ 259 w 259"/>
              <a:gd name="T13" fmla="*/ 57 h 188"/>
              <a:gd name="T14" fmla="*/ 195 w 259"/>
              <a:gd name="T15" fmla="*/ 51 h 188"/>
              <a:gd name="T16" fmla="*/ 182 w 259"/>
              <a:gd name="T17" fmla="*/ 76 h 188"/>
              <a:gd name="T18" fmla="*/ 115 w 259"/>
              <a:gd name="T19" fmla="*/ 25 h 188"/>
              <a:gd name="T20" fmla="*/ 35 w 259"/>
              <a:gd name="T21" fmla="*/ 3 h 188"/>
              <a:gd name="T22" fmla="*/ 29 w 259"/>
              <a:gd name="T23" fmla="*/ 0 h 188"/>
              <a:gd name="T24" fmla="*/ 22 w 259"/>
              <a:gd name="T25" fmla="*/ 3 h 188"/>
              <a:gd name="T26" fmla="*/ 19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6 h 188"/>
              <a:gd name="T34" fmla="*/ 147 w 259"/>
              <a:gd name="T35" fmla="*/ 188 h 188"/>
              <a:gd name="T36" fmla="*/ 150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50" y="188"/>
                </a:moveTo>
                <a:lnTo>
                  <a:pt x="150" y="172"/>
                </a:lnTo>
                <a:lnTo>
                  <a:pt x="195" y="176"/>
                </a:lnTo>
                <a:lnTo>
                  <a:pt x="221" y="137"/>
                </a:lnTo>
                <a:lnTo>
                  <a:pt x="217" y="54"/>
                </a:lnTo>
                <a:lnTo>
                  <a:pt x="221" y="54"/>
                </a:lnTo>
                <a:lnTo>
                  <a:pt x="259" y="57"/>
                </a:lnTo>
                <a:lnTo>
                  <a:pt x="195" y="51"/>
                </a:lnTo>
                <a:lnTo>
                  <a:pt x="182" y="76"/>
                </a:lnTo>
                <a:lnTo>
                  <a:pt x="115" y="25"/>
                </a:lnTo>
                <a:lnTo>
                  <a:pt x="35" y="3"/>
                </a:lnTo>
                <a:lnTo>
                  <a:pt x="29" y="0"/>
                </a:lnTo>
                <a:lnTo>
                  <a:pt x="22" y="3"/>
                </a:lnTo>
                <a:lnTo>
                  <a:pt x="19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6"/>
                </a:lnTo>
                <a:lnTo>
                  <a:pt x="147" y="188"/>
                </a:lnTo>
                <a:lnTo>
                  <a:pt x="150" y="18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7" name="Freeform 1446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49 w 259"/>
              <a:gd name="T1" fmla="*/ 188 h 188"/>
              <a:gd name="T2" fmla="*/ 149 w 259"/>
              <a:gd name="T3" fmla="*/ 170 h 188"/>
              <a:gd name="T4" fmla="*/ 194 w 259"/>
              <a:gd name="T5" fmla="*/ 175 h 188"/>
              <a:gd name="T6" fmla="*/ 222 w 259"/>
              <a:gd name="T7" fmla="*/ 135 h 188"/>
              <a:gd name="T8" fmla="*/ 217 w 259"/>
              <a:gd name="T9" fmla="*/ 53 h 188"/>
              <a:gd name="T10" fmla="*/ 222 w 259"/>
              <a:gd name="T11" fmla="*/ 53 h 188"/>
              <a:gd name="T12" fmla="*/ 259 w 259"/>
              <a:gd name="T13" fmla="*/ 55 h 188"/>
              <a:gd name="T14" fmla="*/ 194 w 259"/>
              <a:gd name="T15" fmla="*/ 50 h 188"/>
              <a:gd name="T16" fmla="*/ 182 w 259"/>
              <a:gd name="T17" fmla="*/ 75 h 188"/>
              <a:gd name="T18" fmla="*/ 115 w 259"/>
              <a:gd name="T19" fmla="*/ 25 h 188"/>
              <a:gd name="T20" fmla="*/ 35 w 259"/>
              <a:gd name="T21" fmla="*/ 3 h 188"/>
              <a:gd name="T22" fmla="*/ 30 w 259"/>
              <a:gd name="T23" fmla="*/ 0 h 188"/>
              <a:gd name="T24" fmla="*/ 22 w 259"/>
              <a:gd name="T25" fmla="*/ 3 h 188"/>
              <a:gd name="T26" fmla="*/ 20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5 h 188"/>
              <a:gd name="T34" fmla="*/ 147 w 259"/>
              <a:gd name="T35" fmla="*/ 188 h 188"/>
              <a:gd name="T36" fmla="*/ 149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49" y="188"/>
                </a:moveTo>
                <a:lnTo>
                  <a:pt x="149" y="170"/>
                </a:lnTo>
                <a:lnTo>
                  <a:pt x="194" y="175"/>
                </a:lnTo>
                <a:lnTo>
                  <a:pt x="222" y="135"/>
                </a:lnTo>
                <a:lnTo>
                  <a:pt x="217" y="53"/>
                </a:lnTo>
                <a:lnTo>
                  <a:pt x="222" y="53"/>
                </a:lnTo>
                <a:lnTo>
                  <a:pt x="259" y="55"/>
                </a:lnTo>
                <a:lnTo>
                  <a:pt x="194" y="50"/>
                </a:lnTo>
                <a:lnTo>
                  <a:pt x="182" y="75"/>
                </a:lnTo>
                <a:lnTo>
                  <a:pt x="115" y="25"/>
                </a:lnTo>
                <a:lnTo>
                  <a:pt x="35" y="3"/>
                </a:lnTo>
                <a:lnTo>
                  <a:pt x="30" y="0"/>
                </a:lnTo>
                <a:lnTo>
                  <a:pt x="22" y="3"/>
                </a:lnTo>
                <a:lnTo>
                  <a:pt x="20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5"/>
                </a:lnTo>
                <a:lnTo>
                  <a:pt x="147" y="188"/>
                </a:lnTo>
                <a:lnTo>
                  <a:pt x="149" y="1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8" name="Freeform 1445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6 w 365"/>
              <a:gd name="T1" fmla="*/ 96 h 704"/>
              <a:gd name="T2" fmla="*/ 109 w 365"/>
              <a:gd name="T3" fmla="*/ 99 h 704"/>
              <a:gd name="T4" fmla="*/ 115 w 365"/>
              <a:gd name="T5" fmla="*/ 106 h 704"/>
              <a:gd name="T6" fmla="*/ 125 w 365"/>
              <a:gd name="T7" fmla="*/ 109 h 704"/>
              <a:gd name="T8" fmla="*/ 135 w 365"/>
              <a:gd name="T9" fmla="*/ 112 h 704"/>
              <a:gd name="T10" fmla="*/ 147 w 365"/>
              <a:gd name="T11" fmla="*/ 115 h 704"/>
              <a:gd name="T12" fmla="*/ 157 w 365"/>
              <a:gd name="T13" fmla="*/ 122 h 704"/>
              <a:gd name="T14" fmla="*/ 163 w 365"/>
              <a:gd name="T15" fmla="*/ 115 h 704"/>
              <a:gd name="T16" fmla="*/ 167 w 365"/>
              <a:gd name="T17" fmla="*/ 112 h 704"/>
              <a:gd name="T18" fmla="*/ 167 w 365"/>
              <a:gd name="T19" fmla="*/ 106 h 704"/>
              <a:gd name="T20" fmla="*/ 167 w 365"/>
              <a:gd name="T21" fmla="*/ 90 h 704"/>
              <a:gd name="T22" fmla="*/ 173 w 365"/>
              <a:gd name="T23" fmla="*/ 71 h 704"/>
              <a:gd name="T24" fmla="*/ 176 w 365"/>
              <a:gd name="T25" fmla="*/ 48 h 704"/>
              <a:gd name="T26" fmla="*/ 176 w 365"/>
              <a:gd name="T27" fmla="*/ 29 h 704"/>
              <a:gd name="T28" fmla="*/ 179 w 365"/>
              <a:gd name="T29" fmla="*/ 19 h 704"/>
              <a:gd name="T30" fmla="*/ 179 w 365"/>
              <a:gd name="T31" fmla="*/ 7 h 704"/>
              <a:gd name="T32" fmla="*/ 183 w 365"/>
              <a:gd name="T33" fmla="*/ 3 h 704"/>
              <a:gd name="T34" fmla="*/ 221 w 365"/>
              <a:gd name="T35" fmla="*/ 0 h 704"/>
              <a:gd name="T36" fmla="*/ 231 w 365"/>
              <a:gd name="T37" fmla="*/ 29 h 704"/>
              <a:gd name="T38" fmla="*/ 272 w 365"/>
              <a:gd name="T39" fmla="*/ 122 h 704"/>
              <a:gd name="T40" fmla="*/ 295 w 365"/>
              <a:gd name="T41" fmla="*/ 211 h 704"/>
              <a:gd name="T42" fmla="*/ 349 w 365"/>
              <a:gd name="T43" fmla="*/ 231 h 704"/>
              <a:gd name="T44" fmla="*/ 365 w 365"/>
              <a:gd name="T45" fmla="*/ 416 h 704"/>
              <a:gd name="T46" fmla="*/ 304 w 365"/>
              <a:gd name="T47" fmla="*/ 474 h 704"/>
              <a:gd name="T48" fmla="*/ 263 w 365"/>
              <a:gd name="T49" fmla="*/ 583 h 704"/>
              <a:gd name="T50" fmla="*/ 176 w 365"/>
              <a:gd name="T51" fmla="*/ 627 h 704"/>
              <a:gd name="T52" fmla="*/ 125 w 365"/>
              <a:gd name="T53" fmla="*/ 695 h 704"/>
              <a:gd name="T54" fmla="*/ 61 w 365"/>
              <a:gd name="T55" fmla="*/ 695 h 704"/>
              <a:gd name="T56" fmla="*/ 26 w 365"/>
              <a:gd name="T57" fmla="*/ 704 h 704"/>
              <a:gd name="T58" fmla="*/ 26 w 365"/>
              <a:gd name="T59" fmla="*/ 698 h 704"/>
              <a:gd name="T60" fmla="*/ 23 w 365"/>
              <a:gd name="T61" fmla="*/ 701 h 704"/>
              <a:gd name="T62" fmla="*/ 0 w 365"/>
              <a:gd name="T63" fmla="*/ 477 h 704"/>
              <a:gd name="T64" fmla="*/ 42 w 365"/>
              <a:gd name="T65" fmla="*/ 394 h 704"/>
              <a:gd name="T66" fmla="*/ 80 w 365"/>
              <a:gd name="T67" fmla="*/ 387 h 704"/>
              <a:gd name="T68" fmla="*/ 147 w 365"/>
              <a:gd name="T69" fmla="*/ 218 h 704"/>
              <a:gd name="T70" fmla="*/ 109 w 365"/>
              <a:gd name="T71" fmla="*/ 179 h 704"/>
              <a:gd name="T72" fmla="*/ 106 w 365"/>
              <a:gd name="T73" fmla="*/ 96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6" y="96"/>
                </a:moveTo>
                <a:lnTo>
                  <a:pt x="109" y="99"/>
                </a:lnTo>
                <a:lnTo>
                  <a:pt x="115" y="106"/>
                </a:lnTo>
                <a:lnTo>
                  <a:pt x="125" y="109"/>
                </a:lnTo>
                <a:lnTo>
                  <a:pt x="135" y="112"/>
                </a:lnTo>
                <a:lnTo>
                  <a:pt x="147" y="115"/>
                </a:lnTo>
                <a:lnTo>
                  <a:pt x="157" y="122"/>
                </a:lnTo>
                <a:lnTo>
                  <a:pt x="163" y="115"/>
                </a:lnTo>
                <a:lnTo>
                  <a:pt x="167" y="112"/>
                </a:lnTo>
                <a:lnTo>
                  <a:pt x="167" y="106"/>
                </a:lnTo>
                <a:lnTo>
                  <a:pt x="167" y="90"/>
                </a:lnTo>
                <a:lnTo>
                  <a:pt x="173" y="71"/>
                </a:lnTo>
                <a:lnTo>
                  <a:pt x="176" y="48"/>
                </a:lnTo>
                <a:lnTo>
                  <a:pt x="176" y="29"/>
                </a:lnTo>
                <a:lnTo>
                  <a:pt x="179" y="19"/>
                </a:lnTo>
                <a:lnTo>
                  <a:pt x="179" y="7"/>
                </a:lnTo>
                <a:lnTo>
                  <a:pt x="183" y="3"/>
                </a:lnTo>
                <a:lnTo>
                  <a:pt x="221" y="0"/>
                </a:lnTo>
                <a:lnTo>
                  <a:pt x="231" y="29"/>
                </a:lnTo>
                <a:lnTo>
                  <a:pt x="272" y="122"/>
                </a:lnTo>
                <a:lnTo>
                  <a:pt x="295" y="211"/>
                </a:lnTo>
                <a:lnTo>
                  <a:pt x="349" y="231"/>
                </a:lnTo>
                <a:lnTo>
                  <a:pt x="365" y="416"/>
                </a:lnTo>
                <a:lnTo>
                  <a:pt x="304" y="474"/>
                </a:lnTo>
                <a:lnTo>
                  <a:pt x="263" y="583"/>
                </a:lnTo>
                <a:lnTo>
                  <a:pt x="176" y="627"/>
                </a:lnTo>
                <a:lnTo>
                  <a:pt x="125" y="695"/>
                </a:lnTo>
                <a:lnTo>
                  <a:pt x="61" y="695"/>
                </a:lnTo>
                <a:lnTo>
                  <a:pt x="26" y="704"/>
                </a:lnTo>
                <a:lnTo>
                  <a:pt x="26" y="698"/>
                </a:lnTo>
                <a:lnTo>
                  <a:pt x="23" y="701"/>
                </a:lnTo>
                <a:lnTo>
                  <a:pt x="0" y="477"/>
                </a:lnTo>
                <a:lnTo>
                  <a:pt x="42" y="394"/>
                </a:lnTo>
                <a:lnTo>
                  <a:pt x="80" y="387"/>
                </a:lnTo>
                <a:lnTo>
                  <a:pt x="147" y="218"/>
                </a:lnTo>
                <a:lnTo>
                  <a:pt x="109" y="179"/>
                </a:lnTo>
                <a:lnTo>
                  <a:pt x="106" y="9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9" name="Freeform 1444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8 w 365"/>
              <a:gd name="T1" fmla="*/ 95 h 704"/>
              <a:gd name="T2" fmla="*/ 110 w 365"/>
              <a:gd name="T3" fmla="*/ 100 h 704"/>
              <a:gd name="T4" fmla="*/ 115 w 365"/>
              <a:gd name="T5" fmla="*/ 105 h 704"/>
              <a:gd name="T6" fmla="*/ 125 w 365"/>
              <a:gd name="T7" fmla="*/ 110 h 704"/>
              <a:gd name="T8" fmla="*/ 135 w 365"/>
              <a:gd name="T9" fmla="*/ 112 h 704"/>
              <a:gd name="T10" fmla="*/ 148 w 365"/>
              <a:gd name="T11" fmla="*/ 115 h 704"/>
              <a:gd name="T12" fmla="*/ 158 w 365"/>
              <a:gd name="T13" fmla="*/ 122 h 704"/>
              <a:gd name="T14" fmla="*/ 163 w 365"/>
              <a:gd name="T15" fmla="*/ 115 h 704"/>
              <a:gd name="T16" fmla="*/ 168 w 365"/>
              <a:gd name="T17" fmla="*/ 112 h 704"/>
              <a:gd name="T18" fmla="*/ 168 w 365"/>
              <a:gd name="T19" fmla="*/ 105 h 704"/>
              <a:gd name="T20" fmla="*/ 168 w 365"/>
              <a:gd name="T21" fmla="*/ 90 h 704"/>
              <a:gd name="T22" fmla="*/ 173 w 365"/>
              <a:gd name="T23" fmla="*/ 70 h 704"/>
              <a:gd name="T24" fmla="*/ 178 w 365"/>
              <a:gd name="T25" fmla="*/ 47 h 704"/>
              <a:gd name="T26" fmla="*/ 178 w 365"/>
              <a:gd name="T27" fmla="*/ 30 h 704"/>
              <a:gd name="T28" fmla="*/ 180 w 365"/>
              <a:gd name="T29" fmla="*/ 20 h 704"/>
              <a:gd name="T30" fmla="*/ 180 w 365"/>
              <a:gd name="T31" fmla="*/ 7 h 704"/>
              <a:gd name="T32" fmla="*/ 183 w 365"/>
              <a:gd name="T33" fmla="*/ 2 h 704"/>
              <a:gd name="T34" fmla="*/ 223 w 365"/>
              <a:gd name="T35" fmla="*/ 0 h 704"/>
              <a:gd name="T36" fmla="*/ 233 w 365"/>
              <a:gd name="T37" fmla="*/ 30 h 704"/>
              <a:gd name="T38" fmla="*/ 273 w 365"/>
              <a:gd name="T39" fmla="*/ 122 h 704"/>
              <a:gd name="T40" fmla="*/ 295 w 365"/>
              <a:gd name="T41" fmla="*/ 210 h 704"/>
              <a:gd name="T42" fmla="*/ 350 w 365"/>
              <a:gd name="T43" fmla="*/ 230 h 704"/>
              <a:gd name="T44" fmla="*/ 365 w 365"/>
              <a:gd name="T45" fmla="*/ 414 h 704"/>
              <a:gd name="T46" fmla="*/ 305 w 365"/>
              <a:gd name="T47" fmla="*/ 474 h 704"/>
              <a:gd name="T48" fmla="*/ 263 w 365"/>
              <a:gd name="T49" fmla="*/ 582 h 704"/>
              <a:gd name="T50" fmla="*/ 178 w 365"/>
              <a:gd name="T51" fmla="*/ 627 h 704"/>
              <a:gd name="T52" fmla="*/ 125 w 365"/>
              <a:gd name="T53" fmla="*/ 694 h 704"/>
              <a:gd name="T54" fmla="*/ 63 w 365"/>
              <a:gd name="T55" fmla="*/ 694 h 704"/>
              <a:gd name="T56" fmla="*/ 28 w 365"/>
              <a:gd name="T57" fmla="*/ 704 h 704"/>
              <a:gd name="T58" fmla="*/ 28 w 365"/>
              <a:gd name="T59" fmla="*/ 697 h 704"/>
              <a:gd name="T60" fmla="*/ 23 w 365"/>
              <a:gd name="T61" fmla="*/ 699 h 704"/>
              <a:gd name="T62" fmla="*/ 0 w 365"/>
              <a:gd name="T63" fmla="*/ 477 h 704"/>
              <a:gd name="T64" fmla="*/ 43 w 365"/>
              <a:gd name="T65" fmla="*/ 394 h 704"/>
              <a:gd name="T66" fmla="*/ 80 w 365"/>
              <a:gd name="T67" fmla="*/ 387 h 704"/>
              <a:gd name="T68" fmla="*/ 148 w 365"/>
              <a:gd name="T69" fmla="*/ 217 h 704"/>
              <a:gd name="T70" fmla="*/ 110 w 365"/>
              <a:gd name="T71" fmla="*/ 180 h 704"/>
              <a:gd name="T72" fmla="*/ 108 w 365"/>
              <a:gd name="T73" fmla="*/ 95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8" y="95"/>
                </a:moveTo>
                <a:lnTo>
                  <a:pt x="110" y="100"/>
                </a:lnTo>
                <a:lnTo>
                  <a:pt x="115" y="105"/>
                </a:lnTo>
                <a:lnTo>
                  <a:pt x="125" y="110"/>
                </a:lnTo>
                <a:lnTo>
                  <a:pt x="135" y="112"/>
                </a:lnTo>
                <a:lnTo>
                  <a:pt x="148" y="115"/>
                </a:lnTo>
                <a:lnTo>
                  <a:pt x="158" y="122"/>
                </a:lnTo>
                <a:lnTo>
                  <a:pt x="163" y="115"/>
                </a:lnTo>
                <a:lnTo>
                  <a:pt x="168" y="112"/>
                </a:lnTo>
                <a:lnTo>
                  <a:pt x="168" y="105"/>
                </a:lnTo>
                <a:lnTo>
                  <a:pt x="168" y="90"/>
                </a:lnTo>
                <a:lnTo>
                  <a:pt x="173" y="70"/>
                </a:lnTo>
                <a:lnTo>
                  <a:pt x="178" y="47"/>
                </a:lnTo>
                <a:lnTo>
                  <a:pt x="178" y="30"/>
                </a:lnTo>
                <a:lnTo>
                  <a:pt x="180" y="20"/>
                </a:lnTo>
                <a:lnTo>
                  <a:pt x="180" y="7"/>
                </a:lnTo>
                <a:lnTo>
                  <a:pt x="183" y="2"/>
                </a:lnTo>
                <a:lnTo>
                  <a:pt x="223" y="0"/>
                </a:lnTo>
                <a:lnTo>
                  <a:pt x="233" y="30"/>
                </a:lnTo>
                <a:lnTo>
                  <a:pt x="273" y="122"/>
                </a:lnTo>
                <a:lnTo>
                  <a:pt x="295" y="210"/>
                </a:lnTo>
                <a:lnTo>
                  <a:pt x="350" y="230"/>
                </a:lnTo>
                <a:lnTo>
                  <a:pt x="365" y="414"/>
                </a:lnTo>
                <a:lnTo>
                  <a:pt x="305" y="474"/>
                </a:lnTo>
                <a:lnTo>
                  <a:pt x="263" y="582"/>
                </a:lnTo>
                <a:lnTo>
                  <a:pt x="178" y="627"/>
                </a:lnTo>
                <a:lnTo>
                  <a:pt x="125" y="694"/>
                </a:lnTo>
                <a:lnTo>
                  <a:pt x="63" y="694"/>
                </a:lnTo>
                <a:lnTo>
                  <a:pt x="28" y="704"/>
                </a:lnTo>
                <a:lnTo>
                  <a:pt x="28" y="697"/>
                </a:lnTo>
                <a:lnTo>
                  <a:pt x="23" y="699"/>
                </a:lnTo>
                <a:lnTo>
                  <a:pt x="0" y="477"/>
                </a:lnTo>
                <a:lnTo>
                  <a:pt x="43" y="394"/>
                </a:lnTo>
                <a:lnTo>
                  <a:pt x="80" y="387"/>
                </a:lnTo>
                <a:lnTo>
                  <a:pt x="148" y="217"/>
                </a:lnTo>
                <a:lnTo>
                  <a:pt x="110" y="180"/>
                </a:lnTo>
                <a:lnTo>
                  <a:pt x="108" y="9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0" name="Freeform 1443"/>
          <p:cNvSpPr>
            <a:spLocks/>
          </p:cNvSpPr>
          <p:nvPr/>
        </p:nvSpPr>
        <p:spPr bwMode="auto">
          <a:xfrm>
            <a:off x="4920122" y="3595760"/>
            <a:ext cx="15130" cy="1513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1" name="Freeform 1442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2" name="Freeform 1441"/>
          <p:cNvSpPr>
            <a:spLocks/>
          </p:cNvSpPr>
          <p:nvPr/>
        </p:nvSpPr>
        <p:spPr bwMode="auto">
          <a:xfrm>
            <a:off x="5911157" y="3250284"/>
            <a:ext cx="2523" cy="5043"/>
          </a:xfrm>
          <a:custGeom>
            <a:avLst/>
            <a:gdLst>
              <a:gd name="T0" fmla="*/ 0 w 3"/>
              <a:gd name="T1" fmla="*/ 0 h 7"/>
              <a:gd name="T2" fmla="*/ 3 w 3"/>
              <a:gd name="T3" fmla="*/ 0 h 7"/>
              <a:gd name="T4" fmla="*/ 0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0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3" name="Freeform 1440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2 w 1090"/>
              <a:gd name="T1" fmla="*/ 909 h 1610"/>
              <a:gd name="T2" fmla="*/ 1078 w 1090"/>
              <a:gd name="T3" fmla="*/ 848 h 1610"/>
              <a:gd name="T4" fmla="*/ 1004 w 1090"/>
              <a:gd name="T5" fmla="*/ 464 h 1610"/>
              <a:gd name="T6" fmla="*/ 908 w 1090"/>
              <a:gd name="T7" fmla="*/ 397 h 1610"/>
              <a:gd name="T8" fmla="*/ 793 w 1090"/>
              <a:gd name="T9" fmla="*/ 365 h 1610"/>
              <a:gd name="T10" fmla="*/ 604 w 1090"/>
              <a:gd name="T11" fmla="*/ 336 h 1610"/>
              <a:gd name="T12" fmla="*/ 550 w 1090"/>
              <a:gd name="T13" fmla="*/ 320 h 1610"/>
              <a:gd name="T14" fmla="*/ 486 w 1090"/>
              <a:gd name="T15" fmla="*/ 381 h 1610"/>
              <a:gd name="T16" fmla="*/ 435 w 1090"/>
              <a:gd name="T17" fmla="*/ 314 h 1610"/>
              <a:gd name="T18" fmla="*/ 467 w 1090"/>
              <a:gd name="T19" fmla="*/ 288 h 1610"/>
              <a:gd name="T20" fmla="*/ 511 w 1090"/>
              <a:gd name="T21" fmla="*/ 301 h 1610"/>
              <a:gd name="T22" fmla="*/ 444 w 1090"/>
              <a:gd name="T23" fmla="*/ 189 h 1610"/>
              <a:gd name="T24" fmla="*/ 441 w 1090"/>
              <a:gd name="T25" fmla="*/ 179 h 1610"/>
              <a:gd name="T26" fmla="*/ 374 w 1090"/>
              <a:gd name="T27" fmla="*/ 106 h 1610"/>
              <a:gd name="T28" fmla="*/ 297 w 1090"/>
              <a:gd name="T29" fmla="*/ 48 h 1610"/>
              <a:gd name="T30" fmla="*/ 160 w 1090"/>
              <a:gd name="T31" fmla="*/ 0 h 1610"/>
              <a:gd name="T32" fmla="*/ 121 w 1090"/>
              <a:gd name="T33" fmla="*/ 135 h 1610"/>
              <a:gd name="T34" fmla="*/ 0 w 1090"/>
              <a:gd name="T35" fmla="*/ 279 h 1610"/>
              <a:gd name="T36" fmla="*/ 108 w 1090"/>
              <a:gd name="T37" fmla="*/ 391 h 1610"/>
              <a:gd name="T38" fmla="*/ 118 w 1090"/>
              <a:gd name="T39" fmla="*/ 448 h 1610"/>
              <a:gd name="T40" fmla="*/ 118 w 1090"/>
              <a:gd name="T41" fmla="*/ 451 h 1610"/>
              <a:gd name="T42" fmla="*/ 134 w 1090"/>
              <a:gd name="T43" fmla="*/ 461 h 1610"/>
              <a:gd name="T44" fmla="*/ 156 w 1090"/>
              <a:gd name="T45" fmla="*/ 467 h 1610"/>
              <a:gd name="T46" fmla="*/ 172 w 1090"/>
              <a:gd name="T47" fmla="*/ 467 h 1610"/>
              <a:gd name="T48" fmla="*/ 176 w 1090"/>
              <a:gd name="T49" fmla="*/ 458 h 1610"/>
              <a:gd name="T50" fmla="*/ 182 w 1090"/>
              <a:gd name="T51" fmla="*/ 423 h 1610"/>
              <a:gd name="T52" fmla="*/ 185 w 1090"/>
              <a:gd name="T53" fmla="*/ 381 h 1610"/>
              <a:gd name="T54" fmla="*/ 188 w 1090"/>
              <a:gd name="T55" fmla="*/ 359 h 1610"/>
              <a:gd name="T56" fmla="*/ 230 w 1090"/>
              <a:gd name="T57" fmla="*/ 352 h 1610"/>
              <a:gd name="T58" fmla="*/ 281 w 1090"/>
              <a:gd name="T59" fmla="*/ 474 h 1610"/>
              <a:gd name="T60" fmla="*/ 358 w 1090"/>
              <a:gd name="T61" fmla="*/ 583 h 1610"/>
              <a:gd name="T62" fmla="*/ 313 w 1090"/>
              <a:gd name="T63" fmla="*/ 826 h 1610"/>
              <a:gd name="T64" fmla="*/ 185 w 1090"/>
              <a:gd name="T65" fmla="*/ 979 h 1610"/>
              <a:gd name="T66" fmla="*/ 70 w 1090"/>
              <a:gd name="T67" fmla="*/ 1047 h 1610"/>
              <a:gd name="T68" fmla="*/ 35 w 1090"/>
              <a:gd name="T69" fmla="*/ 1063 h 1610"/>
              <a:gd name="T70" fmla="*/ 80 w 1090"/>
              <a:gd name="T71" fmla="*/ 1184 h 1610"/>
              <a:gd name="T72" fmla="*/ 64 w 1090"/>
              <a:gd name="T73" fmla="*/ 1341 h 1610"/>
              <a:gd name="T74" fmla="*/ 64 w 1090"/>
              <a:gd name="T75" fmla="*/ 1335 h 1610"/>
              <a:gd name="T76" fmla="*/ 108 w 1090"/>
              <a:gd name="T77" fmla="*/ 1472 h 1610"/>
              <a:gd name="T78" fmla="*/ 99 w 1090"/>
              <a:gd name="T79" fmla="*/ 1539 h 1610"/>
              <a:gd name="T80" fmla="*/ 153 w 1090"/>
              <a:gd name="T81" fmla="*/ 1575 h 1610"/>
              <a:gd name="T82" fmla="*/ 195 w 1090"/>
              <a:gd name="T83" fmla="*/ 1578 h 1610"/>
              <a:gd name="T84" fmla="*/ 236 w 1090"/>
              <a:gd name="T85" fmla="*/ 1578 h 1610"/>
              <a:gd name="T86" fmla="*/ 240 w 1090"/>
              <a:gd name="T87" fmla="*/ 1578 h 1610"/>
              <a:gd name="T88" fmla="*/ 329 w 1090"/>
              <a:gd name="T89" fmla="*/ 1491 h 1610"/>
              <a:gd name="T90" fmla="*/ 367 w 1090"/>
              <a:gd name="T91" fmla="*/ 1578 h 1610"/>
              <a:gd name="T92" fmla="*/ 419 w 1090"/>
              <a:gd name="T93" fmla="*/ 1610 h 1610"/>
              <a:gd name="T94" fmla="*/ 444 w 1090"/>
              <a:gd name="T95" fmla="*/ 1591 h 1610"/>
              <a:gd name="T96" fmla="*/ 585 w 1090"/>
              <a:gd name="T97" fmla="*/ 1482 h 1610"/>
              <a:gd name="T98" fmla="*/ 598 w 1090"/>
              <a:gd name="T99" fmla="*/ 1415 h 1610"/>
              <a:gd name="T100" fmla="*/ 659 w 1090"/>
              <a:gd name="T101" fmla="*/ 1258 h 1610"/>
              <a:gd name="T102" fmla="*/ 748 w 1090"/>
              <a:gd name="T103" fmla="*/ 1210 h 1610"/>
              <a:gd name="T104" fmla="*/ 962 w 1090"/>
              <a:gd name="T105" fmla="*/ 1133 h 1610"/>
              <a:gd name="T106" fmla="*/ 962 w 1090"/>
              <a:gd name="T107" fmla="*/ 1063 h 1610"/>
              <a:gd name="T108" fmla="*/ 1001 w 1090"/>
              <a:gd name="T109" fmla="*/ 935 h 1610"/>
              <a:gd name="T110" fmla="*/ 1058 w 1090"/>
              <a:gd name="T111" fmla="*/ 919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7"/>
                </a:moveTo>
                <a:lnTo>
                  <a:pt x="1042" y="909"/>
                </a:lnTo>
                <a:lnTo>
                  <a:pt x="1049" y="874"/>
                </a:lnTo>
                <a:lnTo>
                  <a:pt x="1078" y="848"/>
                </a:lnTo>
                <a:lnTo>
                  <a:pt x="1052" y="637"/>
                </a:lnTo>
                <a:lnTo>
                  <a:pt x="1004" y="464"/>
                </a:lnTo>
                <a:lnTo>
                  <a:pt x="962" y="451"/>
                </a:lnTo>
                <a:lnTo>
                  <a:pt x="908" y="397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4" y="336"/>
                </a:lnTo>
                <a:lnTo>
                  <a:pt x="566" y="285"/>
                </a:lnTo>
                <a:lnTo>
                  <a:pt x="550" y="320"/>
                </a:lnTo>
                <a:lnTo>
                  <a:pt x="550" y="371"/>
                </a:lnTo>
                <a:lnTo>
                  <a:pt x="486" y="381"/>
                </a:lnTo>
                <a:lnTo>
                  <a:pt x="470" y="330"/>
                </a:lnTo>
                <a:lnTo>
                  <a:pt x="435" y="314"/>
                </a:lnTo>
                <a:lnTo>
                  <a:pt x="431" y="288"/>
                </a:lnTo>
                <a:lnTo>
                  <a:pt x="467" y="288"/>
                </a:lnTo>
                <a:lnTo>
                  <a:pt x="489" y="314"/>
                </a:lnTo>
                <a:lnTo>
                  <a:pt x="511" y="301"/>
                </a:lnTo>
                <a:lnTo>
                  <a:pt x="486" y="221"/>
                </a:lnTo>
                <a:lnTo>
                  <a:pt x="444" y="189"/>
                </a:lnTo>
                <a:lnTo>
                  <a:pt x="444" y="179"/>
                </a:lnTo>
                <a:lnTo>
                  <a:pt x="441" y="179"/>
                </a:lnTo>
                <a:lnTo>
                  <a:pt x="374" y="147"/>
                </a:lnTo>
                <a:lnTo>
                  <a:pt x="374" y="106"/>
                </a:lnTo>
                <a:lnTo>
                  <a:pt x="294" y="51"/>
                </a:lnTo>
                <a:lnTo>
                  <a:pt x="297" y="48"/>
                </a:lnTo>
                <a:lnTo>
                  <a:pt x="262" y="45"/>
                </a:lnTo>
                <a:lnTo>
                  <a:pt x="160" y="0"/>
                </a:lnTo>
                <a:lnTo>
                  <a:pt x="115" y="29"/>
                </a:lnTo>
                <a:lnTo>
                  <a:pt x="121" y="135"/>
                </a:lnTo>
                <a:lnTo>
                  <a:pt x="96" y="189"/>
                </a:lnTo>
                <a:lnTo>
                  <a:pt x="0" y="279"/>
                </a:lnTo>
                <a:lnTo>
                  <a:pt x="3" y="330"/>
                </a:lnTo>
                <a:lnTo>
                  <a:pt x="108" y="391"/>
                </a:lnTo>
                <a:lnTo>
                  <a:pt x="118" y="451"/>
                </a:lnTo>
                <a:lnTo>
                  <a:pt x="118" y="448"/>
                </a:lnTo>
                <a:lnTo>
                  <a:pt x="115" y="448"/>
                </a:lnTo>
                <a:lnTo>
                  <a:pt x="118" y="451"/>
                </a:lnTo>
                <a:lnTo>
                  <a:pt x="124" y="458"/>
                </a:lnTo>
                <a:lnTo>
                  <a:pt x="134" y="461"/>
                </a:lnTo>
                <a:lnTo>
                  <a:pt x="144" y="464"/>
                </a:lnTo>
                <a:lnTo>
                  <a:pt x="156" y="467"/>
                </a:lnTo>
                <a:lnTo>
                  <a:pt x="166" y="474"/>
                </a:lnTo>
                <a:lnTo>
                  <a:pt x="172" y="467"/>
                </a:lnTo>
                <a:lnTo>
                  <a:pt x="176" y="464"/>
                </a:lnTo>
                <a:lnTo>
                  <a:pt x="176" y="458"/>
                </a:lnTo>
                <a:lnTo>
                  <a:pt x="176" y="442"/>
                </a:lnTo>
                <a:lnTo>
                  <a:pt x="182" y="423"/>
                </a:lnTo>
                <a:lnTo>
                  <a:pt x="185" y="400"/>
                </a:lnTo>
                <a:lnTo>
                  <a:pt x="185" y="381"/>
                </a:lnTo>
                <a:lnTo>
                  <a:pt x="188" y="371"/>
                </a:lnTo>
                <a:lnTo>
                  <a:pt x="188" y="359"/>
                </a:lnTo>
                <a:lnTo>
                  <a:pt x="192" y="355"/>
                </a:lnTo>
                <a:lnTo>
                  <a:pt x="230" y="352"/>
                </a:lnTo>
                <a:lnTo>
                  <a:pt x="240" y="381"/>
                </a:lnTo>
                <a:lnTo>
                  <a:pt x="281" y="474"/>
                </a:lnTo>
                <a:lnTo>
                  <a:pt x="304" y="563"/>
                </a:lnTo>
                <a:lnTo>
                  <a:pt x="358" y="583"/>
                </a:lnTo>
                <a:lnTo>
                  <a:pt x="374" y="768"/>
                </a:lnTo>
                <a:lnTo>
                  <a:pt x="313" y="826"/>
                </a:lnTo>
                <a:lnTo>
                  <a:pt x="272" y="935"/>
                </a:lnTo>
                <a:lnTo>
                  <a:pt x="185" y="979"/>
                </a:lnTo>
                <a:lnTo>
                  <a:pt x="134" y="1047"/>
                </a:lnTo>
                <a:lnTo>
                  <a:pt x="70" y="1047"/>
                </a:lnTo>
                <a:lnTo>
                  <a:pt x="38" y="1056"/>
                </a:lnTo>
                <a:lnTo>
                  <a:pt x="35" y="1063"/>
                </a:lnTo>
                <a:lnTo>
                  <a:pt x="38" y="1127"/>
                </a:lnTo>
                <a:lnTo>
                  <a:pt x="80" y="1184"/>
                </a:lnTo>
                <a:lnTo>
                  <a:pt x="64" y="1207"/>
                </a:lnTo>
                <a:lnTo>
                  <a:pt x="64" y="1341"/>
                </a:lnTo>
                <a:lnTo>
                  <a:pt x="32" y="1383"/>
                </a:lnTo>
                <a:lnTo>
                  <a:pt x="64" y="1335"/>
                </a:lnTo>
                <a:lnTo>
                  <a:pt x="108" y="1363"/>
                </a:lnTo>
                <a:lnTo>
                  <a:pt x="108" y="1472"/>
                </a:lnTo>
                <a:lnTo>
                  <a:pt x="80" y="1501"/>
                </a:lnTo>
                <a:lnTo>
                  <a:pt x="99" y="1539"/>
                </a:lnTo>
                <a:lnTo>
                  <a:pt x="156" y="1571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2" y="1584"/>
                </a:lnTo>
                <a:lnTo>
                  <a:pt x="236" y="1578"/>
                </a:lnTo>
                <a:lnTo>
                  <a:pt x="236" y="1587"/>
                </a:lnTo>
                <a:lnTo>
                  <a:pt x="240" y="1578"/>
                </a:lnTo>
                <a:lnTo>
                  <a:pt x="288" y="1523"/>
                </a:lnTo>
                <a:lnTo>
                  <a:pt x="329" y="1491"/>
                </a:lnTo>
                <a:lnTo>
                  <a:pt x="377" y="1533"/>
                </a:lnTo>
                <a:lnTo>
                  <a:pt x="367" y="1578"/>
                </a:lnTo>
                <a:lnTo>
                  <a:pt x="396" y="1610"/>
                </a:lnTo>
                <a:lnTo>
                  <a:pt x="419" y="1610"/>
                </a:lnTo>
                <a:lnTo>
                  <a:pt x="444" y="1587"/>
                </a:lnTo>
                <a:lnTo>
                  <a:pt x="444" y="1591"/>
                </a:lnTo>
                <a:lnTo>
                  <a:pt x="444" y="1587"/>
                </a:lnTo>
                <a:lnTo>
                  <a:pt x="585" y="1482"/>
                </a:lnTo>
                <a:lnTo>
                  <a:pt x="591" y="1447"/>
                </a:lnTo>
                <a:lnTo>
                  <a:pt x="598" y="1415"/>
                </a:lnTo>
                <a:lnTo>
                  <a:pt x="633" y="1360"/>
                </a:lnTo>
                <a:lnTo>
                  <a:pt x="659" y="1258"/>
                </a:lnTo>
                <a:lnTo>
                  <a:pt x="707" y="1248"/>
                </a:lnTo>
                <a:lnTo>
                  <a:pt x="748" y="1210"/>
                </a:lnTo>
                <a:lnTo>
                  <a:pt x="857" y="1219"/>
                </a:lnTo>
                <a:lnTo>
                  <a:pt x="962" y="1133"/>
                </a:lnTo>
                <a:lnTo>
                  <a:pt x="956" y="1063"/>
                </a:lnTo>
                <a:lnTo>
                  <a:pt x="962" y="1063"/>
                </a:lnTo>
                <a:lnTo>
                  <a:pt x="953" y="995"/>
                </a:lnTo>
                <a:lnTo>
                  <a:pt x="1001" y="935"/>
                </a:lnTo>
                <a:lnTo>
                  <a:pt x="1055" y="919"/>
                </a:lnTo>
                <a:lnTo>
                  <a:pt x="1058" y="919"/>
                </a:lnTo>
                <a:lnTo>
                  <a:pt x="1090" y="947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4" name="Freeform 1439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0 w 1090"/>
              <a:gd name="T1" fmla="*/ 910 h 1610"/>
              <a:gd name="T2" fmla="*/ 1078 w 1090"/>
              <a:gd name="T3" fmla="*/ 848 h 1610"/>
              <a:gd name="T4" fmla="*/ 1003 w 1090"/>
              <a:gd name="T5" fmla="*/ 465 h 1610"/>
              <a:gd name="T6" fmla="*/ 908 w 1090"/>
              <a:gd name="T7" fmla="*/ 398 h 1610"/>
              <a:gd name="T8" fmla="*/ 793 w 1090"/>
              <a:gd name="T9" fmla="*/ 365 h 1610"/>
              <a:gd name="T10" fmla="*/ 603 w 1090"/>
              <a:gd name="T11" fmla="*/ 338 h 1610"/>
              <a:gd name="T12" fmla="*/ 550 w 1090"/>
              <a:gd name="T13" fmla="*/ 320 h 1610"/>
              <a:gd name="T14" fmla="*/ 485 w 1090"/>
              <a:gd name="T15" fmla="*/ 383 h 1610"/>
              <a:gd name="T16" fmla="*/ 435 w 1090"/>
              <a:gd name="T17" fmla="*/ 315 h 1610"/>
              <a:gd name="T18" fmla="*/ 465 w 1090"/>
              <a:gd name="T19" fmla="*/ 288 h 1610"/>
              <a:gd name="T20" fmla="*/ 510 w 1090"/>
              <a:gd name="T21" fmla="*/ 303 h 1610"/>
              <a:gd name="T22" fmla="*/ 443 w 1090"/>
              <a:gd name="T23" fmla="*/ 190 h 1610"/>
              <a:gd name="T24" fmla="*/ 440 w 1090"/>
              <a:gd name="T25" fmla="*/ 180 h 1610"/>
              <a:gd name="T26" fmla="*/ 373 w 1090"/>
              <a:gd name="T27" fmla="*/ 108 h 1610"/>
              <a:gd name="T28" fmla="*/ 295 w 1090"/>
              <a:gd name="T29" fmla="*/ 48 h 1610"/>
              <a:gd name="T30" fmla="*/ 160 w 1090"/>
              <a:gd name="T31" fmla="*/ 0 h 1610"/>
              <a:gd name="T32" fmla="*/ 120 w 1090"/>
              <a:gd name="T33" fmla="*/ 135 h 1610"/>
              <a:gd name="T34" fmla="*/ 0 w 1090"/>
              <a:gd name="T35" fmla="*/ 280 h 1610"/>
              <a:gd name="T36" fmla="*/ 108 w 1090"/>
              <a:gd name="T37" fmla="*/ 393 h 1610"/>
              <a:gd name="T38" fmla="*/ 118 w 1090"/>
              <a:gd name="T39" fmla="*/ 448 h 1610"/>
              <a:gd name="T40" fmla="*/ 118 w 1090"/>
              <a:gd name="T41" fmla="*/ 453 h 1610"/>
              <a:gd name="T42" fmla="*/ 133 w 1090"/>
              <a:gd name="T43" fmla="*/ 463 h 1610"/>
              <a:gd name="T44" fmla="*/ 155 w 1090"/>
              <a:gd name="T45" fmla="*/ 468 h 1610"/>
              <a:gd name="T46" fmla="*/ 170 w 1090"/>
              <a:gd name="T47" fmla="*/ 468 h 1610"/>
              <a:gd name="T48" fmla="*/ 175 w 1090"/>
              <a:gd name="T49" fmla="*/ 458 h 1610"/>
              <a:gd name="T50" fmla="*/ 180 w 1090"/>
              <a:gd name="T51" fmla="*/ 423 h 1610"/>
              <a:gd name="T52" fmla="*/ 185 w 1090"/>
              <a:gd name="T53" fmla="*/ 383 h 1610"/>
              <a:gd name="T54" fmla="*/ 188 w 1090"/>
              <a:gd name="T55" fmla="*/ 360 h 1610"/>
              <a:gd name="T56" fmla="*/ 230 w 1090"/>
              <a:gd name="T57" fmla="*/ 353 h 1610"/>
              <a:gd name="T58" fmla="*/ 280 w 1090"/>
              <a:gd name="T59" fmla="*/ 475 h 1610"/>
              <a:gd name="T60" fmla="*/ 358 w 1090"/>
              <a:gd name="T61" fmla="*/ 583 h 1610"/>
              <a:gd name="T62" fmla="*/ 313 w 1090"/>
              <a:gd name="T63" fmla="*/ 828 h 1610"/>
              <a:gd name="T64" fmla="*/ 185 w 1090"/>
              <a:gd name="T65" fmla="*/ 980 h 1610"/>
              <a:gd name="T66" fmla="*/ 70 w 1090"/>
              <a:gd name="T67" fmla="*/ 1048 h 1610"/>
              <a:gd name="T68" fmla="*/ 35 w 1090"/>
              <a:gd name="T69" fmla="*/ 1063 h 1610"/>
              <a:gd name="T70" fmla="*/ 80 w 1090"/>
              <a:gd name="T71" fmla="*/ 1185 h 1610"/>
              <a:gd name="T72" fmla="*/ 63 w 1090"/>
              <a:gd name="T73" fmla="*/ 1343 h 1610"/>
              <a:gd name="T74" fmla="*/ 63 w 1090"/>
              <a:gd name="T75" fmla="*/ 1335 h 1610"/>
              <a:gd name="T76" fmla="*/ 108 w 1090"/>
              <a:gd name="T77" fmla="*/ 1473 h 1610"/>
              <a:gd name="T78" fmla="*/ 98 w 1090"/>
              <a:gd name="T79" fmla="*/ 1540 h 1610"/>
              <a:gd name="T80" fmla="*/ 153 w 1090"/>
              <a:gd name="T81" fmla="*/ 1575 h 1610"/>
              <a:gd name="T82" fmla="*/ 195 w 1090"/>
              <a:gd name="T83" fmla="*/ 1578 h 1610"/>
              <a:gd name="T84" fmla="*/ 235 w 1090"/>
              <a:gd name="T85" fmla="*/ 1578 h 1610"/>
              <a:gd name="T86" fmla="*/ 240 w 1090"/>
              <a:gd name="T87" fmla="*/ 1578 h 1610"/>
              <a:gd name="T88" fmla="*/ 328 w 1090"/>
              <a:gd name="T89" fmla="*/ 1493 h 1610"/>
              <a:gd name="T90" fmla="*/ 365 w 1090"/>
              <a:gd name="T91" fmla="*/ 1578 h 1610"/>
              <a:gd name="T92" fmla="*/ 418 w 1090"/>
              <a:gd name="T93" fmla="*/ 1610 h 1610"/>
              <a:gd name="T94" fmla="*/ 443 w 1090"/>
              <a:gd name="T95" fmla="*/ 1593 h 1610"/>
              <a:gd name="T96" fmla="*/ 585 w 1090"/>
              <a:gd name="T97" fmla="*/ 1483 h 1610"/>
              <a:gd name="T98" fmla="*/ 598 w 1090"/>
              <a:gd name="T99" fmla="*/ 1415 h 1610"/>
              <a:gd name="T100" fmla="*/ 658 w 1090"/>
              <a:gd name="T101" fmla="*/ 1258 h 1610"/>
              <a:gd name="T102" fmla="*/ 748 w 1090"/>
              <a:gd name="T103" fmla="*/ 1210 h 1610"/>
              <a:gd name="T104" fmla="*/ 960 w 1090"/>
              <a:gd name="T105" fmla="*/ 1133 h 1610"/>
              <a:gd name="T106" fmla="*/ 960 w 1090"/>
              <a:gd name="T107" fmla="*/ 1063 h 1610"/>
              <a:gd name="T108" fmla="*/ 1000 w 1090"/>
              <a:gd name="T109" fmla="*/ 935 h 1610"/>
              <a:gd name="T110" fmla="*/ 1058 w 1090"/>
              <a:gd name="T111" fmla="*/ 92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8"/>
                </a:moveTo>
                <a:lnTo>
                  <a:pt x="1040" y="910"/>
                </a:lnTo>
                <a:lnTo>
                  <a:pt x="1048" y="875"/>
                </a:lnTo>
                <a:lnTo>
                  <a:pt x="1078" y="848"/>
                </a:lnTo>
                <a:lnTo>
                  <a:pt x="1050" y="638"/>
                </a:lnTo>
                <a:lnTo>
                  <a:pt x="1003" y="465"/>
                </a:lnTo>
                <a:lnTo>
                  <a:pt x="960" y="453"/>
                </a:lnTo>
                <a:lnTo>
                  <a:pt x="908" y="398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3" y="338"/>
                </a:lnTo>
                <a:lnTo>
                  <a:pt x="565" y="285"/>
                </a:lnTo>
                <a:lnTo>
                  <a:pt x="550" y="320"/>
                </a:lnTo>
                <a:lnTo>
                  <a:pt x="550" y="373"/>
                </a:lnTo>
                <a:lnTo>
                  <a:pt x="485" y="383"/>
                </a:lnTo>
                <a:lnTo>
                  <a:pt x="470" y="330"/>
                </a:lnTo>
                <a:lnTo>
                  <a:pt x="435" y="315"/>
                </a:lnTo>
                <a:lnTo>
                  <a:pt x="430" y="288"/>
                </a:lnTo>
                <a:lnTo>
                  <a:pt x="465" y="288"/>
                </a:lnTo>
                <a:lnTo>
                  <a:pt x="488" y="315"/>
                </a:lnTo>
                <a:lnTo>
                  <a:pt x="510" y="303"/>
                </a:lnTo>
                <a:lnTo>
                  <a:pt x="485" y="223"/>
                </a:lnTo>
                <a:lnTo>
                  <a:pt x="443" y="190"/>
                </a:lnTo>
                <a:lnTo>
                  <a:pt x="443" y="180"/>
                </a:lnTo>
                <a:lnTo>
                  <a:pt x="440" y="180"/>
                </a:lnTo>
                <a:lnTo>
                  <a:pt x="373" y="148"/>
                </a:lnTo>
                <a:lnTo>
                  <a:pt x="373" y="108"/>
                </a:lnTo>
                <a:lnTo>
                  <a:pt x="293" y="53"/>
                </a:lnTo>
                <a:lnTo>
                  <a:pt x="295" y="48"/>
                </a:lnTo>
                <a:lnTo>
                  <a:pt x="260" y="45"/>
                </a:lnTo>
                <a:lnTo>
                  <a:pt x="160" y="0"/>
                </a:lnTo>
                <a:lnTo>
                  <a:pt x="115" y="30"/>
                </a:lnTo>
                <a:lnTo>
                  <a:pt x="120" y="135"/>
                </a:lnTo>
                <a:lnTo>
                  <a:pt x="95" y="190"/>
                </a:lnTo>
                <a:lnTo>
                  <a:pt x="0" y="280"/>
                </a:lnTo>
                <a:lnTo>
                  <a:pt x="3" y="330"/>
                </a:lnTo>
                <a:lnTo>
                  <a:pt x="108" y="393"/>
                </a:lnTo>
                <a:lnTo>
                  <a:pt x="118" y="453"/>
                </a:lnTo>
                <a:lnTo>
                  <a:pt x="118" y="448"/>
                </a:lnTo>
                <a:lnTo>
                  <a:pt x="115" y="448"/>
                </a:lnTo>
                <a:lnTo>
                  <a:pt x="118" y="453"/>
                </a:lnTo>
                <a:lnTo>
                  <a:pt x="123" y="458"/>
                </a:lnTo>
                <a:lnTo>
                  <a:pt x="133" y="463"/>
                </a:lnTo>
                <a:lnTo>
                  <a:pt x="143" y="465"/>
                </a:lnTo>
                <a:lnTo>
                  <a:pt x="155" y="468"/>
                </a:lnTo>
                <a:lnTo>
                  <a:pt x="165" y="475"/>
                </a:lnTo>
                <a:lnTo>
                  <a:pt x="170" y="468"/>
                </a:lnTo>
                <a:lnTo>
                  <a:pt x="175" y="465"/>
                </a:lnTo>
                <a:lnTo>
                  <a:pt x="175" y="458"/>
                </a:lnTo>
                <a:lnTo>
                  <a:pt x="175" y="443"/>
                </a:lnTo>
                <a:lnTo>
                  <a:pt x="180" y="423"/>
                </a:lnTo>
                <a:lnTo>
                  <a:pt x="185" y="400"/>
                </a:lnTo>
                <a:lnTo>
                  <a:pt x="185" y="383"/>
                </a:lnTo>
                <a:lnTo>
                  <a:pt x="188" y="373"/>
                </a:lnTo>
                <a:lnTo>
                  <a:pt x="188" y="360"/>
                </a:lnTo>
                <a:lnTo>
                  <a:pt x="190" y="355"/>
                </a:lnTo>
                <a:lnTo>
                  <a:pt x="230" y="353"/>
                </a:lnTo>
                <a:lnTo>
                  <a:pt x="240" y="383"/>
                </a:lnTo>
                <a:lnTo>
                  <a:pt x="280" y="475"/>
                </a:lnTo>
                <a:lnTo>
                  <a:pt x="303" y="563"/>
                </a:lnTo>
                <a:lnTo>
                  <a:pt x="358" y="583"/>
                </a:lnTo>
                <a:lnTo>
                  <a:pt x="373" y="768"/>
                </a:lnTo>
                <a:lnTo>
                  <a:pt x="313" y="828"/>
                </a:lnTo>
                <a:lnTo>
                  <a:pt x="270" y="935"/>
                </a:lnTo>
                <a:lnTo>
                  <a:pt x="185" y="980"/>
                </a:lnTo>
                <a:lnTo>
                  <a:pt x="133" y="1048"/>
                </a:lnTo>
                <a:lnTo>
                  <a:pt x="70" y="1048"/>
                </a:lnTo>
                <a:lnTo>
                  <a:pt x="38" y="1058"/>
                </a:lnTo>
                <a:lnTo>
                  <a:pt x="35" y="1063"/>
                </a:lnTo>
                <a:lnTo>
                  <a:pt x="38" y="1128"/>
                </a:lnTo>
                <a:lnTo>
                  <a:pt x="80" y="1185"/>
                </a:lnTo>
                <a:lnTo>
                  <a:pt x="63" y="1208"/>
                </a:lnTo>
                <a:lnTo>
                  <a:pt x="63" y="1343"/>
                </a:lnTo>
                <a:lnTo>
                  <a:pt x="30" y="1383"/>
                </a:lnTo>
                <a:lnTo>
                  <a:pt x="63" y="1335"/>
                </a:lnTo>
                <a:lnTo>
                  <a:pt x="108" y="1363"/>
                </a:lnTo>
                <a:lnTo>
                  <a:pt x="108" y="1473"/>
                </a:lnTo>
                <a:lnTo>
                  <a:pt x="80" y="1503"/>
                </a:lnTo>
                <a:lnTo>
                  <a:pt x="98" y="1540"/>
                </a:lnTo>
                <a:lnTo>
                  <a:pt x="155" y="1573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0" y="1585"/>
                </a:lnTo>
                <a:lnTo>
                  <a:pt x="235" y="1578"/>
                </a:lnTo>
                <a:lnTo>
                  <a:pt x="235" y="1588"/>
                </a:lnTo>
                <a:lnTo>
                  <a:pt x="240" y="1578"/>
                </a:lnTo>
                <a:lnTo>
                  <a:pt x="288" y="1523"/>
                </a:lnTo>
                <a:lnTo>
                  <a:pt x="328" y="1493"/>
                </a:lnTo>
                <a:lnTo>
                  <a:pt x="375" y="1533"/>
                </a:lnTo>
                <a:lnTo>
                  <a:pt x="365" y="1578"/>
                </a:lnTo>
                <a:lnTo>
                  <a:pt x="395" y="1610"/>
                </a:lnTo>
                <a:lnTo>
                  <a:pt x="418" y="1610"/>
                </a:lnTo>
                <a:lnTo>
                  <a:pt x="443" y="1588"/>
                </a:lnTo>
                <a:lnTo>
                  <a:pt x="443" y="1593"/>
                </a:lnTo>
                <a:lnTo>
                  <a:pt x="443" y="1588"/>
                </a:lnTo>
                <a:lnTo>
                  <a:pt x="585" y="1483"/>
                </a:lnTo>
                <a:lnTo>
                  <a:pt x="590" y="1448"/>
                </a:lnTo>
                <a:lnTo>
                  <a:pt x="598" y="1415"/>
                </a:lnTo>
                <a:lnTo>
                  <a:pt x="633" y="1360"/>
                </a:lnTo>
                <a:lnTo>
                  <a:pt x="658" y="1258"/>
                </a:lnTo>
                <a:lnTo>
                  <a:pt x="705" y="1248"/>
                </a:lnTo>
                <a:lnTo>
                  <a:pt x="748" y="1210"/>
                </a:lnTo>
                <a:lnTo>
                  <a:pt x="855" y="1220"/>
                </a:lnTo>
                <a:lnTo>
                  <a:pt x="960" y="1133"/>
                </a:lnTo>
                <a:lnTo>
                  <a:pt x="955" y="1063"/>
                </a:lnTo>
                <a:lnTo>
                  <a:pt x="960" y="1063"/>
                </a:lnTo>
                <a:lnTo>
                  <a:pt x="953" y="995"/>
                </a:lnTo>
                <a:lnTo>
                  <a:pt x="1000" y="935"/>
                </a:lnTo>
                <a:lnTo>
                  <a:pt x="1055" y="920"/>
                </a:lnTo>
                <a:lnTo>
                  <a:pt x="1058" y="920"/>
                </a:lnTo>
                <a:lnTo>
                  <a:pt x="1090" y="94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5" name="Freeform 1438"/>
          <p:cNvSpPr>
            <a:spLocks/>
          </p:cNvSpPr>
          <p:nvPr/>
        </p:nvSpPr>
        <p:spPr bwMode="auto">
          <a:xfrm>
            <a:off x="6470978" y="3643672"/>
            <a:ext cx="7566" cy="0"/>
          </a:xfrm>
          <a:custGeom>
            <a:avLst/>
            <a:gdLst>
              <a:gd name="T0" fmla="*/ 0 w 7"/>
              <a:gd name="T1" fmla="*/ 7 w 7"/>
              <a:gd name="T2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6" name="Freeform 1437"/>
          <p:cNvSpPr>
            <a:spLocks/>
          </p:cNvSpPr>
          <p:nvPr/>
        </p:nvSpPr>
        <p:spPr bwMode="auto">
          <a:xfrm>
            <a:off x="6478544" y="3643672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7" name="Freeform 1436"/>
          <p:cNvSpPr>
            <a:spLocks/>
          </p:cNvSpPr>
          <p:nvPr/>
        </p:nvSpPr>
        <p:spPr bwMode="auto">
          <a:xfrm>
            <a:off x="7731838" y="1631340"/>
            <a:ext cx="231998" cy="325303"/>
          </a:xfrm>
          <a:custGeom>
            <a:avLst/>
            <a:gdLst>
              <a:gd name="T0" fmla="*/ 93 w 230"/>
              <a:gd name="T1" fmla="*/ 80 h 323"/>
              <a:gd name="T2" fmla="*/ 131 w 230"/>
              <a:gd name="T3" fmla="*/ 90 h 323"/>
              <a:gd name="T4" fmla="*/ 208 w 230"/>
              <a:gd name="T5" fmla="*/ 0 h 323"/>
              <a:gd name="T6" fmla="*/ 230 w 230"/>
              <a:gd name="T7" fmla="*/ 3 h 323"/>
              <a:gd name="T8" fmla="*/ 214 w 230"/>
              <a:gd name="T9" fmla="*/ 42 h 323"/>
              <a:gd name="T10" fmla="*/ 214 w 230"/>
              <a:gd name="T11" fmla="*/ 106 h 323"/>
              <a:gd name="T12" fmla="*/ 166 w 230"/>
              <a:gd name="T13" fmla="*/ 141 h 323"/>
              <a:gd name="T14" fmla="*/ 147 w 230"/>
              <a:gd name="T15" fmla="*/ 202 h 323"/>
              <a:gd name="T16" fmla="*/ 202 w 230"/>
              <a:gd name="T17" fmla="*/ 218 h 323"/>
              <a:gd name="T18" fmla="*/ 208 w 230"/>
              <a:gd name="T19" fmla="*/ 282 h 323"/>
              <a:gd name="T20" fmla="*/ 182 w 230"/>
              <a:gd name="T21" fmla="*/ 323 h 323"/>
              <a:gd name="T22" fmla="*/ 179 w 230"/>
              <a:gd name="T23" fmla="*/ 323 h 323"/>
              <a:gd name="T24" fmla="*/ 3 w 230"/>
              <a:gd name="T25" fmla="*/ 310 h 323"/>
              <a:gd name="T26" fmla="*/ 0 w 230"/>
              <a:gd name="T27" fmla="*/ 278 h 323"/>
              <a:gd name="T28" fmla="*/ 93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3" y="80"/>
                </a:moveTo>
                <a:lnTo>
                  <a:pt x="131" y="90"/>
                </a:lnTo>
                <a:lnTo>
                  <a:pt x="208" y="0"/>
                </a:lnTo>
                <a:lnTo>
                  <a:pt x="230" y="3"/>
                </a:lnTo>
                <a:lnTo>
                  <a:pt x="214" y="42"/>
                </a:lnTo>
                <a:lnTo>
                  <a:pt x="214" y="106"/>
                </a:lnTo>
                <a:lnTo>
                  <a:pt x="166" y="141"/>
                </a:lnTo>
                <a:lnTo>
                  <a:pt x="147" y="202"/>
                </a:lnTo>
                <a:lnTo>
                  <a:pt x="202" y="218"/>
                </a:lnTo>
                <a:lnTo>
                  <a:pt x="208" y="282"/>
                </a:lnTo>
                <a:lnTo>
                  <a:pt x="182" y="323"/>
                </a:lnTo>
                <a:lnTo>
                  <a:pt x="179" y="323"/>
                </a:lnTo>
                <a:lnTo>
                  <a:pt x="3" y="310"/>
                </a:lnTo>
                <a:lnTo>
                  <a:pt x="0" y="278"/>
                </a:lnTo>
                <a:lnTo>
                  <a:pt x="93" y="8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8" name="Freeform 1435"/>
          <p:cNvSpPr>
            <a:spLocks/>
          </p:cNvSpPr>
          <p:nvPr/>
        </p:nvSpPr>
        <p:spPr bwMode="auto">
          <a:xfrm>
            <a:off x="7731838" y="1631340"/>
            <a:ext cx="231998" cy="327823"/>
          </a:xfrm>
          <a:custGeom>
            <a:avLst/>
            <a:gdLst>
              <a:gd name="T0" fmla="*/ 95 w 230"/>
              <a:gd name="T1" fmla="*/ 80 h 323"/>
              <a:gd name="T2" fmla="*/ 133 w 230"/>
              <a:gd name="T3" fmla="*/ 89 h 323"/>
              <a:gd name="T4" fmla="*/ 210 w 230"/>
              <a:gd name="T5" fmla="*/ 0 h 323"/>
              <a:gd name="T6" fmla="*/ 230 w 230"/>
              <a:gd name="T7" fmla="*/ 5 h 323"/>
              <a:gd name="T8" fmla="*/ 215 w 230"/>
              <a:gd name="T9" fmla="*/ 42 h 323"/>
              <a:gd name="T10" fmla="*/ 215 w 230"/>
              <a:gd name="T11" fmla="*/ 107 h 323"/>
              <a:gd name="T12" fmla="*/ 168 w 230"/>
              <a:gd name="T13" fmla="*/ 142 h 323"/>
              <a:gd name="T14" fmla="*/ 148 w 230"/>
              <a:gd name="T15" fmla="*/ 201 h 323"/>
              <a:gd name="T16" fmla="*/ 203 w 230"/>
              <a:gd name="T17" fmla="*/ 219 h 323"/>
              <a:gd name="T18" fmla="*/ 210 w 230"/>
              <a:gd name="T19" fmla="*/ 281 h 323"/>
              <a:gd name="T20" fmla="*/ 183 w 230"/>
              <a:gd name="T21" fmla="*/ 323 h 323"/>
              <a:gd name="T22" fmla="*/ 180 w 230"/>
              <a:gd name="T23" fmla="*/ 323 h 323"/>
              <a:gd name="T24" fmla="*/ 5 w 230"/>
              <a:gd name="T25" fmla="*/ 308 h 323"/>
              <a:gd name="T26" fmla="*/ 0 w 230"/>
              <a:gd name="T27" fmla="*/ 278 h 323"/>
              <a:gd name="T28" fmla="*/ 95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5" y="80"/>
                </a:moveTo>
                <a:lnTo>
                  <a:pt x="133" y="89"/>
                </a:lnTo>
                <a:lnTo>
                  <a:pt x="210" y="0"/>
                </a:lnTo>
                <a:lnTo>
                  <a:pt x="230" y="5"/>
                </a:lnTo>
                <a:lnTo>
                  <a:pt x="215" y="42"/>
                </a:lnTo>
                <a:lnTo>
                  <a:pt x="215" y="107"/>
                </a:lnTo>
                <a:lnTo>
                  <a:pt x="168" y="142"/>
                </a:lnTo>
                <a:lnTo>
                  <a:pt x="148" y="201"/>
                </a:lnTo>
                <a:lnTo>
                  <a:pt x="203" y="219"/>
                </a:lnTo>
                <a:lnTo>
                  <a:pt x="210" y="281"/>
                </a:lnTo>
                <a:lnTo>
                  <a:pt x="183" y="323"/>
                </a:lnTo>
                <a:lnTo>
                  <a:pt x="180" y="323"/>
                </a:lnTo>
                <a:lnTo>
                  <a:pt x="5" y="308"/>
                </a:lnTo>
                <a:lnTo>
                  <a:pt x="0" y="278"/>
                </a:lnTo>
                <a:lnTo>
                  <a:pt x="95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9" name="Freeform 1434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0" name="Freeform 1433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1" name="Freeform 1432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2" name="Freeform 1431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3" name="Freeform 1430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4" name="Freeform 1429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5" name="Freeform 1428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6" name="Freeform 1427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7" name="Freeform 1426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8" name="Freeform 1425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9" name="Freeform 1424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0" name="Freeform 1423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1" name="Freeform 142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2" name="Freeform 1421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3" name="Freeform 1420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4" name="Freeform 1419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5" name="Freeform 1418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6" name="Freeform 1417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Freeform 1416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Freeform 1415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9" name="Freeform 1414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0" name="Freeform 1413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1" name="Freeform 141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2" name="Freeform 1411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3" name="Freeform 1410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9 h 304"/>
              <a:gd name="T2" fmla="*/ 67 w 230"/>
              <a:gd name="T3" fmla="*/ 0 h 304"/>
              <a:gd name="T4" fmla="*/ 105 w 230"/>
              <a:gd name="T5" fmla="*/ 32 h 304"/>
              <a:gd name="T6" fmla="*/ 137 w 230"/>
              <a:gd name="T7" fmla="*/ 35 h 304"/>
              <a:gd name="T8" fmla="*/ 195 w 230"/>
              <a:gd name="T9" fmla="*/ 73 h 304"/>
              <a:gd name="T10" fmla="*/ 230 w 230"/>
              <a:gd name="T11" fmla="*/ 102 h 304"/>
              <a:gd name="T12" fmla="*/ 195 w 230"/>
              <a:gd name="T13" fmla="*/ 160 h 304"/>
              <a:gd name="T14" fmla="*/ 192 w 230"/>
              <a:gd name="T15" fmla="*/ 268 h 304"/>
              <a:gd name="T16" fmla="*/ 96 w 230"/>
              <a:gd name="T17" fmla="*/ 304 h 304"/>
              <a:gd name="T18" fmla="*/ 48 w 230"/>
              <a:gd name="T19" fmla="*/ 304 h 304"/>
              <a:gd name="T20" fmla="*/ 0 w 230"/>
              <a:gd name="T21" fmla="*/ 281 h 304"/>
              <a:gd name="T22" fmla="*/ 3 w 230"/>
              <a:gd name="T23" fmla="*/ 252 h 304"/>
              <a:gd name="T24" fmla="*/ 70 w 230"/>
              <a:gd name="T25" fmla="*/ 265 h 304"/>
              <a:gd name="T26" fmla="*/ 73 w 230"/>
              <a:gd name="T27" fmla="*/ 230 h 304"/>
              <a:gd name="T28" fmla="*/ 38 w 230"/>
              <a:gd name="T29" fmla="*/ 201 h 304"/>
              <a:gd name="T30" fmla="*/ 51 w 230"/>
              <a:gd name="T31" fmla="*/ 160 h 304"/>
              <a:gd name="T32" fmla="*/ 0 w 230"/>
              <a:gd name="T33" fmla="*/ 16 h 304"/>
              <a:gd name="T34" fmla="*/ 0 w 230"/>
              <a:gd name="T35" fmla="*/ 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9"/>
                </a:moveTo>
                <a:lnTo>
                  <a:pt x="67" y="0"/>
                </a:lnTo>
                <a:lnTo>
                  <a:pt x="105" y="32"/>
                </a:lnTo>
                <a:lnTo>
                  <a:pt x="137" y="35"/>
                </a:lnTo>
                <a:lnTo>
                  <a:pt x="195" y="73"/>
                </a:lnTo>
                <a:lnTo>
                  <a:pt x="230" y="102"/>
                </a:lnTo>
                <a:lnTo>
                  <a:pt x="195" y="160"/>
                </a:lnTo>
                <a:lnTo>
                  <a:pt x="192" y="268"/>
                </a:lnTo>
                <a:lnTo>
                  <a:pt x="96" y="304"/>
                </a:lnTo>
                <a:lnTo>
                  <a:pt x="48" y="304"/>
                </a:lnTo>
                <a:lnTo>
                  <a:pt x="0" y="281"/>
                </a:lnTo>
                <a:lnTo>
                  <a:pt x="3" y="252"/>
                </a:lnTo>
                <a:lnTo>
                  <a:pt x="70" y="265"/>
                </a:lnTo>
                <a:lnTo>
                  <a:pt x="73" y="230"/>
                </a:lnTo>
                <a:lnTo>
                  <a:pt x="38" y="201"/>
                </a:lnTo>
                <a:lnTo>
                  <a:pt x="51" y="160"/>
                </a:lnTo>
                <a:lnTo>
                  <a:pt x="0" y="16"/>
                </a:lnTo>
                <a:lnTo>
                  <a:pt x="0" y="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Freeform 1409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10 h 304"/>
              <a:gd name="T2" fmla="*/ 68 w 230"/>
              <a:gd name="T3" fmla="*/ 0 h 304"/>
              <a:gd name="T4" fmla="*/ 105 w 230"/>
              <a:gd name="T5" fmla="*/ 32 h 304"/>
              <a:gd name="T6" fmla="*/ 138 w 230"/>
              <a:gd name="T7" fmla="*/ 35 h 304"/>
              <a:gd name="T8" fmla="*/ 195 w 230"/>
              <a:gd name="T9" fmla="*/ 72 h 304"/>
              <a:gd name="T10" fmla="*/ 230 w 230"/>
              <a:gd name="T11" fmla="*/ 102 h 304"/>
              <a:gd name="T12" fmla="*/ 195 w 230"/>
              <a:gd name="T13" fmla="*/ 159 h 304"/>
              <a:gd name="T14" fmla="*/ 193 w 230"/>
              <a:gd name="T15" fmla="*/ 267 h 304"/>
              <a:gd name="T16" fmla="*/ 95 w 230"/>
              <a:gd name="T17" fmla="*/ 304 h 304"/>
              <a:gd name="T18" fmla="*/ 48 w 230"/>
              <a:gd name="T19" fmla="*/ 304 h 304"/>
              <a:gd name="T20" fmla="*/ 0 w 230"/>
              <a:gd name="T21" fmla="*/ 282 h 304"/>
              <a:gd name="T22" fmla="*/ 3 w 230"/>
              <a:gd name="T23" fmla="*/ 252 h 304"/>
              <a:gd name="T24" fmla="*/ 70 w 230"/>
              <a:gd name="T25" fmla="*/ 264 h 304"/>
              <a:gd name="T26" fmla="*/ 73 w 230"/>
              <a:gd name="T27" fmla="*/ 229 h 304"/>
              <a:gd name="T28" fmla="*/ 38 w 230"/>
              <a:gd name="T29" fmla="*/ 202 h 304"/>
              <a:gd name="T30" fmla="*/ 50 w 230"/>
              <a:gd name="T31" fmla="*/ 159 h 304"/>
              <a:gd name="T32" fmla="*/ 0 w 230"/>
              <a:gd name="T33" fmla="*/ 17 h 304"/>
              <a:gd name="T34" fmla="*/ 0 w 230"/>
              <a:gd name="T35" fmla="*/ 1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10"/>
                </a:moveTo>
                <a:lnTo>
                  <a:pt x="68" y="0"/>
                </a:lnTo>
                <a:lnTo>
                  <a:pt x="105" y="32"/>
                </a:lnTo>
                <a:lnTo>
                  <a:pt x="138" y="35"/>
                </a:lnTo>
                <a:lnTo>
                  <a:pt x="195" y="72"/>
                </a:lnTo>
                <a:lnTo>
                  <a:pt x="230" y="102"/>
                </a:lnTo>
                <a:lnTo>
                  <a:pt x="195" y="159"/>
                </a:lnTo>
                <a:lnTo>
                  <a:pt x="193" y="267"/>
                </a:lnTo>
                <a:lnTo>
                  <a:pt x="95" y="304"/>
                </a:lnTo>
                <a:lnTo>
                  <a:pt x="48" y="304"/>
                </a:lnTo>
                <a:lnTo>
                  <a:pt x="0" y="282"/>
                </a:lnTo>
                <a:lnTo>
                  <a:pt x="3" y="252"/>
                </a:lnTo>
                <a:lnTo>
                  <a:pt x="70" y="264"/>
                </a:lnTo>
                <a:lnTo>
                  <a:pt x="73" y="229"/>
                </a:lnTo>
                <a:lnTo>
                  <a:pt x="38" y="202"/>
                </a:lnTo>
                <a:lnTo>
                  <a:pt x="50" y="159"/>
                </a:lnTo>
                <a:lnTo>
                  <a:pt x="0" y="17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5" name="Freeform 1408"/>
          <p:cNvSpPr>
            <a:spLocks/>
          </p:cNvSpPr>
          <p:nvPr/>
        </p:nvSpPr>
        <p:spPr bwMode="auto">
          <a:xfrm>
            <a:off x="7694013" y="1913773"/>
            <a:ext cx="247128" cy="335389"/>
          </a:xfrm>
          <a:custGeom>
            <a:avLst/>
            <a:gdLst>
              <a:gd name="T0" fmla="*/ 246 w 246"/>
              <a:gd name="T1" fmla="*/ 4 h 333"/>
              <a:gd name="T2" fmla="*/ 217 w 246"/>
              <a:gd name="T3" fmla="*/ 45 h 333"/>
              <a:gd name="T4" fmla="*/ 224 w 246"/>
              <a:gd name="T5" fmla="*/ 109 h 333"/>
              <a:gd name="T6" fmla="*/ 153 w 246"/>
              <a:gd name="T7" fmla="*/ 109 h 333"/>
              <a:gd name="T8" fmla="*/ 96 w 246"/>
              <a:gd name="T9" fmla="*/ 231 h 333"/>
              <a:gd name="T10" fmla="*/ 108 w 246"/>
              <a:gd name="T11" fmla="*/ 269 h 333"/>
              <a:gd name="T12" fmla="*/ 45 w 246"/>
              <a:gd name="T13" fmla="*/ 295 h 333"/>
              <a:gd name="T14" fmla="*/ 16 w 246"/>
              <a:gd name="T15" fmla="*/ 333 h 333"/>
              <a:gd name="T16" fmla="*/ 0 w 246"/>
              <a:gd name="T17" fmla="*/ 250 h 333"/>
              <a:gd name="T18" fmla="*/ 41 w 246"/>
              <a:gd name="T19" fmla="*/ 240 h 333"/>
              <a:gd name="T20" fmla="*/ 51 w 246"/>
              <a:gd name="T21" fmla="*/ 180 h 333"/>
              <a:gd name="T22" fmla="*/ 32 w 246"/>
              <a:gd name="T23" fmla="*/ 180 h 333"/>
              <a:gd name="T24" fmla="*/ 0 w 246"/>
              <a:gd name="T25" fmla="*/ 96 h 333"/>
              <a:gd name="T26" fmla="*/ 45 w 246"/>
              <a:gd name="T27" fmla="*/ 42 h 333"/>
              <a:gd name="T28" fmla="*/ 38 w 246"/>
              <a:gd name="T29" fmla="*/ 0 h 333"/>
              <a:gd name="T30" fmla="*/ 41 w 246"/>
              <a:gd name="T31" fmla="*/ 32 h 333"/>
              <a:gd name="T32" fmla="*/ 217 w 246"/>
              <a:gd name="T33" fmla="*/ 45 h 333"/>
              <a:gd name="T34" fmla="*/ 220 w 246"/>
              <a:gd name="T35" fmla="*/ 45 h 333"/>
              <a:gd name="T36" fmla="*/ 246 w 246"/>
              <a:gd name="T37" fmla="*/ 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4"/>
                </a:moveTo>
                <a:lnTo>
                  <a:pt x="217" y="45"/>
                </a:lnTo>
                <a:lnTo>
                  <a:pt x="224" y="109"/>
                </a:lnTo>
                <a:lnTo>
                  <a:pt x="153" y="109"/>
                </a:lnTo>
                <a:lnTo>
                  <a:pt x="96" y="231"/>
                </a:lnTo>
                <a:lnTo>
                  <a:pt x="108" y="269"/>
                </a:lnTo>
                <a:lnTo>
                  <a:pt x="45" y="295"/>
                </a:lnTo>
                <a:lnTo>
                  <a:pt x="16" y="333"/>
                </a:lnTo>
                <a:lnTo>
                  <a:pt x="0" y="250"/>
                </a:lnTo>
                <a:lnTo>
                  <a:pt x="41" y="240"/>
                </a:lnTo>
                <a:lnTo>
                  <a:pt x="51" y="180"/>
                </a:lnTo>
                <a:lnTo>
                  <a:pt x="32" y="180"/>
                </a:lnTo>
                <a:lnTo>
                  <a:pt x="0" y="96"/>
                </a:lnTo>
                <a:lnTo>
                  <a:pt x="45" y="42"/>
                </a:lnTo>
                <a:lnTo>
                  <a:pt x="38" y="0"/>
                </a:lnTo>
                <a:lnTo>
                  <a:pt x="41" y="32"/>
                </a:lnTo>
                <a:lnTo>
                  <a:pt x="217" y="45"/>
                </a:lnTo>
                <a:lnTo>
                  <a:pt x="220" y="45"/>
                </a:lnTo>
                <a:lnTo>
                  <a:pt x="246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6" name="Freeform 1407"/>
          <p:cNvSpPr>
            <a:spLocks/>
          </p:cNvSpPr>
          <p:nvPr/>
        </p:nvSpPr>
        <p:spPr bwMode="auto">
          <a:xfrm>
            <a:off x="7694013" y="1913773"/>
            <a:ext cx="249649" cy="335389"/>
          </a:xfrm>
          <a:custGeom>
            <a:avLst/>
            <a:gdLst>
              <a:gd name="T0" fmla="*/ 246 w 246"/>
              <a:gd name="T1" fmla="*/ 3 h 333"/>
              <a:gd name="T2" fmla="*/ 216 w 246"/>
              <a:gd name="T3" fmla="*/ 45 h 333"/>
              <a:gd name="T4" fmla="*/ 224 w 246"/>
              <a:gd name="T5" fmla="*/ 108 h 333"/>
              <a:gd name="T6" fmla="*/ 152 w 246"/>
              <a:gd name="T7" fmla="*/ 108 h 333"/>
              <a:gd name="T8" fmla="*/ 97 w 246"/>
              <a:gd name="T9" fmla="*/ 230 h 333"/>
              <a:gd name="T10" fmla="*/ 107 w 246"/>
              <a:gd name="T11" fmla="*/ 268 h 333"/>
              <a:gd name="T12" fmla="*/ 45 w 246"/>
              <a:gd name="T13" fmla="*/ 295 h 333"/>
              <a:gd name="T14" fmla="*/ 17 w 246"/>
              <a:gd name="T15" fmla="*/ 333 h 333"/>
              <a:gd name="T16" fmla="*/ 0 w 246"/>
              <a:gd name="T17" fmla="*/ 250 h 333"/>
              <a:gd name="T18" fmla="*/ 42 w 246"/>
              <a:gd name="T19" fmla="*/ 240 h 333"/>
              <a:gd name="T20" fmla="*/ 52 w 246"/>
              <a:gd name="T21" fmla="*/ 180 h 333"/>
              <a:gd name="T22" fmla="*/ 32 w 246"/>
              <a:gd name="T23" fmla="*/ 180 h 333"/>
              <a:gd name="T24" fmla="*/ 0 w 246"/>
              <a:gd name="T25" fmla="*/ 95 h 333"/>
              <a:gd name="T26" fmla="*/ 45 w 246"/>
              <a:gd name="T27" fmla="*/ 40 h 333"/>
              <a:gd name="T28" fmla="*/ 37 w 246"/>
              <a:gd name="T29" fmla="*/ 0 h 333"/>
              <a:gd name="T30" fmla="*/ 42 w 246"/>
              <a:gd name="T31" fmla="*/ 30 h 333"/>
              <a:gd name="T32" fmla="*/ 216 w 246"/>
              <a:gd name="T33" fmla="*/ 45 h 333"/>
              <a:gd name="T34" fmla="*/ 219 w 246"/>
              <a:gd name="T35" fmla="*/ 45 h 333"/>
              <a:gd name="T36" fmla="*/ 246 w 246"/>
              <a:gd name="T37" fmla="*/ 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3"/>
                </a:moveTo>
                <a:lnTo>
                  <a:pt x="216" y="45"/>
                </a:lnTo>
                <a:lnTo>
                  <a:pt x="224" y="108"/>
                </a:lnTo>
                <a:lnTo>
                  <a:pt x="152" y="108"/>
                </a:lnTo>
                <a:lnTo>
                  <a:pt x="97" y="230"/>
                </a:lnTo>
                <a:lnTo>
                  <a:pt x="107" y="268"/>
                </a:lnTo>
                <a:lnTo>
                  <a:pt x="45" y="295"/>
                </a:lnTo>
                <a:lnTo>
                  <a:pt x="17" y="333"/>
                </a:lnTo>
                <a:lnTo>
                  <a:pt x="0" y="250"/>
                </a:lnTo>
                <a:lnTo>
                  <a:pt x="42" y="240"/>
                </a:lnTo>
                <a:lnTo>
                  <a:pt x="52" y="180"/>
                </a:lnTo>
                <a:lnTo>
                  <a:pt x="32" y="180"/>
                </a:lnTo>
                <a:lnTo>
                  <a:pt x="0" y="95"/>
                </a:lnTo>
                <a:lnTo>
                  <a:pt x="45" y="40"/>
                </a:lnTo>
                <a:lnTo>
                  <a:pt x="37" y="0"/>
                </a:lnTo>
                <a:lnTo>
                  <a:pt x="42" y="30"/>
                </a:lnTo>
                <a:lnTo>
                  <a:pt x="216" y="45"/>
                </a:lnTo>
                <a:lnTo>
                  <a:pt x="219" y="45"/>
                </a:lnTo>
                <a:lnTo>
                  <a:pt x="246" y="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7" name="Freeform 1406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8" name="Freeform 1405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9" name="Freeform 1404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0" name="Freeform 1403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1" name="Freeform 1402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2" name="Freeform 1401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3" name="Freeform 1400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4" name="Freeform 1399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5" name="Freeform 139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396" name="Group 1386"/>
          <p:cNvGrpSpPr>
            <a:grpSpLocks/>
          </p:cNvGrpSpPr>
          <p:nvPr/>
        </p:nvGrpSpPr>
        <p:grpSpPr bwMode="auto">
          <a:xfrm>
            <a:off x="3238135" y="1734732"/>
            <a:ext cx="1278512" cy="1386945"/>
            <a:chOff x="3772" y="2560"/>
            <a:chExt cx="1267" cy="1376"/>
          </a:xfrm>
          <a:solidFill>
            <a:srgbClr val="FF0000"/>
          </a:solidFill>
        </p:grpSpPr>
        <p:sp>
          <p:nvSpPr>
            <p:cNvPr id="397" name="Freeform 1397"/>
            <p:cNvSpPr>
              <a:spLocks/>
            </p:cNvSpPr>
            <p:nvPr/>
          </p:nvSpPr>
          <p:spPr bwMode="auto">
            <a:xfrm>
              <a:off x="4793" y="3274"/>
              <a:ext cx="57" cy="74"/>
            </a:xfrm>
            <a:custGeom>
              <a:avLst/>
              <a:gdLst>
                <a:gd name="T0" fmla="*/ 32 w 57"/>
                <a:gd name="T1" fmla="*/ 0 h 74"/>
                <a:gd name="T2" fmla="*/ 57 w 57"/>
                <a:gd name="T3" fmla="*/ 19 h 74"/>
                <a:gd name="T4" fmla="*/ 28 w 57"/>
                <a:gd name="T5" fmla="*/ 67 h 74"/>
                <a:gd name="T6" fmla="*/ 3 w 57"/>
                <a:gd name="T7" fmla="*/ 74 h 74"/>
                <a:gd name="T8" fmla="*/ 0 w 57"/>
                <a:gd name="T9" fmla="*/ 19 h 74"/>
                <a:gd name="T10" fmla="*/ 32 w 57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396"/>
            <p:cNvSpPr>
              <a:spLocks/>
            </p:cNvSpPr>
            <p:nvPr/>
          </p:nvSpPr>
          <p:spPr bwMode="auto">
            <a:xfrm>
              <a:off x="4460" y="3348"/>
              <a:ext cx="58" cy="67"/>
            </a:xfrm>
            <a:custGeom>
              <a:avLst/>
              <a:gdLst>
                <a:gd name="T0" fmla="*/ 0 w 58"/>
                <a:gd name="T1" fmla="*/ 0 h 67"/>
                <a:gd name="T2" fmla="*/ 58 w 58"/>
                <a:gd name="T3" fmla="*/ 22 h 67"/>
                <a:gd name="T4" fmla="*/ 54 w 58"/>
                <a:gd name="T5" fmla="*/ 64 h 67"/>
                <a:gd name="T6" fmla="*/ 16 w 58"/>
                <a:gd name="T7" fmla="*/ 67 h 67"/>
                <a:gd name="T8" fmla="*/ 0 w 58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99" name="Group 1387"/>
            <p:cNvGrpSpPr>
              <a:grpSpLocks/>
            </p:cNvGrpSpPr>
            <p:nvPr/>
          </p:nvGrpSpPr>
          <p:grpSpPr bwMode="auto">
            <a:xfrm>
              <a:off x="3772" y="2560"/>
              <a:ext cx="1267" cy="1376"/>
              <a:chOff x="3772" y="2560"/>
              <a:chExt cx="1267" cy="1376"/>
            </a:xfrm>
            <a:grpFill/>
          </p:grpSpPr>
          <p:sp>
            <p:nvSpPr>
              <p:cNvPr id="400" name="Freeform 1395"/>
              <p:cNvSpPr>
                <a:spLocks/>
              </p:cNvSpPr>
              <p:nvPr/>
            </p:nvSpPr>
            <p:spPr bwMode="auto">
              <a:xfrm>
                <a:off x="4921" y="3072"/>
                <a:ext cx="64" cy="103"/>
              </a:xfrm>
              <a:custGeom>
                <a:avLst/>
                <a:gdLst>
                  <a:gd name="T0" fmla="*/ 0 w 64"/>
                  <a:gd name="T1" fmla="*/ 0 h 103"/>
                  <a:gd name="T2" fmla="*/ 0 w 64"/>
                  <a:gd name="T3" fmla="*/ 103 h 103"/>
                  <a:gd name="T4" fmla="*/ 64 w 64"/>
                  <a:gd name="T5" fmla="*/ 84 h 103"/>
                  <a:gd name="T6" fmla="*/ 38 w 64"/>
                  <a:gd name="T7" fmla="*/ 0 h 103"/>
                  <a:gd name="T8" fmla="*/ 0 w 64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3">
                    <a:moveTo>
                      <a:pt x="0" y="0"/>
                    </a:moveTo>
                    <a:lnTo>
                      <a:pt x="0" y="103"/>
                    </a:lnTo>
                    <a:lnTo>
                      <a:pt x="64" y="84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1" name="Freeform 1394"/>
              <p:cNvSpPr>
                <a:spLocks/>
              </p:cNvSpPr>
              <p:nvPr/>
            </p:nvSpPr>
            <p:spPr bwMode="auto">
              <a:xfrm>
                <a:off x="4725" y="3108"/>
                <a:ext cx="170" cy="140"/>
              </a:xfrm>
              <a:custGeom>
                <a:avLst/>
                <a:gdLst>
                  <a:gd name="T0" fmla="*/ 141 w 170"/>
                  <a:gd name="T1" fmla="*/ 12 h 140"/>
                  <a:gd name="T2" fmla="*/ 96 w 170"/>
                  <a:gd name="T3" fmla="*/ 35 h 140"/>
                  <a:gd name="T4" fmla="*/ 84 w 170"/>
                  <a:gd name="T5" fmla="*/ 0 h 140"/>
                  <a:gd name="T6" fmla="*/ 39 w 170"/>
                  <a:gd name="T7" fmla="*/ 32 h 140"/>
                  <a:gd name="T8" fmla="*/ 39 w 170"/>
                  <a:gd name="T9" fmla="*/ 67 h 140"/>
                  <a:gd name="T10" fmla="*/ 0 w 170"/>
                  <a:gd name="T11" fmla="*/ 118 h 140"/>
                  <a:gd name="T12" fmla="*/ 4 w 170"/>
                  <a:gd name="T13" fmla="*/ 137 h 140"/>
                  <a:gd name="T14" fmla="*/ 122 w 170"/>
                  <a:gd name="T15" fmla="*/ 140 h 140"/>
                  <a:gd name="T16" fmla="*/ 116 w 170"/>
                  <a:gd name="T17" fmla="*/ 105 h 140"/>
                  <a:gd name="T18" fmla="*/ 170 w 170"/>
                  <a:gd name="T19" fmla="*/ 51 h 140"/>
                  <a:gd name="T20" fmla="*/ 141 w 170"/>
                  <a:gd name="T21" fmla="*/ 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0">
                    <a:moveTo>
                      <a:pt x="141" y="12"/>
                    </a:moveTo>
                    <a:lnTo>
                      <a:pt x="96" y="35"/>
                    </a:lnTo>
                    <a:lnTo>
                      <a:pt x="84" y="0"/>
                    </a:lnTo>
                    <a:lnTo>
                      <a:pt x="39" y="32"/>
                    </a:lnTo>
                    <a:lnTo>
                      <a:pt x="39" y="67"/>
                    </a:lnTo>
                    <a:lnTo>
                      <a:pt x="0" y="118"/>
                    </a:lnTo>
                    <a:lnTo>
                      <a:pt x="4" y="137"/>
                    </a:lnTo>
                    <a:lnTo>
                      <a:pt x="122" y="140"/>
                    </a:lnTo>
                    <a:lnTo>
                      <a:pt x="116" y="105"/>
                    </a:lnTo>
                    <a:lnTo>
                      <a:pt x="170" y="51"/>
                    </a:lnTo>
                    <a:lnTo>
                      <a:pt x="14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2" name="Freeform 1393"/>
              <p:cNvSpPr>
                <a:spLocks/>
              </p:cNvSpPr>
              <p:nvPr/>
            </p:nvSpPr>
            <p:spPr bwMode="auto">
              <a:xfrm>
                <a:off x="4917" y="3229"/>
                <a:ext cx="42" cy="71"/>
              </a:xfrm>
              <a:custGeom>
                <a:avLst/>
                <a:gdLst>
                  <a:gd name="T0" fmla="*/ 0 w 42"/>
                  <a:gd name="T1" fmla="*/ 0 h 71"/>
                  <a:gd name="T2" fmla="*/ 0 w 42"/>
                  <a:gd name="T3" fmla="*/ 71 h 71"/>
                  <a:gd name="T4" fmla="*/ 42 w 42"/>
                  <a:gd name="T5" fmla="*/ 71 h 71"/>
                  <a:gd name="T6" fmla="*/ 42 w 42"/>
                  <a:gd name="T7" fmla="*/ 7 h 71"/>
                  <a:gd name="T8" fmla="*/ 0 w 42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1">
                    <a:moveTo>
                      <a:pt x="0" y="0"/>
                    </a:moveTo>
                    <a:lnTo>
                      <a:pt x="0" y="71"/>
                    </a:lnTo>
                    <a:lnTo>
                      <a:pt x="42" y="71"/>
                    </a:lnTo>
                    <a:lnTo>
                      <a:pt x="4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3" name="Freeform 1392"/>
              <p:cNvSpPr>
                <a:spLocks/>
              </p:cNvSpPr>
              <p:nvPr/>
            </p:nvSpPr>
            <p:spPr bwMode="auto">
              <a:xfrm>
                <a:off x="4428" y="3376"/>
                <a:ext cx="358" cy="295"/>
              </a:xfrm>
              <a:custGeom>
                <a:avLst/>
                <a:gdLst>
                  <a:gd name="T0" fmla="*/ 352 w 358"/>
                  <a:gd name="T1" fmla="*/ 0 h 295"/>
                  <a:gd name="T2" fmla="*/ 278 w 358"/>
                  <a:gd name="T3" fmla="*/ 16 h 295"/>
                  <a:gd name="T4" fmla="*/ 256 w 358"/>
                  <a:gd name="T5" fmla="*/ 74 h 295"/>
                  <a:gd name="T6" fmla="*/ 118 w 358"/>
                  <a:gd name="T7" fmla="*/ 122 h 295"/>
                  <a:gd name="T8" fmla="*/ 102 w 358"/>
                  <a:gd name="T9" fmla="*/ 96 h 295"/>
                  <a:gd name="T10" fmla="*/ 54 w 358"/>
                  <a:gd name="T11" fmla="*/ 93 h 295"/>
                  <a:gd name="T12" fmla="*/ 54 w 358"/>
                  <a:gd name="T13" fmla="*/ 141 h 295"/>
                  <a:gd name="T14" fmla="*/ 26 w 358"/>
                  <a:gd name="T15" fmla="*/ 164 h 295"/>
                  <a:gd name="T16" fmla="*/ 0 w 358"/>
                  <a:gd name="T17" fmla="*/ 218 h 295"/>
                  <a:gd name="T18" fmla="*/ 35 w 358"/>
                  <a:gd name="T19" fmla="*/ 218 h 295"/>
                  <a:gd name="T20" fmla="*/ 35 w 358"/>
                  <a:gd name="T21" fmla="*/ 247 h 295"/>
                  <a:gd name="T22" fmla="*/ 58 w 358"/>
                  <a:gd name="T23" fmla="*/ 266 h 295"/>
                  <a:gd name="T24" fmla="*/ 99 w 358"/>
                  <a:gd name="T25" fmla="*/ 244 h 295"/>
                  <a:gd name="T26" fmla="*/ 106 w 358"/>
                  <a:gd name="T27" fmla="*/ 282 h 295"/>
                  <a:gd name="T28" fmla="*/ 137 w 358"/>
                  <a:gd name="T29" fmla="*/ 295 h 295"/>
                  <a:gd name="T30" fmla="*/ 176 w 358"/>
                  <a:gd name="T31" fmla="*/ 279 h 295"/>
                  <a:gd name="T32" fmla="*/ 160 w 358"/>
                  <a:gd name="T33" fmla="*/ 218 h 295"/>
                  <a:gd name="T34" fmla="*/ 211 w 358"/>
                  <a:gd name="T35" fmla="*/ 208 h 295"/>
                  <a:gd name="T36" fmla="*/ 256 w 358"/>
                  <a:gd name="T37" fmla="*/ 218 h 295"/>
                  <a:gd name="T38" fmla="*/ 329 w 358"/>
                  <a:gd name="T39" fmla="*/ 112 h 295"/>
                  <a:gd name="T40" fmla="*/ 329 w 358"/>
                  <a:gd name="T41" fmla="*/ 74 h 295"/>
                  <a:gd name="T42" fmla="*/ 358 w 358"/>
                  <a:gd name="T43" fmla="*/ 39 h 295"/>
                  <a:gd name="T44" fmla="*/ 352 w 358"/>
                  <a:gd name="T4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8" h="295">
                    <a:moveTo>
                      <a:pt x="352" y="0"/>
                    </a:moveTo>
                    <a:lnTo>
                      <a:pt x="278" y="16"/>
                    </a:lnTo>
                    <a:lnTo>
                      <a:pt x="256" y="74"/>
                    </a:lnTo>
                    <a:lnTo>
                      <a:pt x="118" y="122"/>
                    </a:lnTo>
                    <a:lnTo>
                      <a:pt x="102" y="96"/>
                    </a:lnTo>
                    <a:lnTo>
                      <a:pt x="54" y="93"/>
                    </a:lnTo>
                    <a:lnTo>
                      <a:pt x="54" y="141"/>
                    </a:lnTo>
                    <a:lnTo>
                      <a:pt x="26" y="164"/>
                    </a:lnTo>
                    <a:lnTo>
                      <a:pt x="0" y="218"/>
                    </a:lnTo>
                    <a:lnTo>
                      <a:pt x="35" y="218"/>
                    </a:lnTo>
                    <a:lnTo>
                      <a:pt x="35" y="247"/>
                    </a:lnTo>
                    <a:lnTo>
                      <a:pt x="58" y="266"/>
                    </a:lnTo>
                    <a:lnTo>
                      <a:pt x="99" y="244"/>
                    </a:lnTo>
                    <a:lnTo>
                      <a:pt x="106" y="282"/>
                    </a:lnTo>
                    <a:lnTo>
                      <a:pt x="137" y="295"/>
                    </a:lnTo>
                    <a:lnTo>
                      <a:pt x="176" y="279"/>
                    </a:lnTo>
                    <a:lnTo>
                      <a:pt x="160" y="218"/>
                    </a:lnTo>
                    <a:lnTo>
                      <a:pt x="211" y="208"/>
                    </a:lnTo>
                    <a:lnTo>
                      <a:pt x="256" y="218"/>
                    </a:lnTo>
                    <a:lnTo>
                      <a:pt x="329" y="112"/>
                    </a:lnTo>
                    <a:lnTo>
                      <a:pt x="329" y="74"/>
                    </a:lnTo>
                    <a:lnTo>
                      <a:pt x="358" y="39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4" name="Freeform 1391"/>
              <p:cNvSpPr>
                <a:spLocks/>
              </p:cNvSpPr>
              <p:nvPr/>
            </p:nvSpPr>
            <p:spPr bwMode="auto">
              <a:xfrm>
                <a:off x="4815" y="3380"/>
                <a:ext cx="93" cy="76"/>
              </a:xfrm>
              <a:custGeom>
                <a:avLst/>
                <a:gdLst>
                  <a:gd name="T0" fmla="*/ 86 w 93"/>
                  <a:gd name="T1" fmla="*/ 0 h 76"/>
                  <a:gd name="T2" fmla="*/ 16 w 93"/>
                  <a:gd name="T3" fmla="*/ 16 h 76"/>
                  <a:gd name="T4" fmla="*/ 0 w 93"/>
                  <a:gd name="T5" fmla="*/ 64 h 76"/>
                  <a:gd name="T6" fmla="*/ 35 w 93"/>
                  <a:gd name="T7" fmla="*/ 76 h 76"/>
                  <a:gd name="T8" fmla="*/ 93 w 93"/>
                  <a:gd name="T9" fmla="*/ 38 h 76"/>
                  <a:gd name="T10" fmla="*/ 86 w 93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76">
                    <a:moveTo>
                      <a:pt x="86" y="0"/>
                    </a:moveTo>
                    <a:lnTo>
                      <a:pt x="16" y="16"/>
                    </a:lnTo>
                    <a:lnTo>
                      <a:pt x="0" y="64"/>
                    </a:lnTo>
                    <a:lnTo>
                      <a:pt x="35" y="76"/>
                    </a:lnTo>
                    <a:lnTo>
                      <a:pt x="93" y="38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5" name="Freeform 1390"/>
              <p:cNvSpPr>
                <a:spLocks/>
              </p:cNvSpPr>
              <p:nvPr/>
            </p:nvSpPr>
            <p:spPr bwMode="auto">
              <a:xfrm>
                <a:off x="4895" y="3450"/>
                <a:ext cx="144" cy="64"/>
              </a:xfrm>
              <a:custGeom>
                <a:avLst/>
                <a:gdLst>
                  <a:gd name="T0" fmla="*/ 0 w 144"/>
                  <a:gd name="T1" fmla="*/ 6 h 64"/>
                  <a:gd name="T2" fmla="*/ 54 w 144"/>
                  <a:gd name="T3" fmla="*/ 0 h 64"/>
                  <a:gd name="T4" fmla="*/ 77 w 144"/>
                  <a:gd name="T5" fmla="*/ 13 h 64"/>
                  <a:gd name="T6" fmla="*/ 144 w 144"/>
                  <a:gd name="T7" fmla="*/ 22 h 64"/>
                  <a:gd name="T8" fmla="*/ 144 w 144"/>
                  <a:gd name="T9" fmla="*/ 64 h 64"/>
                  <a:gd name="T10" fmla="*/ 90 w 144"/>
                  <a:gd name="T11" fmla="*/ 42 h 64"/>
                  <a:gd name="T12" fmla="*/ 38 w 144"/>
                  <a:gd name="T13" fmla="*/ 48 h 64"/>
                  <a:gd name="T14" fmla="*/ 0 w 144"/>
                  <a:gd name="T15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64">
                    <a:moveTo>
                      <a:pt x="0" y="6"/>
                    </a:moveTo>
                    <a:lnTo>
                      <a:pt x="54" y="0"/>
                    </a:lnTo>
                    <a:lnTo>
                      <a:pt x="77" y="13"/>
                    </a:lnTo>
                    <a:lnTo>
                      <a:pt x="144" y="22"/>
                    </a:lnTo>
                    <a:lnTo>
                      <a:pt x="144" y="64"/>
                    </a:lnTo>
                    <a:lnTo>
                      <a:pt x="90" y="42"/>
                    </a:lnTo>
                    <a:lnTo>
                      <a:pt x="38" y="48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6" name="Freeform 1389"/>
              <p:cNvSpPr>
                <a:spLocks/>
              </p:cNvSpPr>
              <p:nvPr/>
            </p:nvSpPr>
            <p:spPr bwMode="auto">
              <a:xfrm>
                <a:off x="3887" y="3808"/>
                <a:ext cx="116" cy="128"/>
              </a:xfrm>
              <a:custGeom>
                <a:avLst/>
                <a:gdLst>
                  <a:gd name="T0" fmla="*/ 13 w 116"/>
                  <a:gd name="T1" fmla="*/ 0 h 128"/>
                  <a:gd name="T2" fmla="*/ 77 w 116"/>
                  <a:gd name="T3" fmla="*/ 4 h 128"/>
                  <a:gd name="T4" fmla="*/ 116 w 116"/>
                  <a:gd name="T5" fmla="*/ 23 h 128"/>
                  <a:gd name="T6" fmla="*/ 106 w 116"/>
                  <a:gd name="T7" fmla="*/ 71 h 128"/>
                  <a:gd name="T8" fmla="*/ 116 w 116"/>
                  <a:gd name="T9" fmla="*/ 96 h 128"/>
                  <a:gd name="T10" fmla="*/ 61 w 116"/>
                  <a:gd name="T11" fmla="*/ 106 h 128"/>
                  <a:gd name="T12" fmla="*/ 45 w 116"/>
                  <a:gd name="T13" fmla="*/ 128 h 128"/>
                  <a:gd name="T14" fmla="*/ 13 w 116"/>
                  <a:gd name="T15" fmla="*/ 128 h 128"/>
                  <a:gd name="T16" fmla="*/ 20 w 116"/>
                  <a:gd name="T17" fmla="*/ 80 h 128"/>
                  <a:gd name="T18" fmla="*/ 0 w 116"/>
                  <a:gd name="T19" fmla="*/ 64 h 128"/>
                  <a:gd name="T20" fmla="*/ 13 w 116"/>
                  <a:gd name="T21" fmla="*/ 36 h 128"/>
                  <a:gd name="T22" fmla="*/ 13 w 11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8">
                    <a:moveTo>
                      <a:pt x="13" y="0"/>
                    </a:moveTo>
                    <a:lnTo>
                      <a:pt x="77" y="4"/>
                    </a:lnTo>
                    <a:lnTo>
                      <a:pt x="116" y="23"/>
                    </a:lnTo>
                    <a:lnTo>
                      <a:pt x="106" y="71"/>
                    </a:lnTo>
                    <a:lnTo>
                      <a:pt x="116" y="96"/>
                    </a:lnTo>
                    <a:lnTo>
                      <a:pt x="61" y="106"/>
                    </a:lnTo>
                    <a:lnTo>
                      <a:pt x="45" y="128"/>
                    </a:lnTo>
                    <a:lnTo>
                      <a:pt x="13" y="128"/>
                    </a:lnTo>
                    <a:lnTo>
                      <a:pt x="20" y="80"/>
                    </a:lnTo>
                    <a:lnTo>
                      <a:pt x="0" y="64"/>
                    </a:ln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7" name="Freeform 1388"/>
              <p:cNvSpPr>
                <a:spLocks/>
              </p:cNvSpPr>
              <p:nvPr/>
            </p:nvSpPr>
            <p:spPr bwMode="auto">
              <a:xfrm>
                <a:off x="3772" y="2560"/>
                <a:ext cx="1225" cy="1303"/>
              </a:xfrm>
              <a:custGeom>
                <a:avLst/>
                <a:gdLst>
                  <a:gd name="T0" fmla="*/ 688 w 1225"/>
                  <a:gd name="T1" fmla="*/ 0 h 1303"/>
                  <a:gd name="T2" fmla="*/ 560 w 1225"/>
                  <a:gd name="T3" fmla="*/ 144 h 1303"/>
                  <a:gd name="T4" fmla="*/ 410 w 1225"/>
                  <a:gd name="T5" fmla="*/ 394 h 1303"/>
                  <a:gd name="T6" fmla="*/ 333 w 1225"/>
                  <a:gd name="T7" fmla="*/ 615 h 1303"/>
                  <a:gd name="T8" fmla="*/ 227 w 1225"/>
                  <a:gd name="T9" fmla="*/ 618 h 1303"/>
                  <a:gd name="T10" fmla="*/ 170 w 1225"/>
                  <a:gd name="T11" fmla="*/ 736 h 1303"/>
                  <a:gd name="T12" fmla="*/ 87 w 1225"/>
                  <a:gd name="T13" fmla="*/ 711 h 1303"/>
                  <a:gd name="T14" fmla="*/ 90 w 1225"/>
                  <a:gd name="T15" fmla="*/ 704 h 1303"/>
                  <a:gd name="T16" fmla="*/ 13 w 1225"/>
                  <a:gd name="T17" fmla="*/ 704 h 1303"/>
                  <a:gd name="T18" fmla="*/ 42 w 1225"/>
                  <a:gd name="T19" fmla="*/ 784 h 1303"/>
                  <a:gd name="T20" fmla="*/ 106 w 1225"/>
                  <a:gd name="T21" fmla="*/ 890 h 1303"/>
                  <a:gd name="T22" fmla="*/ 125 w 1225"/>
                  <a:gd name="T23" fmla="*/ 1031 h 1303"/>
                  <a:gd name="T24" fmla="*/ 48 w 1225"/>
                  <a:gd name="T25" fmla="*/ 1034 h 1303"/>
                  <a:gd name="T26" fmla="*/ 51 w 1225"/>
                  <a:gd name="T27" fmla="*/ 1044 h 1303"/>
                  <a:gd name="T28" fmla="*/ 7 w 1225"/>
                  <a:gd name="T29" fmla="*/ 1063 h 1303"/>
                  <a:gd name="T30" fmla="*/ 23 w 1225"/>
                  <a:gd name="T31" fmla="*/ 1130 h 1303"/>
                  <a:gd name="T32" fmla="*/ 109 w 1225"/>
                  <a:gd name="T33" fmla="*/ 1184 h 1303"/>
                  <a:gd name="T34" fmla="*/ 115 w 1225"/>
                  <a:gd name="T35" fmla="*/ 1092 h 1303"/>
                  <a:gd name="T36" fmla="*/ 192 w 1225"/>
                  <a:gd name="T37" fmla="*/ 1133 h 1303"/>
                  <a:gd name="T38" fmla="*/ 237 w 1225"/>
                  <a:gd name="T39" fmla="*/ 1098 h 1303"/>
                  <a:gd name="T40" fmla="*/ 278 w 1225"/>
                  <a:gd name="T41" fmla="*/ 1252 h 1303"/>
                  <a:gd name="T42" fmla="*/ 342 w 1225"/>
                  <a:gd name="T43" fmla="*/ 1303 h 1303"/>
                  <a:gd name="T44" fmla="*/ 397 w 1225"/>
                  <a:gd name="T45" fmla="*/ 1268 h 1303"/>
                  <a:gd name="T46" fmla="*/ 490 w 1225"/>
                  <a:gd name="T47" fmla="*/ 1168 h 1303"/>
                  <a:gd name="T48" fmla="*/ 531 w 1225"/>
                  <a:gd name="T49" fmla="*/ 1060 h 1303"/>
                  <a:gd name="T50" fmla="*/ 592 w 1225"/>
                  <a:gd name="T51" fmla="*/ 1028 h 1303"/>
                  <a:gd name="T52" fmla="*/ 656 w 1225"/>
                  <a:gd name="T53" fmla="*/ 887 h 1303"/>
                  <a:gd name="T54" fmla="*/ 518 w 1225"/>
                  <a:gd name="T55" fmla="*/ 861 h 1303"/>
                  <a:gd name="T56" fmla="*/ 394 w 1225"/>
                  <a:gd name="T57" fmla="*/ 839 h 1303"/>
                  <a:gd name="T58" fmla="*/ 333 w 1225"/>
                  <a:gd name="T59" fmla="*/ 788 h 1303"/>
                  <a:gd name="T60" fmla="*/ 522 w 1225"/>
                  <a:gd name="T61" fmla="*/ 682 h 1303"/>
                  <a:gd name="T62" fmla="*/ 730 w 1225"/>
                  <a:gd name="T63" fmla="*/ 736 h 1303"/>
                  <a:gd name="T64" fmla="*/ 790 w 1225"/>
                  <a:gd name="T65" fmla="*/ 810 h 1303"/>
                  <a:gd name="T66" fmla="*/ 883 w 1225"/>
                  <a:gd name="T67" fmla="*/ 868 h 1303"/>
                  <a:gd name="T68" fmla="*/ 848 w 1225"/>
                  <a:gd name="T69" fmla="*/ 788 h 1303"/>
                  <a:gd name="T70" fmla="*/ 982 w 1225"/>
                  <a:gd name="T71" fmla="*/ 781 h 1303"/>
                  <a:gd name="T72" fmla="*/ 877 w 1225"/>
                  <a:gd name="T73" fmla="*/ 711 h 1303"/>
                  <a:gd name="T74" fmla="*/ 931 w 1225"/>
                  <a:gd name="T75" fmla="*/ 551 h 1303"/>
                  <a:gd name="T76" fmla="*/ 1017 w 1225"/>
                  <a:gd name="T77" fmla="*/ 522 h 1303"/>
                  <a:gd name="T78" fmla="*/ 1110 w 1225"/>
                  <a:gd name="T79" fmla="*/ 477 h 1303"/>
                  <a:gd name="T80" fmla="*/ 1200 w 1225"/>
                  <a:gd name="T81" fmla="*/ 394 h 1303"/>
                  <a:gd name="T82" fmla="*/ 1225 w 1225"/>
                  <a:gd name="T83" fmla="*/ 365 h 1303"/>
                  <a:gd name="T84" fmla="*/ 1181 w 1225"/>
                  <a:gd name="T85" fmla="*/ 151 h 1303"/>
                  <a:gd name="T86" fmla="*/ 1043 w 1225"/>
                  <a:gd name="T87" fmla="*/ 160 h 1303"/>
                  <a:gd name="T88" fmla="*/ 915 w 1225"/>
                  <a:gd name="T89" fmla="*/ 106 h 1303"/>
                  <a:gd name="T90" fmla="*/ 902 w 1225"/>
                  <a:gd name="T91" fmla="*/ 4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5" h="1303">
                    <a:moveTo>
                      <a:pt x="902" y="42"/>
                    </a:moveTo>
                    <a:lnTo>
                      <a:pt x="688" y="0"/>
                    </a:lnTo>
                    <a:lnTo>
                      <a:pt x="675" y="4"/>
                    </a:lnTo>
                    <a:lnTo>
                      <a:pt x="560" y="144"/>
                    </a:lnTo>
                    <a:lnTo>
                      <a:pt x="480" y="279"/>
                    </a:lnTo>
                    <a:lnTo>
                      <a:pt x="410" y="394"/>
                    </a:lnTo>
                    <a:lnTo>
                      <a:pt x="342" y="538"/>
                    </a:lnTo>
                    <a:lnTo>
                      <a:pt x="333" y="615"/>
                    </a:lnTo>
                    <a:lnTo>
                      <a:pt x="291" y="602"/>
                    </a:lnTo>
                    <a:lnTo>
                      <a:pt x="227" y="618"/>
                    </a:lnTo>
                    <a:lnTo>
                      <a:pt x="195" y="679"/>
                    </a:lnTo>
                    <a:lnTo>
                      <a:pt x="170" y="736"/>
                    </a:lnTo>
                    <a:lnTo>
                      <a:pt x="119" y="736"/>
                    </a:lnTo>
                    <a:lnTo>
                      <a:pt x="87" y="711"/>
                    </a:lnTo>
                    <a:lnTo>
                      <a:pt x="93" y="704"/>
                    </a:lnTo>
                    <a:lnTo>
                      <a:pt x="90" y="704"/>
                    </a:lnTo>
                    <a:lnTo>
                      <a:pt x="64" y="704"/>
                    </a:lnTo>
                    <a:lnTo>
                      <a:pt x="13" y="704"/>
                    </a:lnTo>
                    <a:lnTo>
                      <a:pt x="23" y="740"/>
                    </a:lnTo>
                    <a:lnTo>
                      <a:pt x="42" y="784"/>
                    </a:lnTo>
                    <a:lnTo>
                      <a:pt x="35" y="826"/>
                    </a:lnTo>
                    <a:lnTo>
                      <a:pt x="106" y="890"/>
                    </a:lnTo>
                    <a:lnTo>
                      <a:pt x="93" y="925"/>
                    </a:lnTo>
                    <a:lnTo>
                      <a:pt x="125" y="1031"/>
                    </a:lnTo>
                    <a:lnTo>
                      <a:pt x="99" y="1053"/>
                    </a:lnTo>
                    <a:lnTo>
                      <a:pt x="48" y="1034"/>
                    </a:lnTo>
                    <a:lnTo>
                      <a:pt x="42" y="1040"/>
                    </a:lnTo>
                    <a:lnTo>
                      <a:pt x="51" y="1044"/>
                    </a:lnTo>
                    <a:lnTo>
                      <a:pt x="51" y="1092"/>
                    </a:lnTo>
                    <a:lnTo>
                      <a:pt x="7" y="1063"/>
                    </a:lnTo>
                    <a:lnTo>
                      <a:pt x="0" y="1079"/>
                    </a:lnTo>
                    <a:lnTo>
                      <a:pt x="23" y="1130"/>
                    </a:lnTo>
                    <a:lnTo>
                      <a:pt x="42" y="1191"/>
                    </a:lnTo>
                    <a:lnTo>
                      <a:pt x="109" y="1184"/>
                    </a:lnTo>
                    <a:lnTo>
                      <a:pt x="74" y="1127"/>
                    </a:lnTo>
                    <a:lnTo>
                      <a:pt x="115" y="1092"/>
                    </a:lnTo>
                    <a:lnTo>
                      <a:pt x="160" y="1133"/>
                    </a:lnTo>
                    <a:lnTo>
                      <a:pt x="192" y="1133"/>
                    </a:lnTo>
                    <a:lnTo>
                      <a:pt x="195" y="1050"/>
                    </a:lnTo>
                    <a:lnTo>
                      <a:pt x="237" y="1098"/>
                    </a:lnTo>
                    <a:lnTo>
                      <a:pt x="237" y="1200"/>
                    </a:lnTo>
                    <a:lnTo>
                      <a:pt x="278" y="1252"/>
                    </a:lnTo>
                    <a:lnTo>
                      <a:pt x="256" y="1293"/>
                    </a:lnTo>
                    <a:lnTo>
                      <a:pt x="342" y="1303"/>
                    </a:lnTo>
                    <a:lnTo>
                      <a:pt x="362" y="1274"/>
                    </a:lnTo>
                    <a:lnTo>
                      <a:pt x="397" y="1268"/>
                    </a:lnTo>
                    <a:lnTo>
                      <a:pt x="410" y="1184"/>
                    </a:lnTo>
                    <a:lnTo>
                      <a:pt x="490" y="1168"/>
                    </a:lnTo>
                    <a:lnTo>
                      <a:pt x="570" y="1104"/>
                    </a:lnTo>
                    <a:lnTo>
                      <a:pt x="531" y="1060"/>
                    </a:lnTo>
                    <a:lnTo>
                      <a:pt x="538" y="1024"/>
                    </a:lnTo>
                    <a:lnTo>
                      <a:pt x="592" y="1028"/>
                    </a:lnTo>
                    <a:lnTo>
                      <a:pt x="646" y="948"/>
                    </a:lnTo>
                    <a:lnTo>
                      <a:pt x="656" y="887"/>
                    </a:lnTo>
                    <a:lnTo>
                      <a:pt x="573" y="896"/>
                    </a:lnTo>
                    <a:lnTo>
                      <a:pt x="518" y="861"/>
                    </a:lnTo>
                    <a:lnTo>
                      <a:pt x="422" y="861"/>
                    </a:lnTo>
                    <a:lnTo>
                      <a:pt x="394" y="839"/>
                    </a:lnTo>
                    <a:lnTo>
                      <a:pt x="317" y="810"/>
                    </a:lnTo>
                    <a:lnTo>
                      <a:pt x="333" y="788"/>
                    </a:lnTo>
                    <a:lnTo>
                      <a:pt x="451" y="759"/>
                    </a:lnTo>
                    <a:lnTo>
                      <a:pt x="522" y="682"/>
                    </a:lnTo>
                    <a:lnTo>
                      <a:pt x="589" y="644"/>
                    </a:lnTo>
                    <a:lnTo>
                      <a:pt x="730" y="736"/>
                    </a:lnTo>
                    <a:lnTo>
                      <a:pt x="730" y="768"/>
                    </a:lnTo>
                    <a:lnTo>
                      <a:pt x="790" y="810"/>
                    </a:lnTo>
                    <a:lnTo>
                      <a:pt x="790" y="861"/>
                    </a:lnTo>
                    <a:lnTo>
                      <a:pt x="883" y="868"/>
                    </a:lnTo>
                    <a:lnTo>
                      <a:pt x="877" y="826"/>
                    </a:lnTo>
                    <a:lnTo>
                      <a:pt x="848" y="788"/>
                    </a:lnTo>
                    <a:lnTo>
                      <a:pt x="905" y="765"/>
                    </a:lnTo>
                    <a:lnTo>
                      <a:pt x="982" y="781"/>
                    </a:lnTo>
                    <a:lnTo>
                      <a:pt x="976" y="720"/>
                    </a:lnTo>
                    <a:lnTo>
                      <a:pt x="877" y="711"/>
                    </a:lnTo>
                    <a:lnTo>
                      <a:pt x="963" y="596"/>
                    </a:lnTo>
                    <a:lnTo>
                      <a:pt x="931" y="551"/>
                    </a:lnTo>
                    <a:lnTo>
                      <a:pt x="992" y="541"/>
                    </a:lnTo>
                    <a:lnTo>
                      <a:pt x="1017" y="522"/>
                    </a:lnTo>
                    <a:lnTo>
                      <a:pt x="1062" y="525"/>
                    </a:lnTo>
                    <a:lnTo>
                      <a:pt x="1110" y="477"/>
                    </a:lnTo>
                    <a:lnTo>
                      <a:pt x="1177" y="474"/>
                    </a:lnTo>
                    <a:lnTo>
                      <a:pt x="1200" y="394"/>
                    </a:lnTo>
                    <a:lnTo>
                      <a:pt x="1193" y="372"/>
                    </a:lnTo>
                    <a:lnTo>
                      <a:pt x="1225" y="365"/>
                    </a:lnTo>
                    <a:lnTo>
                      <a:pt x="1216" y="253"/>
                    </a:lnTo>
                    <a:lnTo>
                      <a:pt x="1181" y="151"/>
                    </a:lnTo>
                    <a:lnTo>
                      <a:pt x="1136" y="160"/>
                    </a:lnTo>
                    <a:lnTo>
                      <a:pt x="1043" y="160"/>
                    </a:lnTo>
                    <a:lnTo>
                      <a:pt x="973" y="116"/>
                    </a:lnTo>
                    <a:lnTo>
                      <a:pt x="915" y="106"/>
                    </a:lnTo>
                    <a:lnTo>
                      <a:pt x="886" y="39"/>
                    </a:lnTo>
                    <a:lnTo>
                      <a:pt x="902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408" name="Freeform 1385"/>
          <p:cNvSpPr>
            <a:spLocks/>
          </p:cNvSpPr>
          <p:nvPr/>
        </p:nvSpPr>
        <p:spPr bwMode="auto">
          <a:xfrm>
            <a:off x="3238135" y="1734732"/>
            <a:ext cx="1235642" cy="1313815"/>
          </a:xfrm>
          <a:custGeom>
            <a:avLst/>
            <a:gdLst>
              <a:gd name="T0" fmla="*/ 688 w 1225"/>
              <a:gd name="T1" fmla="*/ 0 h 1303"/>
              <a:gd name="T2" fmla="*/ 560 w 1225"/>
              <a:gd name="T3" fmla="*/ 145 h 1303"/>
              <a:gd name="T4" fmla="*/ 410 w 1225"/>
              <a:gd name="T5" fmla="*/ 395 h 1303"/>
              <a:gd name="T6" fmla="*/ 333 w 1225"/>
              <a:gd name="T7" fmla="*/ 615 h 1303"/>
              <a:gd name="T8" fmla="*/ 228 w 1225"/>
              <a:gd name="T9" fmla="*/ 618 h 1303"/>
              <a:gd name="T10" fmla="*/ 170 w 1225"/>
              <a:gd name="T11" fmla="*/ 738 h 1303"/>
              <a:gd name="T12" fmla="*/ 88 w 1225"/>
              <a:gd name="T13" fmla="*/ 713 h 1303"/>
              <a:gd name="T14" fmla="*/ 90 w 1225"/>
              <a:gd name="T15" fmla="*/ 705 h 1303"/>
              <a:gd name="T16" fmla="*/ 13 w 1225"/>
              <a:gd name="T17" fmla="*/ 705 h 1303"/>
              <a:gd name="T18" fmla="*/ 43 w 1225"/>
              <a:gd name="T19" fmla="*/ 785 h 1303"/>
              <a:gd name="T20" fmla="*/ 105 w 1225"/>
              <a:gd name="T21" fmla="*/ 890 h 1303"/>
              <a:gd name="T22" fmla="*/ 125 w 1225"/>
              <a:gd name="T23" fmla="*/ 1033 h 1303"/>
              <a:gd name="T24" fmla="*/ 48 w 1225"/>
              <a:gd name="T25" fmla="*/ 1035 h 1303"/>
              <a:gd name="T26" fmla="*/ 50 w 1225"/>
              <a:gd name="T27" fmla="*/ 1045 h 1303"/>
              <a:gd name="T28" fmla="*/ 8 w 1225"/>
              <a:gd name="T29" fmla="*/ 1063 h 1303"/>
              <a:gd name="T30" fmla="*/ 23 w 1225"/>
              <a:gd name="T31" fmla="*/ 1130 h 1303"/>
              <a:gd name="T32" fmla="*/ 110 w 1225"/>
              <a:gd name="T33" fmla="*/ 1185 h 1303"/>
              <a:gd name="T34" fmla="*/ 115 w 1225"/>
              <a:gd name="T35" fmla="*/ 1093 h 1303"/>
              <a:gd name="T36" fmla="*/ 193 w 1225"/>
              <a:gd name="T37" fmla="*/ 1133 h 1303"/>
              <a:gd name="T38" fmla="*/ 238 w 1225"/>
              <a:gd name="T39" fmla="*/ 1098 h 1303"/>
              <a:gd name="T40" fmla="*/ 278 w 1225"/>
              <a:gd name="T41" fmla="*/ 1253 h 1303"/>
              <a:gd name="T42" fmla="*/ 343 w 1225"/>
              <a:gd name="T43" fmla="*/ 1303 h 1303"/>
              <a:gd name="T44" fmla="*/ 398 w 1225"/>
              <a:gd name="T45" fmla="*/ 1268 h 1303"/>
              <a:gd name="T46" fmla="*/ 490 w 1225"/>
              <a:gd name="T47" fmla="*/ 1168 h 1303"/>
              <a:gd name="T48" fmla="*/ 530 w 1225"/>
              <a:gd name="T49" fmla="*/ 1060 h 1303"/>
              <a:gd name="T50" fmla="*/ 593 w 1225"/>
              <a:gd name="T51" fmla="*/ 1028 h 1303"/>
              <a:gd name="T52" fmla="*/ 655 w 1225"/>
              <a:gd name="T53" fmla="*/ 888 h 1303"/>
              <a:gd name="T54" fmla="*/ 518 w 1225"/>
              <a:gd name="T55" fmla="*/ 863 h 1303"/>
              <a:gd name="T56" fmla="*/ 395 w 1225"/>
              <a:gd name="T57" fmla="*/ 840 h 1303"/>
              <a:gd name="T58" fmla="*/ 333 w 1225"/>
              <a:gd name="T59" fmla="*/ 788 h 1303"/>
              <a:gd name="T60" fmla="*/ 523 w 1225"/>
              <a:gd name="T61" fmla="*/ 683 h 1303"/>
              <a:gd name="T62" fmla="*/ 730 w 1225"/>
              <a:gd name="T63" fmla="*/ 738 h 1303"/>
              <a:gd name="T64" fmla="*/ 790 w 1225"/>
              <a:gd name="T65" fmla="*/ 810 h 1303"/>
              <a:gd name="T66" fmla="*/ 883 w 1225"/>
              <a:gd name="T67" fmla="*/ 868 h 1303"/>
              <a:gd name="T68" fmla="*/ 848 w 1225"/>
              <a:gd name="T69" fmla="*/ 788 h 1303"/>
              <a:gd name="T70" fmla="*/ 983 w 1225"/>
              <a:gd name="T71" fmla="*/ 783 h 1303"/>
              <a:gd name="T72" fmla="*/ 878 w 1225"/>
              <a:gd name="T73" fmla="*/ 713 h 1303"/>
              <a:gd name="T74" fmla="*/ 930 w 1225"/>
              <a:gd name="T75" fmla="*/ 553 h 1303"/>
              <a:gd name="T76" fmla="*/ 1018 w 1225"/>
              <a:gd name="T77" fmla="*/ 523 h 1303"/>
              <a:gd name="T78" fmla="*/ 1110 w 1225"/>
              <a:gd name="T79" fmla="*/ 478 h 1303"/>
              <a:gd name="T80" fmla="*/ 1200 w 1225"/>
              <a:gd name="T81" fmla="*/ 395 h 1303"/>
              <a:gd name="T82" fmla="*/ 1225 w 1225"/>
              <a:gd name="T83" fmla="*/ 365 h 1303"/>
              <a:gd name="T84" fmla="*/ 1180 w 1225"/>
              <a:gd name="T85" fmla="*/ 153 h 1303"/>
              <a:gd name="T86" fmla="*/ 1043 w 1225"/>
              <a:gd name="T87" fmla="*/ 160 h 1303"/>
              <a:gd name="T88" fmla="*/ 915 w 1225"/>
              <a:gd name="T89" fmla="*/ 108 h 1303"/>
              <a:gd name="T90" fmla="*/ 903 w 1225"/>
              <a:gd name="T91" fmla="*/ 43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5" h="1303">
                <a:moveTo>
                  <a:pt x="903" y="43"/>
                </a:moveTo>
                <a:lnTo>
                  <a:pt x="688" y="0"/>
                </a:lnTo>
                <a:lnTo>
                  <a:pt x="675" y="5"/>
                </a:lnTo>
                <a:lnTo>
                  <a:pt x="560" y="145"/>
                </a:lnTo>
                <a:lnTo>
                  <a:pt x="480" y="280"/>
                </a:lnTo>
                <a:lnTo>
                  <a:pt x="410" y="395"/>
                </a:lnTo>
                <a:lnTo>
                  <a:pt x="343" y="538"/>
                </a:lnTo>
                <a:lnTo>
                  <a:pt x="333" y="615"/>
                </a:lnTo>
                <a:lnTo>
                  <a:pt x="290" y="603"/>
                </a:lnTo>
                <a:lnTo>
                  <a:pt x="228" y="618"/>
                </a:lnTo>
                <a:lnTo>
                  <a:pt x="195" y="680"/>
                </a:lnTo>
                <a:lnTo>
                  <a:pt x="170" y="738"/>
                </a:lnTo>
                <a:lnTo>
                  <a:pt x="120" y="738"/>
                </a:lnTo>
                <a:lnTo>
                  <a:pt x="88" y="713"/>
                </a:lnTo>
                <a:lnTo>
                  <a:pt x="93" y="705"/>
                </a:lnTo>
                <a:lnTo>
                  <a:pt x="90" y="705"/>
                </a:lnTo>
                <a:lnTo>
                  <a:pt x="65" y="705"/>
                </a:lnTo>
                <a:lnTo>
                  <a:pt x="13" y="705"/>
                </a:lnTo>
                <a:lnTo>
                  <a:pt x="23" y="740"/>
                </a:lnTo>
                <a:lnTo>
                  <a:pt x="43" y="785"/>
                </a:lnTo>
                <a:lnTo>
                  <a:pt x="35" y="828"/>
                </a:lnTo>
                <a:lnTo>
                  <a:pt x="105" y="890"/>
                </a:lnTo>
                <a:lnTo>
                  <a:pt x="93" y="925"/>
                </a:lnTo>
                <a:lnTo>
                  <a:pt x="125" y="1033"/>
                </a:lnTo>
                <a:lnTo>
                  <a:pt x="100" y="1053"/>
                </a:lnTo>
                <a:lnTo>
                  <a:pt x="48" y="1035"/>
                </a:lnTo>
                <a:lnTo>
                  <a:pt x="43" y="1040"/>
                </a:lnTo>
                <a:lnTo>
                  <a:pt x="50" y="1045"/>
                </a:lnTo>
                <a:lnTo>
                  <a:pt x="50" y="1093"/>
                </a:lnTo>
                <a:lnTo>
                  <a:pt x="8" y="1063"/>
                </a:lnTo>
                <a:lnTo>
                  <a:pt x="0" y="1080"/>
                </a:lnTo>
                <a:lnTo>
                  <a:pt x="23" y="1130"/>
                </a:lnTo>
                <a:lnTo>
                  <a:pt x="43" y="1193"/>
                </a:lnTo>
                <a:lnTo>
                  <a:pt x="110" y="1185"/>
                </a:lnTo>
                <a:lnTo>
                  <a:pt x="75" y="1128"/>
                </a:lnTo>
                <a:lnTo>
                  <a:pt x="115" y="1093"/>
                </a:lnTo>
                <a:lnTo>
                  <a:pt x="160" y="1133"/>
                </a:lnTo>
                <a:lnTo>
                  <a:pt x="193" y="1133"/>
                </a:lnTo>
                <a:lnTo>
                  <a:pt x="195" y="1050"/>
                </a:lnTo>
                <a:lnTo>
                  <a:pt x="238" y="1098"/>
                </a:lnTo>
                <a:lnTo>
                  <a:pt x="238" y="1200"/>
                </a:lnTo>
                <a:lnTo>
                  <a:pt x="278" y="1253"/>
                </a:lnTo>
                <a:lnTo>
                  <a:pt x="255" y="1293"/>
                </a:lnTo>
                <a:lnTo>
                  <a:pt x="343" y="1303"/>
                </a:lnTo>
                <a:lnTo>
                  <a:pt x="363" y="1275"/>
                </a:lnTo>
                <a:lnTo>
                  <a:pt x="398" y="1268"/>
                </a:lnTo>
                <a:lnTo>
                  <a:pt x="410" y="1185"/>
                </a:lnTo>
                <a:lnTo>
                  <a:pt x="490" y="1168"/>
                </a:lnTo>
                <a:lnTo>
                  <a:pt x="570" y="1105"/>
                </a:lnTo>
                <a:lnTo>
                  <a:pt x="530" y="1060"/>
                </a:lnTo>
                <a:lnTo>
                  <a:pt x="538" y="1025"/>
                </a:lnTo>
                <a:lnTo>
                  <a:pt x="593" y="1028"/>
                </a:lnTo>
                <a:lnTo>
                  <a:pt x="645" y="948"/>
                </a:lnTo>
                <a:lnTo>
                  <a:pt x="655" y="888"/>
                </a:lnTo>
                <a:lnTo>
                  <a:pt x="573" y="898"/>
                </a:lnTo>
                <a:lnTo>
                  <a:pt x="518" y="863"/>
                </a:lnTo>
                <a:lnTo>
                  <a:pt x="423" y="863"/>
                </a:lnTo>
                <a:lnTo>
                  <a:pt x="395" y="840"/>
                </a:lnTo>
                <a:lnTo>
                  <a:pt x="318" y="810"/>
                </a:lnTo>
                <a:lnTo>
                  <a:pt x="333" y="788"/>
                </a:lnTo>
                <a:lnTo>
                  <a:pt x="450" y="760"/>
                </a:lnTo>
                <a:lnTo>
                  <a:pt x="523" y="683"/>
                </a:lnTo>
                <a:lnTo>
                  <a:pt x="590" y="645"/>
                </a:lnTo>
                <a:lnTo>
                  <a:pt x="730" y="738"/>
                </a:lnTo>
                <a:lnTo>
                  <a:pt x="730" y="768"/>
                </a:lnTo>
                <a:lnTo>
                  <a:pt x="790" y="810"/>
                </a:lnTo>
                <a:lnTo>
                  <a:pt x="790" y="863"/>
                </a:lnTo>
                <a:lnTo>
                  <a:pt x="883" y="868"/>
                </a:lnTo>
                <a:lnTo>
                  <a:pt x="878" y="828"/>
                </a:lnTo>
                <a:lnTo>
                  <a:pt x="848" y="788"/>
                </a:lnTo>
                <a:lnTo>
                  <a:pt x="905" y="765"/>
                </a:lnTo>
                <a:lnTo>
                  <a:pt x="983" y="783"/>
                </a:lnTo>
                <a:lnTo>
                  <a:pt x="975" y="720"/>
                </a:lnTo>
                <a:lnTo>
                  <a:pt x="878" y="713"/>
                </a:lnTo>
                <a:lnTo>
                  <a:pt x="963" y="598"/>
                </a:lnTo>
                <a:lnTo>
                  <a:pt x="930" y="553"/>
                </a:lnTo>
                <a:lnTo>
                  <a:pt x="993" y="543"/>
                </a:lnTo>
                <a:lnTo>
                  <a:pt x="1018" y="523"/>
                </a:lnTo>
                <a:lnTo>
                  <a:pt x="1063" y="525"/>
                </a:lnTo>
                <a:lnTo>
                  <a:pt x="1110" y="478"/>
                </a:lnTo>
                <a:lnTo>
                  <a:pt x="1178" y="475"/>
                </a:lnTo>
                <a:lnTo>
                  <a:pt x="1200" y="395"/>
                </a:lnTo>
                <a:lnTo>
                  <a:pt x="1193" y="373"/>
                </a:lnTo>
                <a:lnTo>
                  <a:pt x="1225" y="365"/>
                </a:lnTo>
                <a:lnTo>
                  <a:pt x="1215" y="253"/>
                </a:lnTo>
                <a:lnTo>
                  <a:pt x="1180" y="153"/>
                </a:lnTo>
                <a:lnTo>
                  <a:pt x="1135" y="160"/>
                </a:lnTo>
                <a:lnTo>
                  <a:pt x="1043" y="160"/>
                </a:lnTo>
                <a:lnTo>
                  <a:pt x="973" y="118"/>
                </a:lnTo>
                <a:lnTo>
                  <a:pt x="915" y="108"/>
                </a:lnTo>
                <a:lnTo>
                  <a:pt x="885" y="40"/>
                </a:lnTo>
                <a:lnTo>
                  <a:pt x="903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9" name="Freeform 1384"/>
          <p:cNvSpPr>
            <a:spLocks/>
          </p:cNvSpPr>
          <p:nvPr/>
        </p:nvSpPr>
        <p:spPr bwMode="auto">
          <a:xfrm>
            <a:off x="4130824" y="1580906"/>
            <a:ext cx="690951" cy="532083"/>
          </a:xfrm>
          <a:custGeom>
            <a:avLst/>
            <a:gdLst>
              <a:gd name="T0" fmla="*/ 583 w 685"/>
              <a:gd name="T1" fmla="*/ 0 h 528"/>
              <a:gd name="T2" fmla="*/ 498 w 685"/>
              <a:gd name="T3" fmla="*/ 40 h 528"/>
              <a:gd name="T4" fmla="*/ 465 w 685"/>
              <a:gd name="T5" fmla="*/ 85 h 528"/>
              <a:gd name="T6" fmla="*/ 468 w 685"/>
              <a:gd name="T7" fmla="*/ 163 h 528"/>
              <a:gd name="T8" fmla="*/ 433 w 685"/>
              <a:gd name="T9" fmla="*/ 183 h 528"/>
              <a:gd name="T10" fmla="*/ 408 w 685"/>
              <a:gd name="T11" fmla="*/ 175 h 528"/>
              <a:gd name="T12" fmla="*/ 380 w 685"/>
              <a:gd name="T13" fmla="*/ 208 h 528"/>
              <a:gd name="T14" fmla="*/ 345 w 685"/>
              <a:gd name="T15" fmla="*/ 208 h 528"/>
              <a:gd name="T16" fmla="*/ 273 w 685"/>
              <a:gd name="T17" fmla="*/ 240 h 528"/>
              <a:gd name="T18" fmla="*/ 175 w 685"/>
              <a:gd name="T19" fmla="*/ 240 h 528"/>
              <a:gd name="T20" fmla="*/ 120 w 685"/>
              <a:gd name="T21" fmla="*/ 240 h 528"/>
              <a:gd name="T22" fmla="*/ 88 w 685"/>
              <a:gd name="T23" fmla="*/ 195 h 528"/>
              <a:gd name="T24" fmla="*/ 18 w 685"/>
              <a:gd name="T25" fmla="*/ 195 h 528"/>
              <a:gd name="T26" fmla="*/ 0 w 685"/>
              <a:gd name="T27" fmla="*/ 193 h 528"/>
              <a:gd name="T28" fmla="*/ 30 w 685"/>
              <a:gd name="T29" fmla="*/ 260 h 528"/>
              <a:gd name="T30" fmla="*/ 88 w 685"/>
              <a:gd name="T31" fmla="*/ 270 h 528"/>
              <a:gd name="T32" fmla="*/ 158 w 685"/>
              <a:gd name="T33" fmla="*/ 313 h 528"/>
              <a:gd name="T34" fmla="*/ 250 w 685"/>
              <a:gd name="T35" fmla="*/ 313 h 528"/>
              <a:gd name="T36" fmla="*/ 295 w 685"/>
              <a:gd name="T37" fmla="*/ 305 h 528"/>
              <a:gd name="T38" fmla="*/ 330 w 685"/>
              <a:gd name="T39" fmla="*/ 405 h 528"/>
              <a:gd name="T40" fmla="*/ 340 w 685"/>
              <a:gd name="T41" fmla="*/ 518 h 528"/>
              <a:gd name="T42" fmla="*/ 348 w 685"/>
              <a:gd name="T43" fmla="*/ 513 h 528"/>
              <a:gd name="T44" fmla="*/ 383 w 685"/>
              <a:gd name="T45" fmla="*/ 528 h 528"/>
              <a:gd name="T46" fmla="*/ 575 w 685"/>
              <a:gd name="T47" fmla="*/ 520 h 528"/>
              <a:gd name="T48" fmla="*/ 600 w 685"/>
              <a:gd name="T49" fmla="*/ 470 h 528"/>
              <a:gd name="T50" fmla="*/ 635 w 685"/>
              <a:gd name="T51" fmla="*/ 448 h 528"/>
              <a:gd name="T52" fmla="*/ 635 w 685"/>
              <a:gd name="T53" fmla="*/ 413 h 528"/>
              <a:gd name="T54" fmla="*/ 595 w 685"/>
              <a:gd name="T55" fmla="*/ 398 h 528"/>
              <a:gd name="T56" fmla="*/ 600 w 685"/>
              <a:gd name="T57" fmla="*/ 360 h 528"/>
              <a:gd name="T58" fmla="*/ 645 w 685"/>
              <a:gd name="T59" fmla="*/ 368 h 528"/>
              <a:gd name="T60" fmla="*/ 685 w 685"/>
              <a:gd name="T61" fmla="*/ 340 h 528"/>
              <a:gd name="T62" fmla="*/ 640 w 685"/>
              <a:gd name="T63" fmla="*/ 300 h 528"/>
              <a:gd name="T64" fmla="*/ 610 w 685"/>
              <a:gd name="T65" fmla="*/ 295 h 528"/>
              <a:gd name="T66" fmla="*/ 645 w 685"/>
              <a:gd name="T67" fmla="*/ 218 h 528"/>
              <a:gd name="T68" fmla="*/ 588 w 685"/>
              <a:gd name="T69" fmla="*/ 138 h 528"/>
              <a:gd name="T70" fmla="*/ 550 w 685"/>
              <a:gd name="T71" fmla="*/ 138 h 528"/>
              <a:gd name="T72" fmla="*/ 510 w 685"/>
              <a:gd name="T73" fmla="*/ 118 h 528"/>
              <a:gd name="T74" fmla="*/ 533 w 685"/>
              <a:gd name="T75" fmla="*/ 58 h 528"/>
              <a:gd name="T76" fmla="*/ 583 w 685"/>
              <a:gd name="T77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5" h="528">
                <a:moveTo>
                  <a:pt x="583" y="0"/>
                </a:moveTo>
                <a:lnTo>
                  <a:pt x="498" y="40"/>
                </a:lnTo>
                <a:lnTo>
                  <a:pt x="465" y="85"/>
                </a:lnTo>
                <a:lnTo>
                  <a:pt x="468" y="163"/>
                </a:lnTo>
                <a:lnTo>
                  <a:pt x="433" y="183"/>
                </a:lnTo>
                <a:lnTo>
                  <a:pt x="408" y="175"/>
                </a:lnTo>
                <a:lnTo>
                  <a:pt x="380" y="208"/>
                </a:lnTo>
                <a:lnTo>
                  <a:pt x="345" y="208"/>
                </a:lnTo>
                <a:lnTo>
                  <a:pt x="273" y="240"/>
                </a:lnTo>
                <a:lnTo>
                  <a:pt x="175" y="240"/>
                </a:lnTo>
                <a:lnTo>
                  <a:pt x="120" y="240"/>
                </a:lnTo>
                <a:lnTo>
                  <a:pt x="88" y="195"/>
                </a:lnTo>
                <a:lnTo>
                  <a:pt x="18" y="195"/>
                </a:lnTo>
                <a:lnTo>
                  <a:pt x="0" y="193"/>
                </a:lnTo>
                <a:lnTo>
                  <a:pt x="30" y="260"/>
                </a:lnTo>
                <a:lnTo>
                  <a:pt x="88" y="270"/>
                </a:lnTo>
                <a:lnTo>
                  <a:pt x="158" y="313"/>
                </a:lnTo>
                <a:lnTo>
                  <a:pt x="250" y="313"/>
                </a:lnTo>
                <a:lnTo>
                  <a:pt x="295" y="305"/>
                </a:lnTo>
                <a:lnTo>
                  <a:pt x="330" y="405"/>
                </a:lnTo>
                <a:lnTo>
                  <a:pt x="340" y="518"/>
                </a:lnTo>
                <a:lnTo>
                  <a:pt x="348" y="513"/>
                </a:lnTo>
                <a:lnTo>
                  <a:pt x="383" y="528"/>
                </a:lnTo>
                <a:lnTo>
                  <a:pt x="575" y="520"/>
                </a:lnTo>
                <a:lnTo>
                  <a:pt x="600" y="470"/>
                </a:lnTo>
                <a:lnTo>
                  <a:pt x="635" y="448"/>
                </a:lnTo>
                <a:lnTo>
                  <a:pt x="635" y="413"/>
                </a:lnTo>
                <a:lnTo>
                  <a:pt x="595" y="398"/>
                </a:lnTo>
                <a:lnTo>
                  <a:pt x="600" y="360"/>
                </a:lnTo>
                <a:lnTo>
                  <a:pt x="645" y="368"/>
                </a:lnTo>
                <a:lnTo>
                  <a:pt x="685" y="340"/>
                </a:lnTo>
                <a:lnTo>
                  <a:pt x="640" y="300"/>
                </a:lnTo>
                <a:lnTo>
                  <a:pt x="610" y="295"/>
                </a:lnTo>
                <a:lnTo>
                  <a:pt x="645" y="218"/>
                </a:lnTo>
                <a:lnTo>
                  <a:pt x="588" y="138"/>
                </a:lnTo>
                <a:lnTo>
                  <a:pt x="550" y="138"/>
                </a:lnTo>
                <a:lnTo>
                  <a:pt x="510" y="118"/>
                </a:lnTo>
                <a:lnTo>
                  <a:pt x="533" y="58"/>
                </a:lnTo>
                <a:lnTo>
                  <a:pt x="58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410" name="Group 1381"/>
          <p:cNvGrpSpPr>
            <a:grpSpLocks/>
          </p:cNvGrpSpPr>
          <p:nvPr/>
        </p:nvGrpSpPr>
        <p:grpSpPr bwMode="auto">
          <a:xfrm>
            <a:off x="2728748" y="1485081"/>
            <a:ext cx="2093026" cy="1313816"/>
            <a:chOff x="3267" y="2311"/>
            <a:chExt cx="2076" cy="1302"/>
          </a:xfrm>
          <a:solidFill>
            <a:srgbClr val="FF0000"/>
          </a:solidFill>
        </p:grpSpPr>
        <p:sp>
          <p:nvSpPr>
            <p:cNvPr id="411" name="Freeform 1383"/>
            <p:cNvSpPr>
              <a:spLocks/>
            </p:cNvSpPr>
            <p:nvPr/>
          </p:nvSpPr>
          <p:spPr bwMode="auto">
            <a:xfrm>
              <a:off x="4658" y="2407"/>
              <a:ext cx="685" cy="528"/>
            </a:xfrm>
            <a:custGeom>
              <a:avLst/>
              <a:gdLst>
                <a:gd name="T0" fmla="*/ 582 w 685"/>
                <a:gd name="T1" fmla="*/ 0 h 528"/>
                <a:gd name="T2" fmla="*/ 496 w 685"/>
                <a:gd name="T3" fmla="*/ 41 h 528"/>
                <a:gd name="T4" fmla="*/ 464 w 685"/>
                <a:gd name="T5" fmla="*/ 86 h 528"/>
                <a:gd name="T6" fmla="*/ 467 w 685"/>
                <a:gd name="T7" fmla="*/ 163 h 528"/>
                <a:gd name="T8" fmla="*/ 432 w 685"/>
                <a:gd name="T9" fmla="*/ 182 h 528"/>
                <a:gd name="T10" fmla="*/ 407 w 685"/>
                <a:gd name="T11" fmla="*/ 176 h 528"/>
                <a:gd name="T12" fmla="*/ 378 w 685"/>
                <a:gd name="T13" fmla="*/ 208 h 528"/>
                <a:gd name="T14" fmla="*/ 343 w 685"/>
                <a:gd name="T15" fmla="*/ 208 h 528"/>
                <a:gd name="T16" fmla="*/ 272 w 685"/>
                <a:gd name="T17" fmla="*/ 240 h 528"/>
                <a:gd name="T18" fmla="*/ 173 w 685"/>
                <a:gd name="T19" fmla="*/ 240 h 528"/>
                <a:gd name="T20" fmla="*/ 119 w 685"/>
                <a:gd name="T21" fmla="*/ 240 h 528"/>
                <a:gd name="T22" fmla="*/ 87 w 685"/>
                <a:gd name="T23" fmla="*/ 195 h 528"/>
                <a:gd name="T24" fmla="*/ 16 w 685"/>
                <a:gd name="T25" fmla="*/ 195 h 528"/>
                <a:gd name="T26" fmla="*/ 0 w 685"/>
                <a:gd name="T27" fmla="*/ 192 h 528"/>
                <a:gd name="T28" fmla="*/ 29 w 685"/>
                <a:gd name="T29" fmla="*/ 259 h 528"/>
                <a:gd name="T30" fmla="*/ 87 w 685"/>
                <a:gd name="T31" fmla="*/ 269 h 528"/>
                <a:gd name="T32" fmla="*/ 157 w 685"/>
                <a:gd name="T33" fmla="*/ 313 h 528"/>
                <a:gd name="T34" fmla="*/ 250 w 685"/>
                <a:gd name="T35" fmla="*/ 313 h 528"/>
                <a:gd name="T36" fmla="*/ 295 w 685"/>
                <a:gd name="T37" fmla="*/ 304 h 528"/>
                <a:gd name="T38" fmla="*/ 330 w 685"/>
                <a:gd name="T39" fmla="*/ 406 h 528"/>
                <a:gd name="T40" fmla="*/ 339 w 685"/>
                <a:gd name="T41" fmla="*/ 518 h 528"/>
                <a:gd name="T42" fmla="*/ 346 w 685"/>
                <a:gd name="T43" fmla="*/ 512 h 528"/>
                <a:gd name="T44" fmla="*/ 381 w 685"/>
                <a:gd name="T45" fmla="*/ 528 h 528"/>
                <a:gd name="T46" fmla="*/ 573 w 685"/>
                <a:gd name="T47" fmla="*/ 521 h 528"/>
                <a:gd name="T48" fmla="*/ 598 w 685"/>
                <a:gd name="T49" fmla="*/ 470 h 528"/>
                <a:gd name="T50" fmla="*/ 634 w 685"/>
                <a:gd name="T51" fmla="*/ 448 h 528"/>
                <a:gd name="T52" fmla="*/ 634 w 685"/>
                <a:gd name="T53" fmla="*/ 413 h 528"/>
                <a:gd name="T54" fmla="*/ 595 w 685"/>
                <a:gd name="T55" fmla="*/ 397 h 528"/>
                <a:gd name="T56" fmla="*/ 598 w 685"/>
                <a:gd name="T57" fmla="*/ 361 h 528"/>
                <a:gd name="T58" fmla="*/ 643 w 685"/>
                <a:gd name="T59" fmla="*/ 368 h 528"/>
                <a:gd name="T60" fmla="*/ 685 w 685"/>
                <a:gd name="T61" fmla="*/ 339 h 528"/>
                <a:gd name="T62" fmla="*/ 640 w 685"/>
                <a:gd name="T63" fmla="*/ 301 h 528"/>
                <a:gd name="T64" fmla="*/ 608 w 685"/>
                <a:gd name="T65" fmla="*/ 294 h 528"/>
                <a:gd name="T66" fmla="*/ 643 w 685"/>
                <a:gd name="T67" fmla="*/ 217 h 528"/>
                <a:gd name="T68" fmla="*/ 586 w 685"/>
                <a:gd name="T69" fmla="*/ 137 h 528"/>
                <a:gd name="T70" fmla="*/ 550 w 685"/>
                <a:gd name="T71" fmla="*/ 137 h 528"/>
                <a:gd name="T72" fmla="*/ 509 w 685"/>
                <a:gd name="T73" fmla="*/ 118 h 528"/>
                <a:gd name="T74" fmla="*/ 531 w 685"/>
                <a:gd name="T75" fmla="*/ 57 h 528"/>
                <a:gd name="T76" fmla="*/ 582 w 685"/>
                <a:gd name="T7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528">
                  <a:moveTo>
                    <a:pt x="582" y="0"/>
                  </a:moveTo>
                  <a:lnTo>
                    <a:pt x="496" y="41"/>
                  </a:lnTo>
                  <a:lnTo>
                    <a:pt x="464" y="86"/>
                  </a:lnTo>
                  <a:lnTo>
                    <a:pt x="467" y="163"/>
                  </a:lnTo>
                  <a:lnTo>
                    <a:pt x="432" y="182"/>
                  </a:lnTo>
                  <a:lnTo>
                    <a:pt x="407" y="176"/>
                  </a:lnTo>
                  <a:lnTo>
                    <a:pt x="378" y="208"/>
                  </a:lnTo>
                  <a:lnTo>
                    <a:pt x="343" y="208"/>
                  </a:lnTo>
                  <a:lnTo>
                    <a:pt x="272" y="240"/>
                  </a:lnTo>
                  <a:lnTo>
                    <a:pt x="173" y="240"/>
                  </a:lnTo>
                  <a:lnTo>
                    <a:pt x="119" y="240"/>
                  </a:lnTo>
                  <a:lnTo>
                    <a:pt x="87" y="195"/>
                  </a:lnTo>
                  <a:lnTo>
                    <a:pt x="16" y="195"/>
                  </a:lnTo>
                  <a:lnTo>
                    <a:pt x="0" y="192"/>
                  </a:lnTo>
                  <a:lnTo>
                    <a:pt x="29" y="259"/>
                  </a:lnTo>
                  <a:lnTo>
                    <a:pt x="87" y="269"/>
                  </a:lnTo>
                  <a:lnTo>
                    <a:pt x="157" y="313"/>
                  </a:lnTo>
                  <a:lnTo>
                    <a:pt x="250" y="313"/>
                  </a:lnTo>
                  <a:lnTo>
                    <a:pt x="295" y="304"/>
                  </a:lnTo>
                  <a:lnTo>
                    <a:pt x="330" y="406"/>
                  </a:lnTo>
                  <a:lnTo>
                    <a:pt x="339" y="518"/>
                  </a:lnTo>
                  <a:lnTo>
                    <a:pt x="346" y="512"/>
                  </a:lnTo>
                  <a:lnTo>
                    <a:pt x="381" y="528"/>
                  </a:lnTo>
                  <a:lnTo>
                    <a:pt x="573" y="521"/>
                  </a:lnTo>
                  <a:lnTo>
                    <a:pt x="598" y="470"/>
                  </a:lnTo>
                  <a:lnTo>
                    <a:pt x="634" y="448"/>
                  </a:lnTo>
                  <a:lnTo>
                    <a:pt x="634" y="413"/>
                  </a:lnTo>
                  <a:lnTo>
                    <a:pt x="595" y="397"/>
                  </a:lnTo>
                  <a:lnTo>
                    <a:pt x="598" y="361"/>
                  </a:lnTo>
                  <a:lnTo>
                    <a:pt x="643" y="368"/>
                  </a:lnTo>
                  <a:lnTo>
                    <a:pt x="685" y="339"/>
                  </a:lnTo>
                  <a:lnTo>
                    <a:pt x="640" y="301"/>
                  </a:lnTo>
                  <a:lnTo>
                    <a:pt x="608" y="294"/>
                  </a:lnTo>
                  <a:lnTo>
                    <a:pt x="643" y="217"/>
                  </a:lnTo>
                  <a:lnTo>
                    <a:pt x="586" y="137"/>
                  </a:lnTo>
                  <a:lnTo>
                    <a:pt x="550" y="137"/>
                  </a:lnTo>
                  <a:lnTo>
                    <a:pt x="509" y="118"/>
                  </a:lnTo>
                  <a:lnTo>
                    <a:pt x="531" y="57"/>
                  </a:lnTo>
                  <a:lnTo>
                    <a:pt x="5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1382"/>
            <p:cNvSpPr>
              <a:spLocks/>
            </p:cNvSpPr>
            <p:nvPr/>
          </p:nvSpPr>
          <p:spPr bwMode="auto">
            <a:xfrm>
              <a:off x="3267" y="2311"/>
              <a:ext cx="1318" cy="1302"/>
            </a:xfrm>
            <a:custGeom>
              <a:avLst/>
              <a:gdLst>
                <a:gd name="T0" fmla="*/ 1148 w 1318"/>
                <a:gd name="T1" fmla="*/ 240 h 1302"/>
                <a:gd name="T2" fmla="*/ 943 w 1318"/>
                <a:gd name="T3" fmla="*/ 29 h 1302"/>
                <a:gd name="T4" fmla="*/ 681 w 1318"/>
                <a:gd name="T5" fmla="*/ 9 h 1302"/>
                <a:gd name="T6" fmla="*/ 675 w 1318"/>
                <a:gd name="T7" fmla="*/ 13 h 1302"/>
                <a:gd name="T8" fmla="*/ 608 w 1318"/>
                <a:gd name="T9" fmla="*/ 99 h 1302"/>
                <a:gd name="T10" fmla="*/ 499 w 1318"/>
                <a:gd name="T11" fmla="*/ 256 h 1302"/>
                <a:gd name="T12" fmla="*/ 368 w 1318"/>
                <a:gd name="T13" fmla="*/ 288 h 1302"/>
                <a:gd name="T14" fmla="*/ 249 w 1318"/>
                <a:gd name="T15" fmla="*/ 365 h 1302"/>
                <a:gd name="T16" fmla="*/ 208 w 1318"/>
                <a:gd name="T17" fmla="*/ 413 h 1302"/>
                <a:gd name="T18" fmla="*/ 252 w 1318"/>
                <a:gd name="T19" fmla="*/ 531 h 1302"/>
                <a:gd name="T20" fmla="*/ 217 w 1318"/>
                <a:gd name="T21" fmla="*/ 685 h 1302"/>
                <a:gd name="T22" fmla="*/ 176 w 1318"/>
                <a:gd name="T23" fmla="*/ 813 h 1302"/>
                <a:gd name="T24" fmla="*/ 125 w 1318"/>
                <a:gd name="T25" fmla="*/ 806 h 1302"/>
                <a:gd name="T26" fmla="*/ 35 w 1318"/>
                <a:gd name="T27" fmla="*/ 861 h 1302"/>
                <a:gd name="T28" fmla="*/ 249 w 1318"/>
                <a:gd name="T29" fmla="*/ 966 h 1302"/>
                <a:gd name="T30" fmla="*/ 329 w 1318"/>
                <a:gd name="T31" fmla="*/ 1046 h 1302"/>
                <a:gd name="T32" fmla="*/ 441 w 1318"/>
                <a:gd name="T33" fmla="*/ 1123 h 1302"/>
                <a:gd name="T34" fmla="*/ 556 w 1318"/>
                <a:gd name="T35" fmla="*/ 1293 h 1302"/>
                <a:gd name="T36" fmla="*/ 553 w 1318"/>
                <a:gd name="T37" fmla="*/ 1283 h 1302"/>
                <a:gd name="T38" fmla="*/ 630 w 1318"/>
                <a:gd name="T39" fmla="*/ 1280 h 1302"/>
                <a:gd name="T40" fmla="*/ 611 w 1318"/>
                <a:gd name="T41" fmla="*/ 1139 h 1302"/>
                <a:gd name="T42" fmla="*/ 547 w 1318"/>
                <a:gd name="T43" fmla="*/ 1033 h 1302"/>
                <a:gd name="T44" fmla="*/ 518 w 1318"/>
                <a:gd name="T45" fmla="*/ 953 h 1302"/>
                <a:gd name="T46" fmla="*/ 595 w 1318"/>
                <a:gd name="T47" fmla="*/ 953 h 1302"/>
                <a:gd name="T48" fmla="*/ 684 w 1318"/>
                <a:gd name="T49" fmla="*/ 899 h 1302"/>
                <a:gd name="T50" fmla="*/ 556 w 1318"/>
                <a:gd name="T51" fmla="*/ 851 h 1302"/>
                <a:gd name="T52" fmla="*/ 665 w 1318"/>
                <a:gd name="T53" fmla="*/ 838 h 1302"/>
                <a:gd name="T54" fmla="*/ 745 w 1318"/>
                <a:gd name="T55" fmla="*/ 838 h 1302"/>
                <a:gd name="T56" fmla="*/ 847 w 1318"/>
                <a:gd name="T57" fmla="*/ 777 h 1302"/>
                <a:gd name="T58" fmla="*/ 915 w 1318"/>
                <a:gd name="T59" fmla="*/ 643 h 1302"/>
                <a:gd name="T60" fmla="*/ 1065 w 1318"/>
                <a:gd name="T61" fmla="*/ 393 h 1302"/>
                <a:gd name="T62" fmla="*/ 1193 w 1318"/>
                <a:gd name="T63" fmla="*/ 249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9"/>
                  </a:lnTo>
                  <a:lnTo>
                    <a:pt x="879" y="0"/>
                  </a:lnTo>
                  <a:lnTo>
                    <a:pt x="681" y="9"/>
                  </a:lnTo>
                  <a:lnTo>
                    <a:pt x="675" y="9"/>
                  </a:lnTo>
                  <a:lnTo>
                    <a:pt x="675" y="13"/>
                  </a:lnTo>
                  <a:lnTo>
                    <a:pt x="662" y="41"/>
                  </a:lnTo>
                  <a:lnTo>
                    <a:pt x="608" y="99"/>
                  </a:lnTo>
                  <a:lnTo>
                    <a:pt x="499" y="205"/>
                  </a:lnTo>
                  <a:lnTo>
                    <a:pt x="499" y="256"/>
                  </a:lnTo>
                  <a:lnTo>
                    <a:pt x="435" y="256"/>
                  </a:lnTo>
                  <a:lnTo>
                    <a:pt x="368" y="288"/>
                  </a:lnTo>
                  <a:lnTo>
                    <a:pt x="352" y="336"/>
                  </a:lnTo>
                  <a:lnTo>
                    <a:pt x="249" y="365"/>
                  </a:lnTo>
                  <a:lnTo>
                    <a:pt x="211" y="409"/>
                  </a:lnTo>
                  <a:lnTo>
                    <a:pt x="208" y="413"/>
                  </a:lnTo>
                  <a:lnTo>
                    <a:pt x="211" y="416"/>
                  </a:lnTo>
                  <a:lnTo>
                    <a:pt x="252" y="531"/>
                  </a:lnTo>
                  <a:lnTo>
                    <a:pt x="195" y="643"/>
                  </a:lnTo>
                  <a:lnTo>
                    <a:pt x="217" y="685"/>
                  </a:lnTo>
                  <a:lnTo>
                    <a:pt x="163" y="752"/>
                  </a:lnTo>
                  <a:lnTo>
                    <a:pt x="176" y="813"/>
                  </a:lnTo>
                  <a:lnTo>
                    <a:pt x="153" y="822"/>
                  </a:lnTo>
                  <a:lnTo>
                    <a:pt x="125" y="806"/>
                  </a:lnTo>
                  <a:lnTo>
                    <a:pt x="0" y="825"/>
                  </a:lnTo>
                  <a:lnTo>
                    <a:pt x="35" y="861"/>
                  </a:lnTo>
                  <a:lnTo>
                    <a:pt x="192" y="899"/>
                  </a:lnTo>
                  <a:lnTo>
                    <a:pt x="249" y="966"/>
                  </a:lnTo>
                  <a:lnTo>
                    <a:pt x="284" y="1040"/>
                  </a:lnTo>
                  <a:lnTo>
                    <a:pt x="329" y="1046"/>
                  </a:lnTo>
                  <a:lnTo>
                    <a:pt x="396" y="1123"/>
                  </a:lnTo>
                  <a:lnTo>
                    <a:pt x="441" y="1123"/>
                  </a:lnTo>
                  <a:lnTo>
                    <a:pt x="470" y="1222"/>
                  </a:lnTo>
                  <a:lnTo>
                    <a:pt x="556" y="1293"/>
                  </a:lnTo>
                  <a:lnTo>
                    <a:pt x="547" y="1289"/>
                  </a:lnTo>
                  <a:lnTo>
                    <a:pt x="553" y="1283"/>
                  </a:lnTo>
                  <a:lnTo>
                    <a:pt x="604" y="1302"/>
                  </a:lnTo>
                  <a:lnTo>
                    <a:pt x="630" y="1280"/>
                  </a:lnTo>
                  <a:lnTo>
                    <a:pt x="598" y="1174"/>
                  </a:lnTo>
                  <a:lnTo>
                    <a:pt x="611" y="1139"/>
                  </a:lnTo>
                  <a:lnTo>
                    <a:pt x="540" y="1075"/>
                  </a:lnTo>
                  <a:lnTo>
                    <a:pt x="547" y="1033"/>
                  </a:lnTo>
                  <a:lnTo>
                    <a:pt x="528" y="989"/>
                  </a:lnTo>
                  <a:lnTo>
                    <a:pt x="518" y="953"/>
                  </a:lnTo>
                  <a:lnTo>
                    <a:pt x="569" y="953"/>
                  </a:lnTo>
                  <a:lnTo>
                    <a:pt x="595" y="953"/>
                  </a:lnTo>
                  <a:lnTo>
                    <a:pt x="598" y="953"/>
                  </a:lnTo>
                  <a:lnTo>
                    <a:pt x="684" y="899"/>
                  </a:lnTo>
                  <a:lnTo>
                    <a:pt x="595" y="886"/>
                  </a:lnTo>
                  <a:lnTo>
                    <a:pt x="556" y="851"/>
                  </a:lnTo>
                  <a:lnTo>
                    <a:pt x="624" y="825"/>
                  </a:lnTo>
                  <a:lnTo>
                    <a:pt x="665" y="838"/>
                  </a:lnTo>
                  <a:lnTo>
                    <a:pt x="707" y="848"/>
                  </a:lnTo>
                  <a:lnTo>
                    <a:pt x="745" y="838"/>
                  </a:lnTo>
                  <a:lnTo>
                    <a:pt x="758" y="800"/>
                  </a:lnTo>
                  <a:lnTo>
                    <a:pt x="847" y="777"/>
                  </a:lnTo>
                  <a:lnTo>
                    <a:pt x="847" y="787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9"/>
                  </a:lnTo>
                  <a:lnTo>
                    <a:pt x="1318" y="2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3" name="Freeform 1380"/>
          <p:cNvSpPr>
            <a:spLocks/>
          </p:cNvSpPr>
          <p:nvPr/>
        </p:nvSpPr>
        <p:spPr bwMode="auto">
          <a:xfrm>
            <a:off x="2728748" y="1485081"/>
            <a:ext cx="1328946" cy="1311294"/>
          </a:xfrm>
          <a:custGeom>
            <a:avLst/>
            <a:gdLst>
              <a:gd name="T0" fmla="*/ 1148 w 1318"/>
              <a:gd name="T1" fmla="*/ 240 h 1302"/>
              <a:gd name="T2" fmla="*/ 943 w 1318"/>
              <a:gd name="T3" fmla="*/ 28 h 1302"/>
              <a:gd name="T4" fmla="*/ 680 w 1318"/>
              <a:gd name="T5" fmla="*/ 8 h 1302"/>
              <a:gd name="T6" fmla="*/ 675 w 1318"/>
              <a:gd name="T7" fmla="*/ 13 h 1302"/>
              <a:gd name="T8" fmla="*/ 608 w 1318"/>
              <a:gd name="T9" fmla="*/ 98 h 1302"/>
              <a:gd name="T10" fmla="*/ 500 w 1318"/>
              <a:gd name="T11" fmla="*/ 255 h 1302"/>
              <a:gd name="T12" fmla="*/ 368 w 1318"/>
              <a:gd name="T13" fmla="*/ 288 h 1302"/>
              <a:gd name="T14" fmla="*/ 250 w 1318"/>
              <a:gd name="T15" fmla="*/ 366 h 1302"/>
              <a:gd name="T16" fmla="*/ 208 w 1318"/>
              <a:gd name="T17" fmla="*/ 413 h 1302"/>
              <a:gd name="T18" fmla="*/ 253 w 1318"/>
              <a:gd name="T19" fmla="*/ 531 h 1302"/>
              <a:gd name="T20" fmla="*/ 218 w 1318"/>
              <a:gd name="T21" fmla="*/ 686 h 1302"/>
              <a:gd name="T22" fmla="*/ 175 w 1318"/>
              <a:gd name="T23" fmla="*/ 814 h 1302"/>
              <a:gd name="T24" fmla="*/ 125 w 1318"/>
              <a:gd name="T25" fmla="*/ 806 h 1302"/>
              <a:gd name="T26" fmla="*/ 35 w 1318"/>
              <a:gd name="T27" fmla="*/ 861 h 1302"/>
              <a:gd name="T28" fmla="*/ 250 w 1318"/>
              <a:gd name="T29" fmla="*/ 966 h 1302"/>
              <a:gd name="T30" fmla="*/ 330 w 1318"/>
              <a:gd name="T31" fmla="*/ 1047 h 1302"/>
              <a:gd name="T32" fmla="*/ 440 w 1318"/>
              <a:gd name="T33" fmla="*/ 1124 h 1302"/>
              <a:gd name="T34" fmla="*/ 555 w 1318"/>
              <a:gd name="T35" fmla="*/ 1294 h 1302"/>
              <a:gd name="T36" fmla="*/ 553 w 1318"/>
              <a:gd name="T37" fmla="*/ 1284 h 1302"/>
              <a:gd name="T38" fmla="*/ 630 w 1318"/>
              <a:gd name="T39" fmla="*/ 1282 h 1302"/>
              <a:gd name="T40" fmla="*/ 610 w 1318"/>
              <a:gd name="T41" fmla="*/ 1139 h 1302"/>
              <a:gd name="T42" fmla="*/ 548 w 1318"/>
              <a:gd name="T43" fmla="*/ 1034 h 1302"/>
              <a:gd name="T44" fmla="*/ 518 w 1318"/>
              <a:gd name="T45" fmla="*/ 954 h 1302"/>
              <a:gd name="T46" fmla="*/ 595 w 1318"/>
              <a:gd name="T47" fmla="*/ 954 h 1302"/>
              <a:gd name="T48" fmla="*/ 685 w 1318"/>
              <a:gd name="T49" fmla="*/ 899 h 1302"/>
              <a:gd name="T50" fmla="*/ 555 w 1318"/>
              <a:gd name="T51" fmla="*/ 851 h 1302"/>
              <a:gd name="T52" fmla="*/ 665 w 1318"/>
              <a:gd name="T53" fmla="*/ 839 h 1302"/>
              <a:gd name="T54" fmla="*/ 745 w 1318"/>
              <a:gd name="T55" fmla="*/ 839 h 1302"/>
              <a:gd name="T56" fmla="*/ 848 w 1318"/>
              <a:gd name="T57" fmla="*/ 776 h 1302"/>
              <a:gd name="T58" fmla="*/ 915 w 1318"/>
              <a:gd name="T59" fmla="*/ 643 h 1302"/>
              <a:gd name="T60" fmla="*/ 1065 w 1318"/>
              <a:gd name="T61" fmla="*/ 393 h 1302"/>
              <a:gd name="T62" fmla="*/ 1193 w 1318"/>
              <a:gd name="T63" fmla="*/ 24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18" h="1302">
                <a:moveTo>
                  <a:pt x="1318" y="275"/>
                </a:moveTo>
                <a:lnTo>
                  <a:pt x="1148" y="240"/>
                </a:lnTo>
                <a:lnTo>
                  <a:pt x="1148" y="208"/>
                </a:lnTo>
                <a:lnTo>
                  <a:pt x="943" y="28"/>
                </a:lnTo>
                <a:lnTo>
                  <a:pt x="880" y="0"/>
                </a:lnTo>
                <a:lnTo>
                  <a:pt x="680" y="8"/>
                </a:lnTo>
                <a:lnTo>
                  <a:pt x="675" y="8"/>
                </a:lnTo>
                <a:lnTo>
                  <a:pt x="675" y="13"/>
                </a:lnTo>
                <a:lnTo>
                  <a:pt x="663" y="40"/>
                </a:lnTo>
                <a:lnTo>
                  <a:pt x="608" y="98"/>
                </a:lnTo>
                <a:lnTo>
                  <a:pt x="500" y="205"/>
                </a:lnTo>
                <a:lnTo>
                  <a:pt x="500" y="255"/>
                </a:lnTo>
                <a:lnTo>
                  <a:pt x="435" y="255"/>
                </a:lnTo>
                <a:lnTo>
                  <a:pt x="368" y="288"/>
                </a:lnTo>
                <a:lnTo>
                  <a:pt x="353" y="336"/>
                </a:lnTo>
                <a:lnTo>
                  <a:pt x="250" y="366"/>
                </a:lnTo>
                <a:lnTo>
                  <a:pt x="210" y="408"/>
                </a:lnTo>
                <a:lnTo>
                  <a:pt x="208" y="413"/>
                </a:lnTo>
                <a:lnTo>
                  <a:pt x="210" y="416"/>
                </a:lnTo>
                <a:lnTo>
                  <a:pt x="253" y="531"/>
                </a:lnTo>
                <a:lnTo>
                  <a:pt x="195" y="643"/>
                </a:lnTo>
                <a:lnTo>
                  <a:pt x="218" y="686"/>
                </a:lnTo>
                <a:lnTo>
                  <a:pt x="163" y="751"/>
                </a:lnTo>
                <a:lnTo>
                  <a:pt x="175" y="814"/>
                </a:lnTo>
                <a:lnTo>
                  <a:pt x="153" y="821"/>
                </a:lnTo>
                <a:lnTo>
                  <a:pt x="125" y="806"/>
                </a:lnTo>
                <a:lnTo>
                  <a:pt x="0" y="826"/>
                </a:lnTo>
                <a:lnTo>
                  <a:pt x="35" y="861"/>
                </a:lnTo>
                <a:lnTo>
                  <a:pt x="193" y="899"/>
                </a:lnTo>
                <a:lnTo>
                  <a:pt x="250" y="966"/>
                </a:lnTo>
                <a:lnTo>
                  <a:pt x="285" y="1042"/>
                </a:lnTo>
                <a:lnTo>
                  <a:pt x="330" y="1047"/>
                </a:lnTo>
                <a:lnTo>
                  <a:pt x="395" y="1124"/>
                </a:lnTo>
                <a:lnTo>
                  <a:pt x="440" y="1124"/>
                </a:lnTo>
                <a:lnTo>
                  <a:pt x="470" y="1222"/>
                </a:lnTo>
                <a:lnTo>
                  <a:pt x="555" y="1294"/>
                </a:lnTo>
                <a:lnTo>
                  <a:pt x="548" y="1289"/>
                </a:lnTo>
                <a:lnTo>
                  <a:pt x="553" y="1284"/>
                </a:lnTo>
                <a:lnTo>
                  <a:pt x="605" y="1302"/>
                </a:lnTo>
                <a:lnTo>
                  <a:pt x="630" y="1282"/>
                </a:lnTo>
                <a:lnTo>
                  <a:pt x="598" y="1174"/>
                </a:lnTo>
                <a:lnTo>
                  <a:pt x="610" y="1139"/>
                </a:lnTo>
                <a:lnTo>
                  <a:pt x="540" y="1077"/>
                </a:lnTo>
                <a:lnTo>
                  <a:pt x="548" y="1034"/>
                </a:lnTo>
                <a:lnTo>
                  <a:pt x="528" y="989"/>
                </a:lnTo>
                <a:lnTo>
                  <a:pt x="518" y="954"/>
                </a:lnTo>
                <a:lnTo>
                  <a:pt x="570" y="954"/>
                </a:lnTo>
                <a:lnTo>
                  <a:pt x="595" y="954"/>
                </a:lnTo>
                <a:lnTo>
                  <a:pt x="598" y="954"/>
                </a:lnTo>
                <a:lnTo>
                  <a:pt x="685" y="899"/>
                </a:lnTo>
                <a:lnTo>
                  <a:pt x="595" y="886"/>
                </a:lnTo>
                <a:lnTo>
                  <a:pt x="555" y="851"/>
                </a:lnTo>
                <a:lnTo>
                  <a:pt x="625" y="826"/>
                </a:lnTo>
                <a:lnTo>
                  <a:pt x="665" y="839"/>
                </a:lnTo>
                <a:lnTo>
                  <a:pt x="708" y="849"/>
                </a:lnTo>
                <a:lnTo>
                  <a:pt x="745" y="839"/>
                </a:lnTo>
                <a:lnTo>
                  <a:pt x="758" y="801"/>
                </a:lnTo>
                <a:lnTo>
                  <a:pt x="848" y="776"/>
                </a:lnTo>
                <a:lnTo>
                  <a:pt x="848" y="786"/>
                </a:lnTo>
                <a:lnTo>
                  <a:pt x="915" y="643"/>
                </a:lnTo>
                <a:lnTo>
                  <a:pt x="985" y="528"/>
                </a:lnTo>
                <a:lnTo>
                  <a:pt x="1065" y="393"/>
                </a:lnTo>
                <a:lnTo>
                  <a:pt x="1180" y="253"/>
                </a:lnTo>
                <a:lnTo>
                  <a:pt x="1193" y="248"/>
                </a:lnTo>
                <a:lnTo>
                  <a:pt x="1318" y="27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4" name="Freeform 1379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1 h 640"/>
              <a:gd name="T2" fmla="*/ 790 w 893"/>
              <a:gd name="T3" fmla="*/ 41 h 640"/>
              <a:gd name="T4" fmla="*/ 685 w 893"/>
              <a:gd name="T5" fmla="*/ 0 h 640"/>
              <a:gd name="T6" fmla="*/ 650 w 893"/>
              <a:gd name="T7" fmla="*/ 22 h 640"/>
              <a:gd name="T8" fmla="*/ 554 w 893"/>
              <a:gd name="T9" fmla="*/ 22 h 640"/>
              <a:gd name="T10" fmla="*/ 467 w 893"/>
              <a:gd name="T11" fmla="*/ 77 h 640"/>
              <a:gd name="T12" fmla="*/ 554 w 893"/>
              <a:gd name="T13" fmla="*/ 64 h 640"/>
              <a:gd name="T14" fmla="*/ 618 w 893"/>
              <a:gd name="T15" fmla="*/ 80 h 640"/>
              <a:gd name="T16" fmla="*/ 659 w 893"/>
              <a:gd name="T17" fmla="*/ 51 h 640"/>
              <a:gd name="T18" fmla="*/ 758 w 893"/>
              <a:gd name="T19" fmla="*/ 77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6 h 640"/>
              <a:gd name="T30" fmla="*/ 208 w 893"/>
              <a:gd name="T31" fmla="*/ 240 h 640"/>
              <a:gd name="T32" fmla="*/ 83 w 893"/>
              <a:gd name="T33" fmla="*/ 294 h 640"/>
              <a:gd name="T34" fmla="*/ 83 w 893"/>
              <a:gd name="T35" fmla="*/ 352 h 640"/>
              <a:gd name="T36" fmla="*/ 10 w 893"/>
              <a:gd name="T37" fmla="*/ 413 h 640"/>
              <a:gd name="T38" fmla="*/ 0 w 893"/>
              <a:gd name="T39" fmla="*/ 429 h 640"/>
              <a:gd name="T40" fmla="*/ 64 w 893"/>
              <a:gd name="T41" fmla="*/ 477 h 640"/>
              <a:gd name="T42" fmla="*/ 64 w 893"/>
              <a:gd name="T43" fmla="*/ 515 h 640"/>
              <a:gd name="T44" fmla="*/ 112 w 893"/>
              <a:gd name="T45" fmla="*/ 547 h 640"/>
              <a:gd name="T46" fmla="*/ 119 w 893"/>
              <a:gd name="T47" fmla="*/ 630 h 640"/>
              <a:gd name="T48" fmla="*/ 154 w 893"/>
              <a:gd name="T49" fmla="*/ 640 h 640"/>
              <a:gd name="T50" fmla="*/ 192 w 893"/>
              <a:gd name="T51" fmla="*/ 576 h 640"/>
              <a:gd name="T52" fmla="*/ 151 w 893"/>
              <a:gd name="T53" fmla="*/ 496 h 640"/>
              <a:gd name="T54" fmla="*/ 170 w 893"/>
              <a:gd name="T55" fmla="*/ 397 h 640"/>
              <a:gd name="T56" fmla="*/ 362 w 893"/>
              <a:gd name="T57" fmla="*/ 393 h 640"/>
              <a:gd name="T58" fmla="*/ 391 w 893"/>
              <a:gd name="T59" fmla="*/ 432 h 640"/>
              <a:gd name="T60" fmla="*/ 429 w 893"/>
              <a:gd name="T61" fmla="*/ 448 h 640"/>
              <a:gd name="T62" fmla="*/ 426 w 893"/>
              <a:gd name="T63" fmla="*/ 445 h 640"/>
              <a:gd name="T64" fmla="*/ 429 w 893"/>
              <a:gd name="T65" fmla="*/ 441 h 640"/>
              <a:gd name="T66" fmla="*/ 467 w 893"/>
              <a:gd name="T67" fmla="*/ 397 h 640"/>
              <a:gd name="T68" fmla="*/ 570 w 893"/>
              <a:gd name="T69" fmla="*/ 368 h 640"/>
              <a:gd name="T70" fmla="*/ 586 w 893"/>
              <a:gd name="T71" fmla="*/ 320 h 640"/>
              <a:gd name="T72" fmla="*/ 653 w 893"/>
              <a:gd name="T73" fmla="*/ 288 h 640"/>
              <a:gd name="T74" fmla="*/ 717 w 893"/>
              <a:gd name="T75" fmla="*/ 288 h 640"/>
              <a:gd name="T76" fmla="*/ 717 w 893"/>
              <a:gd name="T77" fmla="*/ 237 h 640"/>
              <a:gd name="T78" fmla="*/ 826 w 893"/>
              <a:gd name="T79" fmla="*/ 131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1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1"/>
                </a:moveTo>
                <a:lnTo>
                  <a:pt x="790" y="41"/>
                </a:lnTo>
                <a:lnTo>
                  <a:pt x="685" y="0"/>
                </a:lnTo>
                <a:lnTo>
                  <a:pt x="650" y="22"/>
                </a:lnTo>
                <a:lnTo>
                  <a:pt x="554" y="22"/>
                </a:lnTo>
                <a:lnTo>
                  <a:pt x="467" y="77"/>
                </a:lnTo>
                <a:lnTo>
                  <a:pt x="554" y="64"/>
                </a:lnTo>
                <a:lnTo>
                  <a:pt x="618" y="80"/>
                </a:lnTo>
                <a:lnTo>
                  <a:pt x="659" y="51"/>
                </a:lnTo>
                <a:lnTo>
                  <a:pt x="758" y="77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6"/>
                </a:lnTo>
                <a:lnTo>
                  <a:pt x="208" y="240"/>
                </a:lnTo>
                <a:lnTo>
                  <a:pt x="83" y="294"/>
                </a:lnTo>
                <a:lnTo>
                  <a:pt x="83" y="352"/>
                </a:lnTo>
                <a:lnTo>
                  <a:pt x="10" y="413"/>
                </a:lnTo>
                <a:lnTo>
                  <a:pt x="0" y="429"/>
                </a:lnTo>
                <a:lnTo>
                  <a:pt x="64" y="477"/>
                </a:lnTo>
                <a:lnTo>
                  <a:pt x="64" y="515"/>
                </a:lnTo>
                <a:lnTo>
                  <a:pt x="112" y="547"/>
                </a:lnTo>
                <a:lnTo>
                  <a:pt x="119" y="630"/>
                </a:lnTo>
                <a:lnTo>
                  <a:pt x="154" y="640"/>
                </a:lnTo>
                <a:lnTo>
                  <a:pt x="192" y="576"/>
                </a:lnTo>
                <a:lnTo>
                  <a:pt x="151" y="496"/>
                </a:lnTo>
                <a:lnTo>
                  <a:pt x="170" y="397"/>
                </a:lnTo>
                <a:lnTo>
                  <a:pt x="362" y="393"/>
                </a:lnTo>
                <a:lnTo>
                  <a:pt x="391" y="432"/>
                </a:lnTo>
                <a:lnTo>
                  <a:pt x="429" y="448"/>
                </a:lnTo>
                <a:lnTo>
                  <a:pt x="426" y="445"/>
                </a:lnTo>
                <a:lnTo>
                  <a:pt x="429" y="441"/>
                </a:lnTo>
                <a:lnTo>
                  <a:pt x="467" y="397"/>
                </a:lnTo>
                <a:lnTo>
                  <a:pt x="570" y="368"/>
                </a:lnTo>
                <a:lnTo>
                  <a:pt x="586" y="320"/>
                </a:lnTo>
                <a:lnTo>
                  <a:pt x="653" y="288"/>
                </a:lnTo>
                <a:lnTo>
                  <a:pt x="717" y="288"/>
                </a:lnTo>
                <a:lnTo>
                  <a:pt x="717" y="237"/>
                </a:lnTo>
                <a:lnTo>
                  <a:pt x="826" y="131"/>
                </a:lnTo>
                <a:lnTo>
                  <a:pt x="880" y="73"/>
                </a:lnTo>
                <a:lnTo>
                  <a:pt x="893" y="45"/>
                </a:lnTo>
                <a:lnTo>
                  <a:pt x="893" y="4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5" name="Freeform 1378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0 h 640"/>
              <a:gd name="T2" fmla="*/ 790 w 893"/>
              <a:gd name="T3" fmla="*/ 40 h 640"/>
              <a:gd name="T4" fmla="*/ 685 w 893"/>
              <a:gd name="T5" fmla="*/ 0 h 640"/>
              <a:gd name="T6" fmla="*/ 650 w 893"/>
              <a:gd name="T7" fmla="*/ 23 h 640"/>
              <a:gd name="T8" fmla="*/ 553 w 893"/>
              <a:gd name="T9" fmla="*/ 23 h 640"/>
              <a:gd name="T10" fmla="*/ 468 w 893"/>
              <a:gd name="T11" fmla="*/ 78 h 640"/>
              <a:gd name="T12" fmla="*/ 553 w 893"/>
              <a:gd name="T13" fmla="*/ 63 h 640"/>
              <a:gd name="T14" fmla="*/ 618 w 893"/>
              <a:gd name="T15" fmla="*/ 80 h 640"/>
              <a:gd name="T16" fmla="*/ 658 w 893"/>
              <a:gd name="T17" fmla="*/ 50 h 640"/>
              <a:gd name="T18" fmla="*/ 758 w 893"/>
              <a:gd name="T19" fmla="*/ 78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5 h 640"/>
              <a:gd name="T30" fmla="*/ 208 w 893"/>
              <a:gd name="T31" fmla="*/ 240 h 640"/>
              <a:gd name="T32" fmla="*/ 83 w 893"/>
              <a:gd name="T33" fmla="*/ 293 h 640"/>
              <a:gd name="T34" fmla="*/ 83 w 893"/>
              <a:gd name="T35" fmla="*/ 353 h 640"/>
              <a:gd name="T36" fmla="*/ 10 w 893"/>
              <a:gd name="T37" fmla="*/ 413 h 640"/>
              <a:gd name="T38" fmla="*/ 0 w 893"/>
              <a:gd name="T39" fmla="*/ 428 h 640"/>
              <a:gd name="T40" fmla="*/ 63 w 893"/>
              <a:gd name="T41" fmla="*/ 478 h 640"/>
              <a:gd name="T42" fmla="*/ 63 w 893"/>
              <a:gd name="T43" fmla="*/ 515 h 640"/>
              <a:gd name="T44" fmla="*/ 113 w 893"/>
              <a:gd name="T45" fmla="*/ 548 h 640"/>
              <a:gd name="T46" fmla="*/ 118 w 893"/>
              <a:gd name="T47" fmla="*/ 630 h 640"/>
              <a:gd name="T48" fmla="*/ 153 w 893"/>
              <a:gd name="T49" fmla="*/ 640 h 640"/>
              <a:gd name="T50" fmla="*/ 193 w 893"/>
              <a:gd name="T51" fmla="*/ 575 h 640"/>
              <a:gd name="T52" fmla="*/ 150 w 893"/>
              <a:gd name="T53" fmla="*/ 495 h 640"/>
              <a:gd name="T54" fmla="*/ 170 w 893"/>
              <a:gd name="T55" fmla="*/ 398 h 640"/>
              <a:gd name="T56" fmla="*/ 363 w 893"/>
              <a:gd name="T57" fmla="*/ 393 h 640"/>
              <a:gd name="T58" fmla="*/ 390 w 893"/>
              <a:gd name="T59" fmla="*/ 433 h 640"/>
              <a:gd name="T60" fmla="*/ 428 w 893"/>
              <a:gd name="T61" fmla="*/ 448 h 640"/>
              <a:gd name="T62" fmla="*/ 425 w 893"/>
              <a:gd name="T63" fmla="*/ 445 h 640"/>
              <a:gd name="T64" fmla="*/ 428 w 893"/>
              <a:gd name="T65" fmla="*/ 440 h 640"/>
              <a:gd name="T66" fmla="*/ 468 w 893"/>
              <a:gd name="T67" fmla="*/ 398 h 640"/>
              <a:gd name="T68" fmla="*/ 570 w 893"/>
              <a:gd name="T69" fmla="*/ 368 h 640"/>
              <a:gd name="T70" fmla="*/ 585 w 893"/>
              <a:gd name="T71" fmla="*/ 320 h 640"/>
              <a:gd name="T72" fmla="*/ 653 w 893"/>
              <a:gd name="T73" fmla="*/ 288 h 640"/>
              <a:gd name="T74" fmla="*/ 718 w 893"/>
              <a:gd name="T75" fmla="*/ 288 h 640"/>
              <a:gd name="T76" fmla="*/ 718 w 893"/>
              <a:gd name="T77" fmla="*/ 238 h 640"/>
              <a:gd name="T78" fmla="*/ 825 w 893"/>
              <a:gd name="T79" fmla="*/ 130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0"/>
                </a:moveTo>
                <a:lnTo>
                  <a:pt x="790" y="40"/>
                </a:lnTo>
                <a:lnTo>
                  <a:pt x="685" y="0"/>
                </a:lnTo>
                <a:lnTo>
                  <a:pt x="650" y="23"/>
                </a:lnTo>
                <a:lnTo>
                  <a:pt x="553" y="23"/>
                </a:lnTo>
                <a:lnTo>
                  <a:pt x="468" y="78"/>
                </a:lnTo>
                <a:lnTo>
                  <a:pt x="553" y="63"/>
                </a:lnTo>
                <a:lnTo>
                  <a:pt x="618" y="80"/>
                </a:lnTo>
                <a:lnTo>
                  <a:pt x="658" y="50"/>
                </a:lnTo>
                <a:lnTo>
                  <a:pt x="758" y="78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5"/>
                </a:lnTo>
                <a:lnTo>
                  <a:pt x="208" y="240"/>
                </a:lnTo>
                <a:lnTo>
                  <a:pt x="83" y="293"/>
                </a:lnTo>
                <a:lnTo>
                  <a:pt x="83" y="353"/>
                </a:lnTo>
                <a:lnTo>
                  <a:pt x="10" y="413"/>
                </a:lnTo>
                <a:lnTo>
                  <a:pt x="0" y="428"/>
                </a:lnTo>
                <a:lnTo>
                  <a:pt x="63" y="478"/>
                </a:lnTo>
                <a:lnTo>
                  <a:pt x="63" y="515"/>
                </a:lnTo>
                <a:lnTo>
                  <a:pt x="113" y="548"/>
                </a:lnTo>
                <a:lnTo>
                  <a:pt x="118" y="630"/>
                </a:lnTo>
                <a:lnTo>
                  <a:pt x="153" y="640"/>
                </a:lnTo>
                <a:lnTo>
                  <a:pt x="193" y="575"/>
                </a:lnTo>
                <a:lnTo>
                  <a:pt x="150" y="495"/>
                </a:lnTo>
                <a:lnTo>
                  <a:pt x="170" y="398"/>
                </a:lnTo>
                <a:lnTo>
                  <a:pt x="363" y="393"/>
                </a:lnTo>
                <a:lnTo>
                  <a:pt x="390" y="433"/>
                </a:lnTo>
                <a:lnTo>
                  <a:pt x="428" y="448"/>
                </a:lnTo>
                <a:lnTo>
                  <a:pt x="425" y="445"/>
                </a:lnTo>
                <a:lnTo>
                  <a:pt x="428" y="440"/>
                </a:lnTo>
                <a:lnTo>
                  <a:pt x="468" y="398"/>
                </a:lnTo>
                <a:lnTo>
                  <a:pt x="570" y="368"/>
                </a:lnTo>
                <a:lnTo>
                  <a:pt x="585" y="320"/>
                </a:lnTo>
                <a:lnTo>
                  <a:pt x="653" y="288"/>
                </a:lnTo>
                <a:lnTo>
                  <a:pt x="718" y="288"/>
                </a:lnTo>
                <a:lnTo>
                  <a:pt x="718" y="238"/>
                </a:lnTo>
                <a:lnTo>
                  <a:pt x="825" y="130"/>
                </a:lnTo>
                <a:lnTo>
                  <a:pt x="880" y="73"/>
                </a:lnTo>
                <a:lnTo>
                  <a:pt x="893" y="45"/>
                </a:lnTo>
                <a:lnTo>
                  <a:pt x="89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6" name="Freeform 1377"/>
          <p:cNvSpPr>
            <a:spLocks/>
          </p:cNvSpPr>
          <p:nvPr/>
        </p:nvSpPr>
        <p:spPr bwMode="auto">
          <a:xfrm>
            <a:off x="2542141" y="2034815"/>
            <a:ext cx="88261" cy="50434"/>
          </a:xfrm>
          <a:custGeom>
            <a:avLst/>
            <a:gdLst>
              <a:gd name="T0" fmla="*/ 0 w 87"/>
              <a:gd name="T1" fmla="*/ 26 h 51"/>
              <a:gd name="T2" fmla="*/ 87 w 87"/>
              <a:gd name="T3" fmla="*/ 51 h 51"/>
              <a:gd name="T4" fmla="*/ 83 w 87"/>
              <a:gd name="T5" fmla="*/ 3 h 51"/>
              <a:gd name="T6" fmla="*/ 0 w 87"/>
              <a:gd name="T7" fmla="*/ 0 h 51"/>
              <a:gd name="T8" fmla="*/ 0 w 87"/>
              <a:gd name="T9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6"/>
                </a:moveTo>
                <a:lnTo>
                  <a:pt x="87" y="51"/>
                </a:lnTo>
                <a:lnTo>
                  <a:pt x="83" y="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7" name="Freeform 1376"/>
          <p:cNvSpPr>
            <a:spLocks/>
          </p:cNvSpPr>
          <p:nvPr/>
        </p:nvSpPr>
        <p:spPr bwMode="auto">
          <a:xfrm>
            <a:off x="2542141" y="2034815"/>
            <a:ext cx="85738" cy="52957"/>
          </a:xfrm>
          <a:custGeom>
            <a:avLst/>
            <a:gdLst>
              <a:gd name="T0" fmla="*/ 0 w 87"/>
              <a:gd name="T1" fmla="*/ 27 h 51"/>
              <a:gd name="T2" fmla="*/ 87 w 87"/>
              <a:gd name="T3" fmla="*/ 51 h 51"/>
              <a:gd name="T4" fmla="*/ 84 w 87"/>
              <a:gd name="T5" fmla="*/ 5 h 51"/>
              <a:gd name="T6" fmla="*/ 0 w 87"/>
              <a:gd name="T7" fmla="*/ 0 h 51"/>
              <a:gd name="T8" fmla="*/ 0 w 87"/>
              <a:gd name="T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7"/>
                </a:moveTo>
                <a:lnTo>
                  <a:pt x="87" y="51"/>
                </a:lnTo>
                <a:lnTo>
                  <a:pt x="84" y="5"/>
                </a:lnTo>
                <a:lnTo>
                  <a:pt x="0" y="0"/>
                </a:lnTo>
                <a:lnTo>
                  <a:pt x="0" y="2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8" name="Freeform 1375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4 w 169"/>
              <a:gd name="T1" fmla="*/ 0 h 169"/>
              <a:gd name="T2" fmla="*/ 45 w 169"/>
              <a:gd name="T3" fmla="*/ 44 h 169"/>
              <a:gd name="T4" fmla="*/ 0 w 169"/>
              <a:gd name="T5" fmla="*/ 67 h 169"/>
              <a:gd name="T6" fmla="*/ 0 w 169"/>
              <a:gd name="T7" fmla="*/ 76 h 169"/>
              <a:gd name="T8" fmla="*/ 89 w 169"/>
              <a:gd name="T9" fmla="*/ 166 h 169"/>
              <a:gd name="T10" fmla="*/ 169 w 169"/>
              <a:gd name="T11" fmla="*/ 169 h 169"/>
              <a:gd name="T12" fmla="*/ 166 w 169"/>
              <a:gd name="T13" fmla="*/ 134 h 169"/>
              <a:gd name="T14" fmla="*/ 118 w 169"/>
              <a:gd name="T15" fmla="*/ 102 h 169"/>
              <a:gd name="T16" fmla="*/ 118 w 169"/>
              <a:gd name="T17" fmla="*/ 64 h 169"/>
              <a:gd name="T18" fmla="*/ 54 w 169"/>
              <a:gd name="T19" fmla="*/ 16 h 169"/>
              <a:gd name="T20" fmla="*/ 64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4" y="0"/>
                </a:moveTo>
                <a:lnTo>
                  <a:pt x="45" y="44"/>
                </a:lnTo>
                <a:lnTo>
                  <a:pt x="0" y="67"/>
                </a:lnTo>
                <a:lnTo>
                  <a:pt x="0" y="76"/>
                </a:lnTo>
                <a:lnTo>
                  <a:pt x="89" y="166"/>
                </a:lnTo>
                <a:lnTo>
                  <a:pt x="169" y="169"/>
                </a:lnTo>
                <a:lnTo>
                  <a:pt x="166" y="134"/>
                </a:lnTo>
                <a:lnTo>
                  <a:pt x="118" y="102"/>
                </a:lnTo>
                <a:lnTo>
                  <a:pt x="118" y="64"/>
                </a:lnTo>
                <a:lnTo>
                  <a:pt x="54" y="16"/>
                </a:lnTo>
                <a:lnTo>
                  <a:pt x="6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Freeform 1374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5 w 169"/>
              <a:gd name="T1" fmla="*/ 0 h 169"/>
              <a:gd name="T2" fmla="*/ 45 w 169"/>
              <a:gd name="T3" fmla="*/ 45 h 169"/>
              <a:gd name="T4" fmla="*/ 0 w 169"/>
              <a:gd name="T5" fmla="*/ 67 h 169"/>
              <a:gd name="T6" fmla="*/ 0 w 169"/>
              <a:gd name="T7" fmla="*/ 75 h 169"/>
              <a:gd name="T8" fmla="*/ 89 w 169"/>
              <a:gd name="T9" fmla="*/ 164 h 169"/>
              <a:gd name="T10" fmla="*/ 169 w 169"/>
              <a:gd name="T11" fmla="*/ 169 h 169"/>
              <a:gd name="T12" fmla="*/ 167 w 169"/>
              <a:gd name="T13" fmla="*/ 134 h 169"/>
              <a:gd name="T14" fmla="*/ 117 w 169"/>
              <a:gd name="T15" fmla="*/ 102 h 169"/>
              <a:gd name="T16" fmla="*/ 117 w 169"/>
              <a:gd name="T17" fmla="*/ 65 h 169"/>
              <a:gd name="T18" fmla="*/ 55 w 169"/>
              <a:gd name="T19" fmla="*/ 15 h 169"/>
              <a:gd name="T20" fmla="*/ 65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5" y="0"/>
                </a:moveTo>
                <a:lnTo>
                  <a:pt x="45" y="45"/>
                </a:lnTo>
                <a:lnTo>
                  <a:pt x="0" y="67"/>
                </a:lnTo>
                <a:lnTo>
                  <a:pt x="0" y="75"/>
                </a:lnTo>
                <a:lnTo>
                  <a:pt x="89" y="164"/>
                </a:lnTo>
                <a:lnTo>
                  <a:pt x="169" y="169"/>
                </a:lnTo>
                <a:lnTo>
                  <a:pt x="167" y="134"/>
                </a:lnTo>
                <a:lnTo>
                  <a:pt x="117" y="102"/>
                </a:lnTo>
                <a:lnTo>
                  <a:pt x="117" y="65"/>
                </a:lnTo>
                <a:lnTo>
                  <a:pt x="55" y="15"/>
                </a:lnTo>
                <a:lnTo>
                  <a:pt x="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Freeform 1373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3 w 64"/>
              <a:gd name="T3" fmla="*/ 16 h 73"/>
              <a:gd name="T4" fmla="*/ 0 w 64"/>
              <a:gd name="T5" fmla="*/ 61 h 73"/>
              <a:gd name="T6" fmla="*/ 0 w 64"/>
              <a:gd name="T7" fmla="*/ 64 h 73"/>
              <a:gd name="T8" fmla="*/ 45 w 64"/>
              <a:gd name="T9" fmla="*/ 73 h 73"/>
              <a:gd name="T10" fmla="*/ 64 w 64"/>
              <a:gd name="T11" fmla="*/ 38 h 73"/>
              <a:gd name="T12" fmla="*/ 32 w 64"/>
              <a:gd name="T13" fmla="*/ 9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3" y="16"/>
                </a:lnTo>
                <a:lnTo>
                  <a:pt x="0" y="61"/>
                </a:lnTo>
                <a:lnTo>
                  <a:pt x="0" y="64"/>
                </a:lnTo>
                <a:lnTo>
                  <a:pt x="45" y="73"/>
                </a:lnTo>
                <a:lnTo>
                  <a:pt x="64" y="38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Freeform 1372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5 w 64"/>
              <a:gd name="T3" fmla="*/ 15 h 73"/>
              <a:gd name="T4" fmla="*/ 0 w 64"/>
              <a:gd name="T5" fmla="*/ 60 h 73"/>
              <a:gd name="T6" fmla="*/ 0 w 64"/>
              <a:gd name="T7" fmla="*/ 63 h 73"/>
              <a:gd name="T8" fmla="*/ 44 w 64"/>
              <a:gd name="T9" fmla="*/ 73 h 73"/>
              <a:gd name="T10" fmla="*/ 64 w 64"/>
              <a:gd name="T11" fmla="*/ 38 h 73"/>
              <a:gd name="T12" fmla="*/ 32 w 64"/>
              <a:gd name="T13" fmla="*/ 8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5" y="15"/>
                </a:lnTo>
                <a:lnTo>
                  <a:pt x="0" y="60"/>
                </a:lnTo>
                <a:lnTo>
                  <a:pt x="0" y="63"/>
                </a:lnTo>
                <a:lnTo>
                  <a:pt x="44" y="73"/>
                </a:lnTo>
                <a:lnTo>
                  <a:pt x="64" y="38"/>
                </a:lnTo>
                <a:lnTo>
                  <a:pt x="32" y="8"/>
                </a:lnTo>
                <a:lnTo>
                  <a:pt x="3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Freeform 1371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9 w 166"/>
              <a:gd name="T1" fmla="*/ 7 h 186"/>
              <a:gd name="T2" fmla="*/ 19 w 166"/>
              <a:gd name="T3" fmla="*/ 32 h 186"/>
              <a:gd name="T4" fmla="*/ 0 w 166"/>
              <a:gd name="T5" fmla="*/ 42 h 186"/>
              <a:gd name="T6" fmla="*/ 38 w 166"/>
              <a:gd name="T7" fmla="*/ 115 h 186"/>
              <a:gd name="T8" fmla="*/ 60 w 166"/>
              <a:gd name="T9" fmla="*/ 186 h 186"/>
              <a:gd name="T10" fmla="*/ 115 w 166"/>
              <a:gd name="T11" fmla="*/ 83 h 186"/>
              <a:gd name="T12" fmla="*/ 137 w 166"/>
              <a:gd name="T13" fmla="*/ 87 h 186"/>
              <a:gd name="T14" fmla="*/ 137 w 166"/>
              <a:gd name="T15" fmla="*/ 61 h 186"/>
              <a:gd name="T16" fmla="*/ 166 w 166"/>
              <a:gd name="T17" fmla="*/ 61 h 186"/>
              <a:gd name="T18" fmla="*/ 140 w 166"/>
              <a:gd name="T19" fmla="*/ 61 h 186"/>
              <a:gd name="T20" fmla="*/ 83 w 166"/>
              <a:gd name="T21" fmla="*/ 0 h 186"/>
              <a:gd name="T22" fmla="*/ 64 w 166"/>
              <a:gd name="T23" fmla="*/ 35 h 186"/>
              <a:gd name="T24" fmla="*/ 19 w 166"/>
              <a:gd name="T25" fmla="*/ 26 h 186"/>
              <a:gd name="T26" fmla="*/ 19 w 166"/>
              <a:gd name="T27" fmla="*/ 23 h 186"/>
              <a:gd name="T28" fmla="*/ 19 w 166"/>
              <a:gd name="T29" fmla="*/ 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9" y="7"/>
                </a:moveTo>
                <a:lnTo>
                  <a:pt x="19" y="32"/>
                </a:lnTo>
                <a:lnTo>
                  <a:pt x="0" y="42"/>
                </a:lnTo>
                <a:lnTo>
                  <a:pt x="38" y="115"/>
                </a:lnTo>
                <a:lnTo>
                  <a:pt x="60" y="186"/>
                </a:lnTo>
                <a:lnTo>
                  <a:pt x="115" y="83"/>
                </a:lnTo>
                <a:lnTo>
                  <a:pt x="137" y="87"/>
                </a:lnTo>
                <a:lnTo>
                  <a:pt x="137" y="61"/>
                </a:lnTo>
                <a:lnTo>
                  <a:pt x="166" y="61"/>
                </a:lnTo>
                <a:lnTo>
                  <a:pt x="140" y="61"/>
                </a:lnTo>
                <a:lnTo>
                  <a:pt x="83" y="0"/>
                </a:lnTo>
                <a:lnTo>
                  <a:pt x="64" y="35"/>
                </a:lnTo>
                <a:lnTo>
                  <a:pt x="19" y="26"/>
                </a:lnTo>
                <a:lnTo>
                  <a:pt x="19" y="23"/>
                </a:lnTo>
                <a:lnTo>
                  <a:pt x="19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Freeform 1370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8 w 166"/>
              <a:gd name="T1" fmla="*/ 8 h 186"/>
              <a:gd name="T2" fmla="*/ 18 w 166"/>
              <a:gd name="T3" fmla="*/ 33 h 186"/>
              <a:gd name="T4" fmla="*/ 0 w 166"/>
              <a:gd name="T5" fmla="*/ 43 h 186"/>
              <a:gd name="T6" fmla="*/ 38 w 166"/>
              <a:gd name="T7" fmla="*/ 116 h 186"/>
              <a:gd name="T8" fmla="*/ 60 w 166"/>
              <a:gd name="T9" fmla="*/ 186 h 186"/>
              <a:gd name="T10" fmla="*/ 116 w 166"/>
              <a:gd name="T11" fmla="*/ 83 h 186"/>
              <a:gd name="T12" fmla="*/ 138 w 166"/>
              <a:gd name="T13" fmla="*/ 88 h 186"/>
              <a:gd name="T14" fmla="*/ 138 w 166"/>
              <a:gd name="T15" fmla="*/ 60 h 186"/>
              <a:gd name="T16" fmla="*/ 166 w 166"/>
              <a:gd name="T17" fmla="*/ 60 h 186"/>
              <a:gd name="T18" fmla="*/ 141 w 166"/>
              <a:gd name="T19" fmla="*/ 60 h 186"/>
              <a:gd name="T20" fmla="*/ 83 w 166"/>
              <a:gd name="T21" fmla="*/ 0 h 186"/>
              <a:gd name="T22" fmla="*/ 63 w 166"/>
              <a:gd name="T23" fmla="*/ 35 h 186"/>
              <a:gd name="T24" fmla="*/ 18 w 166"/>
              <a:gd name="T25" fmla="*/ 25 h 186"/>
              <a:gd name="T26" fmla="*/ 18 w 166"/>
              <a:gd name="T27" fmla="*/ 23 h 186"/>
              <a:gd name="T28" fmla="*/ 18 w 166"/>
              <a:gd name="T29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8" y="8"/>
                </a:moveTo>
                <a:lnTo>
                  <a:pt x="18" y="33"/>
                </a:lnTo>
                <a:lnTo>
                  <a:pt x="0" y="43"/>
                </a:lnTo>
                <a:lnTo>
                  <a:pt x="38" y="116"/>
                </a:lnTo>
                <a:lnTo>
                  <a:pt x="60" y="186"/>
                </a:lnTo>
                <a:lnTo>
                  <a:pt x="116" y="83"/>
                </a:lnTo>
                <a:lnTo>
                  <a:pt x="138" y="88"/>
                </a:lnTo>
                <a:lnTo>
                  <a:pt x="138" y="60"/>
                </a:lnTo>
                <a:lnTo>
                  <a:pt x="166" y="60"/>
                </a:lnTo>
                <a:lnTo>
                  <a:pt x="141" y="60"/>
                </a:lnTo>
                <a:lnTo>
                  <a:pt x="83" y="0"/>
                </a:lnTo>
                <a:lnTo>
                  <a:pt x="63" y="35"/>
                </a:lnTo>
                <a:lnTo>
                  <a:pt x="18" y="25"/>
                </a:lnTo>
                <a:lnTo>
                  <a:pt x="18" y="23"/>
                </a:lnTo>
                <a:lnTo>
                  <a:pt x="18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Freeform 1369"/>
          <p:cNvSpPr>
            <a:spLocks/>
          </p:cNvSpPr>
          <p:nvPr/>
        </p:nvSpPr>
        <p:spPr bwMode="auto">
          <a:xfrm>
            <a:off x="2350490" y="2007077"/>
            <a:ext cx="110956" cy="158867"/>
          </a:xfrm>
          <a:custGeom>
            <a:avLst/>
            <a:gdLst>
              <a:gd name="T0" fmla="*/ 70 w 111"/>
              <a:gd name="T1" fmla="*/ 0 h 157"/>
              <a:gd name="T2" fmla="*/ 19 w 111"/>
              <a:gd name="T3" fmla="*/ 29 h 157"/>
              <a:gd name="T4" fmla="*/ 12 w 111"/>
              <a:gd name="T5" fmla="*/ 39 h 157"/>
              <a:gd name="T6" fmla="*/ 0 w 111"/>
              <a:gd name="T7" fmla="*/ 122 h 157"/>
              <a:gd name="T8" fmla="*/ 3 w 111"/>
              <a:gd name="T9" fmla="*/ 122 h 157"/>
              <a:gd name="T10" fmla="*/ 83 w 111"/>
              <a:gd name="T11" fmla="*/ 157 h 157"/>
              <a:gd name="T12" fmla="*/ 111 w 111"/>
              <a:gd name="T13" fmla="*/ 154 h 157"/>
              <a:gd name="T14" fmla="*/ 89 w 111"/>
              <a:gd name="T15" fmla="*/ 83 h 157"/>
              <a:gd name="T16" fmla="*/ 51 w 111"/>
              <a:gd name="T17" fmla="*/ 10 h 157"/>
              <a:gd name="T18" fmla="*/ 70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70" y="0"/>
                </a:moveTo>
                <a:lnTo>
                  <a:pt x="19" y="29"/>
                </a:lnTo>
                <a:lnTo>
                  <a:pt x="12" y="39"/>
                </a:lnTo>
                <a:lnTo>
                  <a:pt x="0" y="122"/>
                </a:lnTo>
                <a:lnTo>
                  <a:pt x="3" y="122"/>
                </a:lnTo>
                <a:lnTo>
                  <a:pt x="83" y="157"/>
                </a:lnTo>
                <a:lnTo>
                  <a:pt x="111" y="154"/>
                </a:lnTo>
                <a:lnTo>
                  <a:pt x="89" y="83"/>
                </a:lnTo>
                <a:lnTo>
                  <a:pt x="51" y="10"/>
                </a:lnTo>
                <a:lnTo>
                  <a:pt x="7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Freeform 1368"/>
          <p:cNvSpPr>
            <a:spLocks/>
          </p:cNvSpPr>
          <p:nvPr/>
        </p:nvSpPr>
        <p:spPr bwMode="auto">
          <a:xfrm>
            <a:off x="2350490" y="2007077"/>
            <a:ext cx="113478" cy="158867"/>
          </a:xfrm>
          <a:custGeom>
            <a:avLst/>
            <a:gdLst>
              <a:gd name="T0" fmla="*/ 69 w 111"/>
              <a:gd name="T1" fmla="*/ 0 h 157"/>
              <a:gd name="T2" fmla="*/ 20 w 111"/>
              <a:gd name="T3" fmla="*/ 27 h 157"/>
              <a:gd name="T4" fmla="*/ 12 w 111"/>
              <a:gd name="T5" fmla="*/ 37 h 157"/>
              <a:gd name="T6" fmla="*/ 0 w 111"/>
              <a:gd name="T7" fmla="*/ 122 h 157"/>
              <a:gd name="T8" fmla="*/ 5 w 111"/>
              <a:gd name="T9" fmla="*/ 122 h 157"/>
              <a:gd name="T10" fmla="*/ 84 w 111"/>
              <a:gd name="T11" fmla="*/ 157 h 157"/>
              <a:gd name="T12" fmla="*/ 111 w 111"/>
              <a:gd name="T13" fmla="*/ 152 h 157"/>
              <a:gd name="T14" fmla="*/ 89 w 111"/>
              <a:gd name="T15" fmla="*/ 82 h 157"/>
              <a:gd name="T16" fmla="*/ 52 w 111"/>
              <a:gd name="T17" fmla="*/ 10 h 157"/>
              <a:gd name="T18" fmla="*/ 69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69" y="0"/>
                </a:moveTo>
                <a:lnTo>
                  <a:pt x="20" y="27"/>
                </a:lnTo>
                <a:lnTo>
                  <a:pt x="12" y="37"/>
                </a:lnTo>
                <a:lnTo>
                  <a:pt x="0" y="122"/>
                </a:lnTo>
                <a:lnTo>
                  <a:pt x="5" y="122"/>
                </a:lnTo>
                <a:lnTo>
                  <a:pt x="84" y="157"/>
                </a:lnTo>
                <a:lnTo>
                  <a:pt x="111" y="152"/>
                </a:lnTo>
                <a:lnTo>
                  <a:pt x="89" y="82"/>
                </a:lnTo>
                <a:lnTo>
                  <a:pt x="52" y="10"/>
                </a:lnTo>
                <a:lnTo>
                  <a:pt x="6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Freeform 1367"/>
          <p:cNvSpPr>
            <a:spLocks/>
          </p:cNvSpPr>
          <p:nvPr/>
        </p:nvSpPr>
        <p:spPr bwMode="auto">
          <a:xfrm>
            <a:off x="2229448" y="2034815"/>
            <a:ext cx="141216" cy="118522"/>
          </a:xfrm>
          <a:custGeom>
            <a:avLst/>
            <a:gdLst>
              <a:gd name="T0" fmla="*/ 141 w 141"/>
              <a:gd name="T1" fmla="*/ 0 h 118"/>
              <a:gd name="T2" fmla="*/ 134 w 141"/>
              <a:gd name="T3" fmla="*/ 3 h 118"/>
              <a:gd name="T4" fmla="*/ 61 w 141"/>
              <a:gd name="T5" fmla="*/ 19 h 118"/>
              <a:gd name="T6" fmla="*/ 61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5 w 141"/>
              <a:gd name="T13" fmla="*/ 93 h 118"/>
              <a:gd name="T14" fmla="*/ 122 w 141"/>
              <a:gd name="T15" fmla="*/ 93 h 118"/>
              <a:gd name="T16" fmla="*/ 134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4" y="3"/>
                </a:lnTo>
                <a:lnTo>
                  <a:pt x="61" y="19"/>
                </a:lnTo>
                <a:lnTo>
                  <a:pt x="61" y="42"/>
                </a:lnTo>
                <a:lnTo>
                  <a:pt x="0" y="86"/>
                </a:lnTo>
                <a:lnTo>
                  <a:pt x="35" y="118"/>
                </a:lnTo>
                <a:lnTo>
                  <a:pt x="125" y="93"/>
                </a:lnTo>
                <a:lnTo>
                  <a:pt x="122" y="93"/>
                </a:lnTo>
                <a:lnTo>
                  <a:pt x="134" y="10"/>
                </a:lnTo>
                <a:lnTo>
                  <a:pt x="141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Freeform 1366"/>
          <p:cNvSpPr>
            <a:spLocks/>
          </p:cNvSpPr>
          <p:nvPr/>
        </p:nvSpPr>
        <p:spPr bwMode="auto">
          <a:xfrm>
            <a:off x="2229448" y="2034815"/>
            <a:ext cx="141216" cy="121042"/>
          </a:xfrm>
          <a:custGeom>
            <a:avLst/>
            <a:gdLst>
              <a:gd name="T0" fmla="*/ 141 w 141"/>
              <a:gd name="T1" fmla="*/ 0 h 118"/>
              <a:gd name="T2" fmla="*/ 133 w 141"/>
              <a:gd name="T3" fmla="*/ 5 h 118"/>
              <a:gd name="T4" fmla="*/ 60 w 141"/>
              <a:gd name="T5" fmla="*/ 20 h 118"/>
              <a:gd name="T6" fmla="*/ 60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6 w 141"/>
              <a:gd name="T13" fmla="*/ 93 h 118"/>
              <a:gd name="T14" fmla="*/ 121 w 141"/>
              <a:gd name="T15" fmla="*/ 93 h 118"/>
              <a:gd name="T16" fmla="*/ 133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3" y="5"/>
                </a:lnTo>
                <a:lnTo>
                  <a:pt x="60" y="20"/>
                </a:lnTo>
                <a:lnTo>
                  <a:pt x="60" y="42"/>
                </a:lnTo>
                <a:lnTo>
                  <a:pt x="0" y="86"/>
                </a:lnTo>
                <a:lnTo>
                  <a:pt x="35" y="118"/>
                </a:lnTo>
                <a:lnTo>
                  <a:pt x="126" y="93"/>
                </a:lnTo>
                <a:lnTo>
                  <a:pt x="121" y="93"/>
                </a:lnTo>
                <a:lnTo>
                  <a:pt x="133" y="10"/>
                </a:lnTo>
                <a:lnTo>
                  <a:pt x="141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Freeform 1365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6 h 167"/>
              <a:gd name="T2" fmla="*/ 20 w 122"/>
              <a:gd name="T3" fmla="*/ 106 h 167"/>
              <a:gd name="T4" fmla="*/ 0 w 122"/>
              <a:gd name="T5" fmla="*/ 128 h 167"/>
              <a:gd name="T6" fmla="*/ 10 w 122"/>
              <a:gd name="T7" fmla="*/ 144 h 167"/>
              <a:gd name="T8" fmla="*/ 26 w 122"/>
              <a:gd name="T9" fmla="*/ 160 h 167"/>
              <a:gd name="T10" fmla="*/ 55 w 122"/>
              <a:gd name="T11" fmla="*/ 167 h 167"/>
              <a:gd name="T12" fmla="*/ 103 w 122"/>
              <a:gd name="T13" fmla="*/ 138 h 167"/>
              <a:gd name="T14" fmla="*/ 122 w 122"/>
              <a:gd name="T15" fmla="*/ 93 h 167"/>
              <a:gd name="T16" fmla="*/ 106 w 122"/>
              <a:gd name="T17" fmla="*/ 68 h 167"/>
              <a:gd name="T18" fmla="*/ 106 w 122"/>
              <a:gd name="T19" fmla="*/ 36 h 167"/>
              <a:gd name="T20" fmla="*/ 109 w 122"/>
              <a:gd name="T21" fmla="*/ 32 h 167"/>
              <a:gd name="T22" fmla="*/ 74 w 122"/>
              <a:gd name="T23" fmla="*/ 0 h 167"/>
              <a:gd name="T24" fmla="*/ 32 w 122"/>
              <a:gd name="T25" fmla="*/ 2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6"/>
                </a:moveTo>
                <a:lnTo>
                  <a:pt x="20" y="106"/>
                </a:lnTo>
                <a:lnTo>
                  <a:pt x="0" y="128"/>
                </a:lnTo>
                <a:lnTo>
                  <a:pt x="10" y="144"/>
                </a:lnTo>
                <a:lnTo>
                  <a:pt x="26" y="160"/>
                </a:lnTo>
                <a:lnTo>
                  <a:pt x="55" y="167"/>
                </a:lnTo>
                <a:lnTo>
                  <a:pt x="103" y="138"/>
                </a:lnTo>
                <a:lnTo>
                  <a:pt x="122" y="93"/>
                </a:lnTo>
                <a:lnTo>
                  <a:pt x="106" y="68"/>
                </a:lnTo>
                <a:lnTo>
                  <a:pt x="106" y="36"/>
                </a:lnTo>
                <a:lnTo>
                  <a:pt x="109" y="32"/>
                </a:lnTo>
                <a:lnTo>
                  <a:pt x="74" y="0"/>
                </a:lnTo>
                <a:lnTo>
                  <a:pt x="32" y="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Freeform 1364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5 h 167"/>
              <a:gd name="T2" fmla="*/ 20 w 122"/>
              <a:gd name="T3" fmla="*/ 105 h 167"/>
              <a:gd name="T4" fmla="*/ 0 w 122"/>
              <a:gd name="T5" fmla="*/ 127 h 167"/>
              <a:gd name="T6" fmla="*/ 10 w 122"/>
              <a:gd name="T7" fmla="*/ 142 h 167"/>
              <a:gd name="T8" fmla="*/ 25 w 122"/>
              <a:gd name="T9" fmla="*/ 160 h 167"/>
              <a:gd name="T10" fmla="*/ 55 w 122"/>
              <a:gd name="T11" fmla="*/ 167 h 167"/>
              <a:gd name="T12" fmla="*/ 102 w 122"/>
              <a:gd name="T13" fmla="*/ 137 h 167"/>
              <a:gd name="T14" fmla="*/ 122 w 122"/>
              <a:gd name="T15" fmla="*/ 92 h 167"/>
              <a:gd name="T16" fmla="*/ 105 w 122"/>
              <a:gd name="T17" fmla="*/ 67 h 167"/>
              <a:gd name="T18" fmla="*/ 105 w 122"/>
              <a:gd name="T19" fmla="*/ 35 h 167"/>
              <a:gd name="T20" fmla="*/ 110 w 122"/>
              <a:gd name="T21" fmla="*/ 32 h 167"/>
              <a:gd name="T22" fmla="*/ 75 w 122"/>
              <a:gd name="T23" fmla="*/ 0 h 167"/>
              <a:gd name="T24" fmla="*/ 32 w 122"/>
              <a:gd name="T25" fmla="*/ 2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5"/>
                </a:moveTo>
                <a:lnTo>
                  <a:pt x="20" y="105"/>
                </a:lnTo>
                <a:lnTo>
                  <a:pt x="0" y="127"/>
                </a:lnTo>
                <a:lnTo>
                  <a:pt x="10" y="142"/>
                </a:lnTo>
                <a:lnTo>
                  <a:pt x="25" y="160"/>
                </a:lnTo>
                <a:lnTo>
                  <a:pt x="55" y="167"/>
                </a:lnTo>
                <a:lnTo>
                  <a:pt x="102" y="137"/>
                </a:lnTo>
                <a:lnTo>
                  <a:pt x="122" y="92"/>
                </a:lnTo>
                <a:lnTo>
                  <a:pt x="105" y="67"/>
                </a:lnTo>
                <a:lnTo>
                  <a:pt x="105" y="35"/>
                </a:lnTo>
                <a:lnTo>
                  <a:pt x="110" y="32"/>
                </a:lnTo>
                <a:lnTo>
                  <a:pt x="75" y="0"/>
                </a:lnTo>
                <a:lnTo>
                  <a:pt x="32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Freeform 1363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3 w 492"/>
              <a:gd name="T1" fmla="*/ 38 h 364"/>
              <a:gd name="T2" fmla="*/ 383 w 492"/>
              <a:gd name="T3" fmla="*/ 60 h 364"/>
              <a:gd name="T4" fmla="*/ 300 w 492"/>
              <a:gd name="T5" fmla="*/ 60 h 364"/>
              <a:gd name="T6" fmla="*/ 243 w 492"/>
              <a:gd name="T7" fmla="*/ 19 h 364"/>
              <a:gd name="T8" fmla="*/ 201 w 492"/>
              <a:gd name="T9" fmla="*/ 0 h 364"/>
              <a:gd name="T10" fmla="*/ 175 w 492"/>
              <a:gd name="T11" fmla="*/ 44 h 364"/>
              <a:gd name="T12" fmla="*/ 137 w 492"/>
              <a:gd name="T13" fmla="*/ 99 h 364"/>
              <a:gd name="T14" fmla="*/ 137 w 492"/>
              <a:gd name="T15" fmla="*/ 150 h 364"/>
              <a:gd name="T16" fmla="*/ 60 w 492"/>
              <a:gd name="T17" fmla="*/ 166 h 364"/>
              <a:gd name="T18" fmla="*/ 60 w 492"/>
              <a:gd name="T19" fmla="*/ 211 h 364"/>
              <a:gd name="T20" fmla="*/ 38 w 492"/>
              <a:gd name="T21" fmla="*/ 233 h 364"/>
              <a:gd name="T22" fmla="*/ 3 w 492"/>
              <a:gd name="T23" fmla="*/ 233 h 364"/>
              <a:gd name="T24" fmla="*/ 0 w 492"/>
              <a:gd name="T25" fmla="*/ 278 h 364"/>
              <a:gd name="T26" fmla="*/ 131 w 492"/>
              <a:gd name="T27" fmla="*/ 284 h 364"/>
              <a:gd name="T28" fmla="*/ 150 w 492"/>
              <a:gd name="T29" fmla="*/ 355 h 364"/>
              <a:gd name="T30" fmla="*/ 278 w 492"/>
              <a:gd name="T31" fmla="*/ 364 h 364"/>
              <a:gd name="T32" fmla="*/ 348 w 492"/>
              <a:gd name="T33" fmla="*/ 288 h 364"/>
              <a:gd name="T34" fmla="*/ 422 w 492"/>
              <a:gd name="T35" fmla="*/ 284 h 364"/>
              <a:gd name="T36" fmla="*/ 457 w 492"/>
              <a:gd name="T37" fmla="*/ 316 h 364"/>
              <a:gd name="T38" fmla="*/ 460 w 492"/>
              <a:gd name="T39" fmla="*/ 316 h 364"/>
              <a:gd name="T40" fmla="*/ 492 w 492"/>
              <a:gd name="T41" fmla="*/ 294 h 364"/>
              <a:gd name="T42" fmla="*/ 489 w 492"/>
              <a:gd name="T43" fmla="*/ 179 h 364"/>
              <a:gd name="T44" fmla="*/ 441 w 492"/>
              <a:gd name="T45" fmla="*/ 179 h 364"/>
              <a:gd name="T46" fmla="*/ 438 w 492"/>
              <a:gd name="T47" fmla="*/ 99 h 364"/>
              <a:gd name="T48" fmla="*/ 409 w 492"/>
              <a:gd name="T49" fmla="*/ 92 h 364"/>
              <a:gd name="T50" fmla="*/ 393 w 492"/>
              <a:gd name="T51" fmla="*/ 76 h 364"/>
              <a:gd name="T52" fmla="*/ 383 w 492"/>
              <a:gd name="T53" fmla="*/ 60 h 364"/>
              <a:gd name="T54" fmla="*/ 403 w 492"/>
              <a:gd name="T55" fmla="*/ 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3" y="38"/>
                </a:moveTo>
                <a:lnTo>
                  <a:pt x="383" y="60"/>
                </a:lnTo>
                <a:lnTo>
                  <a:pt x="300" y="60"/>
                </a:lnTo>
                <a:lnTo>
                  <a:pt x="243" y="19"/>
                </a:lnTo>
                <a:lnTo>
                  <a:pt x="201" y="0"/>
                </a:lnTo>
                <a:lnTo>
                  <a:pt x="175" y="44"/>
                </a:lnTo>
                <a:lnTo>
                  <a:pt x="137" y="99"/>
                </a:lnTo>
                <a:lnTo>
                  <a:pt x="137" y="150"/>
                </a:lnTo>
                <a:lnTo>
                  <a:pt x="60" y="166"/>
                </a:lnTo>
                <a:lnTo>
                  <a:pt x="60" y="211"/>
                </a:lnTo>
                <a:lnTo>
                  <a:pt x="38" y="233"/>
                </a:lnTo>
                <a:lnTo>
                  <a:pt x="3" y="233"/>
                </a:lnTo>
                <a:lnTo>
                  <a:pt x="0" y="278"/>
                </a:lnTo>
                <a:lnTo>
                  <a:pt x="131" y="284"/>
                </a:lnTo>
                <a:lnTo>
                  <a:pt x="150" y="355"/>
                </a:lnTo>
                <a:lnTo>
                  <a:pt x="278" y="364"/>
                </a:lnTo>
                <a:lnTo>
                  <a:pt x="348" y="288"/>
                </a:lnTo>
                <a:lnTo>
                  <a:pt x="422" y="284"/>
                </a:lnTo>
                <a:lnTo>
                  <a:pt x="457" y="316"/>
                </a:lnTo>
                <a:lnTo>
                  <a:pt x="460" y="316"/>
                </a:lnTo>
                <a:lnTo>
                  <a:pt x="492" y="294"/>
                </a:lnTo>
                <a:lnTo>
                  <a:pt x="489" y="179"/>
                </a:lnTo>
                <a:lnTo>
                  <a:pt x="441" y="179"/>
                </a:lnTo>
                <a:lnTo>
                  <a:pt x="438" y="99"/>
                </a:lnTo>
                <a:lnTo>
                  <a:pt x="409" y="92"/>
                </a:lnTo>
                <a:lnTo>
                  <a:pt x="393" y="76"/>
                </a:lnTo>
                <a:lnTo>
                  <a:pt x="383" y="60"/>
                </a:lnTo>
                <a:lnTo>
                  <a:pt x="403" y="3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Freeform 1362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2 w 492"/>
              <a:gd name="T1" fmla="*/ 37 h 364"/>
              <a:gd name="T2" fmla="*/ 382 w 492"/>
              <a:gd name="T3" fmla="*/ 60 h 364"/>
              <a:gd name="T4" fmla="*/ 300 w 492"/>
              <a:gd name="T5" fmla="*/ 60 h 364"/>
              <a:gd name="T6" fmla="*/ 242 w 492"/>
              <a:gd name="T7" fmla="*/ 20 h 364"/>
              <a:gd name="T8" fmla="*/ 200 w 492"/>
              <a:gd name="T9" fmla="*/ 0 h 364"/>
              <a:gd name="T10" fmla="*/ 175 w 492"/>
              <a:gd name="T11" fmla="*/ 45 h 364"/>
              <a:gd name="T12" fmla="*/ 137 w 492"/>
              <a:gd name="T13" fmla="*/ 100 h 364"/>
              <a:gd name="T14" fmla="*/ 137 w 492"/>
              <a:gd name="T15" fmla="*/ 150 h 364"/>
              <a:gd name="T16" fmla="*/ 60 w 492"/>
              <a:gd name="T17" fmla="*/ 165 h 364"/>
              <a:gd name="T18" fmla="*/ 60 w 492"/>
              <a:gd name="T19" fmla="*/ 209 h 364"/>
              <a:gd name="T20" fmla="*/ 37 w 492"/>
              <a:gd name="T21" fmla="*/ 232 h 364"/>
              <a:gd name="T22" fmla="*/ 2 w 492"/>
              <a:gd name="T23" fmla="*/ 232 h 364"/>
              <a:gd name="T24" fmla="*/ 0 w 492"/>
              <a:gd name="T25" fmla="*/ 277 h 364"/>
              <a:gd name="T26" fmla="*/ 130 w 492"/>
              <a:gd name="T27" fmla="*/ 284 h 364"/>
              <a:gd name="T28" fmla="*/ 150 w 492"/>
              <a:gd name="T29" fmla="*/ 354 h 364"/>
              <a:gd name="T30" fmla="*/ 277 w 492"/>
              <a:gd name="T31" fmla="*/ 364 h 364"/>
              <a:gd name="T32" fmla="*/ 347 w 492"/>
              <a:gd name="T33" fmla="*/ 287 h 364"/>
              <a:gd name="T34" fmla="*/ 422 w 492"/>
              <a:gd name="T35" fmla="*/ 284 h 364"/>
              <a:gd name="T36" fmla="*/ 457 w 492"/>
              <a:gd name="T37" fmla="*/ 314 h 364"/>
              <a:gd name="T38" fmla="*/ 460 w 492"/>
              <a:gd name="T39" fmla="*/ 314 h 364"/>
              <a:gd name="T40" fmla="*/ 492 w 492"/>
              <a:gd name="T41" fmla="*/ 294 h 364"/>
              <a:gd name="T42" fmla="*/ 487 w 492"/>
              <a:gd name="T43" fmla="*/ 180 h 364"/>
              <a:gd name="T44" fmla="*/ 440 w 492"/>
              <a:gd name="T45" fmla="*/ 180 h 364"/>
              <a:gd name="T46" fmla="*/ 437 w 492"/>
              <a:gd name="T47" fmla="*/ 100 h 364"/>
              <a:gd name="T48" fmla="*/ 407 w 492"/>
              <a:gd name="T49" fmla="*/ 92 h 364"/>
              <a:gd name="T50" fmla="*/ 392 w 492"/>
              <a:gd name="T51" fmla="*/ 75 h 364"/>
              <a:gd name="T52" fmla="*/ 382 w 492"/>
              <a:gd name="T53" fmla="*/ 60 h 364"/>
              <a:gd name="T54" fmla="*/ 402 w 492"/>
              <a:gd name="T55" fmla="*/ 3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2" y="37"/>
                </a:moveTo>
                <a:lnTo>
                  <a:pt x="382" y="60"/>
                </a:lnTo>
                <a:lnTo>
                  <a:pt x="300" y="60"/>
                </a:lnTo>
                <a:lnTo>
                  <a:pt x="242" y="20"/>
                </a:lnTo>
                <a:lnTo>
                  <a:pt x="200" y="0"/>
                </a:lnTo>
                <a:lnTo>
                  <a:pt x="175" y="45"/>
                </a:lnTo>
                <a:lnTo>
                  <a:pt x="137" y="100"/>
                </a:lnTo>
                <a:lnTo>
                  <a:pt x="137" y="150"/>
                </a:lnTo>
                <a:lnTo>
                  <a:pt x="60" y="165"/>
                </a:lnTo>
                <a:lnTo>
                  <a:pt x="60" y="209"/>
                </a:lnTo>
                <a:lnTo>
                  <a:pt x="37" y="232"/>
                </a:lnTo>
                <a:lnTo>
                  <a:pt x="2" y="232"/>
                </a:lnTo>
                <a:lnTo>
                  <a:pt x="0" y="277"/>
                </a:lnTo>
                <a:lnTo>
                  <a:pt x="130" y="284"/>
                </a:lnTo>
                <a:lnTo>
                  <a:pt x="150" y="354"/>
                </a:lnTo>
                <a:lnTo>
                  <a:pt x="277" y="364"/>
                </a:lnTo>
                <a:lnTo>
                  <a:pt x="347" y="287"/>
                </a:lnTo>
                <a:lnTo>
                  <a:pt x="422" y="284"/>
                </a:lnTo>
                <a:lnTo>
                  <a:pt x="457" y="314"/>
                </a:lnTo>
                <a:lnTo>
                  <a:pt x="460" y="314"/>
                </a:lnTo>
                <a:lnTo>
                  <a:pt x="492" y="294"/>
                </a:lnTo>
                <a:lnTo>
                  <a:pt x="487" y="180"/>
                </a:lnTo>
                <a:lnTo>
                  <a:pt x="440" y="180"/>
                </a:lnTo>
                <a:lnTo>
                  <a:pt x="437" y="100"/>
                </a:lnTo>
                <a:lnTo>
                  <a:pt x="407" y="92"/>
                </a:lnTo>
                <a:lnTo>
                  <a:pt x="392" y="75"/>
                </a:lnTo>
                <a:lnTo>
                  <a:pt x="382" y="60"/>
                </a:lnTo>
                <a:lnTo>
                  <a:pt x="402" y="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Freeform 1361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3 h 192"/>
              <a:gd name="T2" fmla="*/ 157 w 163"/>
              <a:gd name="T3" fmla="*/ 86 h 192"/>
              <a:gd name="T4" fmla="*/ 112 w 163"/>
              <a:gd name="T5" fmla="*/ 13 h 192"/>
              <a:gd name="T6" fmla="*/ 32 w 163"/>
              <a:gd name="T7" fmla="*/ 6 h 192"/>
              <a:gd name="T8" fmla="*/ 26 w 163"/>
              <a:gd name="T9" fmla="*/ 0 h 192"/>
              <a:gd name="T10" fmla="*/ 26 w 163"/>
              <a:gd name="T11" fmla="*/ 6 h 192"/>
              <a:gd name="T12" fmla="*/ 0 w 163"/>
              <a:gd name="T13" fmla="*/ 70 h 192"/>
              <a:gd name="T14" fmla="*/ 38 w 163"/>
              <a:gd name="T15" fmla="*/ 109 h 192"/>
              <a:gd name="T16" fmla="*/ 48 w 163"/>
              <a:gd name="T17" fmla="*/ 157 h 192"/>
              <a:gd name="T18" fmla="*/ 99 w 163"/>
              <a:gd name="T19" fmla="*/ 192 h 192"/>
              <a:gd name="T20" fmla="*/ 137 w 163"/>
              <a:gd name="T21" fmla="*/ 137 h 192"/>
              <a:gd name="T22" fmla="*/ 163 w 163"/>
              <a:gd name="T23" fmla="*/ 9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3"/>
                </a:moveTo>
                <a:lnTo>
                  <a:pt x="157" y="86"/>
                </a:lnTo>
                <a:lnTo>
                  <a:pt x="112" y="13"/>
                </a:lnTo>
                <a:lnTo>
                  <a:pt x="32" y="6"/>
                </a:lnTo>
                <a:lnTo>
                  <a:pt x="26" y="0"/>
                </a:lnTo>
                <a:lnTo>
                  <a:pt x="26" y="6"/>
                </a:lnTo>
                <a:lnTo>
                  <a:pt x="0" y="70"/>
                </a:lnTo>
                <a:lnTo>
                  <a:pt x="38" y="109"/>
                </a:lnTo>
                <a:lnTo>
                  <a:pt x="48" y="157"/>
                </a:lnTo>
                <a:lnTo>
                  <a:pt x="99" y="192"/>
                </a:lnTo>
                <a:lnTo>
                  <a:pt x="137" y="137"/>
                </a:lnTo>
                <a:lnTo>
                  <a:pt x="163" y="9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3" name="Freeform 1360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2 h 192"/>
              <a:gd name="T2" fmla="*/ 158 w 163"/>
              <a:gd name="T3" fmla="*/ 85 h 192"/>
              <a:gd name="T4" fmla="*/ 113 w 163"/>
              <a:gd name="T5" fmla="*/ 12 h 192"/>
              <a:gd name="T6" fmla="*/ 33 w 163"/>
              <a:gd name="T7" fmla="*/ 5 h 192"/>
              <a:gd name="T8" fmla="*/ 25 w 163"/>
              <a:gd name="T9" fmla="*/ 0 h 192"/>
              <a:gd name="T10" fmla="*/ 25 w 163"/>
              <a:gd name="T11" fmla="*/ 5 h 192"/>
              <a:gd name="T12" fmla="*/ 0 w 163"/>
              <a:gd name="T13" fmla="*/ 70 h 192"/>
              <a:gd name="T14" fmla="*/ 38 w 163"/>
              <a:gd name="T15" fmla="*/ 107 h 192"/>
              <a:gd name="T16" fmla="*/ 48 w 163"/>
              <a:gd name="T17" fmla="*/ 157 h 192"/>
              <a:gd name="T18" fmla="*/ 100 w 163"/>
              <a:gd name="T19" fmla="*/ 192 h 192"/>
              <a:gd name="T20" fmla="*/ 138 w 163"/>
              <a:gd name="T21" fmla="*/ 137 h 192"/>
              <a:gd name="T22" fmla="*/ 163 w 163"/>
              <a:gd name="T2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2"/>
                </a:moveTo>
                <a:lnTo>
                  <a:pt x="158" y="85"/>
                </a:lnTo>
                <a:lnTo>
                  <a:pt x="113" y="12"/>
                </a:lnTo>
                <a:lnTo>
                  <a:pt x="33" y="5"/>
                </a:lnTo>
                <a:lnTo>
                  <a:pt x="25" y="0"/>
                </a:lnTo>
                <a:lnTo>
                  <a:pt x="25" y="5"/>
                </a:lnTo>
                <a:lnTo>
                  <a:pt x="0" y="70"/>
                </a:lnTo>
                <a:lnTo>
                  <a:pt x="38" y="107"/>
                </a:lnTo>
                <a:lnTo>
                  <a:pt x="48" y="157"/>
                </a:lnTo>
                <a:lnTo>
                  <a:pt x="100" y="192"/>
                </a:lnTo>
                <a:lnTo>
                  <a:pt x="138" y="137"/>
                </a:lnTo>
                <a:lnTo>
                  <a:pt x="163" y="9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4" name="Freeform 1359"/>
          <p:cNvSpPr>
            <a:spLocks/>
          </p:cNvSpPr>
          <p:nvPr/>
        </p:nvSpPr>
        <p:spPr bwMode="auto">
          <a:xfrm>
            <a:off x="2436229" y="2438290"/>
            <a:ext cx="98348" cy="121042"/>
          </a:xfrm>
          <a:custGeom>
            <a:avLst/>
            <a:gdLst>
              <a:gd name="T0" fmla="*/ 38 w 99"/>
              <a:gd name="T1" fmla="*/ 0 h 118"/>
              <a:gd name="T2" fmla="*/ 66 w 99"/>
              <a:gd name="T3" fmla="*/ 27 h 118"/>
              <a:gd name="T4" fmla="*/ 99 w 99"/>
              <a:gd name="T5" fmla="*/ 32 h 118"/>
              <a:gd name="T6" fmla="*/ 89 w 99"/>
              <a:gd name="T7" fmla="*/ 118 h 118"/>
              <a:gd name="T8" fmla="*/ 86 w 99"/>
              <a:gd name="T9" fmla="*/ 118 h 118"/>
              <a:gd name="T10" fmla="*/ 66 w 99"/>
              <a:gd name="T11" fmla="*/ 98 h 118"/>
              <a:gd name="T12" fmla="*/ 5 w 99"/>
              <a:gd name="T13" fmla="*/ 106 h 118"/>
              <a:gd name="T14" fmla="*/ 0 w 99"/>
              <a:gd name="T15" fmla="*/ 84 h 118"/>
              <a:gd name="T16" fmla="*/ 0 w 99"/>
              <a:gd name="T17" fmla="*/ 76 h 118"/>
              <a:gd name="T18" fmla="*/ 3 w 99"/>
              <a:gd name="T19" fmla="*/ 69 h 118"/>
              <a:gd name="T20" fmla="*/ 10 w 99"/>
              <a:gd name="T21" fmla="*/ 54 h 118"/>
              <a:gd name="T22" fmla="*/ 18 w 99"/>
              <a:gd name="T23" fmla="*/ 39 h 118"/>
              <a:gd name="T24" fmla="*/ 20 w 99"/>
              <a:gd name="T25" fmla="*/ 27 h 118"/>
              <a:gd name="T26" fmla="*/ 30 w 99"/>
              <a:gd name="T27" fmla="*/ 15 h 118"/>
              <a:gd name="T28" fmla="*/ 36 w 99"/>
              <a:gd name="T29" fmla="*/ 5 h 118"/>
              <a:gd name="T30" fmla="*/ 38 w 99"/>
              <a:gd name="T3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118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9" y="118"/>
                </a:lnTo>
                <a:lnTo>
                  <a:pt x="86" y="118"/>
                </a:lnTo>
                <a:lnTo>
                  <a:pt x="66" y="98"/>
                </a:lnTo>
                <a:lnTo>
                  <a:pt x="5" y="106"/>
                </a:lnTo>
                <a:lnTo>
                  <a:pt x="0" y="84"/>
                </a:lnTo>
                <a:lnTo>
                  <a:pt x="0" y="76"/>
                </a:lnTo>
                <a:lnTo>
                  <a:pt x="3" y="69"/>
                </a:lnTo>
                <a:lnTo>
                  <a:pt x="10" y="54"/>
                </a:lnTo>
                <a:lnTo>
                  <a:pt x="18" y="39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5" name="Freeform 1358"/>
          <p:cNvSpPr>
            <a:spLocks/>
          </p:cNvSpPr>
          <p:nvPr/>
        </p:nvSpPr>
        <p:spPr bwMode="auto">
          <a:xfrm>
            <a:off x="2441272" y="2539159"/>
            <a:ext cx="83218" cy="88261"/>
          </a:xfrm>
          <a:custGeom>
            <a:avLst/>
            <a:gdLst>
              <a:gd name="T0" fmla="*/ 83 w 83"/>
              <a:gd name="T1" fmla="*/ 2 h 87"/>
              <a:gd name="T2" fmla="*/ 80 w 83"/>
              <a:gd name="T3" fmla="*/ 25 h 87"/>
              <a:gd name="T4" fmla="*/ 45 w 83"/>
              <a:gd name="T5" fmla="*/ 47 h 87"/>
              <a:gd name="T6" fmla="*/ 35 w 83"/>
              <a:gd name="T7" fmla="*/ 87 h 87"/>
              <a:gd name="T8" fmla="*/ 5 w 83"/>
              <a:gd name="T9" fmla="*/ 77 h 87"/>
              <a:gd name="T10" fmla="*/ 5 w 83"/>
              <a:gd name="T11" fmla="*/ 20 h 87"/>
              <a:gd name="T12" fmla="*/ 0 w 83"/>
              <a:gd name="T13" fmla="*/ 7 h 87"/>
              <a:gd name="T14" fmla="*/ 60 w 83"/>
              <a:gd name="T15" fmla="*/ 0 h 87"/>
              <a:gd name="T16" fmla="*/ 80 w 83"/>
              <a:gd name="T17" fmla="*/ 20 h 87"/>
              <a:gd name="T18" fmla="*/ 83 w 83"/>
              <a:gd name="T19" fmla="*/ 20 h 87"/>
              <a:gd name="T20" fmla="*/ 83 w 83"/>
              <a:gd name="T2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7">
                <a:moveTo>
                  <a:pt x="83" y="2"/>
                </a:moveTo>
                <a:lnTo>
                  <a:pt x="80" y="25"/>
                </a:lnTo>
                <a:lnTo>
                  <a:pt x="45" y="47"/>
                </a:lnTo>
                <a:lnTo>
                  <a:pt x="35" y="87"/>
                </a:lnTo>
                <a:lnTo>
                  <a:pt x="5" y="77"/>
                </a:lnTo>
                <a:lnTo>
                  <a:pt x="5" y="20"/>
                </a:lnTo>
                <a:lnTo>
                  <a:pt x="0" y="7"/>
                </a:lnTo>
                <a:lnTo>
                  <a:pt x="60" y="0"/>
                </a:lnTo>
                <a:lnTo>
                  <a:pt x="80" y="20"/>
                </a:lnTo>
                <a:lnTo>
                  <a:pt x="83" y="20"/>
                </a:lnTo>
                <a:lnTo>
                  <a:pt x="83" y="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6" name="Freeform 1357"/>
          <p:cNvSpPr>
            <a:spLocks/>
          </p:cNvSpPr>
          <p:nvPr/>
        </p:nvSpPr>
        <p:spPr bwMode="auto">
          <a:xfrm>
            <a:off x="1883973" y="2478638"/>
            <a:ext cx="378258" cy="342954"/>
          </a:xfrm>
          <a:custGeom>
            <a:avLst/>
            <a:gdLst>
              <a:gd name="T0" fmla="*/ 204 w 374"/>
              <a:gd name="T1" fmla="*/ 340 h 340"/>
              <a:gd name="T2" fmla="*/ 208 w 374"/>
              <a:gd name="T3" fmla="*/ 324 h 340"/>
              <a:gd name="T4" fmla="*/ 275 w 374"/>
              <a:gd name="T5" fmla="*/ 308 h 340"/>
              <a:gd name="T6" fmla="*/ 275 w 374"/>
              <a:gd name="T7" fmla="*/ 176 h 340"/>
              <a:gd name="T8" fmla="*/ 310 w 374"/>
              <a:gd name="T9" fmla="*/ 122 h 340"/>
              <a:gd name="T10" fmla="*/ 374 w 374"/>
              <a:gd name="T11" fmla="*/ 103 h 340"/>
              <a:gd name="T12" fmla="*/ 374 w 374"/>
              <a:gd name="T13" fmla="*/ 71 h 340"/>
              <a:gd name="T14" fmla="*/ 342 w 374"/>
              <a:gd name="T15" fmla="*/ 36 h 340"/>
              <a:gd name="T16" fmla="*/ 345 w 374"/>
              <a:gd name="T17" fmla="*/ 32 h 340"/>
              <a:gd name="T18" fmla="*/ 342 w 374"/>
              <a:gd name="T19" fmla="*/ 32 h 340"/>
              <a:gd name="T20" fmla="*/ 307 w 374"/>
              <a:gd name="T21" fmla="*/ 0 h 340"/>
              <a:gd name="T22" fmla="*/ 233 w 374"/>
              <a:gd name="T23" fmla="*/ 4 h 340"/>
              <a:gd name="T24" fmla="*/ 163 w 374"/>
              <a:gd name="T25" fmla="*/ 80 h 340"/>
              <a:gd name="T26" fmla="*/ 35 w 374"/>
              <a:gd name="T27" fmla="*/ 71 h 340"/>
              <a:gd name="T28" fmla="*/ 32 w 374"/>
              <a:gd name="T29" fmla="*/ 71 h 340"/>
              <a:gd name="T30" fmla="*/ 0 w 374"/>
              <a:gd name="T31" fmla="*/ 84 h 340"/>
              <a:gd name="T32" fmla="*/ 9 w 374"/>
              <a:gd name="T33" fmla="*/ 202 h 340"/>
              <a:gd name="T34" fmla="*/ 57 w 374"/>
              <a:gd name="T35" fmla="*/ 208 h 340"/>
              <a:gd name="T36" fmla="*/ 60 w 374"/>
              <a:gd name="T37" fmla="*/ 292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4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4" y="340"/>
                </a:moveTo>
                <a:lnTo>
                  <a:pt x="208" y="324"/>
                </a:lnTo>
                <a:lnTo>
                  <a:pt x="275" y="308"/>
                </a:lnTo>
                <a:lnTo>
                  <a:pt x="275" y="176"/>
                </a:lnTo>
                <a:lnTo>
                  <a:pt x="310" y="122"/>
                </a:lnTo>
                <a:lnTo>
                  <a:pt x="374" y="103"/>
                </a:lnTo>
                <a:lnTo>
                  <a:pt x="374" y="71"/>
                </a:lnTo>
                <a:lnTo>
                  <a:pt x="342" y="36"/>
                </a:lnTo>
                <a:lnTo>
                  <a:pt x="345" y="32"/>
                </a:lnTo>
                <a:lnTo>
                  <a:pt x="342" y="32"/>
                </a:lnTo>
                <a:lnTo>
                  <a:pt x="307" y="0"/>
                </a:lnTo>
                <a:lnTo>
                  <a:pt x="233" y="4"/>
                </a:lnTo>
                <a:lnTo>
                  <a:pt x="163" y="80"/>
                </a:lnTo>
                <a:lnTo>
                  <a:pt x="35" y="71"/>
                </a:lnTo>
                <a:lnTo>
                  <a:pt x="32" y="71"/>
                </a:lnTo>
                <a:lnTo>
                  <a:pt x="0" y="84"/>
                </a:lnTo>
                <a:lnTo>
                  <a:pt x="9" y="202"/>
                </a:lnTo>
                <a:lnTo>
                  <a:pt x="57" y="208"/>
                </a:lnTo>
                <a:lnTo>
                  <a:pt x="60" y="292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4" y="3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7" name="Freeform 1356"/>
          <p:cNvSpPr>
            <a:spLocks/>
          </p:cNvSpPr>
          <p:nvPr/>
        </p:nvSpPr>
        <p:spPr bwMode="auto">
          <a:xfrm>
            <a:off x="1883973" y="2478638"/>
            <a:ext cx="375735" cy="342954"/>
          </a:xfrm>
          <a:custGeom>
            <a:avLst/>
            <a:gdLst>
              <a:gd name="T0" fmla="*/ 203 w 374"/>
              <a:gd name="T1" fmla="*/ 340 h 340"/>
              <a:gd name="T2" fmla="*/ 208 w 374"/>
              <a:gd name="T3" fmla="*/ 323 h 340"/>
              <a:gd name="T4" fmla="*/ 276 w 374"/>
              <a:gd name="T5" fmla="*/ 308 h 340"/>
              <a:gd name="T6" fmla="*/ 276 w 374"/>
              <a:gd name="T7" fmla="*/ 175 h 340"/>
              <a:gd name="T8" fmla="*/ 311 w 374"/>
              <a:gd name="T9" fmla="*/ 120 h 340"/>
              <a:gd name="T10" fmla="*/ 374 w 374"/>
              <a:gd name="T11" fmla="*/ 103 h 340"/>
              <a:gd name="T12" fmla="*/ 374 w 374"/>
              <a:gd name="T13" fmla="*/ 70 h 340"/>
              <a:gd name="T14" fmla="*/ 344 w 374"/>
              <a:gd name="T15" fmla="*/ 35 h 340"/>
              <a:gd name="T16" fmla="*/ 346 w 374"/>
              <a:gd name="T17" fmla="*/ 30 h 340"/>
              <a:gd name="T18" fmla="*/ 344 w 374"/>
              <a:gd name="T19" fmla="*/ 30 h 340"/>
              <a:gd name="T20" fmla="*/ 309 w 374"/>
              <a:gd name="T21" fmla="*/ 0 h 340"/>
              <a:gd name="T22" fmla="*/ 233 w 374"/>
              <a:gd name="T23" fmla="*/ 3 h 340"/>
              <a:gd name="T24" fmla="*/ 163 w 374"/>
              <a:gd name="T25" fmla="*/ 80 h 340"/>
              <a:gd name="T26" fmla="*/ 35 w 374"/>
              <a:gd name="T27" fmla="*/ 70 h 340"/>
              <a:gd name="T28" fmla="*/ 33 w 374"/>
              <a:gd name="T29" fmla="*/ 70 h 340"/>
              <a:gd name="T30" fmla="*/ 0 w 374"/>
              <a:gd name="T31" fmla="*/ 83 h 340"/>
              <a:gd name="T32" fmla="*/ 8 w 374"/>
              <a:gd name="T33" fmla="*/ 200 h 340"/>
              <a:gd name="T34" fmla="*/ 58 w 374"/>
              <a:gd name="T35" fmla="*/ 208 h 340"/>
              <a:gd name="T36" fmla="*/ 60 w 374"/>
              <a:gd name="T37" fmla="*/ 290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3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3" y="340"/>
                </a:moveTo>
                <a:lnTo>
                  <a:pt x="208" y="323"/>
                </a:lnTo>
                <a:lnTo>
                  <a:pt x="276" y="308"/>
                </a:lnTo>
                <a:lnTo>
                  <a:pt x="276" y="175"/>
                </a:lnTo>
                <a:lnTo>
                  <a:pt x="311" y="120"/>
                </a:lnTo>
                <a:lnTo>
                  <a:pt x="374" y="103"/>
                </a:lnTo>
                <a:lnTo>
                  <a:pt x="374" y="70"/>
                </a:lnTo>
                <a:lnTo>
                  <a:pt x="344" y="35"/>
                </a:lnTo>
                <a:lnTo>
                  <a:pt x="346" y="30"/>
                </a:lnTo>
                <a:lnTo>
                  <a:pt x="344" y="30"/>
                </a:lnTo>
                <a:lnTo>
                  <a:pt x="309" y="0"/>
                </a:lnTo>
                <a:lnTo>
                  <a:pt x="233" y="3"/>
                </a:lnTo>
                <a:lnTo>
                  <a:pt x="163" y="80"/>
                </a:lnTo>
                <a:lnTo>
                  <a:pt x="35" y="70"/>
                </a:lnTo>
                <a:lnTo>
                  <a:pt x="33" y="70"/>
                </a:lnTo>
                <a:lnTo>
                  <a:pt x="0" y="83"/>
                </a:lnTo>
                <a:lnTo>
                  <a:pt x="8" y="200"/>
                </a:lnTo>
                <a:lnTo>
                  <a:pt x="58" y="208"/>
                </a:lnTo>
                <a:lnTo>
                  <a:pt x="60" y="290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3" y="3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1355"/>
          <p:cNvSpPr>
            <a:spLocks/>
          </p:cNvSpPr>
          <p:nvPr/>
        </p:nvSpPr>
        <p:spPr bwMode="auto">
          <a:xfrm>
            <a:off x="1873886" y="2776201"/>
            <a:ext cx="219389" cy="138695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5 h 137"/>
              <a:gd name="T4" fmla="*/ 198 w 218"/>
              <a:gd name="T5" fmla="*/ 86 h 137"/>
              <a:gd name="T6" fmla="*/ 218 w 218"/>
              <a:gd name="T7" fmla="*/ 29 h 137"/>
              <a:gd name="T8" fmla="*/ 214 w 218"/>
              <a:gd name="T9" fmla="*/ 45 h 137"/>
              <a:gd name="T10" fmla="*/ 163 w 218"/>
              <a:gd name="T11" fmla="*/ 35 h 137"/>
              <a:gd name="T12" fmla="*/ 128 w 218"/>
              <a:gd name="T13" fmla="*/ 0 h 137"/>
              <a:gd name="T14" fmla="*/ 80 w 218"/>
              <a:gd name="T15" fmla="*/ 13 h 137"/>
              <a:gd name="T16" fmla="*/ 77 w 218"/>
              <a:gd name="T17" fmla="*/ 32 h 137"/>
              <a:gd name="T18" fmla="*/ 19 w 218"/>
              <a:gd name="T19" fmla="*/ 32 h 137"/>
              <a:gd name="T20" fmla="*/ 0 w 218"/>
              <a:gd name="T21" fmla="*/ 102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5"/>
                </a:lnTo>
                <a:lnTo>
                  <a:pt x="198" y="86"/>
                </a:lnTo>
                <a:lnTo>
                  <a:pt x="218" y="29"/>
                </a:lnTo>
                <a:lnTo>
                  <a:pt x="214" y="45"/>
                </a:lnTo>
                <a:lnTo>
                  <a:pt x="163" y="35"/>
                </a:lnTo>
                <a:lnTo>
                  <a:pt x="128" y="0"/>
                </a:lnTo>
                <a:lnTo>
                  <a:pt x="80" y="13"/>
                </a:lnTo>
                <a:lnTo>
                  <a:pt x="77" y="32"/>
                </a:lnTo>
                <a:lnTo>
                  <a:pt x="19" y="32"/>
                </a:lnTo>
                <a:lnTo>
                  <a:pt x="0" y="102"/>
                </a:lnTo>
                <a:lnTo>
                  <a:pt x="45" y="109"/>
                </a:lnTo>
                <a:lnTo>
                  <a:pt x="118" y="13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1354"/>
          <p:cNvSpPr>
            <a:spLocks/>
          </p:cNvSpPr>
          <p:nvPr/>
        </p:nvSpPr>
        <p:spPr bwMode="auto">
          <a:xfrm>
            <a:off x="1873886" y="2776201"/>
            <a:ext cx="219389" cy="136173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7 h 137"/>
              <a:gd name="T4" fmla="*/ 198 w 218"/>
              <a:gd name="T5" fmla="*/ 86 h 137"/>
              <a:gd name="T6" fmla="*/ 218 w 218"/>
              <a:gd name="T7" fmla="*/ 28 h 137"/>
              <a:gd name="T8" fmla="*/ 213 w 218"/>
              <a:gd name="T9" fmla="*/ 46 h 137"/>
              <a:gd name="T10" fmla="*/ 163 w 218"/>
              <a:gd name="T11" fmla="*/ 36 h 137"/>
              <a:gd name="T12" fmla="*/ 128 w 218"/>
              <a:gd name="T13" fmla="*/ 0 h 137"/>
              <a:gd name="T14" fmla="*/ 80 w 218"/>
              <a:gd name="T15" fmla="*/ 13 h 137"/>
              <a:gd name="T16" fmla="*/ 78 w 218"/>
              <a:gd name="T17" fmla="*/ 30 h 137"/>
              <a:gd name="T18" fmla="*/ 18 w 218"/>
              <a:gd name="T19" fmla="*/ 30 h 137"/>
              <a:gd name="T20" fmla="*/ 0 w 218"/>
              <a:gd name="T21" fmla="*/ 101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7"/>
                </a:lnTo>
                <a:lnTo>
                  <a:pt x="198" y="86"/>
                </a:lnTo>
                <a:lnTo>
                  <a:pt x="218" y="28"/>
                </a:lnTo>
                <a:lnTo>
                  <a:pt x="213" y="46"/>
                </a:lnTo>
                <a:lnTo>
                  <a:pt x="163" y="36"/>
                </a:lnTo>
                <a:lnTo>
                  <a:pt x="128" y="0"/>
                </a:lnTo>
                <a:lnTo>
                  <a:pt x="80" y="13"/>
                </a:lnTo>
                <a:lnTo>
                  <a:pt x="78" y="30"/>
                </a:lnTo>
                <a:lnTo>
                  <a:pt x="18" y="30"/>
                </a:lnTo>
                <a:lnTo>
                  <a:pt x="0" y="101"/>
                </a:lnTo>
                <a:lnTo>
                  <a:pt x="45" y="109"/>
                </a:lnTo>
                <a:lnTo>
                  <a:pt x="118" y="1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1353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90 w 134"/>
              <a:gd name="T1" fmla="*/ 109 h 109"/>
              <a:gd name="T2" fmla="*/ 134 w 134"/>
              <a:gd name="T3" fmla="*/ 35 h 109"/>
              <a:gd name="T4" fmla="*/ 61 w 134"/>
              <a:gd name="T5" fmla="*/ 7 h 109"/>
              <a:gd name="T6" fmla="*/ 19 w 134"/>
              <a:gd name="T7" fmla="*/ 0 h 109"/>
              <a:gd name="T8" fmla="*/ 16 w 134"/>
              <a:gd name="T9" fmla="*/ 0 h 109"/>
              <a:gd name="T10" fmla="*/ 0 w 134"/>
              <a:gd name="T11" fmla="*/ 71 h 109"/>
              <a:gd name="T12" fmla="*/ 58 w 134"/>
              <a:gd name="T13" fmla="*/ 87 h 109"/>
              <a:gd name="T14" fmla="*/ 90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90" y="109"/>
                </a:moveTo>
                <a:lnTo>
                  <a:pt x="134" y="35"/>
                </a:lnTo>
                <a:lnTo>
                  <a:pt x="61" y="7"/>
                </a:lnTo>
                <a:lnTo>
                  <a:pt x="19" y="0"/>
                </a:lnTo>
                <a:lnTo>
                  <a:pt x="16" y="0"/>
                </a:lnTo>
                <a:lnTo>
                  <a:pt x="0" y="71"/>
                </a:lnTo>
                <a:lnTo>
                  <a:pt x="58" y="87"/>
                </a:lnTo>
                <a:lnTo>
                  <a:pt x="90" y="10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1352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89 w 134"/>
              <a:gd name="T1" fmla="*/ 109 h 109"/>
              <a:gd name="T2" fmla="*/ 134 w 134"/>
              <a:gd name="T3" fmla="*/ 35 h 109"/>
              <a:gd name="T4" fmla="*/ 62 w 134"/>
              <a:gd name="T5" fmla="*/ 7 h 109"/>
              <a:gd name="T6" fmla="*/ 20 w 134"/>
              <a:gd name="T7" fmla="*/ 0 h 109"/>
              <a:gd name="T8" fmla="*/ 17 w 134"/>
              <a:gd name="T9" fmla="*/ 0 h 109"/>
              <a:gd name="T10" fmla="*/ 0 w 134"/>
              <a:gd name="T11" fmla="*/ 72 h 109"/>
              <a:gd name="T12" fmla="*/ 60 w 134"/>
              <a:gd name="T13" fmla="*/ 87 h 109"/>
              <a:gd name="T14" fmla="*/ 89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89" y="109"/>
                </a:moveTo>
                <a:lnTo>
                  <a:pt x="134" y="35"/>
                </a:lnTo>
                <a:lnTo>
                  <a:pt x="62" y="7"/>
                </a:lnTo>
                <a:lnTo>
                  <a:pt x="20" y="0"/>
                </a:lnTo>
                <a:lnTo>
                  <a:pt x="17" y="0"/>
                </a:lnTo>
                <a:lnTo>
                  <a:pt x="0" y="72"/>
                </a:lnTo>
                <a:lnTo>
                  <a:pt x="60" y="87"/>
                </a:lnTo>
                <a:lnTo>
                  <a:pt x="89" y="10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1351"/>
          <p:cNvSpPr>
            <a:spLocks/>
          </p:cNvSpPr>
          <p:nvPr/>
        </p:nvSpPr>
        <p:spPr bwMode="auto">
          <a:xfrm>
            <a:off x="1848669" y="2952721"/>
            <a:ext cx="100869" cy="105912"/>
          </a:xfrm>
          <a:custGeom>
            <a:avLst/>
            <a:gdLst>
              <a:gd name="T0" fmla="*/ 60 w 99"/>
              <a:gd name="T1" fmla="*/ 105 h 105"/>
              <a:gd name="T2" fmla="*/ 99 w 99"/>
              <a:gd name="T3" fmla="*/ 35 h 105"/>
              <a:gd name="T4" fmla="*/ 67 w 99"/>
              <a:gd name="T5" fmla="*/ 13 h 105"/>
              <a:gd name="T6" fmla="*/ 19 w 99"/>
              <a:gd name="T7" fmla="*/ 0 h 105"/>
              <a:gd name="T8" fmla="*/ 16 w 99"/>
              <a:gd name="T9" fmla="*/ 0 h 105"/>
              <a:gd name="T10" fmla="*/ 16 w 99"/>
              <a:gd name="T11" fmla="*/ 25 h 105"/>
              <a:gd name="T12" fmla="*/ 0 w 99"/>
              <a:gd name="T13" fmla="*/ 41 h 105"/>
              <a:gd name="T14" fmla="*/ 60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0" y="105"/>
                </a:moveTo>
                <a:lnTo>
                  <a:pt x="99" y="35"/>
                </a:lnTo>
                <a:lnTo>
                  <a:pt x="67" y="13"/>
                </a:lnTo>
                <a:lnTo>
                  <a:pt x="19" y="0"/>
                </a:lnTo>
                <a:lnTo>
                  <a:pt x="16" y="0"/>
                </a:lnTo>
                <a:lnTo>
                  <a:pt x="16" y="25"/>
                </a:lnTo>
                <a:lnTo>
                  <a:pt x="0" y="41"/>
                </a:lnTo>
                <a:lnTo>
                  <a:pt x="6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Freeform 1350"/>
          <p:cNvSpPr>
            <a:spLocks/>
          </p:cNvSpPr>
          <p:nvPr/>
        </p:nvSpPr>
        <p:spPr bwMode="auto">
          <a:xfrm>
            <a:off x="1848669" y="2952721"/>
            <a:ext cx="98346" cy="105912"/>
          </a:xfrm>
          <a:custGeom>
            <a:avLst/>
            <a:gdLst>
              <a:gd name="T0" fmla="*/ 61 w 99"/>
              <a:gd name="T1" fmla="*/ 105 h 105"/>
              <a:gd name="T2" fmla="*/ 99 w 99"/>
              <a:gd name="T3" fmla="*/ 35 h 105"/>
              <a:gd name="T4" fmla="*/ 69 w 99"/>
              <a:gd name="T5" fmla="*/ 13 h 105"/>
              <a:gd name="T6" fmla="*/ 18 w 99"/>
              <a:gd name="T7" fmla="*/ 0 h 105"/>
              <a:gd name="T8" fmla="*/ 15 w 99"/>
              <a:gd name="T9" fmla="*/ 0 h 105"/>
              <a:gd name="T10" fmla="*/ 15 w 99"/>
              <a:gd name="T11" fmla="*/ 25 h 105"/>
              <a:gd name="T12" fmla="*/ 0 w 99"/>
              <a:gd name="T13" fmla="*/ 40 h 105"/>
              <a:gd name="T14" fmla="*/ 61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1" y="105"/>
                </a:moveTo>
                <a:lnTo>
                  <a:pt x="99" y="35"/>
                </a:lnTo>
                <a:lnTo>
                  <a:pt x="69" y="13"/>
                </a:lnTo>
                <a:lnTo>
                  <a:pt x="18" y="0"/>
                </a:lnTo>
                <a:lnTo>
                  <a:pt x="15" y="0"/>
                </a:lnTo>
                <a:lnTo>
                  <a:pt x="15" y="25"/>
                </a:lnTo>
                <a:lnTo>
                  <a:pt x="0" y="40"/>
                </a:lnTo>
                <a:lnTo>
                  <a:pt x="61" y="10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1349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7 w 630"/>
              <a:gd name="T1" fmla="*/ 23 h 375"/>
              <a:gd name="T2" fmla="*/ 496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4 w 630"/>
              <a:gd name="T9" fmla="*/ 192 h 375"/>
              <a:gd name="T10" fmla="*/ 0 w 630"/>
              <a:gd name="T11" fmla="*/ 247 h 375"/>
              <a:gd name="T12" fmla="*/ 0 w 630"/>
              <a:gd name="T13" fmla="*/ 253 h 375"/>
              <a:gd name="T14" fmla="*/ 13 w 630"/>
              <a:gd name="T15" fmla="*/ 327 h 375"/>
              <a:gd name="T16" fmla="*/ 67 w 630"/>
              <a:gd name="T17" fmla="*/ 324 h 375"/>
              <a:gd name="T18" fmla="*/ 105 w 630"/>
              <a:gd name="T19" fmla="*/ 343 h 375"/>
              <a:gd name="T20" fmla="*/ 173 w 630"/>
              <a:gd name="T21" fmla="*/ 362 h 375"/>
              <a:gd name="T22" fmla="*/ 237 w 630"/>
              <a:gd name="T23" fmla="*/ 375 h 375"/>
              <a:gd name="T24" fmla="*/ 339 w 630"/>
              <a:gd name="T25" fmla="*/ 282 h 375"/>
              <a:gd name="T26" fmla="*/ 339 w 630"/>
              <a:gd name="T27" fmla="*/ 272 h 375"/>
              <a:gd name="T28" fmla="*/ 406 w 630"/>
              <a:gd name="T29" fmla="*/ 266 h 375"/>
              <a:gd name="T30" fmla="*/ 480 w 630"/>
              <a:gd name="T31" fmla="*/ 311 h 375"/>
              <a:gd name="T32" fmla="*/ 496 w 630"/>
              <a:gd name="T33" fmla="*/ 349 h 375"/>
              <a:gd name="T34" fmla="*/ 531 w 630"/>
              <a:gd name="T35" fmla="*/ 349 h 375"/>
              <a:gd name="T36" fmla="*/ 553 w 630"/>
              <a:gd name="T37" fmla="*/ 327 h 375"/>
              <a:gd name="T38" fmla="*/ 553 w 630"/>
              <a:gd name="T39" fmla="*/ 282 h 375"/>
              <a:gd name="T40" fmla="*/ 630 w 630"/>
              <a:gd name="T41" fmla="*/ 266 h 375"/>
              <a:gd name="T42" fmla="*/ 630 w 630"/>
              <a:gd name="T43" fmla="*/ 215 h 375"/>
              <a:gd name="T44" fmla="*/ 579 w 630"/>
              <a:gd name="T45" fmla="*/ 180 h 375"/>
              <a:gd name="T46" fmla="*/ 569 w 630"/>
              <a:gd name="T47" fmla="*/ 132 h 375"/>
              <a:gd name="T48" fmla="*/ 531 w 630"/>
              <a:gd name="T49" fmla="*/ 93 h 375"/>
              <a:gd name="T50" fmla="*/ 557 w 630"/>
              <a:gd name="T51" fmla="*/ 29 h 375"/>
              <a:gd name="T52" fmla="*/ 557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7" y="23"/>
                </a:moveTo>
                <a:lnTo>
                  <a:pt x="496" y="0"/>
                </a:lnTo>
                <a:lnTo>
                  <a:pt x="323" y="68"/>
                </a:lnTo>
                <a:lnTo>
                  <a:pt x="118" y="125"/>
                </a:lnTo>
                <a:lnTo>
                  <a:pt x="64" y="192"/>
                </a:lnTo>
                <a:lnTo>
                  <a:pt x="0" y="247"/>
                </a:lnTo>
                <a:lnTo>
                  <a:pt x="0" y="253"/>
                </a:lnTo>
                <a:lnTo>
                  <a:pt x="13" y="327"/>
                </a:lnTo>
                <a:lnTo>
                  <a:pt x="67" y="324"/>
                </a:lnTo>
                <a:lnTo>
                  <a:pt x="105" y="343"/>
                </a:lnTo>
                <a:lnTo>
                  <a:pt x="173" y="362"/>
                </a:lnTo>
                <a:lnTo>
                  <a:pt x="237" y="375"/>
                </a:lnTo>
                <a:lnTo>
                  <a:pt x="339" y="282"/>
                </a:lnTo>
                <a:lnTo>
                  <a:pt x="339" y="272"/>
                </a:lnTo>
                <a:lnTo>
                  <a:pt x="406" y="266"/>
                </a:lnTo>
                <a:lnTo>
                  <a:pt x="480" y="311"/>
                </a:lnTo>
                <a:lnTo>
                  <a:pt x="496" y="349"/>
                </a:lnTo>
                <a:lnTo>
                  <a:pt x="531" y="349"/>
                </a:lnTo>
                <a:lnTo>
                  <a:pt x="553" y="327"/>
                </a:lnTo>
                <a:lnTo>
                  <a:pt x="553" y="282"/>
                </a:lnTo>
                <a:lnTo>
                  <a:pt x="630" y="266"/>
                </a:lnTo>
                <a:lnTo>
                  <a:pt x="630" y="215"/>
                </a:lnTo>
                <a:lnTo>
                  <a:pt x="579" y="180"/>
                </a:lnTo>
                <a:lnTo>
                  <a:pt x="569" y="132"/>
                </a:lnTo>
                <a:lnTo>
                  <a:pt x="531" y="93"/>
                </a:lnTo>
                <a:lnTo>
                  <a:pt x="557" y="29"/>
                </a:lnTo>
                <a:lnTo>
                  <a:pt x="557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1348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5 w 630"/>
              <a:gd name="T1" fmla="*/ 23 h 375"/>
              <a:gd name="T2" fmla="*/ 495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3 w 630"/>
              <a:gd name="T9" fmla="*/ 190 h 375"/>
              <a:gd name="T10" fmla="*/ 0 w 630"/>
              <a:gd name="T11" fmla="*/ 245 h 375"/>
              <a:gd name="T12" fmla="*/ 0 w 630"/>
              <a:gd name="T13" fmla="*/ 253 h 375"/>
              <a:gd name="T14" fmla="*/ 13 w 630"/>
              <a:gd name="T15" fmla="*/ 325 h 375"/>
              <a:gd name="T16" fmla="*/ 65 w 630"/>
              <a:gd name="T17" fmla="*/ 323 h 375"/>
              <a:gd name="T18" fmla="*/ 105 w 630"/>
              <a:gd name="T19" fmla="*/ 343 h 375"/>
              <a:gd name="T20" fmla="*/ 173 w 630"/>
              <a:gd name="T21" fmla="*/ 360 h 375"/>
              <a:gd name="T22" fmla="*/ 235 w 630"/>
              <a:gd name="T23" fmla="*/ 375 h 375"/>
              <a:gd name="T24" fmla="*/ 338 w 630"/>
              <a:gd name="T25" fmla="*/ 280 h 375"/>
              <a:gd name="T26" fmla="*/ 338 w 630"/>
              <a:gd name="T27" fmla="*/ 270 h 375"/>
              <a:gd name="T28" fmla="*/ 405 w 630"/>
              <a:gd name="T29" fmla="*/ 265 h 375"/>
              <a:gd name="T30" fmla="*/ 480 w 630"/>
              <a:gd name="T31" fmla="*/ 310 h 375"/>
              <a:gd name="T32" fmla="*/ 495 w 630"/>
              <a:gd name="T33" fmla="*/ 348 h 375"/>
              <a:gd name="T34" fmla="*/ 530 w 630"/>
              <a:gd name="T35" fmla="*/ 348 h 375"/>
              <a:gd name="T36" fmla="*/ 553 w 630"/>
              <a:gd name="T37" fmla="*/ 325 h 375"/>
              <a:gd name="T38" fmla="*/ 553 w 630"/>
              <a:gd name="T39" fmla="*/ 280 h 375"/>
              <a:gd name="T40" fmla="*/ 630 w 630"/>
              <a:gd name="T41" fmla="*/ 265 h 375"/>
              <a:gd name="T42" fmla="*/ 630 w 630"/>
              <a:gd name="T43" fmla="*/ 215 h 375"/>
              <a:gd name="T44" fmla="*/ 578 w 630"/>
              <a:gd name="T45" fmla="*/ 180 h 375"/>
              <a:gd name="T46" fmla="*/ 568 w 630"/>
              <a:gd name="T47" fmla="*/ 130 h 375"/>
              <a:gd name="T48" fmla="*/ 530 w 630"/>
              <a:gd name="T49" fmla="*/ 93 h 375"/>
              <a:gd name="T50" fmla="*/ 555 w 630"/>
              <a:gd name="T51" fmla="*/ 28 h 375"/>
              <a:gd name="T52" fmla="*/ 555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5" y="23"/>
                </a:moveTo>
                <a:lnTo>
                  <a:pt x="495" y="0"/>
                </a:lnTo>
                <a:lnTo>
                  <a:pt x="323" y="68"/>
                </a:lnTo>
                <a:lnTo>
                  <a:pt x="118" y="125"/>
                </a:lnTo>
                <a:lnTo>
                  <a:pt x="63" y="190"/>
                </a:lnTo>
                <a:lnTo>
                  <a:pt x="0" y="245"/>
                </a:lnTo>
                <a:lnTo>
                  <a:pt x="0" y="253"/>
                </a:lnTo>
                <a:lnTo>
                  <a:pt x="13" y="325"/>
                </a:lnTo>
                <a:lnTo>
                  <a:pt x="65" y="323"/>
                </a:lnTo>
                <a:lnTo>
                  <a:pt x="105" y="343"/>
                </a:lnTo>
                <a:lnTo>
                  <a:pt x="173" y="360"/>
                </a:lnTo>
                <a:lnTo>
                  <a:pt x="235" y="375"/>
                </a:lnTo>
                <a:lnTo>
                  <a:pt x="338" y="280"/>
                </a:lnTo>
                <a:lnTo>
                  <a:pt x="338" y="270"/>
                </a:lnTo>
                <a:lnTo>
                  <a:pt x="405" y="265"/>
                </a:lnTo>
                <a:lnTo>
                  <a:pt x="480" y="310"/>
                </a:lnTo>
                <a:lnTo>
                  <a:pt x="495" y="348"/>
                </a:lnTo>
                <a:lnTo>
                  <a:pt x="530" y="348"/>
                </a:lnTo>
                <a:lnTo>
                  <a:pt x="553" y="325"/>
                </a:lnTo>
                <a:lnTo>
                  <a:pt x="553" y="280"/>
                </a:lnTo>
                <a:lnTo>
                  <a:pt x="630" y="265"/>
                </a:lnTo>
                <a:lnTo>
                  <a:pt x="630" y="215"/>
                </a:lnTo>
                <a:lnTo>
                  <a:pt x="578" y="180"/>
                </a:lnTo>
                <a:lnTo>
                  <a:pt x="568" y="130"/>
                </a:lnTo>
                <a:lnTo>
                  <a:pt x="530" y="93"/>
                </a:lnTo>
                <a:lnTo>
                  <a:pt x="555" y="28"/>
                </a:lnTo>
                <a:lnTo>
                  <a:pt x="555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Freeform 1347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4 w 416"/>
              <a:gd name="T1" fmla="*/ 7 h 355"/>
              <a:gd name="T2" fmla="*/ 16 w 416"/>
              <a:gd name="T3" fmla="*/ 26 h 355"/>
              <a:gd name="T4" fmla="*/ 0 w 416"/>
              <a:gd name="T5" fmla="*/ 61 h 355"/>
              <a:gd name="T6" fmla="*/ 29 w 416"/>
              <a:gd name="T7" fmla="*/ 71 h 355"/>
              <a:gd name="T8" fmla="*/ 32 w 416"/>
              <a:gd name="T9" fmla="*/ 103 h 355"/>
              <a:gd name="T10" fmla="*/ 7 w 416"/>
              <a:gd name="T11" fmla="*/ 170 h 355"/>
              <a:gd name="T12" fmla="*/ 0 w 416"/>
              <a:gd name="T13" fmla="*/ 192 h 355"/>
              <a:gd name="T14" fmla="*/ 84 w 416"/>
              <a:gd name="T15" fmla="*/ 240 h 355"/>
              <a:gd name="T16" fmla="*/ 61 w 416"/>
              <a:gd name="T17" fmla="*/ 323 h 355"/>
              <a:gd name="T18" fmla="*/ 128 w 416"/>
              <a:gd name="T19" fmla="*/ 355 h 355"/>
              <a:gd name="T20" fmla="*/ 416 w 416"/>
              <a:gd name="T21" fmla="*/ 154 h 355"/>
              <a:gd name="T22" fmla="*/ 391 w 416"/>
              <a:gd name="T23" fmla="*/ 58 h 355"/>
              <a:gd name="T24" fmla="*/ 327 w 416"/>
              <a:gd name="T25" fmla="*/ 45 h 355"/>
              <a:gd name="T26" fmla="*/ 259 w 416"/>
              <a:gd name="T27" fmla="*/ 26 h 355"/>
              <a:gd name="T28" fmla="*/ 221 w 416"/>
              <a:gd name="T29" fmla="*/ 7 h 355"/>
              <a:gd name="T30" fmla="*/ 167 w 416"/>
              <a:gd name="T31" fmla="*/ 10 h 355"/>
              <a:gd name="T32" fmla="*/ 167 w 416"/>
              <a:gd name="T33" fmla="*/ 0 h 355"/>
              <a:gd name="T34" fmla="*/ 164 w 416"/>
              <a:gd name="T35" fmla="*/ 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4" y="7"/>
                </a:moveTo>
                <a:lnTo>
                  <a:pt x="16" y="26"/>
                </a:lnTo>
                <a:lnTo>
                  <a:pt x="0" y="61"/>
                </a:lnTo>
                <a:lnTo>
                  <a:pt x="29" y="71"/>
                </a:lnTo>
                <a:lnTo>
                  <a:pt x="32" y="103"/>
                </a:lnTo>
                <a:lnTo>
                  <a:pt x="7" y="170"/>
                </a:lnTo>
                <a:lnTo>
                  <a:pt x="0" y="192"/>
                </a:lnTo>
                <a:lnTo>
                  <a:pt x="84" y="240"/>
                </a:lnTo>
                <a:lnTo>
                  <a:pt x="61" y="323"/>
                </a:lnTo>
                <a:lnTo>
                  <a:pt x="128" y="355"/>
                </a:lnTo>
                <a:lnTo>
                  <a:pt x="416" y="154"/>
                </a:lnTo>
                <a:lnTo>
                  <a:pt x="391" y="58"/>
                </a:lnTo>
                <a:lnTo>
                  <a:pt x="327" y="45"/>
                </a:lnTo>
                <a:lnTo>
                  <a:pt x="259" y="26"/>
                </a:lnTo>
                <a:lnTo>
                  <a:pt x="221" y="7"/>
                </a:lnTo>
                <a:lnTo>
                  <a:pt x="167" y="10"/>
                </a:lnTo>
                <a:lnTo>
                  <a:pt x="167" y="0"/>
                </a:lnTo>
                <a:lnTo>
                  <a:pt x="164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1346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5 w 416"/>
              <a:gd name="T1" fmla="*/ 8 h 355"/>
              <a:gd name="T2" fmla="*/ 15 w 416"/>
              <a:gd name="T3" fmla="*/ 28 h 355"/>
              <a:gd name="T4" fmla="*/ 0 w 416"/>
              <a:gd name="T5" fmla="*/ 63 h 355"/>
              <a:gd name="T6" fmla="*/ 30 w 416"/>
              <a:gd name="T7" fmla="*/ 73 h 355"/>
              <a:gd name="T8" fmla="*/ 33 w 416"/>
              <a:gd name="T9" fmla="*/ 105 h 355"/>
              <a:gd name="T10" fmla="*/ 8 w 416"/>
              <a:gd name="T11" fmla="*/ 170 h 355"/>
              <a:gd name="T12" fmla="*/ 0 w 416"/>
              <a:gd name="T13" fmla="*/ 193 h 355"/>
              <a:gd name="T14" fmla="*/ 85 w 416"/>
              <a:gd name="T15" fmla="*/ 240 h 355"/>
              <a:gd name="T16" fmla="*/ 60 w 416"/>
              <a:gd name="T17" fmla="*/ 325 h 355"/>
              <a:gd name="T18" fmla="*/ 128 w 416"/>
              <a:gd name="T19" fmla="*/ 355 h 355"/>
              <a:gd name="T20" fmla="*/ 416 w 416"/>
              <a:gd name="T21" fmla="*/ 155 h 355"/>
              <a:gd name="T22" fmla="*/ 391 w 416"/>
              <a:gd name="T23" fmla="*/ 60 h 355"/>
              <a:gd name="T24" fmla="*/ 328 w 416"/>
              <a:gd name="T25" fmla="*/ 45 h 355"/>
              <a:gd name="T26" fmla="*/ 261 w 416"/>
              <a:gd name="T27" fmla="*/ 28 h 355"/>
              <a:gd name="T28" fmla="*/ 221 w 416"/>
              <a:gd name="T29" fmla="*/ 8 h 355"/>
              <a:gd name="T30" fmla="*/ 168 w 416"/>
              <a:gd name="T31" fmla="*/ 10 h 355"/>
              <a:gd name="T32" fmla="*/ 168 w 416"/>
              <a:gd name="T33" fmla="*/ 0 h 355"/>
              <a:gd name="T34" fmla="*/ 165 w 416"/>
              <a:gd name="T35" fmla="*/ 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5" y="8"/>
                </a:moveTo>
                <a:lnTo>
                  <a:pt x="15" y="28"/>
                </a:lnTo>
                <a:lnTo>
                  <a:pt x="0" y="63"/>
                </a:lnTo>
                <a:lnTo>
                  <a:pt x="30" y="73"/>
                </a:lnTo>
                <a:lnTo>
                  <a:pt x="33" y="105"/>
                </a:lnTo>
                <a:lnTo>
                  <a:pt x="8" y="170"/>
                </a:lnTo>
                <a:lnTo>
                  <a:pt x="0" y="193"/>
                </a:lnTo>
                <a:lnTo>
                  <a:pt x="85" y="240"/>
                </a:lnTo>
                <a:lnTo>
                  <a:pt x="60" y="325"/>
                </a:lnTo>
                <a:lnTo>
                  <a:pt x="128" y="355"/>
                </a:lnTo>
                <a:lnTo>
                  <a:pt x="416" y="155"/>
                </a:lnTo>
                <a:lnTo>
                  <a:pt x="391" y="60"/>
                </a:lnTo>
                <a:lnTo>
                  <a:pt x="328" y="45"/>
                </a:lnTo>
                <a:lnTo>
                  <a:pt x="261" y="28"/>
                </a:lnTo>
                <a:lnTo>
                  <a:pt x="221" y="8"/>
                </a:lnTo>
                <a:lnTo>
                  <a:pt x="168" y="10"/>
                </a:lnTo>
                <a:lnTo>
                  <a:pt x="168" y="0"/>
                </a:lnTo>
                <a:lnTo>
                  <a:pt x="165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Freeform 1345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6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9 w 250"/>
              <a:gd name="T7" fmla="*/ 99 h 195"/>
              <a:gd name="T8" fmla="*/ 0 w 250"/>
              <a:gd name="T9" fmla="*/ 131 h 195"/>
              <a:gd name="T10" fmla="*/ 35 w 250"/>
              <a:gd name="T11" fmla="*/ 195 h 195"/>
              <a:gd name="T12" fmla="*/ 61 w 250"/>
              <a:gd name="T13" fmla="*/ 195 h 195"/>
              <a:gd name="T14" fmla="*/ 224 w 250"/>
              <a:gd name="T15" fmla="*/ 128 h 195"/>
              <a:gd name="T16" fmla="*/ 227 w 250"/>
              <a:gd name="T17" fmla="*/ 122 h 195"/>
              <a:gd name="T18" fmla="*/ 250 w 250"/>
              <a:gd name="T19" fmla="*/ 48 h 195"/>
              <a:gd name="T20" fmla="*/ 166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6" y="0"/>
                </a:moveTo>
                <a:lnTo>
                  <a:pt x="128" y="58"/>
                </a:lnTo>
                <a:lnTo>
                  <a:pt x="90" y="93"/>
                </a:lnTo>
                <a:lnTo>
                  <a:pt x="19" y="99"/>
                </a:lnTo>
                <a:lnTo>
                  <a:pt x="0" y="131"/>
                </a:lnTo>
                <a:lnTo>
                  <a:pt x="35" y="195"/>
                </a:lnTo>
                <a:lnTo>
                  <a:pt x="61" y="195"/>
                </a:lnTo>
                <a:lnTo>
                  <a:pt x="224" y="128"/>
                </a:lnTo>
                <a:lnTo>
                  <a:pt x="227" y="122"/>
                </a:lnTo>
                <a:lnTo>
                  <a:pt x="250" y="48"/>
                </a:lnTo>
                <a:lnTo>
                  <a:pt x="16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Freeform 1344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5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8 w 250"/>
              <a:gd name="T7" fmla="*/ 100 h 195"/>
              <a:gd name="T8" fmla="*/ 0 w 250"/>
              <a:gd name="T9" fmla="*/ 133 h 195"/>
              <a:gd name="T10" fmla="*/ 35 w 250"/>
              <a:gd name="T11" fmla="*/ 195 h 195"/>
              <a:gd name="T12" fmla="*/ 60 w 250"/>
              <a:gd name="T13" fmla="*/ 195 h 195"/>
              <a:gd name="T14" fmla="*/ 223 w 250"/>
              <a:gd name="T15" fmla="*/ 128 h 195"/>
              <a:gd name="T16" fmla="*/ 225 w 250"/>
              <a:gd name="T17" fmla="*/ 123 h 195"/>
              <a:gd name="T18" fmla="*/ 250 w 250"/>
              <a:gd name="T19" fmla="*/ 48 h 195"/>
              <a:gd name="T20" fmla="*/ 165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5" y="0"/>
                </a:moveTo>
                <a:lnTo>
                  <a:pt x="128" y="58"/>
                </a:lnTo>
                <a:lnTo>
                  <a:pt x="90" y="93"/>
                </a:lnTo>
                <a:lnTo>
                  <a:pt x="18" y="100"/>
                </a:lnTo>
                <a:lnTo>
                  <a:pt x="0" y="133"/>
                </a:lnTo>
                <a:lnTo>
                  <a:pt x="35" y="195"/>
                </a:lnTo>
                <a:lnTo>
                  <a:pt x="60" y="195"/>
                </a:lnTo>
                <a:lnTo>
                  <a:pt x="223" y="128"/>
                </a:lnTo>
                <a:lnTo>
                  <a:pt x="225" y="123"/>
                </a:lnTo>
                <a:lnTo>
                  <a:pt x="250" y="48"/>
                </a:lnTo>
                <a:lnTo>
                  <a:pt x="1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1343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4 w 1197"/>
              <a:gd name="T1" fmla="*/ 109 h 240"/>
              <a:gd name="T2" fmla="*/ 1181 w 1197"/>
              <a:gd name="T3" fmla="*/ 115 h 240"/>
              <a:gd name="T4" fmla="*/ 1075 w 1197"/>
              <a:gd name="T5" fmla="*/ 122 h 240"/>
              <a:gd name="T6" fmla="*/ 816 w 1197"/>
              <a:gd name="T7" fmla="*/ 64 h 240"/>
              <a:gd name="T8" fmla="*/ 714 w 1197"/>
              <a:gd name="T9" fmla="*/ 48 h 240"/>
              <a:gd name="T10" fmla="*/ 615 w 1197"/>
              <a:gd name="T11" fmla="*/ 19 h 240"/>
              <a:gd name="T12" fmla="*/ 384 w 1197"/>
              <a:gd name="T13" fmla="*/ 32 h 240"/>
              <a:gd name="T14" fmla="*/ 183 w 1197"/>
              <a:gd name="T15" fmla="*/ 0 h 240"/>
              <a:gd name="T16" fmla="*/ 125 w 1197"/>
              <a:gd name="T17" fmla="*/ 16 h 240"/>
              <a:gd name="T18" fmla="*/ 26 w 1197"/>
              <a:gd name="T19" fmla="*/ 67 h 240"/>
              <a:gd name="T20" fmla="*/ 0 w 1197"/>
              <a:gd name="T21" fmla="*/ 128 h 240"/>
              <a:gd name="T22" fmla="*/ 45 w 1197"/>
              <a:gd name="T23" fmla="*/ 106 h 240"/>
              <a:gd name="T24" fmla="*/ 77 w 1197"/>
              <a:gd name="T25" fmla="*/ 106 h 240"/>
              <a:gd name="T26" fmla="*/ 77 w 1197"/>
              <a:gd name="T27" fmla="*/ 109 h 240"/>
              <a:gd name="T28" fmla="*/ 80 w 1197"/>
              <a:gd name="T29" fmla="*/ 106 h 240"/>
              <a:gd name="T30" fmla="*/ 141 w 1197"/>
              <a:gd name="T31" fmla="*/ 70 h 240"/>
              <a:gd name="T32" fmla="*/ 413 w 1197"/>
              <a:gd name="T33" fmla="*/ 86 h 240"/>
              <a:gd name="T34" fmla="*/ 423 w 1197"/>
              <a:gd name="T35" fmla="*/ 74 h 240"/>
              <a:gd name="T36" fmla="*/ 490 w 1197"/>
              <a:gd name="T37" fmla="*/ 83 h 240"/>
              <a:gd name="T38" fmla="*/ 679 w 1197"/>
              <a:gd name="T39" fmla="*/ 128 h 240"/>
              <a:gd name="T40" fmla="*/ 806 w 1197"/>
              <a:gd name="T41" fmla="*/ 144 h 240"/>
              <a:gd name="T42" fmla="*/ 858 w 1197"/>
              <a:gd name="T43" fmla="*/ 157 h 240"/>
              <a:gd name="T44" fmla="*/ 973 w 1197"/>
              <a:gd name="T45" fmla="*/ 240 h 240"/>
              <a:gd name="T46" fmla="*/ 1030 w 1197"/>
              <a:gd name="T47" fmla="*/ 240 h 240"/>
              <a:gd name="T48" fmla="*/ 1046 w 1197"/>
              <a:gd name="T49" fmla="*/ 205 h 240"/>
              <a:gd name="T50" fmla="*/ 1194 w 1197"/>
              <a:gd name="T51" fmla="*/ 186 h 240"/>
              <a:gd name="T52" fmla="*/ 1197 w 1197"/>
              <a:gd name="T53" fmla="*/ 179 h 240"/>
              <a:gd name="T54" fmla="*/ 1184 w 1197"/>
              <a:gd name="T55" fmla="*/ 115 h 240"/>
              <a:gd name="T56" fmla="*/ 1184 w 1197"/>
              <a:gd name="T57" fmla="*/ 10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4" y="109"/>
                </a:moveTo>
                <a:lnTo>
                  <a:pt x="1181" y="115"/>
                </a:lnTo>
                <a:lnTo>
                  <a:pt x="1075" y="122"/>
                </a:lnTo>
                <a:lnTo>
                  <a:pt x="816" y="64"/>
                </a:lnTo>
                <a:lnTo>
                  <a:pt x="714" y="48"/>
                </a:lnTo>
                <a:lnTo>
                  <a:pt x="615" y="19"/>
                </a:lnTo>
                <a:lnTo>
                  <a:pt x="384" y="32"/>
                </a:lnTo>
                <a:lnTo>
                  <a:pt x="183" y="0"/>
                </a:lnTo>
                <a:lnTo>
                  <a:pt x="125" y="16"/>
                </a:lnTo>
                <a:lnTo>
                  <a:pt x="26" y="67"/>
                </a:lnTo>
                <a:lnTo>
                  <a:pt x="0" y="128"/>
                </a:lnTo>
                <a:lnTo>
                  <a:pt x="45" y="106"/>
                </a:lnTo>
                <a:lnTo>
                  <a:pt x="77" y="106"/>
                </a:lnTo>
                <a:lnTo>
                  <a:pt x="77" y="109"/>
                </a:lnTo>
                <a:lnTo>
                  <a:pt x="80" y="106"/>
                </a:lnTo>
                <a:lnTo>
                  <a:pt x="141" y="70"/>
                </a:lnTo>
                <a:lnTo>
                  <a:pt x="413" y="86"/>
                </a:lnTo>
                <a:lnTo>
                  <a:pt x="423" y="74"/>
                </a:lnTo>
                <a:lnTo>
                  <a:pt x="490" y="83"/>
                </a:lnTo>
                <a:lnTo>
                  <a:pt x="679" y="128"/>
                </a:lnTo>
                <a:lnTo>
                  <a:pt x="806" y="144"/>
                </a:lnTo>
                <a:lnTo>
                  <a:pt x="858" y="157"/>
                </a:lnTo>
                <a:lnTo>
                  <a:pt x="973" y="240"/>
                </a:lnTo>
                <a:lnTo>
                  <a:pt x="1030" y="240"/>
                </a:lnTo>
                <a:lnTo>
                  <a:pt x="1046" y="205"/>
                </a:lnTo>
                <a:lnTo>
                  <a:pt x="1194" y="186"/>
                </a:lnTo>
                <a:lnTo>
                  <a:pt x="1197" y="179"/>
                </a:lnTo>
                <a:lnTo>
                  <a:pt x="1184" y="115"/>
                </a:lnTo>
                <a:lnTo>
                  <a:pt x="1184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Freeform 1342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5 w 1197"/>
              <a:gd name="T1" fmla="*/ 108 h 240"/>
              <a:gd name="T2" fmla="*/ 1180 w 1197"/>
              <a:gd name="T3" fmla="*/ 115 h 240"/>
              <a:gd name="T4" fmla="*/ 1075 w 1197"/>
              <a:gd name="T5" fmla="*/ 123 h 240"/>
              <a:gd name="T6" fmla="*/ 815 w 1197"/>
              <a:gd name="T7" fmla="*/ 63 h 240"/>
              <a:gd name="T8" fmla="*/ 715 w 1197"/>
              <a:gd name="T9" fmla="*/ 48 h 240"/>
              <a:gd name="T10" fmla="*/ 615 w 1197"/>
              <a:gd name="T11" fmla="*/ 18 h 240"/>
              <a:gd name="T12" fmla="*/ 385 w 1197"/>
              <a:gd name="T13" fmla="*/ 33 h 240"/>
              <a:gd name="T14" fmla="*/ 182 w 1197"/>
              <a:gd name="T15" fmla="*/ 0 h 240"/>
              <a:gd name="T16" fmla="*/ 125 w 1197"/>
              <a:gd name="T17" fmla="*/ 15 h 240"/>
              <a:gd name="T18" fmla="*/ 25 w 1197"/>
              <a:gd name="T19" fmla="*/ 68 h 240"/>
              <a:gd name="T20" fmla="*/ 0 w 1197"/>
              <a:gd name="T21" fmla="*/ 128 h 240"/>
              <a:gd name="T22" fmla="*/ 45 w 1197"/>
              <a:gd name="T23" fmla="*/ 105 h 240"/>
              <a:gd name="T24" fmla="*/ 77 w 1197"/>
              <a:gd name="T25" fmla="*/ 105 h 240"/>
              <a:gd name="T26" fmla="*/ 77 w 1197"/>
              <a:gd name="T27" fmla="*/ 108 h 240"/>
              <a:gd name="T28" fmla="*/ 80 w 1197"/>
              <a:gd name="T29" fmla="*/ 105 h 240"/>
              <a:gd name="T30" fmla="*/ 140 w 1197"/>
              <a:gd name="T31" fmla="*/ 70 h 240"/>
              <a:gd name="T32" fmla="*/ 412 w 1197"/>
              <a:gd name="T33" fmla="*/ 85 h 240"/>
              <a:gd name="T34" fmla="*/ 422 w 1197"/>
              <a:gd name="T35" fmla="*/ 73 h 240"/>
              <a:gd name="T36" fmla="*/ 490 w 1197"/>
              <a:gd name="T37" fmla="*/ 83 h 240"/>
              <a:gd name="T38" fmla="*/ 680 w 1197"/>
              <a:gd name="T39" fmla="*/ 128 h 240"/>
              <a:gd name="T40" fmla="*/ 805 w 1197"/>
              <a:gd name="T41" fmla="*/ 143 h 240"/>
              <a:gd name="T42" fmla="*/ 857 w 1197"/>
              <a:gd name="T43" fmla="*/ 158 h 240"/>
              <a:gd name="T44" fmla="*/ 972 w 1197"/>
              <a:gd name="T45" fmla="*/ 240 h 240"/>
              <a:gd name="T46" fmla="*/ 1030 w 1197"/>
              <a:gd name="T47" fmla="*/ 240 h 240"/>
              <a:gd name="T48" fmla="*/ 1045 w 1197"/>
              <a:gd name="T49" fmla="*/ 205 h 240"/>
              <a:gd name="T50" fmla="*/ 1195 w 1197"/>
              <a:gd name="T51" fmla="*/ 185 h 240"/>
              <a:gd name="T52" fmla="*/ 1197 w 1197"/>
              <a:gd name="T53" fmla="*/ 178 h 240"/>
              <a:gd name="T54" fmla="*/ 1185 w 1197"/>
              <a:gd name="T55" fmla="*/ 115 h 240"/>
              <a:gd name="T56" fmla="*/ 1185 w 1197"/>
              <a:gd name="T57" fmla="*/ 10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5" y="108"/>
                </a:moveTo>
                <a:lnTo>
                  <a:pt x="1180" y="115"/>
                </a:lnTo>
                <a:lnTo>
                  <a:pt x="1075" y="123"/>
                </a:lnTo>
                <a:lnTo>
                  <a:pt x="815" y="63"/>
                </a:lnTo>
                <a:lnTo>
                  <a:pt x="715" y="48"/>
                </a:lnTo>
                <a:lnTo>
                  <a:pt x="615" y="18"/>
                </a:lnTo>
                <a:lnTo>
                  <a:pt x="385" y="33"/>
                </a:lnTo>
                <a:lnTo>
                  <a:pt x="182" y="0"/>
                </a:lnTo>
                <a:lnTo>
                  <a:pt x="125" y="15"/>
                </a:lnTo>
                <a:lnTo>
                  <a:pt x="25" y="68"/>
                </a:lnTo>
                <a:lnTo>
                  <a:pt x="0" y="128"/>
                </a:lnTo>
                <a:lnTo>
                  <a:pt x="45" y="105"/>
                </a:lnTo>
                <a:lnTo>
                  <a:pt x="77" y="105"/>
                </a:lnTo>
                <a:lnTo>
                  <a:pt x="77" y="108"/>
                </a:lnTo>
                <a:lnTo>
                  <a:pt x="80" y="105"/>
                </a:lnTo>
                <a:lnTo>
                  <a:pt x="140" y="70"/>
                </a:lnTo>
                <a:lnTo>
                  <a:pt x="412" y="85"/>
                </a:lnTo>
                <a:lnTo>
                  <a:pt x="422" y="73"/>
                </a:lnTo>
                <a:lnTo>
                  <a:pt x="490" y="83"/>
                </a:lnTo>
                <a:lnTo>
                  <a:pt x="680" y="128"/>
                </a:lnTo>
                <a:lnTo>
                  <a:pt x="805" y="143"/>
                </a:lnTo>
                <a:lnTo>
                  <a:pt x="857" y="158"/>
                </a:lnTo>
                <a:lnTo>
                  <a:pt x="972" y="240"/>
                </a:lnTo>
                <a:lnTo>
                  <a:pt x="1030" y="240"/>
                </a:lnTo>
                <a:lnTo>
                  <a:pt x="1045" y="205"/>
                </a:lnTo>
                <a:lnTo>
                  <a:pt x="1195" y="185"/>
                </a:lnTo>
                <a:lnTo>
                  <a:pt x="1197" y="178"/>
                </a:lnTo>
                <a:lnTo>
                  <a:pt x="1185" y="115"/>
                </a:lnTo>
                <a:lnTo>
                  <a:pt x="1185" y="1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1341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6 h 535"/>
              <a:gd name="T2" fmla="*/ 154 w 985"/>
              <a:gd name="T3" fmla="*/ 116 h 535"/>
              <a:gd name="T4" fmla="*/ 218 w 985"/>
              <a:gd name="T5" fmla="*/ 93 h 535"/>
              <a:gd name="T6" fmla="*/ 304 w 985"/>
              <a:gd name="T7" fmla="*/ 151 h 535"/>
              <a:gd name="T8" fmla="*/ 349 w 985"/>
              <a:gd name="T9" fmla="*/ 151 h 535"/>
              <a:gd name="T10" fmla="*/ 323 w 985"/>
              <a:gd name="T11" fmla="*/ 205 h 535"/>
              <a:gd name="T12" fmla="*/ 390 w 985"/>
              <a:gd name="T13" fmla="*/ 224 h 535"/>
              <a:gd name="T14" fmla="*/ 406 w 985"/>
              <a:gd name="T15" fmla="*/ 308 h 535"/>
              <a:gd name="T16" fmla="*/ 435 w 985"/>
              <a:gd name="T17" fmla="*/ 362 h 535"/>
              <a:gd name="T18" fmla="*/ 512 w 985"/>
              <a:gd name="T19" fmla="*/ 381 h 535"/>
              <a:gd name="T20" fmla="*/ 515 w 985"/>
              <a:gd name="T21" fmla="*/ 388 h 535"/>
              <a:gd name="T22" fmla="*/ 538 w 985"/>
              <a:gd name="T23" fmla="*/ 365 h 535"/>
              <a:gd name="T24" fmla="*/ 694 w 985"/>
              <a:gd name="T25" fmla="*/ 400 h 535"/>
              <a:gd name="T26" fmla="*/ 701 w 985"/>
              <a:gd name="T27" fmla="*/ 436 h 535"/>
              <a:gd name="T28" fmla="*/ 752 w 985"/>
              <a:gd name="T29" fmla="*/ 452 h 535"/>
              <a:gd name="T30" fmla="*/ 771 w 985"/>
              <a:gd name="T31" fmla="*/ 535 h 535"/>
              <a:gd name="T32" fmla="*/ 797 w 985"/>
              <a:gd name="T33" fmla="*/ 532 h 535"/>
              <a:gd name="T34" fmla="*/ 825 w 985"/>
              <a:gd name="T35" fmla="*/ 500 h 535"/>
              <a:gd name="T36" fmla="*/ 825 w 985"/>
              <a:gd name="T37" fmla="*/ 496 h 535"/>
              <a:gd name="T38" fmla="*/ 822 w 985"/>
              <a:gd name="T39" fmla="*/ 496 h 535"/>
              <a:gd name="T40" fmla="*/ 787 w 985"/>
              <a:gd name="T41" fmla="*/ 432 h 535"/>
              <a:gd name="T42" fmla="*/ 806 w 985"/>
              <a:gd name="T43" fmla="*/ 400 h 535"/>
              <a:gd name="T44" fmla="*/ 877 w 985"/>
              <a:gd name="T45" fmla="*/ 394 h 535"/>
              <a:gd name="T46" fmla="*/ 915 w 985"/>
              <a:gd name="T47" fmla="*/ 359 h 535"/>
              <a:gd name="T48" fmla="*/ 953 w 985"/>
              <a:gd name="T49" fmla="*/ 301 h 535"/>
              <a:gd name="T50" fmla="*/ 960 w 985"/>
              <a:gd name="T51" fmla="*/ 279 h 535"/>
              <a:gd name="T52" fmla="*/ 985 w 985"/>
              <a:gd name="T53" fmla="*/ 212 h 535"/>
              <a:gd name="T54" fmla="*/ 982 w 985"/>
              <a:gd name="T55" fmla="*/ 180 h 535"/>
              <a:gd name="T56" fmla="*/ 953 w 985"/>
              <a:gd name="T57" fmla="*/ 170 h 535"/>
              <a:gd name="T58" fmla="*/ 896 w 985"/>
              <a:gd name="T59" fmla="*/ 170 h 535"/>
              <a:gd name="T60" fmla="*/ 781 w 985"/>
              <a:gd name="T61" fmla="*/ 87 h 535"/>
              <a:gd name="T62" fmla="*/ 729 w 985"/>
              <a:gd name="T63" fmla="*/ 74 h 535"/>
              <a:gd name="T64" fmla="*/ 602 w 985"/>
              <a:gd name="T65" fmla="*/ 58 h 535"/>
              <a:gd name="T66" fmla="*/ 413 w 985"/>
              <a:gd name="T67" fmla="*/ 13 h 535"/>
              <a:gd name="T68" fmla="*/ 346 w 985"/>
              <a:gd name="T69" fmla="*/ 4 h 535"/>
              <a:gd name="T70" fmla="*/ 336 w 985"/>
              <a:gd name="T71" fmla="*/ 16 h 535"/>
              <a:gd name="T72" fmla="*/ 64 w 985"/>
              <a:gd name="T73" fmla="*/ 0 h 535"/>
              <a:gd name="T74" fmla="*/ 3 w 985"/>
              <a:gd name="T75" fmla="*/ 36 h 535"/>
              <a:gd name="T76" fmla="*/ 0 w 985"/>
              <a:gd name="T77" fmla="*/ 39 h 535"/>
              <a:gd name="T78" fmla="*/ 0 w 985"/>
              <a:gd name="T79" fmla="*/ 36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6"/>
                </a:moveTo>
                <a:lnTo>
                  <a:pt x="154" y="116"/>
                </a:lnTo>
                <a:lnTo>
                  <a:pt x="218" y="93"/>
                </a:lnTo>
                <a:lnTo>
                  <a:pt x="304" y="151"/>
                </a:lnTo>
                <a:lnTo>
                  <a:pt x="349" y="151"/>
                </a:lnTo>
                <a:lnTo>
                  <a:pt x="323" y="205"/>
                </a:lnTo>
                <a:lnTo>
                  <a:pt x="390" y="224"/>
                </a:lnTo>
                <a:lnTo>
                  <a:pt x="406" y="308"/>
                </a:lnTo>
                <a:lnTo>
                  <a:pt x="435" y="362"/>
                </a:lnTo>
                <a:lnTo>
                  <a:pt x="512" y="381"/>
                </a:lnTo>
                <a:lnTo>
                  <a:pt x="515" y="388"/>
                </a:lnTo>
                <a:lnTo>
                  <a:pt x="538" y="365"/>
                </a:lnTo>
                <a:lnTo>
                  <a:pt x="694" y="400"/>
                </a:lnTo>
                <a:lnTo>
                  <a:pt x="701" y="436"/>
                </a:lnTo>
                <a:lnTo>
                  <a:pt x="752" y="452"/>
                </a:lnTo>
                <a:lnTo>
                  <a:pt x="771" y="535"/>
                </a:lnTo>
                <a:lnTo>
                  <a:pt x="797" y="532"/>
                </a:lnTo>
                <a:lnTo>
                  <a:pt x="825" y="500"/>
                </a:lnTo>
                <a:lnTo>
                  <a:pt x="825" y="496"/>
                </a:lnTo>
                <a:lnTo>
                  <a:pt x="822" y="496"/>
                </a:lnTo>
                <a:lnTo>
                  <a:pt x="787" y="432"/>
                </a:lnTo>
                <a:lnTo>
                  <a:pt x="806" y="400"/>
                </a:lnTo>
                <a:lnTo>
                  <a:pt x="877" y="394"/>
                </a:lnTo>
                <a:lnTo>
                  <a:pt x="915" y="359"/>
                </a:lnTo>
                <a:lnTo>
                  <a:pt x="953" y="301"/>
                </a:lnTo>
                <a:lnTo>
                  <a:pt x="960" y="279"/>
                </a:lnTo>
                <a:lnTo>
                  <a:pt x="985" y="212"/>
                </a:lnTo>
                <a:lnTo>
                  <a:pt x="982" y="180"/>
                </a:lnTo>
                <a:lnTo>
                  <a:pt x="953" y="170"/>
                </a:lnTo>
                <a:lnTo>
                  <a:pt x="896" y="170"/>
                </a:lnTo>
                <a:lnTo>
                  <a:pt x="781" y="87"/>
                </a:lnTo>
                <a:lnTo>
                  <a:pt x="729" y="74"/>
                </a:lnTo>
                <a:lnTo>
                  <a:pt x="602" y="58"/>
                </a:lnTo>
                <a:lnTo>
                  <a:pt x="413" y="13"/>
                </a:lnTo>
                <a:lnTo>
                  <a:pt x="346" y="4"/>
                </a:lnTo>
                <a:lnTo>
                  <a:pt x="336" y="16"/>
                </a:lnTo>
                <a:lnTo>
                  <a:pt x="64" y="0"/>
                </a:lnTo>
                <a:lnTo>
                  <a:pt x="3" y="36"/>
                </a:lnTo>
                <a:lnTo>
                  <a:pt x="0" y="39"/>
                </a:lnTo>
                <a:lnTo>
                  <a:pt x="0" y="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1340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5 h 535"/>
              <a:gd name="T2" fmla="*/ 153 w 985"/>
              <a:gd name="T3" fmla="*/ 115 h 535"/>
              <a:gd name="T4" fmla="*/ 218 w 985"/>
              <a:gd name="T5" fmla="*/ 93 h 535"/>
              <a:gd name="T6" fmla="*/ 303 w 985"/>
              <a:gd name="T7" fmla="*/ 150 h 535"/>
              <a:gd name="T8" fmla="*/ 348 w 985"/>
              <a:gd name="T9" fmla="*/ 150 h 535"/>
              <a:gd name="T10" fmla="*/ 323 w 985"/>
              <a:gd name="T11" fmla="*/ 205 h 535"/>
              <a:gd name="T12" fmla="*/ 390 w 985"/>
              <a:gd name="T13" fmla="*/ 223 h 535"/>
              <a:gd name="T14" fmla="*/ 405 w 985"/>
              <a:gd name="T15" fmla="*/ 308 h 535"/>
              <a:gd name="T16" fmla="*/ 435 w 985"/>
              <a:gd name="T17" fmla="*/ 363 h 535"/>
              <a:gd name="T18" fmla="*/ 513 w 985"/>
              <a:gd name="T19" fmla="*/ 380 h 535"/>
              <a:gd name="T20" fmla="*/ 515 w 985"/>
              <a:gd name="T21" fmla="*/ 388 h 535"/>
              <a:gd name="T22" fmla="*/ 538 w 985"/>
              <a:gd name="T23" fmla="*/ 365 h 535"/>
              <a:gd name="T24" fmla="*/ 693 w 985"/>
              <a:gd name="T25" fmla="*/ 400 h 535"/>
              <a:gd name="T26" fmla="*/ 700 w 985"/>
              <a:gd name="T27" fmla="*/ 435 h 535"/>
              <a:gd name="T28" fmla="*/ 753 w 985"/>
              <a:gd name="T29" fmla="*/ 453 h 535"/>
              <a:gd name="T30" fmla="*/ 770 w 985"/>
              <a:gd name="T31" fmla="*/ 535 h 535"/>
              <a:gd name="T32" fmla="*/ 798 w 985"/>
              <a:gd name="T33" fmla="*/ 533 h 535"/>
              <a:gd name="T34" fmla="*/ 825 w 985"/>
              <a:gd name="T35" fmla="*/ 500 h 535"/>
              <a:gd name="T36" fmla="*/ 825 w 985"/>
              <a:gd name="T37" fmla="*/ 495 h 535"/>
              <a:gd name="T38" fmla="*/ 823 w 985"/>
              <a:gd name="T39" fmla="*/ 495 h 535"/>
              <a:gd name="T40" fmla="*/ 788 w 985"/>
              <a:gd name="T41" fmla="*/ 433 h 535"/>
              <a:gd name="T42" fmla="*/ 805 w 985"/>
              <a:gd name="T43" fmla="*/ 400 h 535"/>
              <a:gd name="T44" fmla="*/ 878 w 985"/>
              <a:gd name="T45" fmla="*/ 393 h 535"/>
              <a:gd name="T46" fmla="*/ 915 w 985"/>
              <a:gd name="T47" fmla="*/ 358 h 535"/>
              <a:gd name="T48" fmla="*/ 953 w 985"/>
              <a:gd name="T49" fmla="*/ 300 h 535"/>
              <a:gd name="T50" fmla="*/ 960 w 985"/>
              <a:gd name="T51" fmla="*/ 278 h 535"/>
              <a:gd name="T52" fmla="*/ 985 w 985"/>
              <a:gd name="T53" fmla="*/ 213 h 535"/>
              <a:gd name="T54" fmla="*/ 983 w 985"/>
              <a:gd name="T55" fmla="*/ 180 h 535"/>
              <a:gd name="T56" fmla="*/ 953 w 985"/>
              <a:gd name="T57" fmla="*/ 170 h 535"/>
              <a:gd name="T58" fmla="*/ 895 w 985"/>
              <a:gd name="T59" fmla="*/ 170 h 535"/>
              <a:gd name="T60" fmla="*/ 780 w 985"/>
              <a:gd name="T61" fmla="*/ 88 h 535"/>
              <a:gd name="T62" fmla="*/ 728 w 985"/>
              <a:gd name="T63" fmla="*/ 73 h 535"/>
              <a:gd name="T64" fmla="*/ 603 w 985"/>
              <a:gd name="T65" fmla="*/ 58 h 535"/>
              <a:gd name="T66" fmla="*/ 413 w 985"/>
              <a:gd name="T67" fmla="*/ 13 h 535"/>
              <a:gd name="T68" fmla="*/ 345 w 985"/>
              <a:gd name="T69" fmla="*/ 3 h 535"/>
              <a:gd name="T70" fmla="*/ 335 w 985"/>
              <a:gd name="T71" fmla="*/ 15 h 535"/>
              <a:gd name="T72" fmla="*/ 63 w 985"/>
              <a:gd name="T73" fmla="*/ 0 h 535"/>
              <a:gd name="T74" fmla="*/ 3 w 985"/>
              <a:gd name="T75" fmla="*/ 35 h 535"/>
              <a:gd name="T76" fmla="*/ 0 w 985"/>
              <a:gd name="T77" fmla="*/ 38 h 535"/>
              <a:gd name="T78" fmla="*/ 0 w 985"/>
              <a:gd name="T79" fmla="*/ 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5"/>
                </a:moveTo>
                <a:lnTo>
                  <a:pt x="153" y="115"/>
                </a:lnTo>
                <a:lnTo>
                  <a:pt x="218" y="93"/>
                </a:lnTo>
                <a:lnTo>
                  <a:pt x="303" y="150"/>
                </a:lnTo>
                <a:lnTo>
                  <a:pt x="348" y="150"/>
                </a:lnTo>
                <a:lnTo>
                  <a:pt x="323" y="205"/>
                </a:lnTo>
                <a:lnTo>
                  <a:pt x="390" y="223"/>
                </a:lnTo>
                <a:lnTo>
                  <a:pt x="405" y="308"/>
                </a:lnTo>
                <a:lnTo>
                  <a:pt x="435" y="363"/>
                </a:lnTo>
                <a:lnTo>
                  <a:pt x="513" y="380"/>
                </a:lnTo>
                <a:lnTo>
                  <a:pt x="515" y="388"/>
                </a:lnTo>
                <a:lnTo>
                  <a:pt x="538" y="365"/>
                </a:lnTo>
                <a:lnTo>
                  <a:pt x="693" y="400"/>
                </a:lnTo>
                <a:lnTo>
                  <a:pt x="700" y="435"/>
                </a:lnTo>
                <a:lnTo>
                  <a:pt x="753" y="453"/>
                </a:lnTo>
                <a:lnTo>
                  <a:pt x="770" y="535"/>
                </a:lnTo>
                <a:lnTo>
                  <a:pt x="798" y="533"/>
                </a:lnTo>
                <a:lnTo>
                  <a:pt x="825" y="500"/>
                </a:lnTo>
                <a:lnTo>
                  <a:pt x="825" y="495"/>
                </a:lnTo>
                <a:lnTo>
                  <a:pt x="823" y="495"/>
                </a:lnTo>
                <a:lnTo>
                  <a:pt x="788" y="433"/>
                </a:lnTo>
                <a:lnTo>
                  <a:pt x="805" y="400"/>
                </a:lnTo>
                <a:lnTo>
                  <a:pt x="878" y="393"/>
                </a:lnTo>
                <a:lnTo>
                  <a:pt x="915" y="358"/>
                </a:lnTo>
                <a:lnTo>
                  <a:pt x="953" y="300"/>
                </a:lnTo>
                <a:lnTo>
                  <a:pt x="960" y="278"/>
                </a:lnTo>
                <a:lnTo>
                  <a:pt x="985" y="213"/>
                </a:lnTo>
                <a:lnTo>
                  <a:pt x="983" y="180"/>
                </a:lnTo>
                <a:lnTo>
                  <a:pt x="953" y="170"/>
                </a:lnTo>
                <a:lnTo>
                  <a:pt x="895" y="170"/>
                </a:lnTo>
                <a:lnTo>
                  <a:pt x="780" y="88"/>
                </a:lnTo>
                <a:lnTo>
                  <a:pt x="728" y="73"/>
                </a:lnTo>
                <a:lnTo>
                  <a:pt x="603" y="58"/>
                </a:lnTo>
                <a:lnTo>
                  <a:pt x="413" y="13"/>
                </a:lnTo>
                <a:lnTo>
                  <a:pt x="345" y="3"/>
                </a:lnTo>
                <a:lnTo>
                  <a:pt x="335" y="15"/>
                </a:lnTo>
                <a:lnTo>
                  <a:pt x="63" y="0"/>
                </a:lnTo>
                <a:lnTo>
                  <a:pt x="3" y="35"/>
                </a:lnTo>
                <a:lnTo>
                  <a:pt x="0" y="38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Freeform 1339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2 h 135"/>
              <a:gd name="T4" fmla="*/ 58 w 186"/>
              <a:gd name="T5" fmla="*/ 135 h 135"/>
              <a:gd name="T6" fmla="*/ 71 w 186"/>
              <a:gd name="T7" fmla="*/ 119 h 135"/>
              <a:gd name="T8" fmla="*/ 138 w 186"/>
              <a:gd name="T9" fmla="*/ 106 h 135"/>
              <a:gd name="T10" fmla="*/ 179 w 186"/>
              <a:gd name="T11" fmla="*/ 74 h 135"/>
              <a:gd name="T12" fmla="*/ 186 w 186"/>
              <a:gd name="T13" fmla="*/ 71 h 135"/>
              <a:gd name="T14" fmla="*/ 179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2"/>
                </a:lnTo>
                <a:lnTo>
                  <a:pt x="58" y="135"/>
                </a:lnTo>
                <a:lnTo>
                  <a:pt x="71" y="119"/>
                </a:lnTo>
                <a:lnTo>
                  <a:pt x="138" y="106"/>
                </a:lnTo>
                <a:lnTo>
                  <a:pt x="179" y="74"/>
                </a:lnTo>
                <a:lnTo>
                  <a:pt x="186" y="71"/>
                </a:lnTo>
                <a:lnTo>
                  <a:pt x="179" y="35"/>
                </a:lnTo>
                <a:lnTo>
                  <a:pt x="23" y="0"/>
                </a:lnTo>
                <a:lnTo>
                  <a:pt x="0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Freeform 1338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3 h 135"/>
              <a:gd name="T4" fmla="*/ 58 w 186"/>
              <a:gd name="T5" fmla="*/ 135 h 135"/>
              <a:gd name="T6" fmla="*/ 70 w 186"/>
              <a:gd name="T7" fmla="*/ 118 h 135"/>
              <a:gd name="T8" fmla="*/ 138 w 186"/>
              <a:gd name="T9" fmla="*/ 105 h 135"/>
              <a:gd name="T10" fmla="*/ 178 w 186"/>
              <a:gd name="T11" fmla="*/ 73 h 135"/>
              <a:gd name="T12" fmla="*/ 186 w 186"/>
              <a:gd name="T13" fmla="*/ 70 h 135"/>
              <a:gd name="T14" fmla="*/ 178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3"/>
                </a:lnTo>
                <a:lnTo>
                  <a:pt x="58" y="135"/>
                </a:lnTo>
                <a:lnTo>
                  <a:pt x="70" y="118"/>
                </a:lnTo>
                <a:lnTo>
                  <a:pt x="138" y="105"/>
                </a:lnTo>
                <a:lnTo>
                  <a:pt x="178" y="73"/>
                </a:lnTo>
                <a:lnTo>
                  <a:pt x="186" y="70"/>
                </a:lnTo>
                <a:lnTo>
                  <a:pt x="178" y="35"/>
                </a:lnTo>
                <a:lnTo>
                  <a:pt x="23" y="0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Freeform 1337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2 h 1178"/>
              <a:gd name="T2" fmla="*/ 6 w 1212"/>
              <a:gd name="T3" fmla="*/ 477 h 1178"/>
              <a:gd name="T4" fmla="*/ 131 w 1212"/>
              <a:gd name="T5" fmla="*/ 598 h 1178"/>
              <a:gd name="T6" fmla="*/ 172 w 1212"/>
              <a:gd name="T7" fmla="*/ 598 h 1178"/>
              <a:gd name="T8" fmla="*/ 188 w 1212"/>
              <a:gd name="T9" fmla="*/ 682 h 1178"/>
              <a:gd name="T10" fmla="*/ 220 w 1212"/>
              <a:gd name="T11" fmla="*/ 758 h 1178"/>
              <a:gd name="T12" fmla="*/ 233 w 1212"/>
              <a:gd name="T13" fmla="*/ 829 h 1178"/>
              <a:gd name="T14" fmla="*/ 355 w 1212"/>
              <a:gd name="T15" fmla="*/ 950 h 1178"/>
              <a:gd name="T16" fmla="*/ 473 w 1212"/>
              <a:gd name="T17" fmla="*/ 966 h 1178"/>
              <a:gd name="T18" fmla="*/ 524 w 1212"/>
              <a:gd name="T19" fmla="*/ 1037 h 1178"/>
              <a:gd name="T20" fmla="*/ 601 w 1212"/>
              <a:gd name="T21" fmla="*/ 1136 h 1178"/>
              <a:gd name="T22" fmla="*/ 742 w 1212"/>
              <a:gd name="T23" fmla="*/ 1178 h 1178"/>
              <a:gd name="T24" fmla="*/ 828 w 1212"/>
              <a:gd name="T25" fmla="*/ 1072 h 1178"/>
              <a:gd name="T26" fmla="*/ 879 w 1212"/>
              <a:gd name="T27" fmla="*/ 979 h 1178"/>
              <a:gd name="T28" fmla="*/ 892 w 1212"/>
              <a:gd name="T29" fmla="*/ 918 h 1178"/>
              <a:gd name="T30" fmla="*/ 975 w 1212"/>
              <a:gd name="T31" fmla="*/ 842 h 1178"/>
              <a:gd name="T32" fmla="*/ 1020 w 1212"/>
              <a:gd name="T33" fmla="*/ 742 h 1178"/>
              <a:gd name="T34" fmla="*/ 1158 w 1212"/>
              <a:gd name="T35" fmla="*/ 726 h 1178"/>
              <a:gd name="T36" fmla="*/ 1167 w 1212"/>
              <a:gd name="T37" fmla="*/ 710 h 1178"/>
              <a:gd name="T38" fmla="*/ 1107 w 1212"/>
              <a:gd name="T39" fmla="*/ 646 h 1178"/>
              <a:gd name="T40" fmla="*/ 1123 w 1212"/>
              <a:gd name="T41" fmla="*/ 630 h 1178"/>
              <a:gd name="T42" fmla="*/ 1123 w 1212"/>
              <a:gd name="T43" fmla="*/ 605 h 1178"/>
              <a:gd name="T44" fmla="*/ 1126 w 1212"/>
              <a:gd name="T45" fmla="*/ 605 h 1178"/>
              <a:gd name="T46" fmla="*/ 1174 w 1212"/>
              <a:gd name="T47" fmla="*/ 618 h 1178"/>
              <a:gd name="T48" fmla="*/ 1116 w 1212"/>
              <a:gd name="T49" fmla="*/ 602 h 1178"/>
              <a:gd name="T50" fmla="*/ 1132 w 1212"/>
              <a:gd name="T51" fmla="*/ 531 h 1178"/>
              <a:gd name="T52" fmla="*/ 1135 w 1212"/>
              <a:gd name="T53" fmla="*/ 531 h 1178"/>
              <a:gd name="T54" fmla="*/ 1132 w 1212"/>
              <a:gd name="T55" fmla="*/ 531 h 1178"/>
              <a:gd name="T56" fmla="*/ 1151 w 1212"/>
              <a:gd name="T57" fmla="*/ 461 h 1178"/>
              <a:gd name="T58" fmla="*/ 1209 w 1212"/>
              <a:gd name="T59" fmla="*/ 461 h 1178"/>
              <a:gd name="T60" fmla="*/ 1212 w 1212"/>
              <a:gd name="T61" fmla="*/ 442 h 1178"/>
              <a:gd name="T62" fmla="*/ 1202 w 1212"/>
              <a:gd name="T63" fmla="*/ 426 h 1178"/>
              <a:gd name="T64" fmla="*/ 1199 w 1212"/>
              <a:gd name="T65" fmla="*/ 342 h 1178"/>
              <a:gd name="T66" fmla="*/ 1151 w 1212"/>
              <a:gd name="T67" fmla="*/ 336 h 1178"/>
              <a:gd name="T68" fmla="*/ 1142 w 1212"/>
              <a:gd name="T69" fmla="*/ 218 h 1178"/>
              <a:gd name="T70" fmla="*/ 1174 w 1212"/>
              <a:gd name="T71" fmla="*/ 205 h 1178"/>
              <a:gd name="T72" fmla="*/ 1177 w 1212"/>
              <a:gd name="T73" fmla="*/ 205 h 1178"/>
              <a:gd name="T74" fmla="*/ 1158 w 1212"/>
              <a:gd name="T75" fmla="*/ 134 h 1178"/>
              <a:gd name="T76" fmla="*/ 1027 w 1212"/>
              <a:gd name="T77" fmla="*/ 128 h 1178"/>
              <a:gd name="T78" fmla="*/ 1030 w 1212"/>
              <a:gd name="T79" fmla="*/ 83 h 1178"/>
              <a:gd name="T80" fmla="*/ 1014 w 1212"/>
              <a:gd name="T81" fmla="*/ 45 h 1178"/>
              <a:gd name="T82" fmla="*/ 940 w 1212"/>
              <a:gd name="T83" fmla="*/ 0 h 1178"/>
              <a:gd name="T84" fmla="*/ 873 w 1212"/>
              <a:gd name="T85" fmla="*/ 6 h 1178"/>
              <a:gd name="T86" fmla="*/ 873 w 1212"/>
              <a:gd name="T87" fmla="*/ 16 h 1178"/>
              <a:gd name="T88" fmla="*/ 771 w 1212"/>
              <a:gd name="T89" fmla="*/ 109 h 1178"/>
              <a:gd name="T90" fmla="*/ 796 w 1212"/>
              <a:gd name="T91" fmla="*/ 205 h 1178"/>
              <a:gd name="T92" fmla="*/ 508 w 1212"/>
              <a:gd name="T93" fmla="*/ 406 h 1178"/>
              <a:gd name="T94" fmla="*/ 441 w 1212"/>
              <a:gd name="T95" fmla="*/ 374 h 1178"/>
              <a:gd name="T96" fmla="*/ 448 w 1212"/>
              <a:gd name="T97" fmla="*/ 352 h 1178"/>
              <a:gd name="T98" fmla="*/ 441 w 1212"/>
              <a:gd name="T99" fmla="*/ 365 h 1178"/>
              <a:gd name="T100" fmla="*/ 438 w 1212"/>
              <a:gd name="T101" fmla="*/ 371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2 h 1178"/>
              <a:gd name="T108" fmla="*/ 224 w 1212"/>
              <a:gd name="T109" fmla="*/ 474 h 1178"/>
              <a:gd name="T110" fmla="*/ 198 w 1212"/>
              <a:gd name="T111" fmla="*/ 477 h 1178"/>
              <a:gd name="T112" fmla="*/ 179 w 1212"/>
              <a:gd name="T113" fmla="*/ 394 h 1178"/>
              <a:gd name="T114" fmla="*/ 128 w 1212"/>
              <a:gd name="T115" fmla="*/ 378 h 1178"/>
              <a:gd name="T116" fmla="*/ 121 w 1212"/>
              <a:gd name="T117" fmla="*/ 381 h 1178"/>
              <a:gd name="T118" fmla="*/ 80 w 1212"/>
              <a:gd name="T119" fmla="*/ 413 h 1178"/>
              <a:gd name="T120" fmla="*/ 13 w 1212"/>
              <a:gd name="T121" fmla="*/ 426 h 1178"/>
              <a:gd name="T122" fmla="*/ 0 w 1212"/>
              <a:gd name="T123" fmla="*/ 442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2"/>
                </a:moveTo>
                <a:lnTo>
                  <a:pt x="6" y="477"/>
                </a:lnTo>
                <a:lnTo>
                  <a:pt x="131" y="598"/>
                </a:lnTo>
                <a:lnTo>
                  <a:pt x="172" y="598"/>
                </a:lnTo>
                <a:lnTo>
                  <a:pt x="188" y="682"/>
                </a:lnTo>
                <a:lnTo>
                  <a:pt x="220" y="758"/>
                </a:lnTo>
                <a:lnTo>
                  <a:pt x="233" y="829"/>
                </a:lnTo>
                <a:lnTo>
                  <a:pt x="355" y="950"/>
                </a:lnTo>
                <a:lnTo>
                  <a:pt x="473" y="966"/>
                </a:lnTo>
                <a:lnTo>
                  <a:pt x="524" y="1037"/>
                </a:lnTo>
                <a:lnTo>
                  <a:pt x="601" y="1136"/>
                </a:lnTo>
                <a:lnTo>
                  <a:pt x="742" y="1178"/>
                </a:lnTo>
                <a:lnTo>
                  <a:pt x="828" y="1072"/>
                </a:lnTo>
                <a:lnTo>
                  <a:pt x="879" y="979"/>
                </a:lnTo>
                <a:lnTo>
                  <a:pt x="892" y="918"/>
                </a:lnTo>
                <a:lnTo>
                  <a:pt x="975" y="842"/>
                </a:lnTo>
                <a:lnTo>
                  <a:pt x="1020" y="742"/>
                </a:lnTo>
                <a:lnTo>
                  <a:pt x="1158" y="726"/>
                </a:lnTo>
                <a:lnTo>
                  <a:pt x="1167" y="710"/>
                </a:lnTo>
                <a:lnTo>
                  <a:pt x="1107" y="646"/>
                </a:lnTo>
                <a:lnTo>
                  <a:pt x="1123" y="630"/>
                </a:lnTo>
                <a:lnTo>
                  <a:pt x="1123" y="605"/>
                </a:lnTo>
                <a:lnTo>
                  <a:pt x="1126" y="605"/>
                </a:lnTo>
                <a:lnTo>
                  <a:pt x="1174" y="618"/>
                </a:lnTo>
                <a:lnTo>
                  <a:pt x="1116" y="602"/>
                </a:lnTo>
                <a:lnTo>
                  <a:pt x="1132" y="531"/>
                </a:lnTo>
                <a:lnTo>
                  <a:pt x="1135" y="531"/>
                </a:lnTo>
                <a:lnTo>
                  <a:pt x="1132" y="531"/>
                </a:lnTo>
                <a:lnTo>
                  <a:pt x="1151" y="461"/>
                </a:lnTo>
                <a:lnTo>
                  <a:pt x="1209" y="461"/>
                </a:lnTo>
                <a:lnTo>
                  <a:pt x="1212" y="442"/>
                </a:lnTo>
                <a:lnTo>
                  <a:pt x="1202" y="426"/>
                </a:lnTo>
                <a:lnTo>
                  <a:pt x="1199" y="342"/>
                </a:lnTo>
                <a:lnTo>
                  <a:pt x="1151" y="336"/>
                </a:lnTo>
                <a:lnTo>
                  <a:pt x="1142" y="218"/>
                </a:lnTo>
                <a:lnTo>
                  <a:pt x="1174" y="205"/>
                </a:lnTo>
                <a:lnTo>
                  <a:pt x="1177" y="205"/>
                </a:lnTo>
                <a:lnTo>
                  <a:pt x="1158" y="134"/>
                </a:lnTo>
                <a:lnTo>
                  <a:pt x="1027" y="128"/>
                </a:lnTo>
                <a:lnTo>
                  <a:pt x="1030" y="83"/>
                </a:lnTo>
                <a:lnTo>
                  <a:pt x="1014" y="45"/>
                </a:lnTo>
                <a:lnTo>
                  <a:pt x="940" y="0"/>
                </a:lnTo>
                <a:lnTo>
                  <a:pt x="873" y="6"/>
                </a:lnTo>
                <a:lnTo>
                  <a:pt x="873" y="16"/>
                </a:lnTo>
                <a:lnTo>
                  <a:pt x="771" y="109"/>
                </a:lnTo>
                <a:lnTo>
                  <a:pt x="796" y="205"/>
                </a:lnTo>
                <a:lnTo>
                  <a:pt x="508" y="406"/>
                </a:lnTo>
                <a:lnTo>
                  <a:pt x="441" y="374"/>
                </a:lnTo>
                <a:lnTo>
                  <a:pt x="448" y="352"/>
                </a:lnTo>
                <a:lnTo>
                  <a:pt x="441" y="365"/>
                </a:lnTo>
                <a:lnTo>
                  <a:pt x="438" y="371"/>
                </a:lnTo>
                <a:lnTo>
                  <a:pt x="275" y="438"/>
                </a:lnTo>
                <a:lnTo>
                  <a:pt x="252" y="438"/>
                </a:lnTo>
                <a:lnTo>
                  <a:pt x="252" y="442"/>
                </a:lnTo>
                <a:lnTo>
                  <a:pt x="224" y="474"/>
                </a:lnTo>
                <a:lnTo>
                  <a:pt x="198" y="477"/>
                </a:lnTo>
                <a:lnTo>
                  <a:pt x="179" y="394"/>
                </a:lnTo>
                <a:lnTo>
                  <a:pt x="128" y="378"/>
                </a:lnTo>
                <a:lnTo>
                  <a:pt x="121" y="381"/>
                </a:lnTo>
                <a:lnTo>
                  <a:pt x="80" y="413"/>
                </a:lnTo>
                <a:lnTo>
                  <a:pt x="13" y="426"/>
                </a:lnTo>
                <a:lnTo>
                  <a:pt x="0" y="44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1336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3 h 1178"/>
              <a:gd name="T2" fmla="*/ 5 w 1212"/>
              <a:gd name="T3" fmla="*/ 478 h 1178"/>
              <a:gd name="T4" fmla="*/ 130 w 1212"/>
              <a:gd name="T5" fmla="*/ 598 h 1178"/>
              <a:gd name="T6" fmla="*/ 172 w 1212"/>
              <a:gd name="T7" fmla="*/ 598 h 1178"/>
              <a:gd name="T8" fmla="*/ 187 w 1212"/>
              <a:gd name="T9" fmla="*/ 683 h 1178"/>
              <a:gd name="T10" fmla="*/ 220 w 1212"/>
              <a:gd name="T11" fmla="*/ 758 h 1178"/>
              <a:gd name="T12" fmla="*/ 232 w 1212"/>
              <a:gd name="T13" fmla="*/ 830 h 1178"/>
              <a:gd name="T14" fmla="*/ 355 w 1212"/>
              <a:gd name="T15" fmla="*/ 950 h 1178"/>
              <a:gd name="T16" fmla="*/ 472 w 1212"/>
              <a:gd name="T17" fmla="*/ 965 h 1178"/>
              <a:gd name="T18" fmla="*/ 525 w 1212"/>
              <a:gd name="T19" fmla="*/ 1038 h 1178"/>
              <a:gd name="T20" fmla="*/ 600 w 1212"/>
              <a:gd name="T21" fmla="*/ 1135 h 1178"/>
              <a:gd name="T22" fmla="*/ 742 w 1212"/>
              <a:gd name="T23" fmla="*/ 1178 h 1178"/>
              <a:gd name="T24" fmla="*/ 827 w 1212"/>
              <a:gd name="T25" fmla="*/ 1073 h 1178"/>
              <a:gd name="T26" fmla="*/ 880 w 1212"/>
              <a:gd name="T27" fmla="*/ 980 h 1178"/>
              <a:gd name="T28" fmla="*/ 892 w 1212"/>
              <a:gd name="T29" fmla="*/ 918 h 1178"/>
              <a:gd name="T30" fmla="*/ 975 w 1212"/>
              <a:gd name="T31" fmla="*/ 843 h 1178"/>
              <a:gd name="T32" fmla="*/ 1020 w 1212"/>
              <a:gd name="T33" fmla="*/ 743 h 1178"/>
              <a:gd name="T34" fmla="*/ 1157 w 1212"/>
              <a:gd name="T35" fmla="*/ 725 h 1178"/>
              <a:gd name="T36" fmla="*/ 1167 w 1212"/>
              <a:gd name="T37" fmla="*/ 710 h 1178"/>
              <a:gd name="T38" fmla="*/ 1107 w 1212"/>
              <a:gd name="T39" fmla="*/ 645 h 1178"/>
              <a:gd name="T40" fmla="*/ 1122 w 1212"/>
              <a:gd name="T41" fmla="*/ 630 h 1178"/>
              <a:gd name="T42" fmla="*/ 1122 w 1212"/>
              <a:gd name="T43" fmla="*/ 605 h 1178"/>
              <a:gd name="T44" fmla="*/ 1125 w 1212"/>
              <a:gd name="T45" fmla="*/ 605 h 1178"/>
              <a:gd name="T46" fmla="*/ 1175 w 1212"/>
              <a:gd name="T47" fmla="*/ 618 h 1178"/>
              <a:gd name="T48" fmla="*/ 1115 w 1212"/>
              <a:gd name="T49" fmla="*/ 603 h 1178"/>
              <a:gd name="T50" fmla="*/ 1132 w 1212"/>
              <a:gd name="T51" fmla="*/ 530 h 1178"/>
              <a:gd name="T52" fmla="*/ 1135 w 1212"/>
              <a:gd name="T53" fmla="*/ 530 h 1178"/>
              <a:gd name="T54" fmla="*/ 1132 w 1212"/>
              <a:gd name="T55" fmla="*/ 530 h 1178"/>
              <a:gd name="T56" fmla="*/ 1150 w 1212"/>
              <a:gd name="T57" fmla="*/ 460 h 1178"/>
              <a:gd name="T58" fmla="*/ 1210 w 1212"/>
              <a:gd name="T59" fmla="*/ 460 h 1178"/>
              <a:gd name="T60" fmla="*/ 1212 w 1212"/>
              <a:gd name="T61" fmla="*/ 443 h 1178"/>
              <a:gd name="T62" fmla="*/ 1202 w 1212"/>
              <a:gd name="T63" fmla="*/ 425 h 1178"/>
              <a:gd name="T64" fmla="*/ 1200 w 1212"/>
              <a:gd name="T65" fmla="*/ 343 h 1178"/>
              <a:gd name="T66" fmla="*/ 1150 w 1212"/>
              <a:gd name="T67" fmla="*/ 335 h 1178"/>
              <a:gd name="T68" fmla="*/ 1142 w 1212"/>
              <a:gd name="T69" fmla="*/ 218 h 1178"/>
              <a:gd name="T70" fmla="*/ 1175 w 1212"/>
              <a:gd name="T71" fmla="*/ 205 h 1178"/>
              <a:gd name="T72" fmla="*/ 1177 w 1212"/>
              <a:gd name="T73" fmla="*/ 205 h 1178"/>
              <a:gd name="T74" fmla="*/ 1157 w 1212"/>
              <a:gd name="T75" fmla="*/ 135 h 1178"/>
              <a:gd name="T76" fmla="*/ 1027 w 1212"/>
              <a:gd name="T77" fmla="*/ 128 h 1178"/>
              <a:gd name="T78" fmla="*/ 1030 w 1212"/>
              <a:gd name="T79" fmla="*/ 83 h 1178"/>
              <a:gd name="T80" fmla="*/ 1015 w 1212"/>
              <a:gd name="T81" fmla="*/ 45 h 1178"/>
              <a:gd name="T82" fmla="*/ 940 w 1212"/>
              <a:gd name="T83" fmla="*/ 0 h 1178"/>
              <a:gd name="T84" fmla="*/ 872 w 1212"/>
              <a:gd name="T85" fmla="*/ 5 h 1178"/>
              <a:gd name="T86" fmla="*/ 872 w 1212"/>
              <a:gd name="T87" fmla="*/ 15 h 1178"/>
              <a:gd name="T88" fmla="*/ 770 w 1212"/>
              <a:gd name="T89" fmla="*/ 110 h 1178"/>
              <a:gd name="T90" fmla="*/ 795 w 1212"/>
              <a:gd name="T91" fmla="*/ 205 h 1178"/>
              <a:gd name="T92" fmla="*/ 507 w 1212"/>
              <a:gd name="T93" fmla="*/ 405 h 1178"/>
              <a:gd name="T94" fmla="*/ 440 w 1212"/>
              <a:gd name="T95" fmla="*/ 375 h 1178"/>
              <a:gd name="T96" fmla="*/ 447 w 1212"/>
              <a:gd name="T97" fmla="*/ 353 h 1178"/>
              <a:gd name="T98" fmla="*/ 440 w 1212"/>
              <a:gd name="T99" fmla="*/ 365 h 1178"/>
              <a:gd name="T100" fmla="*/ 437 w 1212"/>
              <a:gd name="T101" fmla="*/ 370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3 h 1178"/>
              <a:gd name="T108" fmla="*/ 225 w 1212"/>
              <a:gd name="T109" fmla="*/ 475 h 1178"/>
              <a:gd name="T110" fmla="*/ 197 w 1212"/>
              <a:gd name="T111" fmla="*/ 478 h 1178"/>
              <a:gd name="T112" fmla="*/ 180 w 1212"/>
              <a:gd name="T113" fmla="*/ 395 h 1178"/>
              <a:gd name="T114" fmla="*/ 127 w 1212"/>
              <a:gd name="T115" fmla="*/ 378 h 1178"/>
              <a:gd name="T116" fmla="*/ 120 w 1212"/>
              <a:gd name="T117" fmla="*/ 380 h 1178"/>
              <a:gd name="T118" fmla="*/ 80 w 1212"/>
              <a:gd name="T119" fmla="*/ 413 h 1178"/>
              <a:gd name="T120" fmla="*/ 12 w 1212"/>
              <a:gd name="T121" fmla="*/ 425 h 1178"/>
              <a:gd name="T122" fmla="*/ 0 w 1212"/>
              <a:gd name="T123" fmla="*/ 443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3"/>
                </a:moveTo>
                <a:lnTo>
                  <a:pt x="5" y="478"/>
                </a:lnTo>
                <a:lnTo>
                  <a:pt x="130" y="598"/>
                </a:lnTo>
                <a:lnTo>
                  <a:pt x="172" y="598"/>
                </a:lnTo>
                <a:lnTo>
                  <a:pt x="187" y="683"/>
                </a:lnTo>
                <a:lnTo>
                  <a:pt x="220" y="758"/>
                </a:lnTo>
                <a:lnTo>
                  <a:pt x="232" y="830"/>
                </a:lnTo>
                <a:lnTo>
                  <a:pt x="355" y="950"/>
                </a:lnTo>
                <a:lnTo>
                  <a:pt x="472" y="965"/>
                </a:lnTo>
                <a:lnTo>
                  <a:pt x="525" y="1038"/>
                </a:lnTo>
                <a:lnTo>
                  <a:pt x="600" y="1135"/>
                </a:lnTo>
                <a:lnTo>
                  <a:pt x="742" y="1178"/>
                </a:lnTo>
                <a:lnTo>
                  <a:pt x="827" y="1073"/>
                </a:lnTo>
                <a:lnTo>
                  <a:pt x="880" y="980"/>
                </a:lnTo>
                <a:lnTo>
                  <a:pt x="892" y="918"/>
                </a:lnTo>
                <a:lnTo>
                  <a:pt x="975" y="843"/>
                </a:lnTo>
                <a:lnTo>
                  <a:pt x="1020" y="743"/>
                </a:lnTo>
                <a:lnTo>
                  <a:pt x="1157" y="725"/>
                </a:lnTo>
                <a:lnTo>
                  <a:pt x="1167" y="710"/>
                </a:lnTo>
                <a:lnTo>
                  <a:pt x="1107" y="645"/>
                </a:lnTo>
                <a:lnTo>
                  <a:pt x="1122" y="630"/>
                </a:lnTo>
                <a:lnTo>
                  <a:pt x="1122" y="605"/>
                </a:lnTo>
                <a:lnTo>
                  <a:pt x="1125" y="605"/>
                </a:lnTo>
                <a:lnTo>
                  <a:pt x="1175" y="618"/>
                </a:lnTo>
                <a:lnTo>
                  <a:pt x="1115" y="603"/>
                </a:lnTo>
                <a:lnTo>
                  <a:pt x="1132" y="530"/>
                </a:lnTo>
                <a:lnTo>
                  <a:pt x="1135" y="530"/>
                </a:lnTo>
                <a:lnTo>
                  <a:pt x="1132" y="530"/>
                </a:lnTo>
                <a:lnTo>
                  <a:pt x="1150" y="460"/>
                </a:lnTo>
                <a:lnTo>
                  <a:pt x="1210" y="460"/>
                </a:lnTo>
                <a:lnTo>
                  <a:pt x="1212" y="443"/>
                </a:lnTo>
                <a:lnTo>
                  <a:pt x="1202" y="425"/>
                </a:lnTo>
                <a:lnTo>
                  <a:pt x="1200" y="343"/>
                </a:lnTo>
                <a:lnTo>
                  <a:pt x="1150" y="335"/>
                </a:lnTo>
                <a:lnTo>
                  <a:pt x="1142" y="218"/>
                </a:lnTo>
                <a:lnTo>
                  <a:pt x="1175" y="205"/>
                </a:lnTo>
                <a:lnTo>
                  <a:pt x="1177" y="205"/>
                </a:lnTo>
                <a:lnTo>
                  <a:pt x="1157" y="135"/>
                </a:lnTo>
                <a:lnTo>
                  <a:pt x="1027" y="128"/>
                </a:lnTo>
                <a:lnTo>
                  <a:pt x="1030" y="83"/>
                </a:lnTo>
                <a:lnTo>
                  <a:pt x="1015" y="45"/>
                </a:lnTo>
                <a:lnTo>
                  <a:pt x="940" y="0"/>
                </a:lnTo>
                <a:lnTo>
                  <a:pt x="872" y="5"/>
                </a:lnTo>
                <a:lnTo>
                  <a:pt x="872" y="15"/>
                </a:lnTo>
                <a:lnTo>
                  <a:pt x="770" y="110"/>
                </a:lnTo>
                <a:lnTo>
                  <a:pt x="795" y="205"/>
                </a:lnTo>
                <a:lnTo>
                  <a:pt x="507" y="405"/>
                </a:lnTo>
                <a:lnTo>
                  <a:pt x="440" y="375"/>
                </a:lnTo>
                <a:lnTo>
                  <a:pt x="447" y="353"/>
                </a:lnTo>
                <a:lnTo>
                  <a:pt x="440" y="365"/>
                </a:lnTo>
                <a:lnTo>
                  <a:pt x="437" y="370"/>
                </a:lnTo>
                <a:lnTo>
                  <a:pt x="275" y="438"/>
                </a:lnTo>
                <a:lnTo>
                  <a:pt x="252" y="438"/>
                </a:lnTo>
                <a:lnTo>
                  <a:pt x="252" y="443"/>
                </a:lnTo>
                <a:lnTo>
                  <a:pt x="225" y="475"/>
                </a:lnTo>
                <a:lnTo>
                  <a:pt x="197" y="478"/>
                </a:lnTo>
                <a:lnTo>
                  <a:pt x="180" y="395"/>
                </a:lnTo>
                <a:lnTo>
                  <a:pt x="127" y="378"/>
                </a:lnTo>
                <a:lnTo>
                  <a:pt x="120" y="380"/>
                </a:lnTo>
                <a:lnTo>
                  <a:pt x="80" y="413"/>
                </a:lnTo>
                <a:lnTo>
                  <a:pt x="12" y="425"/>
                </a:lnTo>
                <a:lnTo>
                  <a:pt x="0" y="4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Line 1335"/>
          <p:cNvSpPr>
            <a:spLocks noChangeShapeType="1"/>
          </p:cNvSpPr>
          <p:nvPr/>
        </p:nvSpPr>
        <p:spPr bwMode="auto">
          <a:xfrm>
            <a:off x="1182935" y="2687941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1334"/>
          <p:cNvSpPr>
            <a:spLocks/>
          </p:cNvSpPr>
          <p:nvPr/>
        </p:nvSpPr>
        <p:spPr bwMode="auto">
          <a:xfrm>
            <a:off x="837459" y="2685419"/>
            <a:ext cx="15130" cy="2523"/>
          </a:xfrm>
          <a:custGeom>
            <a:avLst/>
            <a:gdLst>
              <a:gd name="T0" fmla="*/ 0 w 16"/>
              <a:gd name="T1" fmla="*/ 0 h 3"/>
              <a:gd name="T2" fmla="*/ 16 w 16"/>
              <a:gd name="T3" fmla="*/ 3 h 3"/>
              <a:gd name="T4" fmla="*/ 0 w 1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">
                <a:moveTo>
                  <a:pt x="0" y="0"/>
                </a:moveTo>
                <a:lnTo>
                  <a:pt x="1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Freeform 1333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9 w 266"/>
              <a:gd name="T7" fmla="*/ 195 h 195"/>
              <a:gd name="T8" fmla="*/ 135 w 266"/>
              <a:gd name="T9" fmla="*/ 144 h 195"/>
              <a:gd name="T10" fmla="*/ 179 w 266"/>
              <a:gd name="T11" fmla="*/ 141 h 195"/>
              <a:gd name="T12" fmla="*/ 205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6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9" y="195"/>
                </a:lnTo>
                <a:lnTo>
                  <a:pt x="135" y="144"/>
                </a:lnTo>
                <a:lnTo>
                  <a:pt x="179" y="141"/>
                </a:lnTo>
                <a:lnTo>
                  <a:pt x="205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6"/>
                </a:lnTo>
                <a:lnTo>
                  <a:pt x="20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1332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8 w 266"/>
              <a:gd name="T7" fmla="*/ 195 h 195"/>
              <a:gd name="T8" fmla="*/ 136 w 266"/>
              <a:gd name="T9" fmla="*/ 145 h 195"/>
              <a:gd name="T10" fmla="*/ 178 w 266"/>
              <a:gd name="T11" fmla="*/ 140 h 195"/>
              <a:gd name="T12" fmla="*/ 206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5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8" y="195"/>
                </a:lnTo>
                <a:lnTo>
                  <a:pt x="136" y="145"/>
                </a:lnTo>
                <a:lnTo>
                  <a:pt x="178" y="140"/>
                </a:lnTo>
                <a:lnTo>
                  <a:pt x="206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5"/>
                </a:lnTo>
                <a:lnTo>
                  <a:pt x="20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2" name="Freeform 1331"/>
          <p:cNvSpPr>
            <a:spLocks/>
          </p:cNvSpPr>
          <p:nvPr/>
        </p:nvSpPr>
        <p:spPr bwMode="auto">
          <a:xfrm>
            <a:off x="3994651" y="4339666"/>
            <a:ext cx="612778" cy="569908"/>
          </a:xfrm>
          <a:custGeom>
            <a:avLst/>
            <a:gdLst>
              <a:gd name="T0" fmla="*/ 521 w 607"/>
              <a:gd name="T1" fmla="*/ 22 h 566"/>
              <a:gd name="T2" fmla="*/ 502 w 607"/>
              <a:gd name="T3" fmla="*/ 22 h 566"/>
              <a:gd name="T4" fmla="*/ 441 w 607"/>
              <a:gd name="T5" fmla="*/ 19 h 566"/>
              <a:gd name="T6" fmla="*/ 355 w 607"/>
              <a:gd name="T7" fmla="*/ 0 h 566"/>
              <a:gd name="T8" fmla="*/ 268 w 607"/>
              <a:gd name="T9" fmla="*/ 22 h 566"/>
              <a:gd name="T10" fmla="*/ 275 w 607"/>
              <a:gd name="T11" fmla="*/ 19 h 566"/>
              <a:gd name="T12" fmla="*/ 275 w 607"/>
              <a:gd name="T13" fmla="*/ 80 h 566"/>
              <a:gd name="T14" fmla="*/ 214 w 607"/>
              <a:gd name="T15" fmla="*/ 115 h 566"/>
              <a:gd name="T16" fmla="*/ 201 w 607"/>
              <a:gd name="T17" fmla="*/ 150 h 566"/>
              <a:gd name="T18" fmla="*/ 25 w 607"/>
              <a:gd name="T19" fmla="*/ 198 h 566"/>
              <a:gd name="T20" fmla="*/ 19 w 607"/>
              <a:gd name="T21" fmla="*/ 221 h 566"/>
              <a:gd name="T22" fmla="*/ 0 w 607"/>
              <a:gd name="T23" fmla="*/ 211 h 566"/>
              <a:gd name="T24" fmla="*/ 13 w 607"/>
              <a:gd name="T25" fmla="*/ 217 h 566"/>
              <a:gd name="T26" fmla="*/ 16 w 607"/>
              <a:gd name="T27" fmla="*/ 227 h 566"/>
              <a:gd name="T28" fmla="*/ 16 w 607"/>
              <a:gd name="T29" fmla="*/ 259 h 566"/>
              <a:gd name="T30" fmla="*/ 19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1 w 607"/>
              <a:gd name="T39" fmla="*/ 185 h 566"/>
              <a:gd name="T40" fmla="*/ 515 w 607"/>
              <a:gd name="T41" fmla="*/ 166 h 566"/>
              <a:gd name="T42" fmla="*/ 512 w 607"/>
              <a:gd name="T43" fmla="*/ 70 h 566"/>
              <a:gd name="T44" fmla="*/ 521 w 607"/>
              <a:gd name="T45" fmla="*/ 25 h 566"/>
              <a:gd name="T46" fmla="*/ 521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1" y="22"/>
                </a:moveTo>
                <a:lnTo>
                  <a:pt x="502" y="22"/>
                </a:lnTo>
                <a:lnTo>
                  <a:pt x="441" y="19"/>
                </a:lnTo>
                <a:lnTo>
                  <a:pt x="355" y="0"/>
                </a:lnTo>
                <a:lnTo>
                  <a:pt x="268" y="22"/>
                </a:lnTo>
                <a:lnTo>
                  <a:pt x="275" y="19"/>
                </a:lnTo>
                <a:lnTo>
                  <a:pt x="275" y="80"/>
                </a:lnTo>
                <a:lnTo>
                  <a:pt x="214" y="115"/>
                </a:lnTo>
                <a:lnTo>
                  <a:pt x="201" y="150"/>
                </a:lnTo>
                <a:lnTo>
                  <a:pt x="25" y="198"/>
                </a:lnTo>
                <a:lnTo>
                  <a:pt x="19" y="221"/>
                </a:lnTo>
                <a:lnTo>
                  <a:pt x="0" y="211"/>
                </a:lnTo>
                <a:lnTo>
                  <a:pt x="13" y="217"/>
                </a:lnTo>
                <a:lnTo>
                  <a:pt x="16" y="227"/>
                </a:lnTo>
                <a:lnTo>
                  <a:pt x="16" y="259"/>
                </a:lnTo>
                <a:lnTo>
                  <a:pt x="19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1" y="185"/>
                </a:lnTo>
                <a:lnTo>
                  <a:pt x="515" y="166"/>
                </a:lnTo>
                <a:lnTo>
                  <a:pt x="512" y="70"/>
                </a:lnTo>
                <a:lnTo>
                  <a:pt x="521" y="25"/>
                </a:lnTo>
                <a:lnTo>
                  <a:pt x="521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3" name="Freeform 1330"/>
          <p:cNvSpPr>
            <a:spLocks/>
          </p:cNvSpPr>
          <p:nvPr/>
        </p:nvSpPr>
        <p:spPr bwMode="auto">
          <a:xfrm>
            <a:off x="3994651" y="4339666"/>
            <a:ext cx="610256" cy="572431"/>
          </a:xfrm>
          <a:custGeom>
            <a:avLst/>
            <a:gdLst>
              <a:gd name="T0" fmla="*/ 522 w 607"/>
              <a:gd name="T1" fmla="*/ 22 h 566"/>
              <a:gd name="T2" fmla="*/ 502 w 607"/>
              <a:gd name="T3" fmla="*/ 22 h 566"/>
              <a:gd name="T4" fmla="*/ 441 w 607"/>
              <a:gd name="T5" fmla="*/ 20 h 566"/>
              <a:gd name="T6" fmla="*/ 356 w 607"/>
              <a:gd name="T7" fmla="*/ 0 h 566"/>
              <a:gd name="T8" fmla="*/ 268 w 607"/>
              <a:gd name="T9" fmla="*/ 22 h 566"/>
              <a:gd name="T10" fmla="*/ 276 w 607"/>
              <a:gd name="T11" fmla="*/ 20 h 566"/>
              <a:gd name="T12" fmla="*/ 276 w 607"/>
              <a:gd name="T13" fmla="*/ 80 h 566"/>
              <a:gd name="T14" fmla="*/ 213 w 607"/>
              <a:gd name="T15" fmla="*/ 115 h 566"/>
              <a:gd name="T16" fmla="*/ 201 w 607"/>
              <a:gd name="T17" fmla="*/ 150 h 566"/>
              <a:gd name="T18" fmla="*/ 25 w 607"/>
              <a:gd name="T19" fmla="*/ 199 h 566"/>
              <a:gd name="T20" fmla="*/ 18 w 607"/>
              <a:gd name="T21" fmla="*/ 222 h 566"/>
              <a:gd name="T22" fmla="*/ 0 w 607"/>
              <a:gd name="T23" fmla="*/ 212 h 566"/>
              <a:gd name="T24" fmla="*/ 13 w 607"/>
              <a:gd name="T25" fmla="*/ 217 h 566"/>
              <a:gd name="T26" fmla="*/ 15 w 607"/>
              <a:gd name="T27" fmla="*/ 227 h 566"/>
              <a:gd name="T28" fmla="*/ 15 w 607"/>
              <a:gd name="T29" fmla="*/ 259 h 566"/>
              <a:gd name="T30" fmla="*/ 18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2 w 607"/>
              <a:gd name="T39" fmla="*/ 185 h 566"/>
              <a:gd name="T40" fmla="*/ 517 w 607"/>
              <a:gd name="T41" fmla="*/ 167 h 566"/>
              <a:gd name="T42" fmla="*/ 512 w 607"/>
              <a:gd name="T43" fmla="*/ 70 h 566"/>
              <a:gd name="T44" fmla="*/ 522 w 607"/>
              <a:gd name="T45" fmla="*/ 25 h 566"/>
              <a:gd name="T46" fmla="*/ 522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2" y="22"/>
                </a:moveTo>
                <a:lnTo>
                  <a:pt x="502" y="22"/>
                </a:lnTo>
                <a:lnTo>
                  <a:pt x="441" y="20"/>
                </a:lnTo>
                <a:lnTo>
                  <a:pt x="356" y="0"/>
                </a:lnTo>
                <a:lnTo>
                  <a:pt x="268" y="22"/>
                </a:lnTo>
                <a:lnTo>
                  <a:pt x="276" y="20"/>
                </a:lnTo>
                <a:lnTo>
                  <a:pt x="276" y="80"/>
                </a:lnTo>
                <a:lnTo>
                  <a:pt x="213" y="115"/>
                </a:lnTo>
                <a:lnTo>
                  <a:pt x="201" y="150"/>
                </a:lnTo>
                <a:lnTo>
                  <a:pt x="25" y="199"/>
                </a:lnTo>
                <a:lnTo>
                  <a:pt x="18" y="222"/>
                </a:lnTo>
                <a:lnTo>
                  <a:pt x="0" y="212"/>
                </a:lnTo>
                <a:lnTo>
                  <a:pt x="13" y="217"/>
                </a:lnTo>
                <a:lnTo>
                  <a:pt x="15" y="227"/>
                </a:lnTo>
                <a:lnTo>
                  <a:pt x="15" y="259"/>
                </a:lnTo>
                <a:lnTo>
                  <a:pt x="18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2" y="185"/>
                </a:lnTo>
                <a:lnTo>
                  <a:pt x="517" y="167"/>
                </a:lnTo>
                <a:lnTo>
                  <a:pt x="512" y="70"/>
                </a:lnTo>
                <a:lnTo>
                  <a:pt x="522" y="25"/>
                </a:lnTo>
                <a:lnTo>
                  <a:pt x="522" y="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4" name="Freeform 1329"/>
          <p:cNvSpPr>
            <a:spLocks/>
          </p:cNvSpPr>
          <p:nvPr/>
        </p:nvSpPr>
        <p:spPr bwMode="auto">
          <a:xfrm>
            <a:off x="4509081" y="4362362"/>
            <a:ext cx="110956" cy="163911"/>
          </a:xfrm>
          <a:custGeom>
            <a:avLst/>
            <a:gdLst>
              <a:gd name="T0" fmla="*/ 92 w 111"/>
              <a:gd name="T1" fmla="*/ 103 h 163"/>
              <a:gd name="T2" fmla="*/ 92 w 111"/>
              <a:gd name="T3" fmla="*/ 58 h 163"/>
              <a:gd name="T4" fmla="*/ 70 w 111"/>
              <a:gd name="T5" fmla="*/ 42 h 163"/>
              <a:gd name="T6" fmla="*/ 105 w 111"/>
              <a:gd name="T7" fmla="*/ 16 h 163"/>
              <a:gd name="T8" fmla="*/ 111 w 111"/>
              <a:gd name="T9" fmla="*/ 3 h 163"/>
              <a:gd name="T10" fmla="*/ 9 w 111"/>
              <a:gd name="T11" fmla="*/ 0 h 163"/>
              <a:gd name="T12" fmla="*/ 9 w 111"/>
              <a:gd name="T13" fmla="*/ 3 h 163"/>
              <a:gd name="T14" fmla="*/ 0 w 111"/>
              <a:gd name="T15" fmla="*/ 48 h 163"/>
              <a:gd name="T16" fmla="*/ 3 w 111"/>
              <a:gd name="T17" fmla="*/ 144 h 163"/>
              <a:gd name="T18" fmla="*/ 19 w 111"/>
              <a:gd name="T19" fmla="*/ 163 h 163"/>
              <a:gd name="T20" fmla="*/ 89 w 111"/>
              <a:gd name="T21" fmla="*/ 109 h 163"/>
              <a:gd name="T22" fmla="*/ 92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2" y="103"/>
                </a:moveTo>
                <a:lnTo>
                  <a:pt x="92" y="58"/>
                </a:lnTo>
                <a:lnTo>
                  <a:pt x="70" y="42"/>
                </a:lnTo>
                <a:lnTo>
                  <a:pt x="105" y="16"/>
                </a:lnTo>
                <a:lnTo>
                  <a:pt x="111" y="3"/>
                </a:lnTo>
                <a:lnTo>
                  <a:pt x="9" y="0"/>
                </a:lnTo>
                <a:lnTo>
                  <a:pt x="9" y="3"/>
                </a:lnTo>
                <a:lnTo>
                  <a:pt x="0" y="48"/>
                </a:lnTo>
                <a:lnTo>
                  <a:pt x="3" y="144"/>
                </a:lnTo>
                <a:lnTo>
                  <a:pt x="19" y="163"/>
                </a:lnTo>
                <a:lnTo>
                  <a:pt x="89" y="109"/>
                </a:lnTo>
                <a:lnTo>
                  <a:pt x="92" y="10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5" name="Freeform 1328"/>
          <p:cNvSpPr>
            <a:spLocks/>
          </p:cNvSpPr>
          <p:nvPr/>
        </p:nvSpPr>
        <p:spPr bwMode="auto">
          <a:xfrm>
            <a:off x="4509081" y="4362362"/>
            <a:ext cx="113478" cy="163911"/>
          </a:xfrm>
          <a:custGeom>
            <a:avLst/>
            <a:gdLst>
              <a:gd name="T0" fmla="*/ 91 w 111"/>
              <a:gd name="T1" fmla="*/ 103 h 163"/>
              <a:gd name="T2" fmla="*/ 91 w 111"/>
              <a:gd name="T3" fmla="*/ 58 h 163"/>
              <a:gd name="T4" fmla="*/ 69 w 111"/>
              <a:gd name="T5" fmla="*/ 43 h 163"/>
              <a:gd name="T6" fmla="*/ 104 w 111"/>
              <a:gd name="T7" fmla="*/ 18 h 163"/>
              <a:gd name="T8" fmla="*/ 111 w 111"/>
              <a:gd name="T9" fmla="*/ 3 h 163"/>
              <a:gd name="T10" fmla="*/ 10 w 111"/>
              <a:gd name="T11" fmla="*/ 0 h 163"/>
              <a:gd name="T12" fmla="*/ 10 w 111"/>
              <a:gd name="T13" fmla="*/ 3 h 163"/>
              <a:gd name="T14" fmla="*/ 0 w 111"/>
              <a:gd name="T15" fmla="*/ 48 h 163"/>
              <a:gd name="T16" fmla="*/ 5 w 111"/>
              <a:gd name="T17" fmla="*/ 145 h 163"/>
              <a:gd name="T18" fmla="*/ 20 w 111"/>
              <a:gd name="T19" fmla="*/ 163 h 163"/>
              <a:gd name="T20" fmla="*/ 89 w 111"/>
              <a:gd name="T21" fmla="*/ 110 h 163"/>
              <a:gd name="T22" fmla="*/ 91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1" y="103"/>
                </a:moveTo>
                <a:lnTo>
                  <a:pt x="91" y="58"/>
                </a:lnTo>
                <a:lnTo>
                  <a:pt x="69" y="43"/>
                </a:lnTo>
                <a:lnTo>
                  <a:pt x="104" y="18"/>
                </a:lnTo>
                <a:lnTo>
                  <a:pt x="111" y="3"/>
                </a:lnTo>
                <a:lnTo>
                  <a:pt x="10" y="0"/>
                </a:lnTo>
                <a:lnTo>
                  <a:pt x="10" y="3"/>
                </a:lnTo>
                <a:lnTo>
                  <a:pt x="0" y="48"/>
                </a:lnTo>
                <a:lnTo>
                  <a:pt x="5" y="145"/>
                </a:lnTo>
                <a:lnTo>
                  <a:pt x="20" y="163"/>
                </a:lnTo>
                <a:lnTo>
                  <a:pt x="89" y="110"/>
                </a:lnTo>
                <a:lnTo>
                  <a:pt x="91" y="10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6" name="Freeform 1327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4 h 432"/>
              <a:gd name="T2" fmla="*/ 323 w 457"/>
              <a:gd name="T3" fmla="*/ 22 h 432"/>
              <a:gd name="T4" fmla="*/ 275 w 457"/>
              <a:gd name="T5" fmla="*/ 38 h 432"/>
              <a:gd name="T6" fmla="*/ 281 w 457"/>
              <a:gd name="T7" fmla="*/ 76 h 432"/>
              <a:gd name="T8" fmla="*/ 195 w 457"/>
              <a:gd name="T9" fmla="*/ 67 h 432"/>
              <a:gd name="T10" fmla="*/ 169 w 457"/>
              <a:gd name="T11" fmla="*/ 25 h 432"/>
              <a:gd name="T12" fmla="*/ 73 w 457"/>
              <a:gd name="T13" fmla="*/ 9 h 432"/>
              <a:gd name="T14" fmla="*/ 73 w 457"/>
              <a:gd name="T15" fmla="*/ 0 h 432"/>
              <a:gd name="T16" fmla="*/ 70 w 457"/>
              <a:gd name="T17" fmla="*/ 6 h 432"/>
              <a:gd name="T18" fmla="*/ 0 w 457"/>
              <a:gd name="T19" fmla="*/ 60 h 432"/>
              <a:gd name="T20" fmla="*/ 6 w 457"/>
              <a:gd name="T21" fmla="*/ 249 h 432"/>
              <a:gd name="T22" fmla="*/ 70 w 457"/>
              <a:gd name="T23" fmla="*/ 297 h 432"/>
              <a:gd name="T24" fmla="*/ 128 w 457"/>
              <a:gd name="T25" fmla="*/ 348 h 432"/>
              <a:gd name="T26" fmla="*/ 185 w 457"/>
              <a:gd name="T27" fmla="*/ 310 h 432"/>
              <a:gd name="T28" fmla="*/ 387 w 457"/>
              <a:gd name="T29" fmla="*/ 432 h 432"/>
              <a:gd name="T30" fmla="*/ 438 w 457"/>
              <a:gd name="T31" fmla="*/ 352 h 432"/>
              <a:gd name="T32" fmla="*/ 422 w 457"/>
              <a:gd name="T33" fmla="*/ 102 h 432"/>
              <a:gd name="T34" fmla="*/ 457 w 457"/>
              <a:gd name="T35" fmla="*/ 5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4"/>
                </a:moveTo>
                <a:lnTo>
                  <a:pt x="323" y="22"/>
                </a:lnTo>
                <a:lnTo>
                  <a:pt x="275" y="38"/>
                </a:lnTo>
                <a:lnTo>
                  <a:pt x="281" y="76"/>
                </a:lnTo>
                <a:lnTo>
                  <a:pt x="195" y="67"/>
                </a:lnTo>
                <a:lnTo>
                  <a:pt x="169" y="25"/>
                </a:lnTo>
                <a:lnTo>
                  <a:pt x="73" y="9"/>
                </a:lnTo>
                <a:lnTo>
                  <a:pt x="73" y="0"/>
                </a:lnTo>
                <a:lnTo>
                  <a:pt x="70" y="6"/>
                </a:lnTo>
                <a:lnTo>
                  <a:pt x="0" y="60"/>
                </a:lnTo>
                <a:lnTo>
                  <a:pt x="6" y="249"/>
                </a:lnTo>
                <a:lnTo>
                  <a:pt x="70" y="297"/>
                </a:lnTo>
                <a:lnTo>
                  <a:pt x="128" y="348"/>
                </a:lnTo>
                <a:lnTo>
                  <a:pt x="185" y="310"/>
                </a:lnTo>
                <a:lnTo>
                  <a:pt x="387" y="432"/>
                </a:lnTo>
                <a:lnTo>
                  <a:pt x="438" y="352"/>
                </a:lnTo>
                <a:lnTo>
                  <a:pt x="422" y="102"/>
                </a:lnTo>
                <a:lnTo>
                  <a:pt x="457" y="5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7" name="Freeform 1326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5 h 432"/>
              <a:gd name="T2" fmla="*/ 322 w 457"/>
              <a:gd name="T3" fmla="*/ 22 h 432"/>
              <a:gd name="T4" fmla="*/ 275 w 457"/>
              <a:gd name="T5" fmla="*/ 40 h 432"/>
              <a:gd name="T6" fmla="*/ 280 w 457"/>
              <a:gd name="T7" fmla="*/ 77 h 432"/>
              <a:gd name="T8" fmla="*/ 195 w 457"/>
              <a:gd name="T9" fmla="*/ 67 h 432"/>
              <a:gd name="T10" fmla="*/ 170 w 457"/>
              <a:gd name="T11" fmla="*/ 25 h 432"/>
              <a:gd name="T12" fmla="*/ 72 w 457"/>
              <a:gd name="T13" fmla="*/ 10 h 432"/>
              <a:gd name="T14" fmla="*/ 72 w 457"/>
              <a:gd name="T15" fmla="*/ 0 h 432"/>
              <a:gd name="T16" fmla="*/ 70 w 457"/>
              <a:gd name="T17" fmla="*/ 7 h 432"/>
              <a:gd name="T18" fmla="*/ 0 w 457"/>
              <a:gd name="T19" fmla="*/ 60 h 432"/>
              <a:gd name="T20" fmla="*/ 5 w 457"/>
              <a:gd name="T21" fmla="*/ 250 h 432"/>
              <a:gd name="T22" fmla="*/ 70 w 457"/>
              <a:gd name="T23" fmla="*/ 297 h 432"/>
              <a:gd name="T24" fmla="*/ 127 w 457"/>
              <a:gd name="T25" fmla="*/ 350 h 432"/>
              <a:gd name="T26" fmla="*/ 185 w 457"/>
              <a:gd name="T27" fmla="*/ 310 h 432"/>
              <a:gd name="T28" fmla="*/ 387 w 457"/>
              <a:gd name="T29" fmla="*/ 432 h 432"/>
              <a:gd name="T30" fmla="*/ 437 w 457"/>
              <a:gd name="T31" fmla="*/ 352 h 432"/>
              <a:gd name="T32" fmla="*/ 422 w 457"/>
              <a:gd name="T33" fmla="*/ 102 h 432"/>
              <a:gd name="T34" fmla="*/ 457 w 457"/>
              <a:gd name="T35" fmla="*/ 55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5"/>
                </a:moveTo>
                <a:lnTo>
                  <a:pt x="322" y="22"/>
                </a:lnTo>
                <a:lnTo>
                  <a:pt x="275" y="40"/>
                </a:lnTo>
                <a:lnTo>
                  <a:pt x="280" y="77"/>
                </a:lnTo>
                <a:lnTo>
                  <a:pt x="195" y="67"/>
                </a:lnTo>
                <a:lnTo>
                  <a:pt x="170" y="25"/>
                </a:lnTo>
                <a:lnTo>
                  <a:pt x="72" y="10"/>
                </a:lnTo>
                <a:lnTo>
                  <a:pt x="72" y="0"/>
                </a:lnTo>
                <a:lnTo>
                  <a:pt x="70" y="7"/>
                </a:lnTo>
                <a:lnTo>
                  <a:pt x="0" y="60"/>
                </a:lnTo>
                <a:lnTo>
                  <a:pt x="5" y="250"/>
                </a:lnTo>
                <a:lnTo>
                  <a:pt x="70" y="297"/>
                </a:lnTo>
                <a:lnTo>
                  <a:pt x="127" y="350"/>
                </a:lnTo>
                <a:lnTo>
                  <a:pt x="185" y="310"/>
                </a:lnTo>
                <a:lnTo>
                  <a:pt x="387" y="432"/>
                </a:lnTo>
                <a:lnTo>
                  <a:pt x="437" y="352"/>
                </a:lnTo>
                <a:lnTo>
                  <a:pt x="422" y="102"/>
                </a:lnTo>
                <a:lnTo>
                  <a:pt x="457" y="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8" name="Freeform 1325"/>
          <p:cNvSpPr>
            <a:spLocks/>
          </p:cNvSpPr>
          <p:nvPr/>
        </p:nvSpPr>
        <p:spPr bwMode="auto">
          <a:xfrm>
            <a:off x="4955426" y="4490969"/>
            <a:ext cx="342954" cy="332867"/>
          </a:xfrm>
          <a:custGeom>
            <a:avLst/>
            <a:gdLst>
              <a:gd name="T0" fmla="*/ 253 w 339"/>
              <a:gd name="T1" fmla="*/ 0 h 330"/>
              <a:gd name="T2" fmla="*/ 166 w 339"/>
              <a:gd name="T3" fmla="*/ 10 h 330"/>
              <a:gd name="T4" fmla="*/ 115 w 339"/>
              <a:gd name="T5" fmla="*/ 45 h 330"/>
              <a:gd name="T6" fmla="*/ 35 w 339"/>
              <a:gd name="T7" fmla="*/ 29 h 330"/>
              <a:gd name="T8" fmla="*/ 0 w 339"/>
              <a:gd name="T9" fmla="*/ 77 h 330"/>
              <a:gd name="T10" fmla="*/ 13 w 339"/>
              <a:gd name="T11" fmla="*/ 323 h 330"/>
              <a:gd name="T12" fmla="*/ 16 w 339"/>
              <a:gd name="T13" fmla="*/ 330 h 330"/>
              <a:gd name="T14" fmla="*/ 93 w 339"/>
              <a:gd name="T15" fmla="*/ 323 h 330"/>
              <a:gd name="T16" fmla="*/ 195 w 339"/>
              <a:gd name="T17" fmla="*/ 317 h 330"/>
              <a:gd name="T18" fmla="*/ 275 w 339"/>
              <a:gd name="T19" fmla="*/ 323 h 330"/>
              <a:gd name="T20" fmla="*/ 339 w 339"/>
              <a:gd name="T21" fmla="*/ 269 h 330"/>
              <a:gd name="T22" fmla="*/ 224 w 339"/>
              <a:gd name="T23" fmla="*/ 87 h 330"/>
              <a:gd name="T24" fmla="*/ 269 w 339"/>
              <a:gd name="T25" fmla="*/ 122 h 330"/>
              <a:gd name="T26" fmla="*/ 285 w 339"/>
              <a:gd name="T27" fmla="*/ 96 h 330"/>
              <a:gd name="T28" fmla="*/ 285 w 339"/>
              <a:gd name="T29" fmla="*/ 77 h 330"/>
              <a:gd name="T30" fmla="*/ 272 w 339"/>
              <a:gd name="T31" fmla="*/ 42 h 330"/>
              <a:gd name="T32" fmla="*/ 253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3" y="0"/>
                </a:moveTo>
                <a:lnTo>
                  <a:pt x="166" y="10"/>
                </a:lnTo>
                <a:lnTo>
                  <a:pt x="115" y="45"/>
                </a:lnTo>
                <a:lnTo>
                  <a:pt x="35" y="29"/>
                </a:lnTo>
                <a:lnTo>
                  <a:pt x="0" y="77"/>
                </a:lnTo>
                <a:lnTo>
                  <a:pt x="13" y="323"/>
                </a:lnTo>
                <a:lnTo>
                  <a:pt x="16" y="330"/>
                </a:lnTo>
                <a:lnTo>
                  <a:pt x="93" y="323"/>
                </a:lnTo>
                <a:lnTo>
                  <a:pt x="195" y="317"/>
                </a:lnTo>
                <a:lnTo>
                  <a:pt x="275" y="323"/>
                </a:lnTo>
                <a:lnTo>
                  <a:pt x="339" y="269"/>
                </a:lnTo>
                <a:lnTo>
                  <a:pt x="224" y="87"/>
                </a:lnTo>
                <a:lnTo>
                  <a:pt x="269" y="122"/>
                </a:lnTo>
                <a:lnTo>
                  <a:pt x="285" y="96"/>
                </a:lnTo>
                <a:lnTo>
                  <a:pt x="285" y="77"/>
                </a:lnTo>
                <a:lnTo>
                  <a:pt x="272" y="42"/>
                </a:lnTo>
                <a:lnTo>
                  <a:pt x="2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9" name="Freeform 1324"/>
          <p:cNvSpPr>
            <a:spLocks/>
          </p:cNvSpPr>
          <p:nvPr/>
        </p:nvSpPr>
        <p:spPr bwMode="auto">
          <a:xfrm>
            <a:off x="4955426" y="4490969"/>
            <a:ext cx="340431" cy="332867"/>
          </a:xfrm>
          <a:custGeom>
            <a:avLst/>
            <a:gdLst>
              <a:gd name="T0" fmla="*/ 254 w 339"/>
              <a:gd name="T1" fmla="*/ 0 h 330"/>
              <a:gd name="T2" fmla="*/ 166 w 339"/>
              <a:gd name="T3" fmla="*/ 10 h 330"/>
              <a:gd name="T4" fmla="*/ 116 w 339"/>
              <a:gd name="T5" fmla="*/ 45 h 330"/>
              <a:gd name="T6" fmla="*/ 35 w 339"/>
              <a:gd name="T7" fmla="*/ 30 h 330"/>
              <a:gd name="T8" fmla="*/ 0 w 339"/>
              <a:gd name="T9" fmla="*/ 78 h 330"/>
              <a:gd name="T10" fmla="*/ 13 w 339"/>
              <a:gd name="T11" fmla="*/ 325 h 330"/>
              <a:gd name="T12" fmla="*/ 15 w 339"/>
              <a:gd name="T13" fmla="*/ 330 h 330"/>
              <a:gd name="T14" fmla="*/ 93 w 339"/>
              <a:gd name="T15" fmla="*/ 325 h 330"/>
              <a:gd name="T16" fmla="*/ 196 w 339"/>
              <a:gd name="T17" fmla="*/ 318 h 330"/>
              <a:gd name="T18" fmla="*/ 276 w 339"/>
              <a:gd name="T19" fmla="*/ 325 h 330"/>
              <a:gd name="T20" fmla="*/ 339 w 339"/>
              <a:gd name="T21" fmla="*/ 270 h 330"/>
              <a:gd name="T22" fmla="*/ 223 w 339"/>
              <a:gd name="T23" fmla="*/ 88 h 330"/>
              <a:gd name="T24" fmla="*/ 269 w 339"/>
              <a:gd name="T25" fmla="*/ 123 h 330"/>
              <a:gd name="T26" fmla="*/ 286 w 339"/>
              <a:gd name="T27" fmla="*/ 98 h 330"/>
              <a:gd name="T28" fmla="*/ 286 w 339"/>
              <a:gd name="T29" fmla="*/ 78 h 330"/>
              <a:gd name="T30" fmla="*/ 274 w 339"/>
              <a:gd name="T31" fmla="*/ 43 h 330"/>
              <a:gd name="T32" fmla="*/ 254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4" y="0"/>
                </a:moveTo>
                <a:lnTo>
                  <a:pt x="166" y="10"/>
                </a:lnTo>
                <a:lnTo>
                  <a:pt x="116" y="45"/>
                </a:lnTo>
                <a:lnTo>
                  <a:pt x="35" y="30"/>
                </a:lnTo>
                <a:lnTo>
                  <a:pt x="0" y="78"/>
                </a:lnTo>
                <a:lnTo>
                  <a:pt x="13" y="325"/>
                </a:lnTo>
                <a:lnTo>
                  <a:pt x="15" y="330"/>
                </a:lnTo>
                <a:lnTo>
                  <a:pt x="93" y="325"/>
                </a:lnTo>
                <a:lnTo>
                  <a:pt x="196" y="318"/>
                </a:lnTo>
                <a:lnTo>
                  <a:pt x="276" y="325"/>
                </a:lnTo>
                <a:lnTo>
                  <a:pt x="339" y="270"/>
                </a:lnTo>
                <a:lnTo>
                  <a:pt x="223" y="88"/>
                </a:lnTo>
                <a:lnTo>
                  <a:pt x="269" y="123"/>
                </a:lnTo>
                <a:lnTo>
                  <a:pt x="286" y="98"/>
                </a:lnTo>
                <a:lnTo>
                  <a:pt x="286" y="78"/>
                </a:lnTo>
                <a:lnTo>
                  <a:pt x="274" y="43"/>
                </a:lnTo>
                <a:lnTo>
                  <a:pt x="25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0" name="Freeform 1323"/>
          <p:cNvSpPr>
            <a:spLocks/>
          </p:cNvSpPr>
          <p:nvPr/>
        </p:nvSpPr>
        <p:spPr bwMode="auto">
          <a:xfrm>
            <a:off x="3692045" y="4601925"/>
            <a:ext cx="360607" cy="370693"/>
          </a:xfrm>
          <a:custGeom>
            <a:avLst/>
            <a:gdLst>
              <a:gd name="T0" fmla="*/ 51 w 358"/>
              <a:gd name="T1" fmla="*/ 115 h 368"/>
              <a:gd name="T2" fmla="*/ 51 w 358"/>
              <a:gd name="T3" fmla="*/ 125 h 368"/>
              <a:gd name="T4" fmla="*/ 16 w 358"/>
              <a:gd name="T5" fmla="*/ 227 h 368"/>
              <a:gd name="T6" fmla="*/ 0 w 358"/>
              <a:gd name="T7" fmla="*/ 272 h 368"/>
              <a:gd name="T8" fmla="*/ 141 w 358"/>
              <a:gd name="T9" fmla="*/ 320 h 368"/>
              <a:gd name="T10" fmla="*/ 170 w 358"/>
              <a:gd name="T11" fmla="*/ 365 h 368"/>
              <a:gd name="T12" fmla="*/ 330 w 358"/>
              <a:gd name="T13" fmla="*/ 368 h 368"/>
              <a:gd name="T14" fmla="*/ 358 w 358"/>
              <a:gd name="T15" fmla="*/ 45 h 368"/>
              <a:gd name="T16" fmla="*/ 358 w 358"/>
              <a:gd name="T17" fmla="*/ 42 h 368"/>
              <a:gd name="T18" fmla="*/ 317 w 358"/>
              <a:gd name="T19" fmla="*/ 0 h 368"/>
              <a:gd name="T20" fmla="*/ 314 w 358"/>
              <a:gd name="T21" fmla="*/ 0 h 368"/>
              <a:gd name="T22" fmla="*/ 253 w 358"/>
              <a:gd name="T23" fmla="*/ 3 h 368"/>
              <a:gd name="T24" fmla="*/ 227 w 358"/>
              <a:gd name="T25" fmla="*/ 61 h 368"/>
              <a:gd name="T26" fmla="*/ 183 w 358"/>
              <a:gd name="T27" fmla="*/ 64 h 368"/>
              <a:gd name="T28" fmla="*/ 157 w 358"/>
              <a:gd name="T29" fmla="*/ 115 h 368"/>
              <a:gd name="T30" fmla="*/ 51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1" y="115"/>
                </a:moveTo>
                <a:lnTo>
                  <a:pt x="51" y="125"/>
                </a:lnTo>
                <a:lnTo>
                  <a:pt x="16" y="227"/>
                </a:lnTo>
                <a:lnTo>
                  <a:pt x="0" y="272"/>
                </a:lnTo>
                <a:lnTo>
                  <a:pt x="141" y="320"/>
                </a:lnTo>
                <a:lnTo>
                  <a:pt x="170" y="365"/>
                </a:lnTo>
                <a:lnTo>
                  <a:pt x="330" y="368"/>
                </a:lnTo>
                <a:lnTo>
                  <a:pt x="358" y="45"/>
                </a:lnTo>
                <a:lnTo>
                  <a:pt x="358" y="42"/>
                </a:lnTo>
                <a:lnTo>
                  <a:pt x="317" y="0"/>
                </a:lnTo>
                <a:lnTo>
                  <a:pt x="314" y="0"/>
                </a:lnTo>
                <a:lnTo>
                  <a:pt x="253" y="3"/>
                </a:lnTo>
                <a:lnTo>
                  <a:pt x="227" y="61"/>
                </a:lnTo>
                <a:lnTo>
                  <a:pt x="183" y="64"/>
                </a:lnTo>
                <a:lnTo>
                  <a:pt x="157" y="115"/>
                </a:lnTo>
                <a:lnTo>
                  <a:pt x="51" y="11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1" name="Freeform 1322"/>
          <p:cNvSpPr>
            <a:spLocks/>
          </p:cNvSpPr>
          <p:nvPr/>
        </p:nvSpPr>
        <p:spPr bwMode="auto">
          <a:xfrm>
            <a:off x="3692045" y="4601925"/>
            <a:ext cx="363127" cy="370693"/>
          </a:xfrm>
          <a:custGeom>
            <a:avLst/>
            <a:gdLst>
              <a:gd name="T0" fmla="*/ 52 w 358"/>
              <a:gd name="T1" fmla="*/ 115 h 368"/>
              <a:gd name="T2" fmla="*/ 52 w 358"/>
              <a:gd name="T3" fmla="*/ 125 h 368"/>
              <a:gd name="T4" fmla="*/ 17 w 358"/>
              <a:gd name="T5" fmla="*/ 228 h 368"/>
              <a:gd name="T6" fmla="*/ 0 w 358"/>
              <a:gd name="T7" fmla="*/ 273 h 368"/>
              <a:gd name="T8" fmla="*/ 142 w 358"/>
              <a:gd name="T9" fmla="*/ 320 h 368"/>
              <a:gd name="T10" fmla="*/ 169 w 358"/>
              <a:gd name="T11" fmla="*/ 365 h 368"/>
              <a:gd name="T12" fmla="*/ 328 w 358"/>
              <a:gd name="T13" fmla="*/ 368 h 368"/>
              <a:gd name="T14" fmla="*/ 358 w 358"/>
              <a:gd name="T15" fmla="*/ 45 h 368"/>
              <a:gd name="T16" fmla="*/ 358 w 358"/>
              <a:gd name="T17" fmla="*/ 43 h 368"/>
              <a:gd name="T18" fmla="*/ 316 w 358"/>
              <a:gd name="T19" fmla="*/ 0 h 368"/>
              <a:gd name="T20" fmla="*/ 313 w 358"/>
              <a:gd name="T21" fmla="*/ 0 h 368"/>
              <a:gd name="T22" fmla="*/ 254 w 358"/>
              <a:gd name="T23" fmla="*/ 3 h 368"/>
              <a:gd name="T24" fmla="*/ 226 w 358"/>
              <a:gd name="T25" fmla="*/ 60 h 368"/>
              <a:gd name="T26" fmla="*/ 184 w 358"/>
              <a:gd name="T27" fmla="*/ 65 h 368"/>
              <a:gd name="T28" fmla="*/ 157 w 358"/>
              <a:gd name="T29" fmla="*/ 115 h 368"/>
              <a:gd name="T30" fmla="*/ 52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2" y="115"/>
                </a:moveTo>
                <a:lnTo>
                  <a:pt x="52" y="125"/>
                </a:lnTo>
                <a:lnTo>
                  <a:pt x="17" y="228"/>
                </a:lnTo>
                <a:lnTo>
                  <a:pt x="0" y="273"/>
                </a:lnTo>
                <a:lnTo>
                  <a:pt x="142" y="320"/>
                </a:lnTo>
                <a:lnTo>
                  <a:pt x="169" y="365"/>
                </a:lnTo>
                <a:lnTo>
                  <a:pt x="328" y="368"/>
                </a:lnTo>
                <a:lnTo>
                  <a:pt x="358" y="45"/>
                </a:lnTo>
                <a:lnTo>
                  <a:pt x="358" y="43"/>
                </a:lnTo>
                <a:lnTo>
                  <a:pt x="316" y="0"/>
                </a:lnTo>
                <a:lnTo>
                  <a:pt x="313" y="0"/>
                </a:lnTo>
                <a:lnTo>
                  <a:pt x="254" y="3"/>
                </a:lnTo>
                <a:lnTo>
                  <a:pt x="226" y="60"/>
                </a:lnTo>
                <a:lnTo>
                  <a:pt x="184" y="65"/>
                </a:lnTo>
                <a:lnTo>
                  <a:pt x="157" y="115"/>
                </a:lnTo>
                <a:lnTo>
                  <a:pt x="52" y="1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2" name="Freeform 1321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2 h 486"/>
              <a:gd name="T2" fmla="*/ 458 w 467"/>
              <a:gd name="T3" fmla="*/ 336 h 486"/>
              <a:gd name="T4" fmla="*/ 342 w 467"/>
              <a:gd name="T5" fmla="*/ 342 h 486"/>
              <a:gd name="T6" fmla="*/ 285 w 467"/>
              <a:gd name="T7" fmla="*/ 377 h 486"/>
              <a:gd name="T8" fmla="*/ 208 w 467"/>
              <a:gd name="T9" fmla="*/ 403 h 486"/>
              <a:gd name="T10" fmla="*/ 173 w 467"/>
              <a:gd name="T11" fmla="*/ 483 h 486"/>
              <a:gd name="T12" fmla="*/ 99 w 467"/>
              <a:gd name="T13" fmla="*/ 486 h 486"/>
              <a:gd name="T14" fmla="*/ 61 w 467"/>
              <a:gd name="T15" fmla="*/ 415 h 486"/>
              <a:gd name="T16" fmla="*/ 10 w 467"/>
              <a:gd name="T17" fmla="*/ 387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198 w 467"/>
              <a:gd name="T27" fmla="*/ 3 h 486"/>
              <a:gd name="T28" fmla="*/ 198 w 467"/>
              <a:gd name="T29" fmla="*/ 0 h 486"/>
              <a:gd name="T30" fmla="*/ 467 w 467"/>
              <a:gd name="T31" fmla="*/ 26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2"/>
                </a:moveTo>
                <a:lnTo>
                  <a:pt x="458" y="336"/>
                </a:lnTo>
                <a:lnTo>
                  <a:pt x="342" y="342"/>
                </a:lnTo>
                <a:lnTo>
                  <a:pt x="285" y="377"/>
                </a:lnTo>
                <a:lnTo>
                  <a:pt x="208" y="403"/>
                </a:lnTo>
                <a:lnTo>
                  <a:pt x="173" y="483"/>
                </a:lnTo>
                <a:lnTo>
                  <a:pt x="99" y="486"/>
                </a:lnTo>
                <a:lnTo>
                  <a:pt x="61" y="415"/>
                </a:lnTo>
                <a:lnTo>
                  <a:pt x="10" y="387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198" y="3"/>
                </a:lnTo>
                <a:lnTo>
                  <a:pt x="198" y="0"/>
                </a:lnTo>
                <a:lnTo>
                  <a:pt x="467" y="26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3" name="Freeform 1320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3 h 486"/>
              <a:gd name="T2" fmla="*/ 460 w 467"/>
              <a:gd name="T3" fmla="*/ 336 h 486"/>
              <a:gd name="T4" fmla="*/ 342 w 467"/>
              <a:gd name="T5" fmla="*/ 343 h 486"/>
              <a:gd name="T6" fmla="*/ 285 w 467"/>
              <a:gd name="T7" fmla="*/ 378 h 486"/>
              <a:gd name="T8" fmla="*/ 210 w 467"/>
              <a:gd name="T9" fmla="*/ 403 h 486"/>
              <a:gd name="T10" fmla="*/ 175 w 467"/>
              <a:gd name="T11" fmla="*/ 483 h 486"/>
              <a:gd name="T12" fmla="*/ 100 w 467"/>
              <a:gd name="T13" fmla="*/ 486 h 486"/>
              <a:gd name="T14" fmla="*/ 62 w 467"/>
              <a:gd name="T15" fmla="*/ 416 h 486"/>
              <a:gd name="T16" fmla="*/ 10 w 467"/>
              <a:gd name="T17" fmla="*/ 388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200 w 467"/>
              <a:gd name="T27" fmla="*/ 3 h 486"/>
              <a:gd name="T28" fmla="*/ 200 w 467"/>
              <a:gd name="T29" fmla="*/ 0 h 486"/>
              <a:gd name="T30" fmla="*/ 467 w 467"/>
              <a:gd name="T31" fmla="*/ 26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3"/>
                </a:moveTo>
                <a:lnTo>
                  <a:pt x="460" y="336"/>
                </a:lnTo>
                <a:lnTo>
                  <a:pt x="342" y="343"/>
                </a:lnTo>
                <a:lnTo>
                  <a:pt x="285" y="378"/>
                </a:lnTo>
                <a:lnTo>
                  <a:pt x="210" y="403"/>
                </a:lnTo>
                <a:lnTo>
                  <a:pt x="175" y="483"/>
                </a:lnTo>
                <a:lnTo>
                  <a:pt x="100" y="486"/>
                </a:lnTo>
                <a:lnTo>
                  <a:pt x="62" y="416"/>
                </a:lnTo>
                <a:lnTo>
                  <a:pt x="10" y="388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200" y="3"/>
                </a:lnTo>
                <a:lnTo>
                  <a:pt x="200" y="0"/>
                </a:lnTo>
                <a:lnTo>
                  <a:pt x="467" y="263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4" name="Freeform 1319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7 w 61"/>
              <a:gd name="T5" fmla="*/ 38 h 38"/>
              <a:gd name="T6" fmla="*/ 61 w 61"/>
              <a:gd name="T7" fmla="*/ 9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7" y="38"/>
                </a:lnTo>
                <a:lnTo>
                  <a:pt x="61" y="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5" name="Freeform 1318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8 w 61"/>
              <a:gd name="T5" fmla="*/ 38 h 38"/>
              <a:gd name="T6" fmla="*/ 61 w 61"/>
              <a:gd name="T7" fmla="*/ 10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8" y="38"/>
                </a:lnTo>
                <a:lnTo>
                  <a:pt x="61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6" name="Freeform 1317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6 w 176"/>
              <a:gd name="T1" fmla="*/ 0 h 153"/>
              <a:gd name="T2" fmla="*/ 0 w 176"/>
              <a:gd name="T3" fmla="*/ 19 h 153"/>
              <a:gd name="T4" fmla="*/ 0 w 176"/>
              <a:gd name="T5" fmla="*/ 61 h 153"/>
              <a:gd name="T6" fmla="*/ 61 w 176"/>
              <a:gd name="T7" fmla="*/ 70 h 153"/>
              <a:gd name="T8" fmla="*/ 57 w 176"/>
              <a:gd name="T9" fmla="*/ 99 h 153"/>
              <a:gd name="T10" fmla="*/ 0 w 176"/>
              <a:gd name="T11" fmla="*/ 96 h 153"/>
              <a:gd name="T12" fmla="*/ 0 w 176"/>
              <a:gd name="T13" fmla="*/ 131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7 w 176"/>
              <a:gd name="T23" fmla="*/ 48 h 153"/>
              <a:gd name="T24" fmla="*/ 6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6" y="0"/>
                </a:moveTo>
                <a:lnTo>
                  <a:pt x="0" y="19"/>
                </a:lnTo>
                <a:lnTo>
                  <a:pt x="0" y="61"/>
                </a:lnTo>
                <a:lnTo>
                  <a:pt x="61" y="70"/>
                </a:lnTo>
                <a:lnTo>
                  <a:pt x="57" y="99"/>
                </a:lnTo>
                <a:lnTo>
                  <a:pt x="0" y="96"/>
                </a:lnTo>
                <a:lnTo>
                  <a:pt x="0" y="131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7" y="48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7" name="Freeform 1316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5 w 176"/>
              <a:gd name="T1" fmla="*/ 0 h 153"/>
              <a:gd name="T2" fmla="*/ 0 w 176"/>
              <a:gd name="T3" fmla="*/ 18 h 153"/>
              <a:gd name="T4" fmla="*/ 0 w 176"/>
              <a:gd name="T5" fmla="*/ 60 h 153"/>
              <a:gd name="T6" fmla="*/ 60 w 176"/>
              <a:gd name="T7" fmla="*/ 70 h 153"/>
              <a:gd name="T8" fmla="*/ 58 w 176"/>
              <a:gd name="T9" fmla="*/ 98 h 153"/>
              <a:gd name="T10" fmla="*/ 0 w 176"/>
              <a:gd name="T11" fmla="*/ 95 h 153"/>
              <a:gd name="T12" fmla="*/ 0 w 176"/>
              <a:gd name="T13" fmla="*/ 130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8 w 176"/>
              <a:gd name="T23" fmla="*/ 48 h 153"/>
              <a:gd name="T24" fmla="*/ 5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5" y="0"/>
                </a:moveTo>
                <a:lnTo>
                  <a:pt x="0" y="18"/>
                </a:lnTo>
                <a:lnTo>
                  <a:pt x="0" y="60"/>
                </a:lnTo>
                <a:lnTo>
                  <a:pt x="60" y="70"/>
                </a:lnTo>
                <a:lnTo>
                  <a:pt x="58" y="98"/>
                </a:lnTo>
                <a:lnTo>
                  <a:pt x="0" y="95"/>
                </a:lnTo>
                <a:lnTo>
                  <a:pt x="0" y="130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8" y="4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8" name="Freeform 1315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8 h 77"/>
              <a:gd name="T6" fmla="*/ 41 w 70"/>
              <a:gd name="T7" fmla="*/ 77 h 77"/>
              <a:gd name="T8" fmla="*/ 70 w 70"/>
              <a:gd name="T9" fmla="*/ 13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8"/>
                </a:lnTo>
                <a:lnTo>
                  <a:pt x="41" y="77"/>
                </a:lnTo>
                <a:lnTo>
                  <a:pt x="70" y="1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9" name="Freeform 1314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7 h 77"/>
              <a:gd name="T6" fmla="*/ 40 w 70"/>
              <a:gd name="T7" fmla="*/ 77 h 77"/>
              <a:gd name="T8" fmla="*/ 70 w 70"/>
              <a:gd name="T9" fmla="*/ 12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7"/>
                </a:lnTo>
                <a:lnTo>
                  <a:pt x="40" y="77"/>
                </a:lnTo>
                <a:lnTo>
                  <a:pt x="70" y="1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0" name="Freeform 1313"/>
          <p:cNvSpPr>
            <a:spLocks/>
          </p:cNvSpPr>
          <p:nvPr/>
        </p:nvSpPr>
        <p:spPr bwMode="auto">
          <a:xfrm>
            <a:off x="3717262" y="5015487"/>
            <a:ext cx="247128" cy="194173"/>
          </a:xfrm>
          <a:custGeom>
            <a:avLst/>
            <a:gdLst>
              <a:gd name="T0" fmla="*/ 0 w 246"/>
              <a:gd name="T1" fmla="*/ 48 h 192"/>
              <a:gd name="T2" fmla="*/ 44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1 w 246"/>
              <a:gd name="T9" fmla="*/ 128 h 192"/>
              <a:gd name="T10" fmla="*/ 131 w 246"/>
              <a:gd name="T11" fmla="*/ 164 h 192"/>
              <a:gd name="T12" fmla="*/ 198 w 246"/>
              <a:gd name="T13" fmla="*/ 192 h 192"/>
              <a:gd name="T14" fmla="*/ 240 w 246"/>
              <a:gd name="T15" fmla="*/ 122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7 w 246"/>
              <a:gd name="T23" fmla="*/ 20 h 192"/>
              <a:gd name="T24" fmla="*/ 147 w 246"/>
              <a:gd name="T25" fmla="*/ 0 h 192"/>
              <a:gd name="T26" fmla="*/ 147 w 246"/>
              <a:gd name="T27" fmla="*/ 16 h 192"/>
              <a:gd name="T28" fmla="*/ 41 w 246"/>
              <a:gd name="T29" fmla="*/ 7 h 192"/>
              <a:gd name="T30" fmla="*/ 12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4" y="141"/>
                </a:lnTo>
                <a:lnTo>
                  <a:pt x="48" y="141"/>
                </a:lnTo>
                <a:lnTo>
                  <a:pt x="83" y="119"/>
                </a:lnTo>
                <a:lnTo>
                  <a:pt x="121" y="128"/>
                </a:lnTo>
                <a:lnTo>
                  <a:pt x="131" y="164"/>
                </a:lnTo>
                <a:lnTo>
                  <a:pt x="198" y="192"/>
                </a:lnTo>
                <a:lnTo>
                  <a:pt x="240" y="122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7" y="20"/>
                </a:lnTo>
                <a:lnTo>
                  <a:pt x="147" y="0"/>
                </a:lnTo>
                <a:lnTo>
                  <a:pt x="147" y="16"/>
                </a:lnTo>
                <a:lnTo>
                  <a:pt x="41" y="7"/>
                </a:lnTo>
                <a:lnTo>
                  <a:pt x="12" y="71"/>
                </a:lnTo>
                <a:lnTo>
                  <a:pt x="0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1" name="Freeform 1312"/>
          <p:cNvSpPr>
            <a:spLocks/>
          </p:cNvSpPr>
          <p:nvPr/>
        </p:nvSpPr>
        <p:spPr bwMode="auto">
          <a:xfrm>
            <a:off x="3717262" y="5015487"/>
            <a:ext cx="247128" cy="191651"/>
          </a:xfrm>
          <a:custGeom>
            <a:avLst/>
            <a:gdLst>
              <a:gd name="T0" fmla="*/ 0 w 246"/>
              <a:gd name="T1" fmla="*/ 48 h 192"/>
              <a:gd name="T2" fmla="*/ 43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0 w 246"/>
              <a:gd name="T9" fmla="*/ 129 h 192"/>
              <a:gd name="T10" fmla="*/ 131 w 246"/>
              <a:gd name="T11" fmla="*/ 164 h 192"/>
              <a:gd name="T12" fmla="*/ 198 w 246"/>
              <a:gd name="T13" fmla="*/ 192 h 192"/>
              <a:gd name="T14" fmla="*/ 241 w 246"/>
              <a:gd name="T15" fmla="*/ 121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6 w 246"/>
              <a:gd name="T23" fmla="*/ 20 h 192"/>
              <a:gd name="T24" fmla="*/ 146 w 246"/>
              <a:gd name="T25" fmla="*/ 0 h 192"/>
              <a:gd name="T26" fmla="*/ 146 w 246"/>
              <a:gd name="T27" fmla="*/ 15 h 192"/>
              <a:gd name="T28" fmla="*/ 40 w 246"/>
              <a:gd name="T29" fmla="*/ 5 h 192"/>
              <a:gd name="T30" fmla="*/ 10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3" y="141"/>
                </a:lnTo>
                <a:lnTo>
                  <a:pt x="48" y="141"/>
                </a:lnTo>
                <a:lnTo>
                  <a:pt x="83" y="119"/>
                </a:lnTo>
                <a:lnTo>
                  <a:pt x="120" y="129"/>
                </a:lnTo>
                <a:lnTo>
                  <a:pt x="131" y="164"/>
                </a:lnTo>
                <a:lnTo>
                  <a:pt x="198" y="192"/>
                </a:lnTo>
                <a:lnTo>
                  <a:pt x="241" y="121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6" y="20"/>
                </a:lnTo>
                <a:lnTo>
                  <a:pt x="146" y="0"/>
                </a:lnTo>
                <a:lnTo>
                  <a:pt x="146" y="15"/>
                </a:lnTo>
                <a:lnTo>
                  <a:pt x="40" y="5"/>
                </a:lnTo>
                <a:lnTo>
                  <a:pt x="10" y="71"/>
                </a:lnTo>
                <a:lnTo>
                  <a:pt x="0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2" name="Freeform 1311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2 h 70"/>
              <a:gd name="T2" fmla="*/ 4 w 90"/>
              <a:gd name="T3" fmla="*/ 29 h 70"/>
              <a:gd name="T4" fmla="*/ 48 w 90"/>
              <a:gd name="T5" fmla="*/ 64 h 70"/>
              <a:gd name="T6" fmla="*/ 52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7 w 90"/>
              <a:gd name="T13" fmla="*/ 45 h 70"/>
              <a:gd name="T14" fmla="*/ 77 w 90"/>
              <a:gd name="T15" fmla="*/ 9 h 70"/>
              <a:gd name="T16" fmla="*/ 39 w 90"/>
              <a:gd name="T17" fmla="*/ 0 h 70"/>
              <a:gd name="T18" fmla="*/ 4 w 90"/>
              <a:gd name="T19" fmla="*/ 22 h 70"/>
              <a:gd name="T20" fmla="*/ 0 w 90"/>
              <a:gd name="T21" fmla="*/ 2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2"/>
                </a:moveTo>
                <a:lnTo>
                  <a:pt x="4" y="29"/>
                </a:lnTo>
                <a:lnTo>
                  <a:pt x="48" y="64"/>
                </a:lnTo>
                <a:lnTo>
                  <a:pt x="52" y="70"/>
                </a:lnTo>
                <a:lnTo>
                  <a:pt x="90" y="48"/>
                </a:lnTo>
                <a:lnTo>
                  <a:pt x="90" y="45"/>
                </a:lnTo>
                <a:lnTo>
                  <a:pt x="87" y="45"/>
                </a:lnTo>
                <a:lnTo>
                  <a:pt x="77" y="9"/>
                </a:lnTo>
                <a:lnTo>
                  <a:pt x="39" y="0"/>
                </a:lnTo>
                <a:lnTo>
                  <a:pt x="4" y="22"/>
                </a:lnTo>
                <a:lnTo>
                  <a:pt x="0" y="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3" name="Freeform 1310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3 h 70"/>
              <a:gd name="T2" fmla="*/ 5 w 90"/>
              <a:gd name="T3" fmla="*/ 30 h 70"/>
              <a:gd name="T4" fmla="*/ 48 w 90"/>
              <a:gd name="T5" fmla="*/ 65 h 70"/>
              <a:gd name="T6" fmla="*/ 53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8 w 90"/>
              <a:gd name="T13" fmla="*/ 45 h 70"/>
              <a:gd name="T14" fmla="*/ 78 w 90"/>
              <a:gd name="T15" fmla="*/ 10 h 70"/>
              <a:gd name="T16" fmla="*/ 40 w 90"/>
              <a:gd name="T17" fmla="*/ 0 h 70"/>
              <a:gd name="T18" fmla="*/ 5 w 90"/>
              <a:gd name="T19" fmla="*/ 23 h 70"/>
              <a:gd name="T20" fmla="*/ 0 w 90"/>
              <a:gd name="T21" fmla="*/ 2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3"/>
                </a:moveTo>
                <a:lnTo>
                  <a:pt x="5" y="30"/>
                </a:lnTo>
                <a:lnTo>
                  <a:pt x="48" y="65"/>
                </a:lnTo>
                <a:lnTo>
                  <a:pt x="53" y="70"/>
                </a:lnTo>
                <a:lnTo>
                  <a:pt x="90" y="48"/>
                </a:lnTo>
                <a:lnTo>
                  <a:pt x="90" y="45"/>
                </a:lnTo>
                <a:lnTo>
                  <a:pt x="88" y="45"/>
                </a:lnTo>
                <a:lnTo>
                  <a:pt x="78" y="10"/>
                </a:lnTo>
                <a:lnTo>
                  <a:pt x="40" y="0"/>
                </a:lnTo>
                <a:lnTo>
                  <a:pt x="5" y="23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4" name="Freeform 1309"/>
          <p:cNvSpPr>
            <a:spLocks/>
          </p:cNvSpPr>
          <p:nvPr/>
        </p:nvSpPr>
        <p:spPr bwMode="auto">
          <a:xfrm>
            <a:off x="3813087" y="5179399"/>
            <a:ext cx="118522" cy="131129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2 w 118"/>
              <a:gd name="T7" fmla="*/ 28 h 131"/>
              <a:gd name="T8" fmla="*/ 102 w 118"/>
              <a:gd name="T9" fmla="*/ 25 h 131"/>
              <a:gd name="T10" fmla="*/ 102 w 118"/>
              <a:gd name="T11" fmla="*/ 28 h 131"/>
              <a:gd name="T12" fmla="*/ 38 w 118"/>
              <a:gd name="T13" fmla="*/ 0 h 131"/>
              <a:gd name="T14" fmla="*/ 38 w 118"/>
              <a:gd name="T15" fmla="*/ 3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2" y="28"/>
                </a:lnTo>
                <a:lnTo>
                  <a:pt x="102" y="25"/>
                </a:lnTo>
                <a:lnTo>
                  <a:pt x="102" y="28"/>
                </a:lnTo>
                <a:lnTo>
                  <a:pt x="38" y="0"/>
                </a:lnTo>
                <a:lnTo>
                  <a:pt x="38" y="3"/>
                </a:lnTo>
                <a:lnTo>
                  <a:pt x="0" y="2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5" name="Freeform 1308"/>
          <p:cNvSpPr>
            <a:spLocks/>
          </p:cNvSpPr>
          <p:nvPr/>
        </p:nvSpPr>
        <p:spPr bwMode="auto">
          <a:xfrm>
            <a:off x="3813087" y="5179399"/>
            <a:ext cx="118522" cy="133650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3 w 118"/>
              <a:gd name="T7" fmla="*/ 27 h 131"/>
              <a:gd name="T8" fmla="*/ 103 w 118"/>
              <a:gd name="T9" fmla="*/ 25 h 131"/>
              <a:gd name="T10" fmla="*/ 103 w 118"/>
              <a:gd name="T11" fmla="*/ 27 h 131"/>
              <a:gd name="T12" fmla="*/ 38 w 118"/>
              <a:gd name="T13" fmla="*/ 0 h 131"/>
              <a:gd name="T14" fmla="*/ 38 w 118"/>
              <a:gd name="T15" fmla="*/ 2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3" y="27"/>
                </a:lnTo>
                <a:lnTo>
                  <a:pt x="103" y="25"/>
                </a:lnTo>
                <a:lnTo>
                  <a:pt x="103" y="27"/>
                </a:lnTo>
                <a:lnTo>
                  <a:pt x="38" y="0"/>
                </a:lnTo>
                <a:lnTo>
                  <a:pt x="38" y="2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6" name="Freeform 1307"/>
          <p:cNvSpPr>
            <a:spLocks/>
          </p:cNvSpPr>
          <p:nvPr/>
        </p:nvSpPr>
        <p:spPr bwMode="auto">
          <a:xfrm>
            <a:off x="3886218" y="5134008"/>
            <a:ext cx="229476" cy="201737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3 h 201"/>
              <a:gd name="T6" fmla="*/ 205 w 227"/>
              <a:gd name="T7" fmla="*/ 176 h 201"/>
              <a:gd name="T8" fmla="*/ 198 w 227"/>
              <a:gd name="T9" fmla="*/ 115 h 201"/>
              <a:gd name="T10" fmla="*/ 227 w 227"/>
              <a:gd name="T11" fmla="*/ 99 h 201"/>
              <a:gd name="T12" fmla="*/ 227 w 227"/>
              <a:gd name="T13" fmla="*/ 48 h 201"/>
              <a:gd name="T14" fmla="*/ 138 w 227"/>
              <a:gd name="T15" fmla="*/ 0 h 201"/>
              <a:gd name="T16" fmla="*/ 77 w 227"/>
              <a:gd name="T17" fmla="*/ 0 h 201"/>
              <a:gd name="T18" fmla="*/ 71 w 227"/>
              <a:gd name="T19" fmla="*/ 3 h 201"/>
              <a:gd name="T20" fmla="*/ 29 w 227"/>
              <a:gd name="T21" fmla="*/ 73 h 201"/>
              <a:gd name="T22" fmla="*/ 29 w 227"/>
              <a:gd name="T23" fmla="*/ 70 h 201"/>
              <a:gd name="T24" fmla="*/ 29 w 227"/>
              <a:gd name="T25" fmla="*/ 73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3"/>
                </a:lnTo>
                <a:lnTo>
                  <a:pt x="205" y="176"/>
                </a:lnTo>
                <a:lnTo>
                  <a:pt x="198" y="115"/>
                </a:lnTo>
                <a:lnTo>
                  <a:pt x="227" y="99"/>
                </a:lnTo>
                <a:lnTo>
                  <a:pt x="227" y="48"/>
                </a:lnTo>
                <a:lnTo>
                  <a:pt x="138" y="0"/>
                </a:lnTo>
                <a:lnTo>
                  <a:pt x="77" y="0"/>
                </a:lnTo>
                <a:lnTo>
                  <a:pt x="71" y="3"/>
                </a:lnTo>
                <a:lnTo>
                  <a:pt x="29" y="73"/>
                </a:lnTo>
                <a:lnTo>
                  <a:pt x="29" y="70"/>
                </a:lnTo>
                <a:lnTo>
                  <a:pt x="29" y="73"/>
                </a:lnTo>
                <a:lnTo>
                  <a:pt x="45" y="176"/>
                </a:lnTo>
                <a:lnTo>
                  <a:pt x="0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7" name="Freeform 1306"/>
          <p:cNvSpPr>
            <a:spLocks/>
          </p:cNvSpPr>
          <p:nvPr/>
        </p:nvSpPr>
        <p:spPr bwMode="auto">
          <a:xfrm>
            <a:off x="3886218" y="5134008"/>
            <a:ext cx="229476" cy="204258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1 h 201"/>
              <a:gd name="T6" fmla="*/ 205 w 227"/>
              <a:gd name="T7" fmla="*/ 176 h 201"/>
              <a:gd name="T8" fmla="*/ 197 w 227"/>
              <a:gd name="T9" fmla="*/ 114 h 201"/>
              <a:gd name="T10" fmla="*/ 227 w 227"/>
              <a:gd name="T11" fmla="*/ 99 h 201"/>
              <a:gd name="T12" fmla="*/ 227 w 227"/>
              <a:gd name="T13" fmla="*/ 47 h 201"/>
              <a:gd name="T14" fmla="*/ 137 w 227"/>
              <a:gd name="T15" fmla="*/ 0 h 201"/>
              <a:gd name="T16" fmla="*/ 77 w 227"/>
              <a:gd name="T17" fmla="*/ 0 h 201"/>
              <a:gd name="T18" fmla="*/ 72 w 227"/>
              <a:gd name="T19" fmla="*/ 2 h 201"/>
              <a:gd name="T20" fmla="*/ 30 w 227"/>
              <a:gd name="T21" fmla="*/ 72 h 201"/>
              <a:gd name="T22" fmla="*/ 30 w 227"/>
              <a:gd name="T23" fmla="*/ 69 h 201"/>
              <a:gd name="T24" fmla="*/ 30 w 227"/>
              <a:gd name="T25" fmla="*/ 72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1"/>
                </a:lnTo>
                <a:lnTo>
                  <a:pt x="205" y="176"/>
                </a:lnTo>
                <a:lnTo>
                  <a:pt x="197" y="114"/>
                </a:lnTo>
                <a:lnTo>
                  <a:pt x="227" y="99"/>
                </a:lnTo>
                <a:lnTo>
                  <a:pt x="227" y="47"/>
                </a:lnTo>
                <a:lnTo>
                  <a:pt x="137" y="0"/>
                </a:lnTo>
                <a:lnTo>
                  <a:pt x="77" y="0"/>
                </a:lnTo>
                <a:lnTo>
                  <a:pt x="72" y="2"/>
                </a:lnTo>
                <a:lnTo>
                  <a:pt x="30" y="72"/>
                </a:lnTo>
                <a:lnTo>
                  <a:pt x="30" y="69"/>
                </a:lnTo>
                <a:lnTo>
                  <a:pt x="30" y="72"/>
                </a:lnTo>
                <a:lnTo>
                  <a:pt x="45" y="176"/>
                </a:lnTo>
                <a:lnTo>
                  <a:pt x="0" y="14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8" name="Freeform 1305"/>
          <p:cNvSpPr>
            <a:spLocks/>
          </p:cNvSpPr>
          <p:nvPr/>
        </p:nvSpPr>
        <p:spPr bwMode="auto">
          <a:xfrm>
            <a:off x="4024911" y="4990270"/>
            <a:ext cx="254694" cy="194173"/>
          </a:xfrm>
          <a:custGeom>
            <a:avLst/>
            <a:gdLst>
              <a:gd name="T0" fmla="*/ 89 w 252"/>
              <a:gd name="T1" fmla="*/ 189 h 192"/>
              <a:gd name="T2" fmla="*/ 96 w 252"/>
              <a:gd name="T3" fmla="*/ 147 h 192"/>
              <a:gd name="T4" fmla="*/ 156 w 252"/>
              <a:gd name="T5" fmla="*/ 153 h 192"/>
              <a:gd name="T6" fmla="*/ 201 w 252"/>
              <a:gd name="T7" fmla="*/ 157 h 192"/>
              <a:gd name="T8" fmla="*/ 252 w 252"/>
              <a:gd name="T9" fmla="*/ 112 h 192"/>
              <a:gd name="T10" fmla="*/ 204 w 252"/>
              <a:gd name="T11" fmla="*/ 61 h 192"/>
              <a:gd name="T12" fmla="*/ 204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38 w 252"/>
              <a:gd name="T19" fmla="*/ 61 h 192"/>
              <a:gd name="T20" fmla="*/ 3 w 252"/>
              <a:gd name="T21" fmla="*/ 141 h 192"/>
              <a:gd name="T22" fmla="*/ 0 w 252"/>
              <a:gd name="T23" fmla="*/ 144 h 192"/>
              <a:gd name="T24" fmla="*/ 86 w 252"/>
              <a:gd name="T25" fmla="*/ 192 h 192"/>
              <a:gd name="T26" fmla="*/ 89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89" y="189"/>
                </a:moveTo>
                <a:lnTo>
                  <a:pt x="96" y="147"/>
                </a:lnTo>
                <a:lnTo>
                  <a:pt x="156" y="153"/>
                </a:lnTo>
                <a:lnTo>
                  <a:pt x="201" y="157"/>
                </a:lnTo>
                <a:lnTo>
                  <a:pt x="252" y="112"/>
                </a:lnTo>
                <a:lnTo>
                  <a:pt x="204" y="61"/>
                </a:lnTo>
                <a:lnTo>
                  <a:pt x="204" y="0"/>
                </a:lnTo>
                <a:lnTo>
                  <a:pt x="172" y="0"/>
                </a:lnTo>
                <a:lnTo>
                  <a:pt x="115" y="35"/>
                </a:lnTo>
                <a:lnTo>
                  <a:pt x="38" y="61"/>
                </a:lnTo>
                <a:lnTo>
                  <a:pt x="3" y="141"/>
                </a:lnTo>
                <a:lnTo>
                  <a:pt x="0" y="144"/>
                </a:lnTo>
                <a:lnTo>
                  <a:pt x="86" y="192"/>
                </a:lnTo>
                <a:lnTo>
                  <a:pt x="89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9" name="Freeform 1304"/>
          <p:cNvSpPr>
            <a:spLocks/>
          </p:cNvSpPr>
          <p:nvPr/>
        </p:nvSpPr>
        <p:spPr bwMode="auto">
          <a:xfrm>
            <a:off x="4024911" y="4990270"/>
            <a:ext cx="254694" cy="191651"/>
          </a:xfrm>
          <a:custGeom>
            <a:avLst/>
            <a:gdLst>
              <a:gd name="T0" fmla="*/ 90 w 252"/>
              <a:gd name="T1" fmla="*/ 189 h 192"/>
              <a:gd name="T2" fmla="*/ 97 w 252"/>
              <a:gd name="T3" fmla="*/ 147 h 192"/>
              <a:gd name="T4" fmla="*/ 157 w 252"/>
              <a:gd name="T5" fmla="*/ 154 h 192"/>
              <a:gd name="T6" fmla="*/ 202 w 252"/>
              <a:gd name="T7" fmla="*/ 157 h 192"/>
              <a:gd name="T8" fmla="*/ 252 w 252"/>
              <a:gd name="T9" fmla="*/ 111 h 192"/>
              <a:gd name="T10" fmla="*/ 205 w 252"/>
              <a:gd name="T11" fmla="*/ 61 h 192"/>
              <a:gd name="T12" fmla="*/ 205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40 w 252"/>
              <a:gd name="T19" fmla="*/ 61 h 192"/>
              <a:gd name="T20" fmla="*/ 5 w 252"/>
              <a:gd name="T21" fmla="*/ 141 h 192"/>
              <a:gd name="T22" fmla="*/ 0 w 252"/>
              <a:gd name="T23" fmla="*/ 144 h 192"/>
              <a:gd name="T24" fmla="*/ 87 w 252"/>
              <a:gd name="T25" fmla="*/ 192 h 192"/>
              <a:gd name="T26" fmla="*/ 90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90" y="189"/>
                </a:moveTo>
                <a:lnTo>
                  <a:pt x="97" y="147"/>
                </a:lnTo>
                <a:lnTo>
                  <a:pt x="157" y="154"/>
                </a:lnTo>
                <a:lnTo>
                  <a:pt x="202" y="157"/>
                </a:lnTo>
                <a:lnTo>
                  <a:pt x="252" y="111"/>
                </a:lnTo>
                <a:lnTo>
                  <a:pt x="205" y="61"/>
                </a:lnTo>
                <a:lnTo>
                  <a:pt x="205" y="0"/>
                </a:lnTo>
                <a:lnTo>
                  <a:pt x="172" y="0"/>
                </a:lnTo>
                <a:lnTo>
                  <a:pt x="115" y="35"/>
                </a:lnTo>
                <a:lnTo>
                  <a:pt x="40" y="61"/>
                </a:lnTo>
                <a:lnTo>
                  <a:pt x="5" y="141"/>
                </a:lnTo>
                <a:lnTo>
                  <a:pt x="0" y="144"/>
                </a:lnTo>
                <a:lnTo>
                  <a:pt x="87" y="192"/>
                </a:lnTo>
                <a:lnTo>
                  <a:pt x="90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0" name="Freeform 1303"/>
          <p:cNvSpPr>
            <a:spLocks/>
          </p:cNvSpPr>
          <p:nvPr/>
        </p:nvSpPr>
        <p:spPr bwMode="auto">
          <a:xfrm>
            <a:off x="4077868" y="5136529"/>
            <a:ext cx="138694" cy="176520"/>
          </a:xfrm>
          <a:custGeom>
            <a:avLst/>
            <a:gdLst>
              <a:gd name="T0" fmla="*/ 16 w 137"/>
              <a:gd name="T1" fmla="*/ 173 h 176"/>
              <a:gd name="T2" fmla="*/ 22 w 137"/>
              <a:gd name="T3" fmla="*/ 176 h 176"/>
              <a:gd name="T4" fmla="*/ 121 w 137"/>
              <a:gd name="T5" fmla="*/ 163 h 176"/>
              <a:gd name="T6" fmla="*/ 137 w 137"/>
              <a:gd name="T7" fmla="*/ 157 h 176"/>
              <a:gd name="T8" fmla="*/ 102 w 137"/>
              <a:gd name="T9" fmla="*/ 6 h 176"/>
              <a:gd name="T10" fmla="*/ 45 w 137"/>
              <a:gd name="T11" fmla="*/ 0 h 176"/>
              <a:gd name="T12" fmla="*/ 38 w 137"/>
              <a:gd name="T13" fmla="*/ 42 h 176"/>
              <a:gd name="T14" fmla="*/ 35 w 137"/>
              <a:gd name="T15" fmla="*/ 45 h 176"/>
              <a:gd name="T16" fmla="*/ 0 w 137"/>
              <a:gd name="T17" fmla="*/ 26 h 176"/>
              <a:gd name="T18" fmla="*/ 38 w 137"/>
              <a:gd name="T19" fmla="*/ 45 h 176"/>
              <a:gd name="T20" fmla="*/ 38 w 137"/>
              <a:gd name="T21" fmla="*/ 96 h 176"/>
              <a:gd name="T22" fmla="*/ 9 w 137"/>
              <a:gd name="T23" fmla="*/ 112 h 176"/>
              <a:gd name="T24" fmla="*/ 16 w 137"/>
              <a:gd name="T25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6" y="173"/>
                </a:moveTo>
                <a:lnTo>
                  <a:pt x="22" y="176"/>
                </a:lnTo>
                <a:lnTo>
                  <a:pt x="121" y="163"/>
                </a:lnTo>
                <a:lnTo>
                  <a:pt x="137" y="157"/>
                </a:lnTo>
                <a:lnTo>
                  <a:pt x="102" y="6"/>
                </a:lnTo>
                <a:lnTo>
                  <a:pt x="45" y="0"/>
                </a:lnTo>
                <a:lnTo>
                  <a:pt x="38" y="42"/>
                </a:lnTo>
                <a:lnTo>
                  <a:pt x="35" y="45"/>
                </a:lnTo>
                <a:lnTo>
                  <a:pt x="0" y="26"/>
                </a:lnTo>
                <a:lnTo>
                  <a:pt x="38" y="45"/>
                </a:lnTo>
                <a:lnTo>
                  <a:pt x="38" y="96"/>
                </a:lnTo>
                <a:lnTo>
                  <a:pt x="9" y="112"/>
                </a:lnTo>
                <a:lnTo>
                  <a:pt x="16" y="17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1" name="Freeform 1302"/>
          <p:cNvSpPr>
            <a:spLocks/>
          </p:cNvSpPr>
          <p:nvPr/>
        </p:nvSpPr>
        <p:spPr bwMode="auto">
          <a:xfrm>
            <a:off x="4077868" y="5136529"/>
            <a:ext cx="138694" cy="179043"/>
          </a:xfrm>
          <a:custGeom>
            <a:avLst/>
            <a:gdLst>
              <a:gd name="T0" fmla="*/ 15 w 137"/>
              <a:gd name="T1" fmla="*/ 174 h 176"/>
              <a:gd name="T2" fmla="*/ 22 w 137"/>
              <a:gd name="T3" fmla="*/ 176 h 176"/>
              <a:gd name="T4" fmla="*/ 120 w 137"/>
              <a:gd name="T5" fmla="*/ 164 h 176"/>
              <a:gd name="T6" fmla="*/ 137 w 137"/>
              <a:gd name="T7" fmla="*/ 156 h 176"/>
              <a:gd name="T8" fmla="*/ 102 w 137"/>
              <a:gd name="T9" fmla="*/ 7 h 176"/>
              <a:gd name="T10" fmla="*/ 45 w 137"/>
              <a:gd name="T11" fmla="*/ 0 h 176"/>
              <a:gd name="T12" fmla="*/ 37 w 137"/>
              <a:gd name="T13" fmla="*/ 42 h 176"/>
              <a:gd name="T14" fmla="*/ 35 w 137"/>
              <a:gd name="T15" fmla="*/ 45 h 176"/>
              <a:gd name="T16" fmla="*/ 0 w 137"/>
              <a:gd name="T17" fmla="*/ 27 h 176"/>
              <a:gd name="T18" fmla="*/ 37 w 137"/>
              <a:gd name="T19" fmla="*/ 45 h 176"/>
              <a:gd name="T20" fmla="*/ 37 w 137"/>
              <a:gd name="T21" fmla="*/ 97 h 176"/>
              <a:gd name="T22" fmla="*/ 7 w 137"/>
              <a:gd name="T23" fmla="*/ 112 h 176"/>
              <a:gd name="T24" fmla="*/ 15 w 137"/>
              <a:gd name="T25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5" y="174"/>
                </a:moveTo>
                <a:lnTo>
                  <a:pt x="22" y="176"/>
                </a:lnTo>
                <a:lnTo>
                  <a:pt x="120" y="164"/>
                </a:lnTo>
                <a:lnTo>
                  <a:pt x="137" y="156"/>
                </a:lnTo>
                <a:lnTo>
                  <a:pt x="102" y="7"/>
                </a:lnTo>
                <a:lnTo>
                  <a:pt x="45" y="0"/>
                </a:lnTo>
                <a:lnTo>
                  <a:pt x="37" y="42"/>
                </a:lnTo>
                <a:lnTo>
                  <a:pt x="35" y="45"/>
                </a:lnTo>
                <a:lnTo>
                  <a:pt x="0" y="27"/>
                </a:lnTo>
                <a:lnTo>
                  <a:pt x="37" y="45"/>
                </a:lnTo>
                <a:lnTo>
                  <a:pt x="37" y="97"/>
                </a:lnTo>
                <a:lnTo>
                  <a:pt x="7" y="112"/>
                </a:lnTo>
                <a:lnTo>
                  <a:pt x="15" y="17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2" name="Freeform 1301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1 w 105"/>
              <a:gd name="T1" fmla="*/ 157 h 157"/>
              <a:gd name="T2" fmla="*/ 105 w 105"/>
              <a:gd name="T3" fmla="*/ 148 h 157"/>
              <a:gd name="T4" fmla="*/ 105 w 105"/>
              <a:gd name="T5" fmla="*/ 144 h 157"/>
              <a:gd name="T6" fmla="*/ 73 w 105"/>
              <a:gd name="T7" fmla="*/ 0 h 157"/>
              <a:gd name="T8" fmla="*/ 70 w 105"/>
              <a:gd name="T9" fmla="*/ 4 h 157"/>
              <a:gd name="T10" fmla="*/ 25 w 105"/>
              <a:gd name="T11" fmla="*/ 0 h 157"/>
              <a:gd name="T12" fmla="*/ 0 w 105"/>
              <a:gd name="T13" fmla="*/ 0 h 157"/>
              <a:gd name="T14" fmla="*/ 22 w 105"/>
              <a:gd name="T15" fmla="*/ 0 h 157"/>
              <a:gd name="T16" fmla="*/ 57 w 105"/>
              <a:gd name="T17" fmla="*/ 151 h 157"/>
              <a:gd name="T18" fmla="*/ 41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1" y="157"/>
                </a:moveTo>
                <a:lnTo>
                  <a:pt x="105" y="148"/>
                </a:lnTo>
                <a:lnTo>
                  <a:pt x="105" y="144"/>
                </a:lnTo>
                <a:lnTo>
                  <a:pt x="73" y="0"/>
                </a:lnTo>
                <a:lnTo>
                  <a:pt x="70" y="4"/>
                </a:lnTo>
                <a:lnTo>
                  <a:pt x="25" y="0"/>
                </a:lnTo>
                <a:lnTo>
                  <a:pt x="0" y="0"/>
                </a:lnTo>
                <a:lnTo>
                  <a:pt x="22" y="0"/>
                </a:lnTo>
                <a:lnTo>
                  <a:pt x="57" y="151"/>
                </a:lnTo>
                <a:lnTo>
                  <a:pt x="41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3" name="Freeform 1300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0 w 105"/>
              <a:gd name="T1" fmla="*/ 157 h 157"/>
              <a:gd name="T2" fmla="*/ 105 w 105"/>
              <a:gd name="T3" fmla="*/ 147 h 157"/>
              <a:gd name="T4" fmla="*/ 105 w 105"/>
              <a:gd name="T5" fmla="*/ 142 h 157"/>
              <a:gd name="T6" fmla="*/ 73 w 105"/>
              <a:gd name="T7" fmla="*/ 0 h 157"/>
              <a:gd name="T8" fmla="*/ 70 w 105"/>
              <a:gd name="T9" fmla="*/ 2 h 157"/>
              <a:gd name="T10" fmla="*/ 25 w 105"/>
              <a:gd name="T11" fmla="*/ 0 h 157"/>
              <a:gd name="T12" fmla="*/ 0 w 105"/>
              <a:gd name="T13" fmla="*/ 0 h 157"/>
              <a:gd name="T14" fmla="*/ 23 w 105"/>
              <a:gd name="T15" fmla="*/ 0 h 157"/>
              <a:gd name="T16" fmla="*/ 58 w 105"/>
              <a:gd name="T17" fmla="*/ 150 h 157"/>
              <a:gd name="T18" fmla="*/ 40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0" y="157"/>
                </a:moveTo>
                <a:lnTo>
                  <a:pt x="105" y="147"/>
                </a:lnTo>
                <a:lnTo>
                  <a:pt x="105" y="142"/>
                </a:lnTo>
                <a:lnTo>
                  <a:pt x="73" y="0"/>
                </a:lnTo>
                <a:lnTo>
                  <a:pt x="70" y="2"/>
                </a:lnTo>
                <a:lnTo>
                  <a:pt x="25" y="0"/>
                </a:lnTo>
                <a:lnTo>
                  <a:pt x="0" y="0"/>
                </a:lnTo>
                <a:lnTo>
                  <a:pt x="23" y="0"/>
                </a:lnTo>
                <a:lnTo>
                  <a:pt x="58" y="150"/>
                </a:lnTo>
                <a:lnTo>
                  <a:pt x="40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4" name="Freeform 1299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8 w 87"/>
              <a:gd name="T3" fmla="*/ 185 h 189"/>
              <a:gd name="T4" fmla="*/ 64 w 87"/>
              <a:gd name="T5" fmla="*/ 176 h 189"/>
              <a:gd name="T6" fmla="*/ 58 w 87"/>
              <a:gd name="T7" fmla="*/ 115 h 189"/>
              <a:gd name="T8" fmla="*/ 87 w 87"/>
              <a:gd name="T9" fmla="*/ 83 h 189"/>
              <a:gd name="T10" fmla="*/ 87 w 87"/>
              <a:gd name="T11" fmla="*/ 9 h 189"/>
              <a:gd name="T12" fmla="*/ 48 w 87"/>
              <a:gd name="T13" fmla="*/ 0 h 189"/>
              <a:gd name="T14" fmla="*/ 42 w 87"/>
              <a:gd name="T15" fmla="*/ 0 h 189"/>
              <a:gd name="T16" fmla="*/ 0 w 87"/>
              <a:gd name="T17" fmla="*/ 41 h 189"/>
              <a:gd name="T18" fmla="*/ 32 w 87"/>
              <a:gd name="T19" fmla="*/ 185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8" y="185"/>
                </a:lnTo>
                <a:lnTo>
                  <a:pt x="64" y="176"/>
                </a:lnTo>
                <a:lnTo>
                  <a:pt x="58" y="115"/>
                </a:lnTo>
                <a:lnTo>
                  <a:pt x="87" y="83"/>
                </a:lnTo>
                <a:lnTo>
                  <a:pt x="87" y="9"/>
                </a:lnTo>
                <a:lnTo>
                  <a:pt x="48" y="0"/>
                </a:lnTo>
                <a:lnTo>
                  <a:pt x="42" y="0"/>
                </a:lnTo>
                <a:lnTo>
                  <a:pt x="0" y="41"/>
                </a:lnTo>
                <a:lnTo>
                  <a:pt x="32" y="185"/>
                </a:lnTo>
                <a:lnTo>
                  <a:pt x="32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5" name="Freeform 1298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7 w 87"/>
              <a:gd name="T3" fmla="*/ 184 h 189"/>
              <a:gd name="T4" fmla="*/ 65 w 87"/>
              <a:gd name="T5" fmla="*/ 177 h 189"/>
              <a:gd name="T6" fmla="*/ 57 w 87"/>
              <a:gd name="T7" fmla="*/ 114 h 189"/>
              <a:gd name="T8" fmla="*/ 87 w 87"/>
              <a:gd name="T9" fmla="*/ 85 h 189"/>
              <a:gd name="T10" fmla="*/ 87 w 87"/>
              <a:gd name="T11" fmla="*/ 10 h 189"/>
              <a:gd name="T12" fmla="*/ 47 w 87"/>
              <a:gd name="T13" fmla="*/ 0 h 189"/>
              <a:gd name="T14" fmla="*/ 42 w 87"/>
              <a:gd name="T15" fmla="*/ 0 h 189"/>
              <a:gd name="T16" fmla="*/ 0 w 87"/>
              <a:gd name="T17" fmla="*/ 42 h 189"/>
              <a:gd name="T18" fmla="*/ 32 w 87"/>
              <a:gd name="T19" fmla="*/ 184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7" y="184"/>
                </a:lnTo>
                <a:lnTo>
                  <a:pt x="65" y="177"/>
                </a:lnTo>
                <a:lnTo>
                  <a:pt x="57" y="114"/>
                </a:lnTo>
                <a:lnTo>
                  <a:pt x="87" y="85"/>
                </a:lnTo>
                <a:lnTo>
                  <a:pt x="87" y="10"/>
                </a:lnTo>
                <a:lnTo>
                  <a:pt x="47" y="0"/>
                </a:lnTo>
                <a:lnTo>
                  <a:pt x="42" y="0"/>
                </a:lnTo>
                <a:lnTo>
                  <a:pt x="0" y="42"/>
                </a:lnTo>
                <a:lnTo>
                  <a:pt x="32" y="184"/>
                </a:lnTo>
                <a:lnTo>
                  <a:pt x="32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6" name="Freeform 1297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29 w 448"/>
              <a:gd name="T1" fmla="*/ 51 h 342"/>
              <a:gd name="T2" fmla="*/ 448 w 448"/>
              <a:gd name="T3" fmla="*/ 172 h 342"/>
              <a:gd name="T4" fmla="*/ 397 w 448"/>
              <a:gd name="T5" fmla="*/ 223 h 342"/>
              <a:gd name="T6" fmla="*/ 371 w 448"/>
              <a:gd name="T7" fmla="*/ 316 h 342"/>
              <a:gd name="T8" fmla="*/ 327 w 448"/>
              <a:gd name="T9" fmla="*/ 307 h 342"/>
              <a:gd name="T10" fmla="*/ 276 w 448"/>
              <a:gd name="T11" fmla="*/ 329 h 342"/>
              <a:gd name="T12" fmla="*/ 208 w 448"/>
              <a:gd name="T13" fmla="*/ 310 h 342"/>
              <a:gd name="T14" fmla="*/ 122 w 448"/>
              <a:gd name="T15" fmla="*/ 310 h 342"/>
              <a:gd name="T16" fmla="*/ 87 w 448"/>
              <a:gd name="T17" fmla="*/ 329 h 342"/>
              <a:gd name="T18" fmla="*/ 84 w 448"/>
              <a:gd name="T19" fmla="*/ 335 h 342"/>
              <a:gd name="T20" fmla="*/ 48 w 448"/>
              <a:gd name="T21" fmla="*/ 326 h 342"/>
              <a:gd name="T22" fmla="*/ 42 w 448"/>
              <a:gd name="T23" fmla="*/ 326 h 342"/>
              <a:gd name="T24" fmla="*/ 29 w 448"/>
              <a:gd name="T25" fmla="*/ 342 h 342"/>
              <a:gd name="T26" fmla="*/ 48 w 448"/>
              <a:gd name="T27" fmla="*/ 326 h 342"/>
              <a:gd name="T28" fmla="*/ 0 w 448"/>
              <a:gd name="T29" fmla="*/ 275 h 342"/>
              <a:gd name="T30" fmla="*/ 0 w 448"/>
              <a:gd name="T31" fmla="*/ 214 h 342"/>
              <a:gd name="T32" fmla="*/ 84 w 448"/>
              <a:gd name="T33" fmla="*/ 208 h 342"/>
              <a:gd name="T34" fmla="*/ 93 w 448"/>
              <a:gd name="T35" fmla="*/ 134 h 342"/>
              <a:gd name="T36" fmla="*/ 36 w 448"/>
              <a:gd name="T37" fmla="*/ 76 h 342"/>
              <a:gd name="T38" fmla="*/ 100 w 448"/>
              <a:gd name="T39" fmla="*/ 137 h 342"/>
              <a:gd name="T40" fmla="*/ 371 w 448"/>
              <a:gd name="T41" fmla="*/ 0 h 342"/>
              <a:gd name="T42" fmla="*/ 423 w 448"/>
              <a:gd name="T43" fmla="*/ 44 h 342"/>
              <a:gd name="T44" fmla="*/ 429 w 448"/>
              <a:gd name="T45" fmla="*/ 5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29" y="51"/>
                </a:moveTo>
                <a:lnTo>
                  <a:pt x="448" y="172"/>
                </a:lnTo>
                <a:lnTo>
                  <a:pt x="397" y="223"/>
                </a:lnTo>
                <a:lnTo>
                  <a:pt x="371" y="316"/>
                </a:lnTo>
                <a:lnTo>
                  <a:pt x="327" y="307"/>
                </a:lnTo>
                <a:lnTo>
                  <a:pt x="276" y="329"/>
                </a:lnTo>
                <a:lnTo>
                  <a:pt x="208" y="310"/>
                </a:lnTo>
                <a:lnTo>
                  <a:pt x="122" y="310"/>
                </a:lnTo>
                <a:lnTo>
                  <a:pt x="87" y="329"/>
                </a:lnTo>
                <a:lnTo>
                  <a:pt x="84" y="335"/>
                </a:lnTo>
                <a:lnTo>
                  <a:pt x="48" y="326"/>
                </a:lnTo>
                <a:lnTo>
                  <a:pt x="42" y="326"/>
                </a:lnTo>
                <a:lnTo>
                  <a:pt x="29" y="342"/>
                </a:lnTo>
                <a:lnTo>
                  <a:pt x="48" y="326"/>
                </a:lnTo>
                <a:lnTo>
                  <a:pt x="0" y="275"/>
                </a:lnTo>
                <a:lnTo>
                  <a:pt x="0" y="214"/>
                </a:lnTo>
                <a:lnTo>
                  <a:pt x="84" y="208"/>
                </a:lnTo>
                <a:lnTo>
                  <a:pt x="93" y="134"/>
                </a:lnTo>
                <a:lnTo>
                  <a:pt x="36" y="76"/>
                </a:lnTo>
                <a:lnTo>
                  <a:pt x="100" y="137"/>
                </a:lnTo>
                <a:lnTo>
                  <a:pt x="371" y="0"/>
                </a:lnTo>
                <a:lnTo>
                  <a:pt x="423" y="44"/>
                </a:lnTo>
                <a:lnTo>
                  <a:pt x="429" y="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7" name="Freeform 1296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30 w 448"/>
              <a:gd name="T1" fmla="*/ 50 h 342"/>
              <a:gd name="T2" fmla="*/ 448 w 448"/>
              <a:gd name="T3" fmla="*/ 172 h 342"/>
              <a:gd name="T4" fmla="*/ 398 w 448"/>
              <a:gd name="T5" fmla="*/ 222 h 342"/>
              <a:gd name="T6" fmla="*/ 370 w 448"/>
              <a:gd name="T7" fmla="*/ 315 h 342"/>
              <a:gd name="T8" fmla="*/ 328 w 448"/>
              <a:gd name="T9" fmla="*/ 307 h 342"/>
              <a:gd name="T10" fmla="*/ 275 w 448"/>
              <a:gd name="T11" fmla="*/ 330 h 342"/>
              <a:gd name="T12" fmla="*/ 208 w 448"/>
              <a:gd name="T13" fmla="*/ 310 h 342"/>
              <a:gd name="T14" fmla="*/ 123 w 448"/>
              <a:gd name="T15" fmla="*/ 310 h 342"/>
              <a:gd name="T16" fmla="*/ 88 w 448"/>
              <a:gd name="T17" fmla="*/ 330 h 342"/>
              <a:gd name="T18" fmla="*/ 85 w 448"/>
              <a:gd name="T19" fmla="*/ 335 h 342"/>
              <a:gd name="T20" fmla="*/ 48 w 448"/>
              <a:gd name="T21" fmla="*/ 325 h 342"/>
              <a:gd name="T22" fmla="*/ 43 w 448"/>
              <a:gd name="T23" fmla="*/ 325 h 342"/>
              <a:gd name="T24" fmla="*/ 30 w 448"/>
              <a:gd name="T25" fmla="*/ 342 h 342"/>
              <a:gd name="T26" fmla="*/ 48 w 448"/>
              <a:gd name="T27" fmla="*/ 325 h 342"/>
              <a:gd name="T28" fmla="*/ 0 w 448"/>
              <a:gd name="T29" fmla="*/ 275 h 342"/>
              <a:gd name="T30" fmla="*/ 0 w 448"/>
              <a:gd name="T31" fmla="*/ 215 h 342"/>
              <a:gd name="T32" fmla="*/ 85 w 448"/>
              <a:gd name="T33" fmla="*/ 207 h 342"/>
              <a:gd name="T34" fmla="*/ 93 w 448"/>
              <a:gd name="T35" fmla="*/ 135 h 342"/>
              <a:gd name="T36" fmla="*/ 35 w 448"/>
              <a:gd name="T37" fmla="*/ 75 h 342"/>
              <a:gd name="T38" fmla="*/ 100 w 448"/>
              <a:gd name="T39" fmla="*/ 137 h 342"/>
              <a:gd name="T40" fmla="*/ 370 w 448"/>
              <a:gd name="T41" fmla="*/ 0 h 342"/>
              <a:gd name="T42" fmla="*/ 423 w 448"/>
              <a:gd name="T43" fmla="*/ 45 h 342"/>
              <a:gd name="T44" fmla="*/ 430 w 448"/>
              <a:gd name="T45" fmla="*/ 5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30" y="50"/>
                </a:moveTo>
                <a:lnTo>
                  <a:pt x="448" y="172"/>
                </a:lnTo>
                <a:lnTo>
                  <a:pt x="398" y="222"/>
                </a:lnTo>
                <a:lnTo>
                  <a:pt x="370" y="315"/>
                </a:lnTo>
                <a:lnTo>
                  <a:pt x="328" y="307"/>
                </a:lnTo>
                <a:lnTo>
                  <a:pt x="275" y="330"/>
                </a:lnTo>
                <a:lnTo>
                  <a:pt x="208" y="310"/>
                </a:lnTo>
                <a:lnTo>
                  <a:pt x="123" y="310"/>
                </a:lnTo>
                <a:lnTo>
                  <a:pt x="88" y="330"/>
                </a:lnTo>
                <a:lnTo>
                  <a:pt x="85" y="335"/>
                </a:lnTo>
                <a:lnTo>
                  <a:pt x="48" y="325"/>
                </a:lnTo>
                <a:lnTo>
                  <a:pt x="43" y="325"/>
                </a:lnTo>
                <a:lnTo>
                  <a:pt x="30" y="342"/>
                </a:lnTo>
                <a:lnTo>
                  <a:pt x="48" y="325"/>
                </a:lnTo>
                <a:lnTo>
                  <a:pt x="0" y="275"/>
                </a:lnTo>
                <a:lnTo>
                  <a:pt x="0" y="215"/>
                </a:lnTo>
                <a:lnTo>
                  <a:pt x="85" y="207"/>
                </a:lnTo>
                <a:lnTo>
                  <a:pt x="93" y="135"/>
                </a:lnTo>
                <a:lnTo>
                  <a:pt x="35" y="75"/>
                </a:lnTo>
                <a:lnTo>
                  <a:pt x="100" y="137"/>
                </a:lnTo>
                <a:lnTo>
                  <a:pt x="370" y="0"/>
                </a:lnTo>
                <a:lnTo>
                  <a:pt x="423" y="45"/>
                </a:lnTo>
                <a:lnTo>
                  <a:pt x="430" y="5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8" name="Freeform 1295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4 h 262"/>
              <a:gd name="T2" fmla="*/ 35 w 348"/>
              <a:gd name="T3" fmla="*/ 195 h 262"/>
              <a:gd name="T4" fmla="*/ 54 w 348"/>
              <a:gd name="T5" fmla="*/ 252 h 262"/>
              <a:gd name="T6" fmla="*/ 128 w 348"/>
              <a:gd name="T7" fmla="*/ 246 h 262"/>
              <a:gd name="T8" fmla="*/ 169 w 348"/>
              <a:gd name="T9" fmla="*/ 262 h 262"/>
              <a:gd name="T10" fmla="*/ 198 w 348"/>
              <a:gd name="T11" fmla="*/ 195 h 262"/>
              <a:gd name="T12" fmla="*/ 256 w 348"/>
              <a:gd name="T13" fmla="*/ 208 h 262"/>
              <a:gd name="T14" fmla="*/ 348 w 348"/>
              <a:gd name="T15" fmla="*/ 28 h 262"/>
              <a:gd name="T16" fmla="*/ 326 w 348"/>
              <a:gd name="T17" fmla="*/ 3 h 262"/>
              <a:gd name="T18" fmla="*/ 319 w 348"/>
              <a:gd name="T19" fmla="*/ 9 h 262"/>
              <a:gd name="T20" fmla="*/ 275 w 348"/>
              <a:gd name="T21" fmla="*/ 0 h 262"/>
              <a:gd name="T22" fmla="*/ 224 w 348"/>
              <a:gd name="T23" fmla="*/ 22 h 262"/>
              <a:gd name="T24" fmla="*/ 156 w 348"/>
              <a:gd name="T25" fmla="*/ 3 h 262"/>
              <a:gd name="T26" fmla="*/ 70 w 348"/>
              <a:gd name="T27" fmla="*/ 3 h 262"/>
              <a:gd name="T28" fmla="*/ 35 w 348"/>
              <a:gd name="T29" fmla="*/ 22 h 262"/>
              <a:gd name="T30" fmla="*/ 32 w 348"/>
              <a:gd name="T31" fmla="*/ 28 h 262"/>
              <a:gd name="T32" fmla="*/ 16 w 348"/>
              <a:gd name="T33" fmla="*/ 22 h 262"/>
              <a:gd name="T34" fmla="*/ 35 w 348"/>
              <a:gd name="T35" fmla="*/ 28 h 262"/>
              <a:gd name="T36" fmla="*/ 35 w 348"/>
              <a:gd name="T37" fmla="*/ 102 h 262"/>
              <a:gd name="T38" fmla="*/ 6 w 348"/>
              <a:gd name="T39" fmla="*/ 134 h 262"/>
              <a:gd name="T40" fmla="*/ 12 w 348"/>
              <a:gd name="T41" fmla="*/ 195 h 262"/>
              <a:gd name="T42" fmla="*/ 6 w 348"/>
              <a:gd name="T43" fmla="*/ 204 h 262"/>
              <a:gd name="T44" fmla="*/ 0 w 348"/>
              <a:gd name="T45" fmla="*/ 204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4"/>
                </a:moveTo>
                <a:lnTo>
                  <a:pt x="35" y="195"/>
                </a:lnTo>
                <a:lnTo>
                  <a:pt x="54" y="252"/>
                </a:lnTo>
                <a:lnTo>
                  <a:pt x="128" y="246"/>
                </a:lnTo>
                <a:lnTo>
                  <a:pt x="169" y="262"/>
                </a:lnTo>
                <a:lnTo>
                  <a:pt x="198" y="195"/>
                </a:lnTo>
                <a:lnTo>
                  <a:pt x="256" y="208"/>
                </a:lnTo>
                <a:lnTo>
                  <a:pt x="348" y="28"/>
                </a:lnTo>
                <a:lnTo>
                  <a:pt x="326" y="3"/>
                </a:lnTo>
                <a:lnTo>
                  <a:pt x="319" y="9"/>
                </a:lnTo>
                <a:lnTo>
                  <a:pt x="275" y="0"/>
                </a:lnTo>
                <a:lnTo>
                  <a:pt x="224" y="22"/>
                </a:lnTo>
                <a:lnTo>
                  <a:pt x="156" y="3"/>
                </a:lnTo>
                <a:lnTo>
                  <a:pt x="70" y="3"/>
                </a:lnTo>
                <a:lnTo>
                  <a:pt x="35" y="22"/>
                </a:lnTo>
                <a:lnTo>
                  <a:pt x="32" y="28"/>
                </a:lnTo>
                <a:lnTo>
                  <a:pt x="16" y="22"/>
                </a:lnTo>
                <a:lnTo>
                  <a:pt x="35" y="28"/>
                </a:lnTo>
                <a:lnTo>
                  <a:pt x="35" y="102"/>
                </a:lnTo>
                <a:lnTo>
                  <a:pt x="6" y="134"/>
                </a:lnTo>
                <a:lnTo>
                  <a:pt x="12" y="195"/>
                </a:lnTo>
                <a:lnTo>
                  <a:pt x="6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9" name="Freeform 1294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2 h 262"/>
              <a:gd name="T2" fmla="*/ 35 w 348"/>
              <a:gd name="T3" fmla="*/ 195 h 262"/>
              <a:gd name="T4" fmla="*/ 53 w 348"/>
              <a:gd name="T5" fmla="*/ 252 h 262"/>
              <a:gd name="T6" fmla="*/ 128 w 348"/>
              <a:gd name="T7" fmla="*/ 245 h 262"/>
              <a:gd name="T8" fmla="*/ 168 w 348"/>
              <a:gd name="T9" fmla="*/ 262 h 262"/>
              <a:gd name="T10" fmla="*/ 198 w 348"/>
              <a:gd name="T11" fmla="*/ 195 h 262"/>
              <a:gd name="T12" fmla="*/ 255 w 348"/>
              <a:gd name="T13" fmla="*/ 207 h 262"/>
              <a:gd name="T14" fmla="*/ 348 w 348"/>
              <a:gd name="T15" fmla="*/ 27 h 262"/>
              <a:gd name="T16" fmla="*/ 325 w 348"/>
              <a:gd name="T17" fmla="*/ 2 h 262"/>
              <a:gd name="T18" fmla="*/ 318 w 348"/>
              <a:gd name="T19" fmla="*/ 7 h 262"/>
              <a:gd name="T20" fmla="*/ 275 w 348"/>
              <a:gd name="T21" fmla="*/ 0 h 262"/>
              <a:gd name="T22" fmla="*/ 223 w 348"/>
              <a:gd name="T23" fmla="*/ 22 h 262"/>
              <a:gd name="T24" fmla="*/ 155 w 348"/>
              <a:gd name="T25" fmla="*/ 2 h 262"/>
              <a:gd name="T26" fmla="*/ 70 w 348"/>
              <a:gd name="T27" fmla="*/ 2 h 262"/>
              <a:gd name="T28" fmla="*/ 35 w 348"/>
              <a:gd name="T29" fmla="*/ 22 h 262"/>
              <a:gd name="T30" fmla="*/ 33 w 348"/>
              <a:gd name="T31" fmla="*/ 27 h 262"/>
              <a:gd name="T32" fmla="*/ 15 w 348"/>
              <a:gd name="T33" fmla="*/ 22 h 262"/>
              <a:gd name="T34" fmla="*/ 35 w 348"/>
              <a:gd name="T35" fmla="*/ 27 h 262"/>
              <a:gd name="T36" fmla="*/ 35 w 348"/>
              <a:gd name="T37" fmla="*/ 102 h 262"/>
              <a:gd name="T38" fmla="*/ 5 w 348"/>
              <a:gd name="T39" fmla="*/ 132 h 262"/>
              <a:gd name="T40" fmla="*/ 13 w 348"/>
              <a:gd name="T41" fmla="*/ 195 h 262"/>
              <a:gd name="T42" fmla="*/ 5 w 348"/>
              <a:gd name="T43" fmla="*/ 202 h 262"/>
              <a:gd name="T44" fmla="*/ 0 w 348"/>
              <a:gd name="T45" fmla="*/ 20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2"/>
                </a:moveTo>
                <a:lnTo>
                  <a:pt x="35" y="195"/>
                </a:lnTo>
                <a:lnTo>
                  <a:pt x="53" y="252"/>
                </a:lnTo>
                <a:lnTo>
                  <a:pt x="128" y="245"/>
                </a:lnTo>
                <a:lnTo>
                  <a:pt x="168" y="262"/>
                </a:lnTo>
                <a:lnTo>
                  <a:pt x="198" y="195"/>
                </a:lnTo>
                <a:lnTo>
                  <a:pt x="255" y="207"/>
                </a:lnTo>
                <a:lnTo>
                  <a:pt x="348" y="27"/>
                </a:lnTo>
                <a:lnTo>
                  <a:pt x="325" y="2"/>
                </a:lnTo>
                <a:lnTo>
                  <a:pt x="318" y="7"/>
                </a:lnTo>
                <a:lnTo>
                  <a:pt x="275" y="0"/>
                </a:lnTo>
                <a:lnTo>
                  <a:pt x="223" y="22"/>
                </a:lnTo>
                <a:lnTo>
                  <a:pt x="155" y="2"/>
                </a:lnTo>
                <a:lnTo>
                  <a:pt x="70" y="2"/>
                </a:lnTo>
                <a:lnTo>
                  <a:pt x="35" y="22"/>
                </a:lnTo>
                <a:lnTo>
                  <a:pt x="33" y="27"/>
                </a:lnTo>
                <a:lnTo>
                  <a:pt x="15" y="22"/>
                </a:lnTo>
                <a:lnTo>
                  <a:pt x="35" y="27"/>
                </a:lnTo>
                <a:lnTo>
                  <a:pt x="35" y="102"/>
                </a:lnTo>
                <a:lnTo>
                  <a:pt x="5" y="132"/>
                </a:lnTo>
                <a:lnTo>
                  <a:pt x="13" y="195"/>
                </a:lnTo>
                <a:lnTo>
                  <a:pt x="5" y="202"/>
                </a:lnTo>
                <a:lnTo>
                  <a:pt x="0" y="20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0" name="Freeform 1293"/>
          <p:cNvSpPr>
            <a:spLocks/>
          </p:cNvSpPr>
          <p:nvPr/>
        </p:nvSpPr>
        <p:spPr bwMode="auto">
          <a:xfrm>
            <a:off x="4604907" y="4778445"/>
            <a:ext cx="327823" cy="476606"/>
          </a:xfrm>
          <a:custGeom>
            <a:avLst/>
            <a:gdLst>
              <a:gd name="T0" fmla="*/ 29 w 324"/>
              <a:gd name="T1" fmla="*/ 329 h 473"/>
              <a:gd name="T2" fmla="*/ 74 w 324"/>
              <a:gd name="T3" fmla="*/ 374 h 473"/>
              <a:gd name="T4" fmla="*/ 48 w 324"/>
              <a:gd name="T5" fmla="*/ 438 h 473"/>
              <a:gd name="T6" fmla="*/ 68 w 324"/>
              <a:gd name="T7" fmla="*/ 473 h 473"/>
              <a:gd name="T8" fmla="*/ 138 w 324"/>
              <a:gd name="T9" fmla="*/ 473 h 473"/>
              <a:gd name="T10" fmla="*/ 144 w 324"/>
              <a:gd name="T11" fmla="*/ 451 h 473"/>
              <a:gd name="T12" fmla="*/ 173 w 324"/>
              <a:gd name="T13" fmla="*/ 448 h 473"/>
              <a:gd name="T14" fmla="*/ 282 w 324"/>
              <a:gd name="T15" fmla="*/ 400 h 473"/>
              <a:gd name="T16" fmla="*/ 272 w 324"/>
              <a:gd name="T17" fmla="*/ 288 h 473"/>
              <a:gd name="T18" fmla="*/ 324 w 324"/>
              <a:gd name="T19" fmla="*/ 233 h 473"/>
              <a:gd name="T20" fmla="*/ 311 w 324"/>
              <a:gd name="T21" fmla="*/ 122 h 473"/>
              <a:gd name="T22" fmla="*/ 109 w 324"/>
              <a:gd name="T23" fmla="*/ 0 h 473"/>
              <a:gd name="T24" fmla="*/ 52 w 324"/>
              <a:gd name="T25" fmla="*/ 38 h 473"/>
              <a:gd name="T26" fmla="*/ 58 w 324"/>
              <a:gd name="T27" fmla="*/ 45 h 473"/>
              <a:gd name="T28" fmla="*/ 77 w 324"/>
              <a:gd name="T29" fmla="*/ 166 h 473"/>
              <a:gd name="T30" fmla="*/ 26 w 324"/>
              <a:gd name="T31" fmla="*/ 217 h 473"/>
              <a:gd name="T32" fmla="*/ 0 w 324"/>
              <a:gd name="T33" fmla="*/ 310 h 473"/>
              <a:gd name="T34" fmla="*/ 7 w 324"/>
              <a:gd name="T35" fmla="*/ 304 h 473"/>
              <a:gd name="T36" fmla="*/ 29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29" y="329"/>
                </a:moveTo>
                <a:lnTo>
                  <a:pt x="74" y="374"/>
                </a:lnTo>
                <a:lnTo>
                  <a:pt x="48" y="438"/>
                </a:lnTo>
                <a:lnTo>
                  <a:pt x="68" y="473"/>
                </a:lnTo>
                <a:lnTo>
                  <a:pt x="138" y="473"/>
                </a:lnTo>
                <a:lnTo>
                  <a:pt x="144" y="451"/>
                </a:lnTo>
                <a:lnTo>
                  <a:pt x="173" y="448"/>
                </a:lnTo>
                <a:lnTo>
                  <a:pt x="282" y="400"/>
                </a:lnTo>
                <a:lnTo>
                  <a:pt x="272" y="288"/>
                </a:lnTo>
                <a:lnTo>
                  <a:pt x="324" y="233"/>
                </a:lnTo>
                <a:lnTo>
                  <a:pt x="311" y="122"/>
                </a:lnTo>
                <a:lnTo>
                  <a:pt x="109" y="0"/>
                </a:lnTo>
                <a:lnTo>
                  <a:pt x="52" y="38"/>
                </a:lnTo>
                <a:lnTo>
                  <a:pt x="58" y="45"/>
                </a:lnTo>
                <a:lnTo>
                  <a:pt x="77" y="166"/>
                </a:lnTo>
                <a:lnTo>
                  <a:pt x="26" y="217"/>
                </a:lnTo>
                <a:lnTo>
                  <a:pt x="0" y="310"/>
                </a:lnTo>
                <a:lnTo>
                  <a:pt x="7" y="304"/>
                </a:lnTo>
                <a:lnTo>
                  <a:pt x="29" y="3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1" name="Freeform 1292"/>
          <p:cNvSpPr>
            <a:spLocks/>
          </p:cNvSpPr>
          <p:nvPr/>
        </p:nvSpPr>
        <p:spPr bwMode="auto">
          <a:xfrm>
            <a:off x="4604907" y="4778445"/>
            <a:ext cx="327823" cy="479127"/>
          </a:xfrm>
          <a:custGeom>
            <a:avLst/>
            <a:gdLst>
              <a:gd name="T0" fmla="*/ 30 w 324"/>
              <a:gd name="T1" fmla="*/ 329 h 473"/>
              <a:gd name="T2" fmla="*/ 75 w 324"/>
              <a:gd name="T3" fmla="*/ 373 h 473"/>
              <a:gd name="T4" fmla="*/ 50 w 324"/>
              <a:gd name="T5" fmla="*/ 438 h 473"/>
              <a:gd name="T6" fmla="*/ 70 w 324"/>
              <a:gd name="T7" fmla="*/ 473 h 473"/>
              <a:gd name="T8" fmla="*/ 140 w 324"/>
              <a:gd name="T9" fmla="*/ 473 h 473"/>
              <a:gd name="T10" fmla="*/ 145 w 324"/>
              <a:gd name="T11" fmla="*/ 451 h 473"/>
              <a:gd name="T12" fmla="*/ 174 w 324"/>
              <a:gd name="T13" fmla="*/ 448 h 473"/>
              <a:gd name="T14" fmla="*/ 282 w 324"/>
              <a:gd name="T15" fmla="*/ 398 h 473"/>
              <a:gd name="T16" fmla="*/ 272 w 324"/>
              <a:gd name="T17" fmla="*/ 289 h 473"/>
              <a:gd name="T18" fmla="*/ 324 w 324"/>
              <a:gd name="T19" fmla="*/ 234 h 473"/>
              <a:gd name="T20" fmla="*/ 312 w 324"/>
              <a:gd name="T21" fmla="*/ 122 h 473"/>
              <a:gd name="T22" fmla="*/ 110 w 324"/>
              <a:gd name="T23" fmla="*/ 0 h 473"/>
              <a:gd name="T24" fmla="*/ 52 w 324"/>
              <a:gd name="T25" fmla="*/ 40 h 473"/>
              <a:gd name="T26" fmla="*/ 60 w 324"/>
              <a:gd name="T27" fmla="*/ 45 h 473"/>
              <a:gd name="T28" fmla="*/ 77 w 324"/>
              <a:gd name="T29" fmla="*/ 167 h 473"/>
              <a:gd name="T30" fmla="*/ 27 w 324"/>
              <a:gd name="T31" fmla="*/ 217 h 473"/>
              <a:gd name="T32" fmla="*/ 0 w 324"/>
              <a:gd name="T33" fmla="*/ 309 h 473"/>
              <a:gd name="T34" fmla="*/ 7 w 324"/>
              <a:gd name="T35" fmla="*/ 304 h 473"/>
              <a:gd name="T36" fmla="*/ 30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30" y="329"/>
                </a:moveTo>
                <a:lnTo>
                  <a:pt x="75" y="373"/>
                </a:lnTo>
                <a:lnTo>
                  <a:pt x="50" y="438"/>
                </a:lnTo>
                <a:lnTo>
                  <a:pt x="70" y="473"/>
                </a:lnTo>
                <a:lnTo>
                  <a:pt x="140" y="473"/>
                </a:lnTo>
                <a:lnTo>
                  <a:pt x="145" y="451"/>
                </a:lnTo>
                <a:lnTo>
                  <a:pt x="174" y="448"/>
                </a:lnTo>
                <a:lnTo>
                  <a:pt x="282" y="398"/>
                </a:lnTo>
                <a:lnTo>
                  <a:pt x="272" y="289"/>
                </a:lnTo>
                <a:lnTo>
                  <a:pt x="324" y="234"/>
                </a:lnTo>
                <a:lnTo>
                  <a:pt x="312" y="122"/>
                </a:lnTo>
                <a:lnTo>
                  <a:pt x="110" y="0"/>
                </a:lnTo>
                <a:lnTo>
                  <a:pt x="52" y="40"/>
                </a:lnTo>
                <a:lnTo>
                  <a:pt x="60" y="45"/>
                </a:lnTo>
                <a:lnTo>
                  <a:pt x="77" y="167"/>
                </a:lnTo>
                <a:lnTo>
                  <a:pt x="27" y="217"/>
                </a:lnTo>
                <a:lnTo>
                  <a:pt x="0" y="309"/>
                </a:lnTo>
                <a:lnTo>
                  <a:pt x="7" y="304"/>
                </a:lnTo>
                <a:lnTo>
                  <a:pt x="30" y="32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2" name="Freeform 1291"/>
          <p:cNvSpPr>
            <a:spLocks/>
          </p:cNvSpPr>
          <p:nvPr/>
        </p:nvSpPr>
        <p:spPr bwMode="auto">
          <a:xfrm>
            <a:off x="5346292" y="4922184"/>
            <a:ext cx="163912" cy="181564"/>
          </a:xfrm>
          <a:custGeom>
            <a:avLst/>
            <a:gdLst>
              <a:gd name="T0" fmla="*/ 163 w 163"/>
              <a:gd name="T1" fmla="*/ 153 h 179"/>
              <a:gd name="T2" fmla="*/ 147 w 163"/>
              <a:gd name="T3" fmla="*/ 140 h 179"/>
              <a:gd name="T4" fmla="*/ 96 w 163"/>
              <a:gd name="T5" fmla="*/ 54 h 179"/>
              <a:gd name="T6" fmla="*/ 74 w 163"/>
              <a:gd name="T7" fmla="*/ 54 h 179"/>
              <a:gd name="T8" fmla="*/ 42 w 163"/>
              <a:gd name="T9" fmla="*/ 0 h 179"/>
              <a:gd name="T10" fmla="*/ 0 w 163"/>
              <a:gd name="T11" fmla="*/ 48 h 179"/>
              <a:gd name="T12" fmla="*/ 3 w 163"/>
              <a:gd name="T13" fmla="*/ 89 h 179"/>
              <a:gd name="T14" fmla="*/ 77 w 163"/>
              <a:gd name="T15" fmla="*/ 99 h 179"/>
              <a:gd name="T16" fmla="*/ 160 w 163"/>
              <a:gd name="T17" fmla="*/ 179 h 179"/>
              <a:gd name="T18" fmla="*/ 163 w 163"/>
              <a:gd name="T19" fmla="*/ 15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3"/>
                </a:moveTo>
                <a:lnTo>
                  <a:pt x="147" y="140"/>
                </a:lnTo>
                <a:lnTo>
                  <a:pt x="96" y="54"/>
                </a:lnTo>
                <a:lnTo>
                  <a:pt x="74" y="54"/>
                </a:lnTo>
                <a:lnTo>
                  <a:pt x="42" y="0"/>
                </a:lnTo>
                <a:lnTo>
                  <a:pt x="0" y="48"/>
                </a:lnTo>
                <a:lnTo>
                  <a:pt x="3" y="89"/>
                </a:lnTo>
                <a:lnTo>
                  <a:pt x="77" y="99"/>
                </a:lnTo>
                <a:lnTo>
                  <a:pt x="160" y="179"/>
                </a:lnTo>
                <a:lnTo>
                  <a:pt x="163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3" name="Freeform 1290"/>
          <p:cNvSpPr>
            <a:spLocks/>
          </p:cNvSpPr>
          <p:nvPr/>
        </p:nvSpPr>
        <p:spPr bwMode="auto">
          <a:xfrm>
            <a:off x="5346292" y="4922184"/>
            <a:ext cx="163912" cy="179041"/>
          </a:xfrm>
          <a:custGeom>
            <a:avLst/>
            <a:gdLst>
              <a:gd name="T0" fmla="*/ 163 w 163"/>
              <a:gd name="T1" fmla="*/ 154 h 179"/>
              <a:gd name="T2" fmla="*/ 145 w 163"/>
              <a:gd name="T3" fmla="*/ 141 h 179"/>
              <a:gd name="T4" fmla="*/ 95 w 163"/>
              <a:gd name="T5" fmla="*/ 53 h 179"/>
              <a:gd name="T6" fmla="*/ 73 w 163"/>
              <a:gd name="T7" fmla="*/ 53 h 179"/>
              <a:gd name="T8" fmla="*/ 40 w 163"/>
              <a:gd name="T9" fmla="*/ 0 h 179"/>
              <a:gd name="T10" fmla="*/ 0 w 163"/>
              <a:gd name="T11" fmla="*/ 48 h 179"/>
              <a:gd name="T12" fmla="*/ 3 w 163"/>
              <a:gd name="T13" fmla="*/ 88 h 179"/>
              <a:gd name="T14" fmla="*/ 75 w 163"/>
              <a:gd name="T15" fmla="*/ 98 h 179"/>
              <a:gd name="T16" fmla="*/ 160 w 163"/>
              <a:gd name="T17" fmla="*/ 179 h 179"/>
              <a:gd name="T18" fmla="*/ 163 w 163"/>
              <a:gd name="T19" fmla="*/ 1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4"/>
                </a:moveTo>
                <a:lnTo>
                  <a:pt x="145" y="141"/>
                </a:lnTo>
                <a:lnTo>
                  <a:pt x="95" y="53"/>
                </a:lnTo>
                <a:lnTo>
                  <a:pt x="73" y="53"/>
                </a:lnTo>
                <a:lnTo>
                  <a:pt x="40" y="0"/>
                </a:lnTo>
                <a:lnTo>
                  <a:pt x="0" y="48"/>
                </a:lnTo>
                <a:lnTo>
                  <a:pt x="3" y="88"/>
                </a:lnTo>
                <a:lnTo>
                  <a:pt x="75" y="98"/>
                </a:lnTo>
                <a:lnTo>
                  <a:pt x="160" y="179"/>
                </a:lnTo>
                <a:lnTo>
                  <a:pt x="163" y="1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4" name="Freeform 1289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2 h 61"/>
              <a:gd name="T2" fmla="*/ 16 w 67"/>
              <a:gd name="T3" fmla="*/ 0 h 61"/>
              <a:gd name="T4" fmla="*/ 13 w 67"/>
              <a:gd name="T5" fmla="*/ 26 h 61"/>
              <a:gd name="T6" fmla="*/ 0 w 67"/>
              <a:gd name="T7" fmla="*/ 16 h 61"/>
              <a:gd name="T8" fmla="*/ 10 w 67"/>
              <a:gd name="T9" fmla="*/ 26 h 61"/>
              <a:gd name="T10" fmla="*/ 7 w 67"/>
              <a:gd name="T11" fmla="*/ 45 h 61"/>
              <a:gd name="T12" fmla="*/ 35 w 67"/>
              <a:gd name="T13" fmla="*/ 61 h 61"/>
              <a:gd name="T14" fmla="*/ 61 w 67"/>
              <a:gd name="T15" fmla="*/ 58 h 61"/>
              <a:gd name="T16" fmla="*/ 67 w 67"/>
              <a:gd name="T17" fmla="*/ 4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2"/>
                </a:moveTo>
                <a:lnTo>
                  <a:pt x="16" y="0"/>
                </a:lnTo>
                <a:lnTo>
                  <a:pt x="13" y="26"/>
                </a:lnTo>
                <a:lnTo>
                  <a:pt x="0" y="16"/>
                </a:lnTo>
                <a:lnTo>
                  <a:pt x="10" y="26"/>
                </a:lnTo>
                <a:lnTo>
                  <a:pt x="7" y="45"/>
                </a:lnTo>
                <a:lnTo>
                  <a:pt x="35" y="61"/>
                </a:lnTo>
                <a:lnTo>
                  <a:pt x="61" y="58"/>
                </a:lnTo>
                <a:lnTo>
                  <a:pt x="67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5" name="Freeform 1288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3 h 61"/>
              <a:gd name="T2" fmla="*/ 17 w 67"/>
              <a:gd name="T3" fmla="*/ 0 h 61"/>
              <a:gd name="T4" fmla="*/ 15 w 67"/>
              <a:gd name="T5" fmla="*/ 25 h 61"/>
              <a:gd name="T6" fmla="*/ 0 w 67"/>
              <a:gd name="T7" fmla="*/ 15 h 61"/>
              <a:gd name="T8" fmla="*/ 10 w 67"/>
              <a:gd name="T9" fmla="*/ 25 h 61"/>
              <a:gd name="T10" fmla="*/ 7 w 67"/>
              <a:gd name="T11" fmla="*/ 46 h 61"/>
              <a:gd name="T12" fmla="*/ 35 w 67"/>
              <a:gd name="T13" fmla="*/ 61 h 61"/>
              <a:gd name="T14" fmla="*/ 62 w 67"/>
              <a:gd name="T15" fmla="*/ 58 h 61"/>
              <a:gd name="T16" fmla="*/ 67 w 67"/>
              <a:gd name="T17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3"/>
                </a:moveTo>
                <a:lnTo>
                  <a:pt x="17" y="0"/>
                </a:lnTo>
                <a:lnTo>
                  <a:pt x="15" y="25"/>
                </a:lnTo>
                <a:lnTo>
                  <a:pt x="0" y="15"/>
                </a:lnTo>
                <a:lnTo>
                  <a:pt x="10" y="25"/>
                </a:lnTo>
                <a:lnTo>
                  <a:pt x="7" y="46"/>
                </a:lnTo>
                <a:lnTo>
                  <a:pt x="35" y="61"/>
                </a:lnTo>
                <a:lnTo>
                  <a:pt x="62" y="58"/>
                </a:lnTo>
                <a:lnTo>
                  <a:pt x="67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6" name="Freeform 1287"/>
          <p:cNvSpPr>
            <a:spLocks/>
          </p:cNvSpPr>
          <p:nvPr/>
        </p:nvSpPr>
        <p:spPr bwMode="auto">
          <a:xfrm>
            <a:off x="5237859" y="4990270"/>
            <a:ext cx="393388" cy="400954"/>
          </a:xfrm>
          <a:custGeom>
            <a:avLst/>
            <a:gdLst>
              <a:gd name="T0" fmla="*/ 282 w 391"/>
              <a:gd name="T1" fmla="*/ 147 h 397"/>
              <a:gd name="T2" fmla="*/ 282 w 391"/>
              <a:gd name="T3" fmla="*/ 189 h 397"/>
              <a:gd name="T4" fmla="*/ 391 w 391"/>
              <a:gd name="T5" fmla="*/ 217 h 397"/>
              <a:gd name="T6" fmla="*/ 381 w 391"/>
              <a:gd name="T7" fmla="*/ 310 h 397"/>
              <a:gd name="T8" fmla="*/ 295 w 391"/>
              <a:gd name="T9" fmla="*/ 381 h 397"/>
              <a:gd name="T10" fmla="*/ 218 w 391"/>
              <a:gd name="T11" fmla="*/ 384 h 397"/>
              <a:gd name="T12" fmla="*/ 116 w 391"/>
              <a:gd name="T13" fmla="*/ 397 h 397"/>
              <a:gd name="T14" fmla="*/ 116 w 391"/>
              <a:gd name="T15" fmla="*/ 352 h 397"/>
              <a:gd name="T16" fmla="*/ 87 w 391"/>
              <a:gd name="T17" fmla="*/ 365 h 397"/>
              <a:gd name="T18" fmla="*/ 80 w 391"/>
              <a:gd name="T19" fmla="*/ 365 h 397"/>
              <a:gd name="T20" fmla="*/ 90 w 391"/>
              <a:gd name="T21" fmla="*/ 361 h 397"/>
              <a:gd name="T22" fmla="*/ 0 w 391"/>
              <a:gd name="T23" fmla="*/ 249 h 397"/>
              <a:gd name="T24" fmla="*/ 109 w 391"/>
              <a:gd name="T25" fmla="*/ 57 h 397"/>
              <a:gd name="T26" fmla="*/ 109 w 391"/>
              <a:gd name="T27" fmla="*/ 0 h 397"/>
              <a:gd name="T28" fmla="*/ 109 w 391"/>
              <a:gd name="T29" fmla="*/ 22 h 397"/>
              <a:gd name="T30" fmla="*/ 183 w 391"/>
              <a:gd name="T31" fmla="*/ 32 h 397"/>
              <a:gd name="T32" fmla="*/ 266 w 391"/>
              <a:gd name="T33" fmla="*/ 112 h 397"/>
              <a:gd name="T34" fmla="*/ 253 w 391"/>
              <a:gd name="T35" fmla="*/ 102 h 397"/>
              <a:gd name="T36" fmla="*/ 263 w 391"/>
              <a:gd name="T37" fmla="*/ 112 h 397"/>
              <a:gd name="T38" fmla="*/ 260 w 391"/>
              <a:gd name="T39" fmla="*/ 131 h 397"/>
              <a:gd name="T40" fmla="*/ 282 w 391"/>
              <a:gd name="T41" fmla="*/ 144 h 397"/>
              <a:gd name="T42" fmla="*/ 282 w 391"/>
              <a:gd name="T43" fmla="*/ 14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2" y="147"/>
                </a:moveTo>
                <a:lnTo>
                  <a:pt x="282" y="189"/>
                </a:lnTo>
                <a:lnTo>
                  <a:pt x="391" y="217"/>
                </a:lnTo>
                <a:lnTo>
                  <a:pt x="381" y="310"/>
                </a:lnTo>
                <a:lnTo>
                  <a:pt x="295" y="381"/>
                </a:lnTo>
                <a:lnTo>
                  <a:pt x="218" y="384"/>
                </a:lnTo>
                <a:lnTo>
                  <a:pt x="116" y="397"/>
                </a:lnTo>
                <a:lnTo>
                  <a:pt x="116" y="352"/>
                </a:lnTo>
                <a:lnTo>
                  <a:pt x="87" y="365"/>
                </a:lnTo>
                <a:lnTo>
                  <a:pt x="80" y="365"/>
                </a:lnTo>
                <a:lnTo>
                  <a:pt x="90" y="361"/>
                </a:lnTo>
                <a:lnTo>
                  <a:pt x="0" y="249"/>
                </a:lnTo>
                <a:lnTo>
                  <a:pt x="109" y="57"/>
                </a:lnTo>
                <a:lnTo>
                  <a:pt x="109" y="0"/>
                </a:lnTo>
                <a:lnTo>
                  <a:pt x="109" y="22"/>
                </a:lnTo>
                <a:lnTo>
                  <a:pt x="183" y="32"/>
                </a:lnTo>
                <a:lnTo>
                  <a:pt x="266" y="112"/>
                </a:lnTo>
                <a:lnTo>
                  <a:pt x="253" y="102"/>
                </a:lnTo>
                <a:lnTo>
                  <a:pt x="263" y="112"/>
                </a:lnTo>
                <a:lnTo>
                  <a:pt x="260" y="131"/>
                </a:lnTo>
                <a:lnTo>
                  <a:pt x="282" y="144"/>
                </a:lnTo>
                <a:lnTo>
                  <a:pt x="282" y="14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7" name="Freeform 1286"/>
          <p:cNvSpPr>
            <a:spLocks/>
          </p:cNvSpPr>
          <p:nvPr/>
        </p:nvSpPr>
        <p:spPr bwMode="auto">
          <a:xfrm>
            <a:off x="5237859" y="4990270"/>
            <a:ext cx="395909" cy="398432"/>
          </a:xfrm>
          <a:custGeom>
            <a:avLst/>
            <a:gdLst>
              <a:gd name="T0" fmla="*/ 281 w 391"/>
              <a:gd name="T1" fmla="*/ 146 h 397"/>
              <a:gd name="T2" fmla="*/ 281 w 391"/>
              <a:gd name="T3" fmla="*/ 188 h 397"/>
              <a:gd name="T4" fmla="*/ 391 w 391"/>
              <a:gd name="T5" fmla="*/ 216 h 397"/>
              <a:gd name="T6" fmla="*/ 381 w 391"/>
              <a:gd name="T7" fmla="*/ 312 h 397"/>
              <a:gd name="T8" fmla="*/ 294 w 391"/>
              <a:gd name="T9" fmla="*/ 382 h 397"/>
              <a:gd name="T10" fmla="*/ 217 w 391"/>
              <a:gd name="T11" fmla="*/ 384 h 397"/>
              <a:gd name="T12" fmla="*/ 117 w 391"/>
              <a:gd name="T13" fmla="*/ 397 h 397"/>
              <a:gd name="T14" fmla="*/ 117 w 391"/>
              <a:gd name="T15" fmla="*/ 352 h 397"/>
              <a:gd name="T16" fmla="*/ 87 w 391"/>
              <a:gd name="T17" fmla="*/ 367 h 397"/>
              <a:gd name="T18" fmla="*/ 80 w 391"/>
              <a:gd name="T19" fmla="*/ 367 h 397"/>
              <a:gd name="T20" fmla="*/ 90 w 391"/>
              <a:gd name="T21" fmla="*/ 362 h 397"/>
              <a:gd name="T22" fmla="*/ 0 w 391"/>
              <a:gd name="T23" fmla="*/ 249 h 397"/>
              <a:gd name="T24" fmla="*/ 110 w 391"/>
              <a:gd name="T25" fmla="*/ 55 h 397"/>
              <a:gd name="T26" fmla="*/ 110 w 391"/>
              <a:gd name="T27" fmla="*/ 0 h 397"/>
              <a:gd name="T28" fmla="*/ 110 w 391"/>
              <a:gd name="T29" fmla="*/ 20 h 397"/>
              <a:gd name="T30" fmla="*/ 182 w 391"/>
              <a:gd name="T31" fmla="*/ 30 h 397"/>
              <a:gd name="T32" fmla="*/ 266 w 391"/>
              <a:gd name="T33" fmla="*/ 111 h 397"/>
              <a:gd name="T34" fmla="*/ 252 w 391"/>
              <a:gd name="T35" fmla="*/ 101 h 397"/>
              <a:gd name="T36" fmla="*/ 261 w 391"/>
              <a:gd name="T37" fmla="*/ 111 h 397"/>
              <a:gd name="T38" fmla="*/ 259 w 391"/>
              <a:gd name="T39" fmla="*/ 131 h 397"/>
              <a:gd name="T40" fmla="*/ 281 w 391"/>
              <a:gd name="T41" fmla="*/ 143 h 397"/>
              <a:gd name="T42" fmla="*/ 281 w 391"/>
              <a:gd name="T43" fmla="*/ 14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1" y="146"/>
                </a:moveTo>
                <a:lnTo>
                  <a:pt x="281" y="188"/>
                </a:lnTo>
                <a:lnTo>
                  <a:pt x="391" y="216"/>
                </a:lnTo>
                <a:lnTo>
                  <a:pt x="381" y="312"/>
                </a:lnTo>
                <a:lnTo>
                  <a:pt x="294" y="382"/>
                </a:lnTo>
                <a:lnTo>
                  <a:pt x="217" y="384"/>
                </a:lnTo>
                <a:lnTo>
                  <a:pt x="117" y="397"/>
                </a:lnTo>
                <a:lnTo>
                  <a:pt x="117" y="352"/>
                </a:lnTo>
                <a:lnTo>
                  <a:pt x="87" y="367"/>
                </a:lnTo>
                <a:lnTo>
                  <a:pt x="80" y="367"/>
                </a:lnTo>
                <a:lnTo>
                  <a:pt x="90" y="362"/>
                </a:lnTo>
                <a:lnTo>
                  <a:pt x="0" y="249"/>
                </a:lnTo>
                <a:lnTo>
                  <a:pt x="110" y="55"/>
                </a:lnTo>
                <a:lnTo>
                  <a:pt x="110" y="0"/>
                </a:lnTo>
                <a:lnTo>
                  <a:pt x="110" y="20"/>
                </a:lnTo>
                <a:lnTo>
                  <a:pt x="182" y="30"/>
                </a:lnTo>
                <a:lnTo>
                  <a:pt x="266" y="111"/>
                </a:lnTo>
                <a:lnTo>
                  <a:pt x="252" y="101"/>
                </a:lnTo>
                <a:lnTo>
                  <a:pt x="261" y="111"/>
                </a:lnTo>
                <a:lnTo>
                  <a:pt x="259" y="131"/>
                </a:lnTo>
                <a:lnTo>
                  <a:pt x="281" y="143"/>
                </a:lnTo>
                <a:lnTo>
                  <a:pt x="281" y="14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8" name="Freeform 1285"/>
          <p:cNvSpPr>
            <a:spLocks/>
          </p:cNvSpPr>
          <p:nvPr/>
        </p:nvSpPr>
        <p:spPr bwMode="auto">
          <a:xfrm>
            <a:off x="5477421" y="5078531"/>
            <a:ext cx="322780" cy="474083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8 h 471"/>
              <a:gd name="T4" fmla="*/ 67 w 320"/>
              <a:gd name="T5" fmla="*/ 455 h 471"/>
              <a:gd name="T6" fmla="*/ 208 w 320"/>
              <a:gd name="T7" fmla="*/ 292 h 471"/>
              <a:gd name="T8" fmla="*/ 237 w 320"/>
              <a:gd name="T9" fmla="*/ 266 h 471"/>
              <a:gd name="T10" fmla="*/ 320 w 320"/>
              <a:gd name="T11" fmla="*/ 26 h 471"/>
              <a:gd name="T12" fmla="*/ 288 w 320"/>
              <a:gd name="T13" fmla="*/ 0 h 471"/>
              <a:gd name="T14" fmla="*/ 237 w 320"/>
              <a:gd name="T15" fmla="*/ 36 h 471"/>
              <a:gd name="T16" fmla="*/ 109 w 320"/>
              <a:gd name="T17" fmla="*/ 55 h 471"/>
              <a:gd name="T18" fmla="*/ 67 w 320"/>
              <a:gd name="T19" fmla="*/ 23 h 471"/>
              <a:gd name="T20" fmla="*/ 83 w 320"/>
              <a:gd name="T21" fmla="*/ 39 h 471"/>
              <a:gd name="T22" fmla="*/ 77 w 320"/>
              <a:gd name="T23" fmla="*/ 55 h 471"/>
              <a:gd name="T24" fmla="*/ 51 w 320"/>
              <a:gd name="T25" fmla="*/ 58 h 471"/>
              <a:gd name="T26" fmla="*/ 29 w 320"/>
              <a:gd name="T27" fmla="*/ 48 h 471"/>
              <a:gd name="T28" fmla="*/ 45 w 320"/>
              <a:gd name="T29" fmla="*/ 55 h 471"/>
              <a:gd name="T30" fmla="*/ 45 w 320"/>
              <a:gd name="T31" fmla="*/ 58 h 471"/>
              <a:gd name="T32" fmla="*/ 45 w 320"/>
              <a:gd name="T33" fmla="*/ 100 h 471"/>
              <a:gd name="T34" fmla="*/ 154 w 320"/>
              <a:gd name="T35" fmla="*/ 128 h 471"/>
              <a:gd name="T36" fmla="*/ 144 w 320"/>
              <a:gd name="T37" fmla="*/ 221 h 471"/>
              <a:gd name="T38" fmla="*/ 58 w 320"/>
              <a:gd name="T39" fmla="*/ 292 h 471"/>
              <a:gd name="T40" fmla="*/ 26 w 320"/>
              <a:gd name="T41" fmla="*/ 292 h 471"/>
              <a:gd name="T42" fmla="*/ 0 w 320"/>
              <a:gd name="T43" fmla="*/ 330 h 471"/>
              <a:gd name="T44" fmla="*/ 0 w 320"/>
              <a:gd name="T45" fmla="*/ 442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8"/>
                </a:lnTo>
                <a:lnTo>
                  <a:pt x="67" y="455"/>
                </a:lnTo>
                <a:lnTo>
                  <a:pt x="208" y="292"/>
                </a:lnTo>
                <a:lnTo>
                  <a:pt x="237" y="266"/>
                </a:lnTo>
                <a:lnTo>
                  <a:pt x="320" y="26"/>
                </a:lnTo>
                <a:lnTo>
                  <a:pt x="288" y="0"/>
                </a:lnTo>
                <a:lnTo>
                  <a:pt x="237" y="36"/>
                </a:lnTo>
                <a:lnTo>
                  <a:pt x="109" y="55"/>
                </a:lnTo>
                <a:lnTo>
                  <a:pt x="67" y="23"/>
                </a:lnTo>
                <a:lnTo>
                  <a:pt x="83" y="39"/>
                </a:lnTo>
                <a:lnTo>
                  <a:pt x="77" y="55"/>
                </a:lnTo>
                <a:lnTo>
                  <a:pt x="51" y="58"/>
                </a:lnTo>
                <a:lnTo>
                  <a:pt x="29" y="48"/>
                </a:lnTo>
                <a:lnTo>
                  <a:pt x="45" y="55"/>
                </a:lnTo>
                <a:lnTo>
                  <a:pt x="45" y="58"/>
                </a:lnTo>
                <a:lnTo>
                  <a:pt x="45" y="100"/>
                </a:lnTo>
                <a:lnTo>
                  <a:pt x="154" y="128"/>
                </a:lnTo>
                <a:lnTo>
                  <a:pt x="144" y="221"/>
                </a:lnTo>
                <a:lnTo>
                  <a:pt x="58" y="292"/>
                </a:lnTo>
                <a:lnTo>
                  <a:pt x="26" y="292"/>
                </a:lnTo>
                <a:lnTo>
                  <a:pt x="0" y="330"/>
                </a:lnTo>
                <a:lnTo>
                  <a:pt x="0" y="442"/>
                </a:lnTo>
                <a:lnTo>
                  <a:pt x="23" y="47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9" name="Freeform 1284"/>
          <p:cNvSpPr>
            <a:spLocks/>
          </p:cNvSpPr>
          <p:nvPr/>
        </p:nvSpPr>
        <p:spPr bwMode="auto">
          <a:xfrm>
            <a:off x="5477421" y="5078531"/>
            <a:ext cx="322780" cy="476604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6 h 471"/>
              <a:gd name="T4" fmla="*/ 68 w 320"/>
              <a:gd name="T5" fmla="*/ 454 h 471"/>
              <a:gd name="T6" fmla="*/ 208 w 320"/>
              <a:gd name="T7" fmla="*/ 292 h 471"/>
              <a:gd name="T8" fmla="*/ 238 w 320"/>
              <a:gd name="T9" fmla="*/ 267 h 471"/>
              <a:gd name="T10" fmla="*/ 320 w 320"/>
              <a:gd name="T11" fmla="*/ 27 h 471"/>
              <a:gd name="T12" fmla="*/ 288 w 320"/>
              <a:gd name="T13" fmla="*/ 0 h 471"/>
              <a:gd name="T14" fmla="*/ 238 w 320"/>
              <a:gd name="T15" fmla="*/ 37 h 471"/>
              <a:gd name="T16" fmla="*/ 110 w 320"/>
              <a:gd name="T17" fmla="*/ 55 h 471"/>
              <a:gd name="T18" fmla="*/ 68 w 320"/>
              <a:gd name="T19" fmla="*/ 22 h 471"/>
              <a:gd name="T20" fmla="*/ 83 w 320"/>
              <a:gd name="T21" fmla="*/ 40 h 471"/>
              <a:gd name="T22" fmla="*/ 78 w 320"/>
              <a:gd name="T23" fmla="*/ 55 h 471"/>
              <a:gd name="T24" fmla="*/ 50 w 320"/>
              <a:gd name="T25" fmla="*/ 57 h 471"/>
              <a:gd name="T26" fmla="*/ 30 w 320"/>
              <a:gd name="T27" fmla="*/ 47 h 471"/>
              <a:gd name="T28" fmla="*/ 45 w 320"/>
              <a:gd name="T29" fmla="*/ 55 h 471"/>
              <a:gd name="T30" fmla="*/ 45 w 320"/>
              <a:gd name="T31" fmla="*/ 57 h 471"/>
              <a:gd name="T32" fmla="*/ 45 w 320"/>
              <a:gd name="T33" fmla="*/ 100 h 471"/>
              <a:gd name="T34" fmla="*/ 155 w 320"/>
              <a:gd name="T35" fmla="*/ 127 h 471"/>
              <a:gd name="T36" fmla="*/ 145 w 320"/>
              <a:gd name="T37" fmla="*/ 222 h 471"/>
              <a:gd name="T38" fmla="*/ 58 w 320"/>
              <a:gd name="T39" fmla="*/ 292 h 471"/>
              <a:gd name="T40" fmla="*/ 25 w 320"/>
              <a:gd name="T41" fmla="*/ 292 h 471"/>
              <a:gd name="T42" fmla="*/ 0 w 320"/>
              <a:gd name="T43" fmla="*/ 329 h 471"/>
              <a:gd name="T44" fmla="*/ 0 w 320"/>
              <a:gd name="T45" fmla="*/ 441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6"/>
                </a:lnTo>
                <a:lnTo>
                  <a:pt x="68" y="454"/>
                </a:lnTo>
                <a:lnTo>
                  <a:pt x="208" y="292"/>
                </a:lnTo>
                <a:lnTo>
                  <a:pt x="238" y="267"/>
                </a:lnTo>
                <a:lnTo>
                  <a:pt x="320" y="27"/>
                </a:lnTo>
                <a:lnTo>
                  <a:pt x="288" y="0"/>
                </a:lnTo>
                <a:lnTo>
                  <a:pt x="238" y="37"/>
                </a:lnTo>
                <a:lnTo>
                  <a:pt x="110" y="55"/>
                </a:lnTo>
                <a:lnTo>
                  <a:pt x="68" y="22"/>
                </a:lnTo>
                <a:lnTo>
                  <a:pt x="83" y="40"/>
                </a:lnTo>
                <a:lnTo>
                  <a:pt x="78" y="55"/>
                </a:lnTo>
                <a:lnTo>
                  <a:pt x="50" y="57"/>
                </a:lnTo>
                <a:lnTo>
                  <a:pt x="30" y="47"/>
                </a:lnTo>
                <a:lnTo>
                  <a:pt x="45" y="55"/>
                </a:lnTo>
                <a:lnTo>
                  <a:pt x="45" y="57"/>
                </a:lnTo>
                <a:lnTo>
                  <a:pt x="45" y="100"/>
                </a:lnTo>
                <a:lnTo>
                  <a:pt x="155" y="127"/>
                </a:lnTo>
                <a:lnTo>
                  <a:pt x="145" y="222"/>
                </a:lnTo>
                <a:lnTo>
                  <a:pt x="58" y="292"/>
                </a:lnTo>
                <a:lnTo>
                  <a:pt x="25" y="292"/>
                </a:lnTo>
                <a:lnTo>
                  <a:pt x="0" y="329"/>
                </a:lnTo>
                <a:lnTo>
                  <a:pt x="0" y="441"/>
                </a:lnTo>
                <a:lnTo>
                  <a:pt x="23" y="471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0" name="Freeform 1283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2 w 263"/>
              <a:gd name="T1" fmla="*/ 304 h 304"/>
              <a:gd name="T2" fmla="*/ 192 w 263"/>
              <a:gd name="T3" fmla="*/ 294 h 304"/>
              <a:gd name="T4" fmla="*/ 260 w 263"/>
              <a:gd name="T5" fmla="*/ 205 h 304"/>
              <a:gd name="T6" fmla="*/ 260 w 263"/>
              <a:gd name="T7" fmla="*/ 208 h 304"/>
              <a:gd name="T8" fmla="*/ 237 w 263"/>
              <a:gd name="T9" fmla="*/ 179 h 304"/>
              <a:gd name="T10" fmla="*/ 237 w 263"/>
              <a:gd name="T11" fmla="*/ 67 h 304"/>
              <a:gd name="T12" fmla="*/ 263 w 263"/>
              <a:gd name="T13" fmla="*/ 29 h 304"/>
              <a:gd name="T14" fmla="*/ 218 w 263"/>
              <a:gd name="T15" fmla="*/ 32 h 304"/>
              <a:gd name="T16" fmla="*/ 116 w 263"/>
              <a:gd name="T17" fmla="*/ 45 h 304"/>
              <a:gd name="T18" fmla="*/ 116 w 263"/>
              <a:gd name="T19" fmla="*/ 0 h 304"/>
              <a:gd name="T20" fmla="*/ 87 w 263"/>
              <a:gd name="T21" fmla="*/ 13 h 304"/>
              <a:gd name="T22" fmla="*/ 80 w 263"/>
              <a:gd name="T23" fmla="*/ 13 h 304"/>
              <a:gd name="T24" fmla="*/ 29 w 263"/>
              <a:gd name="T25" fmla="*/ 48 h 304"/>
              <a:gd name="T26" fmla="*/ 29 w 263"/>
              <a:gd name="T27" fmla="*/ 51 h 304"/>
              <a:gd name="T28" fmla="*/ 29 w 263"/>
              <a:gd name="T29" fmla="*/ 54 h 304"/>
              <a:gd name="T30" fmla="*/ 58 w 263"/>
              <a:gd name="T31" fmla="*/ 109 h 304"/>
              <a:gd name="T32" fmla="*/ 0 w 263"/>
              <a:gd name="T33" fmla="*/ 169 h 304"/>
              <a:gd name="T34" fmla="*/ 58 w 263"/>
              <a:gd name="T35" fmla="*/ 221 h 304"/>
              <a:gd name="T36" fmla="*/ 87 w 263"/>
              <a:gd name="T37" fmla="*/ 230 h 304"/>
              <a:gd name="T38" fmla="*/ 186 w 263"/>
              <a:gd name="T39" fmla="*/ 304 h 304"/>
              <a:gd name="T40" fmla="*/ 192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2" y="304"/>
                </a:moveTo>
                <a:lnTo>
                  <a:pt x="192" y="294"/>
                </a:lnTo>
                <a:lnTo>
                  <a:pt x="260" y="205"/>
                </a:lnTo>
                <a:lnTo>
                  <a:pt x="260" y="208"/>
                </a:lnTo>
                <a:lnTo>
                  <a:pt x="237" y="179"/>
                </a:lnTo>
                <a:lnTo>
                  <a:pt x="237" y="67"/>
                </a:lnTo>
                <a:lnTo>
                  <a:pt x="263" y="29"/>
                </a:lnTo>
                <a:lnTo>
                  <a:pt x="218" y="32"/>
                </a:lnTo>
                <a:lnTo>
                  <a:pt x="116" y="45"/>
                </a:lnTo>
                <a:lnTo>
                  <a:pt x="116" y="0"/>
                </a:lnTo>
                <a:lnTo>
                  <a:pt x="87" y="13"/>
                </a:lnTo>
                <a:lnTo>
                  <a:pt x="80" y="13"/>
                </a:lnTo>
                <a:lnTo>
                  <a:pt x="29" y="48"/>
                </a:lnTo>
                <a:lnTo>
                  <a:pt x="29" y="51"/>
                </a:lnTo>
                <a:lnTo>
                  <a:pt x="29" y="54"/>
                </a:lnTo>
                <a:lnTo>
                  <a:pt x="58" y="109"/>
                </a:lnTo>
                <a:lnTo>
                  <a:pt x="0" y="169"/>
                </a:lnTo>
                <a:lnTo>
                  <a:pt x="58" y="221"/>
                </a:lnTo>
                <a:lnTo>
                  <a:pt x="87" y="230"/>
                </a:lnTo>
                <a:lnTo>
                  <a:pt x="186" y="304"/>
                </a:lnTo>
                <a:lnTo>
                  <a:pt x="192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1" name="Freeform 1282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3 w 263"/>
              <a:gd name="T1" fmla="*/ 304 h 304"/>
              <a:gd name="T2" fmla="*/ 193 w 263"/>
              <a:gd name="T3" fmla="*/ 294 h 304"/>
              <a:gd name="T4" fmla="*/ 260 w 263"/>
              <a:gd name="T5" fmla="*/ 204 h 304"/>
              <a:gd name="T6" fmla="*/ 260 w 263"/>
              <a:gd name="T7" fmla="*/ 209 h 304"/>
              <a:gd name="T8" fmla="*/ 238 w 263"/>
              <a:gd name="T9" fmla="*/ 179 h 304"/>
              <a:gd name="T10" fmla="*/ 238 w 263"/>
              <a:gd name="T11" fmla="*/ 67 h 304"/>
              <a:gd name="T12" fmla="*/ 263 w 263"/>
              <a:gd name="T13" fmla="*/ 30 h 304"/>
              <a:gd name="T14" fmla="*/ 218 w 263"/>
              <a:gd name="T15" fmla="*/ 32 h 304"/>
              <a:gd name="T16" fmla="*/ 118 w 263"/>
              <a:gd name="T17" fmla="*/ 45 h 304"/>
              <a:gd name="T18" fmla="*/ 118 w 263"/>
              <a:gd name="T19" fmla="*/ 0 h 304"/>
              <a:gd name="T20" fmla="*/ 88 w 263"/>
              <a:gd name="T21" fmla="*/ 15 h 304"/>
              <a:gd name="T22" fmla="*/ 80 w 263"/>
              <a:gd name="T23" fmla="*/ 15 h 304"/>
              <a:gd name="T24" fmla="*/ 30 w 263"/>
              <a:gd name="T25" fmla="*/ 50 h 304"/>
              <a:gd name="T26" fmla="*/ 30 w 263"/>
              <a:gd name="T27" fmla="*/ 52 h 304"/>
              <a:gd name="T28" fmla="*/ 30 w 263"/>
              <a:gd name="T29" fmla="*/ 55 h 304"/>
              <a:gd name="T30" fmla="*/ 58 w 263"/>
              <a:gd name="T31" fmla="*/ 110 h 304"/>
              <a:gd name="T32" fmla="*/ 0 w 263"/>
              <a:gd name="T33" fmla="*/ 169 h 304"/>
              <a:gd name="T34" fmla="*/ 58 w 263"/>
              <a:gd name="T35" fmla="*/ 222 h 304"/>
              <a:gd name="T36" fmla="*/ 88 w 263"/>
              <a:gd name="T37" fmla="*/ 229 h 304"/>
              <a:gd name="T38" fmla="*/ 188 w 263"/>
              <a:gd name="T39" fmla="*/ 304 h 304"/>
              <a:gd name="T40" fmla="*/ 193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3" y="304"/>
                </a:moveTo>
                <a:lnTo>
                  <a:pt x="193" y="294"/>
                </a:lnTo>
                <a:lnTo>
                  <a:pt x="260" y="204"/>
                </a:lnTo>
                <a:lnTo>
                  <a:pt x="260" y="209"/>
                </a:lnTo>
                <a:lnTo>
                  <a:pt x="238" y="179"/>
                </a:lnTo>
                <a:lnTo>
                  <a:pt x="238" y="67"/>
                </a:lnTo>
                <a:lnTo>
                  <a:pt x="263" y="30"/>
                </a:lnTo>
                <a:lnTo>
                  <a:pt x="218" y="32"/>
                </a:lnTo>
                <a:lnTo>
                  <a:pt x="118" y="45"/>
                </a:lnTo>
                <a:lnTo>
                  <a:pt x="118" y="0"/>
                </a:lnTo>
                <a:lnTo>
                  <a:pt x="88" y="15"/>
                </a:lnTo>
                <a:lnTo>
                  <a:pt x="80" y="15"/>
                </a:lnTo>
                <a:lnTo>
                  <a:pt x="30" y="50"/>
                </a:lnTo>
                <a:lnTo>
                  <a:pt x="30" y="52"/>
                </a:lnTo>
                <a:lnTo>
                  <a:pt x="30" y="55"/>
                </a:lnTo>
                <a:lnTo>
                  <a:pt x="58" y="110"/>
                </a:lnTo>
                <a:lnTo>
                  <a:pt x="0" y="169"/>
                </a:lnTo>
                <a:lnTo>
                  <a:pt x="58" y="222"/>
                </a:lnTo>
                <a:lnTo>
                  <a:pt x="88" y="229"/>
                </a:lnTo>
                <a:lnTo>
                  <a:pt x="188" y="304"/>
                </a:lnTo>
                <a:lnTo>
                  <a:pt x="193" y="3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2" name="Freeform 1281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2 w 176"/>
              <a:gd name="T3" fmla="*/ 73 h 141"/>
              <a:gd name="T4" fmla="*/ 16 w 176"/>
              <a:gd name="T5" fmla="*/ 102 h 141"/>
              <a:gd name="T6" fmla="*/ 0 w 176"/>
              <a:gd name="T7" fmla="*/ 141 h 141"/>
              <a:gd name="T8" fmla="*/ 118 w 176"/>
              <a:gd name="T9" fmla="*/ 125 h 141"/>
              <a:gd name="T10" fmla="*/ 122 w 176"/>
              <a:gd name="T11" fmla="*/ 125 h 141"/>
              <a:gd name="T12" fmla="*/ 118 w 176"/>
              <a:gd name="T13" fmla="*/ 121 h 141"/>
              <a:gd name="T14" fmla="*/ 176 w 176"/>
              <a:gd name="T15" fmla="*/ 61 h 141"/>
              <a:gd name="T16" fmla="*/ 147 w 176"/>
              <a:gd name="T17" fmla="*/ 6 h 141"/>
              <a:gd name="T18" fmla="*/ 147 w 176"/>
              <a:gd name="T19" fmla="*/ 3 h 141"/>
              <a:gd name="T20" fmla="*/ 147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2" y="73"/>
                </a:lnTo>
                <a:lnTo>
                  <a:pt x="16" y="102"/>
                </a:lnTo>
                <a:lnTo>
                  <a:pt x="0" y="141"/>
                </a:lnTo>
                <a:lnTo>
                  <a:pt x="118" y="125"/>
                </a:lnTo>
                <a:lnTo>
                  <a:pt x="122" y="125"/>
                </a:lnTo>
                <a:lnTo>
                  <a:pt x="118" y="121"/>
                </a:lnTo>
                <a:lnTo>
                  <a:pt x="176" y="61"/>
                </a:lnTo>
                <a:lnTo>
                  <a:pt x="147" y="6"/>
                </a:lnTo>
                <a:lnTo>
                  <a:pt x="147" y="3"/>
                </a:lnTo>
                <a:lnTo>
                  <a:pt x="147" y="0"/>
                </a:lnTo>
                <a:lnTo>
                  <a:pt x="35" y="3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3" name="Freeform 1280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3 w 176"/>
              <a:gd name="T3" fmla="*/ 73 h 141"/>
              <a:gd name="T4" fmla="*/ 15 w 176"/>
              <a:gd name="T5" fmla="*/ 101 h 141"/>
              <a:gd name="T6" fmla="*/ 0 w 176"/>
              <a:gd name="T7" fmla="*/ 141 h 141"/>
              <a:gd name="T8" fmla="*/ 118 w 176"/>
              <a:gd name="T9" fmla="*/ 126 h 141"/>
              <a:gd name="T10" fmla="*/ 123 w 176"/>
              <a:gd name="T11" fmla="*/ 126 h 141"/>
              <a:gd name="T12" fmla="*/ 118 w 176"/>
              <a:gd name="T13" fmla="*/ 121 h 141"/>
              <a:gd name="T14" fmla="*/ 176 w 176"/>
              <a:gd name="T15" fmla="*/ 60 h 141"/>
              <a:gd name="T16" fmla="*/ 148 w 176"/>
              <a:gd name="T17" fmla="*/ 5 h 141"/>
              <a:gd name="T18" fmla="*/ 148 w 176"/>
              <a:gd name="T19" fmla="*/ 3 h 141"/>
              <a:gd name="T20" fmla="*/ 148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3" y="73"/>
                </a:lnTo>
                <a:lnTo>
                  <a:pt x="15" y="101"/>
                </a:lnTo>
                <a:lnTo>
                  <a:pt x="0" y="141"/>
                </a:lnTo>
                <a:lnTo>
                  <a:pt x="118" y="126"/>
                </a:lnTo>
                <a:lnTo>
                  <a:pt x="123" y="126"/>
                </a:lnTo>
                <a:lnTo>
                  <a:pt x="118" y="121"/>
                </a:lnTo>
                <a:lnTo>
                  <a:pt x="176" y="60"/>
                </a:lnTo>
                <a:lnTo>
                  <a:pt x="148" y="5"/>
                </a:lnTo>
                <a:lnTo>
                  <a:pt x="148" y="3"/>
                </a:lnTo>
                <a:lnTo>
                  <a:pt x="148" y="0"/>
                </a:lnTo>
                <a:lnTo>
                  <a:pt x="35" y="3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4" name="Freeform 1279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5 h 74"/>
              <a:gd name="T4" fmla="*/ 3 w 48"/>
              <a:gd name="T5" fmla="*/ 74 h 74"/>
              <a:gd name="T6" fmla="*/ 48 w 48"/>
              <a:gd name="T7" fmla="*/ 71 h 74"/>
              <a:gd name="T8" fmla="*/ 48 w 48"/>
              <a:gd name="T9" fmla="*/ 0 h 74"/>
              <a:gd name="T10" fmla="*/ 3 w 48"/>
              <a:gd name="T11" fmla="*/ 4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5"/>
                </a:lnTo>
                <a:lnTo>
                  <a:pt x="3" y="74"/>
                </a:lnTo>
                <a:lnTo>
                  <a:pt x="48" y="71"/>
                </a:lnTo>
                <a:lnTo>
                  <a:pt x="48" y="0"/>
                </a:lnTo>
                <a:lnTo>
                  <a:pt x="3" y="4"/>
                </a:lnTo>
                <a:lnTo>
                  <a:pt x="3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5" name="Freeform 1278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4 h 74"/>
              <a:gd name="T4" fmla="*/ 3 w 48"/>
              <a:gd name="T5" fmla="*/ 74 h 74"/>
              <a:gd name="T6" fmla="*/ 48 w 48"/>
              <a:gd name="T7" fmla="*/ 72 h 74"/>
              <a:gd name="T8" fmla="*/ 48 w 48"/>
              <a:gd name="T9" fmla="*/ 0 h 74"/>
              <a:gd name="T10" fmla="*/ 3 w 48"/>
              <a:gd name="T11" fmla="*/ 5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4"/>
                </a:lnTo>
                <a:lnTo>
                  <a:pt x="3" y="74"/>
                </a:lnTo>
                <a:lnTo>
                  <a:pt x="48" y="72"/>
                </a:lnTo>
                <a:lnTo>
                  <a:pt x="48" y="0"/>
                </a:lnTo>
                <a:lnTo>
                  <a:pt x="3" y="5"/>
                </a:lnTo>
                <a:lnTo>
                  <a:pt x="3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6" name="Freeform 1277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2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39 w 55"/>
              <a:gd name="T9" fmla="*/ 0 h 38"/>
              <a:gd name="T10" fmla="*/ 42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2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39" y="0"/>
                </a:lnTo>
                <a:lnTo>
                  <a:pt x="42" y="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7" name="Freeform 1276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3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40 w 55"/>
              <a:gd name="T9" fmla="*/ 0 h 38"/>
              <a:gd name="T10" fmla="*/ 43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3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40" y="0"/>
                </a:lnTo>
                <a:lnTo>
                  <a:pt x="43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8" name="Freeform 1275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4 h 365"/>
              <a:gd name="T2" fmla="*/ 319 w 345"/>
              <a:gd name="T3" fmla="*/ 125 h 365"/>
              <a:gd name="T4" fmla="*/ 342 w 345"/>
              <a:gd name="T5" fmla="*/ 93 h 365"/>
              <a:gd name="T6" fmla="*/ 319 w 345"/>
              <a:gd name="T7" fmla="*/ 125 h 365"/>
              <a:gd name="T8" fmla="*/ 319 w 345"/>
              <a:gd name="T9" fmla="*/ 135 h 365"/>
              <a:gd name="T10" fmla="*/ 313 w 345"/>
              <a:gd name="T11" fmla="*/ 135 h 365"/>
              <a:gd name="T12" fmla="*/ 214 w 345"/>
              <a:gd name="T13" fmla="*/ 61 h 365"/>
              <a:gd name="T14" fmla="*/ 185 w 345"/>
              <a:gd name="T15" fmla="*/ 52 h 365"/>
              <a:gd name="T16" fmla="*/ 127 w 345"/>
              <a:gd name="T17" fmla="*/ 0 h 365"/>
              <a:gd name="T18" fmla="*/ 131 w 345"/>
              <a:gd name="T19" fmla="*/ 4 h 365"/>
              <a:gd name="T20" fmla="*/ 127 w 345"/>
              <a:gd name="T21" fmla="*/ 4 h 365"/>
              <a:gd name="T22" fmla="*/ 54 w 345"/>
              <a:gd name="T23" fmla="*/ 16 h 365"/>
              <a:gd name="T24" fmla="*/ 54 w 345"/>
              <a:gd name="T25" fmla="*/ 87 h 365"/>
              <a:gd name="T26" fmla="*/ 44 w 345"/>
              <a:gd name="T27" fmla="*/ 87 h 365"/>
              <a:gd name="T28" fmla="*/ 51 w 345"/>
              <a:gd name="T29" fmla="*/ 87 h 365"/>
              <a:gd name="T30" fmla="*/ 54 w 345"/>
              <a:gd name="T31" fmla="*/ 90 h 365"/>
              <a:gd name="T32" fmla="*/ 67 w 345"/>
              <a:gd name="T33" fmla="*/ 125 h 365"/>
              <a:gd name="T34" fmla="*/ 28 w 345"/>
              <a:gd name="T35" fmla="*/ 125 h 365"/>
              <a:gd name="T36" fmla="*/ 28 w 345"/>
              <a:gd name="T37" fmla="*/ 128 h 365"/>
              <a:gd name="T38" fmla="*/ 0 w 345"/>
              <a:gd name="T39" fmla="*/ 173 h 365"/>
              <a:gd name="T40" fmla="*/ 47 w 345"/>
              <a:gd name="T41" fmla="*/ 256 h 365"/>
              <a:gd name="T42" fmla="*/ 92 w 345"/>
              <a:gd name="T43" fmla="*/ 260 h 365"/>
              <a:gd name="T44" fmla="*/ 121 w 345"/>
              <a:gd name="T45" fmla="*/ 298 h 365"/>
              <a:gd name="T46" fmla="*/ 153 w 345"/>
              <a:gd name="T47" fmla="*/ 304 h 365"/>
              <a:gd name="T48" fmla="*/ 163 w 345"/>
              <a:gd name="T49" fmla="*/ 346 h 365"/>
              <a:gd name="T50" fmla="*/ 214 w 345"/>
              <a:gd name="T51" fmla="*/ 362 h 365"/>
              <a:gd name="T52" fmla="*/ 284 w 345"/>
              <a:gd name="T53" fmla="*/ 365 h 365"/>
              <a:gd name="T54" fmla="*/ 345 w 345"/>
              <a:gd name="T55" fmla="*/ 304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4"/>
                </a:moveTo>
                <a:lnTo>
                  <a:pt x="319" y="125"/>
                </a:lnTo>
                <a:lnTo>
                  <a:pt x="342" y="93"/>
                </a:lnTo>
                <a:lnTo>
                  <a:pt x="319" y="125"/>
                </a:lnTo>
                <a:lnTo>
                  <a:pt x="319" y="135"/>
                </a:lnTo>
                <a:lnTo>
                  <a:pt x="313" y="135"/>
                </a:lnTo>
                <a:lnTo>
                  <a:pt x="214" y="61"/>
                </a:lnTo>
                <a:lnTo>
                  <a:pt x="185" y="52"/>
                </a:lnTo>
                <a:lnTo>
                  <a:pt x="127" y="0"/>
                </a:lnTo>
                <a:lnTo>
                  <a:pt x="131" y="4"/>
                </a:lnTo>
                <a:lnTo>
                  <a:pt x="127" y="4"/>
                </a:lnTo>
                <a:lnTo>
                  <a:pt x="54" y="16"/>
                </a:lnTo>
                <a:lnTo>
                  <a:pt x="54" y="87"/>
                </a:lnTo>
                <a:lnTo>
                  <a:pt x="44" y="87"/>
                </a:lnTo>
                <a:lnTo>
                  <a:pt x="51" y="87"/>
                </a:lnTo>
                <a:lnTo>
                  <a:pt x="54" y="90"/>
                </a:lnTo>
                <a:lnTo>
                  <a:pt x="67" y="125"/>
                </a:lnTo>
                <a:lnTo>
                  <a:pt x="28" y="125"/>
                </a:lnTo>
                <a:lnTo>
                  <a:pt x="28" y="128"/>
                </a:lnTo>
                <a:lnTo>
                  <a:pt x="0" y="173"/>
                </a:lnTo>
                <a:lnTo>
                  <a:pt x="47" y="256"/>
                </a:lnTo>
                <a:lnTo>
                  <a:pt x="92" y="260"/>
                </a:lnTo>
                <a:lnTo>
                  <a:pt x="121" y="298"/>
                </a:lnTo>
                <a:lnTo>
                  <a:pt x="153" y="304"/>
                </a:lnTo>
                <a:lnTo>
                  <a:pt x="163" y="346"/>
                </a:lnTo>
                <a:lnTo>
                  <a:pt x="214" y="362"/>
                </a:lnTo>
                <a:lnTo>
                  <a:pt x="284" y="365"/>
                </a:lnTo>
                <a:lnTo>
                  <a:pt x="345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9" name="Freeform 1274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5 h 365"/>
              <a:gd name="T2" fmla="*/ 320 w 345"/>
              <a:gd name="T3" fmla="*/ 125 h 365"/>
              <a:gd name="T4" fmla="*/ 343 w 345"/>
              <a:gd name="T5" fmla="*/ 93 h 365"/>
              <a:gd name="T6" fmla="*/ 320 w 345"/>
              <a:gd name="T7" fmla="*/ 125 h 365"/>
              <a:gd name="T8" fmla="*/ 320 w 345"/>
              <a:gd name="T9" fmla="*/ 135 h 365"/>
              <a:gd name="T10" fmla="*/ 315 w 345"/>
              <a:gd name="T11" fmla="*/ 135 h 365"/>
              <a:gd name="T12" fmla="*/ 215 w 345"/>
              <a:gd name="T13" fmla="*/ 60 h 365"/>
              <a:gd name="T14" fmla="*/ 185 w 345"/>
              <a:gd name="T15" fmla="*/ 53 h 365"/>
              <a:gd name="T16" fmla="*/ 128 w 345"/>
              <a:gd name="T17" fmla="*/ 0 h 365"/>
              <a:gd name="T18" fmla="*/ 133 w 345"/>
              <a:gd name="T19" fmla="*/ 5 h 365"/>
              <a:gd name="T20" fmla="*/ 128 w 345"/>
              <a:gd name="T21" fmla="*/ 5 h 365"/>
              <a:gd name="T22" fmla="*/ 55 w 345"/>
              <a:gd name="T23" fmla="*/ 15 h 365"/>
              <a:gd name="T24" fmla="*/ 55 w 345"/>
              <a:gd name="T25" fmla="*/ 88 h 365"/>
              <a:gd name="T26" fmla="*/ 45 w 345"/>
              <a:gd name="T27" fmla="*/ 88 h 365"/>
              <a:gd name="T28" fmla="*/ 53 w 345"/>
              <a:gd name="T29" fmla="*/ 88 h 365"/>
              <a:gd name="T30" fmla="*/ 55 w 345"/>
              <a:gd name="T31" fmla="*/ 90 h 365"/>
              <a:gd name="T32" fmla="*/ 68 w 345"/>
              <a:gd name="T33" fmla="*/ 125 h 365"/>
              <a:gd name="T34" fmla="*/ 30 w 345"/>
              <a:gd name="T35" fmla="*/ 125 h 365"/>
              <a:gd name="T36" fmla="*/ 30 w 345"/>
              <a:gd name="T37" fmla="*/ 128 h 365"/>
              <a:gd name="T38" fmla="*/ 0 w 345"/>
              <a:gd name="T39" fmla="*/ 173 h 365"/>
              <a:gd name="T40" fmla="*/ 48 w 345"/>
              <a:gd name="T41" fmla="*/ 255 h 365"/>
              <a:gd name="T42" fmla="*/ 93 w 345"/>
              <a:gd name="T43" fmla="*/ 260 h 365"/>
              <a:gd name="T44" fmla="*/ 123 w 345"/>
              <a:gd name="T45" fmla="*/ 298 h 365"/>
              <a:gd name="T46" fmla="*/ 155 w 345"/>
              <a:gd name="T47" fmla="*/ 305 h 365"/>
              <a:gd name="T48" fmla="*/ 165 w 345"/>
              <a:gd name="T49" fmla="*/ 345 h 365"/>
              <a:gd name="T50" fmla="*/ 215 w 345"/>
              <a:gd name="T51" fmla="*/ 363 h 365"/>
              <a:gd name="T52" fmla="*/ 285 w 345"/>
              <a:gd name="T53" fmla="*/ 365 h 365"/>
              <a:gd name="T54" fmla="*/ 345 w 345"/>
              <a:gd name="T55" fmla="*/ 30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5"/>
                </a:moveTo>
                <a:lnTo>
                  <a:pt x="320" y="125"/>
                </a:lnTo>
                <a:lnTo>
                  <a:pt x="343" y="93"/>
                </a:lnTo>
                <a:lnTo>
                  <a:pt x="320" y="125"/>
                </a:lnTo>
                <a:lnTo>
                  <a:pt x="320" y="135"/>
                </a:lnTo>
                <a:lnTo>
                  <a:pt x="315" y="135"/>
                </a:lnTo>
                <a:lnTo>
                  <a:pt x="215" y="60"/>
                </a:lnTo>
                <a:lnTo>
                  <a:pt x="185" y="53"/>
                </a:lnTo>
                <a:lnTo>
                  <a:pt x="128" y="0"/>
                </a:lnTo>
                <a:lnTo>
                  <a:pt x="133" y="5"/>
                </a:lnTo>
                <a:lnTo>
                  <a:pt x="128" y="5"/>
                </a:lnTo>
                <a:lnTo>
                  <a:pt x="55" y="15"/>
                </a:lnTo>
                <a:lnTo>
                  <a:pt x="55" y="88"/>
                </a:lnTo>
                <a:lnTo>
                  <a:pt x="45" y="88"/>
                </a:lnTo>
                <a:lnTo>
                  <a:pt x="53" y="88"/>
                </a:lnTo>
                <a:lnTo>
                  <a:pt x="55" y="90"/>
                </a:lnTo>
                <a:lnTo>
                  <a:pt x="68" y="125"/>
                </a:lnTo>
                <a:lnTo>
                  <a:pt x="30" y="125"/>
                </a:lnTo>
                <a:lnTo>
                  <a:pt x="30" y="128"/>
                </a:lnTo>
                <a:lnTo>
                  <a:pt x="0" y="173"/>
                </a:lnTo>
                <a:lnTo>
                  <a:pt x="48" y="255"/>
                </a:lnTo>
                <a:lnTo>
                  <a:pt x="93" y="260"/>
                </a:lnTo>
                <a:lnTo>
                  <a:pt x="123" y="298"/>
                </a:lnTo>
                <a:lnTo>
                  <a:pt x="155" y="305"/>
                </a:lnTo>
                <a:lnTo>
                  <a:pt x="165" y="345"/>
                </a:lnTo>
                <a:lnTo>
                  <a:pt x="215" y="363"/>
                </a:lnTo>
                <a:lnTo>
                  <a:pt x="285" y="365"/>
                </a:lnTo>
                <a:lnTo>
                  <a:pt x="345" y="30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0" name="Freeform 1273"/>
          <p:cNvSpPr>
            <a:spLocks/>
          </p:cNvSpPr>
          <p:nvPr/>
        </p:nvSpPr>
        <p:spPr bwMode="auto">
          <a:xfrm>
            <a:off x="5202555" y="5814872"/>
            <a:ext cx="105912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8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6 w 106"/>
              <a:gd name="T11" fmla="*/ 3 h 214"/>
              <a:gd name="T12" fmla="*/ 29 w 106"/>
              <a:gd name="T13" fmla="*/ 0 h 214"/>
              <a:gd name="T14" fmla="*/ 61 w 106"/>
              <a:gd name="T15" fmla="*/ 6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8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6" y="3"/>
                </a:lnTo>
                <a:lnTo>
                  <a:pt x="29" y="0"/>
                </a:lnTo>
                <a:lnTo>
                  <a:pt x="61" y="6"/>
                </a:lnTo>
                <a:lnTo>
                  <a:pt x="71" y="45"/>
                </a:lnTo>
                <a:lnTo>
                  <a:pt x="64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1" name="Freeform 1272"/>
          <p:cNvSpPr>
            <a:spLocks/>
          </p:cNvSpPr>
          <p:nvPr/>
        </p:nvSpPr>
        <p:spPr bwMode="auto">
          <a:xfrm>
            <a:off x="5202555" y="5814872"/>
            <a:ext cx="108433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7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7 w 106"/>
              <a:gd name="T11" fmla="*/ 2 h 214"/>
              <a:gd name="T12" fmla="*/ 30 w 106"/>
              <a:gd name="T13" fmla="*/ 0 h 214"/>
              <a:gd name="T14" fmla="*/ 62 w 106"/>
              <a:gd name="T15" fmla="*/ 7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7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7" y="2"/>
                </a:lnTo>
                <a:lnTo>
                  <a:pt x="30" y="0"/>
                </a:lnTo>
                <a:lnTo>
                  <a:pt x="62" y="7"/>
                </a:lnTo>
                <a:lnTo>
                  <a:pt x="71" y="45"/>
                </a:lnTo>
                <a:lnTo>
                  <a:pt x="64" y="4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2" name="Freeform 1271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5 h 234"/>
              <a:gd name="T4" fmla="*/ 198 w 368"/>
              <a:gd name="T5" fmla="*/ 189 h 234"/>
              <a:gd name="T6" fmla="*/ 144 w 368"/>
              <a:gd name="T7" fmla="*/ 227 h 234"/>
              <a:gd name="T8" fmla="*/ 102 w 368"/>
              <a:gd name="T9" fmla="*/ 208 h 234"/>
              <a:gd name="T10" fmla="*/ 51 w 368"/>
              <a:gd name="T11" fmla="*/ 234 h 234"/>
              <a:gd name="T12" fmla="*/ 0 w 368"/>
              <a:gd name="T13" fmla="*/ 154 h 234"/>
              <a:gd name="T14" fmla="*/ 45 w 368"/>
              <a:gd name="T15" fmla="*/ 83 h 234"/>
              <a:gd name="T16" fmla="*/ 115 w 368"/>
              <a:gd name="T17" fmla="*/ 83 h 234"/>
              <a:gd name="T18" fmla="*/ 121 w 368"/>
              <a:gd name="T19" fmla="*/ 61 h 234"/>
              <a:gd name="T20" fmla="*/ 150 w 368"/>
              <a:gd name="T21" fmla="*/ 58 h 234"/>
              <a:gd name="T22" fmla="*/ 259 w 368"/>
              <a:gd name="T23" fmla="*/ 10 h 234"/>
              <a:gd name="T24" fmla="*/ 259 w 368"/>
              <a:gd name="T25" fmla="*/ 0 h 234"/>
              <a:gd name="T26" fmla="*/ 259 w 368"/>
              <a:gd name="T27" fmla="*/ 10 h 234"/>
              <a:gd name="T28" fmla="*/ 278 w 368"/>
              <a:gd name="T29" fmla="*/ 10 h 234"/>
              <a:gd name="T30" fmla="*/ 358 w 368"/>
              <a:gd name="T31" fmla="*/ 99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5"/>
                </a:lnTo>
                <a:lnTo>
                  <a:pt x="198" y="189"/>
                </a:lnTo>
                <a:lnTo>
                  <a:pt x="144" y="227"/>
                </a:lnTo>
                <a:lnTo>
                  <a:pt x="102" y="208"/>
                </a:lnTo>
                <a:lnTo>
                  <a:pt x="51" y="234"/>
                </a:lnTo>
                <a:lnTo>
                  <a:pt x="0" y="154"/>
                </a:lnTo>
                <a:lnTo>
                  <a:pt x="45" y="83"/>
                </a:lnTo>
                <a:lnTo>
                  <a:pt x="115" y="83"/>
                </a:lnTo>
                <a:lnTo>
                  <a:pt x="121" y="61"/>
                </a:lnTo>
                <a:lnTo>
                  <a:pt x="150" y="58"/>
                </a:lnTo>
                <a:lnTo>
                  <a:pt x="259" y="10"/>
                </a:lnTo>
                <a:lnTo>
                  <a:pt x="259" y="0"/>
                </a:lnTo>
                <a:lnTo>
                  <a:pt x="259" y="10"/>
                </a:lnTo>
                <a:lnTo>
                  <a:pt x="278" y="10"/>
                </a:lnTo>
                <a:lnTo>
                  <a:pt x="358" y="99"/>
                </a:lnTo>
                <a:lnTo>
                  <a:pt x="365" y="167"/>
                </a:lnTo>
                <a:lnTo>
                  <a:pt x="368" y="16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3" name="Freeform 1270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4 h 234"/>
              <a:gd name="T4" fmla="*/ 198 w 368"/>
              <a:gd name="T5" fmla="*/ 189 h 234"/>
              <a:gd name="T6" fmla="*/ 143 w 368"/>
              <a:gd name="T7" fmla="*/ 227 h 234"/>
              <a:gd name="T8" fmla="*/ 100 w 368"/>
              <a:gd name="T9" fmla="*/ 209 h 234"/>
              <a:gd name="T10" fmla="*/ 50 w 368"/>
              <a:gd name="T11" fmla="*/ 234 h 234"/>
              <a:gd name="T12" fmla="*/ 0 w 368"/>
              <a:gd name="T13" fmla="*/ 154 h 234"/>
              <a:gd name="T14" fmla="*/ 45 w 368"/>
              <a:gd name="T15" fmla="*/ 85 h 234"/>
              <a:gd name="T16" fmla="*/ 115 w 368"/>
              <a:gd name="T17" fmla="*/ 85 h 234"/>
              <a:gd name="T18" fmla="*/ 120 w 368"/>
              <a:gd name="T19" fmla="*/ 62 h 234"/>
              <a:gd name="T20" fmla="*/ 150 w 368"/>
              <a:gd name="T21" fmla="*/ 60 h 234"/>
              <a:gd name="T22" fmla="*/ 258 w 368"/>
              <a:gd name="T23" fmla="*/ 10 h 234"/>
              <a:gd name="T24" fmla="*/ 258 w 368"/>
              <a:gd name="T25" fmla="*/ 0 h 234"/>
              <a:gd name="T26" fmla="*/ 258 w 368"/>
              <a:gd name="T27" fmla="*/ 10 h 234"/>
              <a:gd name="T28" fmla="*/ 278 w 368"/>
              <a:gd name="T29" fmla="*/ 10 h 234"/>
              <a:gd name="T30" fmla="*/ 358 w 368"/>
              <a:gd name="T31" fmla="*/ 100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4"/>
                </a:lnTo>
                <a:lnTo>
                  <a:pt x="198" y="189"/>
                </a:lnTo>
                <a:lnTo>
                  <a:pt x="143" y="227"/>
                </a:lnTo>
                <a:lnTo>
                  <a:pt x="100" y="209"/>
                </a:lnTo>
                <a:lnTo>
                  <a:pt x="50" y="234"/>
                </a:lnTo>
                <a:lnTo>
                  <a:pt x="0" y="154"/>
                </a:lnTo>
                <a:lnTo>
                  <a:pt x="45" y="85"/>
                </a:lnTo>
                <a:lnTo>
                  <a:pt x="115" y="85"/>
                </a:lnTo>
                <a:lnTo>
                  <a:pt x="120" y="62"/>
                </a:lnTo>
                <a:lnTo>
                  <a:pt x="150" y="60"/>
                </a:lnTo>
                <a:lnTo>
                  <a:pt x="258" y="10"/>
                </a:lnTo>
                <a:lnTo>
                  <a:pt x="258" y="0"/>
                </a:lnTo>
                <a:lnTo>
                  <a:pt x="258" y="10"/>
                </a:lnTo>
                <a:lnTo>
                  <a:pt x="278" y="10"/>
                </a:lnTo>
                <a:lnTo>
                  <a:pt x="358" y="100"/>
                </a:lnTo>
                <a:lnTo>
                  <a:pt x="365" y="167"/>
                </a:lnTo>
                <a:lnTo>
                  <a:pt x="368" y="16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4" name="Freeform 1269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4 h 317"/>
              <a:gd name="T2" fmla="*/ 51 w 224"/>
              <a:gd name="T3" fmla="*/ 304 h 317"/>
              <a:gd name="T4" fmla="*/ 51 w 224"/>
              <a:gd name="T5" fmla="*/ 311 h 317"/>
              <a:gd name="T6" fmla="*/ 202 w 224"/>
              <a:gd name="T7" fmla="*/ 317 h 317"/>
              <a:gd name="T8" fmla="*/ 218 w 224"/>
              <a:gd name="T9" fmla="*/ 295 h 317"/>
              <a:gd name="T10" fmla="*/ 173 w 224"/>
              <a:gd name="T11" fmla="*/ 215 h 317"/>
              <a:gd name="T12" fmla="*/ 218 w 224"/>
              <a:gd name="T13" fmla="*/ 144 h 317"/>
              <a:gd name="T14" fmla="*/ 198 w 224"/>
              <a:gd name="T15" fmla="*/ 109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29 w 224"/>
              <a:gd name="T23" fmla="*/ 167 h 317"/>
              <a:gd name="T24" fmla="*/ 0 w 224"/>
              <a:gd name="T25" fmla="*/ 23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4"/>
                </a:moveTo>
                <a:lnTo>
                  <a:pt x="51" y="304"/>
                </a:lnTo>
                <a:lnTo>
                  <a:pt x="51" y="311"/>
                </a:lnTo>
                <a:lnTo>
                  <a:pt x="202" y="317"/>
                </a:lnTo>
                <a:lnTo>
                  <a:pt x="218" y="295"/>
                </a:lnTo>
                <a:lnTo>
                  <a:pt x="173" y="215"/>
                </a:lnTo>
                <a:lnTo>
                  <a:pt x="218" y="144"/>
                </a:lnTo>
                <a:lnTo>
                  <a:pt x="198" y="109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29" y="167"/>
                </a:lnTo>
                <a:lnTo>
                  <a:pt x="0" y="2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5" name="Freeform 1268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5 h 317"/>
              <a:gd name="T2" fmla="*/ 52 w 224"/>
              <a:gd name="T3" fmla="*/ 305 h 317"/>
              <a:gd name="T4" fmla="*/ 52 w 224"/>
              <a:gd name="T5" fmla="*/ 310 h 317"/>
              <a:gd name="T6" fmla="*/ 202 w 224"/>
              <a:gd name="T7" fmla="*/ 317 h 317"/>
              <a:gd name="T8" fmla="*/ 219 w 224"/>
              <a:gd name="T9" fmla="*/ 295 h 317"/>
              <a:gd name="T10" fmla="*/ 174 w 224"/>
              <a:gd name="T11" fmla="*/ 215 h 317"/>
              <a:gd name="T12" fmla="*/ 219 w 224"/>
              <a:gd name="T13" fmla="*/ 145 h 317"/>
              <a:gd name="T14" fmla="*/ 199 w 224"/>
              <a:gd name="T15" fmla="*/ 110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30 w 224"/>
              <a:gd name="T23" fmla="*/ 167 h 317"/>
              <a:gd name="T24" fmla="*/ 0 w 224"/>
              <a:gd name="T25" fmla="*/ 23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5"/>
                </a:moveTo>
                <a:lnTo>
                  <a:pt x="52" y="305"/>
                </a:lnTo>
                <a:lnTo>
                  <a:pt x="52" y="310"/>
                </a:lnTo>
                <a:lnTo>
                  <a:pt x="202" y="317"/>
                </a:lnTo>
                <a:lnTo>
                  <a:pt x="219" y="295"/>
                </a:lnTo>
                <a:lnTo>
                  <a:pt x="174" y="215"/>
                </a:lnTo>
                <a:lnTo>
                  <a:pt x="219" y="145"/>
                </a:lnTo>
                <a:lnTo>
                  <a:pt x="199" y="110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30" y="167"/>
                </a:lnTo>
                <a:lnTo>
                  <a:pt x="0" y="2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6" name="Freeform 1267"/>
          <p:cNvSpPr>
            <a:spLocks/>
          </p:cNvSpPr>
          <p:nvPr/>
        </p:nvSpPr>
        <p:spPr bwMode="auto">
          <a:xfrm>
            <a:off x="4478821" y="5418962"/>
            <a:ext cx="65565" cy="65565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8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7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8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7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7" name="Freeform 1266"/>
          <p:cNvSpPr>
            <a:spLocks/>
          </p:cNvSpPr>
          <p:nvPr/>
        </p:nvSpPr>
        <p:spPr bwMode="auto">
          <a:xfrm>
            <a:off x="4478821" y="5418962"/>
            <a:ext cx="63044" cy="63044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9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5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9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5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8" name="Freeform 1265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6 w 159"/>
              <a:gd name="T1" fmla="*/ 48 h 176"/>
              <a:gd name="T2" fmla="*/ 0 w 159"/>
              <a:gd name="T3" fmla="*/ 77 h 176"/>
              <a:gd name="T4" fmla="*/ 0 w 159"/>
              <a:gd name="T5" fmla="*/ 118 h 176"/>
              <a:gd name="T6" fmla="*/ 54 w 159"/>
              <a:gd name="T7" fmla="*/ 176 h 176"/>
              <a:gd name="T8" fmla="*/ 57 w 159"/>
              <a:gd name="T9" fmla="*/ 176 h 176"/>
              <a:gd name="T10" fmla="*/ 86 w 159"/>
              <a:gd name="T11" fmla="*/ 157 h 176"/>
              <a:gd name="T12" fmla="*/ 83 w 159"/>
              <a:gd name="T13" fmla="*/ 125 h 176"/>
              <a:gd name="T14" fmla="*/ 118 w 159"/>
              <a:gd name="T15" fmla="*/ 118 h 176"/>
              <a:gd name="T16" fmla="*/ 140 w 159"/>
              <a:gd name="T17" fmla="*/ 138 h 176"/>
              <a:gd name="T18" fmla="*/ 159 w 159"/>
              <a:gd name="T19" fmla="*/ 128 h 176"/>
              <a:gd name="T20" fmla="*/ 150 w 159"/>
              <a:gd name="T21" fmla="*/ 6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1 h 176"/>
              <a:gd name="T28" fmla="*/ 16 w 159"/>
              <a:gd name="T29" fmla="*/ 54 h 176"/>
              <a:gd name="T30" fmla="*/ 16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6" y="48"/>
                </a:moveTo>
                <a:lnTo>
                  <a:pt x="0" y="77"/>
                </a:lnTo>
                <a:lnTo>
                  <a:pt x="0" y="118"/>
                </a:lnTo>
                <a:lnTo>
                  <a:pt x="54" y="176"/>
                </a:lnTo>
                <a:lnTo>
                  <a:pt x="57" y="176"/>
                </a:lnTo>
                <a:lnTo>
                  <a:pt x="86" y="157"/>
                </a:lnTo>
                <a:lnTo>
                  <a:pt x="83" y="125"/>
                </a:lnTo>
                <a:lnTo>
                  <a:pt x="118" y="118"/>
                </a:lnTo>
                <a:lnTo>
                  <a:pt x="140" y="138"/>
                </a:lnTo>
                <a:lnTo>
                  <a:pt x="159" y="128"/>
                </a:lnTo>
                <a:lnTo>
                  <a:pt x="150" y="6"/>
                </a:lnTo>
                <a:lnTo>
                  <a:pt x="137" y="0"/>
                </a:lnTo>
                <a:lnTo>
                  <a:pt x="80" y="0"/>
                </a:lnTo>
                <a:lnTo>
                  <a:pt x="80" y="51"/>
                </a:lnTo>
                <a:lnTo>
                  <a:pt x="16" y="54"/>
                </a:lnTo>
                <a:lnTo>
                  <a:pt x="16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9" name="Freeform 1264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7 w 159"/>
              <a:gd name="T1" fmla="*/ 48 h 176"/>
              <a:gd name="T2" fmla="*/ 0 w 159"/>
              <a:gd name="T3" fmla="*/ 75 h 176"/>
              <a:gd name="T4" fmla="*/ 0 w 159"/>
              <a:gd name="T5" fmla="*/ 118 h 176"/>
              <a:gd name="T6" fmla="*/ 55 w 159"/>
              <a:gd name="T7" fmla="*/ 176 h 176"/>
              <a:gd name="T8" fmla="*/ 57 w 159"/>
              <a:gd name="T9" fmla="*/ 176 h 176"/>
              <a:gd name="T10" fmla="*/ 87 w 159"/>
              <a:gd name="T11" fmla="*/ 156 h 176"/>
              <a:gd name="T12" fmla="*/ 82 w 159"/>
              <a:gd name="T13" fmla="*/ 126 h 176"/>
              <a:gd name="T14" fmla="*/ 117 w 159"/>
              <a:gd name="T15" fmla="*/ 118 h 176"/>
              <a:gd name="T16" fmla="*/ 139 w 159"/>
              <a:gd name="T17" fmla="*/ 138 h 176"/>
              <a:gd name="T18" fmla="*/ 159 w 159"/>
              <a:gd name="T19" fmla="*/ 128 h 176"/>
              <a:gd name="T20" fmla="*/ 149 w 159"/>
              <a:gd name="T21" fmla="*/ 5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0 h 176"/>
              <a:gd name="T28" fmla="*/ 17 w 159"/>
              <a:gd name="T29" fmla="*/ 53 h 176"/>
              <a:gd name="T30" fmla="*/ 17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7" y="48"/>
                </a:moveTo>
                <a:lnTo>
                  <a:pt x="0" y="75"/>
                </a:lnTo>
                <a:lnTo>
                  <a:pt x="0" y="118"/>
                </a:lnTo>
                <a:lnTo>
                  <a:pt x="55" y="176"/>
                </a:lnTo>
                <a:lnTo>
                  <a:pt x="57" y="176"/>
                </a:lnTo>
                <a:lnTo>
                  <a:pt x="87" y="156"/>
                </a:lnTo>
                <a:lnTo>
                  <a:pt x="82" y="126"/>
                </a:lnTo>
                <a:lnTo>
                  <a:pt x="117" y="118"/>
                </a:lnTo>
                <a:lnTo>
                  <a:pt x="139" y="138"/>
                </a:lnTo>
                <a:lnTo>
                  <a:pt x="159" y="128"/>
                </a:lnTo>
                <a:lnTo>
                  <a:pt x="149" y="5"/>
                </a:lnTo>
                <a:lnTo>
                  <a:pt x="137" y="0"/>
                </a:lnTo>
                <a:lnTo>
                  <a:pt x="80" y="0"/>
                </a:lnTo>
                <a:lnTo>
                  <a:pt x="80" y="50"/>
                </a:lnTo>
                <a:lnTo>
                  <a:pt x="17" y="53"/>
                </a:lnTo>
                <a:lnTo>
                  <a:pt x="17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0" name="Freeform 1263"/>
          <p:cNvSpPr>
            <a:spLocks/>
          </p:cNvSpPr>
          <p:nvPr/>
        </p:nvSpPr>
        <p:spPr bwMode="auto">
          <a:xfrm>
            <a:off x="4506560" y="5360963"/>
            <a:ext cx="272346" cy="310171"/>
          </a:xfrm>
          <a:custGeom>
            <a:avLst/>
            <a:gdLst>
              <a:gd name="T0" fmla="*/ 0 w 269"/>
              <a:gd name="T1" fmla="*/ 230 h 307"/>
              <a:gd name="T2" fmla="*/ 71 w 269"/>
              <a:gd name="T3" fmla="*/ 307 h 307"/>
              <a:gd name="T4" fmla="*/ 106 w 269"/>
              <a:gd name="T5" fmla="*/ 272 h 307"/>
              <a:gd name="T6" fmla="*/ 202 w 269"/>
              <a:gd name="T7" fmla="*/ 237 h 307"/>
              <a:gd name="T8" fmla="*/ 199 w 269"/>
              <a:gd name="T9" fmla="*/ 163 h 307"/>
              <a:gd name="T10" fmla="*/ 243 w 269"/>
              <a:gd name="T11" fmla="*/ 141 h 307"/>
              <a:gd name="T12" fmla="*/ 237 w 269"/>
              <a:gd name="T13" fmla="*/ 67 h 307"/>
              <a:gd name="T14" fmla="*/ 269 w 269"/>
              <a:gd name="T15" fmla="*/ 38 h 307"/>
              <a:gd name="T16" fmla="*/ 266 w 269"/>
              <a:gd name="T17" fmla="*/ 41 h 307"/>
              <a:gd name="T18" fmla="*/ 224 w 269"/>
              <a:gd name="T19" fmla="*/ 22 h 307"/>
              <a:gd name="T20" fmla="*/ 173 w 269"/>
              <a:gd name="T21" fmla="*/ 48 h 307"/>
              <a:gd name="T22" fmla="*/ 141 w 269"/>
              <a:gd name="T23" fmla="*/ 0 h 307"/>
              <a:gd name="T24" fmla="*/ 167 w 269"/>
              <a:gd name="T25" fmla="*/ 48 h 307"/>
              <a:gd name="T26" fmla="*/ 151 w 269"/>
              <a:gd name="T27" fmla="*/ 70 h 307"/>
              <a:gd name="T28" fmla="*/ 77 w 269"/>
              <a:gd name="T29" fmla="*/ 67 h 307"/>
              <a:gd name="T30" fmla="*/ 93 w 269"/>
              <a:gd name="T31" fmla="*/ 67 h 307"/>
              <a:gd name="T32" fmla="*/ 106 w 269"/>
              <a:gd name="T33" fmla="*/ 73 h 307"/>
              <a:gd name="T34" fmla="*/ 115 w 269"/>
              <a:gd name="T35" fmla="*/ 195 h 307"/>
              <a:gd name="T36" fmla="*/ 96 w 269"/>
              <a:gd name="T37" fmla="*/ 205 h 307"/>
              <a:gd name="T38" fmla="*/ 74 w 269"/>
              <a:gd name="T39" fmla="*/ 185 h 307"/>
              <a:gd name="T40" fmla="*/ 39 w 269"/>
              <a:gd name="T41" fmla="*/ 192 h 307"/>
              <a:gd name="T42" fmla="*/ 42 w 269"/>
              <a:gd name="T43" fmla="*/ 224 h 307"/>
              <a:gd name="T44" fmla="*/ 13 w 269"/>
              <a:gd name="T45" fmla="*/ 243 h 307"/>
              <a:gd name="T46" fmla="*/ 10 w 269"/>
              <a:gd name="T47" fmla="*/ 243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1" y="307"/>
                </a:lnTo>
                <a:lnTo>
                  <a:pt x="106" y="272"/>
                </a:lnTo>
                <a:lnTo>
                  <a:pt x="202" y="237"/>
                </a:lnTo>
                <a:lnTo>
                  <a:pt x="199" y="163"/>
                </a:lnTo>
                <a:lnTo>
                  <a:pt x="243" y="141"/>
                </a:lnTo>
                <a:lnTo>
                  <a:pt x="237" y="67"/>
                </a:lnTo>
                <a:lnTo>
                  <a:pt x="269" y="38"/>
                </a:lnTo>
                <a:lnTo>
                  <a:pt x="266" y="41"/>
                </a:lnTo>
                <a:lnTo>
                  <a:pt x="224" y="22"/>
                </a:lnTo>
                <a:lnTo>
                  <a:pt x="173" y="48"/>
                </a:lnTo>
                <a:lnTo>
                  <a:pt x="141" y="0"/>
                </a:lnTo>
                <a:lnTo>
                  <a:pt x="167" y="48"/>
                </a:lnTo>
                <a:lnTo>
                  <a:pt x="151" y="70"/>
                </a:lnTo>
                <a:lnTo>
                  <a:pt x="77" y="67"/>
                </a:lnTo>
                <a:lnTo>
                  <a:pt x="93" y="67"/>
                </a:lnTo>
                <a:lnTo>
                  <a:pt x="106" y="73"/>
                </a:lnTo>
                <a:lnTo>
                  <a:pt x="115" y="195"/>
                </a:lnTo>
                <a:lnTo>
                  <a:pt x="96" y="205"/>
                </a:lnTo>
                <a:lnTo>
                  <a:pt x="74" y="185"/>
                </a:lnTo>
                <a:lnTo>
                  <a:pt x="39" y="192"/>
                </a:lnTo>
                <a:lnTo>
                  <a:pt x="42" y="224"/>
                </a:lnTo>
                <a:lnTo>
                  <a:pt x="13" y="243"/>
                </a:lnTo>
                <a:lnTo>
                  <a:pt x="10" y="243"/>
                </a:lnTo>
                <a:lnTo>
                  <a:pt x="0" y="23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1" name="Freeform 1262"/>
          <p:cNvSpPr>
            <a:spLocks/>
          </p:cNvSpPr>
          <p:nvPr/>
        </p:nvSpPr>
        <p:spPr bwMode="auto">
          <a:xfrm>
            <a:off x="4506560" y="5360963"/>
            <a:ext cx="269823" cy="310171"/>
          </a:xfrm>
          <a:custGeom>
            <a:avLst/>
            <a:gdLst>
              <a:gd name="T0" fmla="*/ 0 w 269"/>
              <a:gd name="T1" fmla="*/ 230 h 307"/>
              <a:gd name="T2" fmla="*/ 70 w 269"/>
              <a:gd name="T3" fmla="*/ 307 h 307"/>
              <a:gd name="T4" fmla="*/ 106 w 269"/>
              <a:gd name="T5" fmla="*/ 272 h 307"/>
              <a:gd name="T6" fmla="*/ 204 w 269"/>
              <a:gd name="T7" fmla="*/ 237 h 307"/>
              <a:gd name="T8" fmla="*/ 199 w 269"/>
              <a:gd name="T9" fmla="*/ 162 h 307"/>
              <a:gd name="T10" fmla="*/ 244 w 269"/>
              <a:gd name="T11" fmla="*/ 140 h 307"/>
              <a:gd name="T12" fmla="*/ 239 w 269"/>
              <a:gd name="T13" fmla="*/ 67 h 307"/>
              <a:gd name="T14" fmla="*/ 269 w 269"/>
              <a:gd name="T15" fmla="*/ 37 h 307"/>
              <a:gd name="T16" fmla="*/ 266 w 269"/>
              <a:gd name="T17" fmla="*/ 40 h 307"/>
              <a:gd name="T18" fmla="*/ 224 w 269"/>
              <a:gd name="T19" fmla="*/ 22 h 307"/>
              <a:gd name="T20" fmla="*/ 173 w 269"/>
              <a:gd name="T21" fmla="*/ 47 h 307"/>
              <a:gd name="T22" fmla="*/ 141 w 269"/>
              <a:gd name="T23" fmla="*/ 0 h 307"/>
              <a:gd name="T24" fmla="*/ 168 w 269"/>
              <a:gd name="T25" fmla="*/ 47 h 307"/>
              <a:gd name="T26" fmla="*/ 151 w 269"/>
              <a:gd name="T27" fmla="*/ 70 h 307"/>
              <a:gd name="T28" fmla="*/ 78 w 269"/>
              <a:gd name="T29" fmla="*/ 67 h 307"/>
              <a:gd name="T30" fmla="*/ 93 w 269"/>
              <a:gd name="T31" fmla="*/ 67 h 307"/>
              <a:gd name="T32" fmla="*/ 106 w 269"/>
              <a:gd name="T33" fmla="*/ 72 h 307"/>
              <a:gd name="T34" fmla="*/ 116 w 269"/>
              <a:gd name="T35" fmla="*/ 195 h 307"/>
              <a:gd name="T36" fmla="*/ 96 w 269"/>
              <a:gd name="T37" fmla="*/ 205 h 307"/>
              <a:gd name="T38" fmla="*/ 73 w 269"/>
              <a:gd name="T39" fmla="*/ 185 h 307"/>
              <a:gd name="T40" fmla="*/ 38 w 269"/>
              <a:gd name="T41" fmla="*/ 192 h 307"/>
              <a:gd name="T42" fmla="*/ 43 w 269"/>
              <a:gd name="T43" fmla="*/ 222 h 307"/>
              <a:gd name="T44" fmla="*/ 13 w 269"/>
              <a:gd name="T45" fmla="*/ 242 h 307"/>
              <a:gd name="T46" fmla="*/ 10 w 269"/>
              <a:gd name="T47" fmla="*/ 242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0" y="307"/>
                </a:lnTo>
                <a:lnTo>
                  <a:pt x="106" y="272"/>
                </a:lnTo>
                <a:lnTo>
                  <a:pt x="204" y="237"/>
                </a:lnTo>
                <a:lnTo>
                  <a:pt x="199" y="162"/>
                </a:lnTo>
                <a:lnTo>
                  <a:pt x="244" y="140"/>
                </a:lnTo>
                <a:lnTo>
                  <a:pt x="239" y="67"/>
                </a:lnTo>
                <a:lnTo>
                  <a:pt x="269" y="37"/>
                </a:lnTo>
                <a:lnTo>
                  <a:pt x="266" y="40"/>
                </a:lnTo>
                <a:lnTo>
                  <a:pt x="224" y="22"/>
                </a:lnTo>
                <a:lnTo>
                  <a:pt x="173" y="47"/>
                </a:lnTo>
                <a:lnTo>
                  <a:pt x="141" y="0"/>
                </a:lnTo>
                <a:lnTo>
                  <a:pt x="168" y="47"/>
                </a:lnTo>
                <a:lnTo>
                  <a:pt x="151" y="70"/>
                </a:lnTo>
                <a:lnTo>
                  <a:pt x="78" y="67"/>
                </a:lnTo>
                <a:lnTo>
                  <a:pt x="93" y="67"/>
                </a:lnTo>
                <a:lnTo>
                  <a:pt x="106" y="72"/>
                </a:lnTo>
                <a:lnTo>
                  <a:pt x="116" y="195"/>
                </a:lnTo>
                <a:lnTo>
                  <a:pt x="96" y="205"/>
                </a:lnTo>
                <a:lnTo>
                  <a:pt x="73" y="185"/>
                </a:lnTo>
                <a:lnTo>
                  <a:pt x="38" y="192"/>
                </a:lnTo>
                <a:lnTo>
                  <a:pt x="43" y="222"/>
                </a:lnTo>
                <a:lnTo>
                  <a:pt x="13" y="242"/>
                </a:lnTo>
                <a:lnTo>
                  <a:pt x="10" y="242"/>
                </a:lnTo>
                <a:lnTo>
                  <a:pt x="0" y="23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2" name="Freeform 1261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6 w 355"/>
              <a:gd name="T1" fmla="*/ 214 h 310"/>
              <a:gd name="T2" fmla="*/ 278 w 355"/>
              <a:gd name="T3" fmla="*/ 230 h 310"/>
              <a:gd name="T4" fmla="*/ 265 w 355"/>
              <a:gd name="T5" fmla="*/ 269 h 310"/>
              <a:gd name="T6" fmla="*/ 182 w 355"/>
              <a:gd name="T7" fmla="*/ 310 h 310"/>
              <a:gd name="T8" fmla="*/ 0 w 355"/>
              <a:gd name="T9" fmla="*/ 304 h 310"/>
              <a:gd name="T10" fmla="*/ 0 w 355"/>
              <a:gd name="T11" fmla="*/ 198 h 310"/>
              <a:gd name="T12" fmla="*/ 32 w 355"/>
              <a:gd name="T13" fmla="*/ 154 h 310"/>
              <a:gd name="T14" fmla="*/ 80 w 355"/>
              <a:gd name="T15" fmla="*/ 118 h 310"/>
              <a:gd name="T16" fmla="*/ 154 w 355"/>
              <a:gd name="T17" fmla="*/ 179 h 310"/>
              <a:gd name="T18" fmla="*/ 189 w 355"/>
              <a:gd name="T19" fmla="*/ 163 h 310"/>
              <a:gd name="T20" fmla="*/ 243 w 355"/>
              <a:gd name="T21" fmla="*/ 198 h 310"/>
              <a:gd name="T22" fmla="*/ 262 w 355"/>
              <a:gd name="T23" fmla="*/ 173 h 310"/>
              <a:gd name="T24" fmla="*/ 218 w 355"/>
              <a:gd name="T25" fmla="*/ 125 h 310"/>
              <a:gd name="T26" fmla="*/ 227 w 355"/>
              <a:gd name="T27" fmla="*/ 38 h 310"/>
              <a:gd name="T28" fmla="*/ 278 w 355"/>
              <a:gd name="T29" fmla="*/ 32 h 310"/>
              <a:gd name="T30" fmla="*/ 281 w 355"/>
              <a:gd name="T31" fmla="*/ 32 h 310"/>
              <a:gd name="T32" fmla="*/ 262 w 355"/>
              <a:gd name="T33" fmla="*/ 0 h 310"/>
              <a:gd name="T34" fmla="*/ 281 w 355"/>
              <a:gd name="T35" fmla="*/ 38 h 310"/>
              <a:gd name="T36" fmla="*/ 326 w 355"/>
              <a:gd name="T37" fmla="*/ 42 h 310"/>
              <a:gd name="T38" fmla="*/ 355 w 355"/>
              <a:gd name="T39" fmla="*/ 80 h 310"/>
              <a:gd name="T40" fmla="*/ 352 w 355"/>
              <a:gd name="T41" fmla="*/ 83 h 310"/>
              <a:gd name="T42" fmla="*/ 326 w 355"/>
              <a:gd name="T43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6" y="214"/>
                </a:moveTo>
                <a:lnTo>
                  <a:pt x="278" y="230"/>
                </a:lnTo>
                <a:lnTo>
                  <a:pt x="265" y="269"/>
                </a:lnTo>
                <a:lnTo>
                  <a:pt x="182" y="310"/>
                </a:lnTo>
                <a:lnTo>
                  <a:pt x="0" y="304"/>
                </a:lnTo>
                <a:lnTo>
                  <a:pt x="0" y="198"/>
                </a:lnTo>
                <a:lnTo>
                  <a:pt x="32" y="154"/>
                </a:lnTo>
                <a:lnTo>
                  <a:pt x="80" y="118"/>
                </a:lnTo>
                <a:lnTo>
                  <a:pt x="154" y="179"/>
                </a:lnTo>
                <a:lnTo>
                  <a:pt x="189" y="163"/>
                </a:lnTo>
                <a:lnTo>
                  <a:pt x="243" y="198"/>
                </a:lnTo>
                <a:lnTo>
                  <a:pt x="262" y="173"/>
                </a:lnTo>
                <a:lnTo>
                  <a:pt x="218" y="125"/>
                </a:lnTo>
                <a:lnTo>
                  <a:pt x="227" y="38"/>
                </a:lnTo>
                <a:lnTo>
                  <a:pt x="278" y="32"/>
                </a:lnTo>
                <a:lnTo>
                  <a:pt x="281" y="32"/>
                </a:lnTo>
                <a:lnTo>
                  <a:pt x="262" y="0"/>
                </a:lnTo>
                <a:lnTo>
                  <a:pt x="281" y="38"/>
                </a:lnTo>
                <a:lnTo>
                  <a:pt x="326" y="42"/>
                </a:lnTo>
                <a:lnTo>
                  <a:pt x="355" y="80"/>
                </a:lnTo>
                <a:lnTo>
                  <a:pt x="352" y="83"/>
                </a:lnTo>
                <a:lnTo>
                  <a:pt x="326" y="2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3" name="Freeform 1260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5 w 355"/>
              <a:gd name="T1" fmla="*/ 215 h 310"/>
              <a:gd name="T2" fmla="*/ 278 w 355"/>
              <a:gd name="T3" fmla="*/ 230 h 310"/>
              <a:gd name="T4" fmla="*/ 265 w 355"/>
              <a:gd name="T5" fmla="*/ 270 h 310"/>
              <a:gd name="T6" fmla="*/ 183 w 355"/>
              <a:gd name="T7" fmla="*/ 310 h 310"/>
              <a:gd name="T8" fmla="*/ 0 w 355"/>
              <a:gd name="T9" fmla="*/ 305 h 310"/>
              <a:gd name="T10" fmla="*/ 0 w 355"/>
              <a:gd name="T11" fmla="*/ 198 h 310"/>
              <a:gd name="T12" fmla="*/ 33 w 355"/>
              <a:gd name="T13" fmla="*/ 155 h 310"/>
              <a:gd name="T14" fmla="*/ 80 w 355"/>
              <a:gd name="T15" fmla="*/ 118 h 310"/>
              <a:gd name="T16" fmla="*/ 153 w 355"/>
              <a:gd name="T17" fmla="*/ 180 h 310"/>
              <a:gd name="T18" fmla="*/ 188 w 355"/>
              <a:gd name="T19" fmla="*/ 163 h 310"/>
              <a:gd name="T20" fmla="*/ 243 w 355"/>
              <a:gd name="T21" fmla="*/ 198 h 310"/>
              <a:gd name="T22" fmla="*/ 263 w 355"/>
              <a:gd name="T23" fmla="*/ 173 h 310"/>
              <a:gd name="T24" fmla="*/ 218 w 355"/>
              <a:gd name="T25" fmla="*/ 125 h 310"/>
              <a:gd name="T26" fmla="*/ 228 w 355"/>
              <a:gd name="T27" fmla="*/ 38 h 310"/>
              <a:gd name="T28" fmla="*/ 278 w 355"/>
              <a:gd name="T29" fmla="*/ 33 h 310"/>
              <a:gd name="T30" fmla="*/ 280 w 355"/>
              <a:gd name="T31" fmla="*/ 33 h 310"/>
              <a:gd name="T32" fmla="*/ 263 w 355"/>
              <a:gd name="T33" fmla="*/ 0 h 310"/>
              <a:gd name="T34" fmla="*/ 280 w 355"/>
              <a:gd name="T35" fmla="*/ 38 h 310"/>
              <a:gd name="T36" fmla="*/ 325 w 355"/>
              <a:gd name="T37" fmla="*/ 43 h 310"/>
              <a:gd name="T38" fmla="*/ 355 w 355"/>
              <a:gd name="T39" fmla="*/ 80 h 310"/>
              <a:gd name="T40" fmla="*/ 353 w 355"/>
              <a:gd name="T41" fmla="*/ 83 h 310"/>
              <a:gd name="T42" fmla="*/ 325 w 355"/>
              <a:gd name="T43" fmla="*/ 21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5" y="215"/>
                </a:moveTo>
                <a:lnTo>
                  <a:pt x="278" y="230"/>
                </a:lnTo>
                <a:lnTo>
                  <a:pt x="265" y="270"/>
                </a:lnTo>
                <a:lnTo>
                  <a:pt x="183" y="310"/>
                </a:lnTo>
                <a:lnTo>
                  <a:pt x="0" y="305"/>
                </a:lnTo>
                <a:lnTo>
                  <a:pt x="0" y="198"/>
                </a:lnTo>
                <a:lnTo>
                  <a:pt x="33" y="155"/>
                </a:lnTo>
                <a:lnTo>
                  <a:pt x="80" y="118"/>
                </a:lnTo>
                <a:lnTo>
                  <a:pt x="153" y="180"/>
                </a:lnTo>
                <a:lnTo>
                  <a:pt x="188" y="163"/>
                </a:lnTo>
                <a:lnTo>
                  <a:pt x="243" y="198"/>
                </a:lnTo>
                <a:lnTo>
                  <a:pt x="263" y="173"/>
                </a:lnTo>
                <a:lnTo>
                  <a:pt x="218" y="125"/>
                </a:lnTo>
                <a:lnTo>
                  <a:pt x="228" y="38"/>
                </a:lnTo>
                <a:lnTo>
                  <a:pt x="278" y="33"/>
                </a:lnTo>
                <a:lnTo>
                  <a:pt x="280" y="33"/>
                </a:lnTo>
                <a:lnTo>
                  <a:pt x="263" y="0"/>
                </a:lnTo>
                <a:lnTo>
                  <a:pt x="280" y="38"/>
                </a:lnTo>
                <a:lnTo>
                  <a:pt x="325" y="43"/>
                </a:lnTo>
                <a:lnTo>
                  <a:pt x="355" y="80"/>
                </a:lnTo>
                <a:lnTo>
                  <a:pt x="353" y="83"/>
                </a:lnTo>
                <a:lnTo>
                  <a:pt x="325" y="2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4" name="Freeform 1259"/>
          <p:cNvSpPr>
            <a:spLocks/>
          </p:cNvSpPr>
          <p:nvPr/>
        </p:nvSpPr>
        <p:spPr bwMode="auto">
          <a:xfrm>
            <a:off x="4541864" y="5688787"/>
            <a:ext cx="363127" cy="368171"/>
          </a:xfrm>
          <a:custGeom>
            <a:avLst/>
            <a:gdLst>
              <a:gd name="T0" fmla="*/ 35 w 361"/>
              <a:gd name="T1" fmla="*/ 0 h 365"/>
              <a:gd name="T2" fmla="*/ 38 w 361"/>
              <a:gd name="T3" fmla="*/ 19 h 365"/>
              <a:gd name="T4" fmla="*/ 38 w 361"/>
              <a:gd name="T5" fmla="*/ 93 h 365"/>
              <a:gd name="T6" fmla="*/ 70 w 361"/>
              <a:gd name="T7" fmla="*/ 154 h 365"/>
              <a:gd name="T8" fmla="*/ 0 w 361"/>
              <a:gd name="T9" fmla="*/ 339 h 365"/>
              <a:gd name="T10" fmla="*/ 16 w 361"/>
              <a:gd name="T11" fmla="*/ 365 h 365"/>
              <a:gd name="T12" fmla="*/ 323 w 361"/>
              <a:gd name="T13" fmla="*/ 349 h 365"/>
              <a:gd name="T14" fmla="*/ 329 w 361"/>
              <a:gd name="T15" fmla="*/ 349 h 365"/>
              <a:gd name="T16" fmla="*/ 329 w 361"/>
              <a:gd name="T17" fmla="*/ 243 h 365"/>
              <a:gd name="T18" fmla="*/ 361 w 361"/>
              <a:gd name="T19" fmla="*/ 199 h 365"/>
              <a:gd name="T20" fmla="*/ 361 w 361"/>
              <a:gd name="T21" fmla="*/ 173 h 365"/>
              <a:gd name="T22" fmla="*/ 310 w 361"/>
              <a:gd name="T23" fmla="*/ 93 h 365"/>
              <a:gd name="T24" fmla="*/ 297 w 361"/>
              <a:gd name="T25" fmla="*/ 39 h 365"/>
              <a:gd name="T26" fmla="*/ 163 w 361"/>
              <a:gd name="T27" fmla="*/ 42 h 365"/>
              <a:gd name="T28" fmla="*/ 147 w 361"/>
              <a:gd name="T29" fmla="*/ 0 h 365"/>
              <a:gd name="T30" fmla="*/ 38 w 361"/>
              <a:gd name="T31" fmla="*/ 7 h 365"/>
              <a:gd name="T32" fmla="*/ 35 w 361"/>
              <a:gd name="T33" fmla="*/ 7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8" y="19"/>
                </a:lnTo>
                <a:lnTo>
                  <a:pt x="38" y="93"/>
                </a:lnTo>
                <a:lnTo>
                  <a:pt x="70" y="154"/>
                </a:lnTo>
                <a:lnTo>
                  <a:pt x="0" y="339"/>
                </a:lnTo>
                <a:lnTo>
                  <a:pt x="16" y="365"/>
                </a:lnTo>
                <a:lnTo>
                  <a:pt x="323" y="349"/>
                </a:lnTo>
                <a:lnTo>
                  <a:pt x="329" y="349"/>
                </a:lnTo>
                <a:lnTo>
                  <a:pt x="329" y="243"/>
                </a:lnTo>
                <a:lnTo>
                  <a:pt x="361" y="199"/>
                </a:lnTo>
                <a:lnTo>
                  <a:pt x="361" y="173"/>
                </a:lnTo>
                <a:lnTo>
                  <a:pt x="310" y="93"/>
                </a:lnTo>
                <a:lnTo>
                  <a:pt x="297" y="39"/>
                </a:lnTo>
                <a:lnTo>
                  <a:pt x="163" y="42"/>
                </a:lnTo>
                <a:lnTo>
                  <a:pt x="147" y="0"/>
                </a:lnTo>
                <a:lnTo>
                  <a:pt x="38" y="7"/>
                </a:lnTo>
                <a:lnTo>
                  <a:pt x="35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5" name="Freeform 1258"/>
          <p:cNvSpPr>
            <a:spLocks/>
          </p:cNvSpPr>
          <p:nvPr/>
        </p:nvSpPr>
        <p:spPr bwMode="auto">
          <a:xfrm>
            <a:off x="4541864" y="5688787"/>
            <a:ext cx="365648" cy="368171"/>
          </a:xfrm>
          <a:custGeom>
            <a:avLst/>
            <a:gdLst>
              <a:gd name="T0" fmla="*/ 35 w 361"/>
              <a:gd name="T1" fmla="*/ 0 h 365"/>
              <a:gd name="T2" fmla="*/ 37 w 361"/>
              <a:gd name="T3" fmla="*/ 20 h 365"/>
              <a:gd name="T4" fmla="*/ 37 w 361"/>
              <a:gd name="T5" fmla="*/ 93 h 365"/>
              <a:gd name="T6" fmla="*/ 70 w 361"/>
              <a:gd name="T7" fmla="*/ 155 h 365"/>
              <a:gd name="T8" fmla="*/ 0 w 361"/>
              <a:gd name="T9" fmla="*/ 340 h 365"/>
              <a:gd name="T10" fmla="*/ 17 w 361"/>
              <a:gd name="T11" fmla="*/ 365 h 365"/>
              <a:gd name="T12" fmla="*/ 321 w 361"/>
              <a:gd name="T13" fmla="*/ 350 h 365"/>
              <a:gd name="T14" fmla="*/ 329 w 361"/>
              <a:gd name="T15" fmla="*/ 350 h 365"/>
              <a:gd name="T16" fmla="*/ 329 w 361"/>
              <a:gd name="T17" fmla="*/ 243 h 365"/>
              <a:gd name="T18" fmla="*/ 361 w 361"/>
              <a:gd name="T19" fmla="*/ 200 h 365"/>
              <a:gd name="T20" fmla="*/ 361 w 361"/>
              <a:gd name="T21" fmla="*/ 173 h 365"/>
              <a:gd name="T22" fmla="*/ 309 w 361"/>
              <a:gd name="T23" fmla="*/ 93 h 365"/>
              <a:gd name="T24" fmla="*/ 296 w 361"/>
              <a:gd name="T25" fmla="*/ 40 h 365"/>
              <a:gd name="T26" fmla="*/ 162 w 361"/>
              <a:gd name="T27" fmla="*/ 43 h 365"/>
              <a:gd name="T28" fmla="*/ 147 w 361"/>
              <a:gd name="T29" fmla="*/ 0 h 365"/>
              <a:gd name="T30" fmla="*/ 37 w 361"/>
              <a:gd name="T31" fmla="*/ 8 h 365"/>
              <a:gd name="T32" fmla="*/ 35 w 361"/>
              <a:gd name="T33" fmla="*/ 8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7" y="20"/>
                </a:lnTo>
                <a:lnTo>
                  <a:pt x="37" y="93"/>
                </a:lnTo>
                <a:lnTo>
                  <a:pt x="70" y="155"/>
                </a:lnTo>
                <a:lnTo>
                  <a:pt x="0" y="340"/>
                </a:lnTo>
                <a:lnTo>
                  <a:pt x="17" y="365"/>
                </a:lnTo>
                <a:lnTo>
                  <a:pt x="321" y="350"/>
                </a:lnTo>
                <a:lnTo>
                  <a:pt x="329" y="350"/>
                </a:lnTo>
                <a:lnTo>
                  <a:pt x="329" y="243"/>
                </a:lnTo>
                <a:lnTo>
                  <a:pt x="361" y="200"/>
                </a:lnTo>
                <a:lnTo>
                  <a:pt x="361" y="173"/>
                </a:lnTo>
                <a:lnTo>
                  <a:pt x="309" y="93"/>
                </a:lnTo>
                <a:lnTo>
                  <a:pt x="296" y="40"/>
                </a:lnTo>
                <a:lnTo>
                  <a:pt x="162" y="43"/>
                </a:lnTo>
                <a:lnTo>
                  <a:pt x="147" y="0"/>
                </a:lnTo>
                <a:lnTo>
                  <a:pt x="37" y="8"/>
                </a:lnTo>
                <a:lnTo>
                  <a:pt x="35" y="8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6" name="Freeform 1257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4 h 230"/>
              <a:gd name="T2" fmla="*/ 0 w 265"/>
              <a:gd name="T3" fmla="*/ 76 h 230"/>
              <a:gd name="T4" fmla="*/ 131 w 265"/>
              <a:gd name="T5" fmla="*/ 214 h 230"/>
              <a:gd name="T6" fmla="*/ 208 w 265"/>
              <a:gd name="T7" fmla="*/ 230 h 230"/>
              <a:gd name="T8" fmla="*/ 265 w 265"/>
              <a:gd name="T9" fmla="*/ 144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2 w 265"/>
              <a:gd name="T19" fmla="*/ 44 h 230"/>
              <a:gd name="T20" fmla="*/ 6 w 265"/>
              <a:gd name="T21" fmla="*/ 41 h 230"/>
              <a:gd name="T22" fmla="*/ 0 w 265"/>
              <a:gd name="T23" fmla="*/ 4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4"/>
                </a:moveTo>
                <a:lnTo>
                  <a:pt x="0" y="76"/>
                </a:lnTo>
                <a:lnTo>
                  <a:pt x="131" y="214"/>
                </a:lnTo>
                <a:lnTo>
                  <a:pt x="208" y="230"/>
                </a:lnTo>
                <a:lnTo>
                  <a:pt x="265" y="144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2" y="44"/>
                </a:lnTo>
                <a:lnTo>
                  <a:pt x="6" y="41"/>
                </a:lnTo>
                <a:lnTo>
                  <a:pt x="0" y="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7" name="Freeform 1256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3 h 230"/>
              <a:gd name="T2" fmla="*/ 0 w 265"/>
              <a:gd name="T3" fmla="*/ 75 h 230"/>
              <a:gd name="T4" fmla="*/ 130 w 265"/>
              <a:gd name="T5" fmla="*/ 213 h 230"/>
              <a:gd name="T6" fmla="*/ 208 w 265"/>
              <a:gd name="T7" fmla="*/ 230 h 230"/>
              <a:gd name="T8" fmla="*/ 265 w 265"/>
              <a:gd name="T9" fmla="*/ 143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3 w 265"/>
              <a:gd name="T19" fmla="*/ 43 h 230"/>
              <a:gd name="T20" fmla="*/ 5 w 265"/>
              <a:gd name="T21" fmla="*/ 40 h 230"/>
              <a:gd name="T22" fmla="*/ 0 w 265"/>
              <a:gd name="T23" fmla="*/ 4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3"/>
                </a:moveTo>
                <a:lnTo>
                  <a:pt x="0" y="75"/>
                </a:lnTo>
                <a:lnTo>
                  <a:pt x="130" y="213"/>
                </a:lnTo>
                <a:lnTo>
                  <a:pt x="208" y="230"/>
                </a:lnTo>
                <a:lnTo>
                  <a:pt x="265" y="143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3" y="43"/>
                </a:lnTo>
                <a:lnTo>
                  <a:pt x="5" y="40"/>
                </a:lnTo>
                <a:lnTo>
                  <a:pt x="0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8" name="Freeform 1255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1 h 275"/>
              <a:gd name="T2" fmla="*/ 189 w 285"/>
              <a:gd name="T3" fmla="*/ 224 h 275"/>
              <a:gd name="T4" fmla="*/ 115 w 285"/>
              <a:gd name="T5" fmla="*/ 240 h 275"/>
              <a:gd name="T6" fmla="*/ 71 w 285"/>
              <a:gd name="T7" fmla="*/ 272 h 275"/>
              <a:gd name="T8" fmla="*/ 0 w 285"/>
              <a:gd name="T9" fmla="*/ 275 h 275"/>
              <a:gd name="T10" fmla="*/ 23 w 285"/>
              <a:gd name="T11" fmla="*/ 71 h 275"/>
              <a:gd name="T12" fmla="*/ 154 w 285"/>
              <a:gd name="T13" fmla="*/ 0 h 275"/>
              <a:gd name="T14" fmla="*/ 157 w 285"/>
              <a:gd name="T15" fmla="*/ 0 h 275"/>
              <a:gd name="T16" fmla="*/ 157 w 285"/>
              <a:gd name="T17" fmla="*/ 3 h 275"/>
              <a:gd name="T18" fmla="*/ 285 w 285"/>
              <a:gd name="T19" fmla="*/ 138 h 275"/>
              <a:gd name="T20" fmla="*/ 285 w 285"/>
              <a:gd name="T21" fmla="*/ 14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1"/>
                </a:moveTo>
                <a:lnTo>
                  <a:pt x="189" y="224"/>
                </a:lnTo>
                <a:lnTo>
                  <a:pt x="115" y="240"/>
                </a:lnTo>
                <a:lnTo>
                  <a:pt x="71" y="272"/>
                </a:lnTo>
                <a:lnTo>
                  <a:pt x="0" y="275"/>
                </a:lnTo>
                <a:lnTo>
                  <a:pt x="23" y="71"/>
                </a:lnTo>
                <a:lnTo>
                  <a:pt x="154" y="0"/>
                </a:lnTo>
                <a:lnTo>
                  <a:pt x="157" y="0"/>
                </a:lnTo>
                <a:lnTo>
                  <a:pt x="157" y="3"/>
                </a:lnTo>
                <a:lnTo>
                  <a:pt x="285" y="138"/>
                </a:lnTo>
                <a:lnTo>
                  <a:pt x="285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9" name="Freeform 1254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0 h 275"/>
              <a:gd name="T2" fmla="*/ 190 w 285"/>
              <a:gd name="T3" fmla="*/ 223 h 275"/>
              <a:gd name="T4" fmla="*/ 115 w 285"/>
              <a:gd name="T5" fmla="*/ 240 h 275"/>
              <a:gd name="T6" fmla="*/ 70 w 285"/>
              <a:gd name="T7" fmla="*/ 273 h 275"/>
              <a:gd name="T8" fmla="*/ 0 w 285"/>
              <a:gd name="T9" fmla="*/ 275 h 275"/>
              <a:gd name="T10" fmla="*/ 23 w 285"/>
              <a:gd name="T11" fmla="*/ 70 h 275"/>
              <a:gd name="T12" fmla="*/ 155 w 285"/>
              <a:gd name="T13" fmla="*/ 0 h 275"/>
              <a:gd name="T14" fmla="*/ 158 w 285"/>
              <a:gd name="T15" fmla="*/ 0 h 275"/>
              <a:gd name="T16" fmla="*/ 158 w 285"/>
              <a:gd name="T17" fmla="*/ 3 h 275"/>
              <a:gd name="T18" fmla="*/ 285 w 285"/>
              <a:gd name="T19" fmla="*/ 138 h 275"/>
              <a:gd name="T20" fmla="*/ 285 w 285"/>
              <a:gd name="T21" fmla="*/ 14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0"/>
                </a:moveTo>
                <a:lnTo>
                  <a:pt x="190" y="223"/>
                </a:lnTo>
                <a:lnTo>
                  <a:pt x="115" y="240"/>
                </a:lnTo>
                <a:lnTo>
                  <a:pt x="70" y="273"/>
                </a:lnTo>
                <a:lnTo>
                  <a:pt x="0" y="275"/>
                </a:lnTo>
                <a:lnTo>
                  <a:pt x="23" y="70"/>
                </a:lnTo>
                <a:lnTo>
                  <a:pt x="155" y="0"/>
                </a:lnTo>
                <a:lnTo>
                  <a:pt x="158" y="0"/>
                </a:lnTo>
                <a:lnTo>
                  <a:pt x="158" y="3"/>
                </a:lnTo>
                <a:lnTo>
                  <a:pt x="285" y="138"/>
                </a:lnTo>
                <a:lnTo>
                  <a:pt x="285" y="1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0" name="Freeform 1253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1" name="Freeform 1252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3 w 42"/>
              <a:gd name="T5" fmla="*/ 39 h 42"/>
              <a:gd name="T6" fmla="*/ 35 w 42"/>
              <a:gd name="T7" fmla="*/ 42 h 42"/>
              <a:gd name="T8" fmla="*/ 42 w 42"/>
              <a:gd name="T9" fmla="*/ 26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3" y="39"/>
                </a:lnTo>
                <a:lnTo>
                  <a:pt x="35" y="42"/>
                </a:lnTo>
                <a:lnTo>
                  <a:pt x="42" y="26"/>
                </a:lnTo>
                <a:lnTo>
                  <a:pt x="2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2" name="Freeform 1251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2 w 42"/>
              <a:gd name="T5" fmla="*/ 37 h 42"/>
              <a:gd name="T6" fmla="*/ 35 w 42"/>
              <a:gd name="T7" fmla="*/ 42 h 42"/>
              <a:gd name="T8" fmla="*/ 42 w 42"/>
              <a:gd name="T9" fmla="*/ 25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2" y="37"/>
                </a:lnTo>
                <a:lnTo>
                  <a:pt x="35" y="42"/>
                </a:lnTo>
                <a:lnTo>
                  <a:pt x="42" y="25"/>
                </a:lnTo>
                <a:lnTo>
                  <a:pt x="2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3" name="Freeform 1250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19 h 54"/>
              <a:gd name="T4" fmla="*/ 9 w 41"/>
              <a:gd name="T5" fmla="*/ 0 h 54"/>
              <a:gd name="T6" fmla="*/ 32 w 41"/>
              <a:gd name="T7" fmla="*/ 0 h 54"/>
              <a:gd name="T8" fmla="*/ 41 w 41"/>
              <a:gd name="T9" fmla="*/ 38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19"/>
                </a:lnTo>
                <a:lnTo>
                  <a:pt x="9" y="0"/>
                </a:lnTo>
                <a:lnTo>
                  <a:pt x="32" y="0"/>
                </a:lnTo>
                <a:lnTo>
                  <a:pt x="41" y="38"/>
                </a:lnTo>
                <a:lnTo>
                  <a:pt x="3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4" name="Freeform 1249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1248"/>
          <p:cNvSpPr>
            <a:spLocks/>
          </p:cNvSpPr>
          <p:nvPr/>
        </p:nvSpPr>
        <p:spPr bwMode="auto">
          <a:xfrm>
            <a:off x="5179858" y="6392345"/>
            <a:ext cx="7566" cy="5043"/>
          </a:xfrm>
          <a:custGeom>
            <a:avLst/>
            <a:gdLst>
              <a:gd name="T0" fmla="*/ 0 w 6"/>
              <a:gd name="T1" fmla="*/ 0 h 3"/>
              <a:gd name="T2" fmla="*/ 6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1247"/>
          <p:cNvSpPr>
            <a:spLocks/>
          </p:cNvSpPr>
          <p:nvPr/>
        </p:nvSpPr>
        <p:spPr bwMode="auto">
          <a:xfrm>
            <a:off x="4559516" y="6041827"/>
            <a:ext cx="428692" cy="398432"/>
          </a:xfrm>
          <a:custGeom>
            <a:avLst/>
            <a:gdLst>
              <a:gd name="T0" fmla="*/ 0 w 425"/>
              <a:gd name="T1" fmla="*/ 16 h 394"/>
              <a:gd name="T2" fmla="*/ 73 w 425"/>
              <a:gd name="T3" fmla="*/ 134 h 394"/>
              <a:gd name="T4" fmla="*/ 60 w 425"/>
              <a:gd name="T5" fmla="*/ 256 h 394"/>
              <a:gd name="T6" fmla="*/ 131 w 425"/>
              <a:gd name="T7" fmla="*/ 394 h 394"/>
              <a:gd name="T8" fmla="*/ 127 w 425"/>
              <a:gd name="T9" fmla="*/ 384 h 394"/>
              <a:gd name="T10" fmla="*/ 217 w 425"/>
              <a:gd name="T11" fmla="*/ 371 h 394"/>
              <a:gd name="T12" fmla="*/ 243 w 425"/>
              <a:gd name="T13" fmla="*/ 358 h 394"/>
              <a:gd name="T14" fmla="*/ 243 w 425"/>
              <a:gd name="T15" fmla="*/ 310 h 394"/>
              <a:gd name="T16" fmla="*/ 262 w 425"/>
              <a:gd name="T17" fmla="*/ 310 h 394"/>
              <a:gd name="T18" fmla="*/ 236 w 425"/>
              <a:gd name="T19" fmla="*/ 310 h 394"/>
              <a:gd name="T20" fmla="*/ 259 w 425"/>
              <a:gd name="T21" fmla="*/ 106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6 h 394"/>
              <a:gd name="T28" fmla="*/ 399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7 w 425"/>
              <a:gd name="T35" fmla="*/ 0 h 394"/>
              <a:gd name="T36" fmla="*/ 0 w 425"/>
              <a:gd name="T37" fmla="*/ 1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6"/>
                </a:moveTo>
                <a:lnTo>
                  <a:pt x="73" y="134"/>
                </a:lnTo>
                <a:lnTo>
                  <a:pt x="60" y="256"/>
                </a:lnTo>
                <a:lnTo>
                  <a:pt x="131" y="394"/>
                </a:lnTo>
                <a:lnTo>
                  <a:pt x="127" y="384"/>
                </a:lnTo>
                <a:lnTo>
                  <a:pt x="217" y="371"/>
                </a:lnTo>
                <a:lnTo>
                  <a:pt x="243" y="358"/>
                </a:lnTo>
                <a:lnTo>
                  <a:pt x="243" y="310"/>
                </a:lnTo>
                <a:lnTo>
                  <a:pt x="262" y="310"/>
                </a:lnTo>
                <a:lnTo>
                  <a:pt x="236" y="310"/>
                </a:lnTo>
                <a:lnTo>
                  <a:pt x="259" y="106"/>
                </a:lnTo>
                <a:lnTo>
                  <a:pt x="390" y="35"/>
                </a:lnTo>
                <a:lnTo>
                  <a:pt x="393" y="35"/>
                </a:lnTo>
                <a:lnTo>
                  <a:pt x="393" y="6"/>
                </a:lnTo>
                <a:lnTo>
                  <a:pt x="399" y="3"/>
                </a:lnTo>
                <a:lnTo>
                  <a:pt x="425" y="3"/>
                </a:lnTo>
                <a:lnTo>
                  <a:pt x="313" y="0"/>
                </a:lnTo>
                <a:lnTo>
                  <a:pt x="307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Freeform 1246"/>
          <p:cNvSpPr>
            <a:spLocks/>
          </p:cNvSpPr>
          <p:nvPr/>
        </p:nvSpPr>
        <p:spPr bwMode="auto">
          <a:xfrm>
            <a:off x="4559516" y="6041827"/>
            <a:ext cx="428692" cy="395909"/>
          </a:xfrm>
          <a:custGeom>
            <a:avLst/>
            <a:gdLst>
              <a:gd name="T0" fmla="*/ 0 w 425"/>
              <a:gd name="T1" fmla="*/ 15 h 394"/>
              <a:gd name="T2" fmla="*/ 73 w 425"/>
              <a:gd name="T3" fmla="*/ 133 h 394"/>
              <a:gd name="T4" fmla="*/ 60 w 425"/>
              <a:gd name="T5" fmla="*/ 256 h 394"/>
              <a:gd name="T6" fmla="*/ 130 w 425"/>
              <a:gd name="T7" fmla="*/ 394 h 394"/>
              <a:gd name="T8" fmla="*/ 125 w 425"/>
              <a:gd name="T9" fmla="*/ 384 h 394"/>
              <a:gd name="T10" fmla="*/ 215 w 425"/>
              <a:gd name="T11" fmla="*/ 371 h 394"/>
              <a:gd name="T12" fmla="*/ 243 w 425"/>
              <a:gd name="T13" fmla="*/ 359 h 394"/>
              <a:gd name="T14" fmla="*/ 243 w 425"/>
              <a:gd name="T15" fmla="*/ 311 h 394"/>
              <a:gd name="T16" fmla="*/ 260 w 425"/>
              <a:gd name="T17" fmla="*/ 311 h 394"/>
              <a:gd name="T18" fmla="*/ 235 w 425"/>
              <a:gd name="T19" fmla="*/ 311 h 394"/>
              <a:gd name="T20" fmla="*/ 258 w 425"/>
              <a:gd name="T21" fmla="*/ 105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5 h 394"/>
              <a:gd name="T28" fmla="*/ 398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5 w 425"/>
              <a:gd name="T35" fmla="*/ 0 h 394"/>
              <a:gd name="T36" fmla="*/ 0 w 425"/>
              <a:gd name="T37" fmla="*/ 1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5"/>
                </a:moveTo>
                <a:lnTo>
                  <a:pt x="73" y="133"/>
                </a:lnTo>
                <a:lnTo>
                  <a:pt x="60" y="256"/>
                </a:lnTo>
                <a:lnTo>
                  <a:pt x="130" y="394"/>
                </a:lnTo>
                <a:lnTo>
                  <a:pt x="125" y="384"/>
                </a:lnTo>
                <a:lnTo>
                  <a:pt x="215" y="371"/>
                </a:lnTo>
                <a:lnTo>
                  <a:pt x="243" y="359"/>
                </a:lnTo>
                <a:lnTo>
                  <a:pt x="243" y="311"/>
                </a:lnTo>
                <a:lnTo>
                  <a:pt x="260" y="311"/>
                </a:lnTo>
                <a:lnTo>
                  <a:pt x="235" y="311"/>
                </a:lnTo>
                <a:lnTo>
                  <a:pt x="258" y="105"/>
                </a:lnTo>
                <a:lnTo>
                  <a:pt x="390" y="35"/>
                </a:lnTo>
                <a:lnTo>
                  <a:pt x="393" y="35"/>
                </a:lnTo>
                <a:lnTo>
                  <a:pt x="393" y="5"/>
                </a:lnTo>
                <a:lnTo>
                  <a:pt x="398" y="3"/>
                </a:lnTo>
                <a:lnTo>
                  <a:pt x="425" y="3"/>
                </a:lnTo>
                <a:lnTo>
                  <a:pt x="313" y="0"/>
                </a:lnTo>
                <a:lnTo>
                  <a:pt x="305" y="0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8" name="Freeform 1245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4 w 60"/>
              <a:gd name="T1" fmla="*/ 64 h 74"/>
              <a:gd name="T2" fmla="*/ 60 w 60"/>
              <a:gd name="T3" fmla="*/ 0 h 74"/>
              <a:gd name="T4" fmla="*/ 22 w 60"/>
              <a:gd name="T5" fmla="*/ 16 h 74"/>
              <a:gd name="T6" fmla="*/ 0 w 60"/>
              <a:gd name="T7" fmla="*/ 74 h 74"/>
              <a:gd name="T8" fmla="*/ 6 w 60"/>
              <a:gd name="T9" fmla="*/ 55 h 74"/>
              <a:gd name="T10" fmla="*/ 44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4" y="64"/>
                </a:moveTo>
                <a:lnTo>
                  <a:pt x="60" y="0"/>
                </a:lnTo>
                <a:lnTo>
                  <a:pt x="22" y="16"/>
                </a:lnTo>
                <a:lnTo>
                  <a:pt x="0" y="74"/>
                </a:lnTo>
                <a:lnTo>
                  <a:pt x="6" y="55"/>
                </a:lnTo>
                <a:lnTo>
                  <a:pt x="44" y="6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9" name="Freeform 1244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3 w 60"/>
              <a:gd name="T1" fmla="*/ 64 h 74"/>
              <a:gd name="T2" fmla="*/ 60 w 60"/>
              <a:gd name="T3" fmla="*/ 0 h 74"/>
              <a:gd name="T4" fmla="*/ 20 w 60"/>
              <a:gd name="T5" fmla="*/ 17 h 74"/>
              <a:gd name="T6" fmla="*/ 0 w 60"/>
              <a:gd name="T7" fmla="*/ 74 h 74"/>
              <a:gd name="T8" fmla="*/ 5 w 60"/>
              <a:gd name="T9" fmla="*/ 54 h 74"/>
              <a:gd name="T10" fmla="*/ 43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3" y="64"/>
                </a:moveTo>
                <a:lnTo>
                  <a:pt x="60" y="0"/>
                </a:lnTo>
                <a:lnTo>
                  <a:pt x="20" y="17"/>
                </a:lnTo>
                <a:lnTo>
                  <a:pt x="0" y="74"/>
                </a:lnTo>
                <a:lnTo>
                  <a:pt x="5" y="54"/>
                </a:lnTo>
                <a:lnTo>
                  <a:pt x="43" y="6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0" name="Line 1243"/>
          <p:cNvSpPr>
            <a:spLocks noChangeShapeType="1"/>
          </p:cNvSpPr>
          <p:nvPr/>
        </p:nvSpPr>
        <p:spPr bwMode="auto">
          <a:xfrm flipH="1">
            <a:off x="6135591" y="4327058"/>
            <a:ext cx="1765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1" name="Line 1242"/>
          <p:cNvSpPr>
            <a:spLocks noChangeShapeType="1"/>
          </p:cNvSpPr>
          <p:nvPr/>
        </p:nvSpPr>
        <p:spPr bwMode="auto">
          <a:xfrm flipH="1">
            <a:off x="6165851" y="6074609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2" name="Line 1241"/>
          <p:cNvSpPr>
            <a:spLocks noChangeShapeType="1"/>
          </p:cNvSpPr>
          <p:nvPr/>
        </p:nvSpPr>
        <p:spPr bwMode="auto">
          <a:xfrm flipH="1">
            <a:off x="6133068" y="608973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3" name="Line 1240"/>
          <p:cNvSpPr>
            <a:spLocks noChangeShapeType="1"/>
          </p:cNvSpPr>
          <p:nvPr/>
        </p:nvSpPr>
        <p:spPr bwMode="auto">
          <a:xfrm flipH="1">
            <a:off x="6100287" y="6099826"/>
            <a:ext cx="1765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4" name="Line 1239"/>
          <p:cNvSpPr>
            <a:spLocks noChangeShapeType="1"/>
          </p:cNvSpPr>
          <p:nvPr/>
        </p:nvSpPr>
        <p:spPr bwMode="auto">
          <a:xfrm flipH="1">
            <a:off x="6064982" y="6112435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5" name="Line 1238"/>
          <p:cNvSpPr>
            <a:spLocks noChangeShapeType="1"/>
          </p:cNvSpPr>
          <p:nvPr/>
        </p:nvSpPr>
        <p:spPr bwMode="auto">
          <a:xfrm flipH="1">
            <a:off x="6032199" y="612756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6" name="Line 1237"/>
          <p:cNvSpPr>
            <a:spLocks noChangeShapeType="1"/>
          </p:cNvSpPr>
          <p:nvPr/>
        </p:nvSpPr>
        <p:spPr bwMode="auto">
          <a:xfrm flipH="1">
            <a:off x="5996895" y="614017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7" name="Line 1236"/>
          <p:cNvSpPr>
            <a:spLocks noChangeShapeType="1"/>
          </p:cNvSpPr>
          <p:nvPr/>
        </p:nvSpPr>
        <p:spPr bwMode="auto">
          <a:xfrm flipH="1">
            <a:off x="5964114" y="6150260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8" name="Line 1235"/>
          <p:cNvSpPr>
            <a:spLocks noChangeShapeType="1"/>
          </p:cNvSpPr>
          <p:nvPr/>
        </p:nvSpPr>
        <p:spPr bwMode="auto">
          <a:xfrm flipH="1">
            <a:off x="5928810" y="616539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9" name="Line 1234"/>
          <p:cNvSpPr>
            <a:spLocks noChangeShapeType="1"/>
          </p:cNvSpPr>
          <p:nvPr/>
        </p:nvSpPr>
        <p:spPr bwMode="auto">
          <a:xfrm flipH="1">
            <a:off x="5896027" y="617547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0" name="Line 1233"/>
          <p:cNvSpPr>
            <a:spLocks noChangeShapeType="1"/>
          </p:cNvSpPr>
          <p:nvPr/>
        </p:nvSpPr>
        <p:spPr bwMode="auto">
          <a:xfrm flipH="1">
            <a:off x="5860722" y="6183043"/>
            <a:ext cx="22696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1" name="Line 1232"/>
          <p:cNvSpPr>
            <a:spLocks noChangeShapeType="1"/>
          </p:cNvSpPr>
          <p:nvPr/>
        </p:nvSpPr>
        <p:spPr bwMode="auto">
          <a:xfrm flipH="1">
            <a:off x="5832984" y="6195651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2" name="Line 1231"/>
          <p:cNvSpPr>
            <a:spLocks noChangeShapeType="1"/>
          </p:cNvSpPr>
          <p:nvPr/>
        </p:nvSpPr>
        <p:spPr bwMode="auto">
          <a:xfrm flipH="1">
            <a:off x="5797680" y="6205738"/>
            <a:ext cx="12608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3" name="Line 1230"/>
          <p:cNvSpPr>
            <a:spLocks noChangeShapeType="1"/>
          </p:cNvSpPr>
          <p:nvPr/>
        </p:nvSpPr>
        <p:spPr bwMode="auto">
          <a:xfrm flipH="1">
            <a:off x="5762376" y="621582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4" name="Line 1229"/>
          <p:cNvSpPr>
            <a:spLocks noChangeShapeType="1"/>
          </p:cNvSpPr>
          <p:nvPr/>
        </p:nvSpPr>
        <p:spPr bwMode="auto">
          <a:xfrm flipH="1">
            <a:off x="5729593" y="6228434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5" name="Line 1228"/>
          <p:cNvSpPr>
            <a:spLocks noChangeShapeType="1"/>
          </p:cNvSpPr>
          <p:nvPr/>
        </p:nvSpPr>
        <p:spPr bwMode="auto">
          <a:xfrm flipH="1">
            <a:off x="5694289" y="623599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6" name="Freeform 1227"/>
          <p:cNvSpPr>
            <a:spLocks/>
          </p:cNvSpPr>
          <p:nvPr/>
        </p:nvSpPr>
        <p:spPr bwMode="auto">
          <a:xfrm>
            <a:off x="5658985" y="6241042"/>
            <a:ext cx="17653" cy="10087"/>
          </a:xfrm>
          <a:custGeom>
            <a:avLst/>
            <a:gdLst>
              <a:gd name="T0" fmla="*/ 19 w 19"/>
              <a:gd name="T1" fmla="*/ 0 h 10"/>
              <a:gd name="T2" fmla="*/ 16 w 19"/>
              <a:gd name="T3" fmla="*/ 8 h 10"/>
              <a:gd name="T4" fmla="*/ 0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6" y="8"/>
                </a:lnTo>
                <a:lnTo>
                  <a:pt x="0" y="1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7" name="Line 1226"/>
          <p:cNvSpPr>
            <a:spLocks noChangeShapeType="1"/>
          </p:cNvSpPr>
          <p:nvPr/>
        </p:nvSpPr>
        <p:spPr bwMode="auto">
          <a:xfrm flipH="1">
            <a:off x="5626203" y="625365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8" name="Line 1225"/>
          <p:cNvSpPr>
            <a:spLocks noChangeShapeType="1"/>
          </p:cNvSpPr>
          <p:nvPr/>
        </p:nvSpPr>
        <p:spPr bwMode="auto">
          <a:xfrm flipH="1">
            <a:off x="5590899" y="626373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9" name="Line 1224"/>
          <p:cNvSpPr>
            <a:spLocks noChangeShapeType="1"/>
          </p:cNvSpPr>
          <p:nvPr/>
        </p:nvSpPr>
        <p:spPr bwMode="auto">
          <a:xfrm flipH="1">
            <a:off x="5555595" y="6271303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0" name="Line 1223"/>
          <p:cNvSpPr>
            <a:spLocks noChangeShapeType="1"/>
          </p:cNvSpPr>
          <p:nvPr/>
        </p:nvSpPr>
        <p:spPr bwMode="auto">
          <a:xfrm flipH="1">
            <a:off x="5520291" y="6281390"/>
            <a:ext cx="17651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1" name="Freeform 1222"/>
          <p:cNvSpPr>
            <a:spLocks/>
          </p:cNvSpPr>
          <p:nvPr/>
        </p:nvSpPr>
        <p:spPr bwMode="auto">
          <a:xfrm>
            <a:off x="5484987" y="6286433"/>
            <a:ext cx="20174" cy="0"/>
          </a:xfrm>
          <a:custGeom>
            <a:avLst/>
            <a:gdLst>
              <a:gd name="T0" fmla="*/ 19 w 19"/>
              <a:gd name="T1" fmla="*/ 9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2" name="Line 1221"/>
          <p:cNvSpPr>
            <a:spLocks noChangeShapeType="1"/>
          </p:cNvSpPr>
          <p:nvPr/>
        </p:nvSpPr>
        <p:spPr bwMode="auto">
          <a:xfrm flipH="1">
            <a:off x="5452204" y="628895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3" name="Line 1220"/>
          <p:cNvSpPr>
            <a:spLocks noChangeShapeType="1"/>
          </p:cNvSpPr>
          <p:nvPr/>
        </p:nvSpPr>
        <p:spPr bwMode="auto">
          <a:xfrm flipH="1">
            <a:off x="5416900" y="629904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4" name="Line 1219"/>
          <p:cNvSpPr>
            <a:spLocks noChangeShapeType="1"/>
          </p:cNvSpPr>
          <p:nvPr/>
        </p:nvSpPr>
        <p:spPr bwMode="auto">
          <a:xfrm flipH="1">
            <a:off x="5381596" y="6306607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5" name="Line 1218"/>
          <p:cNvSpPr>
            <a:spLocks noChangeShapeType="1"/>
          </p:cNvSpPr>
          <p:nvPr/>
        </p:nvSpPr>
        <p:spPr bwMode="auto">
          <a:xfrm flipH="1">
            <a:off x="5346292" y="6309129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6" name="Freeform 1217"/>
          <p:cNvSpPr>
            <a:spLocks/>
          </p:cNvSpPr>
          <p:nvPr/>
        </p:nvSpPr>
        <p:spPr bwMode="auto">
          <a:xfrm>
            <a:off x="5310988" y="6319216"/>
            <a:ext cx="20174" cy="0"/>
          </a:xfrm>
          <a:custGeom>
            <a:avLst/>
            <a:gdLst>
              <a:gd name="T0" fmla="*/ 19 w 19"/>
              <a:gd name="T1" fmla="*/ 3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7" name="Line 1216"/>
          <p:cNvSpPr>
            <a:spLocks noChangeShapeType="1"/>
          </p:cNvSpPr>
          <p:nvPr/>
        </p:nvSpPr>
        <p:spPr bwMode="auto">
          <a:xfrm flipH="1">
            <a:off x="5275684" y="632173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8" name="Line 1215"/>
          <p:cNvSpPr>
            <a:spLocks noChangeShapeType="1"/>
          </p:cNvSpPr>
          <p:nvPr/>
        </p:nvSpPr>
        <p:spPr bwMode="auto">
          <a:xfrm flipH="1">
            <a:off x="5237859" y="632678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9" name="Line 1214"/>
          <p:cNvSpPr>
            <a:spLocks noChangeShapeType="1"/>
          </p:cNvSpPr>
          <p:nvPr/>
        </p:nvSpPr>
        <p:spPr bwMode="auto">
          <a:xfrm flipH="1">
            <a:off x="5202555" y="632930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0" name="Line 1213"/>
          <p:cNvSpPr>
            <a:spLocks noChangeShapeType="1"/>
          </p:cNvSpPr>
          <p:nvPr/>
        </p:nvSpPr>
        <p:spPr bwMode="auto">
          <a:xfrm flipH="1">
            <a:off x="5164728" y="6334347"/>
            <a:ext cx="22696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1" name="Line 1212"/>
          <p:cNvSpPr>
            <a:spLocks noChangeShapeType="1"/>
          </p:cNvSpPr>
          <p:nvPr/>
        </p:nvSpPr>
        <p:spPr bwMode="auto">
          <a:xfrm flipH="1">
            <a:off x="5129424" y="6336867"/>
            <a:ext cx="22696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2" name="Line 1211"/>
          <p:cNvSpPr>
            <a:spLocks noChangeShapeType="1"/>
          </p:cNvSpPr>
          <p:nvPr/>
        </p:nvSpPr>
        <p:spPr bwMode="auto">
          <a:xfrm flipH="1">
            <a:off x="5094120" y="6341911"/>
            <a:ext cx="22696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3" name="Line 1210"/>
          <p:cNvSpPr>
            <a:spLocks noChangeShapeType="1"/>
          </p:cNvSpPr>
          <p:nvPr/>
        </p:nvSpPr>
        <p:spPr bwMode="auto">
          <a:xfrm flipH="1">
            <a:off x="5058816" y="6344433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4" name="Freeform 1209"/>
          <p:cNvSpPr>
            <a:spLocks/>
          </p:cNvSpPr>
          <p:nvPr/>
        </p:nvSpPr>
        <p:spPr bwMode="auto">
          <a:xfrm>
            <a:off x="5028555" y="6351998"/>
            <a:ext cx="12609" cy="0"/>
          </a:xfrm>
          <a:custGeom>
            <a:avLst/>
            <a:gdLst>
              <a:gd name="T0" fmla="*/ 12 w 12"/>
              <a:gd name="T1" fmla="*/ 9 w 12"/>
              <a:gd name="T2" fmla="*/ 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5" name="Line 1208"/>
          <p:cNvSpPr>
            <a:spLocks noChangeShapeType="1"/>
          </p:cNvSpPr>
          <p:nvPr/>
        </p:nvSpPr>
        <p:spPr bwMode="auto">
          <a:xfrm flipH="1">
            <a:off x="4990730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6" name="Line 1207"/>
          <p:cNvSpPr>
            <a:spLocks noChangeShapeType="1"/>
          </p:cNvSpPr>
          <p:nvPr/>
        </p:nvSpPr>
        <p:spPr bwMode="auto">
          <a:xfrm flipH="1">
            <a:off x="4955426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7" name="Line 1206"/>
          <p:cNvSpPr>
            <a:spLocks noChangeShapeType="1"/>
          </p:cNvSpPr>
          <p:nvPr/>
        </p:nvSpPr>
        <p:spPr bwMode="auto">
          <a:xfrm flipH="1">
            <a:off x="4920122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8" name="Line 1205"/>
          <p:cNvSpPr>
            <a:spLocks noChangeShapeType="1"/>
          </p:cNvSpPr>
          <p:nvPr/>
        </p:nvSpPr>
        <p:spPr bwMode="auto">
          <a:xfrm flipH="1">
            <a:off x="4884818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9" name="Line 1204"/>
          <p:cNvSpPr>
            <a:spLocks noChangeShapeType="1"/>
          </p:cNvSpPr>
          <p:nvPr/>
        </p:nvSpPr>
        <p:spPr bwMode="auto">
          <a:xfrm flipH="1">
            <a:off x="4846992" y="6357041"/>
            <a:ext cx="17653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0" name="Line 1203"/>
          <p:cNvSpPr>
            <a:spLocks noChangeShapeType="1"/>
          </p:cNvSpPr>
          <p:nvPr/>
        </p:nvSpPr>
        <p:spPr bwMode="auto">
          <a:xfrm flipH="1">
            <a:off x="4811688" y="6357041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1" name="Line 1202"/>
          <p:cNvSpPr>
            <a:spLocks noChangeShapeType="1"/>
          </p:cNvSpPr>
          <p:nvPr/>
        </p:nvSpPr>
        <p:spPr bwMode="auto">
          <a:xfrm flipH="1">
            <a:off x="4776383" y="6362085"/>
            <a:ext cx="17653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2" name="Freeform 1201"/>
          <p:cNvSpPr>
            <a:spLocks/>
          </p:cNvSpPr>
          <p:nvPr/>
        </p:nvSpPr>
        <p:spPr bwMode="auto">
          <a:xfrm>
            <a:off x="4741079" y="6362085"/>
            <a:ext cx="15130" cy="0"/>
          </a:xfrm>
          <a:custGeom>
            <a:avLst/>
            <a:gdLst>
              <a:gd name="T0" fmla="*/ 16 w 16"/>
              <a:gd name="T1" fmla="*/ 13 w 16"/>
              <a:gd name="T2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3" name="Freeform 1200"/>
          <p:cNvSpPr>
            <a:spLocks/>
          </p:cNvSpPr>
          <p:nvPr/>
        </p:nvSpPr>
        <p:spPr bwMode="auto">
          <a:xfrm>
            <a:off x="4100563" y="4120277"/>
            <a:ext cx="103391" cy="151303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19 h 151"/>
              <a:gd name="T4" fmla="*/ 29 w 103"/>
              <a:gd name="T5" fmla="*/ 80 h 151"/>
              <a:gd name="T6" fmla="*/ 0 w 103"/>
              <a:gd name="T7" fmla="*/ 138 h 151"/>
              <a:gd name="T8" fmla="*/ 35 w 103"/>
              <a:gd name="T9" fmla="*/ 141 h 151"/>
              <a:gd name="T10" fmla="*/ 42 w 103"/>
              <a:gd name="T11" fmla="*/ 151 h 151"/>
              <a:gd name="T12" fmla="*/ 103 w 103"/>
              <a:gd name="T13" fmla="*/ 23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19"/>
                </a:lnTo>
                <a:lnTo>
                  <a:pt x="29" y="80"/>
                </a:lnTo>
                <a:lnTo>
                  <a:pt x="0" y="138"/>
                </a:lnTo>
                <a:lnTo>
                  <a:pt x="35" y="141"/>
                </a:lnTo>
                <a:lnTo>
                  <a:pt x="42" y="151"/>
                </a:lnTo>
                <a:lnTo>
                  <a:pt x="103" y="23"/>
                </a:lnTo>
                <a:lnTo>
                  <a:pt x="4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4" name="Freeform 1199"/>
          <p:cNvSpPr>
            <a:spLocks/>
          </p:cNvSpPr>
          <p:nvPr/>
        </p:nvSpPr>
        <p:spPr bwMode="auto">
          <a:xfrm>
            <a:off x="4100563" y="4120277"/>
            <a:ext cx="103391" cy="153824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20 h 151"/>
              <a:gd name="T4" fmla="*/ 28 w 103"/>
              <a:gd name="T5" fmla="*/ 79 h 151"/>
              <a:gd name="T6" fmla="*/ 0 w 103"/>
              <a:gd name="T7" fmla="*/ 136 h 151"/>
              <a:gd name="T8" fmla="*/ 35 w 103"/>
              <a:gd name="T9" fmla="*/ 141 h 151"/>
              <a:gd name="T10" fmla="*/ 40 w 103"/>
              <a:gd name="T11" fmla="*/ 151 h 151"/>
              <a:gd name="T12" fmla="*/ 103 w 103"/>
              <a:gd name="T13" fmla="*/ 22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20"/>
                </a:lnTo>
                <a:lnTo>
                  <a:pt x="28" y="79"/>
                </a:lnTo>
                <a:lnTo>
                  <a:pt x="0" y="136"/>
                </a:lnTo>
                <a:lnTo>
                  <a:pt x="35" y="141"/>
                </a:lnTo>
                <a:lnTo>
                  <a:pt x="40" y="151"/>
                </a:lnTo>
                <a:lnTo>
                  <a:pt x="103" y="22"/>
                </a:lnTo>
                <a:lnTo>
                  <a:pt x="4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5" name="Freeform 1198"/>
          <p:cNvSpPr>
            <a:spLocks/>
          </p:cNvSpPr>
          <p:nvPr/>
        </p:nvSpPr>
        <p:spPr bwMode="auto">
          <a:xfrm>
            <a:off x="4829340" y="4231233"/>
            <a:ext cx="156347" cy="148781"/>
          </a:xfrm>
          <a:custGeom>
            <a:avLst/>
            <a:gdLst>
              <a:gd name="T0" fmla="*/ 0 w 154"/>
              <a:gd name="T1" fmla="*/ 58 h 147"/>
              <a:gd name="T2" fmla="*/ 10 w 154"/>
              <a:gd name="T3" fmla="*/ 83 h 147"/>
              <a:gd name="T4" fmla="*/ 55 w 154"/>
              <a:gd name="T5" fmla="*/ 102 h 147"/>
              <a:gd name="T6" fmla="*/ 61 w 154"/>
              <a:gd name="T7" fmla="*/ 147 h 147"/>
              <a:gd name="T8" fmla="*/ 90 w 154"/>
              <a:gd name="T9" fmla="*/ 144 h 147"/>
              <a:gd name="T10" fmla="*/ 115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7 w 154"/>
              <a:gd name="T17" fmla="*/ 6 h 147"/>
              <a:gd name="T18" fmla="*/ 80 w 154"/>
              <a:gd name="T19" fmla="*/ 0 h 147"/>
              <a:gd name="T20" fmla="*/ 80 w 154"/>
              <a:gd name="T21" fmla="*/ 13 h 147"/>
              <a:gd name="T22" fmla="*/ 77 w 154"/>
              <a:gd name="T23" fmla="*/ 13 h 147"/>
              <a:gd name="T24" fmla="*/ 80 w 154"/>
              <a:gd name="T25" fmla="*/ 10 h 147"/>
              <a:gd name="T26" fmla="*/ 26 w 154"/>
              <a:gd name="T27" fmla="*/ 45 h 147"/>
              <a:gd name="T28" fmla="*/ 29 w 154"/>
              <a:gd name="T29" fmla="*/ 48 h 147"/>
              <a:gd name="T30" fmla="*/ 0 w 154"/>
              <a:gd name="T31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8"/>
                </a:moveTo>
                <a:lnTo>
                  <a:pt x="10" y="83"/>
                </a:lnTo>
                <a:lnTo>
                  <a:pt x="55" y="102"/>
                </a:lnTo>
                <a:lnTo>
                  <a:pt x="61" y="147"/>
                </a:lnTo>
                <a:lnTo>
                  <a:pt x="90" y="144"/>
                </a:lnTo>
                <a:lnTo>
                  <a:pt x="115" y="122"/>
                </a:lnTo>
                <a:lnTo>
                  <a:pt x="106" y="77"/>
                </a:lnTo>
                <a:lnTo>
                  <a:pt x="154" y="32"/>
                </a:lnTo>
                <a:lnTo>
                  <a:pt x="87" y="6"/>
                </a:lnTo>
                <a:lnTo>
                  <a:pt x="80" y="0"/>
                </a:lnTo>
                <a:lnTo>
                  <a:pt x="80" y="13"/>
                </a:lnTo>
                <a:lnTo>
                  <a:pt x="77" y="13"/>
                </a:lnTo>
                <a:lnTo>
                  <a:pt x="80" y="10"/>
                </a:lnTo>
                <a:lnTo>
                  <a:pt x="26" y="45"/>
                </a:lnTo>
                <a:lnTo>
                  <a:pt x="29" y="48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6" name="Freeform 1197"/>
          <p:cNvSpPr>
            <a:spLocks/>
          </p:cNvSpPr>
          <p:nvPr/>
        </p:nvSpPr>
        <p:spPr bwMode="auto">
          <a:xfrm>
            <a:off x="4829340" y="4231233"/>
            <a:ext cx="153824" cy="148781"/>
          </a:xfrm>
          <a:custGeom>
            <a:avLst/>
            <a:gdLst>
              <a:gd name="T0" fmla="*/ 0 w 154"/>
              <a:gd name="T1" fmla="*/ 57 h 147"/>
              <a:gd name="T2" fmla="*/ 10 w 154"/>
              <a:gd name="T3" fmla="*/ 82 h 147"/>
              <a:gd name="T4" fmla="*/ 56 w 154"/>
              <a:gd name="T5" fmla="*/ 102 h 147"/>
              <a:gd name="T6" fmla="*/ 61 w 154"/>
              <a:gd name="T7" fmla="*/ 147 h 147"/>
              <a:gd name="T8" fmla="*/ 91 w 154"/>
              <a:gd name="T9" fmla="*/ 142 h 147"/>
              <a:gd name="T10" fmla="*/ 116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8 w 154"/>
              <a:gd name="T17" fmla="*/ 5 h 147"/>
              <a:gd name="T18" fmla="*/ 81 w 154"/>
              <a:gd name="T19" fmla="*/ 0 h 147"/>
              <a:gd name="T20" fmla="*/ 81 w 154"/>
              <a:gd name="T21" fmla="*/ 12 h 147"/>
              <a:gd name="T22" fmla="*/ 78 w 154"/>
              <a:gd name="T23" fmla="*/ 12 h 147"/>
              <a:gd name="T24" fmla="*/ 81 w 154"/>
              <a:gd name="T25" fmla="*/ 10 h 147"/>
              <a:gd name="T26" fmla="*/ 25 w 154"/>
              <a:gd name="T27" fmla="*/ 45 h 147"/>
              <a:gd name="T28" fmla="*/ 28 w 154"/>
              <a:gd name="T29" fmla="*/ 47 h 147"/>
              <a:gd name="T30" fmla="*/ 0 w 154"/>
              <a:gd name="T3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7"/>
                </a:moveTo>
                <a:lnTo>
                  <a:pt x="10" y="82"/>
                </a:lnTo>
                <a:lnTo>
                  <a:pt x="56" y="102"/>
                </a:lnTo>
                <a:lnTo>
                  <a:pt x="61" y="147"/>
                </a:lnTo>
                <a:lnTo>
                  <a:pt x="91" y="142"/>
                </a:lnTo>
                <a:lnTo>
                  <a:pt x="116" y="122"/>
                </a:lnTo>
                <a:lnTo>
                  <a:pt x="106" y="77"/>
                </a:lnTo>
                <a:lnTo>
                  <a:pt x="154" y="32"/>
                </a:lnTo>
                <a:lnTo>
                  <a:pt x="88" y="5"/>
                </a:lnTo>
                <a:lnTo>
                  <a:pt x="81" y="0"/>
                </a:lnTo>
                <a:lnTo>
                  <a:pt x="81" y="12"/>
                </a:lnTo>
                <a:lnTo>
                  <a:pt x="78" y="12"/>
                </a:lnTo>
                <a:lnTo>
                  <a:pt x="81" y="10"/>
                </a:lnTo>
                <a:lnTo>
                  <a:pt x="25" y="45"/>
                </a:lnTo>
                <a:lnTo>
                  <a:pt x="28" y="47"/>
                </a:lnTo>
                <a:lnTo>
                  <a:pt x="0" y="57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8" name="Line 1195"/>
          <p:cNvSpPr>
            <a:spLocks noChangeShapeType="1"/>
          </p:cNvSpPr>
          <p:nvPr/>
        </p:nvSpPr>
        <p:spPr bwMode="auto">
          <a:xfrm>
            <a:off x="5525335" y="761348"/>
            <a:ext cx="12608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9" name="Line 1194"/>
          <p:cNvSpPr>
            <a:spLocks noChangeShapeType="1"/>
          </p:cNvSpPr>
          <p:nvPr/>
        </p:nvSpPr>
        <p:spPr bwMode="auto">
          <a:xfrm>
            <a:off x="5545508" y="76891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0" name="Line 1193"/>
          <p:cNvSpPr>
            <a:spLocks noChangeShapeType="1"/>
          </p:cNvSpPr>
          <p:nvPr/>
        </p:nvSpPr>
        <p:spPr bwMode="auto">
          <a:xfrm>
            <a:off x="5568203" y="776478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1" name="Freeform 1192"/>
          <p:cNvSpPr>
            <a:spLocks/>
          </p:cNvSpPr>
          <p:nvPr/>
        </p:nvSpPr>
        <p:spPr bwMode="auto">
          <a:xfrm>
            <a:off x="5590899" y="786565"/>
            <a:ext cx="12608" cy="7564"/>
          </a:xfrm>
          <a:custGeom>
            <a:avLst/>
            <a:gdLst>
              <a:gd name="T0" fmla="*/ 0 w 13"/>
              <a:gd name="T1" fmla="*/ 0 h 6"/>
              <a:gd name="T2" fmla="*/ 10 w 13"/>
              <a:gd name="T3" fmla="*/ 2 h 6"/>
              <a:gd name="T4" fmla="*/ 13 w 1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0" y="2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2" name="Line 1191"/>
          <p:cNvSpPr>
            <a:spLocks noChangeShapeType="1"/>
          </p:cNvSpPr>
          <p:nvPr/>
        </p:nvSpPr>
        <p:spPr bwMode="auto">
          <a:xfrm>
            <a:off x="5608551" y="79665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3" name="Line 1190"/>
          <p:cNvSpPr>
            <a:spLocks noChangeShapeType="1"/>
          </p:cNvSpPr>
          <p:nvPr/>
        </p:nvSpPr>
        <p:spPr bwMode="auto">
          <a:xfrm>
            <a:off x="5633768" y="806739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4" name="Line 1189"/>
          <p:cNvSpPr>
            <a:spLocks noChangeShapeType="1"/>
          </p:cNvSpPr>
          <p:nvPr/>
        </p:nvSpPr>
        <p:spPr bwMode="auto">
          <a:xfrm>
            <a:off x="5651421" y="816826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5" name="Line 1188"/>
          <p:cNvSpPr>
            <a:spLocks noChangeShapeType="1"/>
          </p:cNvSpPr>
          <p:nvPr/>
        </p:nvSpPr>
        <p:spPr bwMode="auto">
          <a:xfrm>
            <a:off x="5674115" y="824390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606" name="Group 987"/>
          <p:cNvGrpSpPr>
            <a:grpSpLocks/>
          </p:cNvGrpSpPr>
          <p:nvPr/>
        </p:nvGrpSpPr>
        <p:grpSpPr bwMode="auto">
          <a:xfrm>
            <a:off x="5694289" y="834477"/>
            <a:ext cx="1185208" cy="3762404"/>
            <a:chOff x="6206" y="1668"/>
            <a:chExt cx="1175" cy="3731"/>
          </a:xfrm>
        </p:grpSpPr>
        <p:sp>
          <p:nvSpPr>
            <p:cNvPr id="607" name="Line 1187"/>
            <p:cNvSpPr>
              <a:spLocks noChangeShapeType="1"/>
            </p:cNvSpPr>
            <p:nvPr/>
          </p:nvSpPr>
          <p:spPr bwMode="auto">
            <a:xfrm>
              <a:off x="6206" y="166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Line 1186"/>
            <p:cNvSpPr>
              <a:spLocks noChangeShapeType="1"/>
            </p:cNvSpPr>
            <p:nvPr/>
          </p:nvSpPr>
          <p:spPr bwMode="auto">
            <a:xfrm>
              <a:off x="6229" y="167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1185"/>
            <p:cNvSpPr>
              <a:spLocks/>
            </p:cNvSpPr>
            <p:nvPr/>
          </p:nvSpPr>
          <p:spPr bwMode="auto">
            <a:xfrm>
              <a:off x="6248" y="1687"/>
              <a:ext cx="13" cy="6"/>
            </a:xfrm>
            <a:custGeom>
              <a:avLst/>
              <a:gdLst>
                <a:gd name="T0" fmla="*/ 0 w 13"/>
                <a:gd name="T1" fmla="*/ 0 h 6"/>
                <a:gd name="T2" fmla="*/ 10 w 13"/>
                <a:gd name="T3" fmla="*/ 6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10" y="6"/>
                  </a:lnTo>
                  <a:lnTo>
                    <a:pt x="13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Line 1184"/>
            <p:cNvSpPr>
              <a:spLocks noChangeShapeType="1"/>
            </p:cNvSpPr>
            <p:nvPr/>
          </p:nvSpPr>
          <p:spPr bwMode="auto">
            <a:xfrm>
              <a:off x="6270" y="170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Line 1183"/>
            <p:cNvSpPr>
              <a:spLocks noChangeShapeType="1"/>
            </p:cNvSpPr>
            <p:nvPr/>
          </p:nvSpPr>
          <p:spPr bwMode="auto">
            <a:xfrm>
              <a:off x="6290" y="1709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Line 1182"/>
            <p:cNvSpPr>
              <a:spLocks noChangeShapeType="1"/>
            </p:cNvSpPr>
            <p:nvPr/>
          </p:nvSpPr>
          <p:spPr bwMode="auto">
            <a:xfrm>
              <a:off x="6309" y="172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Line 1181"/>
            <p:cNvSpPr>
              <a:spLocks noChangeShapeType="1"/>
            </p:cNvSpPr>
            <p:nvPr/>
          </p:nvSpPr>
          <p:spPr bwMode="auto">
            <a:xfrm>
              <a:off x="6331" y="1732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Line 1180"/>
            <p:cNvSpPr>
              <a:spLocks noChangeShapeType="1"/>
            </p:cNvSpPr>
            <p:nvPr/>
          </p:nvSpPr>
          <p:spPr bwMode="auto">
            <a:xfrm>
              <a:off x="6350" y="174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Line 1179"/>
            <p:cNvSpPr>
              <a:spLocks noChangeShapeType="1"/>
            </p:cNvSpPr>
            <p:nvPr/>
          </p:nvSpPr>
          <p:spPr bwMode="auto">
            <a:xfrm>
              <a:off x="6370" y="1757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1178"/>
            <p:cNvSpPr>
              <a:spLocks/>
            </p:cNvSpPr>
            <p:nvPr/>
          </p:nvSpPr>
          <p:spPr bwMode="auto">
            <a:xfrm>
              <a:off x="6389" y="1767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3 h 10"/>
                <a:gd name="T4" fmla="*/ 13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3"/>
                  </a:lnTo>
                  <a:lnTo>
                    <a:pt x="13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Line 1177"/>
            <p:cNvSpPr>
              <a:spLocks noChangeShapeType="1"/>
            </p:cNvSpPr>
            <p:nvPr/>
          </p:nvSpPr>
          <p:spPr bwMode="auto">
            <a:xfrm>
              <a:off x="6408" y="178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Line 1176"/>
            <p:cNvSpPr>
              <a:spLocks noChangeShapeType="1"/>
            </p:cNvSpPr>
            <p:nvPr/>
          </p:nvSpPr>
          <p:spPr bwMode="auto">
            <a:xfrm>
              <a:off x="6427" y="1793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Line 1175"/>
            <p:cNvSpPr>
              <a:spLocks noChangeShapeType="1"/>
            </p:cNvSpPr>
            <p:nvPr/>
          </p:nvSpPr>
          <p:spPr bwMode="auto">
            <a:xfrm>
              <a:off x="6446" y="18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Line 1174"/>
            <p:cNvSpPr>
              <a:spLocks noChangeShapeType="1"/>
            </p:cNvSpPr>
            <p:nvPr/>
          </p:nvSpPr>
          <p:spPr bwMode="auto">
            <a:xfrm>
              <a:off x="6466" y="1818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1173"/>
            <p:cNvSpPr>
              <a:spLocks noChangeShapeType="1"/>
            </p:cNvSpPr>
            <p:nvPr/>
          </p:nvSpPr>
          <p:spPr bwMode="auto">
            <a:xfrm>
              <a:off x="6485" y="183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Line 1172"/>
            <p:cNvSpPr>
              <a:spLocks noChangeShapeType="1"/>
            </p:cNvSpPr>
            <p:nvPr/>
          </p:nvSpPr>
          <p:spPr bwMode="auto">
            <a:xfrm>
              <a:off x="6504" y="184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1171"/>
            <p:cNvSpPr>
              <a:spLocks/>
            </p:cNvSpPr>
            <p:nvPr/>
          </p:nvSpPr>
          <p:spPr bwMode="auto">
            <a:xfrm>
              <a:off x="6523" y="186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3 w 10"/>
                <a:gd name="T3" fmla="*/ 0 h 6"/>
                <a:gd name="T4" fmla="*/ 10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3" y="0"/>
                  </a:lnTo>
                  <a:lnTo>
                    <a:pt x="1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1170"/>
            <p:cNvSpPr>
              <a:spLocks noChangeShapeType="1"/>
            </p:cNvSpPr>
            <p:nvPr/>
          </p:nvSpPr>
          <p:spPr bwMode="auto">
            <a:xfrm>
              <a:off x="6542" y="187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1169"/>
            <p:cNvSpPr>
              <a:spLocks noChangeShapeType="1"/>
            </p:cNvSpPr>
            <p:nvPr/>
          </p:nvSpPr>
          <p:spPr bwMode="auto">
            <a:xfrm>
              <a:off x="6558" y="188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1168"/>
            <p:cNvSpPr>
              <a:spLocks/>
            </p:cNvSpPr>
            <p:nvPr/>
          </p:nvSpPr>
          <p:spPr bwMode="auto">
            <a:xfrm>
              <a:off x="6578" y="1901"/>
              <a:ext cx="12" cy="7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7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9" y="7"/>
                  </a:lnTo>
                  <a:lnTo>
                    <a:pt x="12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1167"/>
            <p:cNvSpPr>
              <a:spLocks noChangeShapeType="1"/>
            </p:cNvSpPr>
            <p:nvPr/>
          </p:nvSpPr>
          <p:spPr bwMode="auto">
            <a:xfrm>
              <a:off x="6597" y="191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1166"/>
            <p:cNvSpPr>
              <a:spLocks noChangeShapeType="1"/>
            </p:cNvSpPr>
            <p:nvPr/>
          </p:nvSpPr>
          <p:spPr bwMode="auto">
            <a:xfrm>
              <a:off x="6613" y="193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Line 1165"/>
            <p:cNvSpPr>
              <a:spLocks noChangeShapeType="1"/>
            </p:cNvSpPr>
            <p:nvPr/>
          </p:nvSpPr>
          <p:spPr bwMode="auto">
            <a:xfrm>
              <a:off x="6632" y="19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Line 1164"/>
            <p:cNvSpPr>
              <a:spLocks noChangeShapeType="1"/>
            </p:cNvSpPr>
            <p:nvPr/>
          </p:nvSpPr>
          <p:spPr bwMode="auto">
            <a:xfrm>
              <a:off x="6648" y="195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Line 1163"/>
            <p:cNvSpPr>
              <a:spLocks noChangeShapeType="1"/>
            </p:cNvSpPr>
            <p:nvPr/>
          </p:nvSpPr>
          <p:spPr bwMode="auto">
            <a:xfrm>
              <a:off x="6667" y="19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1162"/>
            <p:cNvSpPr>
              <a:spLocks noChangeShapeType="1"/>
            </p:cNvSpPr>
            <p:nvPr/>
          </p:nvSpPr>
          <p:spPr bwMode="auto">
            <a:xfrm>
              <a:off x="6683" y="199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161"/>
            <p:cNvSpPr>
              <a:spLocks/>
            </p:cNvSpPr>
            <p:nvPr/>
          </p:nvSpPr>
          <p:spPr bwMode="auto">
            <a:xfrm>
              <a:off x="6699" y="2004"/>
              <a:ext cx="13" cy="9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6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6"/>
                  </a:lnTo>
                  <a:lnTo>
                    <a:pt x="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Line 1160"/>
            <p:cNvSpPr>
              <a:spLocks noChangeShapeType="1"/>
            </p:cNvSpPr>
            <p:nvPr/>
          </p:nvSpPr>
          <p:spPr bwMode="auto">
            <a:xfrm>
              <a:off x="6718" y="202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Line 1159"/>
            <p:cNvSpPr>
              <a:spLocks noChangeShapeType="1"/>
            </p:cNvSpPr>
            <p:nvPr/>
          </p:nvSpPr>
          <p:spPr bwMode="auto">
            <a:xfrm>
              <a:off x="6734" y="203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Line 1158"/>
            <p:cNvSpPr>
              <a:spLocks noChangeShapeType="1"/>
            </p:cNvSpPr>
            <p:nvPr/>
          </p:nvSpPr>
          <p:spPr bwMode="auto">
            <a:xfrm>
              <a:off x="6750" y="205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1157"/>
            <p:cNvSpPr>
              <a:spLocks noChangeShapeType="1"/>
            </p:cNvSpPr>
            <p:nvPr/>
          </p:nvSpPr>
          <p:spPr bwMode="auto">
            <a:xfrm>
              <a:off x="6766" y="206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1156"/>
            <p:cNvSpPr>
              <a:spLocks noChangeShapeType="1"/>
            </p:cNvSpPr>
            <p:nvPr/>
          </p:nvSpPr>
          <p:spPr bwMode="auto">
            <a:xfrm>
              <a:off x="6782" y="2084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Line 1155"/>
            <p:cNvSpPr>
              <a:spLocks noChangeShapeType="1"/>
            </p:cNvSpPr>
            <p:nvPr/>
          </p:nvSpPr>
          <p:spPr bwMode="auto">
            <a:xfrm>
              <a:off x="6798" y="210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1154"/>
            <p:cNvSpPr>
              <a:spLocks/>
            </p:cNvSpPr>
            <p:nvPr/>
          </p:nvSpPr>
          <p:spPr bwMode="auto">
            <a:xfrm>
              <a:off x="6814" y="2119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3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3" y="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1153"/>
            <p:cNvSpPr>
              <a:spLocks noChangeShapeType="1"/>
            </p:cNvSpPr>
            <p:nvPr/>
          </p:nvSpPr>
          <p:spPr bwMode="auto">
            <a:xfrm>
              <a:off x="6830" y="213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1152"/>
            <p:cNvSpPr>
              <a:spLocks noChangeShapeType="1"/>
            </p:cNvSpPr>
            <p:nvPr/>
          </p:nvSpPr>
          <p:spPr bwMode="auto">
            <a:xfrm>
              <a:off x="6846" y="215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1151"/>
            <p:cNvSpPr>
              <a:spLocks/>
            </p:cNvSpPr>
            <p:nvPr/>
          </p:nvSpPr>
          <p:spPr bwMode="auto">
            <a:xfrm>
              <a:off x="6862" y="217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7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7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Line 1150"/>
            <p:cNvSpPr>
              <a:spLocks noChangeShapeType="1"/>
            </p:cNvSpPr>
            <p:nvPr/>
          </p:nvSpPr>
          <p:spPr bwMode="auto">
            <a:xfrm>
              <a:off x="6875" y="218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Line 1149"/>
            <p:cNvSpPr>
              <a:spLocks noChangeShapeType="1"/>
            </p:cNvSpPr>
            <p:nvPr/>
          </p:nvSpPr>
          <p:spPr bwMode="auto">
            <a:xfrm>
              <a:off x="6891" y="220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1148"/>
            <p:cNvSpPr>
              <a:spLocks noChangeShapeType="1"/>
            </p:cNvSpPr>
            <p:nvPr/>
          </p:nvSpPr>
          <p:spPr bwMode="auto">
            <a:xfrm>
              <a:off x="6907" y="22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Line 1147"/>
            <p:cNvSpPr>
              <a:spLocks noChangeShapeType="1"/>
            </p:cNvSpPr>
            <p:nvPr/>
          </p:nvSpPr>
          <p:spPr bwMode="auto">
            <a:xfrm>
              <a:off x="6920" y="224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Line 1146"/>
            <p:cNvSpPr>
              <a:spLocks noChangeShapeType="1"/>
            </p:cNvSpPr>
            <p:nvPr/>
          </p:nvSpPr>
          <p:spPr bwMode="auto">
            <a:xfrm>
              <a:off x="6936" y="2260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Line 1145"/>
            <p:cNvSpPr>
              <a:spLocks noChangeShapeType="1"/>
            </p:cNvSpPr>
            <p:nvPr/>
          </p:nvSpPr>
          <p:spPr bwMode="auto">
            <a:xfrm>
              <a:off x="6949" y="227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144"/>
            <p:cNvSpPr>
              <a:spLocks/>
            </p:cNvSpPr>
            <p:nvPr/>
          </p:nvSpPr>
          <p:spPr bwMode="auto">
            <a:xfrm>
              <a:off x="6961" y="229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3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3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Line 1143"/>
            <p:cNvSpPr>
              <a:spLocks noChangeShapeType="1"/>
            </p:cNvSpPr>
            <p:nvPr/>
          </p:nvSpPr>
          <p:spPr bwMode="auto">
            <a:xfrm>
              <a:off x="6977" y="231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1142"/>
            <p:cNvSpPr>
              <a:spLocks noChangeShapeType="1"/>
            </p:cNvSpPr>
            <p:nvPr/>
          </p:nvSpPr>
          <p:spPr bwMode="auto">
            <a:xfrm>
              <a:off x="6990" y="2333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141"/>
            <p:cNvSpPr>
              <a:spLocks/>
            </p:cNvSpPr>
            <p:nvPr/>
          </p:nvSpPr>
          <p:spPr bwMode="auto">
            <a:xfrm>
              <a:off x="7003" y="2352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6 w 10"/>
                <a:gd name="T3" fmla="*/ 1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6" y="1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Line 1140"/>
            <p:cNvSpPr>
              <a:spLocks noChangeShapeType="1"/>
            </p:cNvSpPr>
            <p:nvPr/>
          </p:nvSpPr>
          <p:spPr bwMode="auto">
            <a:xfrm>
              <a:off x="7016" y="23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Line 1139"/>
            <p:cNvSpPr>
              <a:spLocks noChangeShapeType="1"/>
            </p:cNvSpPr>
            <p:nvPr/>
          </p:nvSpPr>
          <p:spPr bwMode="auto">
            <a:xfrm>
              <a:off x="7029" y="2391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Line 1138"/>
            <p:cNvSpPr>
              <a:spLocks noChangeShapeType="1"/>
            </p:cNvSpPr>
            <p:nvPr/>
          </p:nvSpPr>
          <p:spPr bwMode="auto">
            <a:xfrm>
              <a:off x="7041" y="241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Line 1137"/>
            <p:cNvSpPr>
              <a:spLocks noChangeShapeType="1"/>
            </p:cNvSpPr>
            <p:nvPr/>
          </p:nvSpPr>
          <p:spPr bwMode="auto">
            <a:xfrm>
              <a:off x="7054" y="2429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1136"/>
            <p:cNvSpPr>
              <a:spLocks noChangeShapeType="1"/>
            </p:cNvSpPr>
            <p:nvPr/>
          </p:nvSpPr>
          <p:spPr bwMode="auto">
            <a:xfrm>
              <a:off x="7067" y="244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1135"/>
            <p:cNvSpPr>
              <a:spLocks noChangeShapeType="1"/>
            </p:cNvSpPr>
            <p:nvPr/>
          </p:nvSpPr>
          <p:spPr bwMode="auto">
            <a:xfrm>
              <a:off x="7080" y="246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34"/>
            <p:cNvSpPr>
              <a:spLocks/>
            </p:cNvSpPr>
            <p:nvPr/>
          </p:nvSpPr>
          <p:spPr bwMode="auto">
            <a:xfrm>
              <a:off x="7089" y="2487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7" y="6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1133"/>
            <p:cNvSpPr>
              <a:spLocks noChangeShapeType="1"/>
            </p:cNvSpPr>
            <p:nvPr/>
          </p:nvSpPr>
          <p:spPr bwMode="auto">
            <a:xfrm>
              <a:off x="7102" y="250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1132"/>
            <p:cNvSpPr>
              <a:spLocks noChangeShapeType="1"/>
            </p:cNvSpPr>
            <p:nvPr/>
          </p:nvSpPr>
          <p:spPr bwMode="auto">
            <a:xfrm>
              <a:off x="7112" y="25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1131"/>
            <p:cNvSpPr>
              <a:spLocks noChangeShapeType="1"/>
            </p:cNvSpPr>
            <p:nvPr/>
          </p:nvSpPr>
          <p:spPr bwMode="auto">
            <a:xfrm>
              <a:off x="7125" y="2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Line 1130"/>
            <p:cNvSpPr>
              <a:spLocks noChangeShapeType="1"/>
            </p:cNvSpPr>
            <p:nvPr/>
          </p:nvSpPr>
          <p:spPr bwMode="auto">
            <a:xfrm>
              <a:off x="7134" y="256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1129"/>
            <p:cNvSpPr>
              <a:spLocks noChangeShapeType="1"/>
            </p:cNvSpPr>
            <p:nvPr/>
          </p:nvSpPr>
          <p:spPr bwMode="auto">
            <a:xfrm>
              <a:off x="7147" y="258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Line 1128"/>
            <p:cNvSpPr>
              <a:spLocks noChangeShapeType="1"/>
            </p:cNvSpPr>
            <p:nvPr/>
          </p:nvSpPr>
          <p:spPr bwMode="auto">
            <a:xfrm>
              <a:off x="7157" y="260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27"/>
            <p:cNvSpPr>
              <a:spLocks/>
            </p:cNvSpPr>
            <p:nvPr/>
          </p:nvSpPr>
          <p:spPr bwMode="auto">
            <a:xfrm>
              <a:off x="7166" y="2628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3 w 7"/>
                <a:gd name="T3" fmla="*/ 3 h 12"/>
                <a:gd name="T4" fmla="*/ 7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lnTo>
                    <a:pt x="3" y="3"/>
                  </a:lnTo>
                  <a:lnTo>
                    <a:pt x="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1126"/>
            <p:cNvSpPr>
              <a:spLocks noChangeShapeType="1"/>
            </p:cNvSpPr>
            <p:nvPr/>
          </p:nvSpPr>
          <p:spPr bwMode="auto">
            <a:xfrm>
              <a:off x="7176" y="26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1125"/>
            <p:cNvSpPr>
              <a:spLocks noChangeShapeType="1"/>
            </p:cNvSpPr>
            <p:nvPr/>
          </p:nvSpPr>
          <p:spPr bwMode="auto">
            <a:xfrm>
              <a:off x="7185" y="26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124"/>
            <p:cNvSpPr>
              <a:spLocks/>
            </p:cNvSpPr>
            <p:nvPr/>
          </p:nvSpPr>
          <p:spPr bwMode="auto">
            <a:xfrm>
              <a:off x="7195" y="2692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9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Line 1123"/>
            <p:cNvSpPr>
              <a:spLocks noChangeShapeType="1"/>
            </p:cNvSpPr>
            <p:nvPr/>
          </p:nvSpPr>
          <p:spPr bwMode="auto">
            <a:xfrm>
              <a:off x="7205" y="2711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1122"/>
            <p:cNvSpPr>
              <a:spLocks noChangeShapeType="1"/>
            </p:cNvSpPr>
            <p:nvPr/>
          </p:nvSpPr>
          <p:spPr bwMode="auto">
            <a:xfrm>
              <a:off x="7214" y="273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1121"/>
            <p:cNvSpPr>
              <a:spLocks noChangeShapeType="1"/>
            </p:cNvSpPr>
            <p:nvPr/>
          </p:nvSpPr>
          <p:spPr bwMode="auto">
            <a:xfrm>
              <a:off x="7224" y="275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Line 1120"/>
            <p:cNvSpPr>
              <a:spLocks noChangeShapeType="1"/>
            </p:cNvSpPr>
            <p:nvPr/>
          </p:nvSpPr>
          <p:spPr bwMode="auto">
            <a:xfrm>
              <a:off x="7233" y="27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1119"/>
            <p:cNvSpPr>
              <a:spLocks noChangeShapeType="1"/>
            </p:cNvSpPr>
            <p:nvPr/>
          </p:nvSpPr>
          <p:spPr bwMode="auto">
            <a:xfrm>
              <a:off x="7240" y="279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1118"/>
            <p:cNvSpPr>
              <a:spLocks noChangeShapeType="1"/>
            </p:cNvSpPr>
            <p:nvPr/>
          </p:nvSpPr>
          <p:spPr bwMode="auto">
            <a:xfrm>
              <a:off x="7249" y="282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117"/>
            <p:cNvSpPr>
              <a:spLocks/>
            </p:cNvSpPr>
            <p:nvPr/>
          </p:nvSpPr>
          <p:spPr bwMode="auto">
            <a:xfrm>
              <a:off x="7256" y="2842"/>
              <a:ext cx="6" cy="13"/>
            </a:xfrm>
            <a:custGeom>
              <a:avLst/>
              <a:gdLst>
                <a:gd name="T0" fmla="*/ 0 w 6"/>
                <a:gd name="T1" fmla="*/ 0 h 13"/>
                <a:gd name="T2" fmla="*/ 3 w 6"/>
                <a:gd name="T3" fmla="*/ 3 h 13"/>
                <a:gd name="T4" fmla="*/ 6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3" y="3"/>
                  </a:lnTo>
                  <a:lnTo>
                    <a:pt x="6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Line 1116"/>
            <p:cNvSpPr>
              <a:spLocks noChangeShapeType="1"/>
            </p:cNvSpPr>
            <p:nvPr/>
          </p:nvSpPr>
          <p:spPr bwMode="auto">
            <a:xfrm>
              <a:off x="7265" y="286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1115"/>
            <p:cNvSpPr>
              <a:spLocks noChangeShapeType="1"/>
            </p:cNvSpPr>
            <p:nvPr/>
          </p:nvSpPr>
          <p:spPr bwMode="auto">
            <a:xfrm>
              <a:off x="7272" y="2884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Line 1114"/>
            <p:cNvSpPr>
              <a:spLocks noChangeShapeType="1"/>
            </p:cNvSpPr>
            <p:nvPr/>
          </p:nvSpPr>
          <p:spPr bwMode="auto">
            <a:xfrm>
              <a:off x="7278" y="29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1113"/>
            <p:cNvSpPr>
              <a:spLocks noChangeShapeType="1"/>
            </p:cNvSpPr>
            <p:nvPr/>
          </p:nvSpPr>
          <p:spPr bwMode="auto">
            <a:xfrm>
              <a:off x="7288" y="292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1112"/>
            <p:cNvSpPr>
              <a:spLocks noChangeShapeType="1"/>
            </p:cNvSpPr>
            <p:nvPr/>
          </p:nvSpPr>
          <p:spPr bwMode="auto">
            <a:xfrm>
              <a:off x="7294" y="2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1111"/>
            <p:cNvSpPr>
              <a:spLocks noChangeShapeType="1"/>
            </p:cNvSpPr>
            <p:nvPr/>
          </p:nvSpPr>
          <p:spPr bwMode="auto">
            <a:xfrm>
              <a:off x="7300" y="297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1110"/>
            <p:cNvSpPr>
              <a:spLocks noChangeShapeType="1"/>
            </p:cNvSpPr>
            <p:nvPr/>
          </p:nvSpPr>
          <p:spPr bwMode="auto">
            <a:xfrm>
              <a:off x="7307" y="299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1109"/>
            <p:cNvSpPr>
              <a:spLocks noChangeShapeType="1"/>
            </p:cNvSpPr>
            <p:nvPr/>
          </p:nvSpPr>
          <p:spPr bwMode="auto">
            <a:xfrm>
              <a:off x="7313" y="30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1108"/>
            <p:cNvSpPr>
              <a:spLocks noChangeShapeType="1"/>
            </p:cNvSpPr>
            <p:nvPr/>
          </p:nvSpPr>
          <p:spPr bwMode="auto">
            <a:xfrm>
              <a:off x="7316" y="304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107"/>
            <p:cNvSpPr>
              <a:spLocks/>
            </p:cNvSpPr>
            <p:nvPr/>
          </p:nvSpPr>
          <p:spPr bwMode="auto">
            <a:xfrm>
              <a:off x="7323" y="306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9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3" y="9"/>
                  </a:lnTo>
                  <a:lnTo>
                    <a:pt x="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1106"/>
            <p:cNvSpPr>
              <a:spLocks noChangeShapeType="1"/>
            </p:cNvSpPr>
            <p:nvPr/>
          </p:nvSpPr>
          <p:spPr bwMode="auto">
            <a:xfrm>
              <a:off x="7329" y="30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1105"/>
            <p:cNvSpPr>
              <a:spLocks noChangeShapeType="1"/>
            </p:cNvSpPr>
            <p:nvPr/>
          </p:nvSpPr>
          <p:spPr bwMode="auto">
            <a:xfrm>
              <a:off x="7332" y="3108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1104"/>
            <p:cNvSpPr>
              <a:spLocks noChangeShapeType="1"/>
            </p:cNvSpPr>
            <p:nvPr/>
          </p:nvSpPr>
          <p:spPr bwMode="auto">
            <a:xfrm>
              <a:off x="7339" y="313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1103"/>
            <p:cNvSpPr>
              <a:spLocks noChangeShapeType="1"/>
            </p:cNvSpPr>
            <p:nvPr/>
          </p:nvSpPr>
          <p:spPr bwMode="auto">
            <a:xfrm>
              <a:off x="7342" y="315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1102"/>
            <p:cNvSpPr>
              <a:spLocks noChangeShapeType="1"/>
            </p:cNvSpPr>
            <p:nvPr/>
          </p:nvSpPr>
          <p:spPr bwMode="auto">
            <a:xfrm>
              <a:off x="7348" y="31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1101"/>
            <p:cNvSpPr>
              <a:spLocks noChangeShapeType="1"/>
            </p:cNvSpPr>
            <p:nvPr/>
          </p:nvSpPr>
          <p:spPr bwMode="auto">
            <a:xfrm>
              <a:off x="7352" y="319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100"/>
            <p:cNvSpPr>
              <a:spLocks/>
            </p:cNvSpPr>
            <p:nvPr/>
          </p:nvSpPr>
          <p:spPr bwMode="auto">
            <a:xfrm>
              <a:off x="7355" y="3220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9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9"/>
                  </a:lnTo>
                  <a:lnTo>
                    <a:pt x="3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1099"/>
            <p:cNvSpPr>
              <a:spLocks noChangeShapeType="1"/>
            </p:cNvSpPr>
            <p:nvPr/>
          </p:nvSpPr>
          <p:spPr bwMode="auto">
            <a:xfrm>
              <a:off x="7358" y="32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1098"/>
            <p:cNvSpPr>
              <a:spLocks noChangeShapeType="1"/>
            </p:cNvSpPr>
            <p:nvPr/>
          </p:nvSpPr>
          <p:spPr bwMode="auto">
            <a:xfrm>
              <a:off x="7361" y="326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Line 1097"/>
            <p:cNvSpPr>
              <a:spLocks noChangeShapeType="1"/>
            </p:cNvSpPr>
            <p:nvPr/>
          </p:nvSpPr>
          <p:spPr bwMode="auto">
            <a:xfrm>
              <a:off x="7364" y="3287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1096"/>
            <p:cNvSpPr>
              <a:spLocks noChangeShapeType="1"/>
            </p:cNvSpPr>
            <p:nvPr/>
          </p:nvSpPr>
          <p:spPr bwMode="auto">
            <a:xfrm>
              <a:off x="7368" y="331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Line 1095"/>
            <p:cNvSpPr>
              <a:spLocks noChangeShapeType="1"/>
            </p:cNvSpPr>
            <p:nvPr/>
          </p:nvSpPr>
          <p:spPr bwMode="auto">
            <a:xfrm>
              <a:off x="7371" y="333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Line 1094"/>
            <p:cNvSpPr>
              <a:spLocks noChangeShapeType="1"/>
            </p:cNvSpPr>
            <p:nvPr/>
          </p:nvSpPr>
          <p:spPr bwMode="auto">
            <a:xfrm>
              <a:off x="7371" y="33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093"/>
            <p:cNvSpPr>
              <a:spLocks/>
            </p:cNvSpPr>
            <p:nvPr/>
          </p:nvSpPr>
          <p:spPr bwMode="auto">
            <a:xfrm>
              <a:off x="7374" y="3380"/>
              <a:ext cx="1" cy="16"/>
            </a:xfrm>
            <a:custGeom>
              <a:avLst/>
              <a:gdLst>
                <a:gd name="T0" fmla="*/ 0 h 16"/>
                <a:gd name="T1" fmla="*/ 6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Line 1092"/>
            <p:cNvSpPr>
              <a:spLocks noChangeShapeType="1"/>
            </p:cNvSpPr>
            <p:nvPr/>
          </p:nvSpPr>
          <p:spPr bwMode="auto">
            <a:xfrm>
              <a:off x="7377" y="340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1091"/>
            <p:cNvSpPr>
              <a:spLocks noChangeShapeType="1"/>
            </p:cNvSpPr>
            <p:nvPr/>
          </p:nvSpPr>
          <p:spPr bwMode="auto">
            <a:xfrm>
              <a:off x="7377" y="342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1090"/>
            <p:cNvSpPr>
              <a:spLocks noChangeShapeType="1"/>
            </p:cNvSpPr>
            <p:nvPr/>
          </p:nvSpPr>
          <p:spPr bwMode="auto">
            <a:xfrm>
              <a:off x="7377" y="345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1089"/>
            <p:cNvSpPr>
              <a:spLocks noChangeShapeType="1"/>
            </p:cNvSpPr>
            <p:nvPr/>
          </p:nvSpPr>
          <p:spPr bwMode="auto">
            <a:xfrm>
              <a:off x="7380" y="347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1088"/>
            <p:cNvSpPr>
              <a:spLocks noChangeShapeType="1"/>
            </p:cNvSpPr>
            <p:nvPr/>
          </p:nvSpPr>
          <p:spPr bwMode="auto">
            <a:xfrm>
              <a:off x="7380" y="349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Line 1087"/>
            <p:cNvSpPr>
              <a:spLocks noChangeShapeType="1"/>
            </p:cNvSpPr>
            <p:nvPr/>
          </p:nvSpPr>
          <p:spPr bwMode="auto">
            <a:xfrm>
              <a:off x="7380" y="351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086"/>
            <p:cNvSpPr>
              <a:spLocks/>
            </p:cNvSpPr>
            <p:nvPr/>
          </p:nvSpPr>
          <p:spPr bwMode="auto">
            <a:xfrm>
              <a:off x="7380" y="3540"/>
              <a:ext cx="1" cy="16"/>
            </a:xfrm>
            <a:custGeom>
              <a:avLst/>
              <a:gdLst>
                <a:gd name="T0" fmla="*/ 0 h 16"/>
                <a:gd name="T1" fmla="*/ 9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Line 1085"/>
            <p:cNvSpPr>
              <a:spLocks noChangeShapeType="1"/>
            </p:cNvSpPr>
            <p:nvPr/>
          </p:nvSpPr>
          <p:spPr bwMode="auto">
            <a:xfrm>
              <a:off x="7380" y="356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1084"/>
            <p:cNvSpPr>
              <a:spLocks noChangeShapeType="1"/>
            </p:cNvSpPr>
            <p:nvPr/>
          </p:nvSpPr>
          <p:spPr bwMode="auto">
            <a:xfrm>
              <a:off x="7380" y="358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Line 1083"/>
            <p:cNvSpPr>
              <a:spLocks noChangeShapeType="1"/>
            </p:cNvSpPr>
            <p:nvPr/>
          </p:nvSpPr>
          <p:spPr bwMode="auto">
            <a:xfrm>
              <a:off x="7380" y="361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1082"/>
            <p:cNvSpPr>
              <a:spLocks noChangeShapeType="1"/>
            </p:cNvSpPr>
            <p:nvPr/>
          </p:nvSpPr>
          <p:spPr bwMode="auto">
            <a:xfrm flipH="1">
              <a:off x="7377" y="36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1081"/>
            <p:cNvSpPr>
              <a:spLocks noChangeShapeType="1"/>
            </p:cNvSpPr>
            <p:nvPr/>
          </p:nvSpPr>
          <p:spPr bwMode="auto">
            <a:xfrm>
              <a:off x="7377" y="3655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1080"/>
            <p:cNvSpPr>
              <a:spLocks noChangeShapeType="1"/>
            </p:cNvSpPr>
            <p:nvPr/>
          </p:nvSpPr>
          <p:spPr bwMode="auto">
            <a:xfrm flipH="1">
              <a:off x="7374" y="368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1079"/>
            <p:cNvSpPr>
              <a:spLocks noChangeShapeType="1"/>
            </p:cNvSpPr>
            <p:nvPr/>
          </p:nvSpPr>
          <p:spPr bwMode="auto">
            <a:xfrm>
              <a:off x="7374" y="370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1078"/>
            <p:cNvSpPr>
              <a:spLocks noChangeShapeType="1"/>
            </p:cNvSpPr>
            <p:nvPr/>
          </p:nvSpPr>
          <p:spPr bwMode="auto">
            <a:xfrm flipH="1">
              <a:off x="7371" y="372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1077"/>
            <p:cNvSpPr>
              <a:spLocks noChangeShapeType="1"/>
            </p:cNvSpPr>
            <p:nvPr/>
          </p:nvSpPr>
          <p:spPr bwMode="auto">
            <a:xfrm>
              <a:off x="7371" y="3748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Line 1076"/>
            <p:cNvSpPr>
              <a:spLocks noChangeShapeType="1"/>
            </p:cNvSpPr>
            <p:nvPr/>
          </p:nvSpPr>
          <p:spPr bwMode="auto">
            <a:xfrm>
              <a:off x="7368" y="377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1075"/>
            <p:cNvSpPr>
              <a:spLocks noChangeShapeType="1"/>
            </p:cNvSpPr>
            <p:nvPr/>
          </p:nvSpPr>
          <p:spPr bwMode="auto">
            <a:xfrm flipH="1">
              <a:off x="7364" y="3792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1074"/>
            <p:cNvSpPr>
              <a:spLocks noChangeShapeType="1"/>
            </p:cNvSpPr>
            <p:nvPr/>
          </p:nvSpPr>
          <p:spPr bwMode="auto">
            <a:xfrm flipH="1">
              <a:off x="7361" y="38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Line 1073"/>
            <p:cNvSpPr>
              <a:spLocks noChangeShapeType="1"/>
            </p:cNvSpPr>
            <p:nvPr/>
          </p:nvSpPr>
          <p:spPr bwMode="auto">
            <a:xfrm flipH="1">
              <a:off x="7358" y="384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72"/>
            <p:cNvSpPr>
              <a:spLocks/>
            </p:cNvSpPr>
            <p:nvPr/>
          </p:nvSpPr>
          <p:spPr bwMode="auto">
            <a:xfrm>
              <a:off x="7355" y="3863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1071"/>
            <p:cNvSpPr>
              <a:spLocks noChangeShapeType="1"/>
            </p:cNvSpPr>
            <p:nvPr/>
          </p:nvSpPr>
          <p:spPr bwMode="auto">
            <a:xfrm flipH="1">
              <a:off x="7352" y="38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Line 1070"/>
            <p:cNvSpPr>
              <a:spLocks noChangeShapeType="1"/>
            </p:cNvSpPr>
            <p:nvPr/>
          </p:nvSpPr>
          <p:spPr bwMode="auto">
            <a:xfrm>
              <a:off x="7348" y="390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1069"/>
            <p:cNvSpPr>
              <a:spLocks noChangeShapeType="1"/>
            </p:cNvSpPr>
            <p:nvPr/>
          </p:nvSpPr>
          <p:spPr bwMode="auto">
            <a:xfrm flipH="1">
              <a:off x="7342" y="393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1068"/>
            <p:cNvSpPr>
              <a:spLocks noChangeShapeType="1"/>
            </p:cNvSpPr>
            <p:nvPr/>
          </p:nvSpPr>
          <p:spPr bwMode="auto">
            <a:xfrm flipH="1">
              <a:off x="7339" y="395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1067"/>
            <p:cNvSpPr>
              <a:spLocks noChangeShapeType="1"/>
            </p:cNvSpPr>
            <p:nvPr/>
          </p:nvSpPr>
          <p:spPr bwMode="auto">
            <a:xfrm flipH="1">
              <a:off x="7332" y="3975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1066"/>
            <p:cNvSpPr>
              <a:spLocks noChangeShapeType="1"/>
            </p:cNvSpPr>
            <p:nvPr/>
          </p:nvSpPr>
          <p:spPr bwMode="auto">
            <a:xfrm flipH="1">
              <a:off x="7329" y="399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1065"/>
            <p:cNvSpPr>
              <a:spLocks noChangeShapeType="1"/>
            </p:cNvSpPr>
            <p:nvPr/>
          </p:nvSpPr>
          <p:spPr bwMode="auto">
            <a:xfrm flipH="1">
              <a:off x="7323" y="402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1064"/>
            <p:cNvSpPr>
              <a:spLocks noChangeShapeType="1"/>
            </p:cNvSpPr>
            <p:nvPr/>
          </p:nvSpPr>
          <p:spPr bwMode="auto">
            <a:xfrm flipH="1">
              <a:off x="7320" y="40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063"/>
            <p:cNvSpPr>
              <a:spLocks/>
            </p:cNvSpPr>
            <p:nvPr/>
          </p:nvSpPr>
          <p:spPr bwMode="auto">
            <a:xfrm>
              <a:off x="7313" y="4064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7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7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1062"/>
            <p:cNvSpPr>
              <a:spLocks noChangeShapeType="1"/>
            </p:cNvSpPr>
            <p:nvPr/>
          </p:nvSpPr>
          <p:spPr bwMode="auto">
            <a:xfrm flipH="1">
              <a:off x="7307" y="408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1061"/>
            <p:cNvSpPr>
              <a:spLocks noChangeShapeType="1"/>
            </p:cNvSpPr>
            <p:nvPr/>
          </p:nvSpPr>
          <p:spPr bwMode="auto">
            <a:xfrm flipH="1">
              <a:off x="7300" y="410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1060"/>
            <p:cNvSpPr>
              <a:spLocks noChangeShapeType="1"/>
            </p:cNvSpPr>
            <p:nvPr/>
          </p:nvSpPr>
          <p:spPr bwMode="auto">
            <a:xfrm flipH="1">
              <a:off x="7294" y="41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Line 1059"/>
            <p:cNvSpPr>
              <a:spLocks noChangeShapeType="1"/>
            </p:cNvSpPr>
            <p:nvPr/>
          </p:nvSpPr>
          <p:spPr bwMode="auto">
            <a:xfrm flipH="1">
              <a:off x="7288" y="415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1058"/>
            <p:cNvSpPr>
              <a:spLocks noChangeShapeType="1"/>
            </p:cNvSpPr>
            <p:nvPr/>
          </p:nvSpPr>
          <p:spPr bwMode="auto">
            <a:xfrm flipH="1">
              <a:off x="7281" y="4176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Line 1057"/>
            <p:cNvSpPr>
              <a:spLocks noChangeShapeType="1"/>
            </p:cNvSpPr>
            <p:nvPr/>
          </p:nvSpPr>
          <p:spPr bwMode="auto">
            <a:xfrm flipH="1">
              <a:off x="7272" y="419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Line 1056"/>
            <p:cNvSpPr>
              <a:spLocks noChangeShapeType="1"/>
            </p:cNvSpPr>
            <p:nvPr/>
          </p:nvSpPr>
          <p:spPr bwMode="auto">
            <a:xfrm flipH="1">
              <a:off x="7265" y="422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1055"/>
            <p:cNvSpPr>
              <a:spLocks noChangeShapeType="1"/>
            </p:cNvSpPr>
            <p:nvPr/>
          </p:nvSpPr>
          <p:spPr bwMode="auto">
            <a:xfrm flipH="1">
              <a:off x="7259" y="424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054"/>
            <p:cNvSpPr>
              <a:spLocks/>
            </p:cNvSpPr>
            <p:nvPr/>
          </p:nvSpPr>
          <p:spPr bwMode="auto">
            <a:xfrm>
              <a:off x="7249" y="4263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3 w 7"/>
                <a:gd name="T3" fmla="*/ 6 h 16"/>
                <a:gd name="T4" fmla="*/ 0 w 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3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1053"/>
            <p:cNvSpPr>
              <a:spLocks noChangeShapeType="1"/>
            </p:cNvSpPr>
            <p:nvPr/>
          </p:nvSpPr>
          <p:spPr bwMode="auto">
            <a:xfrm flipH="1">
              <a:off x="7243" y="42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Line 1052"/>
            <p:cNvSpPr>
              <a:spLocks noChangeShapeType="1"/>
            </p:cNvSpPr>
            <p:nvPr/>
          </p:nvSpPr>
          <p:spPr bwMode="auto">
            <a:xfrm flipH="1">
              <a:off x="7233" y="4308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1051"/>
            <p:cNvSpPr>
              <a:spLocks noChangeShapeType="1"/>
            </p:cNvSpPr>
            <p:nvPr/>
          </p:nvSpPr>
          <p:spPr bwMode="auto">
            <a:xfrm flipH="1">
              <a:off x="7224" y="4327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Line 1050"/>
            <p:cNvSpPr>
              <a:spLocks noChangeShapeType="1"/>
            </p:cNvSpPr>
            <p:nvPr/>
          </p:nvSpPr>
          <p:spPr bwMode="auto">
            <a:xfrm flipH="1">
              <a:off x="7217" y="434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1049"/>
            <p:cNvSpPr>
              <a:spLocks noChangeShapeType="1"/>
            </p:cNvSpPr>
            <p:nvPr/>
          </p:nvSpPr>
          <p:spPr bwMode="auto">
            <a:xfrm flipH="1">
              <a:off x="7208" y="4372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1048"/>
            <p:cNvSpPr>
              <a:spLocks noChangeShapeType="1"/>
            </p:cNvSpPr>
            <p:nvPr/>
          </p:nvSpPr>
          <p:spPr bwMode="auto">
            <a:xfrm flipH="1">
              <a:off x="7198" y="439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1047"/>
            <p:cNvSpPr>
              <a:spLocks noChangeShapeType="1"/>
            </p:cNvSpPr>
            <p:nvPr/>
          </p:nvSpPr>
          <p:spPr bwMode="auto">
            <a:xfrm flipH="1">
              <a:off x="7189" y="441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1046"/>
            <p:cNvSpPr>
              <a:spLocks noChangeShapeType="1"/>
            </p:cNvSpPr>
            <p:nvPr/>
          </p:nvSpPr>
          <p:spPr bwMode="auto">
            <a:xfrm flipH="1">
              <a:off x="7179" y="443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045"/>
            <p:cNvSpPr>
              <a:spLocks/>
            </p:cNvSpPr>
            <p:nvPr/>
          </p:nvSpPr>
          <p:spPr bwMode="auto">
            <a:xfrm>
              <a:off x="7169" y="445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4 w 7"/>
                <a:gd name="T3" fmla="*/ 0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4" y="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1044"/>
            <p:cNvSpPr>
              <a:spLocks noChangeShapeType="1"/>
            </p:cNvSpPr>
            <p:nvPr/>
          </p:nvSpPr>
          <p:spPr bwMode="auto">
            <a:xfrm flipH="1">
              <a:off x="7157" y="447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1043"/>
            <p:cNvSpPr>
              <a:spLocks noChangeShapeType="1"/>
            </p:cNvSpPr>
            <p:nvPr/>
          </p:nvSpPr>
          <p:spPr bwMode="auto">
            <a:xfrm flipH="1">
              <a:off x="7147" y="449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1042"/>
            <p:cNvSpPr>
              <a:spLocks noChangeShapeType="1"/>
            </p:cNvSpPr>
            <p:nvPr/>
          </p:nvSpPr>
          <p:spPr bwMode="auto">
            <a:xfrm flipH="1">
              <a:off x="7137" y="451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1041"/>
            <p:cNvSpPr>
              <a:spLocks/>
            </p:cNvSpPr>
            <p:nvPr/>
          </p:nvSpPr>
          <p:spPr bwMode="auto">
            <a:xfrm>
              <a:off x="7125" y="4538"/>
              <a:ext cx="6" cy="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10 h 13"/>
                <a:gd name="T4" fmla="*/ 0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lnTo>
                    <a:pt x="3" y="1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1040"/>
            <p:cNvSpPr>
              <a:spLocks noChangeShapeType="1"/>
            </p:cNvSpPr>
            <p:nvPr/>
          </p:nvSpPr>
          <p:spPr bwMode="auto">
            <a:xfrm flipH="1">
              <a:off x="7115" y="455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1039"/>
            <p:cNvSpPr>
              <a:spLocks noChangeShapeType="1"/>
            </p:cNvSpPr>
            <p:nvPr/>
          </p:nvSpPr>
          <p:spPr bwMode="auto">
            <a:xfrm flipH="1">
              <a:off x="7102" y="457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1038"/>
            <p:cNvSpPr>
              <a:spLocks noChangeShapeType="1"/>
            </p:cNvSpPr>
            <p:nvPr/>
          </p:nvSpPr>
          <p:spPr bwMode="auto">
            <a:xfrm flipH="1">
              <a:off x="7093" y="459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1037"/>
            <p:cNvSpPr>
              <a:spLocks noChangeShapeType="1"/>
            </p:cNvSpPr>
            <p:nvPr/>
          </p:nvSpPr>
          <p:spPr bwMode="auto">
            <a:xfrm flipH="1">
              <a:off x="7080" y="461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1036"/>
            <p:cNvSpPr>
              <a:spLocks noChangeShapeType="1"/>
            </p:cNvSpPr>
            <p:nvPr/>
          </p:nvSpPr>
          <p:spPr bwMode="auto">
            <a:xfrm flipH="1">
              <a:off x="7067" y="4637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1035"/>
            <p:cNvSpPr>
              <a:spLocks noChangeShapeType="1"/>
            </p:cNvSpPr>
            <p:nvPr/>
          </p:nvSpPr>
          <p:spPr bwMode="auto">
            <a:xfrm flipH="1">
              <a:off x="7054" y="46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Line 1034"/>
            <p:cNvSpPr>
              <a:spLocks noChangeShapeType="1"/>
            </p:cNvSpPr>
            <p:nvPr/>
          </p:nvSpPr>
          <p:spPr bwMode="auto">
            <a:xfrm flipH="1">
              <a:off x="7041" y="467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1033"/>
            <p:cNvSpPr>
              <a:spLocks noChangeShapeType="1"/>
            </p:cNvSpPr>
            <p:nvPr/>
          </p:nvSpPr>
          <p:spPr bwMode="auto">
            <a:xfrm flipH="1">
              <a:off x="7029" y="469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1032"/>
            <p:cNvSpPr>
              <a:spLocks/>
            </p:cNvSpPr>
            <p:nvPr/>
          </p:nvSpPr>
          <p:spPr bwMode="auto">
            <a:xfrm>
              <a:off x="7016" y="47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6 w 9"/>
                <a:gd name="T3" fmla="*/ 3 h 13"/>
                <a:gd name="T4" fmla="*/ 0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6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Line 1031"/>
            <p:cNvSpPr>
              <a:spLocks noChangeShapeType="1"/>
            </p:cNvSpPr>
            <p:nvPr/>
          </p:nvSpPr>
          <p:spPr bwMode="auto">
            <a:xfrm flipH="1">
              <a:off x="7003" y="473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Line 1030"/>
            <p:cNvSpPr>
              <a:spLocks noChangeShapeType="1"/>
            </p:cNvSpPr>
            <p:nvPr/>
          </p:nvSpPr>
          <p:spPr bwMode="auto">
            <a:xfrm flipH="1">
              <a:off x="6990" y="475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Line 1029"/>
            <p:cNvSpPr>
              <a:spLocks noChangeShapeType="1"/>
            </p:cNvSpPr>
            <p:nvPr/>
          </p:nvSpPr>
          <p:spPr bwMode="auto">
            <a:xfrm flipH="1">
              <a:off x="6977" y="477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Line 1028"/>
            <p:cNvSpPr>
              <a:spLocks noChangeShapeType="1"/>
            </p:cNvSpPr>
            <p:nvPr/>
          </p:nvSpPr>
          <p:spPr bwMode="auto">
            <a:xfrm flipH="1">
              <a:off x="6965" y="4791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Line 1027"/>
            <p:cNvSpPr>
              <a:spLocks noChangeShapeType="1"/>
            </p:cNvSpPr>
            <p:nvPr/>
          </p:nvSpPr>
          <p:spPr bwMode="auto">
            <a:xfrm flipH="1">
              <a:off x="6949" y="480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1026"/>
            <p:cNvSpPr>
              <a:spLocks noChangeShapeType="1"/>
            </p:cNvSpPr>
            <p:nvPr/>
          </p:nvSpPr>
          <p:spPr bwMode="auto">
            <a:xfrm flipH="1">
              <a:off x="6936" y="482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Line 1025"/>
            <p:cNvSpPr>
              <a:spLocks noChangeShapeType="1"/>
            </p:cNvSpPr>
            <p:nvPr/>
          </p:nvSpPr>
          <p:spPr bwMode="auto">
            <a:xfrm flipH="1">
              <a:off x="6920" y="484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Line 1024"/>
            <p:cNvSpPr>
              <a:spLocks noChangeShapeType="1"/>
            </p:cNvSpPr>
            <p:nvPr/>
          </p:nvSpPr>
          <p:spPr bwMode="auto">
            <a:xfrm flipH="1">
              <a:off x="6907" y="486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Line 1023"/>
            <p:cNvSpPr>
              <a:spLocks noChangeShapeType="1"/>
            </p:cNvSpPr>
            <p:nvPr/>
          </p:nvSpPr>
          <p:spPr bwMode="auto">
            <a:xfrm flipH="1">
              <a:off x="6891" y="488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Line 1022"/>
            <p:cNvSpPr>
              <a:spLocks noChangeShapeType="1"/>
            </p:cNvSpPr>
            <p:nvPr/>
          </p:nvSpPr>
          <p:spPr bwMode="auto">
            <a:xfrm flipH="1">
              <a:off x="6878" y="4900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1021"/>
            <p:cNvSpPr>
              <a:spLocks noChangeShapeType="1"/>
            </p:cNvSpPr>
            <p:nvPr/>
          </p:nvSpPr>
          <p:spPr bwMode="auto">
            <a:xfrm flipH="1">
              <a:off x="6862" y="491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Line 1020"/>
            <p:cNvSpPr>
              <a:spLocks noChangeShapeType="1"/>
            </p:cNvSpPr>
            <p:nvPr/>
          </p:nvSpPr>
          <p:spPr bwMode="auto">
            <a:xfrm flipH="1">
              <a:off x="6846" y="4932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1019"/>
            <p:cNvSpPr>
              <a:spLocks/>
            </p:cNvSpPr>
            <p:nvPr/>
          </p:nvSpPr>
          <p:spPr bwMode="auto">
            <a:xfrm>
              <a:off x="6830" y="4951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7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7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1018"/>
            <p:cNvSpPr>
              <a:spLocks noChangeShapeType="1"/>
            </p:cNvSpPr>
            <p:nvPr/>
          </p:nvSpPr>
          <p:spPr bwMode="auto">
            <a:xfrm flipH="1">
              <a:off x="6814" y="49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1017"/>
            <p:cNvSpPr>
              <a:spLocks noChangeShapeType="1"/>
            </p:cNvSpPr>
            <p:nvPr/>
          </p:nvSpPr>
          <p:spPr bwMode="auto">
            <a:xfrm flipH="1">
              <a:off x="6798" y="498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Line 1016"/>
            <p:cNvSpPr>
              <a:spLocks noChangeShapeType="1"/>
            </p:cNvSpPr>
            <p:nvPr/>
          </p:nvSpPr>
          <p:spPr bwMode="auto">
            <a:xfrm flipH="1">
              <a:off x="6782" y="500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1015"/>
            <p:cNvSpPr>
              <a:spLocks noChangeShapeType="1"/>
            </p:cNvSpPr>
            <p:nvPr/>
          </p:nvSpPr>
          <p:spPr bwMode="auto">
            <a:xfrm flipH="1">
              <a:off x="6766" y="501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1014"/>
            <p:cNvSpPr>
              <a:spLocks noChangeShapeType="1"/>
            </p:cNvSpPr>
            <p:nvPr/>
          </p:nvSpPr>
          <p:spPr bwMode="auto">
            <a:xfrm flipH="1">
              <a:off x="6750" y="503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Line 1013"/>
            <p:cNvSpPr>
              <a:spLocks noChangeShapeType="1"/>
            </p:cNvSpPr>
            <p:nvPr/>
          </p:nvSpPr>
          <p:spPr bwMode="auto">
            <a:xfrm flipH="1">
              <a:off x="6734" y="505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12"/>
            <p:cNvSpPr>
              <a:spLocks noChangeShapeType="1"/>
            </p:cNvSpPr>
            <p:nvPr/>
          </p:nvSpPr>
          <p:spPr bwMode="auto">
            <a:xfrm flipH="1">
              <a:off x="6718" y="506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11"/>
            <p:cNvSpPr>
              <a:spLocks noChangeShapeType="1"/>
            </p:cNvSpPr>
            <p:nvPr/>
          </p:nvSpPr>
          <p:spPr bwMode="auto">
            <a:xfrm flipH="1">
              <a:off x="6702" y="508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1010"/>
            <p:cNvSpPr>
              <a:spLocks/>
            </p:cNvSpPr>
            <p:nvPr/>
          </p:nvSpPr>
          <p:spPr bwMode="auto">
            <a:xfrm>
              <a:off x="6683" y="5098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10 w 13"/>
                <a:gd name="T3" fmla="*/ 0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0" y="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1009"/>
            <p:cNvSpPr>
              <a:spLocks noChangeShapeType="1"/>
            </p:cNvSpPr>
            <p:nvPr/>
          </p:nvSpPr>
          <p:spPr bwMode="auto">
            <a:xfrm flipH="1">
              <a:off x="6667" y="5114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Line 1008"/>
            <p:cNvSpPr>
              <a:spLocks noChangeShapeType="1"/>
            </p:cNvSpPr>
            <p:nvPr/>
          </p:nvSpPr>
          <p:spPr bwMode="auto">
            <a:xfrm flipH="1">
              <a:off x="6648" y="512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Line 1007"/>
            <p:cNvSpPr>
              <a:spLocks noChangeShapeType="1"/>
            </p:cNvSpPr>
            <p:nvPr/>
          </p:nvSpPr>
          <p:spPr bwMode="auto">
            <a:xfrm flipH="1">
              <a:off x="6632" y="514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1006"/>
            <p:cNvSpPr>
              <a:spLocks/>
            </p:cNvSpPr>
            <p:nvPr/>
          </p:nvSpPr>
          <p:spPr bwMode="auto">
            <a:xfrm>
              <a:off x="6613" y="5159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3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3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Line 1005"/>
            <p:cNvSpPr>
              <a:spLocks noChangeShapeType="1"/>
            </p:cNvSpPr>
            <p:nvPr/>
          </p:nvSpPr>
          <p:spPr bwMode="auto">
            <a:xfrm flipH="1">
              <a:off x="6597" y="51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1004"/>
            <p:cNvSpPr>
              <a:spLocks noChangeShapeType="1"/>
            </p:cNvSpPr>
            <p:nvPr/>
          </p:nvSpPr>
          <p:spPr bwMode="auto">
            <a:xfrm flipH="1">
              <a:off x="6578" y="518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Line 1003"/>
            <p:cNvSpPr>
              <a:spLocks noChangeShapeType="1"/>
            </p:cNvSpPr>
            <p:nvPr/>
          </p:nvSpPr>
          <p:spPr bwMode="auto">
            <a:xfrm flipH="1">
              <a:off x="6558" y="520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1002"/>
            <p:cNvSpPr>
              <a:spLocks noChangeShapeType="1"/>
            </p:cNvSpPr>
            <p:nvPr/>
          </p:nvSpPr>
          <p:spPr bwMode="auto">
            <a:xfrm flipH="1">
              <a:off x="6542" y="5216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1001"/>
            <p:cNvSpPr>
              <a:spLocks noChangeShapeType="1"/>
            </p:cNvSpPr>
            <p:nvPr/>
          </p:nvSpPr>
          <p:spPr bwMode="auto">
            <a:xfrm flipH="1">
              <a:off x="6523" y="522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Line 1000"/>
            <p:cNvSpPr>
              <a:spLocks noChangeShapeType="1"/>
            </p:cNvSpPr>
            <p:nvPr/>
          </p:nvSpPr>
          <p:spPr bwMode="auto">
            <a:xfrm flipH="1">
              <a:off x="6504" y="524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Line 999"/>
            <p:cNvSpPr>
              <a:spLocks noChangeShapeType="1"/>
            </p:cNvSpPr>
            <p:nvPr/>
          </p:nvSpPr>
          <p:spPr bwMode="auto">
            <a:xfrm flipH="1">
              <a:off x="6485" y="525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998"/>
            <p:cNvSpPr>
              <a:spLocks noChangeShapeType="1"/>
            </p:cNvSpPr>
            <p:nvPr/>
          </p:nvSpPr>
          <p:spPr bwMode="auto">
            <a:xfrm flipH="1">
              <a:off x="6466" y="527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997"/>
            <p:cNvSpPr>
              <a:spLocks/>
            </p:cNvSpPr>
            <p:nvPr/>
          </p:nvSpPr>
          <p:spPr bwMode="auto">
            <a:xfrm>
              <a:off x="6446" y="528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Line 996"/>
            <p:cNvSpPr>
              <a:spLocks noChangeShapeType="1"/>
            </p:cNvSpPr>
            <p:nvPr/>
          </p:nvSpPr>
          <p:spPr bwMode="auto">
            <a:xfrm flipH="1">
              <a:off x="6427" y="52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995"/>
            <p:cNvSpPr>
              <a:spLocks noChangeShapeType="1"/>
            </p:cNvSpPr>
            <p:nvPr/>
          </p:nvSpPr>
          <p:spPr bwMode="auto">
            <a:xfrm flipH="1">
              <a:off x="6408" y="530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994"/>
            <p:cNvSpPr>
              <a:spLocks noChangeShapeType="1"/>
            </p:cNvSpPr>
            <p:nvPr/>
          </p:nvSpPr>
          <p:spPr bwMode="auto">
            <a:xfrm flipH="1">
              <a:off x="6389" y="5319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993"/>
            <p:cNvSpPr>
              <a:spLocks noChangeShapeType="1"/>
            </p:cNvSpPr>
            <p:nvPr/>
          </p:nvSpPr>
          <p:spPr bwMode="auto">
            <a:xfrm flipH="1">
              <a:off x="6370" y="533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992"/>
            <p:cNvSpPr>
              <a:spLocks noChangeShapeType="1"/>
            </p:cNvSpPr>
            <p:nvPr/>
          </p:nvSpPr>
          <p:spPr bwMode="auto">
            <a:xfrm flipH="1">
              <a:off x="6350" y="534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991"/>
            <p:cNvSpPr>
              <a:spLocks noChangeShapeType="1"/>
            </p:cNvSpPr>
            <p:nvPr/>
          </p:nvSpPr>
          <p:spPr bwMode="auto">
            <a:xfrm flipH="1">
              <a:off x="6331" y="535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990"/>
            <p:cNvSpPr>
              <a:spLocks noChangeShapeType="1"/>
            </p:cNvSpPr>
            <p:nvPr/>
          </p:nvSpPr>
          <p:spPr bwMode="auto">
            <a:xfrm flipH="1">
              <a:off x="6309" y="536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989"/>
            <p:cNvSpPr>
              <a:spLocks noChangeShapeType="1"/>
            </p:cNvSpPr>
            <p:nvPr/>
          </p:nvSpPr>
          <p:spPr bwMode="auto">
            <a:xfrm flipH="1">
              <a:off x="6290" y="538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Line 988"/>
            <p:cNvSpPr>
              <a:spLocks noChangeShapeType="1"/>
            </p:cNvSpPr>
            <p:nvPr/>
          </p:nvSpPr>
          <p:spPr bwMode="auto">
            <a:xfrm flipH="1">
              <a:off x="6270" y="538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 786"/>
          <p:cNvGrpSpPr>
            <a:grpSpLocks/>
          </p:cNvGrpSpPr>
          <p:nvPr/>
        </p:nvGrpSpPr>
        <p:grpSpPr bwMode="auto">
          <a:xfrm>
            <a:off x="2650576" y="2435769"/>
            <a:ext cx="3096670" cy="2410763"/>
            <a:chOff x="3190" y="3255"/>
            <a:chExt cx="3071" cy="2390"/>
          </a:xfrm>
        </p:grpSpPr>
        <p:sp>
          <p:nvSpPr>
            <p:cNvPr id="808" name="Line 986"/>
            <p:cNvSpPr>
              <a:spLocks noChangeShapeType="1"/>
            </p:cNvSpPr>
            <p:nvPr/>
          </p:nvSpPr>
          <p:spPr bwMode="auto">
            <a:xfrm flipH="1">
              <a:off x="6248" y="54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985"/>
            <p:cNvSpPr>
              <a:spLocks noChangeShapeType="1"/>
            </p:cNvSpPr>
            <p:nvPr/>
          </p:nvSpPr>
          <p:spPr bwMode="auto">
            <a:xfrm flipH="1">
              <a:off x="6229" y="541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984"/>
            <p:cNvSpPr>
              <a:spLocks noChangeShapeType="1"/>
            </p:cNvSpPr>
            <p:nvPr/>
          </p:nvSpPr>
          <p:spPr bwMode="auto">
            <a:xfrm flipH="1">
              <a:off x="6210" y="5421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983"/>
            <p:cNvSpPr>
              <a:spLocks/>
            </p:cNvSpPr>
            <p:nvPr/>
          </p:nvSpPr>
          <p:spPr bwMode="auto">
            <a:xfrm>
              <a:off x="6187" y="543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7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982"/>
            <p:cNvSpPr>
              <a:spLocks noChangeShapeType="1"/>
            </p:cNvSpPr>
            <p:nvPr/>
          </p:nvSpPr>
          <p:spPr bwMode="auto">
            <a:xfrm flipH="1">
              <a:off x="6168" y="544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981"/>
            <p:cNvSpPr>
              <a:spLocks noChangeShapeType="1"/>
            </p:cNvSpPr>
            <p:nvPr/>
          </p:nvSpPr>
          <p:spPr bwMode="auto">
            <a:xfrm flipH="1">
              <a:off x="6146" y="545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980"/>
            <p:cNvSpPr>
              <a:spLocks noChangeShapeType="1"/>
            </p:cNvSpPr>
            <p:nvPr/>
          </p:nvSpPr>
          <p:spPr bwMode="auto">
            <a:xfrm flipH="1">
              <a:off x="6123" y="546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979"/>
            <p:cNvSpPr>
              <a:spLocks noChangeShapeType="1"/>
            </p:cNvSpPr>
            <p:nvPr/>
          </p:nvSpPr>
          <p:spPr bwMode="auto">
            <a:xfrm flipH="1">
              <a:off x="6104" y="547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978"/>
            <p:cNvSpPr>
              <a:spLocks noChangeShapeType="1"/>
            </p:cNvSpPr>
            <p:nvPr/>
          </p:nvSpPr>
          <p:spPr bwMode="auto">
            <a:xfrm flipH="1">
              <a:off x="6082" y="548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977"/>
            <p:cNvSpPr>
              <a:spLocks noChangeShapeType="1"/>
            </p:cNvSpPr>
            <p:nvPr/>
          </p:nvSpPr>
          <p:spPr bwMode="auto">
            <a:xfrm flipH="1">
              <a:off x="6059" y="548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976"/>
            <p:cNvSpPr>
              <a:spLocks noChangeShapeType="1"/>
            </p:cNvSpPr>
            <p:nvPr/>
          </p:nvSpPr>
          <p:spPr bwMode="auto">
            <a:xfrm flipH="1">
              <a:off x="6040" y="54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975"/>
            <p:cNvSpPr>
              <a:spLocks noChangeShapeType="1"/>
            </p:cNvSpPr>
            <p:nvPr/>
          </p:nvSpPr>
          <p:spPr bwMode="auto">
            <a:xfrm flipH="1">
              <a:off x="6018" y="55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974"/>
            <p:cNvSpPr>
              <a:spLocks/>
            </p:cNvSpPr>
            <p:nvPr/>
          </p:nvSpPr>
          <p:spPr bwMode="auto">
            <a:xfrm>
              <a:off x="5995" y="551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3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Line 973"/>
            <p:cNvSpPr>
              <a:spLocks noChangeShapeType="1"/>
            </p:cNvSpPr>
            <p:nvPr/>
          </p:nvSpPr>
          <p:spPr bwMode="auto">
            <a:xfrm flipH="1">
              <a:off x="5976" y="552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972"/>
            <p:cNvSpPr>
              <a:spLocks noChangeShapeType="1"/>
            </p:cNvSpPr>
            <p:nvPr/>
          </p:nvSpPr>
          <p:spPr bwMode="auto">
            <a:xfrm flipH="1">
              <a:off x="5954" y="553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Line 971"/>
            <p:cNvSpPr>
              <a:spLocks noChangeShapeType="1"/>
            </p:cNvSpPr>
            <p:nvPr/>
          </p:nvSpPr>
          <p:spPr bwMode="auto">
            <a:xfrm flipH="1">
              <a:off x="5931" y="553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Line 970"/>
            <p:cNvSpPr>
              <a:spLocks noChangeShapeType="1"/>
            </p:cNvSpPr>
            <p:nvPr/>
          </p:nvSpPr>
          <p:spPr bwMode="auto">
            <a:xfrm flipH="1">
              <a:off x="5909" y="554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Line 969"/>
            <p:cNvSpPr>
              <a:spLocks noChangeShapeType="1"/>
            </p:cNvSpPr>
            <p:nvPr/>
          </p:nvSpPr>
          <p:spPr bwMode="auto">
            <a:xfrm flipH="1">
              <a:off x="5887" y="5552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Line 968"/>
            <p:cNvSpPr>
              <a:spLocks noChangeShapeType="1"/>
            </p:cNvSpPr>
            <p:nvPr/>
          </p:nvSpPr>
          <p:spPr bwMode="auto">
            <a:xfrm flipH="1">
              <a:off x="5864" y="555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Line 967"/>
            <p:cNvSpPr>
              <a:spLocks noChangeShapeType="1"/>
            </p:cNvSpPr>
            <p:nvPr/>
          </p:nvSpPr>
          <p:spPr bwMode="auto">
            <a:xfrm flipH="1">
              <a:off x="5842" y="556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Line 966"/>
            <p:cNvSpPr>
              <a:spLocks noChangeShapeType="1"/>
            </p:cNvSpPr>
            <p:nvPr/>
          </p:nvSpPr>
          <p:spPr bwMode="auto">
            <a:xfrm flipH="1">
              <a:off x="5819" y="55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965"/>
            <p:cNvSpPr>
              <a:spLocks/>
            </p:cNvSpPr>
            <p:nvPr/>
          </p:nvSpPr>
          <p:spPr bwMode="auto">
            <a:xfrm>
              <a:off x="5797" y="557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Line 964"/>
            <p:cNvSpPr>
              <a:spLocks noChangeShapeType="1"/>
            </p:cNvSpPr>
            <p:nvPr/>
          </p:nvSpPr>
          <p:spPr bwMode="auto">
            <a:xfrm flipH="1">
              <a:off x="5775" y="558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Line 963"/>
            <p:cNvSpPr>
              <a:spLocks noChangeShapeType="1"/>
            </p:cNvSpPr>
            <p:nvPr/>
          </p:nvSpPr>
          <p:spPr bwMode="auto">
            <a:xfrm flipH="1">
              <a:off x="5752" y="5588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Line 962"/>
            <p:cNvSpPr>
              <a:spLocks noChangeShapeType="1"/>
            </p:cNvSpPr>
            <p:nvPr/>
          </p:nvSpPr>
          <p:spPr bwMode="auto">
            <a:xfrm flipH="1">
              <a:off x="5730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Line 961"/>
            <p:cNvSpPr>
              <a:spLocks noChangeShapeType="1"/>
            </p:cNvSpPr>
            <p:nvPr/>
          </p:nvSpPr>
          <p:spPr bwMode="auto">
            <a:xfrm flipH="1">
              <a:off x="5707" y="559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Line 960"/>
            <p:cNvSpPr>
              <a:spLocks noChangeShapeType="1"/>
            </p:cNvSpPr>
            <p:nvPr/>
          </p:nvSpPr>
          <p:spPr bwMode="auto">
            <a:xfrm flipH="1">
              <a:off x="5685" y="560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959"/>
            <p:cNvSpPr>
              <a:spLocks noChangeShapeType="1"/>
            </p:cNvSpPr>
            <p:nvPr/>
          </p:nvSpPr>
          <p:spPr bwMode="auto">
            <a:xfrm flipH="1">
              <a:off x="5663" y="560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958"/>
            <p:cNvSpPr>
              <a:spLocks noChangeShapeType="1"/>
            </p:cNvSpPr>
            <p:nvPr/>
          </p:nvSpPr>
          <p:spPr bwMode="auto">
            <a:xfrm flipH="1">
              <a:off x="5640" y="561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957"/>
            <p:cNvSpPr>
              <a:spLocks noChangeShapeType="1"/>
            </p:cNvSpPr>
            <p:nvPr/>
          </p:nvSpPr>
          <p:spPr bwMode="auto">
            <a:xfrm flipH="1">
              <a:off x="5618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956"/>
            <p:cNvSpPr>
              <a:spLocks/>
            </p:cNvSpPr>
            <p:nvPr/>
          </p:nvSpPr>
          <p:spPr bwMode="auto">
            <a:xfrm>
              <a:off x="5596" y="5620"/>
              <a:ext cx="12" cy="1"/>
            </a:xfrm>
            <a:custGeom>
              <a:avLst/>
              <a:gdLst>
                <a:gd name="T0" fmla="*/ 12 w 12"/>
                <a:gd name="T1" fmla="*/ 9 w 12"/>
                <a:gd name="T2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Line 955"/>
            <p:cNvSpPr>
              <a:spLocks noChangeShapeType="1"/>
            </p:cNvSpPr>
            <p:nvPr/>
          </p:nvSpPr>
          <p:spPr bwMode="auto">
            <a:xfrm flipH="1">
              <a:off x="5573" y="562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Line 954"/>
            <p:cNvSpPr>
              <a:spLocks noChangeShapeType="1"/>
            </p:cNvSpPr>
            <p:nvPr/>
          </p:nvSpPr>
          <p:spPr bwMode="auto">
            <a:xfrm flipH="1">
              <a:off x="5548" y="562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Line 953"/>
            <p:cNvSpPr>
              <a:spLocks noChangeShapeType="1"/>
            </p:cNvSpPr>
            <p:nvPr/>
          </p:nvSpPr>
          <p:spPr bwMode="auto">
            <a:xfrm flipH="1">
              <a:off x="5525" y="562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952"/>
            <p:cNvSpPr>
              <a:spLocks noChangeShapeType="1"/>
            </p:cNvSpPr>
            <p:nvPr/>
          </p:nvSpPr>
          <p:spPr bwMode="auto">
            <a:xfrm flipH="1">
              <a:off x="5503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951"/>
            <p:cNvSpPr>
              <a:spLocks noChangeShapeType="1"/>
            </p:cNvSpPr>
            <p:nvPr/>
          </p:nvSpPr>
          <p:spPr bwMode="auto">
            <a:xfrm flipH="1">
              <a:off x="5480" y="5632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950"/>
            <p:cNvSpPr>
              <a:spLocks noChangeShapeType="1"/>
            </p:cNvSpPr>
            <p:nvPr/>
          </p:nvSpPr>
          <p:spPr bwMode="auto">
            <a:xfrm flipH="1">
              <a:off x="5458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Line 949"/>
            <p:cNvSpPr>
              <a:spLocks noChangeShapeType="1"/>
            </p:cNvSpPr>
            <p:nvPr/>
          </p:nvSpPr>
          <p:spPr bwMode="auto">
            <a:xfrm flipH="1">
              <a:off x="5436" y="563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948"/>
            <p:cNvSpPr>
              <a:spLocks noChangeShapeType="1"/>
            </p:cNvSpPr>
            <p:nvPr/>
          </p:nvSpPr>
          <p:spPr bwMode="auto">
            <a:xfrm flipH="1">
              <a:off x="5410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947"/>
            <p:cNvSpPr>
              <a:spLocks/>
            </p:cNvSpPr>
            <p:nvPr/>
          </p:nvSpPr>
          <p:spPr bwMode="auto">
            <a:xfrm>
              <a:off x="5388" y="5642"/>
              <a:ext cx="16" cy="1"/>
            </a:xfrm>
            <a:custGeom>
              <a:avLst/>
              <a:gdLst>
                <a:gd name="T0" fmla="*/ 16 w 16"/>
                <a:gd name="T1" fmla="*/ 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946"/>
            <p:cNvSpPr>
              <a:spLocks noChangeShapeType="1"/>
            </p:cNvSpPr>
            <p:nvPr/>
          </p:nvSpPr>
          <p:spPr bwMode="auto">
            <a:xfrm flipH="1">
              <a:off x="5365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Line 945"/>
            <p:cNvSpPr>
              <a:spLocks noChangeShapeType="1"/>
            </p:cNvSpPr>
            <p:nvPr/>
          </p:nvSpPr>
          <p:spPr bwMode="auto">
            <a:xfrm flipH="1">
              <a:off x="5343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944"/>
            <p:cNvSpPr>
              <a:spLocks noChangeShapeType="1"/>
            </p:cNvSpPr>
            <p:nvPr/>
          </p:nvSpPr>
          <p:spPr bwMode="auto">
            <a:xfrm flipH="1">
              <a:off x="5320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Line 943"/>
            <p:cNvSpPr>
              <a:spLocks noChangeShapeType="1"/>
            </p:cNvSpPr>
            <p:nvPr/>
          </p:nvSpPr>
          <p:spPr bwMode="auto">
            <a:xfrm flipH="1">
              <a:off x="5295" y="564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942"/>
            <p:cNvSpPr>
              <a:spLocks/>
            </p:cNvSpPr>
            <p:nvPr/>
          </p:nvSpPr>
          <p:spPr bwMode="auto">
            <a:xfrm>
              <a:off x="5272" y="5642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941"/>
            <p:cNvSpPr>
              <a:spLocks noChangeShapeType="1"/>
            </p:cNvSpPr>
            <p:nvPr/>
          </p:nvSpPr>
          <p:spPr bwMode="auto">
            <a:xfrm flipH="1">
              <a:off x="525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940"/>
            <p:cNvSpPr>
              <a:spLocks noChangeShapeType="1"/>
            </p:cNvSpPr>
            <p:nvPr/>
          </p:nvSpPr>
          <p:spPr bwMode="auto">
            <a:xfrm flipH="1">
              <a:off x="5228" y="56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Line 939"/>
            <p:cNvSpPr>
              <a:spLocks noChangeShapeType="1"/>
            </p:cNvSpPr>
            <p:nvPr/>
          </p:nvSpPr>
          <p:spPr bwMode="auto">
            <a:xfrm flipH="1">
              <a:off x="5205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Line 938"/>
            <p:cNvSpPr>
              <a:spLocks noChangeShapeType="1"/>
            </p:cNvSpPr>
            <p:nvPr/>
          </p:nvSpPr>
          <p:spPr bwMode="auto">
            <a:xfrm flipH="1">
              <a:off x="518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Line 937"/>
            <p:cNvSpPr>
              <a:spLocks noChangeShapeType="1"/>
            </p:cNvSpPr>
            <p:nvPr/>
          </p:nvSpPr>
          <p:spPr bwMode="auto">
            <a:xfrm flipH="1" flipV="1">
              <a:off x="5157" y="563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936"/>
            <p:cNvSpPr>
              <a:spLocks noChangeShapeType="1"/>
            </p:cNvSpPr>
            <p:nvPr/>
          </p:nvSpPr>
          <p:spPr bwMode="auto">
            <a:xfrm flipH="1">
              <a:off x="5135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935"/>
            <p:cNvSpPr>
              <a:spLocks noChangeShapeType="1"/>
            </p:cNvSpPr>
            <p:nvPr/>
          </p:nvSpPr>
          <p:spPr bwMode="auto">
            <a:xfrm flipH="1">
              <a:off x="5112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934"/>
            <p:cNvSpPr>
              <a:spLocks noChangeShapeType="1"/>
            </p:cNvSpPr>
            <p:nvPr/>
          </p:nvSpPr>
          <p:spPr bwMode="auto">
            <a:xfrm flipH="1">
              <a:off x="5090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933"/>
            <p:cNvSpPr>
              <a:spLocks/>
            </p:cNvSpPr>
            <p:nvPr/>
          </p:nvSpPr>
          <p:spPr bwMode="auto">
            <a:xfrm>
              <a:off x="5068" y="5632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932"/>
            <p:cNvSpPr>
              <a:spLocks noChangeShapeType="1"/>
            </p:cNvSpPr>
            <p:nvPr/>
          </p:nvSpPr>
          <p:spPr bwMode="auto">
            <a:xfrm flipH="1" flipV="1">
              <a:off x="5042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931"/>
            <p:cNvSpPr>
              <a:spLocks noChangeShapeType="1"/>
            </p:cNvSpPr>
            <p:nvPr/>
          </p:nvSpPr>
          <p:spPr bwMode="auto">
            <a:xfrm flipH="1" flipV="1">
              <a:off x="5020" y="562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Line 930"/>
            <p:cNvSpPr>
              <a:spLocks noChangeShapeType="1"/>
            </p:cNvSpPr>
            <p:nvPr/>
          </p:nvSpPr>
          <p:spPr bwMode="auto">
            <a:xfrm flipH="1" flipV="1">
              <a:off x="4997" y="562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Line 929"/>
            <p:cNvSpPr>
              <a:spLocks noChangeShapeType="1"/>
            </p:cNvSpPr>
            <p:nvPr/>
          </p:nvSpPr>
          <p:spPr bwMode="auto">
            <a:xfrm flipH="1" flipV="1">
              <a:off x="4975" y="562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928"/>
            <p:cNvSpPr>
              <a:spLocks noChangeShapeType="1"/>
            </p:cNvSpPr>
            <p:nvPr/>
          </p:nvSpPr>
          <p:spPr bwMode="auto">
            <a:xfrm flipH="1" flipV="1">
              <a:off x="4953" y="5616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927"/>
            <p:cNvSpPr>
              <a:spLocks noChangeShapeType="1"/>
            </p:cNvSpPr>
            <p:nvPr/>
          </p:nvSpPr>
          <p:spPr bwMode="auto">
            <a:xfrm flipH="1" flipV="1">
              <a:off x="4930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926"/>
            <p:cNvSpPr>
              <a:spLocks noChangeShapeType="1"/>
            </p:cNvSpPr>
            <p:nvPr/>
          </p:nvSpPr>
          <p:spPr bwMode="auto">
            <a:xfrm flipH="1">
              <a:off x="4908" y="561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925"/>
            <p:cNvSpPr>
              <a:spLocks noChangeShapeType="1"/>
            </p:cNvSpPr>
            <p:nvPr/>
          </p:nvSpPr>
          <p:spPr bwMode="auto">
            <a:xfrm flipH="1" flipV="1">
              <a:off x="4885" y="56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924"/>
            <p:cNvSpPr>
              <a:spLocks/>
            </p:cNvSpPr>
            <p:nvPr/>
          </p:nvSpPr>
          <p:spPr bwMode="auto">
            <a:xfrm>
              <a:off x="4860" y="5600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6 w 16"/>
                <a:gd name="T3" fmla="*/ 0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Line 923"/>
            <p:cNvSpPr>
              <a:spLocks noChangeShapeType="1"/>
            </p:cNvSpPr>
            <p:nvPr/>
          </p:nvSpPr>
          <p:spPr bwMode="auto">
            <a:xfrm flipH="1" flipV="1">
              <a:off x="4837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922"/>
            <p:cNvSpPr>
              <a:spLocks noChangeShapeType="1"/>
            </p:cNvSpPr>
            <p:nvPr/>
          </p:nvSpPr>
          <p:spPr bwMode="auto">
            <a:xfrm flipH="1" flipV="1">
              <a:off x="4815" y="559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921"/>
            <p:cNvSpPr>
              <a:spLocks noChangeShapeType="1"/>
            </p:cNvSpPr>
            <p:nvPr/>
          </p:nvSpPr>
          <p:spPr bwMode="auto">
            <a:xfrm flipH="1" flipV="1">
              <a:off x="4793" y="5584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920"/>
            <p:cNvSpPr>
              <a:spLocks noChangeShapeType="1"/>
            </p:cNvSpPr>
            <p:nvPr/>
          </p:nvSpPr>
          <p:spPr bwMode="auto">
            <a:xfrm flipH="1" flipV="1">
              <a:off x="4770" y="5578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Line 919"/>
            <p:cNvSpPr>
              <a:spLocks noChangeShapeType="1"/>
            </p:cNvSpPr>
            <p:nvPr/>
          </p:nvSpPr>
          <p:spPr bwMode="auto">
            <a:xfrm flipH="1" flipV="1">
              <a:off x="4748" y="557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918"/>
            <p:cNvSpPr>
              <a:spLocks noChangeShapeType="1"/>
            </p:cNvSpPr>
            <p:nvPr/>
          </p:nvSpPr>
          <p:spPr bwMode="auto">
            <a:xfrm flipH="1" flipV="1">
              <a:off x="4729" y="5568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917"/>
            <p:cNvSpPr>
              <a:spLocks noChangeShapeType="1"/>
            </p:cNvSpPr>
            <p:nvPr/>
          </p:nvSpPr>
          <p:spPr bwMode="auto">
            <a:xfrm flipH="1" flipV="1">
              <a:off x="4706" y="556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916"/>
            <p:cNvSpPr>
              <a:spLocks noChangeShapeType="1"/>
            </p:cNvSpPr>
            <p:nvPr/>
          </p:nvSpPr>
          <p:spPr bwMode="auto">
            <a:xfrm flipH="1" flipV="1">
              <a:off x="4684" y="555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915"/>
            <p:cNvSpPr>
              <a:spLocks/>
            </p:cNvSpPr>
            <p:nvPr/>
          </p:nvSpPr>
          <p:spPr bwMode="auto">
            <a:xfrm>
              <a:off x="4661" y="5549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914"/>
            <p:cNvSpPr>
              <a:spLocks noChangeShapeType="1"/>
            </p:cNvSpPr>
            <p:nvPr/>
          </p:nvSpPr>
          <p:spPr bwMode="auto">
            <a:xfrm flipH="1" flipV="1">
              <a:off x="4639" y="554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 flipH="1" flipV="1">
              <a:off x="4617" y="5533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912"/>
            <p:cNvSpPr>
              <a:spLocks noChangeShapeType="1"/>
            </p:cNvSpPr>
            <p:nvPr/>
          </p:nvSpPr>
          <p:spPr bwMode="auto">
            <a:xfrm flipH="1" flipV="1">
              <a:off x="4594" y="552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911"/>
            <p:cNvSpPr>
              <a:spLocks noChangeShapeType="1"/>
            </p:cNvSpPr>
            <p:nvPr/>
          </p:nvSpPr>
          <p:spPr bwMode="auto">
            <a:xfrm flipH="1" flipV="1">
              <a:off x="4572" y="551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Line 910"/>
            <p:cNvSpPr>
              <a:spLocks noChangeShapeType="1"/>
            </p:cNvSpPr>
            <p:nvPr/>
          </p:nvSpPr>
          <p:spPr bwMode="auto">
            <a:xfrm flipH="1" flipV="1">
              <a:off x="4553" y="551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909"/>
            <p:cNvSpPr>
              <a:spLocks noChangeShapeType="1"/>
            </p:cNvSpPr>
            <p:nvPr/>
          </p:nvSpPr>
          <p:spPr bwMode="auto">
            <a:xfrm flipH="1" flipV="1">
              <a:off x="4530" y="550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908"/>
            <p:cNvSpPr>
              <a:spLocks noChangeShapeType="1"/>
            </p:cNvSpPr>
            <p:nvPr/>
          </p:nvSpPr>
          <p:spPr bwMode="auto">
            <a:xfrm flipH="1" flipV="1">
              <a:off x="4508" y="54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907"/>
            <p:cNvSpPr>
              <a:spLocks noChangeShapeType="1"/>
            </p:cNvSpPr>
            <p:nvPr/>
          </p:nvSpPr>
          <p:spPr bwMode="auto">
            <a:xfrm flipH="1" flipV="1">
              <a:off x="4489" y="548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906"/>
            <p:cNvSpPr>
              <a:spLocks/>
            </p:cNvSpPr>
            <p:nvPr/>
          </p:nvSpPr>
          <p:spPr bwMode="auto">
            <a:xfrm>
              <a:off x="4466" y="547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7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Line 905"/>
            <p:cNvSpPr>
              <a:spLocks noChangeShapeType="1"/>
            </p:cNvSpPr>
            <p:nvPr/>
          </p:nvSpPr>
          <p:spPr bwMode="auto">
            <a:xfrm flipH="1" flipV="1">
              <a:off x="4444" y="546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Line 904"/>
            <p:cNvSpPr>
              <a:spLocks noChangeShapeType="1"/>
            </p:cNvSpPr>
            <p:nvPr/>
          </p:nvSpPr>
          <p:spPr bwMode="auto">
            <a:xfrm flipH="1" flipV="1">
              <a:off x="4425" y="545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Line 903"/>
            <p:cNvSpPr>
              <a:spLocks noChangeShapeType="1"/>
            </p:cNvSpPr>
            <p:nvPr/>
          </p:nvSpPr>
          <p:spPr bwMode="auto">
            <a:xfrm flipH="1" flipV="1">
              <a:off x="4402" y="54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Line 902"/>
            <p:cNvSpPr>
              <a:spLocks noChangeShapeType="1"/>
            </p:cNvSpPr>
            <p:nvPr/>
          </p:nvSpPr>
          <p:spPr bwMode="auto">
            <a:xfrm flipH="1" flipV="1">
              <a:off x="4383" y="543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901"/>
            <p:cNvSpPr>
              <a:spLocks noChangeShapeType="1"/>
            </p:cNvSpPr>
            <p:nvPr/>
          </p:nvSpPr>
          <p:spPr bwMode="auto">
            <a:xfrm flipH="1" flipV="1">
              <a:off x="4361" y="542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Line 900"/>
            <p:cNvSpPr>
              <a:spLocks noChangeShapeType="1"/>
            </p:cNvSpPr>
            <p:nvPr/>
          </p:nvSpPr>
          <p:spPr bwMode="auto">
            <a:xfrm flipH="1" flipV="1">
              <a:off x="4342" y="541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899"/>
            <p:cNvSpPr>
              <a:spLocks noChangeShapeType="1"/>
            </p:cNvSpPr>
            <p:nvPr/>
          </p:nvSpPr>
          <p:spPr bwMode="auto">
            <a:xfrm flipH="1" flipV="1">
              <a:off x="4319" y="54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98"/>
            <p:cNvSpPr>
              <a:spLocks noChangeShapeType="1"/>
            </p:cNvSpPr>
            <p:nvPr/>
          </p:nvSpPr>
          <p:spPr bwMode="auto">
            <a:xfrm flipH="1" flipV="1">
              <a:off x="4300" y="539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/>
            <p:cNvSpPr>
              <a:spLocks/>
            </p:cNvSpPr>
            <p:nvPr/>
          </p:nvSpPr>
          <p:spPr bwMode="auto">
            <a:xfrm>
              <a:off x="4281" y="538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6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96"/>
            <p:cNvSpPr>
              <a:spLocks noChangeShapeType="1"/>
            </p:cNvSpPr>
            <p:nvPr/>
          </p:nvSpPr>
          <p:spPr bwMode="auto">
            <a:xfrm flipH="1" flipV="1">
              <a:off x="4258" y="537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95"/>
            <p:cNvSpPr>
              <a:spLocks noChangeShapeType="1"/>
            </p:cNvSpPr>
            <p:nvPr/>
          </p:nvSpPr>
          <p:spPr bwMode="auto">
            <a:xfrm flipH="1" flipV="1">
              <a:off x="4239" y="536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Line 894"/>
            <p:cNvSpPr>
              <a:spLocks noChangeShapeType="1"/>
            </p:cNvSpPr>
            <p:nvPr/>
          </p:nvSpPr>
          <p:spPr bwMode="auto">
            <a:xfrm flipH="1" flipV="1">
              <a:off x="4220" y="535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93"/>
            <p:cNvSpPr>
              <a:spLocks/>
            </p:cNvSpPr>
            <p:nvPr/>
          </p:nvSpPr>
          <p:spPr bwMode="auto">
            <a:xfrm>
              <a:off x="4201" y="533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3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92"/>
            <p:cNvSpPr>
              <a:spLocks noChangeShapeType="1"/>
            </p:cNvSpPr>
            <p:nvPr/>
          </p:nvSpPr>
          <p:spPr bwMode="auto">
            <a:xfrm flipH="1" flipV="1">
              <a:off x="4182" y="53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91"/>
            <p:cNvSpPr>
              <a:spLocks noChangeShapeType="1"/>
            </p:cNvSpPr>
            <p:nvPr/>
          </p:nvSpPr>
          <p:spPr bwMode="auto">
            <a:xfrm flipH="1" flipV="1">
              <a:off x="4162" y="5316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Line 890"/>
            <p:cNvSpPr>
              <a:spLocks noChangeShapeType="1"/>
            </p:cNvSpPr>
            <p:nvPr/>
          </p:nvSpPr>
          <p:spPr bwMode="auto">
            <a:xfrm flipH="1" flipV="1">
              <a:off x="4143" y="530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89"/>
            <p:cNvSpPr>
              <a:spLocks noChangeShapeType="1"/>
            </p:cNvSpPr>
            <p:nvPr/>
          </p:nvSpPr>
          <p:spPr bwMode="auto">
            <a:xfrm flipH="1" flipV="1">
              <a:off x="4121" y="529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888"/>
            <p:cNvSpPr>
              <a:spLocks noChangeShapeType="1"/>
            </p:cNvSpPr>
            <p:nvPr/>
          </p:nvSpPr>
          <p:spPr bwMode="auto">
            <a:xfrm flipH="1" flipV="1">
              <a:off x="4105" y="5277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887"/>
            <p:cNvSpPr>
              <a:spLocks noChangeShapeType="1"/>
            </p:cNvSpPr>
            <p:nvPr/>
          </p:nvSpPr>
          <p:spPr bwMode="auto">
            <a:xfrm flipH="1" flipV="1">
              <a:off x="4086" y="5264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886"/>
            <p:cNvSpPr>
              <a:spLocks noChangeShapeType="1"/>
            </p:cNvSpPr>
            <p:nvPr/>
          </p:nvSpPr>
          <p:spPr bwMode="auto">
            <a:xfrm flipH="1" flipV="1">
              <a:off x="4066" y="5248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885"/>
            <p:cNvSpPr>
              <a:spLocks noChangeShapeType="1"/>
            </p:cNvSpPr>
            <p:nvPr/>
          </p:nvSpPr>
          <p:spPr bwMode="auto">
            <a:xfrm flipH="1" flipV="1">
              <a:off x="4047" y="523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884"/>
            <p:cNvSpPr>
              <a:spLocks/>
            </p:cNvSpPr>
            <p:nvPr/>
          </p:nvSpPr>
          <p:spPr bwMode="auto">
            <a:xfrm>
              <a:off x="4028" y="522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6 w 13"/>
                <a:gd name="T3" fmla="*/ 3 h 9"/>
                <a:gd name="T4" fmla="*/ 0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883"/>
            <p:cNvSpPr>
              <a:spLocks noChangeShapeType="1"/>
            </p:cNvSpPr>
            <p:nvPr/>
          </p:nvSpPr>
          <p:spPr bwMode="auto">
            <a:xfrm flipH="1" flipV="1">
              <a:off x="4009" y="52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882"/>
            <p:cNvSpPr>
              <a:spLocks noChangeShapeType="1"/>
            </p:cNvSpPr>
            <p:nvPr/>
          </p:nvSpPr>
          <p:spPr bwMode="auto">
            <a:xfrm flipH="1" flipV="1">
              <a:off x="3993" y="519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881"/>
            <p:cNvSpPr>
              <a:spLocks noChangeShapeType="1"/>
            </p:cNvSpPr>
            <p:nvPr/>
          </p:nvSpPr>
          <p:spPr bwMode="auto">
            <a:xfrm flipH="1" flipV="1">
              <a:off x="3974" y="518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880"/>
            <p:cNvSpPr>
              <a:spLocks noChangeShapeType="1"/>
            </p:cNvSpPr>
            <p:nvPr/>
          </p:nvSpPr>
          <p:spPr bwMode="auto">
            <a:xfrm flipH="1" flipV="1">
              <a:off x="3955" y="5165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879"/>
            <p:cNvSpPr>
              <a:spLocks noChangeShapeType="1"/>
            </p:cNvSpPr>
            <p:nvPr/>
          </p:nvSpPr>
          <p:spPr bwMode="auto">
            <a:xfrm flipH="1" flipV="1">
              <a:off x="3939" y="514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878"/>
            <p:cNvSpPr>
              <a:spLocks noChangeShapeType="1"/>
            </p:cNvSpPr>
            <p:nvPr/>
          </p:nvSpPr>
          <p:spPr bwMode="auto">
            <a:xfrm flipH="1" flipV="1">
              <a:off x="3923" y="5136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877"/>
            <p:cNvSpPr>
              <a:spLocks noChangeShapeType="1"/>
            </p:cNvSpPr>
            <p:nvPr/>
          </p:nvSpPr>
          <p:spPr bwMode="auto">
            <a:xfrm flipH="1" flipV="1">
              <a:off x="3903" y="512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876"/>
            <p:cNvSpPr>
              <a:spLocks noChangeShapeType="1"/>
            </p:cNvSpPr>
            <p:nvPr/>
          </p:nvSpPr>
          <p:spPr bwMode="auto">
            <a:xfrm flipH="1" flipV="1">
              <a:off x="3887" y="510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875"/>
            <p:cNvSpPr>
              <a:spLocks/>
            </p:cNvSpPr>
            <p:nvPr/>
          </p:nvSpPr>
          <p:spPr bwMode="auto">
            <a:xfrm>
              <a:off x="3868" y="508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0 w 13"/>
                <a:gd name="T3" fmla="*/ 1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874"/>
            <p:cNvSpPr>
              <a:spLocks noChangeShapeType="1"/>
            </p:cNvSpPr>
            <p:nvPr/>
          </p:nvSpPr>
          <p:spPr bwMode="auto">
            <a:xfrm flipH="1" flipV="1">
              <a:off x="3852" y="507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Line 873"/>
            <p:cNvSpPr>
              <a:spLocks noChangeShapeType="1"/>
            </p:cNvSpPr>
            <p:nvPr/>
          </p:nvSpPr>
          <p:spPr bwMode="auto">
            <a:xfrm flipH="1" flipV="1">
              <a:off x="3836" y="50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Line 872"/>
            <p:cNvSpPr>
              <a:spLocks noChangeShapeType="1"/>
            </p:cNvSpPr>
            <p:nvPr/>
          </p:nvSpPr>
          <p:spPr bwMode="auto">
            <a:xfrm flipH="1" flipV="1">
              <a:off x="3820" y="5040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871"/>
            <p:cNvSpPr>
              <a:spLocks/>
            </p:cNvSpPr>
            <p:nvPr/>
          </p:nvSpPr>
          <p:spPr bwMode="auto">
            <a:xfrm>
              <a:off x="3804" y="5024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870"/>
            <p:cNvSpPr>
              <a:spLocks noChangeShapeType="1"/>
            </p:cNvSpPr>
            <p:nvPr/>
          </p:nvSpPr>
          <p:spPr bwMode="auto">
            <a:xfrm flipH="1" flipV="1">
              <a:off x="3788" y="500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869"/>
            <p:cNvSpPr>
              <a:spLocks noChangeShapeType="1"/>
            </p:cNvSpPr>
            <p:nvPr/>
          </p:nvSpPr>
          <p:spPr bwMode="auto">
            <a:xfrm flipH="1" flipV="1">
              <a:off x="3772" y="49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868"/>
            <p:cNvSpPr>
              <a:spLocks noChangeShapeType="1"/>
            </p:cNvSpPr>
            <p:nvPr/>
          </p:nvSpPr>
          <p:spPr bwMode="auto">
            <a:xfrm flipH="1" flipV="1">
              <a:off x="3756" y="497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867"/>
            <p:cNvSpPr>
              <a:spLocks noChangeShapeType="1"/>
            </p:cNvSpPr>
            <p:nvPr/>
          </p:nvSpPr>
          <p:spPr bwMode="auto">
            <a:xfrm flipH="1" flipV="1">
              <a:off x="3740" y="496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866"/>
            <p:cNvSpPr>
              <a:spLocks noChangeShapeType="1"/>
            </p:cNvSpPr>
            <p:nvPr/>
          </p:nvSpPr>
          <p:spPr bwMode="auto">
            <a:xfrm flipH="1" flipV="1">
              <a:off x="3724" y="49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865"/>
            <p:cNvSpPr>
              <a:spLocks noChangeShapeType="1"/>
            </p:cNvSpPr>
            <p:nvPr/>
          </p:nvSpPr>
          <p:spPr bwMode="auto">
            <a:xfrm flipH="1" flipV="1">
              <a:off x="3708" y="492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864"/>
            <p:cNvSpPr>
              <a:spLocks noChangeShapeType="1"/>
            </p:cNvSpPr>
            <p:nvPr/>
          </p:nvSpPr>
          <p:spPr bwMode="auto">
            <a:xfrm flipH="1" flipV="1">
              <a:off x="3692" y="490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Line 863"/>
            <p:cNvSpPr>
              <a:spLocks noChangeShapeType="1"/>
            </p:cNvSpPr>
            <p:nvPr/>
          </p:nvSpPr>
          <p:spPr bwMode="auto">
            <a:xfrm flipH="1" flipV="1">
              <a:off x="3679" y="489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862"/>
            <p:cNvSpPr>
              <a:spLocks/>
            </p:cNvSpPr>
            <p:nvPr/>
          </p:nvSpPr>
          <p:spPr bwMode="auto">
            <a:xfrm>
              <a:off x="3663" y="4871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7 w 10"/>
                <a:gd name="T3" fmla="*/ 9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Line 861"/>
            <p:cNvSpPr>
              <a:spLocks noChangeShapeType="1"/>
            </p:cNvSpPr>
            <p:nvPr/>
          </p:nvSpPr>
          <p:spPr bwMode="auto">
            <a:xfrm flipH="1" flipV="1">
              <a:off x="3651" y="485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860"/>
            <p:cNvSpPr>
              <a:spLocks noChangeShapeType="1"/>
            </p:cNvSpPr>
            <p:nvPr/>
          </p:nvSpPr>
          <p:spPr bwMode="auto">
            <a:xfrm flipH="1" flipV="1">
              <a:off x="3635" y="4836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Line 859"/>
            <p:cNvSpPr>
              <a:spLocks noChangeShapeType="1"/>
            </p:cNvSpPr>
            <p:nvPr/>
          </p:nvSpPr>
          <p:spPr bwMode="auto">
            <a:xfrm flipH="1" flipV="1">
              <a:off x="3622" y="481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858"/>
            <p:cNvSpPr>
              <a:spLocks/>
            </p:cNvSpPr>
            <p:nvPr/>
          </p:nvSpPr>
          <p:spPr bwMode="auto">
            <a:xfrm>
              <a:off x="3606" y="4800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3 w 9"/>
                <a:gd name="T3" fmla="*/ 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857"/>
            <p:cNvSpPr>
              <a:spLocks noChangeShapeType="1"/>
            </p:cNvSpPr>
            <p:nvPr/>
          </p:nvSpPr>
          <p:spPr bwMode="auto">
            <a:xfrm flipH="1" flipV="1">
              <a:off x="3593" y="478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856"/>
            <p:cNvSpPr>
              <a:spLocks noChangeShapeType="1"/>
            </p:cNvSpPr>
            <p:nvPr/>
          </p:nvSpPr>
          <p:spPr bwMode="auto">
            <a:xfrm flipH="1" flipV="1">
              <a:off x="3580" y="476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855"/>
            <p:cNvSpPr>
              <a:spLocks noChangeShapeType="1"/>
            </p:cNvSpPr>
            <p:nvPr/>
          </p:nvSpPr>
          <p:spPr bwMode="auto">
            <a:xfrm flipH="1" flipV="1">
              <a:off x="3567" y="474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854"/>
            <p:cNvSpPr>
              <a:spLocks noChangeShapeType="1"/>
            </p:cNvSpPr>
            <p:nvPr/>
          </p:nvSpPr>
          <p:spPr bwMode="auto">
            <a:xfrm flipH="1" flipV="1">
              <a:off x="3555" y="472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853"/>
            <p:cNvSpPr>
              <a:spLocks noChangeShapeType="1"/>
            </p:cNvSpPr>
            <p:nvPr/>
          </p:nvSpPr>
          <p:spPr bwMode="auto">
            <a:xfrm flipH="1" flipV="1">
              <a:off x="3542" y="470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852"/>
            <p:cNvSpPr>
              <a:spLocks noChangeShapeType="1"/>
            </p:cNvSpPr>
            <p:nvPr/>
          </p:nvSpPr>
          <p:spPr bwMode="auto">
            <a:xfrm flipH="1" flipV="1">
              <a:off x="3529" y="4685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Line 851"/>
            <p:cNvSpPr>
              <a:spLocks noChangeShapeType="1"/>
            </p:cNvSpPr>
            <p:nvPr/>
          </p:nvSpPr>
          <p:spPr bwMode="auto">
            <a:xfrm flipH="1" flipV="1">
              <a:off x="3516" y="466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850"/>
            <p:cNvSpPr>
              <a:spLocks noChangeShapeType="1"/>
            </p:cNvSpPr>
            <p:nvPr/>
          </p:nvSpPr>
          <p:spPr bwMode="auto">
            <a:xfrm flipH="1" flipV="1">
              <a:off x="3503" y="464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849"/>
            <p:cNvSpPr>
              <a:spLocks/>
            </p:cNvSpPr>
            <p:nvPr/>
          </p:nvSpPr>
          <p:spPr bwMode="auto">
            <a:xfrm>
              <a:off x="3491" y="4628"/>
              <a:ext cx="9" cy="12"/>
            </a:xfrm>
            <a:custGeom>
              <a:avLst/>
              <a:gdLst>
                <a:gd name="T0" fmla="*/ 9 w 9"/>
                <a:gd name="T1" fmla="*/ 12 h 12"/>
                <a:gd name="T2" fmla="*/ 3 w 9"/>
                <a:gd name="T3" fmla="*/ 6 h 12"/>
                <a:gd name="T4" fmla="*/ 0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848"/>
            <p:cNvSpPr>
              <a:spLocks noChangeShapeType="1"/>
            </p:cNvSpPr>
            <p:nvPr/>
          </p:nvSpPr>
          <p:spPr bwMode="auto">
            <a:xfrm flipH="1" flipV="1">
              <a:off x="3481" y="460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847"/>
            <p:cNvSpPr>
              <a:spLocks noChangeShapeType="1"/>
            </p:cNvSpPr>
            <p:nvPr/>
          </p:nvSpPr>
          <p:spPr bwMode="auto">
            <a:xfrm flipH="1" flipV="1">
              <a:off x="3468" y="458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846"/>
            <p:cNvSpPr>
              <a:spLocks noChangeShapeType="1"/>
            </p:cNvSpPr>
            <p:nvPr/>
          </p:nvSpPr>
          <p:spPr bwMode="auto">
            <a:xfrm flipH="1" flipV="1">
              <a:off x="3456" y="456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845"/>
            <p:cNvSpPr>
              <a:spLocks noChangeShapeType="1"/>
            </p:cNvSpPr>
            <p:nvPr/>
          </p:nvSpPr>
          <p:spPr bwMode="auto">
            <a:xfrm flipH="1" flipV="1">
              <a:off x="3446" y="4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844"/>
            <p:cNvSpPr>
              <a:spLocks noChangeShapeType="1"/>
            </p:cNvSpPr>
            <p:nvPr/>
          </p:nvSpPr>
          <p:spPr bwMode="auto">
            <a:xfrm flipH="1" flipV="1">
              <a:off x="3433" y="452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843"/>
            <p:cNvSpPr>
              <a:spLocks noChangeShapeType="1"/>
            </p:cNvSpPr>
            <p:nvPr/>
          </p:nvSpPr>
          <p:spPr bwMode="auto">
            <a:xfrm flipH="1" flipV="1">
              <a:off x="3424" y="45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842"/>
            <p:cNvSpPr>
              <a:spLocks noChangeShapeType="1"/>
            </p:cNvSpPr>
            <p:nvPr/>
          </p:nvSpPr>
          <p:spPr bwMode="auto">
            <a:xfrm flipH="1" flipV="1">
              <a:off x="3414" y="44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841"/>
            <p:cNvSpPr>
              <a:spLocks noChangeShapeType="1"/>
            </p:cNvSpPr>
            <p:nvPr/>
          </p:nvSpPr>
          <p:spPr bwMode="auto">
            <a:xfrm flipH="1" flipV="1">
              <a:off x="3404" y="446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840"/>
            <p:cNvSpPr>
              <a:spLocks/>
            </p:cNvSpPr>
            <p:nvPr/>
          </p:nvSpPr>
          <p:spPr bwMode="auto">
            <a:xfrm>
              <a:off x="3392" y="4445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839"/>
            <p:cNvSpPr>
              <a:spLocks noChangeShapeType="1"/>
            </p:cNvSpPr>
            <p:nvPr/>
          </p:nvSpPr>
          <p:spPr bwMode="auto">
            <a:xfrm flipH="1" flipV="1">
              <a:off x="3382" y="442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838"/>
            <p:cNvSpPr>
              <a:spLocks noChangeShapeType="1"/>
            </p:cNvSpPr>
            <p:nvPr/>
          </p:nvSpPr>
          <p:spPr bwMode="auto">
            <a:xfrm flipH="1" flipV="1">
              <a:off x="3376" y="4404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Line 837"/>
            <p:cNvSpPr>
              <a:spLocks noChangeShapeType="1"/>
            </p:cNvSpPr>
            <p:nvPr/>
          </p:nvSpPr>
          <p:spPr bwMode="auto">
            <a:xfrm flipH="1" flipV="1">
              <a:off x="3366" y="438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836"/>
            <p:cNvSpPr>
              <a:spLocks noChangeShapeType="1"/>
            </p:cNvSpPr>
            <p:nvPr/>
          </p:nvSpPr>
          <p:spPr bwMode="auto">
            <a:xfrm flipH="1" flipV="1">
              <a:off x="3356" y="4362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835"/>
            <p:cNvSpPr>
              <a:spLocks noChangeShapeType="1"/>
            </p:cNvSpPr>
            <p:nvPr/>
          </p:nvSpPr>
          <p:spPr bwMode="auto">
            <a:xfrm flipH="1" flipV="1">
              <a:off x="3347" y="43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834"/>
            <p:cNvSpPr>
              <a:spLocks noChangeShapeType="1"/>
            </p:cNvSpPr>
            <p:nvPr/>
          </p:nvSpPr>
          <p:spPr bwMode="auto">
            <a:xfrm flipH="1" flipV="1">
              <a:off x="3337" y="43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833"/>
            <p:cNvSpPr>
              <a:spLocks noChangeShapeType="1"/>
            </p:cNvSpPr>
            <p:nvPr/>
          </p:nvSpPr>
          <p:spPr bwMode="auto">
            <a:xfrm flipH="1" flipV="1">
              <a:off x="3331" y="429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832"/>
            <p:cNvSpPr>
              <a:spLocks noChangeShapeType="1"/>
            </p:cNvSpPr>
            <p:nvPr/>
          </p:nvSpPr>
          <p:spPr bwMode="auto">
            <a:xfrm flipH="1" flipV="1">
              <a:off x="3321" y="427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831"/>
            <p:cNvSpPr>
              <a:spLocks noChangeShapeType="1"/>
            </p:cNvSpPr>
            <p:nvPr/>
          </p:nvSpPr>
          <p:spPr bwMode="auto">
            <a:xfrm flipH="1" flipV="1">
              <a:off x="3315" y="425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830"/>
            <p:cNvSpPr>
              <a:spLocks noChangeShapeType="1"/>
            </p:cNvSpPr>
            <p:nvPr/>
          </p:nvSpPr>
          <p:spPr bwMode="auto">
            <a:xfrm flipH="1" flipV="1">
              <a:off x="3305" y="423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829"/>
            <p:cNvSpPr>
              <a:spLocks noChangeShapeType="1"/>
            </p:cNvSpPr>
            <p:nvPr/>
          </p:nvSpPr>
          <p:spPr bwMode="auto">
            <a:xfrm flipH="1" flipV="1">
              <a:off x="3299" y="420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828"/>
            <p:cNvSpPr>
              <a:spLocks noChangeShapeType="1"/>
            </p:cNvSpPr>
            <p:nvPr/>
          </p:nvSpPr>
          <p:spPr bwMode="auto">
            <a:xfrm flipH="1" flipV="1">
              <a:off x="3292" y="418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827"/>
            <p:cNvSpPr>
              <a:spLocks/>
            </p:cNvSpPr>
            <p:nvPr/>
          </p:nvSpPr>
          <p:spPr bwMode="auto">
            <a:xfrm>
              <a:off x="3283" y="4167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3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826"/>
            <p:cNvSpPr>
              <a:spLocks noChangeShapeType="1"/>
            </p:cNvSpPr>
            <p:nvPr/>
          </p:nvSpPr>
          <p:spPr bwMode="auto">
            <a:xfrm flipH="1" flipV="1">
              <a:off x="3276" y="414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825"/>
            <p:cNvSpPr>
              <a:spLocks noChangeShapeType="1"/>
            </p:cNvSpPr>
            <p:nvPr/>
          </p:nvSpPr>
          <p:spPr bwMode="auto">
            <a:xfrm flipH="1" flipV="1">
              <a:off x="3270" y="412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824"/>
            <p:cNvSpPr>
              <a:spLocks noChangeShapeType="1"/>
            </p:cNvSpPr>
            <p:nvPr/>
          </p:nvSpPr>
          <p:spPr bwMode="auto">
            <a:xfrm flipH="1" flipV="1">
              <a:off x="3264" y="410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823"/>
            <p:cNvSpPr>
              <a:spLocks noChangeShapeType="1"/>
            </p:cNvSpPr>
            <p:nvPr/>
          </p:nvSpPr>
          <p:spPr bwMode="auto">
            <a:xfrm flipH="1" flipV="1">
              <a:off x="3257" y="40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822"/>
            <p:cNvSpPr>
              <a:spLocks noChangeShapeType="1"/>
            </p:cNvSpPr>
            <p:nvPr/>
          </p:nvSpPr>
          <p:spPr bwMode="auto">
            <a:xfrm flipH="1" flipV="1">
              <a:off x="3254" y="40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821"/>
            <p:cNvSpPr>
              <a:spLocks noChangeShapeType="1"/>
            </p:cNvSpPr>
            <p:nvPr/>
          </p:nvSpPr>
          <p:spPr bwMode="auto">
            <a:xfrm flipH="1" flipV="1">
              <a:off x="3248" y="403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820"/>
            <p:cNvSpPr>
              <a:spLocks noChangeShapeType="1"/>
            </p:cNvSpPr>
            <p:nvPr/>
          </p:nvSpPr>
          <p:spPr bwMode="auto">
            <a:xfrm flipH="1" flipV="1">
              <a:off x="3244" y="401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819"/>
            <p:cNvSpPr>
              <a:spLocks noChangeShapeType="1"/>
            </p:cNvSpPr>
            <p:nvPr/>
          </p:nvSpPr>
          <p:spPr bwMode="auto">
            <a:xfrm flipH="1" flipV="1">
              <a:off x="3238" y="398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818"/>
            <p:cNvSpPr>
              <a:spLocks/>
            </p:cNvSpPr>
            <p:nvPr/>
          </p:nvSpPr>
          <p:spPr bwMode="auto">
            <a:xfrm>
              <a:off x="3232" y="3965"/>
              <a:ext cx="3" cy="13"/>
            </a:xfrm>
            <a:custGeom>
              <a:avLst/>
              <a:gdLst>
                <a:gd name="T0" fmla="*/ 3 w 3"/>
                <a:gd name="T1" fmla="*/ 13 h 13"/>
                <a:gd name="T2" fmla="*/ 3 w 3"/>
                <a:gd name="T3" fmla="*/ 7 h 13"/>
                <a:gd name="T4" fmla="*/ 0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817"/>
            <p:cNvSpPr>
              <a:spLocks noChangeShapeType="1"/>
            </p:cNvSpPr>
            <p:nvPr/>
          </p:nvSpPr>
          <p:spPr bwMode="auto">
            <a:xfrm flipH="1" flipV="1">
              <a:off x="3228" y="394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816"/>
            <p:cNvSpPr>
              <a:spLocks noChangeShapeType="1"/>
            </p:cNvSpPr>
            <p:nvPr/>
          </p:nvSpPr>
          <p:spPr bwMode="auto">
            <a:xfrm flipH="1" flipV="1">
              <a:off x="3225" y="392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815"/>
            <p:cNvSpPr>
              <a:spLocks noChangeShapeType="1"/>
            </p:cNvSpPr>
            <p:nvPr/>
          </p:nvSpPr>
          <p:spPr bwMode="auto">
            <a:xfrm flipV="1">
              <a:off x="3222" y="389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814"/>
            <p:cNvSpPr>
              <a:spLocks noChangeShapeType="1"/>
            </p:cNvSpPr>
            <p:nvPr/>
          </p:nvSpPr>
          <p:spPr bwMode="auto">
            <a:xfrm flipH="1" flipV="1">
              <a:off x="3216" y="387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813"/>
            <p:cNvSpPr>
              <a:spLocks noChangeShapeType="1"/>
            </p:cNvSpPr>
            <p:nvPr/>
          </p:nvSpPr>
          <p:spPr bwMode="auto">
            <a:xfrm flipH="1" flipV="1">
              <a:off x="3212" y="3850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812"/>
            <p:cNvSpPr>
              <a:spLocks noChangeShapeType="1"/>
            </p:cNvSpPr>
            <p:nvPr/>
          </p:nvSpPr>
          <p:spPr bwMode="auto">
            <a:xfrm flipH="1" flipV="1">
              <a:off x="3209" y="382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811"/>
            <p:cNvSpPr>
              <a:spLocks noChangeShapeType="1"/>
            </p:cNvSpPr>
            <p:nvPr/>
          </p:nvSpPr>
          <p:spPr bwMode="auto">
            <a:xfrm flipH="1" flipV="1">
              <a:off x="3206" y="380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810"/>
            <p:cNvSpPr>
              <a:spLocks noChangeShapeType="1"/>
            </p:cNvSpPr>
            <p:nvPr/>
          </p:nvSpPr>
          <p:spPr bwMode="auto">
            <a:xfrm flipH="1" flipV="1">
              <a:off x="3203" y="37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809"/>
            <p:cNvSpPr>
              <a:spLocks/>
            </p:cNvSpPr>
            <p:nvPr/>
          </p:nvSpPr>
          <p:spPr bwMode="auto">
            <a:xfrm>
              <a:off x="3203" y="3760"/>
              <a:ext cx="1" cy="13"/>
            </a:xfrm>
            <a:custGeom>
              <a:avLst/>
              <a:gdLst>
                <a:gd name="T0" fmla="*/ 13 h 13"/>
                <a:gd name="T1" fmla="*/ 4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Line 808"/>
            <p:cNvSpPr>
              <a:spLocks noChangeShapeType="1"/>
            </p:cNvSpPr>
            <p:nvPr/>
          </p:nvSpPr>
          <p:spPr bwMode="auto">
            <a:xfrm flipV="1">
              <a:off x="3200" y="373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Line 807"/>
            <p:cNvSpPr>
              <a:spLocks noChangeShapeType="1"/>
            </p:cNvSpPr>
            <p:nvPr/>
          </p:nvSpPr>
          <p:spPr bwMode="auto">
            <a:xfrm flipV="1">
              <a:off x="3200" y="371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Line 806"/>
            <p:cNvSpPr>
              <a:spLocks noChangeShapeType="1"/>
            </p:cNvSpPr>
            <p:nvPr/>
          </p:nvSpPr>
          <p:spPr bwMode="auto">
            <a:xfrm flipV="1">
              <a:off x="3196" y="369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Line 805"/>
            <p:cNvSpPr>
              <a:spLocks noChangeShapeType="1"/>
            </p:cNvSpPr>
            <p:nvPr/>
          </p:nvSpPr>
          <p:spPr bwMode="auto">
            <a:xfrm flipH="1" flipV="1">
              <a:off x="3193" y="366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804"/>
            <p:cNvSpPr>
              <a:spLocks/>
            </p:cNvSpPr>
            <p:nvPr/>
          </p:nvSpPr>
          <p:spPr bwMode="auto">
            <a:xfrm>
              <a:off x="3193" y="3645"/>
              <a:ext cx="1" cy="13"/>
            </a:xfrm>
            <a:custGeom>
              <a:avLst/>
              <a:gdLst>
                <a:gd name="T0" fmla="*/ 13 h 13"/>
                <a:gd name="T1" fmla="*/ 10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Line 803"/>
            <p:cNvSpPr>
              <a:spLocks noChangeShapeType="1"/>
            </p:cNvSpPr>
            <p:nvPr/>
          </p:nvSpPr>
          <p:spPr bwMode="auto">
            <a:xfrm flipV="1">
              <a:off x="3193" y="362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802"/>
            <p:cNvSpPr>
              <a:spLocks noChangeShapeType="1"/>
            </p:cNvSpPr>
            <p:nvPr/>
          </p:nvSpPr>
          <p:spPr bwMode="auto">
            <a:xfrm flipV="1">
              <a:off x="3193" y="360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801"/>
            <p:cNvSpPr>
              <a:spLocks noChangeShapeType="1"/>
            </p:cNvSpPr>
            <p:nvPr/>
          </p:nvSpPr>
          <p:spPr bwMode="auto">
            <a:xfrm flipH="1" flipV="1">
              <a:off x="3190" y="35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Line 800"/>
            <p:cNvSpPr>
              <a:spLocks noChangeShapeType="1"/>
            </p:cNvSpPr>
            <p:nvPr/>
          </p:nvSpPr>
          <p:spPr bwMode="auto">
            <a:xfrm flipV="1">
              <a:off x="3190" y="355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Line 799"/>
            <p:cNvSpPr>
              <a:spLocks noChangeShapeType="1"/>
            </p:cNvSpPr>
            <p:nvPr/>
          </p:nvSpPr>
          <p:spPr bwMode="auto">
            <a:xfrm flipV="1">
              <a:off x="3190" y="353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Line 798"/>
            <p:cNvSpPr>
              <a:spLocks noChangeShapeType="1"/>
            </p:cNvSpPr>
            <p:nvPr/>
          </p:nvSpPr>
          <p:spPr bwMode="auto">
            <a:xfrm flipV="1">
              <a:off x="3190" y="350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797"/>
            <p:cNvSpPr>
              <a:spLocks noChangeShapeType="1"/>
            </p:cNvSpPr>
            <p:nvPr/>
          </p:nvSpPr>
          <p:spPr bwMode="auto">
            <a:xfrm flipV="1">
              <a:off x="3193" y="348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796"/>
            <p:cNvSpPr>
              <a:spLocks/>
            </p:cNvSpPr>
            <p:nvPr/>
          </p:nvSpPr>
          <p:spPr bwMode="auto">
            <a:xfrm>
              <a:off x="3193" y="3460"/>
              <a:ext cx="1" cy="16"/>
            </a:xfrm>
            <a:custGeom>
              <a:avLst/>
              <a:gdLst>
                <a:gd name="T0" fmla="*/ 16 h 16"/>
                <a:gd name="T1" fmla="*/ 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795"/>
            <p:cNvSpPr>
              <a:spLocks noChangeShapeType="1"/>
            </p:cNvSpPr>
            <p:nvPr/>
          </p:nvSpPr>
          <p:spPr bwMode="auto">
            <a:xfrm flipV="1">
              <a:off x="3193" y="343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794"/>
            <p:cNvSpPr>
              <a:spLocks noChangeShapeType="1"/>
            </p:cNvSpPr>
            <p:nvPr/>
          </p:nvSpPr>
          <p:spPr bwMode="auto">
            <a:xfrm flipV="1">
              <a:off x="3193" y="341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793"/>
            <p:cNvSpPr>
              <a:spLocks noChangeShapeType="1"/>
            </p:cNvSpPr>
            <p:nvPr/>
          </p:nvSpPr>
          <p:spPr bwMode="auto">
            <a:xfrm flipV="1">
              <a:off x="3196" y="339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792"/>
            <p:cNvSpPr>
              <a:spLocks noChangeShapeType="1"/>
            </p:cNvSpPr>
            <p:nvPr/>
          </p:nvSpPr>
          <p:spPr bwMode="auto">
            <a:xfrm flipV="1">
              <a:off x="3196" y="337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791"/>
            <p:cNvSpPr>
              <a:spLocks noChangeShapeType="1"/>
            </p:cNvSpPr>
            <p:nvPr/>
          </p:nvSpPr>
          <p:spPr bwMode="auto">
            <a:xfrm flipV="1">
              <a:off x="3200" y="334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790"/>
            <p:cNvSpPr>
              <a:spLocks noChangeShapeType="1"/>
            </p:cNvSpPr>
            <p:nvPr/>
          </p:nvSpPr>
          <p:spPr bwMode="auto">
            <a:xfrm flipV="1">
              <a:off x="3203" y="332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789"/>
            <p:cNvSpPr>
              <a:spLocks noChangeShapeType="1"/>
            </p:cNvSpPr>
            <p:nvPr/>
          </p:nvSpPr>
          <p:spPr bwMode="auto">
            <a:xfrm flipV="1">
              <a:off x="3206" y="330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788"/>
            <p:cNvSpPr>
              <a:spLocks noChangeShapeType="1"/>
            </p:cNvSpPr>
            <p:nvPr/>
          </p:nvSpPr>
          <p:spPr bwMode="auto">
            <a:xfrm flipV="1">
              <a:off x="3206" y="327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787"/>
            <p:cNvSpPr>
              <a:spLocks noChangeShapeType="1"/>
            </p:cNvSpPr>
            <p:nvPr/>
          </p:nvSpPr>
          <p:spPr bwMode="auto">
            <a:xfrm flipV="1">
              <a:off x="3209" y="32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008" name="Line 785"/>
          <p:cNvSpPr>
            <a:spLocks noChangeShapeType="1"/>
          </p:cNvSpPr>
          <p:nvPr/>
        </p:nvSpPr>
        <p:spPr bwMode="auto">
          <a:xfrm flipV="1">
            <a:off x="2673270" y="24130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9" name="Freeform 784"/>
          <p:cNvSpPr>
            <a:spLocks/>
          </p:cNvSpPr>
          <p:nvPr/>
        </p:nvSpPr>
        <p:spPr bwMode="auto">
          <a:xfrm>
            <a:off x="2678314" y="2390378"/>
            <a:ext cx="2523" cy="12608"/>
          </a:xfrm>
          <a:custGeom>
            <a:avLst/>
            <a:gdLst>
              <a:gd name="T0" fmla="*/ 0 w 3"/>
              <a:gd name="T1" fmla="*/ 13 h 13"/>
              <a:gd name="T2" fmla="*/ 3 w 3"/>
              <a:gd name="T3" fmla="*/ 10 h 13"/>
              <a:gd name="T4" fmla="*/ 3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13"/>
                </a:moveTo>
                <a:lnTo>
                  <a:pt x="3" y="1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0" name="Line 783"/>
          <p:cNvSpPr>
            <a:spLocks noChangeShapeType="1"/>
          </p:cNvSpPr>
          <p:nvPr/>
        </p:nvSpPr>
        <p:spPr bwMode="auto">
          <a:xfrm flipV="1">
            <a:off x="2683357" y="2367682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1" name="Line 782"/>
          <p:cNvSpPr>
            <a:spLocks noChangeShapeType="1"/>
          </p:cNvSpPr>
          <p:nvPr/>
        </p:nvSpPr>
        <p:spPr bwMode="auto">
          <a:xfrm flipV="1">
            <a:off x="2685880" y="234246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2" name="Line 781"/>
          <p:cNvSpPr>
            <a:spLocks noChangeShapeType="1"/>
          </p:cNvSpPr>
          <p:nvPr/>
        </p:nvSpPr>
        <p:spPr bwMode="auto">
          <a:xfrm flipV="1">
            <a:off x="2688401" y="2319770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3" name="Line 780"/>
          <p:cNvSpPr>
            <a:spLocks noChangeShapeType="1"/>
          </p:cNvSpPr>
          <p:nvPr/>
        </p:nvSpPr>
        <p:spPr bwMode="auto">
          <a:xfrm flipV="1">
            <a:off x="2695966" y="229707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4" name="Line 779"/>
          <p:cNvSpPr>
            <a:spLocks noChangeShapeType="1"/>
          </p:cNvSpPr>
          <p:nvPr/>
        </p:nvSpPr>
        <p:spPr bwMode="auto">
          <a:xfrm flipV="1">
            <a:off x="2698487" y="2274379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5" name="Line 778"/>
          <p:cNvSpPr>
            <a:spLocks noChangeShapeType="1"/>
          </p:cNvSpPr>
          <p:nvPr/>
        </p:nvSpPr>
        <p:spPr bwMode="auto">
          <a:xfrm flipV="1">
            <a:off x="2706053" y="225168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6" name="Freeform 777"/>
          <p:cNvSpPr>
            <a:spLocks/>
          </p:cNvSpPr>
          <p:nvPr/>
        </p:nvSpPr>
        <p:spPr bwMode="auto">
          <a:xfrm>
            <a:off x="2708574" y="2228988"/>
            <a:ext cx="5043" cy="17651"/>
          </a:xfrm>
          <a:custGeom>
            <a:avLst/>
            <a:gdLst>
              <a:gd name="T0" fmla="*/ 0 w 3"/>
              <a:gd name="T1" fmla="*/ 16 h 16"/>
              <a:gd name="T2" fmla="*/ 3 w 3"/>
              <a:gd name="T3" fmla="*/ 9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9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7" name="Line 776"/>
          <p:cNvSpPr>
            <a:spLocks noChangeShapeType="1"/>
          </p:cNvSpPr>
          <p:nvPr/>
        </p:nvSpPr>
        <p:spPr bwMode="auto">
          <a:xfrm flipV="1">
            <a:off x="2716140" y="2206292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8" name="Line 775"/>
          <p:cNvSpPr>
            <a:spLocks noChangeShapeType="1"/>
          </p:cNvSpPr>
          <p:nvPr/>
        </p:nvSpPr>
        <p:spPr bwMode="auto">
          <a:xfrm flipV="1">
            <a:off x="2721184" y="218359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9" name="Line 774"/>
          <p:cNvSpPr>
            <a:spLocks noChangeShapeType="1"/>
          </p:cNvSpPr>
          <p:nvPr/>
        </p:nvSpPr>
        <p:spPr bwMode="auto">
          <a:xfrm flipV="1">
            <a:off x="2728748" y="2160901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Line 773"/>
          <p:cNvSpPr>
            <a:spLocks noChangeShapeType="1"/>
          </p:cNvSpPr>
          <p:nvPr/>
        </p:nvSpPr>
        <p:spPr bwMode="auto">
          <a:xfrm flipV="1">
            <a:off x="2733791" y="213820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1" name="Line 772"/>
          <p:cNvSpPr>
            <a:spLocks noChangeShapeType="1"/>
          </p:cNvSpPr>
          <p:nvPr/>
        </p:nvSpPr>
        <p:spPr bwMode="auto">
          <a:xfrm flipV="1">
            <a:off x="2741357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2" name="Line 771"/>
          <p:cNvSpPr>
            <a:spLocks noChangeShapeType="1"/>
          </p:cNvSpPr>
          <p:nvPr/>
        </p:nvSpPr>
        <p:spPr bwMode="auto">
          <a:xfrm flipV="1">
            <a:off x="2748922" y="209785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3" name="Freeform 770"/>
          <p:cNvSpPr>
            <a:spLocks/>
          </p:cNvSpPr>
          <p:nvPr/>
        </p:nvSpPr>
        <p:spPr bwMode="auto">
          <a:xfrm>
            <a:off x="2753965" y="2075163"/>
            <a:ext cx="5043" cy="12609"/>
          </a:xfrm>
          <a:custGeom>
            <a:avLst/>
            <a:gdLst>
              <a:gd name="T0" fmla="*/ 0 w 4"/>
              <a:gd name="T1" fmla="*/ 13 h 13"/>
              <a:gd name="T2" fmla="*/ 4 w 4"/>
              <a:gd name="T3" fmla="*/ 5 h 13"/>
              <a:gd name="T4" fmla="*/ 4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13"/>
                </a:moveTo>
                <a:lnTo>
                  <a:pt x="4" y="5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4" name="Line 769"/>
          <p:cNvSpPr>
            <a:spLocks noChangeShapeType="1"/>
          </p:cNvSpPr>
          <p:nvPr/>
        </p:nvSpPr>
        <p:spPr bwMode="auto">
          <a:xfrm flipV="1">
            <a:off x="2761531" y="205246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5" name="Line 768"/>
          <p:cNvSpPr>
            <a:spLocks noChangeShapeType="1"/>
          </p:cNvSpPr>
          <p:nvPr/>
        </p:nvSpPr>
        <p:spPr bwMode="auto">
          <a:xfrm flipV="1">
            <a:off x="2769096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6" name="Line 767"/>
          <p:cNvSpPr>
            <a:spLocks noChangeShapeType="1"/>
          </p:cNvSpPr>
          <p:nvPr/>
        </p:nvSpPr>
        <p:spPr bwMode="auto">
          <a:xfrm flipV="1">
            <a:off x="2776661" y="2007077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7" name="Line 766"/>
          <p:cNvSpPr>
            <a:spLocks noChangeShapeType="1"/>
          </p:cNvSpPr>
          <p:nvPr/>
        </p:nvSpPr>
        <p:spPr bwMode="auto">
          <a:xfrm flipV="1">
            <a:off x="2786748" y="198690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8" name="Line 765"/>
          <p:cNvSpPr>
            <a:spLocks noChangeShapeType="1"/>
          </p:cNvSpPr>
          <p:nvPr/>
        </p:nvSpPr>
        <p:spPr bwMode="auto">
          <a:xfrm flipV="1">
            <a:off x="2794313" y="196420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9" name="Line 764"/>
          <p:cNvSpPr>
            <a:spLocks noChangeShapeType="1"/>
          </p:cNvSpPr>
          <p:nvPr/>
        </p:nvSpPr>
        <p:spPr bwMode="auto">
          <a:xfrm flipV="1">
            <a:off x="2801879" y="194151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0" name="Freeform 763"/>
          <p:cNvSpPr>
            <a:spLocks/>
          </p:cNvSpPr>
          <p:nvPr/>
        </p:nvSpPr>
        <p:spPr bwMode="auto">
          <a:xfrm>
            <a:off x="2809443" y="1923860"/>
            <a:ext cx="5043" cy="12609"/>
          </a:xfrm>
          <a:custGeom>
            <a:avLst/>
            <a:gdLst>
              <a:gd name="T0" fmla="*/ 0 w 6"/>
              <a:gd name="T1" fmla="*/ 13 h 13"/>
              <a:gd name="T2" fmla="*/ 3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1" name="Line 762"/>
          <p:cNvSpPr>
            <a:spLocks noChangeShapeType="1"/>
          </p:cNvSpPr>
          <p:nvPr/>
        </p:nvSpPr>
        <p:spPr bwMode="auto">
          <a:xfrm flipV="1">
            <a:off x="2819530" y="190116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2" name="Line 761"/>
          <p:cNvSpPr>
            <a:spLocks noChangeShapeType="1"/>
          </p:cNvSpPr>
          <p:nvPr/>
        </p:nvSpPr>
        <p:spPr bwMode="auto">
          <a:xfrm flipV="1">
            <a:off x="2829617" y="18784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3" name="Line 760"/>
          <p:cNvSpPr>
            <a:spLocks noChangeShapeType="1"/>
          </p:cNvSpPr>
          <p:nvPr/>
        </p:nvSpPr>
        <p:spPr bwMode="auto">
          <a:xfrm flipV="1">
            <a:off x="2839704" y="18582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4" name="Line 759"/>
          <p:cNvSpPr>
            <a:spLocks noChangeShapeType="1"/>
          </p:cNvSpPr>
          <p:nvPr/>
        </p:nvSpPr>
        <p:spPr bwMode="auto">
          <a:xfrm flipV="1">
            <a:off x="2847270" y="1835600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5" name="Line 758"/>
          <p:cNvSpPr>
            <a:spLocks noChangeShapeType="1"/>
          </p:cNvSpPr>
          <p:nvPr/>
        </p:nvSpPr>
        <p:spPr bwMode="auto">
          <a:xfrm flipV="1">
            <a:off x="2857356" y="181542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6" name="Line 757"/>
          <p:cNvSpPr>
            <a:spLocks noChangeShapeType="1"/>
          </p:cNvSpPr>
          <p:nvPr/>
        </p:nvSpPr>
        <p:spPr bwMode="auto">
          <a:xfrm flipV="1">
            <a:off x="2867443" y="1792730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7" name="Freeform 756"/>
          <p:cNvSpPr>
            <a:spLocks/>
          </p:cNvSpPr>
          <p:nvPr/>
        </p:nvSpPr>
        <p:spPr bwMode="auto">
          <a:xfrm>
            <a:off x="2877530" y="1775079"/>
            <a:ext cx="5043" cy="12608"/>
          </a:xfrm>
          <a:custGeom>
            <a:avLst/>
            <a:gdLst>
              <a:gd name="T0" fmla="*/ 0 w 6"/>
              <a:gd name="T1" fmla="*/ 13 h 13"/>
              <a:gd name="T2" fmla="*/ 6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6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8" name="Line 755"/>
          <p:cNvSpPr>
            <a:spLocks noChangeShapeType="1"/>
          </p:cNvSpPr>
          <p:nvPr/>
        </p:nvSpPr>
        <p:spPr bwMode="auto">
          <a:xfrm flipV="1">
            <a:off x="2890138" y="175490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9" name="Line 754"/>
          <p:cNvSpPr>
            <a:spLocks noChangeShapeType="1"/>
          </p:cNvSpPr>
          <p:nvPr/>
        </p:nvSpPr>
        <p:spPr bwMode="auto">
          <a:xfrm flipV="1">
            <a:off x="2900225" y="173220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0" name="Line 753"/>
          <p:cNvSpPr>
            <a:spLocks noChangeShapeType="1"/>
          </p:cNvSpPr>
          <p:nvPr/>
        </p:nvSpPr>
        <p:spPr bwMode="auto">
          <a:xfrm flipV="1">
            <a:off x="2912834" y="1712035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1" name="Line 752"/>
          <p:cNvSpPr>
            <a:spLocks noChangeShapeType="1"/>
          </p:cNvSpPr>
          <p:nvPr/>
        </p:nvSpPr>
        <p:spPr bwMode="auto">
          <a:xfrm flipV="1">
            <a:off x="2922921" y="1694384"/>
            <a:ext cx="5043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2" name="Line 751"/>
          <p:cNvSpPr>
            <a:spLocks noChangeShapeType="1"/>
          </p:cNvSpPr>
          <p:nvPr/>
        </p:nvSpPr>
        <p:spPr bwMode="auto">
          <a:xfrm flipV="1">
            <a:off x="2935529" y="167168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3" name="Line 750"/>
          <p:cNvSpPr>
            <a:spLocks noChangeShapeType="1"/>
          </p:cNvSpPr>
          <p:nvPr/>
        </p:nvSpPr>
        <p:spPr bwMode="auto">
          <a:xfrm flipV="1">
            <a:off x="2945616" y="165151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4" name="Freeform 749"/>
          <p:cNvSpPr>
            <a:spLocks/>
          </p:cNvSpPr>
          <p:nvPr/>
        </p:nvSpPr>
        <p:spPr bwMode="auto">
          <a:xfrm>
            <a:off x="2958225" y="1631340"/>
            <a:ext cx="5043" cy="15130"/>
          </a:xfrm>
          <a:custGeom>
            <a:avLst/>
            <a:gdLst>
              <a:gd name="T0" fmla="*/ 0 w 6"/>
              <a:gd name="T1" fmla="*/ 13 h 13"/>
              <a:gd name="T2" fmla="*/ 3 w 6"/>
              <a:gd name="T3" fmla="*/ 4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4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5" name="Line 748"/>
          <p:cNvSpPr>
            <a:spLocks noChangeShapeType="1"/>
          </p:cNvSpPr>
          <p:nvPr/>
        </p:nvSpPr>
        <p:spPr bwMode="auto">
          <a:xfrm flipV="1">
            <a:off x="2970833" y="161368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6" name="Line 747"/>
          <p:cNvSpPr>
            <a:spLocks noChangeShapeType="1"/>
          </p:cNvSpPr>
          <p:nvPr/>
        </p:nvSpPr>
        <p:spPr bwMode="auto">
          <a:xfrm flipV="1">
            <a:off x="2980920" y="1593515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7" name="Line 746"/>
          <p:cNvSpPr>
            <a:spLocks noChangeShapeType="1"/>
          </p:cNvSpPr>
          <p:nvPr/>
        </p:nvSpPr>
        <p:spPr bwMode="auto">
          <a:xfrm flipV="1">
            <a:off x="2993529" y="1573342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8" name="Line 745"/>
          <p:cNvSpPr>
            <a:spLocks noChangeShapeType="1"/>
          </p:cNvSpPr>
          <p:nvPr/>
        </p:nvSpPr>
        <p:spPr bwMode="auto">
          <a:xfrm flipV="1">
            <a:off x="3006137" y="155568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9" name="Line 744"/>
          <p:cNvSpPr>
            <a:spLocks noChangeShapeType="1"/>
          </p:cNvSpPr>
          <p:nvPr/>
        </p:nvSpPr>
        <p:spPr bwMode="auto">
          <a:xfrm flipV="1">
            <a:off x="3018746" y="153551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0" name="Line 743"/>
          <p:cNvSpPr>
            <a:spLocks noChangeShapeType="1"/>
          </p:cNvSpPr>
          <p:nvPr/>
        </p:nvSpPr>
        <p:spPr bwMode="auto">
          <a:xfrm flipV="1">
            <a:off x="3031354" y="151534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1" name="Freeform 742"/>
          <p:cNvSpPr>
            <a:spLocks/>
          </p:cNvSpPr>
          <p:nvPr/>
        </p:nvSpPr>
        <p:spPr bwMode="auto">
          <a:xfrm>
            <a:off x="3043964" y="1497690"/>
            <a:ext cx="10087" cy="12608"/>
          </a:xfrm>
          <a:custGeom>
            <a:avLst/>
            <a:gdLst>
              <a:gd name="T0" fmla="*/ 0 w 10"/>
              <a:gd name="T1" fmla="*/ 12 h 12"/>
              <a:gd name="T2" fmla="*/ 8 w 10"/>
              <a:gd name="T3" fmla="*/ 2 h 12"/>
              <a:gd name="T4" fmla="*/ 10 w 1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2">
                <a:moveTo>
                  <a:pt x="0" y="12"/>
                </a:moveTo>
                <a:lnTo>
                  <a:pt x="8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2" name="Line 741"/>
          <p:cNvSpPr>
            <a:spLocks noChangeShapeType="1"/>
          </p:cNvSpPr>
          <p:nvPr/>
        </p:nvSpPr>
        <p:spPr bwMode="auto">
          <a:xfrm flipV="1">
            <a:off x="3061615" y="147751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3" name="Line 740"/>
          <p:cNvSpPr>
            <a:spLocks noChangeShapeType="1"/>
          </p:cNvSpPr>
          <p:nvPr/>
        </p:nvSpPr>
        <p:spPr bwMode="auto">
          <a:xfrm flipV="1">
            <a:off x="3074224" y="1457343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4" name="Line 739"/>
          <p:cNvSpPr>
            <a:spLocks noChangeShapeType="1"/>
          </p:cNvSpPr>
          <p:nvPr/>
        </p:nvSpPr>
        <p:spPr bwMode="auto">
          <a:xfrm flipV="1">
            <a:off x="3086832" y="144221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5" name="Line 738"/>
          <p:cNvSpPr>
            <a:spLocks noChangeShapeType="1"/>
          </p:cNvSpPr>
          <p:nvPr/>
        </p:nvSpPr>
        <p:spPr bwMode="auto">
          <a:xfrm flipV="1">
            <a:off x="3101962" y="1422038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6" name="Line 737"/>
          <p:cNvSpPr>
            <a:spLocks noChangeShapeType="1"/>
          </p:cNvSpPr>
          <p:nvPr/>
        </p:nvSpPr>
        <p:spPr bwMode="auto">
          <a:xfrm flipV="1">
            <a:off x="3117093" y="140438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7" name="Line 736"/>
          <p:cNvSpPr>
            <a:spLocks noChangeShapeType="1"/>
          </p:cNvSpPr>
          <p:nvPr/>
        </p:nvSpPr>
        <p:spPr bwMode="auto">
          <a:xfrm flipV="1">
            <a:off x="3132223" y="138673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8" name="Freeform 735"/>
          <p:cNvSpPr>
            <a:spLocks/>
          </p:cNvSpPr>
          <p:nvPr/>
        </p:nvSpPr>
        <p:spPr bwMode="auto">
          <a:xfrm>
            <a:off x="3144832" y="1369082"/>
            <a:ext cx="10087" cy="12609"/>
          </a:xfrm>
          <a:custGeom>
            <a:avLst/>
            <a:gdLst>
              <a:gd name="T0" fmla="*/ 0 w 10"/>
              <a:gd name="T1" fmla="*/ 13 h 13"/>
              <a:gd name="T2" fmla="*/ 8 w 10"/>
              <a:gd name="T3" fmla="*/ 5 h 13"/>
              <a:gd name="T4" fmla="*/ 10 w 10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3">
                <a:moveTo>
                  <a:pt x="0" y="13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9" name="Line 734"/>
          <p:cNvSpPr>
            <a:spLocks noChangeShapeType="1"/>
          </p:cNvSpPr>
          <p:nvPr/>
        </p:nvSpPr>
        <p:spPr bwMode="auto">
          <a:xfrm flipV="1">
            <a:off x="3159963" y="1351430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0" name="Line 733"/>
          <p:cNvSpPr>
            <a:spLocks noChangeShapeType="1"/>
          </p:cNvSpPr>
          <p:nvPr/>
        </p:nvSpPr>
        <p:spPr bwMode="auto">
          <a:xfrm flipV="1">
            <a:off x="3177614" y="133377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1" name="Line 732"/>
          <p:cNvSpPr>
            <a:spLocks noChangeShapeType="1"/>
          </p:cNvSpPr>
          <p:nvPr/>
        </p:nvSpPr>
        <p:spPr bwMode="auto">
          <a:xfrm flipV="1">
            <a:off x="3190223" y="131612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2" name="Line 731"/>
          <p:cNvSpPr>
            <a:spLocks noChangeShapeType="1"/>
          </p:cNvSpPr>
          <p:nvPr/>
        </p:nvSpPr>
        <p:spPr bwMode="auto">
          <a:xfrm flipV="1">
            <a:off x="3205354" y="1300996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3" name="Line 730"/>
          <p:cNvSpPr>
            <a:spLocks noChangeShapeType="1"/>
          </p:cNvSpPr>
          <p:nvPr/>
        </p:nvSpPr>
        <p:spPr bwMode="auto">
          <a:xfrm flipV="1">
            <a:off x="3223005" y="128334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4" name="Line 729"/>
          <p:cNvSpPr>
            <a:spLocks noChangeShapeType="1"/>
          </p:cNvSpPr>
          <p:nvPr/>
        </p:nvSpPr>
        <p:spPr bwMode="auto">
          <a:xfrm flipV="1">
            <a:off x="3238135" y="1263169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5" name="Freeform 728"/>
          <p:cNvSpPr>
            <a:spLocks/>
          </p:cNvSpPr>
          <p:nvPr/>
        </p:nvSpPr>
        <p:spPr bwMode="auto">
          <a:xfrm>
            <a:off x="3253265" y="1248039"/>
            <a:ext cx="10087" cy="10087"/>
          </a:xfrm>
          <a:custGeom>
            <a:avLst/>
            <a:gdLst>
              <a:gd name="T0" fmla="*/ 0 w 10"/>
              <a:gd name="T1" fmla="*/ 10 h 10"/>
              <a:gd name="T2" fmla="*/ 8 w 10"/>
              <a:gd name="T3" fmla="*/ 5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6" name="Line 727"/>
          <p:cNvSpPr>
            <a:spLocks noChangeShapeType="1"/>
          </p:cNvSpPr>
          <p:nvPr/>
        </p:nvSpPr>
        <p:spPr bwMode="auto">
          <a:xfrm flipV="1">
            <a:off x="3270918" y="123290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7" name="Line 726"/>
          <p:cNvSpPr>
            <a:spLocks noChangeShapeType="1"/>
          </p:cNvSpPr>
          <p:nvPr/>
        </p:nvSpPr>
        <p:spPr bwMode="auto">
          <a:xfrm flipV="1">
            <a:off x="3286049" y="121525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8" name="Line 725"/>
          <p:cNvSpPr>
            <a:spLocks noChangeShapeType="1"/>
          </p:cNvSpPr>
          <p:nvPr/>
        </p:nvSpPr>
        <p:spPr bwMode="auto">
          <a:xfrm flipV="1">
            <a:off x="3303700" y="1200127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9" name="Line 724"/>
          <p:cNvSpPr>
            <a:spLocks noChangeShapeType="1"/>
          </p:cNvSpPr>
          <p:nvPr/>
        </p:nvSpPr>
        <p:spPr bwMode="auto">
          <a:xfrm flipV="1">
            <a:off x="3321353" y="118247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0" name="Line 723"/>
          <p:cNvSpPr>
            <a:spLocks noChangeShapeType="1"/>
          </p:cNvSpPr>
          <p:nvPr/>
        </p:nvSpPr>
        <p:spPr bwMode="auto">
          <a:xfrm flipV="1">
            <a:off x="3339004" y="116734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1" name="Line 722"/>
          <p:cNvSpPr>
            <a:spLocks noChangeShapeType="1"/>
          </p:cNvSpPr>
          <p:nvPr/>
        </p:nvSpPr>
        <p:spPr bwMode="auto">
          <a:xfrm flipV="1">
            <a:off x="3354134" y="115221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2" name="Freeform 721"/>
          <p:cNvSpPr>
            <a:spLocks/>
          </p:cNvSpPr>
          <p:nvPr/>
        </p:nvSpPr>
        <p:spPr bwMode="auto">
          <a:xfrm>
            <a:off x="3374308" y="1139606"/>
            <a:ext cx="10087" cy="7564"/>
          </a:xfrm>
          <a:custGeom>
            <a:avLst/>
            <a:gdLst>
              <a:gd name="T0" fmla="*/ 0 w 9"/>
              <a:gd name="T1" fmla="*/ 9 h 9"/>
              <a:gd name="T2" fmla="*/ 2 w 9"/>
              <a:gd name="T3" fmla="*/ 3 h 9"/>
              <a:gd name="T4" fmla="*/ 9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9"/>
                </a:moveTo>
                <a:lnTo>
                  <a:pt x="2" y="3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3" name="Line 720"/>
          <p:cNvSpPr>
            <a:spLocks noChangeShapeType="1"/>
          </p:cNvSpPr>
          <p:nvPr/>
        </p:nvSpPr>
        <p:spPr bwMode="auto">
          <a:xfrm flipV="1">
            <a:off x="3389438" y="112195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4" name="Line 719"/>
          <p:cNvSpPr>
            <a:spLocks noChangeShapeType="1"/>
          </p:cNvSpPr>
          <p:nvPr/>
        </p:nvSpPr>
        <p:spPr bwMode="auto">
          <a:xfrm flipV="1">
            <a:off x="3409612" y="110682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5" name="Line 718"/>
          <p:cNvSpPr>
            <a:spLocks noChangeShapeType="1"/>
          </p:cNvSpPr>
          <p:nvPr/>
        </p:nvSpPr>
        <p:spPr bwMode="auto">
          <a:xfrm flipV="1">
            <a:off x="3424742" y="109421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6" name="Line 717"/>
          <p:cNvSpPr>
            <a:spLocks noChangeShapeType="1"/>
          </p:cNvSpPr>
          <p:nvPr/>
        </p:nvSpPr>
        <p:spPr bwMode="auto">
          <a:xfrm flipV="1">
            <a:off x="3444916" y="107656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7" name="Line 716"/>
          <p:cNvSpPr>
            <a:spLocks noChangeShapeType="1"/>
          </p:cNvSpPr>
          <p:nvPr/>
        </p:nvSpPr>
        <p:spPr bwMode="auto">
          <a:xfrm flipV="1">
            <a:off x="3460046" y="1063954"/>
            <a:ext cx="15130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8" name="Line 715"/>
          <p:cNvSpPr>
            <a:spLocks noChangeShapeType="1"/>
          </p:cNvSpPr>
          <p:nvPr/>
        </p:nvSpPr>
        <p:spPr bwMode="auto">
          <a:xfrm flipV="1">
            <a:off x="3480220" y="104882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9" name="Freeform 714"/>
          <p:cNvSpPr>
            <a:spLocks/>
          </p:cNvSpPr>
          <p:nvPr/>
        </p:nvSpPr>
        <p:spPr bwMode="auto">
          <a:xfrm>
            <a:off x="3500394" y="1036215"/>
            <a:ext cx="10087" cy="10087"/>
          </a:xfrm>
          <a:custGeom>
            <a:avLst/>
            <a:gdLst>
              <a:gd name="T0" fmla="*/ 0 w 10"/>
              <a:gd name="T1" fmla="*/ 10 h 10"/>
              <a:gd name="T2" fmla="*/ 5 w 10"/>
              <a:gd name="T3" fmla="*/ 3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5" y="3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0" name="Line 713"/>
          <p:cNvSpPr>
            <a:spLocks noChangeShapeType="1"/>
          </p:cNvSpPr>
          <p:nvPr/>
        </p:nvSpPr>
        <p:spPr bwMode="auto">
          <a:xfrm flipV="1">
            <a:off x="3515524" y="1021084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1" name="Line 712"/>
          <p:cNvSpPr>
            <a:spLocks noChangeShapeType="1"/>
          </p:cNvSpPr>
          <p:nvPr/>
        </p:nvSpPr>
        <p:spPr bwMode="auto">
          <a:xfrm flipV="1">
            <a:off x="3535698" y="1010998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2" name="Line 711"/>
          <p:cNvSpPr>
            <a:spLocks noChangeShapeType="1"/>
          </p:cNvSpPr>
          <p:nvPr/>
        </p:nvSpPr>
        <p:spPr bwMode="auto">
          <a:xfrm flipV="1">
            <a:off x="3555872" y="99334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3" name="Line 710"/>
          <p:cNvSpPr>
            <a:spLocks noChangeShapeType="1"/>
          </p:cNvSpPr>
          <p:nvPr/>
        </p:nvSpPr>
        <p:spPr bwMode="auto">
          <a:xfrm flipV="1">
            <a:off x="3573525" y="980737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4" name="Line 709"/>
          <p:cNvSpPr>
            <a:spLocks noChangeShapeType="1"/>
          </p:cNvSpPr>
          <p:nvPr/>
        </p:nvSpPr>
        <p:spPr bwMode="auto">
          <a:xfrm flipV="1">
            <a:off x="3593698" y="968129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5" name="Line 708"/>
          <p:cNvSpPr>
            <a:spLocks noChangeShapeType="1"/>
          </p:cNvSpPr>
          <p:nvPr/>
        </p:nvSpPr>
        <p:spPr bwMode="auto">
          <a:xfrm flipV="1">
            <a:off x="3611350" y="95804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6" name="Freeform 707"/>
          <p:cNvSpPr>
            <a:spLocks/>
          </p:cNvSpPr>
          <p:nvPr/>
        </p:nvSpPr>
        <p:spPr bwMode="auto">
          <a:xfrm>
            <a:off x="3631523" y="945433"/>
            <a:ext cx="12609" cy="5043"/>
          </a:xfrm>
          <a:custGeom>
            <a:avLst/>
            <a:gdLst>
              <a:gd name="T0" fmla="*/ 0 w 13"/>
              <a:gd name="T1" fmla="*/ 6 h 6"/>
              <a:gd name="T2" fmla="*/ 10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10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7" name="Line 706"/>
          <p:cNvSpPr>
            <a:spLocks noChangeShapeType="1"/>
          </p:cNvSpPr>
          <p:nvPr/>
        </p:nvSpPr>
        <p:spPr bwMode="auto">
          <a:xfrm flipV="1">
            <a:off x="3651697" y="932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8" name="Line 705"/>
          <p:cNvSpPr>
            <a:spLocks noChangeShapeType="1"/>
          </p:cNvSpPr>
          <p:nvPr/>
        </p:nvSpPr>
        <p:spPr bwMode="auto">
          <a:xfrm flipV="1">
            <a:off x="3671871" y="920216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9" name="Line 704"/>
          <p:cNvSpPr>
            <a:spLocks noChangeShapeType="1"/>
          </p:cNvSpPr>
          <p:nvPr/>
        </p:nvSpPr>
        <p:spPr bwMode="auto">
          <a:xfrm flipV="1">
            <a:off x="3692045" y="905085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0" name="Line 703"/>
          <p:cNvSpPr>
            <a:spLocks noChangeShapeType="1"/>
          </p:cNvSpPr>
          <p:nvPr/>
        </p:nvSpPr>
        <p:spPr bwMode="auto">
          <a:xfrm flipV="1">
            <a:off x="3712218" y="89752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1" name="Line 702"/>
          <p:cNvSpPr>
            <a:spLocks noChangeShapeType="1"/>
          </p:cNvSpPr>
          <p:nvPr/>
        </p:nvSpPr>
        <p:spPr bwMode="auto">
          <a:xfrm flipV="1">
            <a:off x="3732392" y="884912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2" name="Line 701"/>
          <p:cNvSpPr>
            <a:spLocks noChangeShapeType="1"/>
          </p:cNvSpPr>
          <p:nvPr/>
        </p:nvSpPr>
        <p:spPr bwMode="auto">
          <a:xfrm flipV="1">
            <a:off x="3752566" y="874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3" name="Freeform 700"/>
          <p:cNvSpPr>
            <a:spLocks/>
          </p:cNvSpPr>
          <p:nvPr/>
        </p:nvSpPr>
        <p:spPr bwMode="auto">
          <a:xfrm>
            <a:off x="3772740" y="864738"/>
            <a:ext cx="15130" cy="5043"/>
          </a:xfrm>
          <a:custGeom>
            <a:avLst/>
            <a:gdLst>
              <a:gd name="T0" fmla="*/ 0 w 13"/>
              <a:gd name="T1" fmla="*/ 6 h 6"/>
              <a:gd name="T2" fmla="*/ 9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4" name="Line 699"/>
          <p:cNvSpPr>
            <a:spLocks noChangeShapeType="1"/>
          </p:cNvSpPr>
          <p:nvPr/>
        </p:nvSpPr>
        <p:spPr bwMode="auto">
          <a:xfrm flipV="1">
            <a:off x="3792913" y="852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5" name="Line 698"/>
          <p:cNvSpPr>
            <a:spLocks noChangeShapeType="1"/>
          </p:cNvSpPr>
          <p:nvPr/>
        </p:nvSpPr>
        <p:spPr bwMode="auto">
          <a:xfrm flipV="1">
            <a:off x="3815610" y="842043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6" name="Line 697"/>
          <p:cNvSpPr>
            <a:spLocks noChangeShapeType="1"/>
          </p:cNvSpPr>
          <p:nvPr/>
        </p:nvSpPr>
        <p:spPr bwMode="auto">
          <a:xfrm flipV="1">
            <a:off x="3835783" y="831956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7" name="Freeform 696"/>
          <p:cNvSpPr>
            <a:spLocks/>
          </p:cNvSpPr>
          <p:nvPr/>
        </p:nvSpPr>
        <p:spPr bwMode="auto">
          <a:xfrm>
            <a:off x="3853434" y="821869"/>
            <a:ext cx="17653" cy="7564"/>
          </a:xfrm>
          <a:custGeom>
            <a:avLst/>
            <a:gdLst>
              <a:gd name="T0" fmla="*/ 0 w 16"/>
              <a:gd name="T1" fmla="*/ 6 h 6"/>
              <a:gd name="T2" fmla="*/ 5 w 16"/>
              <a:gd name="T3" fmla="*/ 6 h 6"/>
              <a:gd name="T4" fmla="*/ 16 w 16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5" y="6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8" name="Line 695"/>
          <p:cNvSpPr>
            <a:spLocks noChangeShapeType="1"/>
          </p:cNvSpPr>
          <p:nvPr/>
        </p:nvSpPr>
        <p:spPr bwMode="auto">
          <a:xfrm flipV="1">
            <a:off x="3878652" y="811783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9" name="Line 694"/>
          <p:cNvSpPr>
            <a:spLocks noChangeShapeType="1"/>
          </p:cNvSpPr>
          <p:nvPr/>
        </p:nvSpPr>
        <p:spPr bwMode="auto">
          <a:xfrm flipV="1">
            <a:off x="3898825" y="804217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0" name="Line 693"/>
          <p:cNvSpPr>
            <a:spLocks noChangeShapeType="1"/>
          </p:cNvSpPr>
          <p:nvPr/>
        </p:nvSpPr>
        <p:spPr bwMode="auto">
          <a:xfrm flipV="1">
            <a:off x="3918999" y="794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1" name="Line 692"/>
          <p:cNvSpPr>
            <a:spLocks noChangeShapeType="1"/>
          </p:cNvSpPr>
          <p:nvPr/>
        </p:nvSpPr>
        <p:spPr bwMode="auto">
          <a:xfrm flipV="1">
            <a:off x="3941695" y="78404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2" name="Line 691"/>
          <p:cNvSpPr>
            <a:spLocks noChangeShapeType="1"/>
          </p:cNvSpPr>
          <p:nvPr/>
        </p:nvSpPr>
        <p:spPr bwMode="auto">
          <a:xfrm flipV="1">
            <a:off x="3961869" y="77647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3" name="Line 690"/>
          <p:cNvSpPr>
            <a:spLocks noChangeShapeType="1"/>
          </p:cNvSpPr>
          <p:nvPr/>
        </p:nvSpPr>
        <p:spPr bwMode="auto">
          <a:xfrm flipV="1">
            <a:off x="3984564" y="768913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4" name="Freeform 689"/>
          <p:cNvSpPr>
            <a:spLocks/>
          </p:cNvSpPr>
          <p:nvPr/>
        </p:nvSpPr>
        <p:spPr bwMode="auto">
          <a:xfrm>
            <a:off x="4007260" y="758826"/>
            <a:ext cx="12608" cy="5043"/>
          </a:xfrm>
          <a:custGeom>
            <a:avLst/>
            <a:gdLst>
              <a:gd name="T0" fmla="*/ 0 w 12"/>
              <a:gd name="T1" fmla="*/ 6 h 6"/>
              <a:gd name="T2" fmla="*/ 2 w 12"/>
              <a:gd name="T3" fmla="*/ 6 h 6"/>
              <a:gd name="T4" fmla="*/ 12 w 1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0" y="6"/>
                </a:moveTo>
                <a:lnTo>
                  <a:pt x="2" y="6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5" name="Line 688"/>
          <p:cNvSpPr>
            <a:spLocks noChangeShapeType="1"/>
          </p:cNvSpPr>
          <p:nvPr/>
        </p:nvSpPr>
        <p:spPr bwMode="auto">
          <a:xfrm flipV="1">
            <a:off x="4029955" y="751261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6" name="Line 687"/>
          <p:cNvSpPr>
            <a:spLocks noChangeShapeType="1"/>
          </p:cNvSpPr>
          <p:nvPr/>
        </p:nvSpPr>
        <p:spPr bwMode="auto">
          <a:xfrm flipV="1">
            <a:off x="4047608" y="74369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7" name="Line 686"/>
          <p:cNvSpPr>
            <a:spLocks noChangeShapeType="1"/>
          </p:cNvSpPr>
          <p:nvPr/>
        </p:nvSpPr>
        <p:spPr bwMode="auto">
          <a:xfrm flipV="1">
            <a:off x="4070302" y="73613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8" name="Freeform 685"/>
          <p:cNvSpPr>
            <a:spLocks/>
          </p:cNvSpPr>
          <p:nvPr/>
        </p:nvSpPr>
        <p:spPr bwMode="auto">
          <a:xfrm>
            <a:off x="1820929" y="708391"/>
            <a:ext cx="5905865" cy="4987960"/>
          </a:xfrm>
          <a:custGeom>
            <a:avLst/>
            <a:gdLst>
              <a:gd name="T0" fmla="*/ 5157 w 5854"/>
              <a:gd name="T1" fmla="*/ 115 h 4944"/>
              <a:gd name="T2" fmla="*/ 5282 w 5854"/>
              <a:gd name="T3" fmla="*/ 275 h 4944"/>
              <a:gd name="T4" fmla="*/ 5397 w 5854"/>
              <a:gd name="T5" fmla="*/ 445 h 4944"/>
              <a:gd name="T6" fmla="*/ 5592 w 5854"/>
              <a:gd name="T7" fmla="*/ 810 h 4944"/>
              <a:gd name="T8" fmla="*/ 5734 w 5854"/>
              <a:gd name="T9" fmla="*/ 1197 h 4944"/>
              <a:gd name="T10" fmla="*/ 5812 w 5854"/>
              <a:gd name="T11" fmla="*/ 1537 h 4944"/>
              <a:gd name="T12" fmla="*/ 5842 w 5854"/>
              <a:gd name="T13" fmla="*/ 1742 h 4944"/>
              <a:gd name="T14" fmla="*/ 5854 w 5854"/>
              <a:gd name="T15" fmla="*/ 1945 h 4944"/>
              <a:gd name="T16" fmla="*/ 5852 w 5854"/>
              <a:gd name="T17" fmla="*/ 2167 h 4944"/>
              <a:gd name="T18" fmla="*/ 5832 w 5854"/>
              <a:gd name="T19" fmla="*/ 2387 h 4944"/>
              <a:gd name="T20" fmla="*/ 5797 w 5854"/>
              <a:gd name="T21" fmla="*/ 2604 h 4944"/>
              <a:gd name="T22" fmla="*/ 5742 w 5854"/>
              <a:gd name="T23" fmla="*/ 2817 h 4944"/>
              <a:gd name="T24" fmla="*/ 5679 w 5854"/>
              <a:gd name="T25" fmla="*/ 3022 h 4944"/>
              <a:gd name="T26" fmla="*/ 5594 w 5854"/>
              <a:gd name="T27" fmla="*/ 3219 h 4944"/>
              <a:gd name="T28" fmla="*/ 5502 w 5854"/>
              <a:gd name="T29" fmla="*/ 3409 h 4944"/>
              <a:gd name="T30" fmla="*/ 5394 w 5854"/>
              <a:gd name="T31" fmla="*/ 3589 h 4944"/>
              <a:gd name="T32" fmla="*/ 5272 w 5854"/>
              <a:gd name="T33" fmla="*/ 3764 h 4944"/>
              <a:gd name="T34" fmla="*/ 5139 w 5854"/>
              <a:gd name="T35" fmla="*/ 3929 h 4944"/>
              <a:gd name="T36" fmla="*/ 4997 w 5854"/>
              <a:gd name="T37" fmla="*/ 4084 h 4944"/>
              <a:gd name="T38" fmla="*/ 4839 w 5854"/>
              <a:gd name="T39" fmla="*/ 4227 h 4944"/>
              <a:gd name="T40" fmla="*/ 4677 w 5854"/>
              <a:gd name="T41" fmla="*/ 4359 h 4944"/>
              <a:gd name="T42" fmla="*/ 4504 w 5854"/>
              <a:gd name="T43" fmla="*/ 4479 h 4944"/>
              <a:gd name="T44" fmla="*/ 4322 w 5854"/>
              <a:gd name="T45" fmla="*/ 4589 h 4944"/>
              <a:gd name="T46" fmla="*/ 4129 w 5854"/>
              <a:gd name="T47" fmla="*/ 4684 h 4944"/>
              <a:gd name="T48" fmla="*/ 3932 w 5854"/>
              <a:gd name="T49" fmla="*/ 4764 h 4944"/>
              <a:gd name="T50" fmla="*/ 3727 w 5854"/>
              <a:gd name="T51" fmla="*/ 4832 h 4944"/>
              <a:gd name="T52" fmla="*/ 3514 w 5854"/>
              <a:gd name="T53" fmla="*/ 4884 h 4944"/>
              <a:gd name="T54" fmla="*/ 3299 w 5854"/>
              <a:gd name="T55" fmla="*/ 4919 h 4944"/>
              <a:gd name="T56" fmla="*/ 3077 w 5854"/>
              <a:gd name="T57" fmla="*/ 4937 h 4944"/>
              <a:gd name="T58" fmla="*/ 2850 w 5854"/>
              <a:gd name="T59" fmla="*/ 4939 h 4944"/>
              <a:gd name="T60" fmla="*/ 2630 w 5854"/>
              <a:gd name="T61" fmla="*/ 4929 h 4944"/>
              <a:gd name="T62" fmla="*/ 2410 w 5854"/>
              <a:gd name="T63" fmla="*/ 4897 h 4944"/>
              <a:gd name="T64" fmla="*/ 2197 w 5854"/>
              <a:gd name="T65" fmla="*/ 4852 h 4944"/>
              <a:gd name="T66" fmla="*/ 1990 w 5854"/>
              <a:gd name="T67" fmla="*/ 4787 h 4944"/>
              <a:gd name="T68" fmla="*/ 1790 w 5854"/>
              <a:gd name="T69" fmla="*/ 4709 h 4944"/>
              <a:gd name="T70" fmla="*/ 1597 w 5854"/>
              <a:gd name="T71" fmla="*/ 4619 h 4944"/>
              <a:gd name="T72" fmla="*/ 1412 w 5854"/>
              <a:gd name="T73" fmla="*/ 4519 h 4944"/>
              <a:gd name="T74" fmla="*/ 1235 w 5854"/>
              <a:gd name="T75" fmla="*/ 4399 h 4944"/>
              <a:gd name="T76" fmla="*/ 1065 w 5854"/>
              <a:gd name="T77" fmla="*/ 4272 h 4944"/>
              <a:gd name="T78" fmla="*/ 910 w 5854"/>
              <a:gd name="T79" fmla="*/ 4132 h 4944"/>
              <a:gd name="T80" fmla="*/ 762 w 5854"/>
              <a:gd name="T81" fmla="*/ 3982 h 4944"/>
              <a:gd name="T82" fmla="*/ 625 w 5854"/>
              <a:gd name="T83" fmla="*/ 3822 h 4944"/>
              <a:gd name="T84" fmla="*/ 500 w 5854"/>
              <a:gd name="T85" fmla="*/ 3652 h 4944"/>
              <a:gd name="T86" fmla="*/ 387 w 5854"/>
              <a:gd name="T87" fmla="*/ 3469 h 4944"/>
              <a:gd name="T88" fmla="*/ 290 w 5854"/>
              <a:gd name="T89" fmla="*/ 3284 h 4944"/>
              <a:gd name="T90" fmla="*/ 202 w 5854"/>
              <a:gd name="T91" fmla="*/ 3084 h 4944"/>
              <a:gd name="T92" fmla="*/ 132 w 5854"/>
              <a:gd name="T93" fmla="*/ 2884 h 4944"/>
              <a:gd name="T94" fmla="*/ 75 w 5854"/>
              <a:gd name="T95" fmla="*/ 2674 h 4944"/>
              <a:gd name="T96" fmla="*/ 32 w 5854"/>
              <a:gd name="T97" fmla="*/ 2462 h 4944"/>
              <a:gd name="T98" fmla="*/ 7 w 5854"/>
              <a:gd name="T99" fmla="*/ 2240 h 4944"/>
              <a:gd name="T100" fmla="*/ 0 w 5854"/>
              <a:gd name="T101" fmla="*/ 2017 h 4944"/>
              <a:gd name="T102" fmla="*/ 7 w 5854"/>
              <a:gd name="T103" fmla="*/ 1805 h 4944"/>
              <a:gd name="T104" fmla="*/ 32 w 5854"/>
              <a:gd name="T105" fmla="*/ 1597 h 4944"/>
              <a:gd name="T106" fmla="*/ 70 w 5854"/>
              <a:gd name="T107" fmla="*/ 1392 h 4944"/>
              <a:gd name="T108" fmla="*/ 122 w 5854"/>
              <a:gd name="T109" fmla="*/ 1190 h 4944"/>
              <a:gd name="T110" fmla="*/ 192 w 5854"/>
              <a:gd name="T111" fmla="*/ 992 h 4944"/>
              <a:gd name="T112" fmla="*/ 272 w 5854"/>
              <a:gd name="T113" fmla="*/ 800 h 4944"/>
              <a:gd name="T114" fmla="*/ 365 w 5854"/>
              <a:gd name="T115" fmla="*/ 612 h 4944"/>
              <a:gd name="T116" fmla="*/ 470 w 5854"/>
              <a:gd name="T117" fmla="*/ 432 h 4944"/>
              <a:gd name="T118" fmla="*/ 590 w 5854"/>
              <a:gd name="T119" fmla="*/ 262 h 4944"/>
              <a:gd name="T120" fmla="*/ 720 w 5854"/>
              <a:gd name="T121" fmla="*/ 102 h 4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54" h="4944">
                <a:moveTo>
                  <a:pt x="5067" y="15"/>
                </a:moveTo>
                <a:lnTo>
                  <a:pt x="5112" y="65"/>
                </a:lnTo>
                <a:lnTo>
                  <a:pt x="5157" y="115"/>
                </a:lnTo>
                <a:lnTo>
                  <a:pt x="5199" y="167"/>
                </a:lnTo>
                <a:lnTo>
                  <a:pt x="5239" y="222"/>
                </a:lnTo>
                <a:lnTo>
                  <a:pt x="5282" y="275"/>
                </a:lnTo>
                <a:lnTo>
                  <a:pt x="5319" y="330"/>
                </a:lnTo>
                <a:lnTo>
                  <a:pt x="5359" y="387"/>
                </a:lnTo>
                <a:lnTo>
                  <a:pt x="5397" y="445"/>
                </a:lnTo>
                <a:lnTo>
                  <a:pt x="5467" y="565"/>
                </a:lnTo>
                <a:lnTo>
                  <a:pt x="5532" y="685"/>
                </a:lnTo>
                <a:lnTo>
                  <a:pt x="5592" y="810"/>
                </a:lnTo>
                <a:lnTo>
                  <a:pt x="5647" y="937"/>
                </a:lnTo>
                <a:lnTo>
                  <a:pt x="5694" y="1065"/>
                </a:lnTo>
                <a:lnTo>
                  <a:pt x="5734" y="1197"/>
                </a:lnTo>
                <a:lnTo>
                  <a:pt x="5772" y="1332"/>
                </a:lnTo>
                <a:lnTo>
                  <a:pt x="5799" y="1465"/>
                </a:lnTo>
                <a:lnTo>
                  <a:pt x="5812" y="1537"/>
                </a:lnTo>
                <a:lnTo>
                  <a:pt x="5824" y="1605"/>
                </a:lnTo>
                <a:lnTo>
                  <a:pt x="5834" y="1670"/>
                </a:lnTo>
                <a:lnTo>
                  <a:pt x="5842" y="1742"/>
                </a:lnTo>
                <a:lnTo>
                  <a:pt x="5847" y="1810"/>
                </a:lnTo>
                <a:lnTo>
                  <a:pt x="5852" y="1880"/>
                </a:lnTo>
                <a:lnTo>
                  <a:pt x="5854" y="1945"/>
                </a:lnTo>
                <a:lnTo>
                  <a:pt x="5854" y="2017"/>
                </a:lnTo>
                <a:lnTo>
                  <a:pt x="5854" y="2090"/>
                </a:lnTo>
                <a:lnTo>
                  <a:pt x="5852" y="2167"/>
                </a:lnTo>
                <a:lnTo>
                  <a:pt x="5847" y="2240"/>
                </a:lnTo>
                <a:lnTo>
                  <a:pt x="5842" y="2315"/>
                </a:lnTo>
                <a:lnTo>
                  <a:pt x="5832" y="2387"/>
                </a:lnTo>
                <a:lnTo>
                  <a:pt x="5822" y="2462"/>
                </a:lnTo>
                <a:lnTo>
                  <a:pt x="5809" y="2532"/>
                </a:lnTo>
                <a:lnTo>
                  <a:pt x="5797" y="2604"/>
                </a:lnTo>
                <a:lnTo>
                  <a:pt x="5779" y="2674"/>
                </a:lnTo>
                <a:lnTo>
                  <a:pt x="5762" y="2744"/>
                </a:lnTo>
                <a:lnTo>
                  <a:pt x="5742" y="2817"/>
                </a:lnTo>
                <a:lnTo>
                  <a:pt x="5724" y="2884"/>
                </a:lnTo>
                <a:lnTo>
                  <a:pt x="5699" y="2949"/>
                </a:lnTo>
                <a:lnTo>
                  <a:pt x="5679" y="3022"/>
                </a:lnTo>
                <a:lnTo>
                  <a:pt x="5652" y="3084"/>
                </a:lnTo>
                <a:lnTo>
                  <a:pt x="5624" y="3152"/>
                </a:lnTo>
                <a:lnTo>
                  <a:pt x="5594" y="3219"/>
                </a:lnTo>
                <a:lnTo>
                  <a:pt x="5567" y="3284"/>
                </a:lnTo>
                <a:lnTo>
                  <a:pt x="5534" y="3344"/>
                </a:lnTo>
                <a:lnTo>
                  <a:pt x="5502" y="3409"/>
                </a:lnTo>
                <a:lnTo>
                  <a:pt x="5467" y="3469"/>
                </a:lnTo>
                <a:lnTo>
                  <a:pt x="5429" y="3529"/>
                </a:lnTo>
                <a:lnTo>
                  <a:pt x="5394" y="3589"/>
                </a:lnTo>
                <a:lnTo>
                  <a:pt x="5354" y="3652"/>
                </a:lnTo>
                <a:lnTo>
                  <a:pt x="5314" y="3709"/>
                </a:lnTo>
                <a:lnTo>
                  <a:pt x="5272" y="3764"/>
                </a:lnTo>
                <a:lnTo>
                  <a:pt x="5229" y="3822"/>
                </a:lnTo>
                <a:lnTo>
                  <a:pt x="5184" y="3874"/>
                </a:lnTo>
                <a:lnTo>
                  <a:pt x="5139" y="3929"/>
                </a:lnTo>
                <a:lnTo>
                  <a:pt x="5092" y="3982"/>
                </a:lnTo>
                <a:lnTo>
                  <a:pt x="5044" y="4032"/>
                </a:lnTo>
                <a:lnTo>
                  <a:pt x="4997" y="4084"/>
                </a:lnTo>
                <a:lnTo>
                  <a:pt x="4944" y="4132"/>
                </a:lnTo>
                <a:lnTo>
                  <a:pt x="4894" y="4179"/>
                </a:lnTo>
                <a:lnTo>
                  <a:pt x="4839" y="4227"/>
                </a:lnTo>
                <a:lnTo>
                  <a:pt x="4789" y="4272"/>
                </a:lnTo>
                <a:lnTo>
                  <a:pt x="4732" y="4317"/>
                </a:lnTo>
                <a:lnTo>
                  <a:pt x="4677" y="4359"/>
                </a:lnTo>
                <a:lnTo>
                  <a:pt x="4619" y="4399"/>
                </a:lnTo>
                <a:lnTo>
                  <a:pt x="4562" y="4442"/>
                </a:lnTo>
                <a:lnTo>
                  <a:pt x="4504" y="4479"/>
                </a:lnTo>
                <a:lnTo>
                  <a:pt x="4444" y="4519"/>
                </a:lnTo>
                <a:lnTo>
                  <a:pt x="4382" y="4554"/>
                </a:lnTo>
                <a:lnTo>
                  <a:pt x="4322" y="4589"/>
                </a:lnTo>
                <a:lnTo>
                  <a:pt x="4259" y="4619"/>
                </a:lnTo>
                <a:lnTo>
                  <a:pt x="4194" y="4652"/>
                </a:lnTo>
                <a:lnTo>
                  <a:pt x="4129" y="4684"/>
                </a:lnTo>
                <a:lnTo>
                  <a:pt x="4067" y="4709"/>
                </a:lnTo>
                <a:lnTo>
                  <a:pt x="3999" y="4739"/>
                </a:lnTo>
                <a:lnTo>
                  <a:pt x="3932" y="4764"/>
                </a:lnTo>
                <a:lnTo>
                  <a:pt x="3864" y="4787"/>
                </a:lnTo>
                <a:lnTo>
                  <a:pt x="3797" y="4809"/>
                </a:lnTo>
                <a:lnTo>
                  <a:pt x="3727" y="4832"/>
                </a:lnTo>
                <a:lnTo>
                  <a:pt x="3657" y="4852"/>
                </a:lnTo>
                <a:lnTo>
                  <a:pt x="3587" y="4867"/>
                </a:lnTo>
                <a:lnTo>
                  <a:pt x="3514" y="4884"/>
                </a:lnTo>
                <a:lnTo>
                  <a:pt x="3444" y="4897"/>
                </a:lnTo>
                <a:lnTo>
                  <a:pt x="3372" y="4909"/>
                </a:lnTo>
                <a:lnTo>
                  <a:pt x="3299" y="4919"/>
                </a:lnTo>
                <a:lnTo>
                  <a:pt x="3224" y="4929"/>
                </a:lnTo>
                <a:lnTo>
                  <a:pt x="3152" y="4934"/>
                </a:lnTo>
                <a:lnTo>
                  <a:pt x="3077" y="4937"/>
                </a:lnTo>
                <a:lnTo>
                  <a:pt x="2999" y="4939"/>
                </a:lnTo>
                <a:lnTo>
                  <a:pt x="2927" y="4944"/>
                </a:lnTo>
                <a:lnTo>
                  <a:pt x="2850" y="4939"/>
                </a:lnTo>
                <a:lnTo>
                  <a:pt x="2777" y="4937"/>
                </a:lnTo>
                <a:lnTo>
                  <a:pt x="2705" y="4934"/>
                </a:lnTo>
                <a:lnTo>
                  <a:pt x="2630" y="4929"/>
                </a:lnTo>
                <a:lnTo>
                  <a:pt x="2557" y="4919"/>
                </a:lnTo>
                <a:lnTo>
                  <a:pt x="2482" y="4909"/>
                </a:lnTo>
                <a:lnTo>
                  <a:pt x="2410" y="4897"/>
                </a:lnTo>
                <a:lnTo>
                  <a:pt x="2340" y="4884"/>
                </a:lnTo>
                <a:lnTo>
                  <a:pt x="2270" y="4867"/>
                </a:lnTo>
                <a:lnTo>
                  <a:pt x="2197" y="4852"/>
                </a:lnTo>
                <a:lnTo>
                  <a:pt x="2127" y="4832"/>
                </a:lnTo>
                <a:lnTo>
                  <a:pt x="2057" y="4809"/>
                </a:lnTo>
                <a:lnTo>
                  <a:pt x="1990" y="4787"/>
                </a:lnTo>
                <a:lnTo>
                  <a:pt x="1922" y="4764"/>
                </a:lnTo>
                <a:lnTo>
                  <a:pt x="1855" y="4739"/>
                </a:lnTo>
                <a:lnTo>
                  <a:pt x="1790" y="4709"/>
                </a:lnTo>
                <a:lnTo>
                  <a:pt x="1725" y="4684"/>
                </a:lnTo>
                <a:lnTo>
                  <a:pt x="1660" y="4652"/>
                </a:lnTo>
                <a:lnTo>
                  <a:pt x="1597" y="4619"/>
                </a:lnTo>
                <a:lnTo>
                  <a:pt x="1532" y="4589"/>
                </a:lnTo>
                <a:lnTo>
                  <a:pt x="1472" y="4554"/>
                </a:lnTo>
                <a:lnTo>
                  <a:pt x="1412" y="4519"/>
                </a:lnTo>
                <a:lnTo>
                  <a:pt x="1350" y="4479"/>
                </a:lnTo>
                <a:lnTo>
                  <a:pt x="1292" y="4442"/>
                </a:lnTo>
                <a:lnTo>
                  <a:pt x="1235" y="4399"/>
                </a:lnTo>
                <a:lnTo>
                  <a:pt x="1177" y="4359"/>
                </a:lnTo>
                <a:lnTo>
                  <a:pt x="1120" y="4317"/>
                </a:lnTo>
                <a:lnTo>
                  <a:pt x="1065" y="4272"/>
                </a:lnTo>
                <a:lnTo>
                  <a:pt x="1012" y="4227"/>
                </a:lnTo>
                <a:lnTo>
                  <a:pt x="960" y="4179"/>
                </a:lnTo>
                <a:lnTo>
                  <a:pt x="910" y="4132"/>
                </a:lnTo>
                <a:lnTo>
                  <a:pt x="857" y="4084"/>
                </a:lnTo>
                <a:lnTo>
                  <a:pt x="810" y="4032"/>
                </a:lnTo>
                <a:lnTo>
                  <a:pt x="762" y="3982"/>
                </a:lnTo>
                <a:lnTo>
                  <a:pt x="715" y="3929"/>
                </a:lnTo>
                <a:lnTo>
                  <a:pt x="670" y="3874"/>
                </a:lnTo>
                <a:lnTo>
                  <a:pt x="625" y="3822"/>
                </a:lnTo>
                <a:lnTo>
                  <a:pt x="582" y="3764"/>
                </a:lnTo>
                <a:lnTo>
                  <a:pt x="542" y="3709"/>
                </a:lnTo>
                <a:lnTo>
                  <a:pt x="500" y="3652"/>
                </a:lnTo>
                <a:lnTo>
                  <a:pt x="462" y="3589"/>
                </a:lnTo>
                <a:lnTo>
                  <a:pt x="422" y="3529"/>
                </a:lnTo>
                <a:lnTo>
                  <a:pt x="387" y="3469"/>
                </a:lnTo>
                <a:lnTo>
                  <a:pt x="352" y="3409"/>
                </a:lnTo>
                <a:lnTo>
                  <a:pt x="320" y="3344"/>
                </a:lnTo>
                <a:lnTo>
                  <a:pt x="290" y="3284"/>
                </a:lnTo>
                <a:lnTo>
                  <a:pt x="260" y="3219"/>
                </a:lnTo>
                <a:lnTo>
                  <a:pt x="230" y="3152"/>
                </a:lnTo>
                <a:lnTo>
                  <a:pt x="202" y="3084"/>
                </a:lnTo>
                <a:lnTo>
                  <a:pt x="177" y="3022"/>
                </a:lnTo>
                <a:lnTo>
                  <a:pt x="155" y="2949"/>
                </a:lnTo>
                <a:lnTo>
                  <a:pt x="132" y="2884"/>
                </a:lnTo>
                <a:lnTo>
                  <a:pt x="110" y="2817"/>
                </a:lnTo>
                <a:lnTo>
                  <a:pt x="90" y="2744"/>
                </a:lnTo>
                <a:lnTo>
                  <a:pt x="75" y="2674"/>
                </a:lnTo>
                <a:lnTo>
                  <a:pt x="60" y="2604"/>
                </a:lnTo>
                <a:lnTo>
                  <a:pt x="45" y="2532"/>
                </a:lnTo>
                <a:lnTo>
                  <a:pt x="32" y="2462"/>
                </a:lnTo>
                <a:lnTo>
                  <a:pt x="22" y="2387"/>
                </a:lnTo>
                <a:lnTo>
                  <a:pt x="15" y="2315"/>
                </a:lnTo>
                <a:lnTo>
                  <a:pt x="7" y="2240"/>
                </a:lnTo>
                <a:lnTo>
                  <a:pt x="5" y="2167"/>
                </a:lnTo>
                <a:lnTo>
                  <a:pt x="0" y="2090"/>
                </a:lnTo>
                <a:lnTo>
                  <a:pt x="0" y="2017"/>
                </a:lnTo>
                <a:lnTo>
                  <a:pt x="0" y="1945"/>
                </a:lnTo>
                <a:lnTo>
                  <a:pt x="5" y="1875"/>
                </a:lnTo>
                <a:lnTo>
                  <a:pt x="7" y="1805"/>
                </a:lnTo>
                <a:lnTo>
                  <a:pt x="15" y="1737"/>
                </a:lnTo>
                <a:lnTo>
                  <a:pt x="22" y="1667"/>
                </a:lnTo>
                <a:lnTo>
                  <a:pt x="32" y="1597"/>
                </a:lnTo>
                <a:lnTo>
                  <a:pt x="42" y="1530"/>
                </a:lnTo>
                <a:lnTo>
                  <a:pt x="55" y="1460"/>
                </a:lnTo>
                <a:lnTo>
                  <a:pt x="70" y="1392"/>
                </a:lnTo>
                <a:lnTo>
                  <a:pt x="87" y="1325"/>
                </a:lnTo>
                <a:lnTo>
                  <a:pt x="102" y="1257"/>
                </a:lnTo>
                <a:lnTo>
                  <a:pt x="122" y="1190"/>
                </a:lnTo>
                <a:lnTo>
                  <a:pt x="145" y="1125"/>
                </a:lnTo>
                <a:lnTo>
                  <a:pt x="167" y="1057"/>
                </a:lnTo>
                <a:lnTo>
                  <a:pt x="192" y="992"/>
                </a:lnTo>
                <a:lnTo>
                  <a:pt x="217" y="930"/>
                </a:lnTo>
                <a:lnTo>
                  <a:pt x="245" y="862"/>
                </a:lnTo>
                <a:lnTo>
                  <a:pt x="272" y="800"/>
                </a:lnTo>
                <a:lnTo>
                  <a:pt x="302" y="737"/>
                </a:lnTo>
                <a:lnTo>
                  <a:pt x="335" y="675"/>
                </a:lnTo>
                <a:lnTo>
                  <a:pt x="365" y="612"/>
                </a:lnTo>
                <a:lnTo>
                  <a:pt x="400" y="550"/>
                </a:lnTo>
                <a:lnTo>
                  <a:pt x="435" y="495"/>
                </a:lnTo>
                <a:lnTo>
                  <a:pt x="470" y="432"/>
                </a:lnTo>
                <a:lnTo>
                  <a:pt x="510" y="375"/>
                </a:lnTo>
                <a:lnTo>
                  <a:pt x="550" y="320"/>
                </a:lnTo>
                <a:lnTo>
                  <a:pt x="590" y="262"/>
                </a:lnTo>
                <a:lnTo>
                  <a:pt x="630" y="210"/>
                </a:lnTo>
                <a:lnTo>
                  <a:pt x="675" y="155"/>
                </a:lnTo>
                <a:lnTo>
                  <a:pt x="720" y="102"/>
                </a:lnTo>
                <a:lnTo>
                  <a:pt x="765" y="52"/>
                </a:lnTo>
                <a:lnTo>
                  <a:pt x="810" y="0"/>
                </a:lnTo>
              </a:path>
            </a:pathLst>
          </a:cu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9" name="Freeform 684"/>
          <p:cNvSpPr>
            <a:spLocks/>
          </p:cNvSpPr>
          <p:nvPr/>
        </p:nvSpPr>
        <p:spPr bwMode="auto">
          <a:xfrm>
            <a:off x="4019868" y="1986903"/>
            <a:ext cx="1490336" cy="1490335"/>
          </a:xfrm>
          <a:custGeom>
            <a:avLst/>
            <a:gdLst>
              <a:gd name="T0" fmla="*/ 815 w 1478"/>
              <a:gd name="T1" fmla="*/ 3 h 1478"/>
              <a:gd name="T2" fmla="*/ 925 w 1478"/>
              <a:gd name="T3" fmla="*/ 23 h 1478"/>
              <a:gd name="T4" fmla="*/ 1025 w 1478"/>
              <a:gd name="T5" fmla="*/ 58 h 1478"/>
              <a:gd name="T6" fmla="*/ 1123 w 1478"/>
              <a:gd name="T7" fmla="*/ 110 h 1478"/>
              <a:gd name="T8" fmla="*/ 1208 w 1478"/>
              <a:gd name="T9" fmla="*/ 170 h 1478"/>
              <a:gd name="T10" fmla="*/ 1285 w 1478"/>
              <a:gd name="T11" fmla="*/ 243 h 1478"/>
              <a:gd name="T12" fmla="*/ 1353 w 1478"/>
              <a:gd name="T13" fmla="*/ 328 h 1478"/>
              <a:gd name="T14" fmla="*/ 1405 w 1478"/>
              <a:gd name="T15" fmla="*/ 420 h 1478"/>
              <a:gd name="T16" fmla="*/ 1445 w 1478"/>
              <a:gd name="T17" fmla="*/ 518 h 1478"/>
              <a:gd name="T18" fmla="*/ 1468 w 1478"/>
              <a:gd name="T19" fmla="*/ 628 h 1478"/>
              <a:gd name="T20" fmla="*/ 1478 w 1478"/>
              <a:gd name="T21" fmla="*/ 740 h 1478"/>
              <a:gd name="T22" fmla="*/ 1468 w 1478"/>
              <a:gd name="T23" fmla="*/ 853 h 1478"/>
              <a:gd name="T24" fmla="*/ 1445 w 1478"/>
              <a:gd name="T25" fmla="*/ 958 h 1478"/>
              <a:gd name="T26" fmla="*/ 1405 w 1478"/>
              <a:gd name="T27" fmla="*/ 1060 h 1478"/>
              <a:gd name="T28" fmla="*/ 1353 w 1478"/>
              <a:gd name="T29" fmla="*/ 1153 h 1478"/>
              <a:gd name="T30" fmla="*/ 1285 w 1478"/>
              <a:gd name="T31" fmla="*/ 1235 h 1478"/>
              <a:gd name="T32" fmla="*/ 1208 w 1478"/>
              <a:gd name="T33" fmla="*/ 1310 h 1478"/>
              <a:gd name="T34" fmla="*/ 1123 w 1478"/>
              <a:gd name="T35" fmla="*/ 1370 h 1478"/>
              <a:gd name="T36" fmla="*/ 1025 w 1478"/>
              <a:gd name="T37" fmla="*/ 1418 h 1478"/>
              <a:gd name="T38" fmla="*/ 925 w 1478"/>
              <a:gd name="T39" fmla="*/ 1453 h 1478"/>
              <a:gd name="T40" fmla="*/ 815 w 1478"/>
              <a:gd name="T41" fmla="*/ 1473 h 1478"/>
              <a:gd name="T42" fmla="*/ 700 w 1478"/>
              <a:gd name="T43" fmla="*/ 1475 h 1478"/>
              <a:gd name="T44" fmla="*/ 590 w 1478"/>
              <a:gd name="T45" fmla="*/ 1463 h 1478"/>
              <a:gd name="T46" fmla="*/ 485 w 1478"/>
              <a:gd name="T47" fmla="*/ 1435 h 1478"/>
              <a:gd name="T48" fmla="*/ 385 w 1478"/>
              <a:gd name="T49" fmla="*/ 1390 h 1478"/>
              <a:gd name="T50" fmla="*/ 298 w 1478"/>
              <a:gd name="T51" fmla="*/ 1333 h 1478"/>
              <a:gd name="T52" fmla="*/ 218 w 1478"/>
              <a:gd name="T53" fmla="*/ 1263 h 1478"/>
              <a:gd name="T54" fmla="*/ 145 w 1478"/>
              <a:gd name="T55" fmla="*/ 1183 h 1478"/>
              <a:gd name="T56" fmla="*/ 90 w 1478"/>
              <a:gd name="T57" fmla="*/ 1093 h 1478"/>
              <a:gd name="T58" fmla="*/ 45 w 1478"/>
              <a:gd name="T59" fmla="*/ 993 h 1478"/>
              <a:gd name="T60" fmla="*/ 15 w 1478"/>
              <a:gd name="T61" fmla="*/ 888 h 1478"/>
              <a:gd name="T62" fmla="*/ 3 w 1478"/>
              <a:gd name="T63" fmla="*/ 778 h 1478"/>
              <a:gd name="T64" fmla="*/ 5 w 1478"/>
              <a:gd name="T65" fmla="*/ 663 h 1478"/>
              <a:gd name="T66" fmla="*/ 25 w 1478"/>
              <a:gd name="T67" fmla="*/ 555 h 1478"/>
              <a:gd name="T68" fmla="*/ 60 w 1478"/>
              <a:gd name="T69" fmla="*/ 453 h 1478"/>
              <a:gd name="T70" fmla="*/ 108 w 1478"/>
              <a:gd name="T71" fmla="*/ 355 h 1478"/>
              <a:gd name="T72" fmla="*/ 170 w 1478"/>
              <a:gd name="T73" fmla="*/ 270 h 1478"/>
              <a:gd name="T74" fmla="*/ 243 w 1478"/>
              <a:gd name="T75" fmla="*/ 193 h 1478"/>
              <a:gd name="T76" fmla="*/ 325 w 1478"/>
              <a:gd name="T77" fmla="*/ 128 h 1478"/>
              <a:gd name="T78" fmla="*/ 418 w 1478"/>
              <a:gd name="T79" fmla="*/ 75 h 1478"/>
              <a:gd name="T80" fmla="*/ 520 w 1478"/>
              <a:gd name="T81" fmla="*/ 33 h 1478"/>
              <a:gd name="T82" fmla="*/ 625 w 1478"/>
              <a:gd name="T83" fmla="*/ 10 h 1478"/>
              <a:gd name="T84" fmla="*/ 738 w 1478"/>
              <a:gd name="T85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8" h="1478">
                <a:moveTo>
                  <a:pt x="738" y="0"/>
                </a:moveTo>
                <a:lnTo>
                  <a:pt x="778" y="0"/>
                </a:lnTo>
                <a:lnTo>
                  <a:pt x="815" y="3"/>
                </a:lnTo>
                <a:lnTo>
                  <a:pt x="850" y="10"/>
                </a:lnTo>
                <a:lnTo>
                  <a:pt x="890" y="18"/>
                </a:lnTo>
                <a:lnTo>
                  <a:pt x="925" y="23"/>
                </a:lnTo>
                <a:lnTo>
                  <a:pt x="960" y="33"/>
                </a:lnTo>
                <a:lnTo>
                  <a:pt x="990" y="45"/>
                </a:lnTo>
                <a:lnTo>
                  <a:pt x="1025" y="58"/>
                </a:lnTo>
                <a:lnTo>
                  <a:pt x="1058" y="75"/>
                </a:lnTo>
                <a:lnTo>
                  <a:pt x="1090" y="90"/>
                </a:lnTo>
                <a:lnTo>
                  <a:pt x="1123" y="110"/>
                </a:lnTo>
                <a:lnTo>
                  <a:pt x="1150" y="128"/>
                </a:lnTo>
                <a:lnTo>
                  <a:pt x="1180" y="148"/>
                </a:lnTo>
                <a:lnTo>
                  <a:pt x="1208" y="170"/>
                </a:lnTo>
                <a:lnTo>
                  <a:pt x="1235" y="193"/>
                </a:lnTo>
                <a:lnTo>
                  <a:pt x="1260" y="218"/>
                </a:lnTo>
                <a:lnTo>
                  <a:pt x="1285" y="243"/>
                </a:lnTo>
                <a:lnTo>
                  <a:pt x="1308" y="270"/>
                </a:lnTo>
                <a:lnTo>
                  <a:pt x="1330" y="298"/>
                </a:lnTo>
                <a:lnTo>
                  <a:pt x="1353" y="328"/>
                </a:lnTo>
                <a:lnTo>
                  <a:pt x="1373" y="355"/>
                </a:lnTo>
                <a:lnTo>
                  <a:pt x="1388" y="388"/>
                </a:lnTo>
                <a:lnTo>
                  <a:pt x="1405" y="420"/>
                </a:lnTo>
                <a:lnTo>
                  <a:pt x="1420" y="453"/>
                </a:lnTo>
                <a:lnTo>
                  <a:pt x="1433" y="488"/>
                </a:lnTo>
                <a:lnTo>
                  <a:pt x="1445" y="518"/>
                </a:lnTo>
                <a:lnTo>
                  <a:pt x="1455" y="555"/>
                </a:lnTo>
                <a:lnTo>
                  <a:pt x="1460" y="590"/>
                </a:lnTo>
                <a:lnTo>
                  <a:pt x="1468" y="628"/>
                </a:lnTo>
                <a:lnTo>
                  <a:pt x="1475" y="663"/>
                </a:lnTo>
                <a:lnTo>
                  <a:pt x="1478" y="703"/>
                </a:lnTo>
                <a:lnTo>
                  <a:pt x="1478" y="740"/>
                </a:lnTo>
                <a:lnTo>
                  <a:pt x="1478" y="778"/>
                </a:lnTo>
                <a:lnTo>
                  <a:pt x="1475" y="813"/>
                </a:lnTo>
                <a:lnTo>
                  <a:pt x="1468" y="853"/>
                </a:lnTo>
                <a:lnTo>
                  <a:pt x="1460" y="888"/>
                </a:lnTo>
                <a:lnTo>
                  <a:pt x="1455" y="923"/>
                </a:lnTo>
                <a:lnTo>
                  <a:pt x="1445" y="958"/>
                </a:lnTo>
                <a:lnTo>
                  <a:pt x="1433" y="993"/>
                </a:lnTo>
                <a:lnTo>
                  <a:pt x="1420" y="1028"/>
                </a:lnTo>
                <a:lnTo>
                  <a:pt x="1405" y="1060"/>
                </a:lnTo>
                <a:lnTo>
                  <a:pt x="1388" y="1093"/>
                </a:lnTo>
                <a:lnTo>
                  <a:pt x="1373" y="1120"/>
                </a:lnTo>
                <a:lnTo>
                  <a:pt x="1353" y="1153"/>
                </a:lnTo>
                <a:lnTo>
                  <a:pt x="1330" y="1183"/>
                </a:lnTo>
                <a:lnTo>
                  <a:pt x="1308" y="1210"/>
                </a:lnTo>
                <a:lnTo>
                  <a:pt x="1285" y="1235"/>
                </a:lnTo>
                <a:lnTo>
                  <a:pt x="1260" y="1263"/>
                </a:lnTo>
                <a:lnTo>
                  <a:pt x="1235" y="1288"/>
                </a:lnTo>
                <a:lnTo>
                  <a:pt x="1208" y="1310"/>
                </a:lnTo>
                <a:lnTo>
                  <a:pt x="1180" y="1333"/>
                </a:lnTo>
                <a:lnTo>
                  <a:pt x="1150" y="1350"/>
                </a:lnTo>
                <a:lnTo>
                  <a:pt x="1123" y="1370"/>
                </a:lnTo>
                <a:lnTo>
                  <a:pt x="1090" y="1390"/>
                </a:lnTo>
                <a:lnTo>
                  <a:pt x="1058" y="1405"/>
                </a:lnTo>
                <a:lnTo>
                  <a:pt x="1025" y="1418"/>
                </a:lnTo>
                <a:lnTo>
                  <a:pt x="990" y="1435"/>
                </a:lnTo>
                <a:lnTo>
                  <a:pt x="960" y="1443"/>
                </a:lnTo>
                <a:lnTo>
                  <a:pt x="925" y="1453"/>
                </a:lnTo>
                <a:lnTo>
                  <a:pt x="890" y="1463"/>
                </a:lnTo>
                <a:lnTo>
                  <a:pt x="850" y="1470"/>
                </a:lnTo>
                <a:lnTo>
                  <a:pt x="815" y="1473"/>
                </a:lnTo>
                <a:lnTo>
                  <a:pt x="778" y="1475"/>
                </a:lnTo>
                <a:lnTo>
                  <a:pt x="738" y="1478"/>
                </a:lnTo>
                <a:lnTo>
                  <a:pt x="700" y="1475"/>
                </a:lnTo>
                <a:lnTo>
                  <a:pt x="665" y="1473"/>
                </a:lnTo>
                <a:lnTo>
                  <a:pt x="625" y="1470"/>
                </a:lnTo>
                <a:lnTo>
                  <a:pt x="590" y="1463"/>
                </a:lnTo>
                <a:lnTo>
                  <a:pt x="555" y="1453"/>
                </a:lnTo>
                <a:lnTo>
                  <a:pt x="520" y="1443"/>
                </a:lnTo>
                <a:lnTo>
                  <a:pt x="485" y="1435"/>
                </a:lnTo>
                <a:lnTo>
                  <a:pt x="455" y="1418"/>
                </a:lnTo>
                <a:lnTo>
                  <a:pt x="418" y="1405"/>
                </a:lnTo>
                <a:lnTo>
                  <a:pt x="385" y="1390"/>
                </a:lnTo>
                <a:lnTo>
                  <a:pt x="358" y="1370"/>
                </a:lnTo>
                <a:lnTo>
                  <a:pt x="325" y="1350"/>
                </a:lnTo>
                <a:lnTo>
                  <a:pt x="298" y="1333"/>
                </a:lnTo>
                <a:lnTo>
                  <a:pt x="270" y="1310"/>
                </a:lnTo>
                <a:lnTo>
                  <a:pt x="243" y="1288"/>
                </a:lnTo>
                <a:lnTo>
                  <a:pt x="218" y="1263"/>
                </a:lnTo>
                <a:lnTo>
                  <a:pt x="190" y="1235"/>
                </a:lnTo>
                <a:lnTo>
                  <a:pt x="170" y="1210"/>
                </a:lnTo>
                <a:lnTo>
                  <a:pt x="145" y="1183"/>
                </a:lnTo>
                <a:lnTo>
                  <a:pt x="128" y="1153"/>
                </a:lnTo>
                <a:lnTo>
                  <a:pt x="108" y="1120"/>
                </a:lnTo>
                <a:lnTo>
                  <a:pt x="90" y="1093"/>
                </a:lnTo>
                <a:lnTo>
                  <a:pt x="73" y="1060"/>
                </a:lnTo>
                <a:lnTo>
                  <a:pt x="60" y="1028"/>
                </a:lnTo>
                <a:lnTo>
                  <a:pt x="45" y="993"/>
                </a:lnTo>
                <a:lnTo>
                  <a:pt x="35" y="958"/>
                </a:lnTo>
                <a:lnTo>
                  <a:pt x="25" y="923"/>
                </a:lnTo>
                <a:lnTo>
                  <a:pt x="15" y="888"/>
                </a:lnTo>
                <a:lnTo>
                  <a:pt x="10" y="853"/>
                </a:lnTo>
                <a:lnTo>
                  <a:pt x="5" y="813"/>
                </a:lnTo>
                <a:lnTo>
                  <a:pt x="3" y="778"/>
                </a:lnTo>
                <a:lnTo>
                  <a:pt x="0" y="740"/>
                </a:lnTo>
                <a:lnTo>
                  <a:pt x="3" y="703"/>
                </a:lnTo>
                <a:lnTo>
                  <a:pt x="5" y="663"/>
                </a:lnTo>
                <a:lnTo>
                  <a:pt x="10" y="628"/>
                </a:lnTo>
                <a:lnTo>
                  <a:pt x="15" y="590"/>
                </a:lnTo>
                <a:lnTo>
                  <a:pt x="25" y="555"/>
                </a:lnTo>
                <a:lnTo>
                  <a:pt x="35" y="518"/>
                </a:lnTo>
                <a:lnTo>
                  <a:pt x="45" y="488"/>
                </a:lnTo>
                <a:lnTo>
                  <a:pt x="60" y="453"/>
                </a:lnTo>
                <a:lnTo>
                  <a:pt x="73" y="420"/>
                </a:lnTo>
                <a:lnTo>
                  <a:pt x="90" y="388"/>
                </a:lnTo>
                <a:lnTo>
                  <a:pt x="108" y="355"/>
                </a:lnTo>
                <a:lnTo>
                  <a:pt x="128" y="328"/>
                </a:lnTo>
                <a:lnTo>
                  <a:pt x="145" y="298"/>
                </a:lnTo>
                <a:lnTo>
                  <a:pt x="170" y="270"/>
                </a:lnTo>
                <a:lnTo>
                  <a:pt x="190" y="243"/>
                </a:lnTo>
                <a:lnTo>
                  <a:pt x="218" y="218"/>
                </a:lnTo>
                <a:lnTo>
                  <a:pt x="243" y="193"/>
                </a:lnTo>
                <a:lnTo>
                  <a:pt x="270" y="170"/>
                </a:lnTo>
                <a:lnTo>
                  <a:pt x="298" y="148"/>
                </a:lnTo>
                <a:lnTo>
                  <a:pt x="325" y="128"/>
                </a:lnTo>
                <a:lnTo>
                  <a:pt x="358" y="110"/>
                </a:lnTo>
                <a:lnTo>
                  <a:pt x="385" y="90"/>
                </a:lnTo>
                <a:lnTo>
                  <a:pt x="418" y="75"/>
                </a:lnTo>
                <a:lnTo>
                  <a:pt x="455" y="58"/>
                </a:lnTo>
                <a:lnTo>
                  <a:pt x="485" y="45"/>
                </a:lnTo>
                <a:lnTo>
                  <a:pt x="520" y="33"/>
                </a:lnTo>
                <a:lnTo>
                  <a:pt x="555" y="23"/>
                </a:lnTo>
                <a:lnTo>
                  <a:pt x="590" y="18"/>
                </a:lnTo>
                <a:lnTo>
                  <a:pt x="625" y="10"/>
                </a:lnTo>
                <a:lnTo>
                  <a:pt x="665" y="3"/>
                </a:lnTo>
                <a:lnTo>
                  <a:pt x="700" y="0"/>
                </a:lnTo>
                <a:lnTo>
                  <a:pt x="738" y="0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0" name="Line 683"/>
          <p:cNvSpPr>
            <a:spLocks noChangeShapeType="1"/>
          </p:cNvSpPr>
          <p:nvPr/>
        </p:nvSpPr>
        <p:spPr bwMode="auto">
          <a:xfrm>
            <a:off x="7802446" y="723522"/>
            <a:ext cx="7566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1" name="Line 682"/>
          <p:cNvSpPr>
            <a:spLocks noChangeShapeType="1"/>
          </p:cNvSpPr>
          <p:nvPr/>
        </p:nvSpPr>
        <p:spPr bwMode="auto">
          <a:xfrm>
            <a:off x="7817576" y="741174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2" name="Line 681"/>
          <p:cNvSpPr>
            <a:spLocks noChangeShapeType="1"/>
          </p:cNvSpPr>
          <p:nvPr/>
        </p:nvSpPr>
        <p:spPr bwMode="auto">
          <a:xfrm>
            <a:off x="7830185" y="7613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3" name="Line 680"/>
          <p:cNvSpPr>
            <a:spLocks noChangeShapeType="1"/>
          </p:cNvSpPr>
          <p:nvPr/>
        </p:nvSpPr>
        <p:spPr bwMode="auto">
          <a:xfrm>
            <a:off x="7840272" y="778999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4" name="Line 679"/>
          <p:cNvSpPr>
            <a:spLocks noChangeShapeType="1"/>
          </p:cNvSpPr>
          <p:nvPr/>
        </p:nvSpPr>
        <p:spPr bwMode="auto">
          <a:xfrm>
            <a:off x="7852880" y="799173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5" name="Freeform 678"/>
          <p:cNvSpPr>
            <a:spLocks/>
          </p:cNvSpPr>
          <p:nvPr/>
        </p:nvSpPr>
        <p:spPr bwMode="auto">
          <a:xfrm>
            <a:off x="7865489" y="819347"/>
            <a:ext cx="7564" cy="12609"/>
          </a:xfrm>
          <a:custGeom>
            <a:avLst/>
            <a:gdLst>
              <a:gd name="T0" fmla="*/ 0 w 7"/>
              <a:gd name="T1" fmla="*/ 0 h 13"/>
              <a:gd name="T2" fmla="*/ 7 w 7"/>
              <a:gd name="T3" fmla="*/ 10 h 13"/>
              <a:gd name="T4" fmla="*/ 7 w 7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7" y="10"/>
                </a:lnTo>
                <a:lnTo>
                  <a:pt x="7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6" name="Line 677"/>
          <p:cNvSpPr>
            <a:spLocks noChangeShapeType="1"/>
          </p:cNvSpPr>
          <p:nvPr/>
        </p:nvSpPr>
        <p:spPr bwMode="auto">
          <a:xfrm>
            <a:off x="7878097" y="83952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7" name="Line 676"/>
          <p:cNvSpPr>
            <a:spLocks noChangeShapeType="1"/>
          </p:cNvSpPr>
          <p:nvPr/>
        </p:nvSpPr>
        <p:spPr bwMode="auto">
          <a:xfrm>
            <a:off x="7888184" y="85969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8" name="Line 675"/>
          <p:cNvSpPr>
            <a:spLocks noChangeShapeType="1"/>
          </p:cNvSpPr>
          <p:nvPr/>
        </p:nvSpPr>
        <p:spPr bwMode="auto">
          <a:xfrm>
            <a:off x="7900794" y="879868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9" name="Line 674"/>
          <p:cNvSpPr>
            <a:spLocks noChangeShapeType="1"/>
          </p:cNvSpPr>
          <p:nvPr/>
        </p:nvSpPr>
        <p:spPr bwMode="auto">
          <a:xfrm>
            <a:off x="7910880" y="90004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0" name="Line 673"/>
          <p:cNvSpPr>
            <a:spLocks noChangeShapeType="1"/>
          </p:cNvSpPr>
          <p:nvPr/>
        </p:nvSpPr>
        <p:spPr bwMode="auto">
          <a:xfrm>
            <a:off x="7923488" y="92021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1" name="Line 672"/>
          <p:cNvSpPr>
            <a:spLocks noChangeShapeType="1"/>
          </p:cNvSpPr>
          <p:nvPr/>
        </p:nvSpPr>
        <p:spPr bwMode="auto">
          <a:xfrm>
            <a:off x="7936098" y="940389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2" name="Line 671"/>
          <p:cNvSpPr>
            <a:spLocks noChangeShapeType="1"/>
          </p:cNvSpPr>
          <p:nvPr/>
        </p:nvSpPr>
        <p:spPr bwMode="auto">
          <a:xfrm>
            <a:off x="7946184" y="960563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3" name="Line 670"/>
          <p:cNvSpPr>
            <a:spLocks noChangeShapeType="1"/>
          </p:cNvSpPr>
          <p:nvPr/>
        </p:nvSpPr>
        <p:spPr bwMode="auto">
          <a:xfrm>
            <a:off x="7956271" y="98073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4" name="Line 669"/>
          <p:cNvSpPr>
            <a:spLocks noChangeShapeType="1"/>
          </p:cNvSpPr>
          <p:nvPr/>
        </p:nvSpPr>
        <p:spPr bwMode="auto">
          <a:xfrm>
            <a:off x="7968879" y="10034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5" name="Line 668"/>
          <p:cNvSpPr>
            <a:spLocks noChangeShapeType="1"/>
          </p:cNvSpPr>
          <p:nvPr/>
        </p:nvSpPr>
        <p:spPr bwMode="auto">
          <a:xfrm>
            <a:off x="7978966" y="1021084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6" name="Line 667"/>
          <p:cNvSpPr>
            <a:spLocks noChangeShapeType="1"/>
          </p:cNvSpPr>
          <p:nvPr/>
        </p:nvSpPr>
        <p:spPr bwMode="auto">
          <a:xfrm>
            <a:off x="7989053" y="1041258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7" name="Line 666"/>
          <p:cNvSpPr>
            <a:spLocks noChangeShapeType="1"/>
          </p:cNvSpPr>
          <p:nvPr/>
        </p:nvSpPr>
        <p:spPr bwMode="auto">
          <a:xfrm>
            <a:off x="8001662" y="106395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8" name="Line 665"/>
          <p:cNvSpPr>
            <a:spLocks noChangeShapeType="1"/>
          </p:cNvSpPr>
          <p:nvPr/>
        </p:nvSpPr>
        <p:spPr bwMode="auto">
          <a:xfrm>
            <a:off x="8009227" y="1084128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9" name="Line 664"/>
          <p:cNvSpPr>
            <a:spLocks noChangeShapeType="1"/>
          </p:cNvSpPr>
          <p:nvPr/>
        </p:nvSpPr>
        <p:spPr bwMode="auto">
          <a:xfrm>
            <a:off x="8019314" y="110682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0" name="Line 663"/>
          <p:cNvSpPr>
            <a:spLocks noChangeShapeType="1"/>
          </p:cNvSpPr>
          <p:nvPr/>
        </p:nvSpPr>
        <p:spPr bwMode="auto">
          <a:xfrm>
            <a:off x="8029400" y="112699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1" name="Line 662"/>
          <p:cNvSpPr>
            <a:spLocks noChangeShapeType="1"/>
          </p:cNvSpPr>
          <p:nvPr/>
        </p:nvSpPr>
        <p:spPr bwMode="auto">
          <a:xfrm>
            <a:off x="8039487" y="114717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2" name="Freeform 661"/>
          <p:cNvSpPr>
            <a:spLocks/>
          </p:cNvSpPr>
          <p:nvPr/>
        </p:nvSpPr>
        <p:spPr bwMode="auto">
          <a:xfrm>
            <a:off x="8049574" y="1167344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8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8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3" name="Line 660"/>
          <p:cNvSpPr>
            <a:spLocks noChangeShapeType="1"/>
          </p:cNvSpPr>
          <p:nvPr/>
        </p:nvSpPr>
        <p:spPr bwMode="auto">
          <a:xfrm>
            <a:off x="8059661" y="119004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4" name="Line 659"/>
          <p:cNvSpPr>
            <a:spLocks noChangeShapeType="1"/>
          </p:cNvSpPr>
          <p:nvPr/>
        </p:nvSpPr>
        <p:spPr bwMode="auto">
          <a:xfrm>
            <a:off x="8069748" y="121021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5" name="Line 658"/>
          <p:cNvSpPr>
            <a:spLocks noChangeShapeType="1"/>
          </p:cNvSpPr>
          <p:nvPr/>
        </p:nvSpPr>
        <p:spPr bwMode="auto">
          <a:xfrm>
            <a:off x="8077314" y="123290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6" name="Line 657"/>
          <p:cNvSpPr>
            <a:spLocks noChangeShapeType="1"/>
          </p:cNvSpPr>
          <p:nvPr/>
        </p:nvSpPr>
        <p:spPr bwMode="auto">
          <a:xfrm>
            <a:off x="8087401" y="1255605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7" name="Line 656"/>
          <p:cNvSpPr>
            <a:spLocks noChangeShapeType="1"/>
          </p:cNvSpPr>
          <p:nvPr/>
        </p:nvSpPr>
        <p:spPr bwMode="auto">
          <a:xfrm>
            <a:off x="8097488" y="127325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8" name="Line 655"/>
          <p:cNvSpPr>
            <a:spLocks noChangeShapeType="1"/>
          </p:cNvSpPr>
          <p:nvPr/>
        </p:nvSpPr>
        <p:spPr bwMode="auto">
          <a:xfrm>
            <a:off x="8107574" y="1295953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9" name="Line 654"/>
          <p:cNvSpPr>
            <a:spLocks noChangeShapeType="1"/>
          </p:cNvSpPr>
          <p:nvPr/>
        </p:nvSpPr>
        <p:spPr bwMode="auto">
          <a:xfrm>
            <a:off x="8117661" y="1316126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0" name="Line 653"/>
          <p:cNvSpPr>
            <a:spLocks noChangeShapeType="1"/>
          </p:cNvSpPr>
          <p:nvPr/>
        </p:nvSpPr>
        <p:spPr bwMode="auto">
          <a:xfrm>
            <a:off x="8122705" y="133882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1" name="Line 652"/>
          <p:cNvSpPr>
            <a:spLocks noChangeShapeType="1"/>
          </p:cNvSpPr>
          <p:nvPr/>
        </p:nvSpPr>
        <p:spPr bwMode="auto">
          <a:xfrm>
            <a:off x="8132792" y="136151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2" name="Line 651"/>
          <p:cNvSpPr>
            <a:spLocks noChangeShapeType="1"/>
          </p:cNvSpPr>
          <p:nvPr/>
        </p:nvSpPr>
        <p:spPr bwMode="auto">
          <a:xfrm>
            <a:off x="8142879" y="13816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3" name="Line 650"/>
          <p:cNvSpPr>
            <a:spLocks noChangeShapeType="1"/>
          </p:cNvSpPr>
          <p:nvPr/>
        </p:nvSpPr>
        <p:spPr bwMode="auto">
          <a:xfrm>
            <a:off x="8150443" y="14043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4" name="Line 649"/>
          <p:cNvSpPr>
            <a:spLocks noChangeShapeType="1"/>
          </p:cNvSpPr>
          <p:nvPr/>
        </p:nvSpPr>
        <p:spPr bwMode="auto">
          <a:xfrm>
            <a:off x="8158009" y="142455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5" name="Line 648"/>
          <p:cNvSpPr>
            <a:spLocks noChangeShapeType="1"/>
          </p:cNvSpPr>
          <p:nvPr/>
        </p:nvSpPr>
        <p:spPr bwMode="auto">
          <a:xfrm>
            <a:off x="8165573" y="144977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6" name="Line 647"/>
          <p:cNvSpPr>
            <a:spLocks noChangeShapeType="1"/>
          </p:cNvSpPr>
          <p:nvPr/>
        </p:nvSpPr>
        <p:spPr bwMode="auto">
          <a:xfrm>
            <a:off x="8175660" y="1467429"/>
            <a:ext cx="252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7" name="Line 646"/>
          <p:cNvSpPr>
            <a:spLocks noChangeShapeType="1"/>
          </p:cNvSpPr>
          <p:nvPr/>
        </p:nvSpPr>
        <p:spPr bwMode="auto">
          <a:xfrm>
            <a:off x="8180704" y="1490124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8" name="Line 645"/>
          <p:cNvSpPr>
            <a:spLocks noChangeShapeType="1"/>
          </p:cNvSpPr>
          <p:nvPr/>
        </p:nvSpPr>
        <p:spPr bwMode="auto">
          <a:xfrm>
            <a:off x="8190790" y="151282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9" name="Freeform 644"/>
          <p:cNvSpPr>
            <a:spLocks/>
          </p:cNvSpPr>
          <p:nvPr/>
        </p:nvSpPr>
        <p:spPr bwMode="auto">
          <a:xfrm>
            <a:off x="8198356" y="1535515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10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10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0" name="Line 643"/>
          <p:cNvSpPr>
            <a:spLocks noChangeShapeType="1"/>
          </p:cNvSpPr>
          <p:nvPr/>
        </p:nvSpPr>
        <p:spPr bwMode="auto">
          <a:xfrm>
            <a:off x="8203400" y="155821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1" name="Line 642"/>
          <p:cNvSpPr>
            <a:spLocks noChangeShapeType="1"/>
          </p:cNvSpPr>
          <p:nvPr/>
        </p:nvSpPr>
        <p:spPr bwMode="auto">
          <a:xfrm>
            <a:off x="8213487" y="157838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2" name="Line 641"/>
          <p:cNvSpPr>
            <a:spLocks noChangeShapeType="1"/>
          </p:cNvSpPr>
          <p:nvPr/>
        </p:nvSpPr>
        <p:spPr bwMode="auto">
          <a:xfrm>
            <a:off x="8221051" y="160108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3" name="Line 640"/>
          <p:cNvSpPr>
            <a:spLocks noChangeShapeType="1"/>
          </p:cNvSpPr>
          <p:nvPr/>
        </p:nvSpPr>
        <p:spPr bwMode="auto">
          <a:xfrm>
            <a:off x="8226094" y="162125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4" name="Line 639"/>
          <p:cNvSpPr>
            <a:spLocks noChangeShapeType="1"/>
          </p:cNvSpPr>
          <p:nvPr/>
        </p:nvSpPr>
        <p:spPr bwMode="auto">
          <a:xfrm>
            <a:off x="8233660" y="164647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5" name="Freeform 638"/>
          <p:cNvSpPr>
            <a:spLocks/>
          </p:cNvSpPr>
          <p:nvPr/>
        </p:nvSpPr>
        <p:spPr bwMode="auto">
          <a:xfrm>
            <a:off x="8243747" y="1666644"/>
            <a:ext cx="2521" cy="15130"/>
          </a:xfrm>
          <a:custGeom>
            <a:avLst/>
            <a:gdLst>
              <a:gd name="T0" fmla="*/ 0 w 3"/>
              <a:gd name="T1" fmla="*/ 0 h 13"/>
              <a:gd name="T2" fmla="*/ 0 w 3"/>
              <a:gd name="T3" fmla="*/ 4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4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6" name="Line 637"/>
          <p:cNvSpPr>
            <a:spLocks noChangeShapeType="1"/>
          </p:cNvSpPr>
          <p:nvPr/>
        </p:nvSpPr>
        <p:spPr bwMode="auto">
          <a:xfrm>
            <a:off x="8248791" y="1691862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7" name="Line 636"/>
          <p:cNvSpPr>
            <a:spLocks noChangeShapeType="1"/>
          </p:cNvSpPr>
          <p:nvPr/>
        </p:nvSpPr>
        <p:spPr bwMode="auto">
          <a:xfrm>
            <a:off x="8256355" y="1712035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8" name="Line 635"/>
          <p:cNvSpPr>
            <a:spLocks noChangeShapeType="1"/>
          </p:cNvSpPr>
          <p:nvPr/>
        </p:nvSpPr>
        <p:spPr bwMode="auto">
          <a:xfrm>
            <a:off x="8261399" y="17347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9" name="Line 634"/>
          <p:cNvSpPr>
            <a:spLocks noChangeShapeType="1"/>
          </p:cNvSpPr>
          <p:nvPr/>
        </p:nvSpPr>
        <p:spPr bwMode="auto">
          <a:xfrm>
            <a:off x="8266442" y="1757426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0" name="Line 633"/>
          <p:cNvSpPr>
            <a:spLocks noChangeShapeType="1"/>
          </p:cNvSpPr>
          <p:nvPr/>
        </p:nvSpPr>
        <p:spPr bwMode="auto">
          <a:xfrm>
            <a:off x="8271485" y="1777600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1" name="Line 632"/>
          <p:cNvSpPr>
            <a:spLocks noChangeShapeType="1"/>
          </p:cNvSpPr>
          <p:nvPr/>
        </p:nvSpPr>
        <p:spPr bwMode="auto">
          <a:xfrm>
            <a:off x="8279051" y="180029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2" name="Line 631"/>
          <p:cNvSpPr>
            <a:spLocks noChangeShapeType="1"/>
          </p:cNvSpPr>
          <p:nvPr/>
        </p:nvSpPr>
        <p:spPr bwMode="auto">
          <a:xfrm>
            <a:off x="8284095" y="18229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3" name="Line 630"/>
          <p:cNvSpPr>
            <a:spLocks noChangeShapeType="1"/>
          </p:cNvSpPr>
          <p:nvPr/>
        </p:nvSpPr>
        <p:spPr bwMode="auto">
          <a:xfrm>
            <a:off x="8291659" y="184568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4" name="Line 629"/>
          <p:cNvSpPr>
            <a:spLocks noChangeShapeType="1"/>
          </p:cNvSpPr>
          <p:nvPr/>
        </p:nvSpPr>
        <p:spPr bwMode="auto">
          <a:xfrm>
            <a:off x="8296703" y="1868382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5" name="Line 628"/>
          <p:cNvSpPr>
            <a:spLocks noChangeShapeType="1"/>
          </p:cNvSpPr>
          <p:nvPr/>
        </p:nvSpPr>
        <p:spPr bwMode="auto">
          <a:xfrm>
            <a:off x="8301746" y="1891078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6" name="Line 627"/>
          <p:cNvSpPr>
            <a:spLocks noChangeShapeType="1"/>
          </p:cNvSpPr>
          <p:nvPr/>
        </p:nvSpPr>
        <p:spPr bwMode="auto">
          <a:xfrm>
            <a:off x="8306789" y="191377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7" name="Line 626"/>
          <p:cNvSpPr>
            <a:spLocks noChangeShapeType="1"/>
          </p:cNvSpPr>
          <p:nvPr/>
        </p:nvSpPr>
        <p:spPr bwMode="auto">
          <a:xfrm>
            <a:off x="8314355" y="193646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8" name="Line 625"/>
          <p:cNvSpPr>
            <a:spLocks noChangeShapeType="1"/>
          </p:cNvSpPr>
          <p:nvPr/>
        </p:nvSpPr>
        <p:spPr bwMode="auto">
          <a:xfrm>
            <a:off x="8316876" y="1959164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9" name="Line 624"/>
          <p:cNvSpPr>
            <a:spLocks noChangeShapeType="1"/>
          </p:cNvSpPr>
          <p:nvPr/>
        </p:nvSpPr>
        <p:spPr bwMode="auto">
          <a:xfrm>
            <a:off x="8324442" y="198186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0" name="Line 623"/>
          <p:cNvSpPr>
            <a:spLocks noChangeShapeType="1"/>
          </p:cNvSpPr>
          <p:nvPr/>
        </p:nvSpPr>
        <p:spPr bwMode="auto">
          <a:xfrm>
            <a:off x="8326963" y="2007077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1" name="Line 622"/>
          <p:cNvSpPr>
            <a:spLocks noChangeShapeType="1"/>
          </p:cNvSpPr>
          <p:nvPr/>
        </p:nvSpPr>
        <p:spPr bwMode="auto">
          <a:xfrm>
            <a:off x="8332007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2" name="Freeform 621"/>
          <p:cNvSpPr>
            <a:spLocks/>
          </p:cNvSpPr>
          <p:nvPr/>
        </p:nvSpPr>
        <p:spPr bwMode="auto">
          <a:xfrm>
            <a:off x="8337050" y="2052468"/>
            <a:ext cx="2523" cy="12608"/>
          </a:xfrm>
          <a:custGeom>
            <a:avLst/>
            <a:gdLst>
              <a:gd name="T0" fmla="*/ 0 w 3"/>
              <a:gd name="T1" fmla="*/ 0 h 13"/>
              <a:gd name="T2" fmla="*/ 3 w 3"/>
              <a:gd name="T3" fmla="*/ 5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5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3" name="Line 620"/>
          <p:cNvSpPr>
            <a:spLocks noChangeShapeType="1"/>
          </p:cNvSpPr>
          <p:nvPr/>
        </p:nvSpPr>
        <p:spPr bwMode="auto">
          <a:xfrm>
            <a:off x="8339573" y="2075163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4" name="Line 619"/>
          <p:cNvSpPr>
            <a:spLocks noChangeShapeType="1"/>
          </p:cNvSpPr>
          <p:nvPr/>
        </p:nvSpPr>
        <p:spPr bwMode="auto">
          <a:xfrm>
            <a:off x="8347137" y="209785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5" name="Line 618"/>
          <p:cNvSpPr>
            <a:spLocks noChangeShapeType="1"/>
          </p:cNvSpPr>
          <p:nvPr/>
        </p:nvSpPr>
        <p:spPr bwMode="auto">
          <a:xfrm>
            <a:off x="8349659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6" name="Line 617"/>
          <p:cNvSpPr>
            <a:spLocks noChangeShapeType="1"/>
          </p:cNvSpPr>
          <p:nvPr/>
        </p:nvSpPr>
        <p:spPr bwMode="auto">
          <a:xfrm>
            <a:off x="8352180" y="214325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7" name="Line 616"/>
          <p:cNvSpPr>
            <a:spLocks noChangeShapeType="1"/>
          </p:cNvSpPr>
          <p:nvPr/>
        </p:nvSpPr>
        <p:spPr bwMode="auto">
          <a:xfrm>
            <a:off x="8354703" y="2165945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8" name="Freeform 615"/>
          <p:cNvSpPr>
            <a:spLocks/>
          </p:cNvSpPr>
          <p:nvPr/>
        </p:nvSpPr>
        <p:spPr bwMode="auto">
          <a:xfrm>
            <a:off x="8362267" y="2186118"/>
            <a:ext cx="0" cy="15130"/>
          </a:xfrm>
          <a:custGeom>
            <a:avLst/>
            <a:gdLst>
              <a:gd name="T0" fmla="*/ 0 h 16"/>
              <a:gd name="T1" fmla="*/ 4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4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9" name="Line 614"/>
          <p:cNvSpPr>
            <a:spLocks noChangeShapeType="1"/>
          </p:cNvSpPr>
          <p:nvPr/>
        </p:nvSpPr>
        <p:spPr bwMode="auto">
          <a:xfrm>
            <a:off x="8364790" y="221133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0" name="Line 613"/>
          <p:cNvSpPr>
            <a:spLocks noChangeShapeType="1"/>
          </p:cNvSpPr>
          <p:nvPr/>
        </p:nvSpPr>
        <p:spPr bwMode="auto">
          <a:xfrm>
            <a:off x="8367311" y="2231509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1" name="Line 612"/>
          <p:cNvSpPr>
            <a:spLocks noChangeShapeType="1"/>
          </p:cNvSpPr>
          <p:nvPr/>
        </p:nvSpPr>
        <p:spPr bwMode="auto">
          <a:xfrm>
            <a:off x="8372354" y="225924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2" name="Line 611"/>
          <p:cNvSpPr>
            <a:spLocks noChangeShapeType="1"/>
          </p:cNvSpPr>
          <p:nvPr/>
        </p:nvSpPr>
        <p:spPr bwMode="auto">
          <a:xfrm>
            <a:off x="8374877" y="228194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3" name="Line 610"/>
          <p:cNvSpPr>
            <a:spLocks noChangeShapeType="1"/>
          </p:cNvSpPr>
          <p:nvPr/>
        </p:nvSpPr>
        <p:spPr bwMode="auto">
          <a:xfrm>
            <a:off x="8377398" y="230464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4" name="Line 609"/>
          <p:cNvSpPr>
            <a:spLocks noChangeShapeType="1"/>
          </p:cNvSpPr>
          <p:nvPr/>
        </p:nvSpPr>
        <p:spPr bwMode="auto">
          <a:xfrm>
            <a:off x="8377398" y="232733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5" name="Line 608"/>
          <p:cNvSpPr>
            <a:spLocks noChangeShapeType="1"/>
          </p:cNvSpPr>
          <p:nvPr/>
        </p:nvSpPr>
        <p:spPr bwMode="auto">
          <a:xfrm>
            <a:off x="8382441" y="2347508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6" name="Line 607"/>
          <p:cNvSpPr>
            <a:spLocks noChangeShapeType="1"/>
          </p:cNvSpPr>
          <p:nvPr/>
        </p:nvSpPr>
        <p:spPr bwMode="auto">
          <a:xfrm>
            <a:off x="8384964" y="2372726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7" name="Line 606"/>
          <p:cNvSpPr>
            <a:spLocks noChangeShapeType="1"/>
          </p:cNvSpPr>
          <p:nvPr/>
        </p:nvSpPr>
        <p:spPr bwMode="auto">
          <a:xfrm>
            <a:off x="8387484" y="2392899"/>
            <a:ext cx="0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8" name="Line 605"/>
          <p:cNvSpPr>
            <a:spLocks noChangeShapeType="1"/>
          </p:cNvSpPr>
          <p:nvPr/>
        </p:nvSpPr>
        <p:spPr bwMode="auto">
          <a:xfrm>
            <a:off x="8387484" y="242063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9" name="Line 604"/>
          <p:cNvSpPr>
            <a:spLocks noChangeShapeType="1"/>
          </p:cNvSpPr>
          <p:nvPr/>
        </p:nvSpPr>
        <p:spPr bwMode="auto">
          <a:xfrm>
            <a:off x="8392528" y="2443334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0" name="Line 603"/>
          <p:cNvSpPr>
            <a:spLocks noChangeShapeType="1"/>
          </p:cNvSpPr>
          <p:nvPr/>
        </p:nvSpPr>
        <p:spPr bwMode="auto">
          <a:xfrm>
            <a:off x="8395050" y="246603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1" name="Line 602"/>
          <p:cNvSpPr>
            <a:spLocks noChangeShapeType="1"/>
          </p:cNvSpPr>
          <p:nvPr/>
        </p:nvSpPr>
        <p:spPr bwMode="auto">
          <a:xfrm>
            <a:off x="8395050" y="248872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2" name="Line 601"/>
          <p:cNvSpPr>
            <a:spLocks noChangeShapeType="1"/>
          </p:cNvSpPr>
          <p:nvPr/>
        </p:nvSpPr>
        <p:spPr bwMode="auto">
          <a:xfrm>
            <a:off x="8395050" y="2508898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3" name="Line 600"/>
          <p:cNvSpPr>
            <a:spLocks noChangeShapeType="1"/>
          </p:cNvSpPr>
          <p:nvPr/>
        </p:nvSpPr>
        <p:spPr bwMode="auto">
          <a:xfrm>
            <a:off x="8397571" y="2536638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4" name="Line 599"/>
          <p:cNvSpPr>
            <a:spLocks noChangeShapeType="1"/>
          </p:cNvSpPr>
          <p:nvPr/>
        </p:nvSpPr>
        <p:spPr bwMode="auto">
          <a:xfrm>
            <a:off x="8397571" y="255933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5" name="Freeform 598"/>
          <p:cNvSpPr>
            <a:spLocks/>
          </p:cNvSpPr>
          <p:nvPr/>
        </p:nvSpPr>
        <p:spPr bwMode="auto">
          <a:xfrm>
            <a:off x="8400094" y="2582029"/>
            <a:ext cx="0" cy="12608"/>
          </a:xfrm>
          <a:custGeom>
            <a:avLst/>
            <a:gdLst>
              <a:gd name="T0" fmla="*/ 0 h 13"/>
              <a:gd name="T1" fmla="*/ 6 h 13"/>
              <a:gd name="T2" fmla="*/ 13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6" name="Line 597"/>
          <p:cNvSpPr>
            <a:spLocks noChangeShapeType="1"/>
          </p:cNvSpPr>
          <p:nvPr/>
        </p:nvSpPr>
        <p:spPr bwMode="auto">
          <a:xfrm>
            <a:off x="8400094" y="260472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7" name="Line 596"/>
          <p:cNvSpPr>
            <a:spLocks noChangeShapeType="1"/>
          </p:cNvSpPr>
          <p:nvPr/>
        </p:nvSpPr>
        <p:spPr bwMode="auto">
          <a:xfrm>
            <a:off x="8400094" y="2627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8" name="Line 595"/>
          <p:cNvSpPr>
            <a:spLocks noChangeShapeType="1"/>
          </p:cNvSpPr>
          <p:nvPr/>
        </p:nvSpPr>
        <p:spPr bwMode="auto">
          <a:xfrm>
            <a:off x="8400094" y="265263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9" name="Line 594"/>
          <p:cNvSpPr>
            <a:spLocks noChangeShapeType="1"/>
          </p:cNvSpPr>
          <p:nvPr/>
        </p:nvSpPr>
        <p:spPr bwMode="auto">
          <a:xfrm>
            <a:off x="8400094" y="267533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0" name="Line 593"/>
          <p:cNvSpPr>
            <a:spLocks noChangeShapeType="1"/>
          </p:cNvSpPr>
          <p:nvPr/>
        </p:nvSpPr>
        <p:spPr bwMode="auto">
          <a:xfrm>
            <a:off x="8402615" y="26980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1" name="Line 592"/>
          <p:cNvSpPr>
            <a:spLocks noChangeShapeType="1"/>
          </p:cNvSpPr>
          <p:nvPr/>
        </p:nvSpPr>
        <p:spPr bwMode="auto">
          <a:xfrm>
            <a:off x="8402615" y="2720723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2" name="Line 591"/>
          <p:cNvSpPr>
            <a:spLocks noChangeShapeType="1"/>
          </p:cNvSpPr>
          <p:nvPr/>
        </p:nvSpPr>
        <p:spPr bwMode="auto">
          <a:xfrm>
            <a:off x="8402615" y="274341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3" name="Line 590"/>
          <p:cNvSpPr>
            <a:spLocks noChangeShapeType="1"/>
          </p:cNvSpPr>
          <p:nvPr/>
        </p:nvSpPr>
        <p:spPr bwMode="auto">
          <a:xfrm>
            <a:off x="8400094" y="2768636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4" name="Line 589"/>
          <p:cNvSpPr>
            <a:spLocks noChangeShapeType="1"/>
          </p:cNvSpPr>
          <p:nvPr/>
        </p:nvSpPr>
        <p:spPr bwMode="auto">
          <a:xfrm>
            <a:off x="8400094" y="2791331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5" name="Line 588"/>
          <p:cNvSpPr>
            <a:spLocks noChangeShapeType="1"/>
          </p:cNvSpPr>
          <p:nvPr/>
        </p:nvSpPr>
        <p:spPr bwMode="auto">
          <a:xfrm>
            <a:off x="8400094" y="281402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6" name="Line 587"/>
          <p:cNvSpPr>
            <a:spLocks noChangeShapeType="1"/>
          </p:cNvSpPr>
          <p:nvPr/>
        </p:nvSpPr>
        <p:spPr bwMode="auto">
          <a:xfrm>
            <a:off x="8400094" y="2836722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7" name="Line 586"/>
          <p:cNvSpPr>
            <a:spLocks noChangeShapeType="1"/>
          </p:cNvSpPr>
          <p:nvPr/>
        </p:nvSpPr>
        <p:spPr bwMode="auto">
          <a:xfrm>
            <a:off x="8400094" y="2859418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208" name="Group 385"/>
          <p:cNvGrpSpPr>
            <a:grpSpLocks/>
          </p:cNvGrpSpPr>
          <p:nvPr/>
        </p:nvGrpSpPr>
        <p:grpSpPr bwMode="auto">
          <a:xfrm>
            <a:off x="5669072" y="2884635"/>
            <a:ext cx="2731022" cy="3366494"/>
            <a:chOff x="6181" y="3700"/>
            <a:chExt cx="2707" cy="3337"/>
          </a:xfrm>
        </p:grpSpPr>
        <p:sp>
          <p:nvSpPr>
            <p:cNvPr id="1209" name="Line 585"/>
            <p:cNvSpPr>
              <a:spLocks noChangeShapeType="1"/>
            </p:cNvSpPr>
            <p:nvPr/>
          </p:nvSpPr>
          <p:spPr bwMode="auto">
            <a:xfrm>
              <a:off x="8887" y="370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Line 584"/>
            <p:cNvSpPr>
              <a:spLocks noChangeShapeType="1"/>
            </p:cNvSpPr>
            <p:nvPr/>
          </p:nvSpPr>
          <p:spPr bwMode="auto">
            <a:xfrm>
              <a:off x="8887" y="372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Line 583"/>
            <p:cNvSpPr>
              <a:spLocks noChangeShapeType="1"/>
            </p:cNvSpPr>
            <p:nvPr/>
          </p:nvSpPr>
          <p:spPr bwMode="auto">
            <a:xfrm flipH="1">
              <a:off x="8884" y="374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Line 582"/>
            <p:cNvSpPr>
              <a:spLocks noChangeShapeType="1"/>
            </p:cNvSpPr>
            <p:nvPr/>
          </p:nvSpPr>
          <p:spPr bwMode="auto">
            <a:xfrm>
              <a:off x="8884" y="376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Line 581"/>
            <p:cNvSpPr>
              <a:spLocks noChangeShapeType="1"/>
            </p:cNvSpPr>
            <p:nvPr/>
          </p:nvSpPr>
          <p:spPr bwMode="auto">
            <a:xfrm>
              <a:off x="8884" y="3789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Line 580"/>
            <p:cNvSpPr>
              <a:spLocks noChangeShapeType="1"/>
            </p:cNvSpPr>
            <p:nvPr/>
          </p:nvSpPr>
          <p:spPr bwMode="auto">
            <a:xfrm>
              <a:off x="8881" y="381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Line 579"/>
            <p:cNvSpPr>
              <a:spLocks noChangeShapeType="1"/>
            </p:cNvSpPr>
            <p:nvPr/>
          </p:nvSpPr>
          <p:spPr bwMode="auto">
            <a:xfrm flipH="1">
              <a:off x="8877" y="3837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Line 578"/>
            <p:cNvSpPr>
              <a:spLocks noChangeShapeType="1"/>
            </p:cNvSpPr>
            <p:nvPr/>
          </p:nvSpPr>
          <p:spPr bwMode="auto">
            <a:xfrm>
              <a:off x="8877" y="386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Line 577"/>
            <p:cNvSpPr>
              <a:spLocks noChangeShapeType="1"/>
            </p:cNvSpPr>
            <p:nvPr/>
          </p:nvSpPr>
          <p:spPr bwMode="auto">
            <a:xfrm>
              <a:off x="8874" y="388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Line 576"/>
            <p:cNvSpPr>
              <a:spLocks noChangeShapeType="1"/>
            </p:cNvSpPr>
            <p:nvPr/>
          </p:nvSpPr>
          <p:spPr bwMode="auto">
            <a:xfrm flipH="1">
              <a:off x="8871" y="39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Line 575"/>
            <p:cNvSpPr>
              <a:spLocks noChangeShapeType="1"/>
            </p:cNvSpPr>
            <p:nvPr/>
          </p:nvSpPr>
          <p:spPr bwMode="auto">
            <a:xfrm flipH="1">
              <a:off x="8868" y="392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Line 574"/>
            <p:cNvSpPr>
              <a:spLocks noChangeShapeType="1"/>
            </p:cNvSpPr>
            <p:nvPr/>
          </p:nvSpPr>
          <p:spPr bwMode="auto">
            <a:xfrm>
              <a:off x="8868" y="395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73"/>
            <p:cNvSpPr>
              <a:spLocks noChangeShapeType="1"/>
            </p:cNvSpPr>
            <p:nvPr/>
          </p:nvSpPr>
          <p:spPr bwMode="auto">
            <a:xfrm>
              <a:off x="8865" y="39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72"/>
            <p:cNvSpPr>
              <a:spLocks noChangeShapeType="1"/>
            </p:cNvSpPr>
            <p:nvPr/>
          </p:nvSpPr>
          <p:spPr bwMode="auto">
            <a:xfrm>
              <a:off x="8861" y="3997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71"/>
            <p:cNvSpPr>
              <a:spLocks noChangeShapeType="1"/>
            </p:cNvSpPr>
            <p:nvPr/>
          </p:nvSpPr>
          <p:spPr bwMode="auto">
            <a:xfrm>
              <a:off x="8858" y="402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Line 570"/>
            <p:cNvSpPr>
              <a:spLocks noChangeShapeType="1"/>
            </p:cNvSpPr>
            <p:nvPr/>
          </p:nvSpPr>
          <p:spPr bwMode="auto">
            <a:xfrm>
              <a:off x="8855" y="404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Line 569"/>
            <p:cNvSpPr>
              <a:spLocks noChangeShapeType="1"/>
            </p:cNvSpPr>
            <p:nvPr/>
          </p:nvSpPr>
          <p:spPr bwMode="auto">
            <a:xfrm>
              <a:off x="8852" y="406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Line 568"/>
            <p:cNvSpPr>
              <a:spLocks noChangeShapeType="1"/>
            </p:cNvSpPr>
            <p:nvPr/>
          </p:nvSpPr>
          <p:spPr bwMode="auto">
            <a:xfrm>
              <a:off x="8849" y="408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Line 567"/>
            <p:cNvSpPr>
              <a:spLocks noChangeShapeType="1"/>
            </p:cNvSpPr>
            <p:nvPr/>
          </p:nvSpPr>
          <p:spPr bwMode="auto">
            <a:xfrm flipH="1">
              <a:off x="8842" y="4109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Line 566"/>
            <p:cNvSpPr>
              <a:spLocks noChangeShapeType="1"/>
            </p:cNvSpPr>
            <p:nvPr/>
          </p:nvSpPr>
          <p:spPr bwMode="auto">
            <a:xfrm flipH="1">
              <a:off x="8839" y="413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Line 565"/>
            <p:cNvSpPr>
              <a:spLocks noChangeShapeType="1"/>
            </p:cNvSpPr>
            <p:nvPr/>
          </p:nvSpPr>
          <p:spPr bwMode="auto">
            <a:xfrm flipH="1">
              <a:off x="8836" y="41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Line 564"/>
            <p:cNvSpPr>
              <a:spLocks noChangeShapeType="1"/>
            </p:cNvSpPr>
            <p:nvPr/>
          </p:nvSpPr>
          <p:spPr bwMode="auto">
            <a:xfrm flipH="1">
              <a:off x="8833" y="418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Line 563"/>
            <p:cNvSpPr>
              <a:spLocks noChangeShapeType="1"/>
            </p:cNvSpPr>
            <p:nvPr/>
          </p:nvSpPr>
          <p:spPr bwMode="auto">
            <a:xfrm flipH="1">
              <a:off x="8826" y="420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Line 562"/>
            <p:cNvSpPr>
              <a:spLocks noChangeShapeType="1"/>
            </p:cNvSpPr>
            <p:nvPr/>
          </p:nvSpPr>
          <p:spPr bwMode="auto">
            <a:xfrm flipH="1">
              <a:off x="8823" y="422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Line 561"/>
            <p:cNvSpPr>
              <a:spLocks noChangeShapeType="1"/>
            </p:cNvSpPr>
            <p:nvPr/>
          </p:nvSpPr>
          <p:spPr bwMode="auto">
            <a:xfrm flipH="1">
              <a:off x="8820" y="424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Line 560"/>
            <p:cNvSpPr>
              <a:spLocks noChangeShapeType="1"/>
            </p:cNvSpPr>
            <p:nvPr/>
          </p:nvSpPr>
          <p:spPr bwMode="auto">
            <a:xfrm flipH="1">
              <a:off x="8814" y="42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Line 559"/>
            <p:cNvSpPr>
              <a:spLocks noChangeShapeType="1"/>
            </p:cNvSpPr>
            <p:nvPr/>
          </p:nvSpPr>
          <p:spPr bwMode="auto">
            <a:xfrm flipH="1">
              <a:off x="8810" y="4292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Line 558"/>
            <p:cNvSpPr>
              <a:spLocks noChangeShapeType="1"/>
            </p:cNvSpPr>
            <p:nvPr/>
          </p:nvSpPr>
          <p:spPr bwMode="auto">
            <a:xfrm flipH="1">
              <a:off x="8804" y="431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557"/>
            <p:cNvSpPr>
              <a:spLocks/>
            </p:cNvSpPr>
            <p:nvPr/>
          </p:nvSpPr>
          <p:spPr bwMode="auto">
            <a:xfrm>
              <a:off x="8801" y="4336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3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Line 556"/>
            <p:cNvSpPr>
              <a:spLocks noChangeShapeType="1"/>
            </p:cNvSpPr>
            <p:nvPr/>
          </p:nvSpPr>
          <p:spPr bwMode="auto">
            <a:xfrm flipH="1">
              <a:off x="8794" y="435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Line 555"/>
            <p:cNvSpPr>
              <a:spLocks noChangeShapeType="1"/>
            </p:cNvSpPr>
            <p:nvPr/>
          </p:nvSpPr>
          <p:spPr bwMode="auto">
            <a:xfrm flipH="1">
              <a:off x="8788" y="438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Line 554"/>
            <p:cNvSpPr>
              <a:spLocks noChangeShapeType="1"/>
            </p:cNvSpPr>
            <p:nvPr/>
          </p:nvSpPr>
          <p:spPr bwMode="auto">
            <a:xfrm flipH="1">
              <a:off x="8782" y="44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53"/>
            <p:cNvSpPr>
              <a:spLocks/>
            </p:cNvSpPr>
            <p:nvPr/>
          </p:nvSpPr>
          <p:spPr bwMode="auto">
            <a:xfrm>
              <a:off x="8778" y="4426"/>
              <a:ext cx="4" cy="16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3 h 16"/>
                <a:gd name="T4" fmla="*/ 0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Line 552"/>
            <p:cNvSpPr>
              <a:spLocks noChangeShapeType="1"/>
            </p:cNvSpPr>
            <p:nvPr/>
          </p:nvSpPr>
          <p:spPr bwMode="auto">
            <a:xfrm flipH="1">
              <a:off x="8772" y="444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Line 551"/>
            <p:cNvSpPr>
              <a:spLocks noChangeShapeType="1"/>
            </p:cNvSpPr>
            <p:nvPr/>
          </p:nvSpPr>
          <p:spPr bwMode="auto">
            <a:xfrm flipH="1">
              <a:off x="8766" y="447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Line 550"/>
            <p:cNvSpPr>
              <a:spLocks noChangeShapeType="1"/>
            </p:cNvSpPr>
            <p:nvPr/>
          </p:nvSpPr>
          <p:spPr bwMode="auto">
            <a:xfrm flipH="1">
              <a:off x="8759" y="449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49"/>
            <p:cNvSpPr>
              <a:spLocks/>
            </p:cNvSpPr>
            <p:nvPr/>
          </p:nvSpPr>
          <p:spPr bwMode="auto">
            <a:xfrm>
              <a:off x="8753" y="4516"/>
              <a:ext cx="3" cy="12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9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Line 548"/>
            <p:cNvSpPr>
              <a:spLocks noChangeShapeType="1"/>
            </p:cNvSpPr>
            <p:nvPr/>
          </p:nvSpPr>
          <p:spPr bwMode="auto">
            <a:xfrm flipH="1">
              <a:off x="8746" y="4538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Line 547"/>
            <p:cNvSpPr>
              <a:spLocks noChangeShapeType="1"/>
            </p:cNvSpPr>
            <p:nvPr/>
          </p:nvSpPr>
          <p:spPr bwMode="auto">
            <a:xfrm flipH="1">
              <a:off x="8740" y="456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Line 546"/>
            <p:cNvSpPr>
              <a:spLocks noChangeShapeType="1"/>
            </p:cNvSpPr>
            <p:nvPr/>
          </p:nvSpPr>
          <p:spPr bwMode="auto">
            <a:xfrm flipH="1">
              <a:off x="8734" y="45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45"/>
            <p:cNvSpPr>
              <a:spLocks/>
            </p:cNvSpPr>
            <p:nvPr/>
          </p:nvSpPr>
          <p:spPr bwMode="auto">
            <a:xfrm>
              <a:off x="8727" y="4605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Line 544"/>
            <p:cNvSpPr>
              <a:spLocks noChangeShapeType="1"/>
            </p:cNvSpPr>
            <p:nvPr/>
          </p:nvSpPr>
          <p:spPr bwMode="auto">
            <a:xfrm flipH="1">
              <a:off x="8721" y="462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Line 543"/>
            <p:cNvSpPr>
              <a:spLocks noChangeShapeType="1"/>
            </p:cNvSpPr>
            <p:nvPr/>
          </p:nvSpPr>
          <p:spPr bwMode="auto">
            <a:xfrm flipH="1">
              <a:off x="8711" y="4647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Line 542"/>
            <p:cNvSpPr>
              <a:spLocks noChangeShapeType="1"/>
            </p:cNvSpPr>
            <p:nvPr/>
          </p:nvSpPr>
          <p:spPr bwMode="auto">
            <a:xfrm flipH="1">
              <a:off x="8705" y="46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41"/>
            <p:cNvSpPr>
              <a:spLocks/>
            </p:cNvSpPr>
            <p:nvPr/>
          </p:nvSpPr>
          <p:spPr bwMode="auto">
            <a:xfrm>
              <a:off x="8698" y="4692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3 h 12"/>
                <a:gd name="T4" fmla="*/ 0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Line 540"/>
            <p:cNvSpPr>
              <a:spLocks noChangeShapeType="1"/>
            </p:cNvSpPr>
            <p:nvPr/>
          </p:nvSpPr>
          <p:spPr bwMode="auto">
            <a:xfrm flipH="1">
              <a:off x="8689" y="471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Line 539"/>
            <p:cNvSpPr>
              <a:spLocks noChangeShapeType="1"/>
            </p:cNvSpPr>
            <p:nvPr/>
          </p:nvSpPr>
          <p:spPr bwMode="auto">
            <a:xfrm flipH="1">
              <a:off x="8682" y="4736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Line 538"/>
            <p:cNvSpPr>
              <a:spLocks noChangeShapeType="1"/>
            </p:cNvSpPr>
            <p:nvPr/>
          </p:nvSpPr>
          <p:spPr bwMode="auto">
            <a:xfrm flipH="1">
              <a:off x="8676" y="4756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Line 537"/>
            <p:cNvSpPr>
              <a:spLocks noChangeShapeType="1"/>
            </p:cNvSpPr>
            <p:nvPr/>
          </p:nvSpPr>
          <p:spPr bwMode="auto">
            <a:xfrm flipH="1">
              <a:off x="8666" y="477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Line 536"/>
            <p:cNvSpPr>
              <a:spLocks noChangeShapeType="1"/>
            </p:cNvSpPr>
            <p:nvPr/>
          </p:nvSpPr>
          <p:spPr bwMode="auto">
            <a:xfrm flipH="1">
              <a:off x="8657" y="48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Line 535"/>
            <p:cNvSpPr>
              <a:spLocks noChangeShapeType="1"/>
            </p:cNvSpPr>
            <p:nvPr/>
          </p:nvSpPr>
          <p:spPr bwMode="auto">
            <a:xfrm flipH="1">
              <a:off x="8650" y="482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Line 534"/>
            <p:cNvSpPr>
              <a:spLocks noChangeShapeType="1"/>
            </p:cNvSpPr>
            <p:nvPr/>
          </p:nvSpPr>
          <p:spPr bwMode="auto">
            <a:xfrm flipH="1">
              <a:off x="8641" y="484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Line 533"/>
            <p:cNvSpPr>
              <a:spLocks noChangeShapeType="1"/>
            </p:cNvSpPr>
            <p:nvPr/>
          </p:nvSpPr>
          <p:spPr bwMode="auto">
            <a:xfrm flipH="1">
              <a:off x="8634" y="4864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Line 532"/>
            <p:cNvSpPr>
              <a:spLocks noChangeShapeType="1"/>
            </p:cNvSpPr>
            <p:nvPr/>
          </p:nvSpPr>
          <p:spPr bwMode="auto">
            <a:xfrm flipH="1">
              <a:off x="8625" y="48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Line 531"/>
            <p:cNvSpPr>
              <a:spLocks noChangeShapeType="1"/>
            </p:cNvSpPr>
            <p:nvPr/>
          </p:nvSpPr>
          <p:spPr bwMode="auto">
            <a:xfrm flipH="1">
              <a:off x="8615" y="4906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Line 530"/>
            <p:cNvSpPr>
              <a:spLocks noChangeShapeType="1"/>
            </p:cNvSpPr>
            <p:nvPr/>
          </p:nvSpPr>
          <p:spPr bwMode="auto">
            <a:xfrm flipH="1">
              <a:off x="8606" y="492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Line 529"/>
            <p:cNvSpPr>
              <a:spLocks noChangeShapeType="1"/>
            </p:cNvSpPr>
            <p:nvPr/>
          </p:nvSpPr>
          <p:spPr bwMode="auto">
            <a:xfrm flipH="1">
              <a:off x="8599" y="4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Line 528"/>
            <p:cNvSpPr>
              <a:spLocks noChangeShapeType="1"/>
            </p:cNvSpPr>
            <p:nvPr/>
          </p:nvSpPr>
          <p:spPr bwMode="auto">
            <a:xfrm flipH="1">
              <a:off x="8590" y="497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Line 527"/>
            <p:cNvSpPr>
              <a:spLocks noChangeShapeType="1"/>
            </p:cNvSpPr>
            <p:nvPr/>
          </p:nvSpPr>
          <p:spPr bwMode="auto">
            <a:xfrm flipH="1">
              <a:off x="8580" y="499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26"/>
            <p:cNvSpPr>
              <a:spLocks/>
            </p:cNvSpPr>
            <p:nvPr/>
          </p:nvSpPr>
          <p:spPr bwMode="auto">
            <a:xfrm>
              <a:off x="8570" y="501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6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Line 525"/>
            <p:cNvSpPr>
              <a:spLocks noChangeShapeType="1"/>
            </p:cNvSpPr>
            <p:nvPr/>
          </p:nvSpPr>
          <p:spPr bwMode="auto">
            <a:xfrm flipH="1">
              <a:off x="8561" y="503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Line 524"/>
            <p:cNvSpPr>
              <a:spLocks noChangeShapeType="1"/>
            </p:cNvSpPr>
            <p:nvPr/>
          </p:nvSpPr>
          <p:spPr bwMode="auto">
            <a:xfrm flipH="1">
              <a:off x="8551" y="505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Line 523"/>
            <p:cNvSpPr>
              <a:spLocks noChangeShapeType="1"/>
            </p:cNvSpPr>
            <p:nvPr/>
          </p:nvSpPr>
          <p:spPr bwMode="auto">
            <a:xfrm flipH="1">
              <a:off x="8542" y="507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22"/>
            <p:cNvSpPr>
              <a:spLocks/>
            </p:cNvSpPr>
            <p:nvPr/>
          </p:nvSpPr>
          <p:spPr bwMode="auto">
            <a:xfrm>
              <a:off x="8532" y="5098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Line 521"/>
            <p:cNvSpPr>
              <a:spLocks noChangeShapeType="1"/>
            </p:cNvSpPr>
            <p:nvPr/>
          </p:nvSpPr>
          <p:spPr bwMode="auto">
            <a:xfrm flipH="1">
              <a:off x="8519" y="51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Line 520"/>
            <p:cNvSpPr>
              <a:spLocks noChangeShapeType="1"/>
            </p:cNvSpPr>
            <p:nvPr/>
          </p:nvSpPr>
          <p:spPr bwMode="auto">
            <a:xfrm flipH="1">
              <a:off x="8510" y="51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Line 519"/>
            <p:cNvSpPr>
              <a:spLocks noChangeShapeType="1"/>
            </p:cNvSpPr>
            <p:nvPr/>
          </p:nvSpPr>
          <p:spPr bwMode="auto">
            <a:xfrm flipH="1">
              <a:off x="8500" y="515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18"/>
            <p:cNvSpPr>
              <a:spLocks/>
            </p:cNvSpPr>
            <p:nvPr/>
          </p:nvSpPr>
          <p:spPr bwMode="auto">
            <a:xfrm>
              <a:off x="8490" y="5178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3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Line 517"/>
            <p:cNvSpPr>
              <a:spLocks noChangeShapeType="1"/>
            </p:cNvSpPr>
            <p:nvPr/>
          </p:nvSpPr>
          <p:spPr bwMode="auto">
            <a:xfrm flipH="1">
              <a:off x="8478" y="52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Line 516"/>
            <p:cNvSpPr>
              <a:spLocks noChangeShapeType="1"/>
            </p:cNvSpPr>
            <p:nvPr/>
          </p:nvSpPr>
          <p:spPr bwMode="auto">
            <a:xfrm flipH="1">
              <a:off x="8468" y="522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Line 515"/>
            <p:cNvSpPr>
              <a:spLocks noChangeShapeType="1"/>
            </p:cNvSpPr>
            <p:nvPr/>
          </p:nvSpPr>
          <p:spPr bwMode="auto">
            <a:xfrm flipH="1">
              <a:off x="8455" y="524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Line 514"/>
            <p:cNvSpPr>
              <a:spLocks noChangeShapeType="1"/>
            </p:cNvSpPr>
            <p:nvPr/>
          </p:nvSpPr>
          <p:spPr bwMode="auto">
            <a:xfrm flipH="1">
              <a:off x="8446" y="526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Line 513"/>
            <p:cNvSpPr>
              <a:spLocks noChangeShapeType="1"/>
            </p:cNvSpPr>
            <p:nvPr/>
          </p:nvSpPr>
          <p:spPr bwMode="auto">
            <a:xfrm flipH="1">
              <a:off x="8433" y="528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Line 512"/>
            <p:cNvSpPr>
              <a:spLocks noChangeShapeType="1"/>
            </p:cNvSpPr>
            <p:nvPr/>
          </p:nvSpPr>
          <p:spPr bwMode="auto">
            <a:xfrm flipH="1">
              <a:off x="8423" y="5300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Line 511"/>
            <p:cNvSpPr>
              <a:spLocks noChangeShapeType="1"/>
            </p:cNvSpPr>
            <p:nvPr/>
          </p:nvSpPr>
          <p:spPr bwMode="auto">
            <a:xfrm flipH="1">
              <a:off x="8410" y="532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Line 510"/>
            <p:cNvSpPr>
              <a:spLocks noChangeShapeType="1"/>
            </p:cNvSpPr>
            <p:nvPr/>
          </p:nvSpPr>
          <p:spPr bwMode="auto">
            <a:xfrm flipH="1">
              <a:off x="8401" y="534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Line 509"/>
            <p:cNvSpPr>
              <a:spLocks noChangeShapeType="1"/>
            </p:cNvSpPr>
            <p:nvPr/>
          </p:nvSpPr>
          <p:spPr bwMode="auto">
            <a:xfrm flipH="1">
              <a:off x="8388" y="536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Line 508"/>
            <p:cNvSpPr>
              <a:spLocks noChangeShapeType="1"/>
            </p:cNvSpPr>
            <p:nvPr/>
          </p:nvSpPr>
          <p:spPr bwMode="auto">
            <a:xfrm flipH="1">
              <a:off x="8375" y="538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07"/>
            <p:cNvSpPr>
              <a:spLocks/>
            </p:cNvSpPr>
            <p:nvPr/>
          </p:nvSpPr>
          <p:spPr bwMode="auto">
            <a:xfrm>
              <a:off x="8366" y="5402"/>
              <a:ext cx="6" cy="10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6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6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Line 506"/>
            <p:cNvSpPr>
              <a:spLocks noChangeShapeType="1"/>
            </p:cNvSpPr>
            <p:nvPr/>
          </p:nvSpPr>
          <p:spPr bwMode="auto">
            <a:xfrm flipH="1">
              <a:off x="8353" y="54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Line 505"/>
            <p:cNvSpPr>
              <a:spLocks noChangeShapeType="1"/>
            </p:cNvSpPr>
            <p:nvPr/>
          </p:nvSpPr>
          <p:spPr bwMode="auto">
            <a:xfrm flipH="1">
              <a:off x="8340" y="544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Line 504"/>
            <p:cNvSpPr>
              <a:spLocks noChangeShapeType="1"/>
            </p:cNvSpPr>
            <p:nvPr/>
          </p:nvSpPr>
          <p:spPr bwMode="auto">
            <a:xfrm flipH="1">
              <a:off x="8327" y="546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03"/>
            <p:cNvSpPr>
              <a:spLocks/>
            </p:cNvSpPr>
            <p:nvPr/>
          </p:nvSpPr>
          <p:spPr bwMode="auto">
            <a:xfrm>
              <a:off x="8314" y="5479"/>
              <a:ext cx="10" cy="13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3 h 13"/>
                <a:gd name="T4" fmla="*/ 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Line 502"/>
            <p:cNvSpPr>
              <a:spLocks noChangeShapeType="1"/>
            </p:cNvSpPr>
            <p:nvPr/>
          </p:nvSpPr>
          <p:spPr bwMode="auto">
            <a:xfrm flipH="1">
              <a:off x="8302" y="5498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Line 501"/>
            <p:cNvSpPr>
              <a:spLocks noChangeShapeType="1"/>
            </p:cNvSpPr>
            <p:nvPr/>
          </p:nvSpPr>
          <p:spPr bwMode="auto">
            <a:xfrm flipH="1">
              <a:off x="8289" y="551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Line 500"/>
            <p:cNvSpPr>
              <a:spLocks noChangeShapeType="1"/>
            </p:cNvSpPr>
            <p:nvPr/>
          </p:nvSpPr>
          <p:spPr bwMode="auto">
            <a:xfrm flipH="1">
              <a:off x="8276" y="553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Line 499"/>
            <p:cNvSpPr>
              <a:spLocks noChangeShapeType="1"/>
            </p:cNvSpPr>
            <p:nvPr/>
          </p:nvSpPr>
          <p:spPr bwMode="auto">
            <a:xfrm flipH="1">
              <a:off x="8263" y="555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Line 498"/>
            <p:cNvSpPr>
              <a:spLocks noChangeShapeType="1"/>
            </p:cNvSpPr>
            <p:nvPr/>
          </p:nvSpPr>
          <p:spPr bwMode="auto">
            <a:xfrm flipH="1">
              <a:off x="8251" y="557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Line 497"/>
            <p:cNvSpPr>
              <a:spLocks noChangeShapeType="1"/>
            </p:cNvSpPr>
            <p:nvPr/>
          </p:nvSpPr>
          <p:spPr bwMode="auto">
            <a:xfrm flipH="1">
              <a:off x="8238" y="5594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Line 496"/>
            <p:cNvSpPr>
              <a:spLocks noChangeShapeType="1"/>
            </p:cNvSpPr>
            <p:nvPr/>
          </p:nvSpPr>
          <p:spPr bwMode="auto">
            <a:xfrm flipH="1">
              <a:off x="8225" y="561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Line 495"/>
            <p:cNvSpPr>
              <a:spLocks noChangeShapeType="1"/>
            </p:cNvSpPr>
            <p:nvPr/>
          </p:nvSpPr>
          <p:spPr bwMode="auto">
            <a:xfrm flipH="1">
              <a:off x="8212" y="563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Line 494"/>
            <p:cNvSpPr>
              <a:spLocks noChangeShapeType="1"/>
            </p:cNvSpPr>
            <p:nvPr/>
          </p:nvSpPr>
          <p:spPr bwMode="auto">
            <a:xfrm flipH="1">
              <a:off x="8199" y="5652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Line 493"/>
            <p:cNvSpPr>
              <a:spLocks noChangeShapeType="1"/>
            </p:cNvSpPr>
            <p:nvPr/>
          </p:nvSpPr>
          <p:spPr bwMode="auto">
            <a:xfrm flipH="1">
              <a:off x="8183" y="5668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Line 492"/>
            <p:cNvSpPr>
              <a:spLocks noChangeShapeType="1"/>
            </p:cNvSpPr>
            <p:nvPr/>
          </p:nvSpPr>
          <p:spPr bwMode="auto">
            <a:xfrm flipH="1">
              <a:off x="8171" y="568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Line 491"/>
            <p:cNvSpPr>
              <a:spLocks noChangeShapeType="1"/>
            </p:cNvSpPr>
            <p:nvPr/>
          </p:nvSpPr>
          <p:spPr bwMode="auto">
            <a:xfrm flipH="1">
              <a:off x="8158" y="57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Line 490"/>
            <p:cNvSpPr>
              <a:spLocks noChangeShapeType="1"/>
            </p:cNvSpPr>
            <p:nvPr/>
          </p:nvSpPr>
          <p:spPr bwMode="auto">
            <a:xfrm flipH="1">
              <a:off x="8142" y="57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Line 489"/>
            <p:cNvSpPr>
              <a:spLocks noChangeShapeType="1"/>
            </p:cNvSpPr>
            <p:nvPr/>
          </p:nvSpPr>
          <p:spPr bwMode="auto">
            <a:xfrm flipH="1">
              <a:off x="8129" y="57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488"/>
            <p:cNvSpPr>
              <a:spLocks/>
            </p:cNvSpPr>
            <p:nvPr/>
          </p:nvSpPr>
          <p:spPr bwMode="auto">
            <a:xfrm>
              <a:off x="8116" y="5760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3 w 7"/>
                <a:gd name="T3" fmla="*/ 7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Line 487"/>
            <p:cNvSpPr>
              <a:spLocks noChangeShapeType="1"/>
            </p:cNvSpPr>
            <p:nvPr/>
          </p:nvSpPr>
          <p:spPr bwMode="auto">
            <a:xfrm flipH="1">
              <a:off x="8100" y="578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Line 486"/>
            <p:cNvSpPr>
              <a:spLocks noChangeShapeType="1"/>
            </p:cNvSpPr>
            <p:nvPr/>
          </p:nvSpPr>
          <p:spPr bwMode="auto">
            <a:xfrm flipH="1">
              <a:off x="8084" y="579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Line 485"/>
            <p:cNvSpPr>
              <a:spLocks noChangeShapeType="1"/>
            </p:cNvSpPr>
            <p:nvPr/>
          </p:nvSpPr>
          <p:spPr bwMode="auto">
            <a:xfrm flipH="1">
              <a:off x="8071" y="581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Line 484"/>
            <p:cNvSpPr>
              <a:spLocks noChangeShapeType="1"/>
            </p:cNvSpPr>
            <p:nvPr/>
          </p:nvSpPr>
          <p:spPr bwMode="auto">
            <a:xfrm flipH="1">
              <a:off x="8055" y="5834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Line 483"/>
            <p:cNvSpPr>
              <a:spLocks noChangeShapeType="1"/>
            </p:cNvSpPr>
            <p:nvPr/>
          </p:nvSpPr>
          <p:spPr bwMode="auto">
            <a:xfrm flipH="1">
              <a:off x="8043" y="585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Line 482"/>
            <p:cNvSpPr>
              <a:spLocks noChangeShapeType="1"/>
            </p:cNvSpPr>
            <p:nvPr/>
          </p:nvSpPr>
          <p:spPr bwMode="auto">
            <a:xfrm flipH="1">
              <a:off x="8027" y="586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Line 481"/>
            <p:cNvSpPr>
              <a:spLocks noChangeShapeType="1"/>
            </p:cNvSpPr>
            <p:nvPr/>
          </p:nvSpPr>
          <p:spPr bwMode="auto">
            <a:xfrm flipH="1">
              <a:off x="8011" y="588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Line 480"/>
            <p:cNvSpPr>
              <a:spLocks noChangeShapeType="1"/>
            </p:cNvSpPr>
            <p:nvPr/>
          </p:nvSpPr>
          <p:spPr bwMode="auto">
            <a:xfrm flipH="1">
              <a:off x="7998" y="590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Line 479"/>
            <p:cNvSpPr>
              <a:spLocks noChangeShapeType="1"/>
            </p:cNvSpPr>
            <p:nvPr/>
          </p:nvSpPr>
          <p:spPr bwMode="auto">
            <a:xfrm flipH="1">
              <a:off x="7982" y="592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Line 478"/>
            <p:cNvSpPr>
              <a:spLocks noChangeShapeType="1"/>
            </p:cNvSpPr>
            <p:nvPr/>
          </p:nvSpPr>
          <p:spPr bwMode="auto">
            <a:xfrm flipH="1">
              <a:off x="7966" y="593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Line 477"/>
            <p:cNvSpPr>
              <a:spLocks noChangeShapeType="1"/>
            </p:cNvSpPr>
            <p:nvPr/>
          </p:nvSpPr>
          <p:spPr bwMode="auto">
            <a:xfrm flipH="1">
              <a:off x="7950" y="595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Line 476"/>
            <p:cNvSpPr>
              <a:spLocks noChangeShapeType="1"/>
            </p:cNvSpPr>
            <p:nvPr/>
          </p:nvSpPr>
          <p:spPr bwMode="auto">
            <a:xfrm flipH="1">
              <a:off x="7934" y="597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Line 475"/>
            <p:cNvSpPr>
              <a:spLocks noChangeShapeType="1"/>
            </p:cNvSpPr>
            <p:nvPr/>
          </p:nvSpPr>
          <p:spPr bwMode="auto">
            <a:xfrm flipH="1">
              <a:off x="7918" y="5987"/>
              <a:ext cx="1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Line 474"/>
            <p:cNvSpPr>
              <a:spLocks noChangeShapeType="1"/>
            </p:cNvSpPr>
            <p:nvPr/>
          </p:nvSpPr>
          <p:spPr bwMode="auto">
            <a:xfrm flipH="1">
              <a:off x="7905" y="600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473"/>
            <p:cNvSpPr>
              <a:spLocks/>
            </p:cNvSpPr>
            <p:nvPr/>
          </p:nvSpPr>
          <p:spPr bwMode="auto">
            <a:xfrm>
              <a:off x="7889" y="6023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0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Line 472"/>
            <p:cNvSpPr>
              <a:spLocks noChangeShapeType="1"/>
            </p:cNvSpPr>
            <p:nvPr/>
          </p:nvSpPr>
          <p:spPr bwMode="auto">
            <a:xfrm flipH="1">
              <a:off x="7873" y="603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Line 471"/>
            <p:cNvSpPr>
              <a:spLocks noChangeShapeType="1"/>
            </p:cNvSpPr>
            <p:nvPr/>
          </p:nvSpPr>
          <p:spPr bwMode="auto">
            <a:xfrm flipH="1">
              <a:off x="7857" y="605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Line 470"/>
            <p:cNvSpPr>
              <a:spLocks noChangeShapeType="1"/>
            </p:cNvSpPr>
            <p:nvPr/>
          </p:nvSpPr>
          <p:spPr bwMode="auto">
            <a:xfrm flipH="1">
              <a:off x="7841" y="6071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469"/>
            <p:cNvSpPr>
              <a:spLocks/>
            </p:cNvSpPr>
            <p:nvPr/>
          </p:nvSpPr>
          <p:spPr bwMode="auto">
            <a:xfrm>
              <a:off x="7822" y="6090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6 w 13"/>
                <a:gd name="T3" fmla="*/ 3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6" y="3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Line 468"/>
            <p:cNvSpPr>
              <a:spLocks noChangeShapeType="1"/>
            </p:cNvSpPr>
            <p:nvPr/>
          </p:nvSpPr>
          <p:spPr bwMode="auto">
            <a:xfrm flipH="1">
              <a:off x="7806" y="610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Line 467"/>
            <p:cNvSpPr>
              <a:spLocks noChangeShapeType="1"/>
            </p:cNvSpPr>
            <p:nvPr/>
          </p:nvSpPr>
          <p:spPr bwMode="auto">
            <a:xfrm flipH="1">
              <a:off x="7790" y="612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Line 466"/>
            <p:cNvSpPr>
              <a:spLocks noChangeShapeType="1"/>
            </p:cNvSpPr>
            <p:nvPr/>
          </p:nvSpPr>
          <p:spPr bwMode="auto">
            <a:xfrm flipH="1">
              <a:off x="7774" y="6138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Line 465"/>
            <p:cNvSpPr>
              <a:spLocks noChangeShapeType="1"/>
            </p:cNvSpPr>
            <p:nvPr/>
          </p:nvSpPr>
          <p:spPr bwMode="auto">
            <a:xfrm flipH="1">
              <a:off x="7758" y="615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Line 464"/>
            <p:cNvSpPr>
              <a:spLocks noChangeShapeType="1"/>
            </p:cNvSpPr>
            <p:nvPr/>
          </p:nvSpPr>
          <p:spPr bwMode="auto">
            <a:xfrm flipH="1">
              <a:off x="7739" y="617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Line 463"/>
            <p:cNvSpPr>
              <a:spLocks noChangeShapeType="1"/>
            </p:cNvSpPr>
            <p:nvPr/>
          </p:nvSpPr>
          <p:spPr bwMode="auto">
            <a:xfrm flipH="1">
              <a:off x="7723" y="618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Line 462"/>
            <p:cNvSpPr>
              <a:spLocks noChangeShapeType="1"/>
            </p:cNvSpPr>
            <p:nvPr/>
          </p:nvSpPr>
          <p:spPr bwMode="auto">
            <a:xfrm flipH="1">
              <a:off x="7707" y="6199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Line 461"/>
            <p:cNvSpPr>
              <a:spLocks noChangeShapeType="1"/>
            </p:cNvSpPr>
            <p:nvPr/>
          </p:nvSpPr>
          <p:spPr bwMode="auto">
            <a:xfrm flipH="1">
              <a:off x="7691" y="6215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Line 460"/>
            <p:cNvSpPr>
              <a:spLocks noChangeShapeType="1"/>
            </p:cNvSpPr>
            <p:nvPr/>
          </p:nvSpPr>
          <p:spPr bwMode="auto">
            <a:xfrm flipH="1">
              <a:off x="7672" y="6231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459"/>
            <p:cNvSpPr>
              <a:spLocks noChangeShapeType="1"/>
            </p:cNvSpPr>
            <p:nvPr/>
          </p:nvSpPr>
          <p:spPr bwMode="auto">
            <a:xfrm flipH="1">
              <a:off x="7656" y="6247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458"/>
            <p:cNvSpPr>
              <a:spLocks/>
            </p:cNvSpPr>
            <p:nvPr/>
          </p:nvSpPr>
          <p:spPr bwMode="auto">
            <a:xfrm>
              <a:off x="7636" y="6263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4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4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Line 457"/>
            <p:cNvSpPr>
              <a:spLocks noChangeShapeType="1"/>
            </p:cNvSpPr>
            <p:nvPr/>
          </p:nvSpPr>
          <p:spPr bwMode="auto">
            <a:xfrm flipH="1">
              <a:off x="7620" y="62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Line 456"/>
            <p:cNvSpPr>
              <a:spLocks noChangeShapeType="1"/>
            </p:cNvSpPr>
            <p:nvPr/>
          </p:nvSpPr>
          <p:spPr bwMode="auto">
            <a:xfrm flipH="1">
              <a:off x="7601" y="629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Line 455"/>
            <p:cNvSpPr>
              <a:spLocks noChangeShapeType="1"/>
            </p:cNvSpPr>
            <p:nvPr/>
          </p:nvSpPr>
          <p:spPr bwMode="auto">
            <a:xfrm flipH="1">
              <a:off x="7585" y="6307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454"/>
            <p:cNvSpPr>
              <a:spLocks/>
            </p:cNvSpPr>
            <p:nvPr/>
          </p:nvSpPr>
          <p:spPr bwMode="auto">
            <a:xfrm>
              <a:off x="7566" y="6320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6 w 13"/>
                <a:gd name="T3" fmla="*/ 7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6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Line 453"/>
            <p:cNvSpPr>
              <a:spLocks noChangeShapeType="1"/>
            </p:cNvSpPr>
            <p:nvPr/>
          </p:nvSpPr>
          <p:spPr bwMode="auto">
            <a:xfrm flipH="1">
              <a:off x="7550" y="633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Line 452"/>
            <p:cNvSpPr>
              <a:spLocks noChangeShapeType="1"/>
            </p:cNvSpPr>
            <p:nvPr/>
          </p:nvSpPr>
          <p:spPr bwMode="auto">
            <a:xfrm flipH="1">
              <a:off x="7531" y="634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Line 451"/>
            <p:cNvSpPr>
              <a:spLocks noChangeShapeType="1"/>
            </p:cNvSpPr>
            <p:nvPr/>
          </p:nvSpPr>
          <p:spPr bwMode="auto">
            <a:xfrm flipH="1">
              <a:off x="7515" y="63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Line 450"/>
            <p:cNvSpPr>
              <a:spLocks noChangeShapeType="1"/>
            </p:cNvSpPr>
            <p:nvPr/>
          </p:nvSpPr>
          <p:spPr bwMode="auto">
            <a:xfrm flipH="1">
              <a:off x="7496" y="6381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Line 449"/>
            <p:cNvSpPr>
              <a:spLocks noChangeShapeType="1"/>
            </p:cNvSpPr>
            <p:nvPr/>
          </p:nvSpPr>
          <p:spPr bwMode="auto">
            <a:xfrm flipH="1">
              <a:off x="7476" y="639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Line 448"/>
            <p:cNvSpPr>
              <a:spLocks noChangeShapeType="1"/>
            </p:cNvSpPr>
            <p:nvPr/>
          </p:nvSpPr>
          <p:spPr bwMode="auto">
            <a:xfrm flipH="1">
              <a:off x="7457" y="64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Line 447"/>
            <p:cNvSpPr>
              <a:spLocks noChangeShapeType="1"/>
            </p:cNvSpPr>
            <p:nvPr/>
          </p:nvSpPr>
          <p:spPr bwMode="auto">
            <a:xfrm flipH="1">
              <a:off x="7441" y="642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Line 446"/>
            <p:cNvSpPr>
              <a:spLocks noChangeShapeType="1"/>
            </p:cNvSpPr>
            <p:nvPr/>
          </p:nvSpPr>
          <p:spPr bwMode="auto">
            <a:xfrm flipH="1">
              <a:off x="7422" y="643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Line 445"/>
            <p:cNvSpPr>
              <a:spLocks noChangeShapeType="1"/>
            </p:cNvSpPr>
            <p:nvPr/>
          </p:nvSpPr>
          <p:spPr bwMode="auto">
            <a:xfrm flipH="1">
              <a:off x="7403" y="644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Line 444"/>
            <p:cNvSpPr>
              <a:spLocks noChangeShapeType="1"/>
            </p:cNvSpPr>
            <p:nvPr/>
          </p:nvSpPr>
          <p:spPr bwMode="auto">
            <a:xfrm flipH="1">
              <a:off x="7384" y="646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Line 443"/>
            <p:cNvSpPr>
              <a:spLocks noChangeShapeType="1"/>
            </p:cNvSpPr>
            <p:nvPr/>
          </p:nvSpPr>
          <p:spPr bwMode="auto">
            <a:xfrm flipH="1">
              <a:off x="7364" y="647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Line 442"/>
            <p:cNvSpPr>
              <a:spLocks noChangeShapeType="1"/>
            </p:cNvSpPr>
            <p:nvPr/>
          </p:nvSpPr>
          <p:spPr bwMode="auto">
            <a:xfrm flipH="1">
              <a:off x="7348" y="649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Line 441"/>
            <p:cNvSpPr>
              <a:spLocks noChangeShapeType="1"/>
            </p:cNvSpPr>
            <p:nvPr/>
          </p:nvSpPr>
          <p:spPr bwMode="auto">
            <a:xfrm flipH="1">
              <a:off x="7329" y="650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Line 440"/>
            <p:cNvSpPr>
              <a:spLocks noChangeShapeType="1"/>
            </p:cNvSpPr>
            <p:nvPr/>
          </p:nvSpPr>
          <p:spPr bwMode="auto">
            <a:xfrm flipH="1">
              <a:off x="7310" y="651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>
              <a:off x="7291" y="6528"/>
              <a:ext cx="9" cy="10"/>
            </a:xfrm>
            <a:custGeom>
              <a:avLst/>
              <a:gdLst>
                <a:gd name="T0" fmla="*/ 9 w 9"/>
                <a:gd name="T1" fmla="*/ 0 h 10"/>
                <a:gd name="T2" fmla="*/ 3 w 9"/>
                <a:gd name="T3" fmla="*/ 7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lnTo>
                    <a:pt x="3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Line 438"/>
            <p:cNvSpPr>
              <a:spLocks noChangeShapeType="1"/>
            </p:cNvSpPr>
            <p:nvPr/>
          </p:nvSpPr>
          <p:spPr bwMode="auto">
            <a:xfrm flipH="1">
              <a:off x="7272" y="6541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Line 437"/>
            <p:cNvSpPr>
              <a:spLocks noChangeShapeType="1"/>
            </p:cNvSpPr>
            <p:nvPr/>
          </p:nvSpPr>
          <p:spPr bwMode="auto">
            <a:xfrm flipH="1">
              <a:off x="7252" y="655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Line 436"/>
            <p:cNvSpPr>
              <a:spLocks noChangeShapeType="1"/>
            </p:cNvSpPr>
            <p:nvPr/>
          </p:nvSpPr>
          <p:spPr bwMode="auto">
            <a:xfrm flipH="1">
              <a:off x="7233" y="65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35"/>
            <p:cNvSpPr>
              <a:spLocks/>
            </p:cNvSpPr>
            <p:nvPr/>
          </p:nvSpPr>
          <p:spPr bwMode="auto">
            <a:xfrm>
              <a:off x="7214" y="6579"/>
              <a:ext cx="10" cy="10"/>
            </a:xfrm>
            <a:custGeom>
              <a:avLst/>
              <a:gdLst>
                <a:gd name="T0" fmla="*/ 10 w 10"/>
                <a:gd name="T1" fmla="*/ 0 h 10"/>
                <a:gd name="T2" fmla="*/ 7 w 10"/>
                <a:gd name="T3" fmla="*/ 4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7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Line 434"/>
            <p:cNvSpPr>
              <a:spLocks noChangeShapeType="1"/>
            </p:cNvSpPr>
            <p:nvPr/>
          </p:nvSpPr>
          <p:spPr bwMode="auto">
            <a:xfrm flipH="1">
              <a:off x="7195" y="6592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Line 433"/>
            <p:cNvSpPr>
              <a:spLocks noChangeShapeType="1"/>
            </p:cNvSpPr>
            <p:nvPr/>
          </p:nvSpPr>
          <p:spPr bwMode="auto">
            <a:xfrm flipH="1">
              <a:off x="7173" y="660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Line 432"/>
            <p:cNvSpPr>
              <a:spLocks noChangeShapeType="1"/>
            </p:cNvSpPr>
            <p:nvPr/>
          </p:nvSpPr>
          <p:spPr bwMode="auto">
            <a:xfrm flipH="1">
              <a:off x="7153" y="661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Line 431"/>
            <p:cNvSpPr>
              <a:spLocks noChangeShapeType="1"/>
            </p:cNvSpPr>
            <p:nvPr/>
          </p:nvSpPr>
          <p:spPr bwMode="auto">
            <a:xfrm flipH="1">
              <a:off x="7134" y="663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Line 430"/>
            <p:cNvSpPr>
              <a:spLocks noChangeShapeType="1"/>
            </p:cNvSpPr>
            <p:nvPr/>
          </p:nvSpPr>
          <p:spPr bwMode="auto">
            <a:xfrm flipH="1">
              <a:off x="7115" y="664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Line 429"/>
            <p:cNvSpPr>
              <a:spLocks noChangeShapeType="1"/>
            </p:cNvSpPr>
            <p:nvPr/>
          </p:nvSpPr>
          <p:spPr bwMode="auto">
            <a:xfrm flipH="1">
              <a:off x="7096" y="665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Line 428"/>
            <p:cNvSpPr>
              <a:spLocks noChangeShapeType="1"/>
            </p:cNvSpPr>
            <p:nvPr/>
          </p:nvSpPr>
          <p:spPr bwMode="auto">
            <a:xfrm flipH="1">
              <a:off x="7077" y="6666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Line 427"/>
            <p:cNvSpPr>
              <a:spLocks noChangeShapeType="1"/>
            </p:cNvSpPr>
            <p:nvPr/>
          </p:nvSpPr>
          <p:spPr bwMode="auto">
            <a:xfrm flipH="1">
              <a:off x="7054" y="667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Line 426"/>
            <p:cNvSpPr>
              <a:spLocks noChangeShapeType="1"/>
            </p:cNvSpPr>
            <p:nvPr/>
          </p:nvSpPr>
          <p:spPr bwMode="auto">
            <a:xfrm flipH="1">
              <a:off x="7035" y="668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Line 425"/>
            <p:cNvSpPr>
              <a:spLocks noChangeShapeType="1"/>
            </p:cNvSpPr>
            <p:nvPr/>
          </p:nvSpPr>
          <p:spPr bwMode="auto">
            <a:xfrm flipH="1">
              <a:off x="7016" y="66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24"/>
            <p:cNvSpPr>
              <a:spLocks/>
            </p:cNvSpPr>
            <p:nvPr/>
          </p:nvSpPr>
          <p:spPr bwMode="auto">
            <a:xfrm>
              <a:off x="6993" y="6711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4 w 13"/>
                <a:gd name="T3" fmla="*/ 6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Line 423"/>
            <p:cNvSpPr>
              <a:spLocks noChangeShapeType="1"/>
            </p:cNvSpPr>
            <p:nvPr/>
          </p:nvSpPr>
          <p:spPr bwMode="auto">
            <a:xfrm flipH="1">
              <a:off x="6974" y="672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Line 422"/>
            <p:cNvSpPr>
              <a:spLocks noChangeShapeType="1"/>
            </p:cNvSpPr>
            <p:nvPr/>
          </p:nvSpPr>
          <p:spPr bwMode="auto">
            <a:xfrm flipH="1">
              <a:off x="6955" y="673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Line 421"/>
            <p:cNvSpPr>
              <a:spLocks noChangeShapeType="1"/>
            </p:cNvSpPr>
            <p:nvPr/>
          </p:nvSpPr>
          <p:spPr bwMode="auto">
            <a:xfrm flipH="1">
              <a:off x="6933" y="674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20"/>
            <p:cNvSpPr>
              <a:spLocks/>
            </p:cNvSpPr>
            <p:nvPr/>
          </p:nvSpPr>
          <p:spPr bwMode="auto">
            <a:xfrm>
              <a:off x="6913" y="6752"/>
              <a:ext cx="13" cy="7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7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Line 419"/>
            <p:cNvSpPr>
              <a:spLocks noChangeShapeType="1"/>
            </p:cNvSpPr>
            <p:nvPr/>
          </p:nvSpPr>
          <p:spPr bwMode="auto">
            <a:xfrm flipH="1">
              <a:off x="6894" y="676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Line 418"/>
            <p:cNvSpPr>
              <a:spLocks noChangeShapeType="1"/>
            </p:cNvSpPr>
            <p:nvPr/>
          </p:nvSpPr>
          <p:spPr bwMode="auto">
            <a:xfrm flipH="1">
              <a:off x="6872" y="677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Line 417"/>
            <p:cNvSpPr>
              <a:spLocks noChangeShapeType="1"/>
            </p:cNvSpPr>
            <p:nvPr/>
          </p:nvSpPr>
          <p:spPr bwMode="auto">
            <a:xfrm flipH="1">
              <a:off x="6853" y="678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16"/>
            <p:cNvSpPr>
              <a:spLocks/>
            </p:cNvSpPr>
            <p:nvPr/>
          </p:nvSpPr>
          <p:spPr bwMode="auto">
            <a:xfrm>
              <a:off x="6830" y="679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Line 415"/>
            <p:cNvSpPr>
              <a:spLocks noChangeShapeType="1"/>
            </p:cNvSpPr>
            <p:nvPr/>
          </p:nvSpPr>
          <p:spPr bwMode="auto">
            <a:xfrm flipH="1">
              <a:off x="6811" y="680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Line 414"/>
            <p:cNvSpPr>
              <a:spLocks noChangeShapeType="1"/>
            </p:cNvSpPr>
            <p:nvPr/>
          </p:nvSpPr>
          <p:spPr bwMode="auto">
            <a:xfrm flipH="1">
              <a:off x="6789" y="681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Line 413"/>
            <p:cNvSpPr>
              <a:spLocks noChangeShapeType="1"/>
            </p:cNvSpPr>
            <p:nvPr/>
          </p:nvSpPr>
          <p:spPr bwMode="auto">
            <a:xfrm flipH="1">
              <a:off x="6769" y="682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Line 412"/>
            <p:cNvSpPr>
              <a:spLocks noChangeShapeType="1"/>
            </p:cNvSpPr>
            <p:nvPr/>
          </p:nvSpPr>
          <p:spPr bwMode="auto">
            <a:xfrm flipH="1">
              <a:off x="6747" y="683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Line 411"/>
            <p:cNvSpPr>
              <a:spLocks noChangeShapeType="1"/>
            </p:cNvSpPr>
            <p:nvPr/>
          </p:nvSpPr>
          <p:spPr bwMode="auto">
            <a:xfrm flipH="1">
              <a:off x="6725" y="684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Line 410"/>
            <p:cNvSpPr>
              <a:spLocks noChangeShapeType="1"/>
            </p:cNvSpPr>
            <p:nvPr/>
          </p:nvSpPr>
          <p:spPr bwMode="auto">
            <a:xfrm flipH="1">
              <a:off x="6705" y="685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Line 409"/>
            <p:cNvSpPr>
              <a:spLocks noChangeShapeType="1"/>
            </p:cNvSpPr>
            <p:nvPr/>
          </p:nvSpPr>
          <p:spPr bwMode="auto">
            <a:xfrm flipH="1">
              <a:off x="6683" y="686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Line 408"/>
            <p:cNvSpPr>
              <a:spLocks noChangeShapeType="1"/>
            </p:cNvSpPr>
            <p:nvPr/>
          </p:nvSpPr>
          <p:spPr bwMode="auto">
            <a:xfrm flipH="1">
              <a:off x="6664" y="687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Line 407"/>
            <p:cNvSpPr>
              <a:spLocks noChangeShapeType="1"/>
            </p:cNvSpPr>
            <p:nvPr/>
          </p:nvSpPr>
          <p:spPr bwMode="auto">
            <a:xfrm flipH="1">
              <a:off x="6642" y="6880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Line 406"/>
            <p:cNvSpPr>
              <a:spLocks noChangeShapeType="1"/>
            </p:cNvSpPr>
            <p:nvPr/>
          </p:nvSpPr>
          <p:spPr bwMode="auto">
            <a:xfrm flipH="1">
              <a:off x="6619" y="689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Line 405"/>
            <p:cNvSpPr>
              <a:spLocks noChangeShapeType="1"/>
            </p:cNvSpPr>
            <p:nvPr/>
          </p:nvSpPr>
          <p:spPr bwMode="auto">
            <a:xfrm flipH="1">
              <a:off x="6600" y="68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Line 404"/>
            <p:cNvSpPr>
              <a:spLocks noChangeShapeType="1"/>
            </p:cNvSpPr>
            <p:nvPr/>
          </p:nvSpPr>
          <p:spPr bwMode="auto">
            <a:xfrm flipH="1">
              <a:off x="6578" y="690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Line 403"/>
            <p:cNvSpPr>
              <a:spLocks noChangeShapeType="1"/>
            </p:cNvSpPr>
            <p:nvPr/>
          </p:nvSpPr>
          <p:spPr bwMode="auto">
            <a:xfrm flipH="1">
              <a:off x="6555" y="691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Line 402"/>
            <p:cNvSpPr>
              <a:spLocks noChangeShapeType="1"/>
            </p:cNvSpPr>
            <p:nvPr/>
          </p:nvSpPr>
          <p:spPr bwMode="auto">
            <a:xfrm flipH="1">
              <a:off x="6533" y="692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Line 401"/>
            <p:cNvSpPr>
              <a:spLocks noChangeShapeType="1"/>
            </p:cNvSpPr>
            <p:nvPr/>
          </p:nvSpPr>
          <p:spPr bwMode="auto">
            <a:xfrm flipH="1">
              <a:off x="6514" y="6931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Line 400"/>
            <p:cNvSpPr>
              <a:spLocks noChangeShapeType="1"/>
            </p:cNvSpPr>
            <p:nvPr/>
          </p:nvSpPr>
          <p:spPr bwMode="auto">
            <a:xfrm flipH="1">
              <a:off x="6491" y="693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Line 399"/>
            <p:cNvSpPr>
              <a:spLocks noChangeShapeType="1"/>
            </p:cNvSpPr>
            <p:nvPr/>
          </p:nvSpPr>
          <p:spPr bwMode="auto">
            <a:xfrm flipH="1">
              <a:off x="6469" y="694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Line 398"/>
            <p:cNvSpPr>
              <a:spLocks noChangeShapeType="1"/>
            </p:cNvSpPr>
            <p:nvPr/>
          </p:nvSpPr>
          <p:spPr bwMode="auto">
            <a:xfrm flipH="1">
              <a:off x="6446" y="695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397"/>
            <p:cNvSpPr>
              <a:spLocks/>
            </p:cNvSpPr>
            <p:nvPr/>
          </p:nvSpPr>
          <p:spPr bwMode="auto">
            <a:xfrm>
              <a:off x="6424" y="6960"/>
              <a:ext cx="16" cy="7"/>
            </a:xfrm>
            <a:custGeom>
              <a:avLst/>
              <a:gdLst>
                <a:gd name="T0" fmla="*/ 16 w 16"/>
                <a:gd name="T1" fmla="*/ 0 h 7"/>
                <a:gd name="T2" fmla="*/ 6 w 16"/>
                <a:gd name="T3" fmla="*/ 3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6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Line 396"/>
            <p:cNvSpPr>
              <a:spLocks noChangeShapeType="1"/>
            </p:cNvSpPr>
            <p:nvPr/>
          </p:nvSpPr>
          <p:spPr bwMode="auto">
            <a:xfrm flipH="1">
              <a:off x="6405" y="697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Line 395"/>
            <p:cNvSpPr>
              <a:spLocks noChangeShapeType="1"/>
            </p:cNvSpPr>
            <p:nvPr/>
          </p:nvSpPr>
          <p:spPr bwMode="auto">
            <a:xfrm flipH="1">
              <a:off x="6382" y="697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Line 394"/>
            <p:cNvSpPr>
              <a:spLocks noChangeShapeType="1"/>
            </p:cNvSpPr>
            <p:nvPr/>
          </p:nvSpPr>
          <p:spPr bwMode="auto">
            <a:xfrm flipH="1">
              <a:off x="6360" y="698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393"/>
            <p:cNvSpPr>
              <a:spLocks/>
            </p:cNvSpPr>
            <p:nvPr/>
          </p:nvSpPr>
          <p:spPr bwMode="auto">
            <a:xfrm>
              <a:off x="6338" y="6989"/>
              <a:ext cx="12" cy="6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3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lnTo>
                    <a:pt x="9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Line 392"/>
            <p:cNvSpPr>
              <a:spLocks noChangeShapeType="1"/>
            </p:cNvSpPr>
            <p:nvPr/>
          </p:nvSpPr>
          <p:spPr bwMode="auto">
            <a:xfrm flipH="1">
              <a:off x="6315" y="699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Line 391"/>
            <p:cNvSpPr>
              <a:spLocks noChangeShapeType="1"/>
            </p:cNvSpPr>
            <p:nvPr/>
          </p:nvSpPr>
          <p:spPr bwMode="auto">
            <a:xfrm flipH="1">
              <a:off x="6293" y="70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Line 390"/>
            <p:cNvSpPr>
              <a:spLocks noChangeShapeType="1"/>
            </p:cNvSpPr>
            <p:nvPr/>
          </p:nvSpPr>
          <p:spPr bwMode="auto">
            <a:xfrm flipH="1">
              <a:off x="6270" y="701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389"/>
            <p:cNvSpPr>
              <a:spLocks/>
            </p:cNvSpPr>
            <p:nvPr/>
          </p:nvSpPr>
          <p:spPr bwMode="auto">
            <a:xfrm>
              <a:off x="6248" y="701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Line 388"/>
            <p:cNvSpPr>
              <a:spLocks noChangeShapeType="1"/>
            </p:cNvSpPr>
            <p:nvPr/>
          </p:nvSpPr>
          <p:spPr bwMode="auto">
            <a:xfrm flipH="1">
              <a:off x="6226" y="702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Line 387"/>
            <p:cNvSpPr>
              <a:spLocks noChangeShapeType="1"/>
            </p:cNvSpPr>
            <p:nvPr/>
          </p:nvSpPr>
          <p:spPr bwMode="auto">
            <a:xfrm flipH="1">
              <a:off x="6203" y="702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Line 386"/>
            <p:cNvSpPr>
              <a:spLocks noChangeShapeType="1"/>
            </p:cNvSpPr>
            <p:nvPr/>
          </p:nvSpPr>
          <p:spPr bwMode="auto">
            <a:xfrm flipH="1">
              <a:off x="6181" y="703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09" name="Group 184"/>
          <p:cNvGrpSpPr>
            <a:grpSpLocks/>
          </p:cNvGrpSpPr>
          <p:nvPr/>
        </p:nvGrpSpPr>
        <p:grpSpPr bwMode="auto">
          <a:xfrm>
            <a:off x="1641888" y="4632186"/>
            <a:ext cx="4019619" cy="1739986"/>
            <a:chOff x="2189" y="5431"/>
            <a:chExt cx="3985" cy="1725"/>
          </a:xfrm>
        </p:grpSpPr>
        <p:sp>
          <p:nvSpPr>
            <p:cNvPr id="1410" name="Line 384"/>
            <p:cNvSpPr>
              <a:spLocks noChangeShapeType="1"/>
            </p:cNvSpPr>
            <p:nvPr/>
          </p:nvSpPr>
          <p:spPr bwMode="auto">
            <a:xfrm flipH="1">
              <a:off x="6162" y="704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Line 383"/>
            <p:cNvSpPr>
              <a:spLocks noChangeShapeType="1"/>
            </p:cNvSpPr>
            <p:nvPr/>
          </p:nvSpPr>
          <p:spPr bwMode="auto">
            <a:xfrm flipH="1">
              <a:off x="6139" y="704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Line 382"/>
            <p:cNvSpPr>
              <a:spLocks noChangeShapeType="1"/>
            </p:cNvSpPr>
            <p:nvPr/>
          </p:nvSpPr>
          <p:spPr bwMode="auto">
            <a:xfrm flipH="1">
              <a:off x="6117" y="705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Line 381"/>
            <p:cNvSpPr>
              <a:spLocks noChangeShapeType="1"/>
            </p:cNvSpPr>
            <p:nvPr/>
          </p:nvSpPr>
          <p:spPr bwMode="auto">
            <a:xfrm flipH="1">
              <a:off x="6095" y="705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Line 380"/>
            <p:cNvSpPr>
              <a:spLocks noChangeShapeType="1"/>
            </p:cNvSpPr>
            <p:nvPr/>
          </p:nvSpPr>
          <p:spPr bwMode="auto">
            <a:xfrm flipH="1">
              <a:off x="6069" y="706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Line 379"/>
            <p:cNvSpPr>
              <a:spLocks noChangeShapeType="1"/>
            </p:cNvSpPr>
            <p:nvPr/>
          </p:nvSpPr>
          <p:spPr bwMode="auto">
            <a:xfrm flipH="1">
              <a:off x="6047" y="706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Line 378"/>
            <p:cNvSpPr>
              <a:spLocks noChangeShapeType="1"/>
            </p:cNvSpPr>
            <p:nvPr/>
          </p:nvSpPr>
          <p:spPr bwMode="auto">
            <a:xfrm flipH="1">
              <a:off x="6024" y="70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Line 377"/>
            <p:cNvSpPr>
              <a:spLocks noChangeShapeType="1"/>
            </p:cNvSpPr>
            <p:nvPr/>
          </p:nvSpPr>
          <p:spPr bwMode="auto">
            <a:xfrm flipH="1">
              <a:off x="6002" y="707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Line 376"/>
            <p:cNvSpPr>
              <a:spLocks noChangeShapeType="1"/>
            </p:cNvSpPr>
            <p:nvPr/>
          </p:nvSpPr>
          <p:spPr bwMode="auto">
            <a:xfrm flipH="1">
              <a:off x="5979" y="708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Line 375"/>
            <p:cNvSpPr>
              <a:spLocks noChangeShapeType="1"/>
            </p:cNvSpPr>
            <p:nvPr/>
          </p:nvSpPr>
          <p:spPr bwMode="auto">
            <a:xfrm flipH="1">
              <a:off x="5957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Line 374"/>
            <p:cNvSpPr>
              <a:spLocks noChangeShapeType="1"/>
            </p:cNvSpPr>
            <p:nvPr/>
          </p:nvSpPr>
          <p:spPr bwMode="auto">
            <a:xfrm flipH="1">
              <a:off x="5935" y="709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Line 373"/>
            <p:cNvSpPr>
              <a:spLocks noChangeShapeType="1"/>
            </p:cNvSpPr>
            <p:nvPr/>
          </p:nvSpPr>
          <p:spPr bwMode="auto">
            <a:xfrm flipH="1">
              <a:off x="5912" y="70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Line 372"/>
            <p:cNvSpPr>
              <a:spLocks noChangeShapeType="1"/>
            </p:cNvSpPr>
            <p:nvPr/>
          </p:nvSpPr>
          <p:spPr bwMode="auto">
            <a:xfrm flipH="1">
              <a:off x="5890" y="7101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Line 371"/>
            <p:cNvSpPr>
              <a:spLocks noChangeShapeType="1"/>
            </p:cNvSpPr>
            <p:nvPr/>
          </p:nvSpPr>
          <p:spPr bwMode="auto">
            <a:xfrm flipH="1">
              <a:off x="5867" y="7104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Line 370"/>
            <p:cNvSpPr>
              <a:spLocks noChangeShapeType="1"/>
            </p:cNvSpPr>
            <p:nvPr/>
          </p:nvSpPr>
          <p:spPr bwMode="auto">
            <a:xfrm flipH="1">
              <a:off x="5845" y="710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Line 369"/>
            <p:cNvSpPr>
              <a:spLocks noChangeShapeType="1"/>
            </p:cNvSpPr>
            <p:nvPr/>
          </p:nvSpPr>
          <p:spPr bwMode="auto">
            <a:xfrm flipH="1">
              <a:off x="5823" y="7111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Line 368"/>
            <p:cNvSpPr>
              <a:spLocks noChangeShapeType="1"/>
            </p:cNvSpPr>
            <p:nvPr/>
          </p:nvSpPr>
          <p:spPr bwMode="auto">
            <a:xfrm flipH="1">
              <a:off x="5797" y="711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Line 367"/>
            <p:cNvSpPr>
              <a:spLocks noChangeShapeType="1"/>
            </p:cNvSpPr>
            <p:nvPr/>
          </p:nvSpPr>
          <p:spPr bwMode="auto">
            <a:xfrm flipH="1">
              <a:off x="5775" y="711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Line 366"/>
            <p:cNvSpPr>
              <a:spLocks noChangeShapeType="1"/>
            </p:cNvSpPr>
            <p:nvPr/>
          </p:nvSpPr>
          <p:spPr bwMode="auto">
            <a:xfrm flipH="1">
              <a:off x="5752" y="712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365"/>
            <p:cNvSpPr>
              <a:spLocks/>
            </p:cNvSpPr>
            <p:nvPr/>
          </p:nvSpPr>
          <p:spPr bwMode="auto">
            <a:xfrm>
              <a:off x="5730" y="7123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3 w 16"/>
                <a:gd name="T3" fmla="*/ 4 h 4"/>
                <a:gd name="T4" fmla="*/ 0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Line 364"/>
            <p:cNvSpPr>
              <a:spLocks noChangeShapeType="1"/>
            </p:cNvSpPr>
            <p:nvPr/>
          </p:nvSpPr>
          <p:spPr bwMode="auto">
            <a:xfrm flipH="1">
              <a:off x="5707" y="712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Line 363"/>
            <p:cNvSpPr>
              <a:spLocks noChangeShapeType="1"/>
            </p:cNvSpPr>
            <p:nvPr/>
          </p:nvSpPr>
          <p:spPr bwMode="auto">
            <a:xfrm flipH="1">
              <a:off x="5685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Line 362"/>
            <p:cNvSpPr>
              <a:spLocks noChangeShapeType="1"/>
            </p:cNvSpPr>
            <p:nvPr/>
          </p:nvSpPr>
          <p:spPr bwMode="auto">
            <a:xfrm flipH="1">
              <a:off x="5663" y="7133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361"/>
            <p:cNvSpPr>
              <a:spLocks/>
            </p:cNvSpPr>
            <p:nvPr/>
          </p:nvSpPr>
          <p:spPr bwMode="auto">
            <a:xfrm>
              <a:off x="5637" y="7136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Line 360"/>
            <p:cNvSpPr>
              <a:spLocks noChangeShapeType="1"/>
            </p:cNvSpPr>
            <p:nvPr/>
          </p:nvSpPr>
          <p:spPr bwMode="auto">
            <a:xfrm flipH="1">
              <a:off x="5615" y="713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Line 359"/>
            <p:cNvSpPr>
              <a:spLocks noChangeShapeType="1"/>
            </p:cNvSpPr>
            <p:nvPr/>
          </p:nvSpPr>
          <p:spPr bwMode="auto">
            <a:xfrm flipH="1">
              <a:off x="5592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Line 358"/>
            <p:cNvSpPr>
              <a:spLocks noChangeShapeType="1"/>
            </p:cNvSpPr>
            <p:nvPr/>
          </p:nvSpPr>
          <p:spPr bwMode="auto">
            <a:xfrm flipH="1">
              <a:off x="5570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357"/>
            <p:cNvSpPr>
              <a:spLocks/>
            </p:cNvSpPr>
            <p:nvPr/>
          </p:nvSpPr>
          <p:spPr bwMode="auto">
            <a:xfrm>
              <a:off x="5548" y="714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3 w 12"/>
                <a:gd name="T3" fmla="*/ 3 h 3"/>
                <a:gd name="T4" fmla="*/ 0 w 1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Line 356"/>
            <p:cNvSpPr>
              <a:spLocks noChangeShapeType="1"/>
            </p:cNvSpPr>
            <p:nvPr/>
          </p:nvSpPr>
          <p:spPr bwMode="auto">
            <a:xfrm flipH="1">
              <a:off x="5525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Line 355"/>
            <p:cNvSpPr>
              <a:spLocks noChangeShapeType="1"/>
            </p:cNvSpPr>
            <p:nvPr/>
          </p:nvSpPr>
          <p:spPr bwMode="auto">
            <a:xfrm flipH="1">
              <a:off x="5500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Line 354"/>
            <p:cNvSpPr>
              <a:spLocks noChangeShapeType="1"/>
            </p:cNvSpPr>
            <p:nvPr/>
          </p:nvSpPr>
          <p:spPr bwMode="auto">
            <a:xfrm flipH="1">
              <a:off x="5477" y="714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353"/>
            <p:cNvSpPr>
              <a:spLocks/>
            </p:cNvSpPr>
            <p:nvPr/>
          </p:nvSpPr>
          <p:spPr bwMode="auto">
            <a:xfrm>
              <a:off x="5455" y="7149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Line 352"/>
            <p:cNvSpPr>
              <a:spLocks noChangeShapeType="1"/>
            </p:cNvSpPr>
            <p:nvPr/>
          </p:nvSpPr>
          <p:spPr bwMode="auto">
            <a:xfrm flipH="1">
              <a:off x="5432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Line 351"/>
            <p:cNvSpPr>
              <a:spLocks noChangeShapeType="1"/>
            </p:cNvSpPr>
            <p:nvPr/>
          </p:nvSpPr>
          <p:spPr bwMode="auto">
            <a:xfrm flipH="1">
              <a:off x="5410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Line 350"/>
            <p:cNvSpPr>
              <a:spLocks noChangeShapeType="1"/>
            </p:cNvSpPr>
            <p:nvPr/>
          </p:nvSpPr>
          <p:spPr bwMode="auto">
            <a:xfrm flipH="1">
              <a:off x="538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349"/>
            <p:cNvSpPr>
              <a:spLocks/>
            </p:cNvSpPr>
            <p:nvPr/>
          </p:nvSpPr>
          <p:spPr bwMode="auto">
            <a:xfrm>
              <a:off x="5362" y="7152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Line 348"/>
            <p:cNvSpPr>
              <a:spLocks noChangeShapeType="1"/>
            </p:cNvSpPr>
            <p:nvPr/>
          </p:nvSpPr>
          <p:spPr bwMode="auto">
            <a:xfrm flipH="1">
              <a:off x="5340" y="7155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Line 347"/>
            <p:cNvSpPr>
              <a:spLocks noChangeShapeType="1"/>
            </p:cNvSpPr>
            <p:nvPr/>
          </p:nvSpPr>
          <p:spPr bwMode="auto">
            <a:xfrm flipH="1">
              <a:off x="5317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Line 346"/>
            <p:cNvSpPr>
              <a:spLocks noChangeShapeType="1"/>
            </p:cNvSpPr>
            <p:nvPr/>
          </p:nvSpPr>
          <p:spPr bwMode="auto">
            <a:xfrm flipH="1">
              <a:off x="5295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45"/>
            <p:cNvSpPr>
              <a:spLocks/>
            </p:cNvSpPr>
            <p:nvPr/>
          </p:nvSpPr>
          <p:spPr bwMode="auto">
            <a:xfrm>
              <a:off x="5269" y="7155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Line 344"/>
            <p:cNvSpPr>
              <a:spLocks noChangeShapeType="1"/>
            </p:cNvSpPr>
            <p:nvPr/>
          </p:nvSpPr>
          <p:spPr bwMode="auto">
            <a:xfrm flipH="1">
              <a:off x="5247" y="7155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Line 343"/>
            <p:cNvSpPr>
              <a:spLocks noChangeShapeType="1"/>
            </p:cNvSpPr>
            <p:nvPr/>
          </p:nvSpPr>
          <p:spPr bwMode="auto">
            <a:xfrm flipH="1">
              <a:off x="5224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Line 342"/>
            <p:cNvSpPr>
              <a:spLocks noChangeShapeType="1"/>
            </p:cNvSpPr>
            <p:nvPr/>
          </p:nvSpPr>
          <p:spPr bwMode="auto">
            <a:xfrm flipH="1">
              <a:off x="5202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Line 341"/>
            <p:cNvSpPr>
              <a:spLocks noChangeShapeType="1"/>
            </p:cNvSpPr>
            <p:nvPr/>
          </p:nvSpPr>
          <p:spPr bwMode="auto">
            <a:xfrm flipH="1" flipV="1">
              <a:off x="5180" y="7152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Line 340"/>
            <p:cNvSpPr>
              <a:spLocks noChangeShapeType="1"/>
            </p:cNvSpPr>
            <p:nvPr/>
          </p:nvSpPr>
          <p:spPr bwMode="auto">
            <a:xfrm flipH="1">
              <a:off x="515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Line 339"/>
            <p:cNvSpPr>
              <a:spLocks noChangeShapeType="1"/>
            </p:cNvSpPr>
            <p:nvPr/>
          </p:nvSpPr>
          <p:spPr bwMode="auto">
            <a:xfrm flipH="1">
              <a:off x="5132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Line 338"/>
            <p:cNvSpPr>
              <a:spLocks noChangeShapeType="1"/>
            </p:cNvSpPr>
            <p:nvPr/>
          </p:nvSpPr>
          <p:spPr bwMode="auto">
            <a:xfrm flipH="1">
              <a:off x="5109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Line 337"/>
            <p:cNvSpPr>
              <a:spLocks noChangeShapeType="1"/>
            </p:cNvSpPr>
            <p:nvPr/>
          </p:nvSpPr>
          <p:spPr bwMode="auto">
            <a:xfrm flipH="1" flipV="1">
              <a:off x="5087" y="7149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Line 336"/>
            <p:cNvSpPr>
              <a:spLocks noChangeShapeType="1"/>
            </p:cNvSpPr>
            <p:nvPr/>
          </p:nvSpPr>
          <p:spPr bwMode="auto">
            <a:xfrm flipH="1">
              <a:off x="5065" y="7149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Line 335"/>
            <p:cNvSpPr>
              <a:spLocks noChangeShapeType="1"/>
            </p:cNvSpPr>
            <p:nvPr/>
          </p:nvSpPr>
          <p:spPr bwMode="auto">
            <a:xfrm flipH="1" flipV="1">
              <a:off x="5039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Line 334"/>
            <p:cNvSpPr>
              <a:spLocks noChangeShapeType="1"/>
            </p:cNvSpPr>
            <p:nvPr/>
          </p:nvSpPr>
          <p:spPr bwMode="auto">
            <a:xfrm flipH="1">
              <a:off x="5017" y="714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Line 333"/>
            <p:cNvSpPr>
              <a:spLocks noChangeShapeType="1"/>
            </p:cNvSpPr>
            <p:nvPr/>
          </p:nvSpPr>
          <p:spPr bwMode="auto">
            <a:xfrm flipH="1">
              <a:off x="4994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Line 332"/>
            <p:cNvSpPr>
              <a:spLocks noChangeShapeType="1"/>
            </p:cNvSpPr>
            <p:nvPr/>
          </p:nvSpPr>
          <p:spPr bwMode="auto">
            <a:xfrm flipH="1">
              <a:off x="4972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Line 331"/>
            <p:cNvSpPr>
              <a:spLocks noChangeShapeType="1"/>
            </p:cNvSpPr>
            <p:nvPr/>
          </p:nvSpPr>
          <p:spPr bwMode="auto">
            <a:xfrm flipH="1" flipV="1">
              <a:off x="4949" y="713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Line 330"/>
            <p:cNvSpPr>
              <a:spLocks noChangeShapeType="1"/>
            </p:cNvSpPr>
            <p:nvPr/>
          </p:nvSpPr>
          <p:spPr bwMode="auto">
            <a:xfrm flipH="1">
              <a:off x="4924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Line 329"/>
            <p:cNvSpPr>
              <a:spLocks noChangeShapeType="1"/>
            </p:cNvSpPr>
            <p:nvPr/>
          </p:nvSpPr>
          <p:spPr bwMode="auto">
            <a:xfrm flipH="1">
              <a:off x="4901" y="713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Line 328"/>
            <p:cNvSpPr>
              <a:spLocks noChangeShapeType="1"/>
            </p:cNvSpPr>
            <p:nvPr/>
          </p:nvSpPr>
          <p:spPr bwMode="auto">
            <a:xfrm flipH="1" flipV="1">
              <a:off x="4879" y="713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Line 327"/>
            <p:cNvSpPr>
              <a:spLocks noChangeShapeType="1"/>
            </p:cNvSpPr>
            <p:nvPr/>
          </p:nvSpPr>
          <p:spPr bwMode="auto">
            <a:xfrm flipH="1" flipV="1">
              <a:off x="4857" y="713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Line 326"/>
            <p:cNvSpPr>
              <a:spLocks noChangeShapeType="1"/>
            </p:cNvSpPr>
            <p:nvPr/>
          </p:nvSpPr>
          <p:spPr bwMode="auto">
            <a:xfrm flipH="1">
              <a:off x="4834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Line 325"/>
            <p:cNvSpPr>
              <a:spLocks noChangeShapeType="1"/>
            </p:cNvSpPr>
            <p:nvPr/>
          </p:nvSpPr>
          <p:spPr bwMode="auto">
            <a:xfrm flipH="1">
              <a:off x="4812" y="7127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Line 324"/>
            <p:cNvSpPr>
              <a:spLocks noChangeShapeType="1"/>
            </p:cNvSpPr>
            <p:nvPr/>
          </p:nvSpPr>
          <p:spPr bwMode="auto">
            <a:xfrm flipH="1">
              <a:off x="4786" y="7123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Line 323"/>
            <p:cNvSpPr>
              <a:spLocks noChangeShapeType="1"/>
            </p:cNvSpPr>
            <p:nvPr/>
          </p:nvSpPr>
          <p:spPr bwMode="auto">
            <a:xfrm flipH="1">
              <a:off x="4764" y="7120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Line 322"/>
            <p:cNvSpPr>
              <a:spLocks noChangeShapeType="1"/>
            </p:cNvSpPr>
            <p:nvPr/>
          </p:nvSpPr>
          <p:spPr bwMode="auto">
            <a:xfrm flipH="1">
              <a:off x="4741" y="7117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21"/>
            <p:cNvSpPr>
              <a:spLocks/>
            </p:cNvSpPr>
            <p:nvPr/>
          </p:nvSpPr>
          <p:spPr bwMode="auto">
            <a:xfrm>
              <a:off x="4719" y="7114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Line 320"/>
            <p:cNvSpPr>
              <a:spLocks noChangeShapeType="1"/>
            </p:cNvSpPr>
            <p:nvPr/>
          </p:nvSpPr>
          <p:spPr bwMode="auto">
            <a:xfrm flipH="1" flipV="1">
              <a:off x="4697" y="7107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Line 319"/>
            <p:cNvSpPr>
              <a:spLocks noChangeShapeType="1"/>
            </p:cNvSpPr>
            <p:nvPr/>
          </p:nvSpPr>
          <p:spPr bwMode="auto">
            <a:xfrm flipH="1" flipV="1">
              <a:off x="4674" y="71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Line 318"/>
            <p:cNvSpPr>
              <a:spLocks noChangeShapeType="1"/>
            </p:cNvSpPr>
            <p:nvPr/>
          </p:nvSpPr>
          <p:spPr bwMode="auto">
            <a:xfrm flipH="1" flipV="1">
              <a:off x="4652" y="710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17"/>
            <p:cNvSpPr>
              <a:spLocks/>
            </p:cNvSpPr>
            <p:nvPr/>
          </p:nvSpPr>
          <p:spPr bwMode="auto">
            <a:xfrm>
              <a:off x="4629" y="7098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Line 316"/>
            <p:cNvSpPr>
              <a:spLocks noChangeShapeType="1"/>
            </p:cNvSpPr>
            <p:nvPr/>
          </p:nvSpPr>
          <p:spPr bwMode="auto">
            <a:xfrm flipH="1">
              <a:off x="4607" y="709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Line 315"/>
            <p:cNvSpPr>
              <a:spLocks noChangeShapeType="1"/>
            </p:cNvSpPr>
            <p:nvPr/>
          </p:nvSpPr>
          <p:spPr bwMode="auto">
            <a:xfrm flipH="1" flipV="1">
              <a:off x="4585" y="7088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Line 314"/>
            <p:cNvSpPr>
              <a:spLocks noChangeShapeType="1"/>
            </p:cNvSpPr>
            <p:nvPr/>
          </p:nvSpPr>
          <p:spPr bwMode="auto">
            <a:xfrm flipH="1" flipV="1">
              <a:off x="4559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13"/>
            <p:cNvSpPr>
              <a:spLocks/>
            </p:cNvSpPr>
            <p:nvPr/>
          </p:nvSpPr>
          <p:spPr bwMode="auto">
            <a:xfrm>
              <a:off x="4537" y="7079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6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Line 312"/>
            <p:cNvSpPr>
              <a:spLocks noChangeShapeType="1"/>
            </p:cNvSpPr>
            <p:nvPr/>
          </p:nvSpPr>
          <p:spPr bwMode="auto">
            <a:xfrm flipH="1" flipV="1">
              <a:off x="4514" y="7075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Line 311"/>
            <p:cNvSpPr>
              <a:spLocks noChangeShapeType="1"/>
            </p:cNvSpPr>
            <p:nvPr/>
          </p:nvSpPr>
          <p:spPr bwMode="auto">
            <a:xfrm flipH="1" flipV="1">
              <a:off x="4492" y="706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Line 310"/>
            <p:cNvSpPr>
              <a:spLocks noChangeShapeType="1"/>
            </p:cNvSpPr>
            <p:nvPr/>
          </p:nvSpPr>
          <p:spPr bwMode="auto">
            <a:xfrm flipH="1" flipV="1">
              <a:off x="4470" y="706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09"/>
            <p:cNvSpPr>
              <a:spLocks/>
            </p:cNvSpPr>
            <p:nvPr/>
          </p:nvSpPr>
          <p:spPr bwMode="auto">
            <a:xfrm>
              <a:off x="4447" y="7059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4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Line 308"/>
            <p:cNvSpPr>
              <a:spLocks noChangeShapeType="1"/>
            </p:cNvSpPr>
            <p:nvPr/>
          </p:nvSpPr>
          <p:spPr bwMode="auto">
            <a:xfrm flipH="1" flipV="1">
              <a:off x="4425" y="705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Line 307"/>
            <p:cNvSpPr>
              <a:spLocks noChangeShapeType="1"/>
            </p:cNvSpPr>
            <p:nvPr/>
          </p:nvSpPr>
          <p:spPr bwMode="auto">
            <a:xfrm flipH="1" flipV="1">
              <a:off x="4402" y="705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Line 306"/>
            <p:cNvSpPr>
              <a:spLocks noChangeShapeType="1"/>
            </p:cNvSpPr>
            <p:nvPr/>
          </p:nvSpPr>
          <p:spPr bwMode="auto">
            <a:xfrm flipH="1" flipV="1">
              <a:off x="4380" y="7043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05"/>
            <p:cNvSpPr>
              <a:spLocks/>
            </p:cNvSpPr>
            <p:nvPr/>
          </p:nvSpPr>
          <p:spPr bwMode="auto">
            <a:xfrm>
              <a:off x="4358" y="7037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9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Line 304"/>
            <p:cNvSpPr>
              <a:spLocks noChangeShapeType="1"/>
            </p:cNvSpPr>
            <p:nvPr/>
          </p:nvSpPr>
          <p:spPr bwMode="auto">
            <a:xfrm flipH="1" flipV="1">
              <a:off x="4335" y="7031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Line 303"/>
            <p:cNvSpPr>
              <a:spLocks noChangeShapeType="1"/>
            </p:cNvSpPr>
            <p:nvPr/>
          </p:nvSpPr>
          <p:spPr bwMode="auto">
            <a:xfrm flipH="1" flipV="1">
              <a:off x="4313" y="7024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Line 302"/>
            <p:cNvSpPr>
              <a:spLocks noChangeShapeType="1"/>
            </p:cNvSpPr>
            <p:nvPr/>
          </p:nvSpPr>
          <p:spPr bwMode="auto">
            <a:xfrm flipH="1" flipV="1">
              <a:off x="4290" y="702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01"/>
            <p:cNvSpPr>
              <a:spLocks/>
            </p:cNvSpPr>
            <p:nvPr/>
          </p:nvSpPr>
          <p:spPr bwMode="auto">
            <a:xfrm>
              <a:off x="4268" y="70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Line 300"/>
            <p:cNvSpPr>
              <a:spLocks noChangeShapeType="1"/>
            </p:cNvSpPr>
            <p:nvPr/>
          </p:nvSpPr>
          <p:spPr bwMode="auto">
            <a:xfrm flipH="1" flipV="1">
              <a:off x="4249" y="70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Line 299"/>
            <p:cNvSpPr>
              <a:spLocks noChangeShapeType="1"/>
            </p:cNvSpPr>
            <p:nvPr/>
          </p:nvSpPr>
          <p:spPr bwMode="auto">
            <a:xfrm flipH="1" flipV="1">
              <a:off x="4226" y="69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Line 298"/>
            <p:cNvSpPr>
              <a:spLocks noChangeShapeType="1"/>
            </p:cNvSpPr>
            <p:nvPr/>
          </p:nvSpPr>
          <p:spPr bwMode="auto">
            <a:xfrm flipH="1" flipV="1">
              <a:off x="4204" y="699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Line 297"/>
            <p:cNvSpPr>
              <a:spLocks noChangeShapeType="1"/>
            </p:cNvSpPr>
            <p:nvPr/>
          </p:nvSpPr>
          <p:spPr bwMode="auto">
            <a:xfrm flipH="1" flipV="1">
              <a:off x="4182" y="698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Line 296"/>
            <p:cNvSpPr>
              <a:spLocks noChangeShapeType="1"/>
            </p:cNvSpPr>
            <p:nvPr/>
          </p:nvSpPr>
          <p:spPr bwMode="auto">
            <a:xfrm flipH="1" flipV="1">
              <a:off x="4159" y="697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Line 295"/>
            <p:cNvSpPr>
              <a:spLocks noChangeShapeType="1"/>
            </p:cNvSpPr>
            <p:nvPr/>
          </p:nvSpPr>
          <p:spPr bwMode="auto">
            <a:xfrm flipH="1" flipV="1">
              <a:off x="4137" y="697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Line 294"/>
            <p:cNvSpPr>
              <a:spLocks noChangeShapeType="1"/>
            </p:cNvSpPr>
            <p:nvPr/>
          </p:nvSpPr>
          <p:spPr bwMode="auto">
            <a:xfrm flipH="1" flipV="1">
              <a:off x="4114" y="696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Line 293"/>
            <p:cNvSpPr>
              <a:spLocks noChangeShapeType="1"/>
            </p:cNvSpPr>
            <p:nvPr/>
          </p:nvSpPr>
          <p:spPr bwMode="auto">
            <a:xfrm flipH="1" flipV="1">
              <a:off x="4095" y="695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Line 292"/>
            <p:cNvSpPr>
              <a:spLocks noChangeShapeType="1"/>
            </p:cNvSpPr>
            <p:nvPr/>
          </p:nvSpPr>
          <p:spPr bwMode="auto">
            <a:xfrm flipH="1" flipV="1">
              <a:off x="4073" y="695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Line 291"/>
            <p:cNvSpPr>
              <a:spLocks noChangeShapeType="1"/>
            </p:cNvSpPr>
            <p:nvPr/>
          </p:nvSpPr>
          <p:spPr bwMode="auto">
            <a:xfrm flipH="1" flipV="1">
              <a:off x="4050" y="694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Line 290"/>
            <p:cNvSpPr>
              <a:spLocks noChangeShapeType="1"/>
            </p:cNvSpPr>
            <p:nvPr/>
          </p:nvSpPr>
          <p:spPr bwMode="auto">
            <a:xfrm flipH="1" flipV="1">
              <a:off x="4028" y="693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Line 289"/>
            <p:cNvSpPr>
              <a:spLocks noChangeShapeType="1"/>
            </p:cNvSpPr>
            <p:nvPr/>
          </p:nvSpPr>
          <p:spPr bwMode="auto">
            <a:xfrm flipH="1" flipV="1">
              <a:off x="4006" y="6925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Line 288"/>
            <p:cNvSpPr>
              <a:spLocks noChangeShapeType="1"/>
            </p:cNvSpPr>
            <p:nvPr/>
          </p:nvSpPr>
          <p:spPr bwMode="auto">
            <a:xfrm flipH="1" flipV="1">
              <a:off x="3987" y="6919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Line 287"/>
            <p:cNvSpPr>
              <a:spLocks noChangeShapeType="1"/>
            </p:cNvSpPr>
            <p:nvPr/>
          </p:nvSpPr>
          <p:spPr bwMode="auto">
            <a:xfrm flipH="1" flipV="1">
              <a:off x="3964" y="690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286"/>
            <p:cNvSpPr>
              <a:spLocks/>
            </p:cNvSpPr>
            <p:nvPr/>
          </p:nvSpPr>
          <p:spPr bwMode="auto">
            <a:xfrm>
              <a:off x="3942" y="6903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3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Line 285"/>
            <p:cNvSpPr>
              <a:spLocks noChangeShapeType="1"/>
            </p:cNvSpPr>
            <p:nvPr/>
          </p:nvSpPr>
          <p:spPr bwMode="auto">
            <a:xfrm flipH="1" flipV="1">
              <a:off x="3923" y="689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Line 284"/>
            <p:cNvSpPr>
              <a:spLocks noChangeShapeType="1"/>
            </p:cNvSpPr>
            <p:nvPr/>
          </p:nvSpPr>
          <p:spPr bwMode="auto">
            <a:xfrm flipH="1" flipV="1">
              <a:off x="3900" y="688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Line 283"/>
            <p:cNvSpPr>
              <a:spLocks noChangeShapeType="1"/>
            </p:cNvSpPr>
            <p:nvPr/>
          </p:nvSpPr>
          <p:spPr bwMode="auto">
            <a:xfrm flipH="1" flipV="1">
              <a:off x="3878" y="687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2" name="Freeform 282"/>
            <p:cNvSpPr>
              <a:spLocks/>
            </p:cNvSpPr>
            <p:nvPr/>
          </p:nvSpPr>
          <p:spPr bwMode="auto">
            <a:xfrm>
              <a:off x="3859" y="6867"/>
              <a:ext cx="12" cy="4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4 h 4"/>
                <a:gd name="T4" fmla="*/ 0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3" name="Line 281"/>
            <p:cNvSpPr>
              <a:spLocks noChangeShapeType="1"/>
            </p:cNvSpPr>
            <p:nvPr/>
          </p:nvSpPr>
          <p:spPr bwMode="auto">
            <a:xfrm flipH="1" flipV="1">
              <a:off x="3836" y="685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Line 280"/>
            <p:cNvSpPr>
              <a:spLocks noChangeShapeType="1"/>
            </p:cNvSpPr>
            <p:nvPr/>
          </p:nvSpPr>
          <p:spPr bwMode="auto">
            <a:xfrm flipH="1" flipV="1">
              <a:off x="3814" y="684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5" name="Line 279"/>
            <p:cNvSpPr>
              <a:spLocks noChangeShapeType="1"/>
            </p:cNvSpPr>
            <p:nvPr/>
          </p:nvSpPr>
          <p:spPr bwMode="auto">
            <a:xfrm flipH="1" flipV="1">
              <a:off x="3795" y="6839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6" name="Line 278"/>
            <p:cNvSpPr>
              <a:spLocks noChangeShapeType="1"/>
            </p:cNvSpPr>
            <p:nvPr/>
          </p:nvSpPr>
          <p:spPr bwMode="auto">
            <a:xfrm flipH="1" flipV="1">
              <a:off x="3772" y="682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Line 277"/>
            <p:cNvSpPr>
              <a:spLocks noChangeShapeType="1"/>
            </p:cNvSpPr>
            <p:nvPr/>
          </p:nvSpPr>
          <p:spPr bwMode="auto">
            <a:xfrm flipH="1" flipV="1">
              <a:off x="3753" y="681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Line 276"/>
            <p:cNvSpPr>
              <a:spLocks noChangeShapeType="1"/>
            </p:cNvSpPr>
            <p:nvPr/>
          </p:nvSpPr>
          <p:spPr bwMode="auto">
            <a:xfrm flipH="1" flipV="1">
              <a:off x="3731" y="681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Line 275"/>
            <p:cNvSpPr>
              <a:spLocks noChangeShapeType="1"/>
            </p:cNvSpPr>
            <p:nvPr/>
          </p:nvSpPr>
          <p:spPr bwMode="auto">
            <a:xfrm flipH="1" flipV="1">
              <a:off x="3711" y="680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Line 274"/>
            <p:cNvSpPr>
              <a:spLocks noChangeShapeType="1"/>
            </p:cNvSpPr>
            <p:nvPr/>
          </p:nvSpPr>
          <p:spPr bwMode="auto">
            <a:xfrm flipH="1" flipV="1">
              <a:off x="3689" y="679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Line 273"/>
            <p:cNvSpPr>
              <a:spLocks noChangeShapeType="1"/>
            </p:cNvSpPr>
            <p:nvPr/>
          </p:nvSpPr>
          <p:spPr bwMode="auto">
            <a:xfrm flipH="1" flipV="1">
              <a:off x="3670" y="678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Line 272"/>
            <p:cNvSpPr>
              <a:spLocks noChangeShapeType="1"/>
            </p:cNvSpPr>
            <p:nvPr/>
          </p:nvSpPr>
          <p:spPr bwMode="auto">
            <a:xfrm flipH="1" flipV="1">
              <a:off x="3647" y="676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Line 271"/>
            <p:cNvSpPr>
              <a:spLocks noChangeShapeType="1"/>
            </p:cNvSpPr>
            <p:nvPr/>
          </p:nvSpPr>
          <p:spPr bwMode="auto">
            <a:xfrm flipH="1" flipV="1">
              <a:off x="3628" y="675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Line 270"/>
            <p:cNvSpPr>
              <a:spLocks noChangeShapeType="1"/>
            </p:cNvSpPr>
            <p:nvPr/>
          </p:nvSpPr>
          <p:spPr bwMode="auto">
            <a:xfrm flipH="1" flipV="1">
              <a:off x="3606" y="674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Line 269"/>
            <p:cNvSpPr>
              <a:spLocks noChangeShapeType="1"/>
            </p:cNvSpPr>
            <p:nvPr/>
          </p:nvSpPr>
          <p:spPr bwMode="auto">
            <a:xfrm flipH="1" flipV="1">
              <a:off x="3587" y="6736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Line 268"/>
            <p:cNvSpPr>
              <a:spLocks noChangeShapeType="1"/>
            </p:cNvSpPr>
            <p:nvPr/>
          </p:nvSpPr>
          <p:spPr bwMode="auto">
            <a:xfrm flipH="1" flipV="1">
              <a:off x="3567" y="672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267"/>
            <p:cNvSpPr>
              <a:spLocks/>
            </p:cNvSpPr>
            <p:nvPr/>
          </p:nvSpPr>
          <p:spPr bwMode="auto">
            <a:xfrm>
              <a:off x="3545" y="6717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3 w 13"/>
                <a:gd name="T3" fmla="*/ 0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Line 266"/>
            <p:cNvSpPr>
              <a:spLocks noChangeShapeType="1"/>
            </p:cNvSpPr>
            <p:nvPr/>
          </p:nvSpPr>
          <p:spPr bwMode="auto">
            <a:xfrm flipH="1" flipV="1">
              <a:off x="3526" y="670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Line 265"/>
            <p:cNvSpPr>
              <a:spLocks noChangeShapeType="1"/>
            </p:cNvSpPr>
            <p:nvPr/>
          </p:nvSpPr>
          <p:spPr bwMode="auto">
            <a:xfrm flipH="1" flipV="1">
              <a:off x="3507" y="669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Line 264"/>
            <p:cNvSpPr>
              <a:spLocks noChangeShapeType="1"/>
            </p:cNvSpPr>
            <p:nvPr/>
          </p:nvSpPr>
          <p:spPr bwMode="auto">
            <a:xfrm flipH="1" flipV="1">
              <a:off x="3484" y="668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263"/>
            <p:cNvSpPr>
              <a:spLocks/>
            </p:cNvSpPr>
            <p:nvPr/>
          </p:nvSpPr>
          <p:spPr bwMode="auto">
            <a:xfrm>
              <a:off x="3465" y="66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Line 262"/>
            <p:cNvSpPr>
              <a:spLocks noChangeShapeType="1"/>
            </p:cNvSpPr>
            <p:nvPr/>
          </p:nvSpPr>
          <p:spPr bwMode="auto">
            <a:xfrm flipH="1" flipV="1">
              <a:off x="3446" y="665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Line 261"/>
            <p:cNvSpPr>
              <a:spLocks noChangeShapeType="1"/>
            </p:cNvSpPr>
            <p:nvPr/>
          </p:nvSpPr>
          <p:spPr bwMode="auto">
            <a:xfrm flipH="1" flipV="1">
              <a:off x="3427" y="66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Line 260"/>
            <p:cNvSpPr>
              <a:spLocks noChangeShapeType="1"/>
            </p:cNvSpPr>
            <p:nvPr/>
          </p:nvSpPr>
          <p:spPr bwMode="auto">
            <a:xfrm flipH="1" flipV="1">
              <a:off x="3408" y="6634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Line 259"/>
            <p:cNvSpPr>
              <a:spLocks noChangeShapeType="1"/>
            </p:cNvSpPr>
            <p:nvPr/>
          </p:nvSpPr>
          <p:spPr bwMode="auto">
            <a:xfrm flipH="1" flipV="1">
              <a:off x="3385" y="662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Line 258"/>
            <p:cNvSpPr>
              <a:spLocks noChangeShapeType="1"/>
            </p:cNvSpPr>
            <p:nvPr/>
          </p:nvSpPr>
          <p:spPr bwMode="auto">
            <a:xfrm flipH="1" flipV="1">
              <a:off x="3366" y="661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Line 257"/>
            <p:cNvSpPr>
              <a:spLocks noChangeShapeType="1"/>
            </p:cNvSpPr>
            <p:nvPr/>
          </p:nvSpPr>
          <p:spPr bwMode="auto">
            <a:xfrm flipH="1" flipV="1">
              <a:off x="3347" y="65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Line 256"/>
            <p:cNvSpPr>
              <a:spLocks noChangeShapeType="1"/>
            </p:cNvSpPr>
            <p:nvPr/>
          </p:nvSpPr>
          <p:spPr bwMode="auto">
            <a:xfrm flipH="1" flipV="1">
              <a:off x="3328" y="6586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Line 255"/>
            <p:cNvSpPr>
              <a:spLocks noChangeShapeType="1"/>
            </p:cNvSpPr>
            <p:nvPr/>
          </p:nvSpPr>
          <p:spPr bwMode="auto">
            <a:xfrm flipH="1" flipV="1">
              <a:off x="3308" y="6573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Line 254"/>
            <p:cNvSpPr>
              <a:spLocks noChangeShapeType="1"/>
            </p:cNvSpPr>
            <p:nvPr/>
          </p:nvSpPr>
          <p:spPr bwMode="auto">
            <a:xfrm flipH="1" flipV="1">
              <a:off x="3289" y="656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Line 253"/>
            <p:cNvSpPr>
              <a:spLocks noChangeShapeType="1"/>
            </p:cNvSpPr>
            <p:nvPr/>
          </p:nvSpPr>
          <p:spPr bwMode="auto">
            <a:xfrm flipH="1" flipV="1">
              <a:off x="3270" y="654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Line 252"/>
            <p:cNvSpPr>
              <a:spLocks noChangeShapeType="1"/>
            </p:cNvSpPr>
            <p:nvPr/>
          </p:nvSpPr>
          <p:spPr bwMode="auto">
            <a:xfrm flipH="1" flipV="1">
              <a:off x="3251" y="653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Line 251"/>
            <p:cNvSpPr>
              <a:spLocks noChangeShapeType="1"/>
            </p:cNvSpPr>
            <p:nvPr/>
          </p:nvSpPr>
          <p:spPr bwMode="auto">
            <a:xfrm flipH="1" flipV="1">
              <a:off x="3232" y="652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Line 250"/>
            <p:cNvSpPr>
              <a:spLocks noChangeShapeType="1"/>
            </p:cNvSpPr>
            <p:nvPr/>
          </p:nvSpPr>
          <p:spPr bwMode="auto">
            <a:xfrm flipH="1" flipV="1">
              <a:off x="3212" y="650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Line 249"/>
            <p:cNvSpPr>
              <a:spLocks noChangeShapeType="1"/>
            </p:cNvSpPr>
            <p:nvPr/>
          </p:nvSpPr>
          <p:spPr bwMode="auto">
            <a:xfrm flipH="1" flipV="1">
              <a:off x="3193" y="649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48"/>
            <p:cNvSpPr>
              <a:spLocks/>
            </p:cNvSpPr>
            <p:nvPr/>
          </p:nvSpPr>
          <p:spPr bwMode="auto">
            <a:xfrm>
              <a:off x="3174" y="6483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4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Line 247"/>
            <p:cNvSpPr>
              <a:spLocks noChangeShapeType="1"/>
            </p:cNvSpPr>
            <p:nvPr/>
          </p:nvSpPr>
          <p:spPr bwMode="auto">
            <a:xfrm flipH="1" flipV="1">
              <a:off x="3158" y="6471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Line 246"/>
            <p:cNvSpPr>
              <a:spLocks noChangeShapeType="1"/>
            </p:cNvSpPr>
            <p:nvPr/>
          </p:nvSpPr>
          <p:spPr bwMode="auto">
            <a:xfrm flipH="1" flipV="1">
              <a:off x="3139" y="6458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Line 245"/>
            <p:cNvSpPr>
              <a:spLocks noChangeShapeType="1"/>
            </p:cNvSpPr>
            <p:nvPr/>
          </p:nvSpPr>
          <p:spPr bwMode="auto">
            <a:xfrm flipH="1" flipV="1">
              <a:off x="3120" y="644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44"/>
            <p:cNvSpPr>
              <a:spLocks/>
            </p:cNvSpPr>
            <p:nvPr/>
          </p:nvSpPr>
          <p:spPr bwMode="auto">
            <a:xfrm>
              <a:off x="3100" y="642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Line 243"/>
            <p:cNvSpPr>
              <a:spLocks noChangeShapeType="1"/>
            </p:cNvSpPr>
            <p:nvPr/>
          </p:nvSpPr>
          <p:spPr bwMode="auto">
            <a:xfrm flipH="1" flipV="1">
              <a:off x="3081" y="641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Line 242"/>
            <p:cNvSpPr>
              <a:spLocks noChangeShapeType="1"/>
            </p:cNvSpPr>
            <p:nvPr/>
          </p:nvSpPr>
          <p:spPr bwMode="auto">
            <a:xfrm flipH="1" flipV="1">
              <a:off x="3065" y="640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Line 241"/>
            <p:cNvSpPr>
              <a:spLocks noChangeShapeType="1"/>
            </p:cNvSpPr>
            <p:nvPr/>
          </p:nvSpPr>
          <p:spPr bwMode="auto">
            <a:xfrm flipH="1" flipV="1">
              <a:off x="3046" y="638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Line 240"/>
            <p:cNvSpPr>
              <a:spLocks noChangeShapeType="1"/>
            </p:cNvSpPr>
            <p:nvPr/>
          </p:nvSpPr>
          <p:spPr bwMode="auto">
            <a:xfrm flipH="1" flipV="1">
              <a:off x="3027" y="637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Line 239"/>
            <p:cNvSpPr>
              <a:spLocks noChangeShapeType="1"/>
            </p:cNvSpPr>
            <p:nvPr/>
          </p:nvSpPr>
          <p:spPr bwMode="auto">
            <a:xfrm flipH="1" flipV="1">
              <a:off x="3011" y="6359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Line 238"/>
            <p:cNvSpPr>
              <a:spLocks noChangeShapeType="1"/>
            </p:cNvSpPr>
            <p:nvPr/>
          </p:nvSpPr>
          <p:spPr bwMode="auto">
            <a:xfrm flipH="1" flipV="1">
              <a:off x="2992" y="6343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Line 237"/>
            <p:cNvSpPr>
              <a:spLocks noChangeShapeType="1"/>
            </p:cNvSpPr>
            <p:nvPr/>
          </p:nvSpPr>
          <p:spPr bwMode="auto">
            <a:xfrm flipH="1" flipV="1">
              <a:off x="2976" y="63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Line 236"/>
            <p:cNvSpPr>
              <a:spLocks noChangeShapeType="1"/>
            </p:cNvSpPr>
            <p:nvPr/>
          </p:nvSpPr>
          <p:spPr bwMode="auto">
            <a:xfrm flipH="1" flipV="1">
              <a:off x="2957" y="631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Line 235"/>
            <p:cNvSpPr>
              <a:spLocks noChangeShapeType="1"/>
            </p:cNvSpPr>
            <p:nvPr/>
          </p:nvSpPr>
          <p:spPr bwMode="auto">
            <a:xfrm flipH="1" flipV="1">
              <a:off x="2937" y="630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Line 234"/>
            <p:cNvSpPr>
              <a:spLocks noChangeShapeType="1"/>
            </p:cNvSpPr>
            <p:nvPr/>
          </p:nvSpPr>
          <p:spPr bwMode="auto">
            <a:xfrm flipH="1" flipV="1">
              <a:off x="2921" y="628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33"/>
            <p:cNvSpPr>
              <a:spLocks/>
            </p:cNvSpPr>
            <p:nvPr/>
          </p:nvSpPr>
          <p:spPr bwMode="auto">
            <a:xfrm>
              <a:off x="2902" y="62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Line 232"/>
            <p:cNvSpPr>
              <a:spLocks noChangeShapeType="1"/>
            </p:cNvSpPr>
            <p:nvPr/>
          </p:nvSpPr>
          <p:spPr bwMode="auto">
            <a:xfrm flipH="1" flipV="1">
              <a:off x="2886" y="625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Line 231"/>
            <p:cNvSpPr>
              <a:spLocks noChangeShapeType="1"/>
            </p:cNvSpPr>
            <p:nvPr/>
          </p:nvSpPr>
          <p:spPr bwMode="auto">
            <a:xfrm flipH="1" flipV="1">
              <a:off x="2870" y="624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Line 230"/>
            <p:cNvSpPr>
              <a:spLocks noChangeShapeType="1"/>
            </p:cNvSpPr>
            <p:nvPr/>
          </p:nvSpPr>
          <p:spPr bwMode="auto">
            <a:xfrm flipH="1" flipV="1">
              <a:off x="2851" y="6224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29"/>
            <p:cNvSpPr>
              <a:spLocks/>
            </p:cNvSpPr>
            <p:nvPr/>
          </p:nvSpPr>
          <p:spPr bwMode="auto">
            <a:xfrm>
              <a:off x="2835" y="6208"/>
              <a:ext cx="10" cy="10"/>
            </a:xfrm>
            <a:custGeom>
              <a:avLst/>
              <a:gdLst>
                <a:gd name="T0" fmla="*/ 10 w 10"/>
                <a:gd name="T1" fmla="*/ 10 h 10"/>
                <a:gd name="T2" fmla="*/ 3 w 10"/>
                <a:gd name="T3" fmla="*/ 3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Line 228"/>
            <p:cNvSpPr>
              <a:spLocks noChangeShapeType="1"/>
            </p:cNvSpPr>
            <p:nvPr/>
          </p:nvSpPr>
          <p:spPr bwMode="auto">
            <a:xfrm flipH="1" flipV="1">
              <a:off x="2819" y="61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Line 227"/>
            <p:cNvSpPr>
              <a:spLocks noChangeShapeType="1"/>
            </p:cNvSpPr>
            <p:nvPr/>
          </p:nvSpPr>
          <p:spPr bwMode="auto">
            <a:xfrm flipH="1" flipV="1">
              <a:off x="2800" y="617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Line 226"/>
            <p:cNvSpPr>
              <a:spLocks noChangeShapeType="1"/>
            </p:cNvSpPr>
            <p:nvPr/>
          </p:nvSpPr>
          <p:spPr bwMode="auto">
            <a:xfrm flipH="1" flipV="1">
              <a:off x="2784" y="616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25"/>
            <p:cNvSpPr>
              <a:spLocks/>
            </p:cNvSpPr>
            <p:nvPr/>
          </p:nvSpPr>
          <p:spPr bwMode="auto">
            <a:xfrm>
              <a:off x="2768" y="6144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6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Line 224"/>
            <p:cNvSpPr>
              <a:spLocks noChangeShapeType="1"/>
            </p:cNvSpPr>
            <p:nvPr/>
          </p:nvSpPr>
          <p:spPr bwMode="auto">
            <a:xfrm flipH="1" flipV="1">
              <a:off x="2752" y="61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Line 223"/>
            <p:cNvSpPr>
              <a:spLocks noChangeShapeType="1"/>
            </p:cNvSpPr>
            <p:nvPr/>
          </p:nvSpPr>
          <p:spPr bwMode="auto">
            <a:xfrm flipH="1" flipV="1">
              <a:off x="2736" y="611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Line 222"/>
            <p:cNvSpPr>
              <a:spLocks noChangeShapeType="1"/>
            </p:cNvSpPr>
            <p:nvPr/>
          </p:nvSpPr>
          <p:spPr bwMode="auto">
            <a:xfrm flipH="1" flipV="1">
              <a:off x="2717" y="6096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Line 221"/>
            <p:cNvSpPr>
              <a:spLocks noChangeShapeType="1"/>
            </p:cNvSpPr>
            <p:nvPr/>
          </p:nvSpPr>
          <p:spPr bwMode="auto">
            <a:xfrm flipH="1" flipV="1">
              <a:off x="2701" y="6080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Line 220"/>
            <p:cNvSpPr>
              <a:spLocks noChangeShapeType="1"/>
            </p:cNvSpPr>
            <p:nvPr/>
          </p:nvSpPr>
          <p:spPr bwMode="auto">
            <a:xfrm flipH="1" flipV="1">
              <a:off x="2685" y="6064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Line 219"/>
            <p:cNvSpPr>
              <a:spLocks noChangeShapeType="1"/>
            </p:cNvSpPr>
            <p:nvPr/>
          </p:nvSpPr>
          <p:spPr bwMode="auto">
            <a:xfrm flipH="1" flipV="1">
              <a:off x="2669" y="604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Line 218"/>
            <p:cNvSpPr>
              <a:spLocks noChangeShapeType="1"/>
            </p:cNvSpPr>
            <p:nvPr/>
          </p:nvSpPr>
          <p:spPr bwMode="auto">
            <a:xfrm flipH="1" flipV="1">
              <a:off x="2653" y="603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Line 217"/>
            <p:cNvSpPr>
              <a:spLocks noChangeShapeType="1"/>
            </p:cNvSpPr>
            <p:nvPr/>
          </p:nvSpPr>
          <p:spPr bwMode="auto">
            <a:xfrm flipH="1" flipV="1">
              <a:off x="2637" y="6013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Line 216"/>
            <p:cNvSpPr>
              <a:spLocks noChangeShapeType="1"/>
            </p:cNvSpPr>
            <p:nvPr/>
          </p:nvSpPr>
          <p:spPr bwMode="auto">
            <a:xfrm flipH="1" flipV="1">
              <a:off x="2621" y="5997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Line 215"/>
            <p:cNvSpPr>
              <a:spLocks noChangeShapeType="1"/>
            </p:cNvSpPr>
            <p:nvPr/>
          </p:nvSpPr>
          <p:spPr bwMode="auto">
            <a:xfrm flipH="1" flipV="1">
              <a:off x="2608" y="598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Line 214"/>
            <p:cNvSpPr>
              <a:spLocks noChangeShapeType="1"/>
            </p:cNvSpPr>
            <p:nvPr/>
          </p:nvSpPr>
          <p:spPr bwMode="auto">
            <a:xfrm flipH="1" flipV="1">
              <a:off x="2592" y="59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Line 213"/>
            <p:cNvSpPr>
              <a:spLocks noChangeShapeType="1"/>
            </p:cNvSpPr>
            <p:nvPr/>
          </p:nvSpPr>
          <p:spPr bwMode="auto">
            <a:xfrm flipH="1" flipV="1">
              <a:off x="2576" y="594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Line 212"/>
            <p:cNvSpPr>
              <a:spLocks noChangeShapeType="1"/>
            </p:cNvSpPr>
            <p:nvPr/>
          </p:nvSpPr>
          <p:spPr bwMode="auto">
            <a:xfrm flipH="1" flipV="1">
              <a:off x="2560" y="59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Line 211"/>
            <p:cNvSpPr>
              <a:spLocks noChangeShapeType="1"/>
            </p:cNvSpPr>
            <p:nvPr/>
          </p:nvSpPr>
          <p:spPr bwMode="auto">
            <a:xfrm flipH="1" flipV="1">
              <a:off x="2544" y="591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10"/>
            <p:cNvSpPr>
              <a:spLocks/>
            </p:cNvSpPr>
            <p:nvPr/>
          </p:nvSpPr>
          <p:spPr bwMode="auto">
            <a:xfrm>
              <a:off x="2531" y="5895"/>
              <a:ext cx="10" cy="9"/>
            </a:xfrm>
            <a:custGeom>
              <a:avLst/>
              <a:gdLst>
                <a:gd name="T0" fmla="*/ 10 w 10"/>
                <a:gd name="T1" fmla="*/ 9 h 9"/>
                <a:gd name="T2" fmla="*/ 3 w 10"/>
                <a:gd name="T3" fmla="*/ 6 h 9"/>
                <a:gd name="T4" fmla="*/ 0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Line 209"/>
            <p:cNvSpPr>
              <a:spLocks noChangeShapeType="1"/>
            </p:cNvSpPr>
            <p:nvPr/>
          </p:nvSpPr>
          <p:spPr bwMode="auto">
            <a:xfrm flipH="1" flipV="1">
              <a:off x="2515" y="587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Line 208"/>
            <p:cNvSpPr>
              <a:spLocks noChangeShapeType="1"/>
            </p:cNvSpPr>
            <p:nvPr/>
          </p:nvSpPr>
          <p:spPr bwMode="auto">
            <a:xfrm flipH="1" flipV="1">
              <a:off x="2499" y="585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Line 207"/>
            <p:cNvSpPr>
              <a:spLocks noChangeShapeType="1"/>
            </p:cNvSpPr>
            <p:nvPr/>
          </p:nvSpPr>
          <p:spPr bwMode="auto">
            <a:xfrm flipH="1" flipV="1">
              <a:off x="2486" y="58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Line 206"/>
            <p:cNvSpPr>
              <a:spLocks noChangeShapeType="1"/>
            </p:cNvSpPr>
            <p:nvPr/>
          </p:nvSpPr>
          <p:spPr bwMode="auto">
            <a:xfrm flipH="1" flipV="1">
              <a:off x="2470" y="582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Line 205"/>
            <p:cNvSpPr>
              <a:spLocks noChangeShapeType="1"/>
            </p:cNvSpPr>
            <p:nvPr/>
          </p:nvSpPr>
          <p:spPr bwMode="auto">
            <a:xfrm flipH="1" flipV="1">
              <a:off x="2457" y="580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Line 204"/>
            <p:cNvSpPr>
              <a:spLocks noChangeShapeType="1"/>
            </p:cNvSpPr>
            <p:nvPr/>
          </p:nvSpPr>
          <p:spPr bwMode="auto">
            <a:xfrm flipH="1" flipV="1">
              <a:off x="2441" y="578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Line 203"/>
            <p:cNvSpPr>
              <a:spLocks noChangeShapeType="1"/>
            </p:cNvSpPr>
            <p:nvPr/>
          </p:nvSpPr>
          <p:spPr bwMode="auto">
            <a:xfrm flipH="1" flipV="1">
              <a:off x="2426" y="577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Line 202"/>
            <p:cNvSpPr>
              <a:spLocks noChangeShapeType="1"/>
            </p:cNvSpPr>
            <p:nvPr/>
          </p:nvSpPr>
          <p:spPr bwMode="auto">
            <a:xfrm flipH="1" flipV="1">
              <a:off x="2413" y="575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Line 201"/>
            <p:cNvSpPr>
              <a:spLocks noChangeShapeType="1"/>
            </p:cNvSpPr>
            <p:nvPr/>
          </p:nvSpPr>
          <p:spPr bwMode="auto">
            <a:xfrm flipH="1" flipV="1">
              <a:off x="2400" y="573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Line 200"/>
            <p:cNvSpPr>
              <a:spLocks noChangeShapeType="1"/>
            </p:cNvSpPr>
            <p:nvPr/>
          </p:nvSpPr>
          <p:spPr bwMode="auto">
            <a:xfrm flipH="1" flipV="1">
              <a:off x="2384" y="571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199"/>
            <p:cNvSpPr>
              <a:spLocks/>
            </p:cNvSpPr>
            <p:nvPr/>
          </p:nvSpPr>
          <p:spPr bwMode="auto">
            <a:xfrm>
              <a:off x="2371" y="5696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Line 198"/>
            <p:cNvSpPr>
              <a:spLocks noChangeShapeType="1"/>
            </p:cNvSpPr>
            <p:nvPr/>
          </p:nvSpPr>
          <p:spPr bwMode="auto">
            <a:xfrm flipH="1" flipV="1">
              <a:off x="2358" y="56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Line 197"/>
            <p:cNvSpPr>
              <a:spLocks noChangeShapeType="1"/>
            </p:cNvSpPr>
            <p:nvPr/>
          </p:nvSpPr>
          <p:spPr bwMode="auto">
            <a:xfrm flipH="1" flipV="1">
              <a:off x="2342" y="566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Line 196"/>
            <p:cNvSpPr>
              <a:spLocks noChangeShapeType="1"/>
            </p:cNvSpPr>
            <p:nvPr/>
          </p:nvSpPr>
          <p:spPr bwMode="auto">
            <a:xfrm flipH="1" flipV="1">
              <a:off x="2330" y="564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195"/>
            <p:cNvSpPr>
              <a:spLocks/>
            </p:cNvSpPr>
            <p:nvPr/>
          </p:nvSpPr>
          <p:spPr bwMode="auto">
            <a:xfrm>
              <a:off x="2317" y="5623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6 h 13"/>
                <a:gd name="T4" fmla="*/ 0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Line 194"/>
            <p:cNvSpPr>
              <a:spLocks noChangeShapeType="1"/>
            </p:cNvSpPr>
            <p:nvPr/>
          </p:nvSpPr>
          <p:spPr bwMode="auto">
            <a:xfrm flipH="1" flipV="1">
              <a:off x="2304" y="560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Line 193"/>
            <p:cNvSpPr>
              <a:spLocks noChangeShapeType="1"/>
            </p:cNvSpPr>
            <p:nvPr/>
          </p:nvSpPr>
          <p:spPr bwMode="auto">
            <a:xfrm flipH="1" flipV="1">
              <a:off x="2291" y="558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Line 192"/>
            <p:cNvSpPr>
              <a:spLocks noChangeShapeType="1"/>
            </p:cNvSpPr>
            <p:nvPr/>
          </p:nvSpPr>
          <p:spPr bwMode="auto">
            <a:xfrm flipH="1" flipV="1">
              <a:off x="2278" y="556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191"/>
            <p:cNvSpPr>
              <a:spLocks/>
            </p:cNvSpPr>
            <p:nvPr/>
          </p:nvSpPr>
          <p:spPr bwMode="auto">
            <a:xfrm>
              <a:off x="2266" y="5546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Line 190"/>
            <p:cNvSpPr>
              <a:spLocks noChangeShapeType="1"/>
            </p:cNvSpPr>
            <p:nvPr/>
          </p:nvSpPr>
          <p:spPr bwMode="auto">
            <a:xfrm flipH="1" flipV="1">
              <a:off x="2253" y="552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Line 189"/>
            <p:cNvSpPr>
              <a:spLocks noChangeShapeType="1"/>
            </p:cNvSpPr>
            <p:nvPr/>
          </p:nvSpPr>
          <p:spPr bwMode="auto">
            <a:xfrm flipH="1" flipV="1">
              <a:off x="2240" y="550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Line 188"/>
            <p:cNvSpPr>
              <a:spLocks noChangeShapeType="1"/>
            </p:cNvSpPr>
            <p:nvPr/>
          </p:nvSpPr>
          <p:spPr bwMode="auto">
            <a:xfrm flipH="1" flipV="1">
              <a:off x="2227" y="548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Line 187"/>
            <p:cNvSpPr>
              <a:spLocks noChangeShapeType="1"/>
            </p:cNvSpPr>
            <p:nvPr/>
          </p:nvSpPr>
          <p:spPr bwMode="auto">
            <a:xfrm flipH="1" flipV="1">
              <a:off x="2214" y="54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Line 186"/>
            <p:cNvSpPr>
              <a:spLocks noChangeShapeType="1"/>
            </p:cNvSpPr>
            <p:nvPr/>
          </p:nvSpPr>
          <p:spPr bwMode="auto">
            <a:xfrm flipH="1" flipV="1">
              <a:off x="2202" y="54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Line 185"/>
            <p:cNvSpPr>
              <a:spLocks noChangeShapeType="1"/>
            </p:cNvSpPr>
            <p:nvPr/>
          </p:nvSpPr>
          <p:spPr bwMode="auto">
            <a:xfrm flipH="1" flipV="1">
              <a:off x="2189" y="543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610" name="Line 183"/>
          <p:cNvSpPr>
            <a:spLocks noChangeShapeType="1"/>
          </p:cNvSpPr>
          <p:nvPr/>
        </p:nvSpPr>
        <p:spPr bwMode="auto">
          <a:xfrm flipH="1" flipV="1">
            <a:off x="1629279" y="461201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1" name="Line 182"/>
          <p:cNvSpPr>
            <a:spLocks noChangeShapeType="1"/>
          </p:cNvSpPr>
          <p:nvPr/>
        </p:nvSpPr>
        <p:spPr bwMode="auto">
          <a:xfrm flipH="1" flipV="1">
            <a:off x="1619192" y="4591838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2" name="Line 181"/>
          <p:cNvSpPr>
            <a:spLocks noChangeShapeType="1"/>
          </p:cNvSpPr>
          <p:nvPr/>
        </p:nvSpPr>
        <p:spPr bwMode="auto">
          <a:xfrm flipH="1" flipV="1">
            <a:off x="1606584" y="456914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3" name="Line 180"/>
          <p:cNvSpPr>
            <a:spLocks noChangeShapeType="1"/>
          </p:cNvSpPr>
          <p:nvPr/>
        </p:nvSpPr>
        <p:spPr bwMode="auto">
          <a:xfrm flipH="1" flipV="1">
            <a:off x="1593975" y="4551491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4" name="Freeform 179"/>
          <p:cNvSpPr>
            <a:spLocks/>
          </p:cNvSpPr>
          <p:nvPr/>
        </p:nvSpPr>
        <p:spPr bwMode="auto">
          <a:xfrm>
            <a:off x="1583888" y="4531317"/>
            <a:ext cx="5043" cy="12609"/>
          </a:xfrm>
          <a:custGeom>
            <a:avLst/>
            <a:gdLst>
              <a:gd name="T0" fmla="*/ 7 w 7"/>
              <a:gd name="T1" fmla="*/ 12 h 12"/>
              <a:gd name="T2" fmla="*/ 0 w 7"/>
              <a:gd name="T3" fmla="*/ 2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5" name="Line 178"/>
          <p:cNvSpPr>
            <a:spLocks noChangeShapeType="1"/>
          </p:cNvSpPr>
          <p:nvPr/>
        </p:nvSpPr>
        <p:spPr bwMode="auto">
          <a:xfrm flipH="1" flipV="1">
            <a:off x="1568757" y="451114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6" name="Line 177"/>
          <p:cNvSpPr>
            <a:spLocks noChangeShapeType="1"/>
          </p:cNvSpPr>
          <p:nvPr/>
        </p:nvSpPr>
        <p:spPr bwMode="auto">
          <a:xfrm flipH="1" flipV="1">
            <a:off x="1561193" y="44884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7" name="Line 176"/>
          <p:cNvSpPr>
            <a:spLocks noChangeShapeType="1"/>
          </p:cNvSpPr>
          <p:nvPr/>
        </p:nvSpPr>
        <p:spPr bwMode="auto">
          <a:xfrm flipH="1" flipV="1">
            <a:off x="1548584" y="447079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8" name="Freeform 175"/>
          <p:cNvSpPr>
            <a:spLocks/>
          </p:cNvSpPr>
          <p:nvPr/>
        </p:nvSpPr>
        <p:spPr bwMode="auto">
          <a:xfrm>
            <a:off x="1538497" y="4450622"/>
            <a:ext cx="5043" cy="12609"/>
          </a:xfrm>
          <a:custGeom>
            <a:avLst/>
            <a:gdLst>
              <a:gd name="T0" fmla="*/ 7 w 7"/>
              <a:gd name="T1" fmla="*/ 12 h 12"/>
              <a:gd name="T2" fmla="*/ 4 w 7"/>
              <a:gd name="T3" fmla="*/ 5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4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9" name="Line 174"/>
          <p:cNvSpPr>
            <a:spLocks noChangeShapeType="1"/>
          </p:cNvSpPr>
          <p:nvPr/>
        </p:nvSpPr>
        <p:spPr bwMode="auto">
          <a:xfrm flipH="1" flipV="1">
            <a:off x="1525889" y="44279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0" name="Line 173"/>
          <p:cNvSpPr>
            <a:spLocks noChangeShapeType="1"/>
          </p:cNvSpPr>
          <p:nvPr/>
        </p:nvSpPr>
        <p:spPr bwMode="auto">
          <a:xfrm flipH="1" flipV="1">
            <a:off x="1515802" y="440775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1" name="Line 172"/>
          <p:cNvSpPr>
            <a:spLocks noChangeShapeType="1"/>
          </p:cNvSpPr>
          <p:nvPr/>
        </p:nvSpPr>
        <p:spPr bwMode="auto">
          <a:xfrm flipH="1" flipV="1">
            <a:off x="1505715" y="439010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2" name="Line 171"/>
          <p:cNvSpPr>
            <a:spLocks noChangeShapeType="1"/>
          </p:cNvSpPr>
          <p:nvPr/>
        </p:nvSpPr>
        <p:spPr bwMode="auto">
          <a:xfrm flipH="1" flipV="1">
            <a:off x="1493106" y="436488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3" name="Line 170"/>
          <p:cNvSpPr>
            <a:spLocks noChangeShapeType="1"/>
          </p:cNvSpPr>
          <p:nvPr/>
        </p:nvSpPr>
        <p:spPr bwMode="auto">
          <a:xfrm flipH="1" flipV="1">
            <a:off x="1483019" y="43472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4" name="Line 169"/>
          <p:cNvSpPr>
            <a:spLocks noChangeShapeType="1"/>
          </p:cNvSpPr>
          <p:nvPr/>
        </p:nvSpPr>
        <p:spPr bwMode="auto">
          <a:xfrm flipH="1" flipV="1">
            <a:off x="1472932" y="432453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5" name="Line 168"/>
          <p:cNvSpPr>
            <a:spLocks noChangeShapeType="1"/>
          </p:cNvSpPr>
          <p:nvPr/>
        </p:nvSpPr>
        <p:spPr bwMode="auto">
          <a:xfrm flipH="1" flipV="1">
            <a:off x="1462845" y="430436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6" name="Line 167"/>
          <p:cNvSpPr>
            <a:spLocks noChangeShapeType="1"/>
          </p:cNvSpPr>
          <p:nvPr/>
        </p:nvSpPr>
        <p:spPr bwMode="auto">
          <a:xfrm flipH="1" flipV="1">
            <a:off x="1452758" y="428418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7" name="Line 166"/>
          <p:cNvSpPr>
            <a:spLocks noChangeShapeType="1"/>
          </p:cNvSpPr>
          <p:nvPr/>
        </p:nvSpPr>
        <p:spPr bwMode="auto">
          <a:xfrm flipH="1" flipV="1">
            <a:off x="1440151" y="426401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8" name="Line 165"/>
          <p:cNvSpPr>
            <a:spLocks noChangeShapeType="1"/>
          </p:cNvSpPr>
          <p:nvPr/>
        </p:nvSpPr>
        <p:spPr bwMode="auto">
          <a:xfrm flipH="1" flipV="1">
            <a:off x="1432585" y="424132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9" name="Line 164"/>
          <p:cNvSpPr>
            <a:spLocks noChangeShapeType="1"/>
          </p:cNvSpPr>
          <p:nvPr/>
        </p:nvSpPr>
        <p:spPr bwMode="auto">
          <a:xfrm flipH="1" flipV="1">
            <a:off x="1422498" y="422114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0" name="Line 163"/>
          <p:cNvSpPr>
            <a:spLocks noChangeShapeType="1"/>
          </p:cNvSpPr>
          <p:nvPr/>
        </p:nvSpPr>
        <p:spPr bwMode="auto">
          <a:xfrm flipH="1" flipV="1">
            <a:off x="1412411" y="41984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1" name="Line 162"/>
          <p:cNvSpPr>
            <a:spLocks noChangeShapeType="1"/>
          </p:cNvSpPr>
          <p:nvPr/>
        </p:nvSpPr>
        <p:spPr bwMode="auto">
          <a:xfrm flipH="1" flipV="1">
            <a:off x="1404847" y="417827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2" name="Line 161"/>
          <p:cNvSpPr>
            <a:spLocks noChangeShapeType="1"/>
          </p:cNvSpPr>
          <p:nvPr/>
        </p:nvSpPr>
        <p:spPr bwMode="auto">
          <a:xfrm flipH="1" flipV="1">
            <a:off x="1397281" y="4155582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3" name="Line 160"/>
          <p:cNvSpPr>
            <a:spLocks noChangeShapeType="1"/>
          </p:cNvSpPr>
          <p:nvPr/>
        </p:nvSpPr>
        <p:spPr bwMode="auto">
          <a:xfrm flipH="1" flipV="1">
            <a:off x="1387194" y="41379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4" name="Line 159"/>
          <p:cNvSpPr>
            <a:spLocks noChangeShapeType="1"/>
          </p:cNvSpPr>
          <p:nvPr/>
        </p:nvSpPr>
        <p:spPr bwMode="auto">
          <a:xfrm flipH="1" flipV="1">
            <a:off x="1377107" y="411523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5" name="Line 158"/>
          <p:cNvSpPr>
            <a:spLocks noChangeShapeType="1"/>
          </p:cNvSpPr>
          <p:nvPr/>
        </p:nvSpPr>
        <p:spPr bwMode="auto">
          <a:xfrm flipH="1" flipV="1">
            <a:off x="1367020" y="409253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6" name="Line 157"/>
          <p:cNvSpPr>
            <a:spLocks noChangeShapeType="1"/>
          </p:cNvSpPr>
          <p:nvPr/>
        </p:nvSpPr>
        <p:spPr bwMode="auto">
          <a:xfrm flipH="1" flipV="1">
            <a:off x="1359456" y="407236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7" name="Freeform 156"/>
          <p:cNvSpPr>
            <a:spLocks/>
          </p:cNvSpPr>
          <p:nvPr/>
        </p:nvSpPr>
        <p:spPr bwMode="auto">
          <a:xfrm>
            <a:off x="1351890" y="4049669"/>
            <a:ext cx="5043" cy="12608"/>
          </a:xfrm>
          <a:custGeom>
            <a:avLst/>
            <a:gdLst>
              <a:gd name="T0" fmla="*/ 6 w 6"/>
              <a:gd name="T1" fmla="*/ 13 h 13"/>
              <a:gd name="T2" fmla="*/ 3 w 6"/>
              <a:gd name="T3" fmla="*/ 8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8" name="Line 155"/>
          <p:cNvSpPr>
            <a:spLocks noChangeShapeType="1"/>
          </p:cNvSpPr>
          <p:nvPr/>
        </p:nvSpPr>
        <p:spPr bwMode="auto">
          <a:xfrm flipH="1" flipV="1">
            <a:off x="1341803" y="40269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9" name="Line 154"/>
          <p:cNvSpPr>
            <a:spLocks noChangeShapeType="1"/>
          </p:cNvSpPr>
          <p:nvPr/>
        </p:nvSpPr>
        <p:spPr bwMode="auto">
          <a:xfrm flipH="1" flipV="1">
            <a:off x="1334238" y="4004278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0" name="Line 153"/>
          <p:cNvSpPr>
            <a:spLocks noChangeShapeType="1"/>
          </p:cNvSpPr>
          <p:nvPr/>
        </p:nvSpPr>
        <p:spPr bwMode="auto">
          <a:xfrm flipH="1" flipV="1">
            <a:off x="1324152" y="3986626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1" name="Freeform 152"/>
          <p:cNvSpPr>
            <a:spLocks/>
          </p:cNvSpPr>
          <p:nvPr/>
        </p:nvSpPr>
        <p:spPr bwMode="auto">
          <a:xfrm>
            <a:off x="1319108" y="3961408"/>
            <a:ext cx="2521" cy="15130"/>
          </a:xfrm>
          <a:custGeom>
            <a:avLst/>
            <a:gdLst>
              <a:gd name="T0" fmla="*/ 3 w 3"/>
              <a:gd name="T1" fmla="*/ 13 h 13"/>
              <a:gd name="T2" fmla="*/ 3 w 3"/>
              <a:gd name="T3" fmla="*/ 9 h 13"/>
              <a:gd name="T4" fmla="*/ 0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3" y="13"/>
                </a:moveTo>
                <a:lnTo>
                  <a:pt x="3" y="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2" name="Line 151"/>
          <p:cNvSpPr>
            <a:spLocks noChangeShapeType="1"/>
          </p:cNvSpPr>
          <p:nvPr/>
        </p:nvSpPr>
        <p:spPr bwMode="auto">
          <a:xfrm flipH="1" flipV="1">
            <a:off x="1309021" y="394123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3" name="Line 150"/>
          <p:cNvSpPr>
            <a:spLocks noChangeShapeType="1"/>
          </p:cNvSpPr>
          <p:nvPr/>
        </p:nvSpPr>
        <p:spPr bwMode="auto">
          <a:xfrm flipH="1" flipV="1">
            <a:off x="1301455" y="391854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4" name="Line 149"/>
          <p:cNvSpPr>
            <a:spLocks noChangeShapeType="1"/>
          </p:cNvSpPr>
          <p:nvPr/>
        </p:nvSpPr>
        <p:spPr bwMode="auto">
          <a:xfrm flipH="1" flipV="1">
            <a:off x="1291368" y="3898366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5" name="Freeform 148"/>
          <p:cNvSpPr>
            <a:spLocks/>
          </p:cNvSpPr>
          <p:nvPr/>
        </p:nvSpPr>
        <p:spPr bwMode="auto">
          <a:xfrm>
            <a:off x="1286325" y="3875670"/>
            <a:ext cx="5043" cy="12609"/>
          </a:xfrm>
          <a:custGeom>
            <a:avLst/>
            <a:gdLst>
              <a:gd name="T0" fmla="*/ 6 w 6"/>
              <a:gd name="T1" fmla="*/ 13 h 13"/>
              <a:gd name="T2" fmla="*/ 3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1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6" name="Line 147"/>
          <p:cNvSpPr>
            <a:spLocks noChangeShapeType="1"/>
          </p:cNvSpPr>
          <p:nvPr/>
        </p:nvSpPr>
        <p:spPr bwMode="auto">
          <a:xfrm flipH="1" flipV="1">
            <a:off x="1281282" y="3852975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7" name="Line 146"/>
          <p:cNvSpPr>
            <a:spLocks noChangeShapeType="1"/>
          </p:cNvSpPr>
          <p:nvPr/>
        </p:nvSpPr>
        <p:spPr bwMode="auto">
          <a:xfrm flipH="1" flipV="1">
            <a:off x="1273717" y="3830279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8" name="Line 145"/>
          <p:cNvSpPr>
            <a:spLocks noChangeShapeType="1"/>
          </p:cNvSpPr>
          <p:nvPr/>
        </p:nvSpPr>
        <p:spPr bwMode="auto">
          <a:xfrm flipH="1" flipV="1">
            <a:off x="1263630" y="3807584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9" name="Line 144"/>
          <p:cNvSpPr>
            <a:spLocks noChangeShapeType="1"/>
          </p:cNvSpPr>
          <p:nvPr/>
        </p:nvSpPr>
        <p:spPr bwMode="auto">
          <a:xfrm flipH="1" flipV="1">
            <a:off x="1256064" y="3784888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0" name="Line 143"/>
          <p:cNvSpPr>
            <a:spLocks noChangeShapeType="1"/>
          </p:cNvSpPr>
          <p:nvPr/>
        </p:nvSpPr>
        <p:spPr bwMode="auto">
          <a:xfrm flipH="1" flipV="1">
            <a:off x="1251021" y="3762193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1" name="Line 142"/>
          <p:cNvSpPr>
            <a:spLocks noChangeShapeType="1"/>
          </p:cNvSpPr>
          <p:nvPr/>
        </p:nvSpPr>
        <p:spPr bwMode="auto">
          <a:xfrm flipH="1" flipV="1">
            <a:off x="1243457" y="3739497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2" name="Line 141"/>
          <p:cNvSpPr>
            <a:spLocks noChangeShapeType="1"/>
          </p:cNvSpPr>
          <p:nvPr/>
        </p:nvSpPr>
        <p:spPr bwMode="auto">
          <a:xfrm flipH="1" flipV="1">
            <a:off x="1238413" y="371932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3" name="Line 140"/>
          <p:cNvSpPr>
            <a:spLocks noChangeShapeType="1"/>
          </p:cNvSpPr>
          <p:nvPr/>
        </p:nvSpPr>
        <p:spPr bwMode="auto">
          <a:xfrm flipH="1" flipV="1">
            <a:off x="1230847" y="36991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4" name="Line 139"/>
          <p:cNvSpPr>
            <a:spLocks noChangeShapeType="1"/>
          </p:cNvSpPr>
          <p:nvPr/>
        </p:nvSpPr>
        <p:spPr bwMode="auto">
          <a:xfrm flipH="1" flipV="1">
            <a:off x="1225804" y="367645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5" name="Line 138"/>
          <p:cNvSpPr>
            <a:spLocks noChangeShapeType="1"/>
          </p:cNvSpPr>
          <p:nvPr/>
        </p:nvSpPr>
        <p:spPr bwMode="auto">
          <a:xfrm flipH="1" flipV="1">
            <a:off x="1218239" y="365375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6" name="Line 137"/>
          <p:cNvSpPr>
            <a:spLocks noChangeShapeType="1"/>
          </p:cNvSpPr>
          <p:nvPr/>
        </p:nvSpPr>
        <p:spPr bwMode="auto">
          <a:xfrm flipH="1" flipV="1">
            <a:off x="1215717" y="363106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7" name="Line 136"/>
          <p:cNvSpPr>
            <a:spLocks noChangeShapeType="1"/>
          </p:cNvSpPr>
          <p:nvPr/>
        </p:nvSpPr>
        <p:spPr bwMode="auto">
          <a:xfrm flipH="1" flipV="1">
            <a:off x="1208153" y="3608368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8" name="Line 135"/>
          <p:cNvSpPr>
            <a:spLocks noChangeShapeType="1"/>
          </p:cNvSpPr>
          <p:nvPr/>
        </p:nvSpPr>
        <p:spPr bwMode="auto">
          <a:xfrm flipH="1" flipV="1">
            <a:off x="1203109" y="358567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9" name="Line 134"/>
          <p:cNvSpPr>
            <a:spLocks noChangeShapeType="1"/>
          </p:cNvSpPr>
          <p:nvPr/>
        </p:nvSpPr>
        <p:spPr bwMode="auto">
          <a:xfrm flipH="1" flipV="1">
            <a:off x="1195543" y="356297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0" name="Line 133"/>
          <p:cNvSpPr>
            <a:spLocks noChangeShapeType="1"/>
          </p:cNvSpPr>
          <p:nvPr/>
        </p:nvSpPr>
        <p:spPr bwMode="auto">
          <a:xfrm flipH="1" flipV="1">
            <a:off x="1193022" y="3540282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1" name="Line 132"/>
          <p:cNvSpPr>
            <a:spLocks noChangeShapeType="1"/>
          </p:cNvSpPr>
          <p:nvPr/>
        </p:nvSpPr>
        <p:spPr bwMode="auto">
          <a:xfrm flipH="1" flipV="1">
            <a:off x="1185456" y="35175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2" name="Line 131"/>
          <p:cNvSpPr>
            <a:spLocks noChangeShapeType="1"/>
          </p:cNvSpPr>
          <p:nvPr/>
        </p:nvSpPr>
        <p:spPr bwMode="auto">
          <a:xfrm flipH="1" flipV="1">
            <a:off x="1182935" y="349489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3" name="Line 130"/>
          <p:cNvSpPr>
            <a:spLocks noChangeShapeType="1"/>
          </p:cNvSpPr>
          <p:nvPr/>
        </p:nvSpPr>
        <p:spPr bwMode="auto">
          <a:xfrm flipH="1" flipV="1">
            <a:off x="1175369" y="34721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4" name="Freeform 129"/>
          <p:cNvSpPr>
            <a:spLocks/>
          </p:cNvSpPr>
          <p:nvPr/>
        </p:nvSpPr>
        <p:spPr bwMode="auto">
          <a:xfrm>
            <a:off x="1172848" y="3449500"/>
            <a:ext cx="2521" cy="12608"/>
          </a:xfrm>
          <a:custGeom>
            <a:avLst/>
            <a:gdLst>
              <a:gd name="T0" fmla="*/ 3 w 3"/>
              <a:gd name="T1" fmla="*/ 12 h 12"/>
              <a:gd name="T2" fmla="*/ 0 w 3"/>
              <a:gd name="T3" fmla="*/ 2 h 12"/>
              <a:gd name="T4" fmla="*/ 0 w 3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2">
                <a:moveTo>
                  <a:pt x="3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5" name="Line 128"/>
          <p:cNvSpPr>
            <a:spLocks noChangeShapeType="1"/>
          </p:cNvSpPr>
          <p:nvPr/>
        </p:nvSpPr>
        <p:spPr bwMode="auto">
          <a:xfrm flipH="1" flipV="1">
            <a:off x="1167805" y="342680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6" name="Line 127"/>
          <p:cNvSpPr>
            <a:spLocks noChangeShapeType="1"/>
          </p:cNvSpPr>
          <p:nvPr/>
        </p:nvSpPr>
        <p:spPr bwMode="auto">
          <a:xfrm flipH="1" flipV="1">
            <a:off x="1162762" y="340410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7" name="Line 126"/>
          <p:cNvSpPr>
            <a:spLocks noChangeShapeType="1"/>
          </p:cNvSpPr>
          <p:nvPr/>
        </p:nvSpPr>
        <p:spPr bwMode="auto">
          <a:xfrm flipV="1">
            <a:off x="1160239" y="3378892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8" name="Freeform 125"/>
          <p:cNvSpPr>
            <a:spLocks/>
          </p:cNvSpPr>
          <p:nvPr/>
        </p:nvSpPr>
        <p:spPr bwMode="auto">
          <a:xfrm>
            <a:off x="1155196" y="3356196"/>
            <a:ext cx="2523" cy="15130"/>
          </a:xfrm>
          <a:custGeom>
            <a:avLst/>
            <a:gdLst>
              <a:gd name="T0" fmla="*/ 3 w 3"/>
              <a:gd name="T1" fmla="*/ 16 h 16"/>
              <a:gd name="T2" fmla="*/ 3 w 3"/>
              <a:gd name="T3" fmla="*/ 5 h 16"/>
              <a:gd name="T4" fmla="*/ 0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3" y="16"/>
                </a:move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9" name="Line 124"/>
          <p:cNvSpPr>
            <a:spLocks noChangeShapeType="1"/>
          </p:cNvSpPr>
          <p:nvPr/>
        </p:nvSpPr>
        <p:spPr bwMode="auto">
          <a:xfrm flipH="1" flipV="1">
            <a:off x="1150152" y="333350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0" name="Line 123"/>
          <p:cNvSpPr>
            <a:spLocks noChangeShapeType="1"/>
          </p:cNvSpPr>
          <p:nvPr/>
        </p:nvSpPr>
        <p:spPr bwMode="auto">
          <a:xfrm flipH="1" flipV="1">
            <a:off x="1147631" y="331080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1" name="Line 122"/>
          <p:cNvSpPr>
            <a:spLocks noChangeShapeType="1"/>
          </p:cNvSpPr>
          <p:nvPr/>
        </p:nvSpPr>
        <p:spPr bwMode="auto">
          <a:xfrm flipV="1">
            <a:off x="1145109" y="328811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2" name="Freeform 121"/>
          <p:cNvSpPr>
            <a:spLocks/>
          </p:cNvSpPr>
          <p:nvPr/>
        </p:nvSpPr>
        <p:spPr bwMode="auto">
          <a:xfrm>
            <a:off x="1140065" y="3265414"/>
            <a:ext cx="0" cy="12609"/>
          </a:xfrm>
          <a:custGeom>
            <a:avLst/>
            <a:gdLst>
              <a:gd name="T0" fmla="*/ 13 h 13"/>
              <a:gd name="T1" fmla="*/ 7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3" name="Line 120"/>
          <p:cNvSpPr>
            <a:spLocks noChangeShapeType="1"/>
          </p:cNvSpPr>
          <p:nvPr/>
        </p:nvSpPr>
        <p:spPr bwMode="auto">
          <a:xfrm flipV="1">
            <a:off x="1137544" y="324271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4" name="Line 119"/>
          <p:cNvSpPr>
            <a:spLocks noChangeShapeType="1"/>
          </p:cNvSpPr>
          <p:nvPr/>
        </p:nvSpPr>
        <p:spPr bwMode="auto">
          <a:xfrm flipV="1">
            <a:off x="1135022" y="322002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5" name="Line 118"/>
          <p:cNvSpPr>
            <a:spLocks noChangeShapeType="1"/>
          </p:cNvSpPr>
          <p:nvPr/>
        </p:nvSpPr>
        <p:spPr bwMode="auto">
          <a:xfrm flipV="1">
            <a:off x="1129978" y="31973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6" name="Freeform 117"/>
          <p:cNvSpPr>
            <a:spLocks/>
          </p:cNvSpPr>
          <p:nvPr/>
        </p:nvSpPr>
        <p:spPr bwMode="auto">
          <a:xfrm>
            <a:off x="1127458" y="3172111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7" name="Line 116"/>
          <p:cNvSpPr>
            <a:spLocks noChangeShapeType="1"/>
          </p:cNvSpPr>
          <p:nvPr/>
        </p:nvSpPr>
        <p:spPr bwMode="auto">
          <a:xfrm flipV="1">
            <a:off x="1124935" y="314941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8" name="Line 115"/>
          <p:cNvSpPr>
            <a:spLocks noChangeShapeType="1"/>
          </p:cNvSpPr>
          <p:nvPr/>
        </p:nvSpPr>
        <p:spPr bwMode="auto">
          <a:xfrm flipV="1">
            <a:off x="1122414" y="3126720"/>
            <a:ext cx="0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9" name="Line 114"/>
          <p:cNvSpPr>
            <a:spLocks noChangeShapeType="1"/>
          </p:cNvSpPr>
          <p:nvPr/>
        </p:nvSpPr>
        <p:spPr bwMode="auto">
          <a:xfrm flipH="1" flipV="1">
            <a:off x="1119892" y="310402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0" name="Freeform 113"/>
          <p:cNvSpPr>
            <a:spLocks/>
          </p:cNvSpPr>
          <p:nvPr/>
        </p:nvSpPr>
        <p:spPr bwMode="auto">
          <a:xfrm>
            <a:off x="1114848" y="3081329"/>
            <a:ext cx="5043" cy="12608"/>
          </a:xfrm>
          <a:custGeom>
            <a:avLst/>
            <a:gdLst>
              <a:gd name="T0" fmla="*/ 4 w 4"/>
              <a:gd name="T1" fmla="*/ 13 h 13"/>
              <a:gd name="T2" fmla="*/ 4 w 4"/>
              <a:gd name="T3" fmla="*/ 10 h 13"/>
              <a:gd name="T4" fmla="*/ 0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4" y="13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1" name="Line 112"/>
          <p:cNvSpPr>
            <a:spLocks noChangeShapeType="1"/>
          </p:cNvSpPr>
          <p:nvPr/>
        </p:nvSpPr>
        <p:spPr bwMode="auto">
          <a:xfrm flipV="1">
            <a:off x="1114848" y="305863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2" name="Line 111"/>
          <p:cNvSpPr>
            <a:spLocks noChangeShapeType="1"/>
          </p:cNvSpPr>
          <p:nvPr/>
        </p:nvSpPr>
        <p:spPr bwMode="auto">
          <a:xfrm flipH="1" flipV="1">
            <a:off x="1112327" y="303341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3" name="Line 110"/>
          <p:cNvSpPr>
            <a:spLocks noChangeShapeType="1"/>
          </p:cNvSpPr>
          <p:nvPr/>
        </p:nvSpPr>
        <p:spPr bwMode="auto">
          <a:xfrm flipH="1" flipV="1">
            <a:off x="1109805" y="3010721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4" name="Freeform 109"/>
          <p:cNvSpPr>
            <a:spLocks/>
          </p:cNvSpPr>
          <p:nvPr/>
        </p:nvSpPr>
        <p:spPr bwMode="auto">
          <a:xfrm>
            <a:off x="1109805" y="2988025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5" name="Line 108"/>
          <p:cNvSpPr>
            <a:spLocks noChangeShapeType="1"/>
          </p:cNvSpPr>
          <p:nvPr/>
        </p:nvSpPr>
        <p:spPr bwMode="auto">
          <a:xfrm flipH="1" flipV="1">
            <a:off x="1104761" y="296533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6" name="Line 107"/>
          <p:cNvSpPr>
            <a:spLocks noChangeShapeType="1"/>
          </p:cNvSpPr>
          <p:nvPr/>
        </p:nvSpPr>
        <p:spPr bwMode="auto">
          <a:xfrm flipV="1">
            <a:off x="1104761" y="294263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7" name="Line 106"/>
          <p:cNvSpPr>
            <a:spLocks noChangeShapeType="1"/>
          </p:cNvSpPr>
          <p:nvPr/>
        </p:nvSpPr>
        <p:spPr bwMode="auto">
          <a:xfrm flipV="1">
            <a:off x="1104761" y="291741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8" name="Freeform 105"/>
          <p:cNvSpPr>
            <a:spLocks/>
          </p:cNvSpPr>
          <p:nvPr/>
        </p:nvSpPr>
        <p:spPr bwMode="auto">
          <a:xfrm>
            <a:off x="1102240" y="2894722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9" name="Line 104"/>
          <p:cNvSpPr>
            <a:spLocks noChangeShapeType="1"/>
          </p:cNvSpPr>
          <p:nvPr/>
        </p:nvSpPr>
        <p:spPr bwMode="auto">
          <a:xfrm flipV="1">
            <a:off x="1102240" y="287202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0" name="Line 103"/>
          <p:cNvSpPr>
            <a:spLocks noChangeShapeType="1"/>
          </p:cNvSpPr>
          <p:nvPr/>
        </p:nvSpPr>
        <p:spPr bwMode="auto">
          <a:xfrm flipV="1">
            <a:off x="1102240" y="284933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1" name="Line 102"/>
          <p:cNvSpPr>
            <a:spLocks noChangeShapeType="1"/>
          </p:cNvSpPr>
          <p:nvPr/>
        </p:nvSpPr>
        <p:spPr bwMode="auto">
          <a:xfrm flipH="1" flipV="1">
            <a:off x="1099718" y="2826635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2" name="Freeform 101"/>
          <p:cNvSpPr>
            <a:spLocks/>
          </p:cNvSpPr>
          <p:nvPr/>
        </p:nvSpPr>
        <p:spPr bwMode="auto">
          <a:xfrm>
            <a:off x="1099718" y="2803940"/>
            <a:ext cx="0" cy="12608"/>
          </a:xfrm>
          <a:custGeom>
            <a:avLst/>
            <a:gdLst>
              <a:gd name="T0" fmla="*/ 12 h 12"/>
              <a:gd name="T1" fmla="*/ 6 h 12"/>
              <a:gd name="T2" fmla="*/ 0 h 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">
                <a:moveTo>
                  <a:pt x="0" y="12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3" name="Line 100"/>
          <p:cNvSpPr>
            <a:spLocks noChangeShapeType="1"/>
          </p:cNvSpPr>
          <p:nvPr/>
        </p:nvSpPr>
        <p:spPr bwMode="auto">
          <a:xfrm flipV="1">
            <a:off x="1099718" y="2778723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4" name="Line 99"/>
          <p:cNvSpPr>
            <a:spLocks noChangeShapeType="1"/>
          </p:cNvSpPr>
          <p:nvPr/>
        </p:nvSpPr>
        <p:spPr bwMode="auto">
          <a:xfrm flipV="1">
            <a:off x="1099718" y="2756027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5" name="Line 98"/>
          <p:cNvSpPr>
            <a:spLocks noChangeShapeType="1"/>
          </p:cNvSpPr>
          <p:nvPr/>
        </p:nvSpPr>
        <p:spPr bwMode="auto">
          <a:xfrm flipV="1">
            <a:off x="1099718" y="2733332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6" name="Freeform 97"/>
          <p:cNvSpPr>
            <a:spLocks/>
          </p:cNvSpPr>
          <p:nvPr/>
        </p:nvSpPr>
        <p:spPr bwMode="auto">
          <a:xfrm>
            <a:off x="1099718" y="2710636"/>
            <a:ext cx="0" cy="12609"/>
          </a:xfrm>
          <a:custGeom>
            <a:avLst/>
            <a:gdLst>
              <a:gd name="T0" fmla="*/ 13 h 13"/>
              <a:gd name="T1" fmla="*/ 6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7" name="Line 96"/>
          <p:cNvSpPr>
            <a:spLocks noChangeShapeType="1"/>
          </p:cNvSpPr>
          <p:nvPr/>
        </p:nvSpPr>
        <p:spPr bwMode="auto">
          <a:xfrm flipV="1">
            <a:off x="1099718" y="2685419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8" name="Line 95"/>
          <p:cNvSpPr>
            <a:spLocks noChangeShapeType="1"/>
          </p:cNvSpPr>
          <p:nvPr/>
        </p:nvSpPr>
        <p:spPr bwMode="auto">
          <a:xfrm flipV="1">
            <a:off x="1099718" y="2662724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9" name="Line 94"/>
          <p:cNvSpPr>
            <a:spLocks noChangeShapeType="1"/>
          </p:cNvSpPr>
          <p:nvPr/>
        </p:nvSpPr>
        <p:spPr bwMode="auto">
          <a:xfrm flipV="1">
            <a:off x="1099718" y="2640028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0" name="Line 93"/>
          <p:cNvSpPr>
            <a:spLocks noChangeShapeType="1"/>
          </p:cNvSpPr>
          <p:nvPr/>
        </p:nvSpPr>
        <p:spPr bwMode="auto">
          <a:xfrm flipV="1">
            <a:off x="1099718" y="261733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1" name="Line 92"/>
          <p:cNvSpPr>
            <a:spLocks noChangeShapeType="1"/>
          </p:cNvSpPr>
          <p:nvPr/>
        </p:nvSpPr>
        <p:spPr bwMode="auto">
          <a:xfrm flipV="1">
            <a:off x="1099718" y="25946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2" name="Line 91"/>
          <p:cNvSpPr>
            <a:spLocks noChangeShapeType="1"/>
          </p:cNvSpPr>
          <p:nvPr/>
        </p:nvSpPr>
        <p:spPr bwMode="auto">
          <a:xfrm flipV="1">
            <a:off x="1102240" y="2569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3" name="Line 90"/>
          <p:cNvSpPr>
            <a:spLocks noChangeShapeType="1"/>
          </p:cNvSpPr>
          <p:nvPr/>
        </p:nvSpPr>
        <p:spPr bwMode="auto">
          <a:xfrm flipV="1">
            <a:off x="1102240" y="254672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4" name="Line 89"/>
          <p:cNvSpPr>
            <a:spLocks noChangeShapeType="1"/>
          </p:cNvSpPr>
          <p:nvPr/>
        </p:nvSpPr>
        <p:spPr bwMode="auto">
          <a:xfrm flipV="1">
            <a:off x="1102240" y="252402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5" name="Line 88"/>
          <p:cNvSpPr>
            <a:spLocks noChangeShapeType="1"/>
          </p:cNvSpPr>
          <p:nvPr/>
        </p:nvSpPr>
        <p:spPr bwMode="auto">
          <a:xfrm flipV="1">
            <a:off x="1104761" y="250133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6" name="Line 87"/>
          <p:cNvSpPr>
            <a:spLocks noChangeShapeType="1"/>
          </p:cNvSpPr>
          <p:nvPr/>
        </p:nvSpPr>
        <p:spPr bwMode="auto">
          <a:xfrm flipV="1">
            <a:off x="1104761" y="247863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7" name="Line 86"/>
          <p:cNvSpPr>
            <a:spLocks noChangeShapeType="1"/>
          </p:cNvSpPr>
          <p:nvPr/>
        </p:nvSpPr>
        <p:spPr bwMode="auto">
          <a:xfrm flipV="1">
            <a:off x="1109805" y="245594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8" name="Line 85"/>
          <p:cNvSpPr>
            <a:spLocks noChangeShapeType="1"/>
          </p:cNvSpPr>
          <p:nvPr/>
        </p:nvSpPr>
        <p:spPr bwMode="auto">
          <a:xfrm flipV="1">
            <a:off x="1109805" y="242820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9" name="Line 84"/>
          <p:cNvSpPr>
            <a:spLocks noChangeShapeType="1"/>
          </p:cNvSpPr>
          <p:nvPr/>
        </p:nvSpPr>
        <p:spPr bwMode="auto">
          <a:xfrm flipV="1">
            <a:off x="1112327" y="2408030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0" name="Line 83"/>
          <p:cNvSpPr>
            <a:spLocks noChangeShapeType="1"/>
          </p:cNvSpPr>
          <p:nvPr/>
        </p:nvSpPr>
        <p:spPr bwMode="auto">
          <a:xfrm flipV="1">
            <a:off x="1114848" y="238533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1" name="Line 82"/>
          <p:cNvSpPr>
            <a:spLocks noChangeShapeType="1"/>
          </p:cNvSpPr>
          <p:nvPr/>
        </p:nvSpPr>
        <p:spPr bwMode="auto">
          <a:xfrm flipV="1">
            <a:off x="1114848" y="236263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2" name="Line 81"/>
          <p:cNvSpPr>
            <a:spLocks noChangeShapeType="1"/>
          </p:cNvSpPr>
          <p:nvPr/>
        </p:nvSpPr>
        <p:spPr bwMode="auto">
          <a:xfrm flipV="1">
            <a:off x="1119892" y="2339944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3" name="Freeform 80"/>
          <p:cNvSpPr>
            <a:spLocks/>
          </p:cNvSpPr>
          <p:nvPr/>
        </p:nvSpPr>
        <p:spPr bwMode="auto">
          <a:xfrm>
            <a:off x="1122414" y="2317248"/>
            <a:ext cx="0" cy="12609"/>
          </a:xfrm>
          <a:custGeom>
            <a:avLst/>
            <a:gdLst>
              <a:gd name="T0" fmla="*/ 13 h 13"/>
              <a:gd name="T1" fmla="*/ 10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4" name="Line 79"/>
          <p:cNvSpPr>
            <a:spLocks noChangeShapeType="1"/>
          </p:cNvSpPr>
          <p:nvPr/>
        </p:nvSpPr>
        <p:spPr bwMode="auto">
          <a:xfrm flipV="1">
            <a:off x="1122414" y="229203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5" name="Line 78"/>
          <p:cNvSpPr>
            <a:spLocks noChangeShapeType="1"/>
          </p:cNvSpPr>
          <p:nvPr/>
        </p:nvSpPr>
        <p:spPr bwMode="auto">
          <a:xfrm flipV="1">
            <a:off x="1124935" y="226681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6" name="Line 77"/>
          <p:cNvSpPr>
            <a:spLocks noChangeShapeType="1"/>
          </p:cNvSpPr>
          <p:nvPr/>
        </p:nvSpPr>
        <p:spPr bwMode="auto">
          <a:xfrm flipV="1">
            <a:off x="1127458" y="224664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7" name="Line 76"/>
          <p:cNvSpPr>
            <a:spLocks noChangeShapeType="1"/>
          </p:cNvSpPr>
          <p:nvPr/>
        </p:nvSpPr>
        <p:spPr bwMode="auto">
          <a:xfrm flipV="1">
            <a:off x="1129978" y="222394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8" name="Line 75"/>
          <p:cNvSpPr>
            <a:spLocks noChangeShapeType="1"/>
          </p:cNvSpPr>
          <p:nvPr/>
        </p:nvSpPr>
        <p:spPr bwMode="auto">
          <a:xfrm flipV="1">
            <a:off x="1135022" y="2201249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9" name="Line 74"/>
          <p:cNvSpPr>
            <a:spLocks noChangeShapeType="1"/>
          </p:cNvSpPr>
          <p:nvPr/>
        </p:nvSpPr>
        <p:spPr bwMode="auto">
          <a:xfrm flipV="1">
            <a:off x="1137544" y="2178554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0" name="Line 73"/>
          <p:cNvSpPr>
            <a:spLocks noChangeShapeType="1"/>
          </p:cNvSpPr>
          <p:nvPr/>
        </p:nvSpPr>
        <p:spPr bwMode="auto">
          <a:xfrm flipV="1">
            <a:off x="1140065" y="215585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1" name="Line 72"/>
          <p:cNvSpPr>
            <a:spLocks noChangeShapeType="1"/>
          </p:cNvSpPr>
          <p:nvPr/>
        </p:nvSpPr>
        <p:spPr bwMode="auto">
          <a:xfrm flipV="1">
            <a:off x="1147631" y="213316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2" name="Line 71"/>
          <p:cNvSpPr>
            <a:spLocks noChangeShapeType="1"/>
          </p:cNvSpPr>
          <p:nvPr/>
        </p:nvSpPr>
        <p:spPr bwMode="auto">
          <a:xfrm flipV="1">
            <a:off x="1150152" y="210542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3" name="Line 70"/>
          <p:cNvSpPr>
            <a:spLocks noChangeShapeType="1"/>
          </p:cNvSpPr>
          <p:nvPr/>
        </p:nvSpPr>
        <p:spPr bwMode="auto">
          <a:xfrm flipV="1">
            <a:off x="1155196" y="208525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4" name="Freeform 69"/>
          <p:cNvSpPr>
            <a:spLocks/>
          </p:cNvSpPr>
          <p:nvPr/>
        </p:nvSpPr>
        <p:spPr bwMode="auto">
          <a:xfrm>
            <a:off x="1157718" y="2062555"/>
            <a:ext cx="2521" cy="15130"/>
          </a:xfrm>
          <a:custGeom>
            <a:avLst/>
            <a:gdLst>
              <a:gd name="T0" fmla="*/ 0 w 3"/>
              <a:gd name="T1" fmla="*/ 16 h 16"/>
              <a:gd name="T2" fmla="*/ 3 w 3"/>
              <a:gd name="T3" fmla="*/ 3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3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5" name="Line 68"/>
          <p:cNvSpPr>
            <a:spLocks noChangeShapeType="1"/>
          </p:cNvSpPr>
          <p:nvPr/>
        </p:nvSpPr>
        <p:spPr bwMode="auto">
          <a:xfrm flipV="1">
            <a:off x="1160239" y="203985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6" name="Line 67"/>
          <p:cNvSpPr>
            <a:spLocks noChangeShapeType="1"/>
          </p:cNvSpPr>
          <p:nvPr/>
        </p:nvSpPr>
        <p:spPr bwMode="auto">
          <a:xfrm flipV="1">
            <a:off x="1167805" y="201716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7" name="Line 66"/>
          <p:cNvSpPr>
            <a:spLocks noChangeShapeType="1"/>
          </p:cNvSpPr>
          <p:nvPr/>
        </p:nvSpPr>
        <p:spPr bwMode="auto">
          <a:xfrm flipV="1">
            <a:off x="1170326" y="199446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8" name="Line 65"/>
          <p:cNvSpPr>
            <a:spLocks noChangeShapeType="1"/>
          </p:cNvSpPr>
          <p:nvPr/>
        </p:nvSpPr>
        <p:spPr bwMode="auto">
          <a:xfrm flipV="1">
            <a:off x="1175369" y="197177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9" name="Line 64"/>
          <p:cNvSpPr>
            <a:spLocks noChangeShapeType="1"/>
          </p:cNvSpPr>
          <p:nvPr/>
        </p:nvSpPr>
        <p:spPr bwMode="auto">
          <a:xfrm flipV="1">
            <a:off x="1180413" y="194907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0" name="Line 63"/>
          <p:cNvSpPr>
            <a:spLocks noChangeShapeType="1"/>
          </p:cNvSpPr>
          <p:nvPr/>
        </p:nvSpPr>
        <p:spPr bwMode="auto">
          <a:xfrm flipV="1">
            <a:off x="1185456" y="192638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1" name="Line 62"/>
          <p:cNvSpPr>
            <a:spLocks noChangeShapeType="1"/>
          </p:cNvSpPr>
          <p:nvPr/>
        </p:nvSpPr>
        <p:spPr bwMode="auto">
          <a:xfrm flipV="1">
            <a:off x="1190500" y="1903686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2" name="Line 61"/>
          <p:cNvSpPr>
            <a:spLocks noChangeShapeType="1"/>
          </p:cNvSpPr>
          <p:nvPr/>
        </p:nvSpPr>
        <p:spPr bwMode="auto">
          <a:xfrm flipV="1">
            <a:off x="1195543" y="1880991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3" name="Line 60"/>
          <p:cNvSpPr>
            <a:spLocks noChangeShapeType="1"/>
          </p:cNvSpPr>
          <p:nvPr/>
        </p:nvSpPr>
        <p:spPr bwMode="auto">
          <a:xfrm flipV="1">
            <a:off x="1203109" y="1858295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4" name="Line 59"/>
          <p:cNvSpPr>
            <a:spLocks noChangeShapeType="1"/>
          </p:cNvSpPr>
          <p:nvPr/>
        </p:nvSpPr>
        <p:spPr bwMode="auto">
          <a:xfrm flipV="1">
            <a:off x="1205630" y="183560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5" name="Line 58"/>
          <p:cNvSpPr>
            <a:spLocks noChangeShapeType="1"/>
          </p:cNvSpPr>
          <p:nvPr/>
        </p:nvSpPr>
        <p:spPr bwMode="auto">
          <a:xfrm flipV="1">
            <a:off x="1210673" y="181290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6" name="Line 57"/>
          <p:cNvSpPr>
            <a:spLocks noChangeShapeType="1"/>
          </p:cNvSpPr>
          <p:nvPr/>
        </p:nvSpPr>
        <p:spPr bwMode="auto">
          <a:xfrm flipV="1">
            <a:off x="1218239" y="179020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7" name="Line 56"/>
          <p:cNvSpPr>
            <a:spLocks noChangeShapeType="1"/>
          </p:cNvSpPr>
          <p:nvPr/>
        </p:nvSpPr>
        <p:spPr bwMode="auto">
          <a:xfrm flipV="1">
            <a:off x="1225804" y="176751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8" name="Line 55"/>
          <p:cNvSpPr>
            <a:spLocks noChangeShapeType="1"/>
          </p:cNvSpPr>
          <p:nvPr/>
        </p:nvSpPr>
        <p:spPr bwMode="auto">
          <a:xfrm flipV="1">
            <a:off x="1230847" y="174481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9" name="Line 54"/>
          <p:cNvSpPr>
            <a:spLocks noChangeShapeType="1"/>
          </p:cNvSpPr>
          <p:nvPr/>
        </p:nvSpPr>
        <p:spPr bwMode="auto">
          <a:xfrm flipV="1">
            <a:off x="1238413" y="172212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0" name="Line 53"/>
          <p:cNvSpPr>
            <a:spLocks noChangeShapeType="1"/>
          </p:cNvSpPr>
          <p:nvPr/>
        </p:nvSpPr>
        <p:spPr bwMode="auto">
          <a:xfrm flipV="1">
            <a:off x="1243457" y="169942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1" name="Freeform 52"/>
          <p:cNvSpPr>
            <a:spLocks/>
          </p:cNvSpPr>
          <p:nvPr/>
        </p:nvSpPr>
        <p:spPr bwMode="auto">
          <a:xfrm>
            <a:off x="1251021" y="1676731"/>
            <a:ext cx="2523" cy="17653"/>
          </a:xfrm>
          <a:custGeom>
            <a:avLst/>
            <a:gdLst>
              <a:gd name="T0" fmla="*/ 0 w 3"/>
              <a:gd name="T1" fmla="*/ 16 h 16"/>
              <a:gd name="T2" fmla="*/ 0 w 3"/>
              <a:gd name="T3" fmla="*/ 7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0" y="7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2" name="Line 51"/>
          <p:cNvSpPr>
            <a:spLocks noChangeShapeType="1"/>
          </p:cNvSpPr>
          <p:nvPr/>
        </p:nvSpPr>
        <p:spPr bwMode="auto">
          <a:xfrm flipV="1">
            <a:off x="1256064" y="165403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3" name="Line 50"/>
          <p:cNvSpPr>
            <a:spLocks noChangeShapeType="1"/>
          </p:cNvSpPr>
          <p:nvPr/>
        </p:nvSpPr>
        <p:spPr bwMode="auto">
          <a:xfrm flipV="1">
            <a:off x="1263630" y="163638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4" name="Line 49"/>
          <p:cNvSpPr>
            <a:spLocks noChangeShapeType="1"/>
          </p:cNvSpPr>
          <p:nvPr/>
        </p:nvSpPr>
        <p:spPr bwMode="auto">
          <a:xfrm flipV="1">
            <a:off x="1271195" y="161368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5" name="Line 48"/>
          <p:cNvSpPr>
            <a:spLocks noChangeShapeType="1"/>
          </p:cNvSpPr>
          <p:nvPr/>
        </p:nvSpPr>
        <p:spPr bwMode="auto">
          <a:xfrm flipV="1">
            <a:off x="1276238" y="159099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6" name="Line 47"/>
          <p:cNvSpPr>
            <a:spLocks noChangeShapeType="1"/>
          </p:cNvSpPr>
          <p:nvPr/>
        </p:nvSpPr>
        <p:spPr bwMode="auto">
          <a:xfrm flipV="1">
            <a:off x="1283804" y="156829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7" name="Line 46"/>
          <p:cNvSpPr>
            <a:spLocks noChangeShapeType="1"/>
          </p:cNvSpPr>
          <p:nvPr/>
        </p:nvSpPr>
        <p:spPr bwMode="auto">
          <a:xfrm flipV="1">
            <a:off x="1291368" y="154560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8" name="Line 45"/>
          <p:cNvSpPr>
            <a:spLocks noChangeShapeType="1"/>
          </p:cNvSpPr>
          <p:nvPr/>
        </p:nvSpPr>
        <p:spPr bwMode="auto">
          <a:xfrm flipV="1">
            <a:off x="1298934" y="1522907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9" name="Line 44"/>
          <p:cNvSpPr>
            <a:spLocks noChangeShapeType="1"/>
          </p:cNvSpPr>
          <p:nvPr/>
        </p:nvSpPr>
        <p:spPr bwMode="auto">
          <a:xfrm flipV="1">
            <a:off x="1306499" y="15027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0" name="Line 43"/>
          <p:cNvSpPr>
            <a:spLocks noChangeShapeType="1"/>
          </p:cNvSpPr>
          <p:nvPr/>
        </p:nvSpPr>
        <p:spPr bwMode="auto">
          <a:xfrm flipV="1">
            <a:off x="1316586" y="14800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1" name="Line 42"/>
          <p:cNvSpPr>
            <a:spLocks noChangeShapeType="1"/>
          </p:cNvSpPr>
          <p:nvPr/>
        </p:nvSpPr>
        <p:spPr bwMode="auto">
          <a:xfrm flipV="1">
            <a:off x="1321629" y="1457343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2" name="Line 41"/>
          <p:cNvSpPr>
            <a:spLocks noChangeShapeType="1"/>
          </p:cNvSpPr>
          <p:nvPr/>
        </p:nvSpPr>
        <p:spPr bwMode="auto">
          <a:xfrm flipV="1">
            <a:off x="1331716" y="1434646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3" name="Line 40"/>
          <p:cNvSpPr>
            <a:spLocks noChangeShapeType="1"/>
          </p:cNvSpPr>
          <p:nvPr/>
        </p:nvSpPr>
        <p:spPr bwMode="auto">
          <a:xfrm flipV="1">
            <a:off x="1336759" y="141447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4" name="Line 39"/>
          <p:cNvSpPr>
            <a:spLocks noChangeShapeType="1"/>
          </p:cNvSpPr>
          <p:nvPr/>
        </p:nvSpPr>
        <p:spPr bwMode="auto">
          <a:xfrm flipV="1">
            <a:off x="1346846" y="139429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5" name="Line 38"/>
          <p:cNvSpPr>
            <a:spLocks noChangeShapeType="1"/>
          </p:cNvSpPr>
          <p:nvPr/>
        </p:nvSpPr>
        <p:spPr bwMode="auto">
          <a:xfrm flipV="1">
            <a:off x="1354412" y="137160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6" name="Line 37"/>
          <p:cNvSpPr>
            <a:spLocks noChangeShapeType="1"/>
          </p:cNvSpPr>
          <p:nvPr/>
        </p:nvSpPr>
        <p:spPr bwMode="auto">
          <a:xfrm flipV="1">
            <a:off x="1364499" y="134890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7" name="Line 36"/>
          <p:cNvSpPr>
            <a:spLocks noChangeShapeType="1"/>
          </p:cNvSpPr>
          <p:nvPr/>
        </p:nvSpPr>
        <p:spPr bwMode="auto">
          <a:xfrm flipV="1">
            <a:off x="1372063" y="13287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8" name="Freeform 35"/>
          <p:cNvSpPr>
            <a:spLocks/>
          </p:cNvSpPr>
          <p:nvPr/>
        </p:nvSpPr>
        <p:spPr bwMode="auto">
          <a:xfrm>
            <a:off x="1379629" y="1306039"/>
            <a:ext cx="7564" cy="12608"/>
          </a:xfrm>
          <a:custGeom>
            <a:avLst/>
            <a:gdLst>
              <a:gd name="T0" fmla="*/ 0 w 6"/>
              <a:gd name="T1" fmla="*/ 13 h 13"/>
              <a:gd name="T2" fmla="*/ 2 w 6"/>
              <a:gd name="T3" fmla="*/ 8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2" y="8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9" name="Line 34"/>
          <p:cNvSpPr>
            <a:spLocks noChangeShapeType="1"/>
          </p:cNvSpPr>
          <p:nvPr/>
        </p:nvSpPr>
        <p:spPr bwMode="auto">
          <a:xfrm flipV="1">
            <a:off x="1389716" y="1283343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0" name="Line 33"/>
          <p:cNvSpPr>
            <a:spLocks noChangeShapeType="1"/>
          </p:cNvSpPr>
          <p:nvPr/>
        </p:nvSpPr>
        <p:spPr bwMode="auto">
          <a:xfrm flipV="1">
            <a:off x="1399803" y="12631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1" name="Line 32"/>
          <p:cNvSpPr>
            <a:spLocks noChangeShapeType="1"/>
          </p:cNvSpPr>
          <p:nvPr/>
        </p:nvSpPr>
        <p:spPr bwMode="auto">
          <a:xfrm flipV="1">
            <a:off x="1407368" y="124299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2" name="Line 31"/>
          <p:cNvSpPr>
            <a:spLocks noChangeShapeType="1"/>
          </p:cNvSpPr>
          <p:nvPr/>
        </p:nvSpPr>
        <p:spPr bwMode="auto">
          <a:xfrm flipV="1">
            <a:off x="1417454" y="122282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3" name="Line 30"/>
          <p:cNvSpPr>
            <a:spLocks noChangeShapeType="1"/>
          </p:cNvSpPr>
          <p:nvPr/>
        </p:nvSpPr>
        <p:spPr bwMode="auto">
          <a:xfrm flipV="1">
            <a:off x="1427541" y="12001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4" name="Line 29"/>
          <p:cNvSpPr>
            <a:spLocks noChangeShapeType="1"/>
          </p:cNvSpPr>
          <p:nvPr/>
        </p:nvSpPr>
        <p:spPr bwMode="auto">
          <a:xfrm flipV="1">
            <a:off x="1435107" y="117743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5" name="Line 28"/>
          <p:cNvSpPr>
            <a:spLocks noChangeShapeType="1"/>
          </p:cNvSpPr>
          <p:nvPr/>
        </p:nvSpPr>
        <p:spPr bwMode="auto">
          <a:xfrm flipV="1">
            <a:off x="1447715" y="1157257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6" name="Line 27"/>
          <p:cNvSpPr>
            <a:spLocks noChangeShapeType="1"/>
          </p:cNvSpPr>
          <p:nvPr/>
        </p:nvSpPr>
        <p:spPr bwMode="auto">
          <a:xfrm flipV="1">
            <a:off x="1457802" y="113456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7" name="Line 26"/>
          <p:cNvSpPr>
            <a:spLocks noChangeShapeType="1"/>
          </p:cNvSpPr>
          <p:nvPr/>
        </p:nvSpPr>
        <p:spPr bwMode="auto">
          <a:xfrm flipV="1">
            <a:off x="1467889" y="111691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8" name="Line 25"/>
          <p:cNvSpPr>
            <a:spLocks noChangeShapeType="1"/>
          </p:cNvSpPr>
          <p:nvPr/>
        </p:nvSpPr>
        <p:spPr bwMode="auto">
          <a:xfrm flipV="1">
            <a:off x="1477976" y="109421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9" name="Line 24"/>
          <p:cNvSpPr>
            <a:spLocks noChangeShapeType="1"/>
          </p:cNvSpPr>
          <p:nvPr/>
        </p:nvSpPr>
        <p:spPr bwMode="auto">
          <a:xfrm flipV="1">
            <a:off x="1485542" y="107404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0" name="Line 23"/>
          <p:cNvSpPr>
            <a:spLocks noChangeShapeType="1"/>
          </p:cNvSpPr>
          <p:nvPr/>
        </p:nvSpPr>
        <p:spPr bwMode="auto">
          <a:xfrm flipV="1">
            <a:off x="1495628" y="1053868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1" name="Line 22"/>
          <p:cNvSpPr>
            <a:spLocks noChangeShapeType="1"/>
          </p:cNvSpPr>
          <p:nvPr/>
        </p:nvSpPr>
        <p:spPr bwMode="auto">
          <a:xfrm flipV="1">
            <a:off x="1505715" y="103117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2" name="Line 21"/>
          <p:cNvSpPr>
            <a:spLocks noChangeShapeType="1"/>
          </p:cNvSpPr>
          <p:nvPr/>
        </p:nvSpPr>
        <p:spPr bwMode="auto">
          <a:xfrm flipV="1">
            <a:off x="1518323" y="1013520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3" name="Line 20"/>
          <p:cNvSpPr>
            <a:spLocks noChangeShapeType="1"/>
          </p:cNvSpPr>
          <p:nvPr/>
        </p:nvSpPr>
        <p:spPr bwMode="auto">
          <a:xfrm flipV="1">
            <a:off x="1528410" y="99082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4" name="Line 19"/>
          <p:cNvSpPr>
            <a:spLocks noChangeShapeType="1"/>
          </p:cNvSpPr>
          <p:nvPr/>
        </p:nvSpPr>
        <p:spPr bwMode="auto">
          <a:xfrm flipV="1">
            <a:off x="1538497" y="9706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5" name="Freeform 18"/>
          <p:cNvSpPr>
            <a:spLocks/>
          </p:cNvSpPr>
          <p:nvPr/>
        </p:nvSpPr>
        <p:spPr bwMode="auto">
          <a:xfrm>
            <a:off x="1551106" y="950476"/>
            <a:ext cx="7564" cy="15130"/>
          </a:xfrm>
          <a:custGeom>
            <a:avLst/>
            <a:gdLst>
              <a:gd name="T0" fmla="*/ 0 w 7"/>
              <a:gd name="T1" fmla="*/ 13 h 13"/>
              <a:gd name="T2" fmla="*/ 0 w 7"/>
              <a:gd name="T3" fmla="*/ 9 h 13"/>
              <a:gd name="T4" fmla="*/ 7 w 7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0" y="9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6" name="Line 17"/>
          <p:cNvSpPr>
            <a:spLocks noChangeShapeType="1"/>
          </p:cNvSpPr>
          <p:nvPr/>
        </p:nvSpPr>
        <p:spPr bwMode="auto">
          <a:xfrm flipV="1">
            <a:off x="1561193" y="930303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7" name="Line 16"/>
          <p:cNvSpPr>
            <a:spLocks noChangeShapeType="1"/>
          </p:cNvSpPr>
          <p:nvPr/>
        </p:nvSpPr>
        <p:spPr bwMode="auto">
          <a:xfrm flipV="1">
            <a:off x="1573801" y="9101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8" name="Line 15"/>
          <p:cNvSpPr>
            <a:spLocks noChangeShapeType="1"/>
          </p:cNvSpPr>
          <p:nvPr/>
        </p:nvSpPr>
        <p:spPr bwMode="auto">
          <a:xfrm flipV="1">
            <a:off x="1583888" y="88995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9" name="Line 14"/>
          <p:cNvSpPr>
            <a:spLocks noChangeShapeType="1"/>
          </p:cNvSpPr>
          <p:nvPr/>
        </p:nvSpPr>
        <p:spPr bwMode="auto">
          <a:xfrm flipV="1">
            <a:off x="1596497" y="869781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0" name="Line 13"/>
          <p:cNvSpPr>
            <a:spLocks noChangeShapeType="1"/>
          </p:cNvSpPr>
          <p:nvPr/>
        </p:nvSpPr>
        <p:spPr bwMode="auto">
          <a:xfrm flipV="1">
            <a:off x="1606584" y="849608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1" name="Line 12"/>
          <p:cNvSpPr>
            <a:spLocks noChangeShapeType="1"/>
          </p:cNvSpPr>
          <p:nvPr/>
        </p:nvSpPr>
        <p:spPr bwMode="auto">
          <a:xfrm flipV="1">
            <a:off x="1619192" y="8294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2" name="Line 11"/>
          <p:cNvSpPr>
            <a:spLocks noChangeShapeType="1"/>
          </p:cNvSpPr>
          <p:nvPr/>
        </p:nvSpPr>
        <p:spPr bwMode="auto">
          <a:xfrm flipV="1">
            <a:off x="1631801" y="809260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3" name="Line 10"/>
          <p:cNvSpPr>
            <a:spLocks noChangeShapeType="1"/>
          </p:cNvSpPr>
          <p:nvPr/>
        </p:nvSpPr>
        <p:spPr bwMode="auto">
          <a:xfrm flipV="1">
            <a:off x="1641888" y="78908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4" name="Line 9"/>
          <p:cNvSpPr>
            <a:spLocks noChangeShapeType="1"/>
          </p:cNvSpPr>
          <p:nvPr/>
        </p:nvSpPr>
        <p:spPr bwMode="auto">
          <a:xfrm flipV="1">
            <a:off x="1654496" y="77143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5" name="Line 8"/>
          <p:cNvSpPr>
            <a:spLocks noChangeShapeType="1"/>
          </p:cNvSpPr>
          <p:nvPr/>
        </p:nvSpPr>
        <p:spPr bwMode="auto">
          <a:xfrm flipV="1">
            <a:off x="1667105" y="74873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6" name="Line 7"/>
          <p:cNvSpPr>
            <a:spLocks noChangeShapeType="1"/>
          </p:cNvSpPr>
          <p:nvPr/>
        </p:nvSpPr>
        <p:spPr bwMode="auto">
          <a:xfrm flipV="1">
            <a:off x="1679713" y="736131"/>
            <a:ext cx="252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7" name="Rectangle 6"/>
          <p:cNvSpPr>
            <a:spLocks noChangeArrowheads="1"/>
          </p:cNvSpPr>
          <p:nvPr/>
        </p:nvSpPr>
        <p:spPr bwMode="auto">
          <a:xfrm>
            <a:off x="4723428" y="2576986"/>
            <a:ext cx="186607" cy="337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+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788" name="Rectangle 5"/>
          <p:cNvSpPr>
            <a:spLocks noChangeArrowheads="1"/>
          </p:cNvSpPr>
          <p:nvPr/>
        </p:nvSpPr>
        <p:spPr bwMode="auto">
          <a:xfrm>
            <a:off x="10335" y="723522"/>
            <a:ext cx="9131144" cy="601177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789" name="Group 2"/>
          <p:cNvGrpSpPr>
            <a:grpSpLocks/>
          </p:cNvGrpSpPr>
          <p:nvPr/>
        </p:nvGrpSpPr>
        <p:grpSpPr bwMode="auto">
          <a:xfrm>
            <a:off x="4244302" y="3600803"/>
            <a:ext cx="196694" cy="284953"/>
            <a:chOff x="4770" y="4410"/>
            <a:chExt cx="195" cy="282"/>
          </a:xfrm>
          <a:solidFill>
            <a:srgbClr val="FF0000"/>
          </a:solidFill>
        </p:grpSpPr>
        <p:sp>
          <p:nvSpPr>
            <p:cNvPr id="1790" name="Freeform 4"/>
            <p:cNvSpPr>
              <a:spLocks/>
            </p:cNvSpPr>
            <p:nvPr/>
          </p:nvSpPr>
          <p:spPr bwMode="auto">
            <a:xfrm>
              <a:off x="4805" y="4410"/>
              <a:ext cx="160" cy="282"/>
            </a:xfrm>
            <a:custGeom>
              <a:avLst/>
              <a:gdLst>
                <a:gd name="T0" fmla="*/ 90 w 160"/>
                <a:gd name="T1" fmla="*/ 10 h 282"/>
                <a:gd name="T2" fmla="*/ 144 w 160"/>
                <a:gd name="T3" fmla="*/ 0 h 282"/>
                <a:gd name="T4" fmla="*/ 122 w 160"/>
                <a:gd name="T5" fmla="*/ 67 h 282"/>
                <a:gd name="T6" fmla="*/ 132 w 160"/>
                <a:gd name="T7" fmla="*/ 115 h 282"/>
                <a:gd name="T8" fmla="*/ 144 w 160"/>
                <a:gd name="T9" fmla="*/ 166 h 282"/>
                <a:gd name="T10" fmla="*/ 125 w 160"/>
                <a:gd name="T11" fmla="*/ 189 h 282"/>
                <a:gd name="T12" fmla="*/ 160 w 160"/>
                <a:gd name="T13" fmla="*/ 195 h 282"/>
                <a:gd name="T14" fmla="*/ 160 w 160"/>
                <a:gd name="T15" fmla="*/ 243 h 282"/>
                <a:gd name="T16" fmla="*/ 87 w 160"/>
                <a:gd name="T17" fmla="*/ 266 h 282"/>
                <a:gd name="T18" fmla="*/ 39 w 160"/>
                <a:gd name="T19" fmla="*/ 275 h 282"/>
                <a:gd name="T20" fmla="*/ 4 w 160"/>
                <a:gd name="T21" fmla="*/ 282 h 282"/>
                <a:gd name="T22" fmla="*/ 0 w 160"/>
                <a:gd name="T23" fmla="*/ 256 h 282"/>
                <a:gd name="T24" fmla="*/ 39 w 160"/>
                <a:gd name="T25" fmla="*/ 234 h 282"/>
                <a:gd name="T26" fmla="*/ 20 w 160"/>
                <a:gd name="T27" fmla="*/ 214 h 282"/>
                <a:gd name="T28" fmla="*/ 23 w 160"/>
                <a:gd name="T29" fmla="*/ 186 h 282"/>
                <a:gd name="T30" fmla="*/ 55 w 160"/>
                <a:gd name="T31" fmla="*/ 170 h 282"/>
                <a:gd name="T32" fmla="*/ 61 w 160"/>
                <a:gd name="T33" fmla="*/ 74 h 282"/>
                <a:gd name="T34" fmla="*/ 90 w 160"/>
                <a:gd name="T35" fmla="*/ 1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1" name="Freeform 3"/>
            <p:cNvSpPr>
              <a:spLocks/>
            </p:cNvSpPr>
            <p:nvPr/>
          </p:nvSpPr>
          <p:spPr bwMode="auto">
            <a:xfrm>
              <a:off x="4770" y="4509"/>
              <a:ext cx="58" cy="71"/>
            </a:xfrm>
            <a:custGeom>
              <a:avLst/>
              <a:gdLst>
                <a:gd name="T0" fmla="*/ 45 w 58"/>
                <a:gd name="T1" fmla="*/ 0 h 71"/>
                <a:gd name="T2" fmla="*/ 58 w 58"/>
                <a:gd name="T3" fmla="*/ 45 h 71"/>
                <a:gd name="T4" fmla="*/ 45 w 58"/>
                <a:gd name="T5" fmla="*/ 71 h 71"/>
                <a:gd name="T6" fmla="*/ 10 w 58"/>
                <a:gd name="T7" fmla="*/ 45 h 71"/>
                <a:gd name="T8" fmla="*/ 0 w 58"/>
                <a:gd name="T9" fmla="*/ 16 h 71"/>
                <a:gd name="T10" fmla="*/ 0 w 58"/>
                <a:gd name="T11" fmla="*/ 13 h 71"/>
                <a:gd name="T12" fmla="*/ 45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5"/>
                  </a:lnTo>
                  <a:lnTo>
                    <a:pt x="45" y="71"/>
                  </a:lnTo>
                  <a:lnTo>
                    <a:pt x="10" y="45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792" name="Rectangle 1"/>
          <p:cNvSpPr>
            <a:spLocks noChangeArrowheads="1"/>
          </p:cNvSpPr>
          <p:nvPr/>
        </p:nvSpPr>
        <p:spPr bwMode="auto">
          <a:xfrm>
            <a:off x="5292" y="332656"/>
            <a:ext cx="9138708" cy="395909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5" name="Rectangle 1794"/>
          <p:cNvSpPr/>
          <p:nvPr/>
        </p:nvSpPr>
        <p:spPr>
          <a:xfrm>
            <a:off x="1154597" y="293525"/>
            <a:ext cx="6703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dirty="0" smtClean="0"/>
              <a:t>La complexité de l’organisation de l’espace mondial</a:t>
            </a:r>
            <a:endParaRPr lang="fr-FR" sz="2400" b="1" dirty="0"/>
          </a:p>
        </p:txBody>
      </p:sp>
      <p:cxnSp>
        <p:nvCxnSpPr>
          <p:cNvPr id="1797" name="Connecteur droit 1796"/>
          <p:cNvCxnSpPr/>
          <p:nvPr/>
        </p:nvCxnSpPr>
        <p:spPr>
          <a:xfrm flipH="1">
            <a:off x="395537" y="6493214"/>
            <a:ext cx="8050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3" name="ZoneTexte 1802"/>
          <p:cNvSpPr txBox="1"/>
          <p:nvPr/>
        </p:nvSpPr>
        <p:spPr>
          <a:xfrm>
            <a:off x="395536" y="6127501"/>
            <a:ext cx="11933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2 500 km</a:t>
            </a:r>
            <a:endParaRPr lang="fr-FR" sz="1400" b="1" dirty="0"/>
          </a:p>
        </p:txBody>
      </p:sp>
      <p:sp>
        <p:nvSpPr>
          <p:cNvPr id="1804" name="ZoneTexte 1803"/>
          <p:cNvSpPr txBox="1"/>
          <p:nvPr/>
        </p:nvSpPr>
        <p:spPr>
          <a:xfrm>
            <a:off x="4548292" y="2160901"/>
            <a:ext cx="61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Pôle Nord</a:t>
            </a:r>
            <a:endParaRPr lang="fr-FR" sz="1400" b="1" dirty="0"/>
          </a:p>
        </p:txBody>
      </p:sp>
      <p:sp>
        <p:nvSpPr>
          <p:cNvPr id="3" name="Ellipse 2"/>
          <p:cNvSpPr/>
          <p:nvPr/>
        </p:nvSpPr>
        <p:spPr>
          <a:xfrm>
            <a:off x="7556085" y="3256453"/>
            <a:ext cx="51695" cy="54217"/>
          </a:xfrm>
          <a:prstGeom prst="ellipse">
            <a:avLst/>
          </a:prstGeom>
          <a:solidFill>
            <a:srgbClr val="FFC000"/>
          </a:solidFill>
          <a:ln w="158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0" name="Forme libre 1799"/>
          <p:cNvSpPr/>
          <p:nvPr/>
        </p:nvSpPr>
        <p:spPr>
          <a:xfrm>
            <a:off x="2700068" y="783237"/>
            <a:ext cx="6443932" cy="3788763"/>
          </a:xfrm>
          <a:custGeom>
            <a:avLst/>
            <a:gdLst>
              <a:gd name="connsiteX0" fmla="*/ 1897811 w 6443932"/>
              <a:gd name="connsiteY0" fmla="*/ 105284 h 3788763"/>
              <a:gd name="connsiteX1" fmla="*/ 1725283 w 6443932"/>
              <a:gd name="connsiteY1" fmla="*/ 131163 h 3788763"/>
              <a:gd name="connsiteX2" fmla="*/ 1699404 w 6443932"/>
              <a:gd name="connsiteY2" fmla="*/ 139789 h 3788763"/>
              <a:gd name="connsiteX3" fmla="*/ 1613140 w 6443932"/>
              <a:gd name="connsiteY3" fmla="*/ 157042 h 3788763"/>
              <a:gd name="connsiteX4" fmla="*/ 1561381 w 6443932"/>
              <a:gd name="connsiteY4" fmla="*/ 174295 h 3788763"/>
              <a:gd name="connsiteX5" fmla="*/ 1535502 w 6443932"/>
              <a:gd name="connsiteY5" fmla="*/ 182921 h 3788763"/>
              <a:gd name="connsiteX6" fmla="*/ 1500996 w 6443932"/>
              <a:gd name="connsiteY6" fmla="*/ 191548 h 3788763"/>
              <a:gd name="connsiteX7" fmla="*/ 1449238 w 6443932"/>
              <a:gd name="connsiteY7" fmla="*/ 208801 h 3788763"/>
              <a:gd name="connsiteX8" fmla="*/ 1414732 w 6443932"/>
              <a:gd name="connsiteY8" fmla="*/ 217427 h 3788763"/>
              <a:gd name="connsiteX9" fmla="*/ 1362974 w 6443932"/>
              <a:gd name="connsiteY9" fmla="*/ 234680 h 3788763"/>
              <a:gd name="connsiteX10" fmla="*/ 1311215 w 6443932"/>
              <a:gd name="connsiteY10" fmla="*/ 251933 h 3788763"/>
              <a:gd name="connsiteX11" fmla="*/ 1259457 w 6443932"/>
              <a:gd name="connsiteY11" fmla="*/ 269186 h 3788763"/>
              <a:gd name="connsiteX12" fmla="*/ 1233577 w 6443932"/>
              <a:gd name="connsiteY12" fmla="*/ 277812 h 3788763"/>
              <a:gd name="connsiteX13" fmla="*/ 1207698 w 6443932"/>
              <a:gd name="connsiteY13" fmla="*/ 295065 h 3788763"/>
              <a:gd name="connsiteX14" fmla="*/ 1155940 w 6443932"/>
              <a:gd name="connsiteY14" fmla="*/ 312318 h 3788763"/>
              <a:gd name="connsiteX15" fmla="*/ 1104181 w 6443932"/>
              <a:gd name="connsiteY15" fmla="*/ 346823 h 3788763"/>
              <a:gd name="connsiteX16" fmla="*/ 1078302 w 6443932"/>
              <a:gd name="connsiteY16" fmla="*/ 355450 h 3788763"/>
              <a:gd name="connsiteX17" fmla="*/ 1026543 w 6443932"/>
              <a:gd name="connsiteY17" fmla="*/ 389955 h 3788763"/>
              <a:gd name="connsiteX18" fmla="*/ 966158 w 6443932"/>
              <a:gd name="connsiteY18" fmla="*/ 450340 h 3788763"/>
              <a:gd name="connsiteX19" fmla="*/ 897147 w 6443932"/>
              <a:gd name="connsiteY19" fmla="*/ 510725 h 3788763"/>
              <a:gd name="connsiteX20" fmla="*/ 871268 w 6443932"/>
              <a:gd name="connsiteY20" fmla="*/ 536605 h 3788763"/>
              <a:gd name="connsiteX21" fmla="*/ 854015 w 6443932"/>
              <a:gd name="connsiteY21" fmla="*/ 562484 h 3788763"/>
              <a:gd name="connsiteX22" fmla="*/ 828136 w 6443932"/>
              <a:gd name="connsiteY22" fmla="*/ 571110 h 3788763"/>
              <a:gd name="connsiteX23" fmla="*/ 802257 w 6443932"/>
              <a:gd name="connsiteY23" fmla="*/ 622869 h 3788763"/>
              <a:gd name="connsiteX24" fmla="*/ 776377 w 6443932"/>
              <a:gd name="connsiteY24" fmla="*/ 640121 h 3788763"/>
              <a:gd name="connsiteX25" fmla="*/ 759124 w 6443932"/>
              <a:gd name="connsiteY25" fmla="*/ 666001 h 3788763"/>
              <a:gd name="connsiteX26" fmla="*/ 707366 w 6443932"/>
              <a:gd name="connsiteY26" fmla="*/ 709133 h 3788763"/>
              <a:gd name="connsiteX27" fmla="*/ 655607 w 6443932"/>
              <a:gd name="connsiteY27" fmla="*/ 786771 h 3788763"/>
              <a:gd name="connsiteX28" fmla="*/ 638355 w 6443932"/>
              <a:gd name="connsiteY28" fmla="*/ 812650 h 3788763"/>
              <a:gd name="connsiteX29" fmla="*/ 612475 w 6443932"/>
              <a:gd name="connsiteY29" fmla="*/ 821276 h 3788763"/>
              <a:gd name="connsiteX30" fmla="*/ 595223 w 6443932"/>
              <a:gd name="connsiteY30" fmla="*/ 847155 h 3788763"/>
              <a:gd name="connsiteX31" fmla="*/ 543464 w 6443932"/>
              <a:gd name="connsiteY31" fmla="*/ 890288 h 3788763"/>
              <a:gd name="connsiteX32" fmla="*/ 526211 w 6443932"/>
              <a:gd name="connsiteY32" fmla="*/ 942046 h 3788763"/>
              <a:gd name="connsiteX33" fmla="*/ 517585 w 6443932"/>
              <a:gd name="connsiteY33" fmla="*/ 967925 h 3788763"/>
              <a:gd name="connsiteX34" fmla="*/ 448574 w 6443932"/>
              <a:gd name="connsiteY34" fmla="*/ 985178 h 3788763"/>
              <a:gd name="connsiteX35" fmla="*/ 396815 w 6443932"/>
              <a:gd name="connsiteY35" fmla="*/ 1002431 h 3788763"/>
              <a:gd name="connsiteX36" fmla="*/ 370936 w 6443932"/>
              <a:gd name="connsiteY36" fmla="*/ 1019684 h 3788763"/>
              <a:gd name="connsiteX37" fmla="*/ 353683 w 6443932"/>
              <a:gd name="connsiteY37" fmla="*/ 1045563 h 3788763"/>
              <a:gd name="connsiteX38" fmla="*/ 301924 w 6443932"/>
              <a:gd name="connsiteY38" fmla="*/ 1062816 h 3788763"/>
              <a:gd name="connsiteX39" fmla="*/ 250166 w 6443932"/>
              <a:gd name="connsiteY39" fmla="*/ 1097321 h 3788763"/>
              <a:gd name="connsiteX40" fmla="*/ 232913 w 6443932"/>
              <a:gd name="connsiteY40" fmla="*/ 1123201 h 3788763"/>
              <a:gd name="connsiteX41" fmla="*/ 181155 w 6443932"/>
              <a:gd name="connsiteY41" fmla="*/ 1157706 h 3788763"/>
              <a:gd name="connsiteX42" fmla="*/ 129396 w 6443932"/>
              <a:gd name="connsiteY42" fmla="*/ 1235344 h 3788763"/>
              <a:gd name="connsiteX43" fmla="*/ 112143 w 6443932"/>
              <a:gd name="connsiteY43" fmla="*/ 1261223 h 3788763"/>
              <a:gd name="connsiteX44" fmla="*/ 94890 w 6443932"/>
              <a:gd name="connsiteY44" fmla="*/ 1287103 h 3788763"/>
              <a:gd name="connsiteX45" fmla="*/ 69011 w 6443932"/>
              <a:gd name="connsiteY45" fmla="*/ 1338861 h 3788763"/>
              <a:gd name="connsiteX46" fmla="*/ 51758 w 6443932"/>
              <a:gd name="connsiteY46" fmla="*/ 1390620 h 3788763"/>
              <a:gd name="connsiteX47" fmla="*/ 34506 w 6443932"/>
              <a:gd name="connsiteY47" fmla="*/ 1416499 h 3788763"/>
              <a:gd name="connsiteX48" fmla="*/ 17253 w 6443932"/>
              <a:gd name="connsiteY48" fmla="*/ 1468257 h 3788763"/>
              <a:gd name="connsiteX49" fmla="*/ 8626 w 6443932"/>
              <a:gd name="connsiteY49" fmla="*/ 1494137 h 3788763"/>
              <a:gd name="connsiteX50" fmla="*/ 0 w 6443932"/>
              <a:gd name="connsiteY50" fmla="*/ 1520016 h 3788763"/>
              <a:gd name="connsiteX51" fmla="*/ 8626 w 6443932"/>
              <a:gd name="connsiteY51" fmla="*/ 1787435 h 3788763"/>
              <a:gd name="connsiteX52" fmla="*/ 17253 w 6443932"/>
              <a:gd name="connsiteY52" fmla="*/ 1830567 h 3788763"/>
              <a:gd name="connsiteX53" fmla="*/ 34506 w 6443932"/>
              <a:gd name="connsiteY53" fmla="*/ 1942710 h 3788763"/>
              <a:gd name="connsiteX54" fmla="*/ 51758 w 6443932"/>
              <a:gd name="connsiteY54" fmla="*/ 1994469 h 3788763"/>
              <a:gd name="connsiteX55" fmla="*/ 69011 w 6443932"/>
              <a:gd name="connsiteY55" fmla="*/ 2063480 h 3788763"/>
              <a:gd name="connsiteX56" fmla="*/ 77638 w 6443932"/>
              <a:gd name="connsiteY56" fmla="*/ 2158371 h 3788763"/>
              <a:gd name="connsiteX57" fmla="*/ 86264 w 6443932"/>
              <a:gd name="connsiteY57" fmla="*/ 2218755 h 3788763"/>
              <a:gd name="connsiteX58" fmla="*/ 94890 w 6443932"/>
              <a:gd name="connsiteY58" fmla="*/ 2305020 h 3788763"/>
              <a:gd name="connsiteX59" fmla="*/ 103517 w 6443932"/>
              <a:gd name="connsiteY59" fmla="*/ 2330899 h 3788763"/>
              <a:gd name="connsiteX60" fmla="*/ 112143 w 6443932"/>
              <a:gd name="connsiteY60" fmla="*/ 2365405 h 3788763"/>
              <a:gd name="connsiteX61" fmla="*/ 120770 w 6443932"/>
              <a:gd name="connsiteY61" fmla="*/ 2417163 h 3788763"/>
              <a:gd name="connsiteX62" fmla="*/ 138023 w 6443932"/>
              <a:gd name="connsiteY62" fmla="*/ 2468921 h 3788763"/>
              <a:gd name="connsiteX63" fmla="*/ 163902 w 6443932"/>
              <a:gd name="connsiteY63" fmla="*/ 2546559 h 3788763"/>
              <a:gd name="connsiteX64" fmla="*/ 172528 w 6443932"/>
              <a:gd name="connsiteY64" fmla="*/ 2572438 h 3788763"/>
              <a:gd name="connsiteX65" fmla="*/ 189781 w 6443932"/>
              <a:gd name="connsiteY65" fmla="*/ 2632823 h 3788763"/>
              <a:gd name="connsiteX66" fmla="*/ 241540 w 6443932"/>
              <a:gd name="connsiteY66" fmla="*/ 2710461 h 3788763"/>
              <a:gd name="connsiteX67" fmla="*/ 276045 w 6443932"/>
              <a:gd name="connsiteY67" fmla="*/ 2762220 h 3788763"/>
              <a:gd name="connsiteX68" fmla="*/ 293298 w 6443932"/>
              <a:gd name="connsiteY68" fmla="*/ 2788099 h 3788763"/>
              <a:gd name="connsiteX69" fmla="*/ 327804 w 6443932"/>
              <a:gd name="connsiteY69" fmla="*/ 2839857 h 3788763"/>
              <a:gd name="connsiteX70" fmla="*/ 345057 w 6443932"/>
              <a:gd name="connsiteY70" fmla="*/ 2865737 h 3788763"/>
              <a:gd name="connsiteX71" fmla="*/ 396815 w 6443932"/>
              <a:gd name="connsiteY71" fmla="*/ 2908869 h 3788763"/>
              <a:gd name="connsiteX72" fmla="*/ 439947 w 6443932"/>
              <a:gd name="connsiteY72" fmla="*/ 2986506 h 3788763"/>
              <a:gd name="connsiteX73" fmla="*/ 474453 w 6443932"/>
              <a:gd name="connsiteY73" fmla="*/ 3038265 h 3788763"/>
              <a:gd name="connsiteX74" fmla="*/ 500332 w 6443932"/>
              <a:gd name="connsiteY74" fmla="*/ 3055518 h 3788763"/>
              <a:gd name="connsiteX75" fmla="*/ 534838 w 6443932"/>
              <a:gd name="connsiteY75" fmla="*/ 3098650 h 3788763"/>
              <a:gd name="connsiteX76" fmla="*/ 543464 w 6443932"/>
              <a:gd name="connsiteY76" fmla="*/ 3124529 h 3788763"/>
              <a:gd name="connsiteX77" fmla="*/ 595223 w 6443932"/>
              <a:gd name="connsiteY77" fmla="*/ 3159035 h 3788763"/>
              <a:gd name="connsiteX78" fmla="*/ 629728 w 6443932"/>
              <a:gd name="connsiteY78" fmla="*/ 3210793 h 3788763"/>
              <a:gd name="connsiteX79" fmla="*/ 707366 w 6443932"/>
              <a:gd name="connsiteY79" fmla="*/ 3262552 h 3788763"/>
              <a:gd name="connsiteX80" fmla="*/ 733245 w 6443932"/>
              <a:gd name="connsiteY80" fmla="*/ 3279805 h 3788763"/>
              <a:gd name="connsiteX81" fmla="*/ 759124 w 6443932"/>
              <a:gd name="connsiteY81" fmla="*/ 3288431 h 3788763"/>
              <a:gd name="connsiteX82" fmla="*/ 785004 w 6443932"/>
              <a:gd name="connsiteY82" fmla="*/ 3305684 h 3788763"/>
              <a:gd name="connsiteX83" fmla="*/ 836762 w 6443932"/>
              <a:gd name="connsiteY83" fmla="*/ 3322937 h 3788763"/>
              <a:gd name="connsiteX84" fmla="*/ 940279 w 6443932"/>
              <a:gd name="connsiteY84" fmla="*/ 3391948 h 3788763"/>
              <a:gd name="connsiteX85" fmla="*/ 992038 w 6443932"/>
              <a:gd name="connsiteY85" fmla="*/ 3426454 h 3788763"/>
              <a:gd name="connsiteX86" fmla="*/ 1017917 w 6443932"/>
              <a:gd name="connsiteY86" fmla="*/ 3435080 h 3788763"/>
              <a:gd name="connsiteX87" fmla="*/ 1095555 w 6443932"/>
              <a:gd name="connsiteY87" fmla="*/ 3469586 h 3788763"/>
              <a:gd name="connsiteX88" fmla="*/ 1199072 w 6443932"/>
              <a:gd name="connsiteY88" fmla="*/ 3504091 h 3788763"/>
              <a:gd name="connsiteX89" fmla="*/ 1250830 w 6443932"/>
              <a:gd name="connsiteY89" fmla="*/ 3529971 h 3788763"/>
              <a:gd name="connsiteX90" fmla="*/ 1302589 w 6443932"/>
              <a:gd name="connsiteY90" fmla="*/ 3547223 h 3788763"/>
              <a:gd name="connsiteX91" fmla="*/ 1380226 w 6443932"/>
              <a:gd name="connsiteY91" fmla="*/ 3564476 h 3788763"/>
              <a:gd name="connsiteX92" fmla="*/ 1406106 w 6443932"/>
              <a:gd name="connsiteY92" fmla="*/ 3573103 h 3788763"/>
              <a:gd name="connsiteX93" fmla="*/ 1647645 w 6443932"/>
              <a:gd name="connsiteY93" fmla="*/ 3573103 h 3788763"/>
              <a:gd name="connsiteX94" fmla="*/ 1785668 w 6443932"/>
              <a:gd name="connsiteY94" fmla="*/ 3547223 h 3788763"/>
              <a:gd name="connsiteX95" fmla="*/ 1932317 w 6443932"/>
              <a:gd name="connsiteY95" fmla="*/ 3573103 h 3788763"/>
              <a:gd name="connsiteX96" fmla="*/ 2009955 w 6443932"/>
              <a:gd name="connsiteY96" fmla="*/ 3616235 h 3788763"/>
              <a:gd name="connsiteX97" fmla="*/ 2070340 w 6443932"/>
              <a:gd name="connsiteY97" fmla="*/ 3607608 h 3788763"/>
              <a:gd name="connsiteX98" fmla="*/ 2078966 w 6443932"/>
              <a:gd name="connsiteY98" fmla="*/ 3581729 h 3788763"/>
              <a:gd name="connsiteX99" fmla="*/ 2113472 w 6443932"/>
              <a:gd name="connsiteY99" fmla="*/ 3529971 h 3788763"/>
              <a:gd name="connsiteX100" fmla="*/ 2104845 w 6443932"/>
              <a:gd name="connsiteY100" fmla="*/ 3469586 h 3788763"/>
              <a:gd name="connsiteX101" fmla="*/ 2113472 w 6443932"/>
              <a:gd name="connsiteY101" fmla="*/ 3443706 h 3788763"/>
              <a:gd name="connsiteX102" fmla="*/ 2139351 w 6443932"/>
              <a:gd name="connsiteY102" fmla="*/ 3452333 h 3788763"/>
              <a:gd name="connsiteX103" fmla="*/ 2147977 w 6443932"/>
              <a:gd name="connsiteY103" fmla="*/ 3529971 h 3788763"/>
              <a:gd name="connsiteX104" fmla="*/ 2130724 w 6443932"/>
              <a:gd name="connsiteY104" fmla="*/ 3555850 h 3788763"/>
              <a:gd name="connsiteX105" fmla="*/ 2139351 w 6443932"/>
              <a:gd name="connsiteY105" fmla="*/ 3650740 h 3788763"/>
              <a:gd name="connsiteX106" fmla="*/ 2191109 w 6443932"/>
              <a:gd name="connsiteY106" fmla="*/ 3676620 h 3788763"/>
              <a:gd name="connsiteX107" fmla="*/ 2329132 w 6443932"/>
              <a:gd name="connsiteY107" fmla="*/ 3685246 h 3788763"/>
              <a:gd name="connsiteX108" fmla="*/ 2363638 w 6443932"/>
              <a:gd name="connsiteY108" fmla="*/ 3693872 h 3788763"/>
              <a:gd name="connsiteX109" fmla="*/ 2389517 w 6443932"/>
              <a:gd name="connsiteY109" fmla="*/ 3702499 h 3788763"/>
              <a:gd name="connsiteX110" fmla="*/ 2493034 w 6443932"/>
              <a:gd name="connsiteY110" fmla="*/ 3719752 h 3788763"/>
              <a:gd name="connsiteX111" fmla="*/ 2544792 w 6443932"/>
              <a:gd name="connsiteY111" fmla="*/ 3762884 h 3788763"/>
              <a:gd name="connsiteX112" fmla="*/ 2553419 w 6443932"/>
              <a:gd name="connsiteY112" fmla="*/ 3788763 h 3788763"/>
              <a:gd name="connsiteX113" fmla="*/ 2570672 w 6443932"/>
              <a:gd name="connsiteY113" fmla="*/ 3762884 h 3788763"/>
              <a:gd name="connsiteX114" fmla="*/ 2587924 w 6443932"/>
              <a:gd name="connsiteY114" fmla="*/ 3693872 h 3788763"/>
              <a:gd name="connsiteX115" fmla="*/ 2536166 w 6443932"/>
              <a:gd name="connsiteY115" fmla="*/ 3659367 h 3788763"/>
              <a:gd name="connsiteX116" fmla="*/ 2510287 w 6443932"/>
              <a:gd name="connsiteY116" fmla="*/ 3650740 h 3788763"/>
              <a:gd name="connsiteX117" fmla="*/ 2484407 w 6443932"/>
              <a:gd name="connsiteY117" fmla="*/ 3633488 h 3788763"/>
              <a:gd name="connsiteX118" fmla="*/ 2363638 w 6443932"/>
              <a:gd name="connsiteY118" fmla="*/ 3624861 h 3788763"/>
              <a:gd name="connsiteX119" fmla="*/ 2286000 w 6443932"/>
              <a:gd name="connsiteY119" fmla="*/ 3607608 h 3788763"/>
              <a:gd name="connsiteX120" fmla="*/ 2268747 w 6443932"/>
              <a:gd name="connsiteY120" fmla="*/ 3581729 h 3788763"/>
              <a:gd name="connsiteX121" fmla="*/ 2251494 w 6443932"/>
              <a:gd name="connsiteY121" fmla="*/ 3521344 h 3788763"/>
              <a:gd name="connsiteX122" fmla="*/ 2268747 w 6443932"/>
              <a:gd name="connsiteY122" fmla="*/ 3469586 h 3788763"/>
              <a:gd name="connsiteX123" fmla="*/ 2277374 w 6443932"/>
              <a:gd name="connsiteY123" fmla="*/ 3443706 h 3788763"/>
              <a:gd name="connsiteX124" fmla="*/ 2355011 w 6443932"/>
              <a:gd name="connsiteY124" fmla="*/ 3417827 h 3788763"/>
              <a:gd name="connsiteX125" fmla="*/ 2380890 w 6443932"/>
              <a:gd name="connsiteY125" fmla="*/ 3409201 h 3788763"/>
              <a:gd name="connsiteX126" fmla="*/ 2406770 w 6443932"/>
              <a:gd name="connsiteY126" fmla="*/ 3400574 h 3788763"/>
              <a:gd name="connsiteX127" fmla="*/ 2458528 w 6443932"/>
              <a:gd name="connsiteY127" fmla="*/ 3357442 h 3788763"/>
              <a:gd name="connsiteX128" fmla="*/ 2484407 w 6443932"/>
              <a:gd name="connsiteY128" fmla="*/ 3348816 h 3788763"/>
              <a:gd name="connsiteX129" fmla="*/ 2510287 w 6443932"/>
              <a:gd name="connsiteY129" fmla="*/ 3331563 h 3788763"/>
              <a:gd name="connsiteX130" fmla="*/ 2553419 w 6443932"/>
              <a:gd name="connsiteY130" fmla="*/ 3322937 h 3788763"/>
              <a:gd name="connsiteX131" fmla="*/ 2570672 w 6443932"/>
              <a:gd name="connsiteY131" fmla="*/ 3297057 h 3788763"/>
              <a:gd name="connsiteX132" fmla="*/ 2596551 w 6443932"/>
              <a:gd name="connsiteY132" fmla="*/ 3271178 h 3788763"/>
              <a:gd name="connsiteX133" fmla="*/ 2717321 w 6443932"/>
              <a:gd name="connsiteY133" fmla="*/ 3245299 h 3788763"/>
              <a:gd name="connsiteX134" fmla="*/ 2777706 w 6443932"/>
              <a:gd name="connsiteY134" fmla="*/ 3253925 h 3788763"/>
              <a:gd name="connsiteX135" fmla="*/ 2786332 w 6443932"/>
              <a:gd name="connsiteY135" fmla="*/ 3279805 h 3788763"/>
              <a:gd name="connsiteX136" fmla="*/ 2812211 w 6443932"/>
              <a:gd name="connsiteY136" fmla="*/ 3288431 h 3788763"/>
              <a:gd name="connsiteX137" fmla="*/ 2846717 w 6443932"/>
              <a:gd name="connsiteY137" fmla="*/ 3279805 h 3788763"/>
              <a:gd name="connsiteX138" fmla="*/ 2846717 w 6443932"/>
              <a:gd name="connsiteY138" fmla="*/ 3202167 h 3788763"/>
              <a:gd name="connsiteX139" fmla="*/ 2838090 w 6443932"/>
              <a:gd name="connsiteY139" fmla="*/ 3176288 h 3788763"/>
              <a:gd name="connsiteX140" fmla="*/ 2820838 w 6443932"/>
              <a:gd name="connsiteY140" fmla="*/ 3124529 h 3788763"/>
              <a:gd name="connsiteX141" fmla="*/ 2812211 w 6443932"/>
              <a:gd name="connsiteY141" fmla="*/ 3098650 h 3788763"/>
              <a:gd name="connsiteX142" fmla="*/ 2734574 w 6443932"/>
              <a:gd name="connsiteY142" fmla="*/ 3038265 h 3788763"/>
              <a:gd name="connsiteX143" fmla="*/ 2743200 w 6443932"/>
              <a:gd name="connsiteY143" fmla="*/ 2995133 h 3788763"/>
              <a:gd name="connsiteX144" fmla="*/ 2751826 w 6443932"/>
              <a:gd name="connsiteY144" fmla="*/ 2969254 h 3788763"/>
              <a:gd name="connsiteX145" fmla="*/ 2760453 w 6443932"/>
              <a:gd name="connsiteY145" fmla="*/ 2917495 h 3788763"/>
              <a:gd name="connsiteX146" fmla="*/ 2786332 w 6443932"/>
              <a:gd name="connsiteY146" fmla="*/ 2900242 h 3788763"/>
              <a:gd name="connsiteX147" fmla="*/ 2812211 w 6443932"/>
              <a:gd name="connsiteY147" fmla="*/ 2848484 h 3788763"/>
              <a:gd name="connsiteX148" fmla="*/ 2838090 w 6443932"/>
              <a:gd name="connsiteY148" fmla="*/ 2831231 h 3788763"/>
              <a:gd name="connsiteX149" fmla="*/ 2863970 w 6443932"/>
              <a:gd name="connsiteY149" fmla="*/ 2822605 h 3788763"/>
              <a:gd name="connsiteX150" fmla="*/ 2872596 w 6443932"/>
              <a:gd name="connsiteY150" fmla="*/ 2753593 h 3788763"/>
              <a:gd name="connsiteX151" fmla="*/ 2907102 w 6443932"/>
              <a:gd name="connsiteY151" fmla="*/ 2675955 h 3788763"/>
              <a:gd name="connsiteX152" fmla="*/ 2932981 w 6443932"/>
              <a:gd name="connsiteY152" fmla="*/ 2624197 h 3788763"/>
              <a:gd name="connsiteX153" fmla="*/ 2958860 w 6443932"/>
              <a:gd name="connsiteY153" fmla="*/ 2598318 h 3788763"/>
              <a:gd name="connsiteX154" fmla="*/ 3010619 w 6443932"/>
              <a:gd name="connsiteY154" fmla="*/ 2581065 h 3788763"/>
              <a:gd name="connsiteX155" fmla="*/ 3027872 w 6443932"/>
              <a:gd name="connsiteY155" fmla="*/ 2555186 h 3788763"/>
              <a:gd name="connsiteX156" fmla="*/ 3053751 w 6443932"/>
              <a:gd name="connsiteY156" fmla="*/ 2546559 h 3788763"/>
              <a:gd name="connsiteX157" fmla="*/ 3105509 w 6443932"/>
              <a:gd name="connsiteY157" fmla="*/ 2520680 h 3788763"/>
              <a:gd name="connsiteX158" fmla="*/ 3148641 w 6443932"/>
              <a:gd name="connsiteY158" fmla="*/ 2486174 h 3788763"/>
              <a:gd name="connsiteX159" fmla="*/ 3200400 w 6443932"/>
              <a:gd name="connsiteY159" fmla="*/ 2451669 h 3788763"/>
              <a:gd name="connsiteX160" fmla="*/ 3200400 w 6443932"/>
              <a:gd name="connsiteY160" fmla="*/ 2218755 h 3788763"/>
              <a:gd name="connsiteX161" fmla="*/ 3209026 w 6443932"/>
              <a:gd name="connsiteY161" fmla="*/ 2166997 h 3788763"/>
              <a:gd name="connsiteX162" fmla="*/ 3260785 w 6443932"/>
              <a:gd name="connsiteY162" fmla="*/ 2141118 h 3788763"/>
              <a:gd name="connsiteX163" fmla="*/ 3278038 w 6443932"/>
              <a:gd name="connsiteY163" fmla="*/ 2089359 h 3788763"/>
              <a:gd name="connsiteX164" fmla="*/ 3312543 w 6443932"/>
              <a:gd name="connsiteY164" fmla="*/ 2037601 h 3788763"/>
              <a:gd name="connsiteX165" fmla="*/ 3329796 w 6443932"/>
              <a:gd name="connsiteY165" fmla="*/ 1985842 h 3788763"/>
              <a:gd name="connsiteX166" fmla="*/ 3303917 w 6443932"/>
              <a:gd name="connsiteY166" fmla="*/ 1968589 h 3788763"/>
              <a:gd name="connsiteX167" fmla="*/ 3278038 w 6443932"/>
              <a:gd name="connsiteY167" fmla="*/ 1787435 h 3788763"/>
              <a:gd name="connsiteX168" fmla="*/ 3226279 w 6443932"/>
              <a:gd name="connsiteY168" fmla="*/ 1770182 h 3788763"/>
              <a:gd name="connsiteX169" fmla="*/ 3200400 w 6443932"/>
              <a:gd name="connsiteY169" fmla="*/ 1761555 h 3788763"/>
              <a:gd name="connsiteX170" fmla="*/ 3191774 w 6443932"/>
              <a:gd name="connsiteY170" fmla="*/ 1675291 h 3788763"/>
              <a:gd name="connsiteX171" fmla="*/ 3217653 w 6443932"/>
              <a:gd name="connsiteY171" fmla="*/ 1658038 h 3788763"/>
              <a:gd name="connsiteX172" fmla="*/ 3252158 w 6443932"/>
              <a:gd name="connsiteY172" fmla="*/ 1606280 h 3788763"/>
              <a:gd name="connsiteX173" fmla="*/ 3269411 w 6443932"/>
              <a:gd name="connsiteY173" fmla="*/ 1580401 h 3788763"/>
              <a:gd name="connsiteX174" fmla="*/ 3295290 w 6443932"/>
              <a:gd name="connsiteY174" fmla="*/ 1494137 h 3788763"/>
              <a:gd name="connsiteX175" fmla="*/ 3312543 w 6443932"/>
              <a:gd name="connsiteY175" fmla="*/ 1442378 h 3788763"/>
              <a:gd name="connsiteX176" fmla="*/ 3321170 w 6443932"/>
              <a:gd name="connsiteY176" fmla="*/ 1407872 h 3788763"/>
              <a:gd name="connsiteX177" fmla="*/ 3493698 w 6443932"/>
              <a:gd name="connsiteY177" fmla="*/ 1416499 h 3788763"/>
              <a:gd name="connsiteX178" fmla="*/ 3554083 w 6443932"/>
              <a:gd name="connsiteY178" fmla="*/ 1356114 h 3788763"/>
              <a:gd name="connsiteX179" fmla="*/ 3614468 w 6443932"/>
              <a:gd name="connsiteY179" fmla="*/ 1364740 h 3788763"/>
              <a:gd name="connsiteX180" fmla="*/ 3648974 w 6443932"/>
              <a:gd name="connsiteY180" fmla="*/ 1407872 h 3788763"/>
              <a:gd name="connsiteX181" fmla="*/ 3666226 w 6443932"/>
              <a:gd name="connsiteY181" fmla="*/ 1433752 h 3788763"/>
              <a:gd name="connsiteX182" fmla="*/ 3692106 w 6443932"/>
              <a:gd name="connsiteY182" fmla="*/ 1485510 h 3788763"/>
              <a:gd name="connsiteX183" fmla="*/ 3726611 w 6443932"/>
              <a:gd name="connsiteY183" fmla="*/ 1563148 h 3788763"/>
              <a:gd name="connsiteX184" fmla="*/ 3804249 w 6443932"/>
              <a:gd name="connsiteY184" fmla="*/ 1597654 h 3788763"/>
              <a:gd name="connsiteX185" fmla="*/ 3890513 w 6443932"/>
              <a:gd name="connsiteY185" fmla="*/ 1614906 h 3788763"/>
              <a:gd name="connsiteX186" fmla="*/ 3933645 w 6443932"/>
              <a:gd name="connsiteY186" fmla="*/ 1623533 h 3788763"/>
              <a:gd name="connsiteX187" fmla="*/ 3959524 w 6443932"/>
              <a:gd name="connsiteY187" fmla="*/ 1632159 h 3788763"/>
              <a:gd name="connsiteX188" fmla="*/ 3985404 w 6443932"/>
              <a:gd name="connsiteY188" fmla="*/ 1649412 h 3788763"/>
              <a:gd name="connsiteX189" fmla="*/ 4011283 w 6443932"/>
              <a:gd name="connsiteY189" fmla="*/ 1658038 h 3788763"/>
              <a:gd name="connsiteX190" fmla="*/ 4088921 w 6443932"/>
              <a:gd name="connsiteY190" fmla="*/ 1701171 h 3788763"/>
              <a:gd name="connsiteX191" fmla="*/ 4114800 w 6443932"/>
              <a:gd name="connsiteY191" fmla="*/ 1752929 h 3788763"/>
              <a:gd name="connsiteX192" fmla="*/ 4123426 w 6443932"/>
              <a:gd name="connsiteY192" fmla="*/ 1778808 h 3788763"/>
              <a:gd name="connsiteX193" fmla="*/ 4149306 w 6443932"/>
              <a:gd name="connsiteY193" fmla="*/ 1796061 h 3788763"/>
              <a:gd name="connsiteX194" fmla="*/ 4192438 w 6443932"/>
              <a:gd name="connsiteY194" fmla="*/ 1873699 h 3788763"/>
              <a:gd name="connsiteX195" fmla="*/ 4209690 w 6443932"/>
              <a:gd name="connsiteY195" fmla="*/ 1899578 h 3788763"/>
              <a:gd name="connsiteX196" fmla="*/ 4235570 w 6443932"/>
              <a:gd name="connsiteY196" fmla="*/ 1925457 h 3788763"/>
              <a:gd name="connsiteX197" fmla="*/ 4278702 w 6443932"/>
              <a:gd name="connsiteY197" fmla="*/ 1959963 h 3788763"/>
              <a:gd name="connsiteX198" fmla="*/ 4304581 w 6443932"/>
              <a:gd name="connsiteY198" fmla="*/ 1985842 h 3788763"/>
              <a:gd name="connsiteX199" fmla="*/ 4321834 w 6443932"/>
              <a:gd name="connsiteY199" fmla="*/ 2011721 h 3788763"/>
              <a:gd name="connsiteX200" fmla="*/ 4373592 w 6443932"/>
              <a:gd name="connsiteY200" fmla="*/ 2037601 h 3788763"/>
              <a:gd name="connsiteX201" fmla="*/ 4425351 w 6443932"/>
              <a:gd name="connsiteY201" fmla="*/ 2072106 h 3788763"/>
              <a:gd name="connsiteX202" fmla="*/ 4451230 w 6443932"/>
              <a:gd name="connsiteY202" fmla="*/ 2097986 h 3788763"/>
              <a:gd name="connsiteX203" fmla="*/ 4468483 w 6443932"/>
              <a:gd name="connsiteY203" fmla="*/ 2123865 h 3788763"/>
              <a:gd name="connsiteX204" fmla="*/ 4494362 w 6443932"/>
              <a:gd name="connsiteY204" fmla="*/ 2132491 h 3788763"/>
              <a:gd name="connsiteX205" fmla="*/ 4502989 w 6443932"/>
              <a:gd name="connsiteY205" fmla="*/ 2158371 h 3788763"/>
              <a:gd name="connsiteX206" fmla="*/ 4528868 w 6443932"/>
              <a:gd name="connsiteY206" fmla="*/ 2166997 h 3788763"/>
              <a:gd name="connsiteX207" fmla="*/ 4554747 w 6443932"/>
              <a:gd name="connsiteY207" fmla="*/ 2184250 h 3788763"/>
              <a:gd name="connsiteX208" fmla="*/ 4589253 w 6443932"/>
              <a:gd name="connsiteY208" fmla="*/ 2227382 h 3788763"/>
              <a:gd name="connsiteX209" fmla="*/ 4623758 w 6443932"/>
              <a:gd name="connsiteY209" fmla="*/ 2279140 h 3788763"/>
              <a:gd name="connsiteX210" fmla="*/ 4675517 w 6443932"/>
              <a:gd name="connsiteY210" fmla="*/ 2313646 h 3788763"/>
              <a:gd name="connsiteX211" fmla="*/ 4684143 w 6443932"/>
              <a:gd name="connsiteY211" fmla="*/ 2339525 h 3788763"/>
              <a:gd name="connsiteX212" fmla="*/ 4735902 w 6443932"/>
              <a:gd name="connsiteY212" fmla="*/ 2374031 h 3788763"/>
              <a:gd name="connsiteX213" fmla="*/ 4779034 w 6443932"/>
              <a:gd name="connsiteY213" fmla="*/ 2417163 h 3788763"/>
              <a:gd name="connsiteX214" fmla="*/ 4822166 w 6443932"/>
              <a:gd name="connsiteY214" fmla="*/ 2460295 h 3788763"/>
              <a:gd name="connsiteX215" fmla="*/ 4865298 w 6443932"/>
              <a:gd name="connsiteY215" fmla="*/ 2537933 h 3788763"/>
              <a:gd name="connsiteX216" fmla="*/ 4891177 w 6443932"/>
              <a:gd name="connsiteY216" fmla="*/ 2555186 h 3788763"/>
              <a:gd name="connsiteX217" fmla="*/ 4908430 w 6443932"/>
              <a:gd name="connsiteY217" fmla="*/ 2581065 h 3788763"/>
              <a:gd name="connsiteX218" fmla="*/ 4917057 w 6443932"/>
              <a:gd name="connsiteY218" fmla="*/ 2555186 h 3788763"/>
              <a:gd name="connsiteX219" fmla="*/ 4942936 w 6443932"/>
              <a:gd name="connsiteY219" fmla="*/ 2494801 h 3788763"/>
              <a:gd name="connsiteX220" fmla="*/ 4925683 w 6443932"/>
              <a:gd name="connsiteY220" fmla="*/ 2468921 h 3788763"/>
              <a:gd name="connsiteX221" fmla="*/ 4899804 w 6443932"/>
              <a:gd name="connsiteY221" fmla="*/ 2460295 h 3788763"/>
              <a:gd name="connsiteX222" fmla="*/ 4891177 w 6443932"/>
              <a:gd name="connsiteY222" fmla="*/ 2434416 h 3788763"/>
              <a:gd name="connsiteX223" fmla="*/ 4865298 w 6443932"/>
              <a:gd name="connsiteY223" fmla="*/ 2417163 h 3788763"/>
              <a:gd name="connsiteX224" fmla="*/ 4804913 w 6443932"/>
              <a:gd name="connsiteY224" fmla="*/ 2339525 h 3788763"/>
              <a:gd name="connsiteX225" fmla="*/ 4779034 w 6443932"/>
              <a:gd name="connsiteY225" fmla="*/ 2322272 h 3788763"/>
              <a:gd name="connsiteX226" fmla="*/ 4744528 w 6443932"/>
              <a:gd name="connsiteY226" fmla="*/ 2270514 h 3788763"/>
              <a:gd name="connsiteX227" fmla="*/ 4692770 w 6443932"/>
              <a:gd name="connsiteY227" fmla="*/ 2236008 h 3788763"/>
              <a:gd name="connsiteX228" fmla="*/ 4675517 w 6443932"/>
              <a:gd name="connsiteY228" fmla="*/ 2210129 h 3788763"/>
              <a:gd name="connsiteX229" fmla="*/ 4623758 w 6443932"/>
              <a:gd name="connsiteY229" fmla="*/ 2175623 h 3788763"/>
              <a:gd name="connsiteX230" fmla="*/ 4597879 w 6443932"/>
              <a:gd name="connsiteY230" fmla="*/ 2158371 h 3788763"/>
              <a:gd name="connsiteX231" fmla="*/ 4572000 w 6443932"/>
              <a:gd name="connsiteY231" fmla="*/ 2132491 h 3788763"/>
              <a:gd name="connsiteX232" fmla="*/ 4511615 w 6443932"/>
              <a:gd name="connsiteY232" fmla="*/ 2072106 h 3788763"/>
              <a:gd name="connsiteX233" fmla="*/ 4468483 w 6443932"/>
              <a:gd name="connsiteY233" fmla="*/ 2037601 h 3788763"/>
              <a:gd name="connsiteX234" fmla="*/ 4442604 w 6443932"/>
              <a:gd name="connsiteY234" fmla="*/ 2011721 h 3788763"/>
              <a:gd name="connsiteX235" fmla="*/ 4416724 w 6443932"/>
              <a:gd name="connsiteY235" fmla="*/ 1994469 h 3788763"/>
              <a:gd name="connsiteX236" fmla="*/ 4373592 w 6443932"/>
              <a:gd name="connsiteY236" fmla="*/ 1916831 h 3788763"/>
              <a:gd name="connsiteX237" fmla="*/ 4356340 w 6443932"/>
              <a:gd name="connsiteY237" fmla="*/ 1890952 h 3788763"/>
              <a:gd name="connsiteX238" fmla="*/ 4330460 w 6443932"/>
              <a:gd name="connsiteY238" fmla="*/ 1839193 h 3788763"/>
              <a:gd name="connsiteX239" fmla="*/ 4313207 w 6443932"/>
              <a:gd name="connsiteY239" fmla="*/ 1761555 h 3788763"/>
              <a:gd name="connsiteX240" fmla="*/ 4295955 w 6443932"/>
              <a:gd name="connsiteY240" fmla="*/ 1709797 h 3788763"/>
              <a:gd name="connsiteX241" fmla="*/ 4278702 w 6443932"/>
              <a:gd name="connsiteY241" fmla="*/ 1658038 h 3788763"/>
              <a:gd name="connsiteX242" fmla="*/ 4270075 w 6443932"/>
              <a:gd name="connsiteY242" fmla="*/ 1632159 h 3788763"/>
              <a:gd name="connsiteX243" fmla="*/ 4252823 w 6443932"/>
              <a:gd name="connsiteY243" fmla="*/ 1606280 h 3788763"/>
              <a:gd name="connsiteX244" fmla="*/ 4244196 w 6443932"/>
              <a:gd name="connsiteY244" fmla="*/ 1528642 h 3788763"/>
              <a:gd name="connsiteX245" fmla="*/ 4261449 w 6443932"/>
              <a:gd name="connsiteY245" fmla="*/ 1269850 h 3788763"/>
              <a:gd name="connsiteX246" fmla="*/ 4278702 w 6443932"/>
              <a:gd name="connsiteY246" fmla="*/ 1218091 h 3788763"/>
              <a:gd name="connsiteX247" fmla="*/ 4287328 w 6443932"/>
              <a:gd name="connsiteY247" fmla="*/ 1192212 h 3788763"/>
              <a:gd name="connsiteX248" fmla="*/ 4304581 w 6443932"/>
              <a:gd name="connsiteY248" fmla="*/ 1166333 h 3788763"/>
              <a:gd name="connsiteX249" fmla="*/ 4339087 w 6443932"/>
              <a:gd name="connsiteY249" fmla="*/ 1062816 h 3788763"/>
              <a:gd name="connsiteX250" fmla="*/ 4347713 w 6443932"/>
              <a:gd name="connsiteY250" fmla="*/ 1036937 h 3788763"/>
              <a:gd name="connsiteX251" fmla="*/ 4382219 w 6443932"/>
              <a:gd name="connsiteY251" fmla="*/ 985178 h 3788763"/>
              <a:gd name="connsiteX252" fmla="*/ 4399472 w 6443932"/>
              <a:gd name="connsiteY252" fmla="*/ 933420 h 3788763"/>
              <a:gd name="connsiteX253" fmla="*/ 4451230 w 6443932"/>
              <a:gd name="connsiteY253" fmla="*/ 855782 h 3788763"/>
              <a:gd name="connsiteX254" fmla="*/ 4468483 w 6443932"/>
              <a:gd name="connsiteY254" fmla="*/ 829903 h 3788763"/>
              <a:gd name="connsiteX255" fmla="*/ 4494362 w 6443932"/>
              <a:gd name="connsiteY255" fmla="*/ 804023 h 3788763"/>
              <a:gd name="connsiteX256" fmla="*/ 4528868 w 6443932"/>
              <a:gd name="connsiteY256" fmla="*/ 760891 h 3788763"/>
              <a:gd name="connsiteX257" fmla="*/ 4589253 w 6443932"/>
              <a:gd name="connsiteY257" fmla="*/ 700506 h 3788763"/>
              <a:gd name="connsiteX258" fmla="*/ 4606506 w 6443932"/>
              <a:gd name="connsiteY258" fmla="*/ 674627 h 3788763"/>
              <a:gd name="connsiteX259" fmla="*/ 4658264 w 6443932"/>
              <a:gd name="connsiteY259" fmla="*/ 640121 h 3788763"/>
              <a:gd name="connsiteX260" fmla="*/ 4701396 w 6443932"/>
              <a:gd name="connsiteY260" fmla="*/ 588363 h 3788763"/>
              <a:gd name="connsiteX261" fmla="*/ 4735902 w 6443932"/>
              <a:gd name="connsiteY261" fmla="*/ 536605 h 3788763"/>
              <a:gd name="connsiteX262" fmla="*/ 4761781 w 6443932"/>
              <a:gd name="connsiteY262" fmla="*/ 519352 h 3788763"/>
              <a:gd name="connsiteX263" fmla="*/ 4813540 w 6443932"/>
              <a:gd name="connsiteY263" fmla="*/ 467593 h 3788763"/>
              <a:gd name="connsiteX264" fmla="*/ 4865298 w 6443932"/>
              <a:gd name="connsiteY264" fmla="*/ 433088 h 3788763"/>
              <a:gd name="connsiteX265" fmla="*/ 4891177 w 6443932"/>
              <a:gd name="connsiteY265" fmla="*/ 415835 h 3788763"/>
              <a:gd name="connsiteX266" fmla="*/ 4942936 w 6443932"/>
              <a:gd name="connsiteY266" fmla="*/ 398582 h 3788763"/>
              <a:gd name="connsiteX267" fmla="*/ 4968815 w 6443932"/>
              <a:gd name="connsiteY267" fmla="*/ 372703 h 3788763"/>
              <a:gd name="connsiteX268" fmla="*/ 5020574 w 6443932"/>
              <a:gd name="connsiteY268" fmla="*/ 355450 h 3788763"/>
              <a:gd name="connsiteX269" fmla="*/ 5115464 w 6443932"/>
              <a:gd name="connsiteY269" fmla="*/ 329571 h 3788763"/>
              <a:gd name="connsiteX270" fmla="*/ 5175849 w 6443932"/>
              <a:gd name="connsiteY270" fmla="*/ 320944 h 3788763"/>
              <a:gd name="connsiteX271" fmla="*/ 5270740 w 6443932"/>
              <a:gd name="connsiteY271" fmla="*/ 295065 h 3788763"/>
              <a:gd name="connsiteX272" fmla="*/ 5339751 w 6443932"/>
              <a:gd name="connsiteY272" fmla="*/ 277812 h 3788763"/>
              <a:gd name="connsiteX273" fmla="*/ 5408762 w 6443932"/>
              <a:gd name="connsiteY273" fmla="*/ 269186 h 3788763"/>
              <a:gd name="connsiteX274" fmla="*/ 5546785 w 6443932"/>
              <a:gd name="connsiteY274" fmla="*/ 277812 h 3788763"/>
              <a:gd name="connsiteX275" fmla="*/ 5650302 w 6443932"/>
              <a:gd name="connsiteY275" fmla="*/ 329571 h 3788763"/>
              <a:gd name="connsiteX276" fmla="*/ 5676181 w 6443932"/>
              <a:gd name="connsiteY276" fmla="*/ 338197 h 3788763"/>
              <a:gd name="connsiteX277" fmla="*/ 5702060 w 6443932"/>
              <a:gd name="connsiteY277" fmla="*/ 355450 h 3788763"/>
              <a:gd name="connsiteX278" fmla="*/ 5736566 w 6443932"/>
              <a:gd name="connsiteY278" fmla="*/ 398582 h 3788763"/>
              <a:gd name="connsiteX279" fmla="*/ 5736566 w 6443932"/>
              <a:gd name="connsiteY279" fmla="*/ 579737 h 3788763"/>
              <a:gd name="connsiteX280" fmla="*/ 5719313 w 6443932"/>
              <a:gd name="connsiteY280" fmla="*/ 605616 h 3788763"/>
              <a:gd name="connsiteX281" fmla="*/ 5684807 w 6443932"/>
              <a:gd name="connsiteY281" fmla="*/ 648748 h 3788763"/>
              <a:gd name="connsiteX282" fmla="*/ 5650302 w 6443932"/>
              <a:gd name="connsiteY282" fmla="*/ 700506 h 3788763"/>
              <a:gd name="connsiteX283" fmla="*/ 5633049 w 6443932"/>
              <a:gd name="connsiteY283" fmla="*/ 726386 h 3788763"/>
              <a:gd name="connsiteX284" fmla="*/ 5607170 w 6443932"/>
              <a:gd name="connsiteY284" fmla="*/ 743638 h 3788763"/>
              <a:gd name="connsiteX285" fmla="*/ 5589917 w 6443932"/>
              <a:gd name="connsiteY285" fmla="*/ 769518 h 3788763"/>
              <a:gd name="connsiteX286" fmla="*/ 5564038 w 6443932"/>
              <a:gd name="connsiteY286" fmla="*/ 786771 h 3788763"/>
              <a:gd name="connsiteX287" fmla="*/ 5555411 w 6443932"/>
              <a:gd name="connsiteY287" fmla="*/ 812650 h 3788763"/>
              <a:gd name="connsiteX288" fmla="*/ 5503653 w 6443932"/>
              <a:gd name="connsiteY288" fmla="*/ 847155 h 3788763"/>
              <a:gd name="connsiteX289" fmla="*/ 5477774 w 6443932"/>
              <a:gd name="connsiteY289" fmla="*/ 864408 h 3788763"/>
              <a:gd name="connsiteX290" fmla="*/ 5451894 w 6443932"/>
              <a:gd name="connsiteY290" fmla="*/ 881661 h 3788763"/>
              <a:gd name="connsiteX291" fmla="*/ 5434641 w 6443932"/>
              <a:gd name="connsiteY291" fmla="*/ 907540 h 3788763"/>
              <a:gd name="connsiteX292" fmla="*/ 5408762 w 6443932"/>
              <a:gd name="connsiteY292" fmla="*/ 916167 h 3788763"/>
              <a:gd name="connsiteX293" fmla="*/ 5348377 w 6443932"/>
              <a:gd name="connsiteY293" fmla="*/ 985178 h 3788763"/>
              <a:gd name="connsiteX294" fmla="*/ 5331124 w 6443932"/>
              <a:gd name="connsiteY294" fmla="*/ 1011057 h 3788763"/>
              <a:gd name="connsiteX295" fmla="*/ 5305245 w 6443932"/>
              <a:gd name="connsiteY295" fmla="*/ 1028310 h 3788763"/>
              <a:gd name="connsiteX296" fmla="*/ 5287992 w 6443932"/>
              <a:gd name="connsiteY296" fmla="*/ 1080069 h 3788763"/>
              <a:gd name="connsiteX297" fmla="*/ 5270740 w 6443932"/>
              <a:gd name="connsiteY297" fmla="*/ 1105948 h 3788763"/>
              <a:gd name="connsiteX298" fmla="*/ 5262113 w 6443932"/>
              <a:gd name="connsiteY298" fmla="*/ 1338861 h 3788763"/>
              <a:gd name="connsiteX299" fmla="*/ 5279366 w 6443932"/>
              <a:gd name="connsiteY299" fmla="*/ 1407872 h 3788763"/>
              <a:gd name="connsiteX300" fmla="*/ 5296619 w 6443932"/>
              <a:gd name="connsiteY300" fmla="*/ 1494137 h 3788763"/>
              <a:gd name="connsiteX301" fmla="*/ 5305245 w 6443932"/>
              <a:gd name="connsiteY301" fmla="*/ 1520016 h 3788763"/>
              <a:gd name="connsiteX302" fmla="*/ 5313872 w 6443932"/>
              <a:gd name="connsiteY302" fmla="*/ 1554521 h 3788763"/>
              <a:gd name="connsiteX303" fmla="*/ 5322498 w 6443932"/>
              <a:gd name="connsiteY303" fmla="*/ 1580401 h 3788763"/>
              <a:gd name="connsiteX304" fmla="*/ 5331124 w 6443932"/>
              <a:gd name="connsiteY304" fmla="*/ 1614906 h 3788763"/>
              <a:gd name="connsiteX305" fmla="*/ 5348377 w 6443932"/>
              <a:gd name="connsiteY305" fmla="*/ 1666665 h 3788763"/>
              <a:gd name="connsiteX306" fmla="*/ 5365630 w 6443932"/>
              <a:gd name="connsiteY306" fmla="*/ 1692544 h 3788763"/>
              <a:gd name="connsiteX307" fmla="*/ 5374257 w 6443932"/>
              <a:gd name="connsiteY307" fmla="*/ 1718423 h 3788763"/>
              <a:gd name="connsiteX308" fmla="*/ 5400136 w 6443932"/>
              <a:gd name="connsiteY308" fmla="*/ 1744303 h 3788763"/>
              <a:gd name="connsiteX309" fmla="*/ 5417389 w 6443932"/>
              <a:gd name="connsiteY309" fmla="*/ 1770182 h 3788763"/>
              <a:gd name="connsiteX310" fmla="*/ 5469147 w 6443932"/>
              <a:gd name="connsiteY310" fmla="*/ 1813314 h 3788763"/>
              <a:gd name="connsiteX311" fmla="*/ 5486400 w 6443932"/>
              <a:gd name="connsiteY311" fmla="*/ 1839193 h 3788763"/>
              <a:gd name="connsiteX312" fmla="*/ 5564038 w 6443932"/>
              <a:gd name="connsiteY312" fmla="*/ 1882325 h 3788763"/>
              <a:gd name="connsiteX313" fmla="*/ 5589917 w 6443932"/>
              <a:gd name="connsiteY313" fmla="*/ 1899578 h 3788763"/>
              <a:gd name="connsiteX314" fmla="*/ 5693434 w 6443932"/>
              <a:gd name="connsiteY314" fmla="*/ 1925457 h 3788763"/>
              <a:gd name="connsiteX315" fmla="*/ 6012611 w 6443932"/>
              <a:gd name="connsiteY315" fmla="*/ 1925457 h 3788763"/>
              <a:gd name="connsiteX316" fmla="*/ 6064370 w 6443932"/>
              <a:gd name="connsiteY316" fmla="*/ 1908205 h 3788763"/>
              <a:gd name="connsiteX317" fmla="*/ 6124755 w 6443932"/>
              <a:gd name="connsiteY317" fmla="*/ 1865072 h 3788763"/>
              <a:gd name="connsiteX318" fmla="*/ 6159260 w 6443932"/>
              <a:gd name="connsiteY318" fmla="*/ 1847820 h 3788763"/>
              <a:gd name="connsiteX319" fmla="*/ 6202392 w 6443932"/>
              <a:gd name="connsiteY319" fmla="*/ 1796061 h 3788763"/>
              <a:gd name="connsiteX320" fmla="*/ 6254151 w 6443932"/>
              <a:gd name="connsiteY320" fmla="*/ 1761555 h 3788763"/>
              <a:gd name="connsiteX321" fmla="*/ 6280030 w 6443932"/>
              <a:gd name="connsiteY321" fmla="*/ 1735676 h 3788763"/>
              <a:gd name="connsiteX322" fmla="*/ 6340415 w 6443932"/>
              <a:gd name="connsiteY322" fmla="*/ 1658038 h 3788763"/>
              <a:gd name="connsiteX323" fmla="*/ 6366294 w 6443932"/>
              <a:gd name="connsiteY323" fmla="*/ 1563148 h 3788763"/>
              <a:gd name="connsiteX324" fmla="*/ 6374921 w 6443932"/>
              <a:gd name="connsiteY324" fmla="*/ 1537269 h 3788763"/>
              <a:gd name="connsiteX325" fmla="*/ 6392174 w 6443932"/>
              <a:gd name="connsiteY325" fmla="*/ 1451005 h 3788763"/>
              <a:gd name="connsiteX326" fmla="*/ 6400800 w 6443932"/>
              <a:gd name="connsiteY326" fmla="*/ 1407872 h 3788763"/>
              <a:gd name="connsiteX327" fmla="*/ 6409426 w 6443932"/>
              <a:gd name="connsiteY327" fmla="*/ 1347488 h 3788763"/>
              <a:gd name="connsiteX328" fmla="*/ 6418053 w 6443932"/>
              <a:gd name="connsiteY328" fmla="*/ 1269850 h 3788763"/>
              <a:gd name="connsiteX329" fmla="*/ 6426679 w 6443932"/>
              <a:gd name="connsiteY329" fmla="*/ 1200838 h 3788763"/>
              <a:gd name="connsiteX330" fmla="*/ 6426679 w 6443932"/>
              <a:gd name="connsiteY330" fmla="*/ 726386 h 3788763"/>
              <a:gd name="connsiteX331" fmla="*/ 6435306 w 6443932"/>
              <a:gd name="connsiteY331" fmla="*/ 700506 h 3788763"/>
              <a:gd name="connsiteX332" fmla="*/ 6443932 w 6443932"/>
              <a:gd name="connsiteY332" fmla="*/ 648748 h 3788763"/>
              <a:gd name="connsiteX333" fmla="*/ 6435306 w 6443932"/>
              <a:gd name="connsiteY333" fmla="*/ 303691 h 3788763"/>
              <a:gd name="connsiteX334" fmla="*/ 6426679 w 6443932"/>
              <a:gd name="connsiteY334" fmla="*/ 277812 h 3788763"/>
              <a:gd name="connsiteX335" fmla="*/ 6392174 w 6443932"/>
              <a:gd name="connsiteY335" fmla="*/ 165669 h 3788763"/>
              <a:gd name="connsiteX336" fmla="*/ 6383547 w 6443932"/>
              <a:gd name="connsiteY336" fmla="*/ 139789 h 3788763"/>
              <a:gd name="connsiteX337" fmla="*/ 6357668 w 6443932"/>
              <a:gd name="connsiteY337" fmla="*/ 122537 h 3788763"/>
              <a:gd name="connsiteX338" fmla="*/ 6340415 w 6443932"/>
              <a:gd name="connsiteY338" fmla="*/ 96657 h 3788763"/>
              <a:gd name="connsiteX339" fmla="*/ 6262777 w 6443932"/>
              <a:gd name="connsiteY339" fmla="*/ 62152 h 3788763"/>
              <a:gd name="connsiteX340" fmla="*/ 6236898 w 6443932"/>
              <a:gd name="connsiteY340" fmla="*/ 53525 h 3788763"/>
              <a:gd name="connsiteX341" fmla="*/ 6185140 w 6443932"/>
              <a:gd name="connsiteY341" fmla="*/ 36272 h 3788763"/>
              <a:gd name="connsiteX342" fmla="*/ 6159260 w 6443932"/>
              <a:gd name="connsiteY342" fmla="*/ 27646 h 3788763"/>
              <a:gd name="connsiteX343" fmla="*/ 6133381 w 6443932"/>
              <a:gd name="connsiteY343" fmla="*/ 10393 h 3788763"/>
              <a:gd name="connsiteX344" fmla="*/ 5900468 w 6443932"/>
              <a:gd name="connsiteY344" fmla="*/ 10393 h 3788763"/>
              <a:gd name="connsiteX345" fmla="*/ 5848709 w 6443932"/>
              <a:gd name="connsiteY345" fmla="*/ 27646 h 3788763"/>
              <a:gd name="connsiteX346" fmla="*/ 5736566 w 6443932"/>
              <a:gd name="connsiteY346" fmla="*/ 44899 h 3788763"/>
              <a:gd name="connsiteX347" fmla="*/ 5710687 w 6443932"/>
              <a:gd name="connsiteY347" fmla="*/ 53525 h 3788763"/>
              <a:gd name="connsiteX348" fmla="*/ 5624423 w 6443932"/>
              <a:gd name="connsiteY348" fmla="*/ 70778 h 3788763"/>
              <a:gd name="connsiteX349" fmla="*/ 5564038 w 6443932"/>
              <a:gd name="connsiteY349" fmla="*/ 88031 h 3788763"/>
              <a:gd name="connsiteX350" fmla="*/ 5477774 w 6443932"/>
              <a:gd name="connsiteY350" fmla="*/ 105284 h 3788763"/>
              <a:gd name="connsiteX351" fmla="*/ 5417389 w 6443932"/>
              <a:gd name="connsiteY351" fmla="*/ 131163 h 3788763"/>
              <a:gd name="connsiteX352" fmla="*/ 5339751 w 6443932"/>
              <a:gd name="connsiteY352" fmla="*/ 157042 h 3788763"/>
              <a:gd name="connsiteX353" fmla="*/ 5287992 w 6443932"/>
              <a:gd name="connsiteY353" fmla="*/ 174295 h 3788763"/>
              <a:gd name="connsiteX354" fmla="*/ 5227607 w 6443932"/>
              <a:gd name="connsiteY354" fmla="*/ 182921 h 3788763"/>
              <a:gd name="connsiteX355" fmla="*/ 5115464 w 6443932"/>
              <a:gd name="connsiteY355" fmla="*/ 182921 h 3788763"/>
              <a:gd name="connsiteX356" fmla="*/ 4882551 w 6443932"/>
              <a:gd name="connsiteY356" fmla="*/ 191548 h 3788763"/>
              <a:gd name="connsiteX357" fmla="*/ 4295955 w 6443932"/>
              <a:gd name="connsiteY357" fmla="*/ 208801 h 3788763"/>
              <a:gd name="connsiteX358" fmla="*/ 4097547 w 6443932"/>
              <a:gd name="connsiteY358" fmla="*/ 226054 h 3788763"/>
              <a:gd name="connsiteX359" fmla="*/ 3795623 w 6443932"/>
              <a:gd name="connsiteY359" fmla="*/ 217427 h 3788763"/>
              <a:gd name="connsiteX360" fmla="*/ 3726611 w 6443932"/>
              <a:gd name="connsiteY360" fmla="*/ 200174 h 3788763"/>
              <a:gd name="connsiteX361" fmla="*/ 3623094 w 6443932"/>
              <a:gd name="connsiteY361" fmla="*/ 182921 h 3788763"/>
              <a:gd name="connsiteX362" fmla="*/ 3579962 w 6443932"/>
              <a:gd name="connsiteY362" fmla="*/ 174295 h 3788763"/>
              <a:gd name="connsiteX363" fmla="*/ 3476445 w 6443932"/>
              <a:gd name="connsiteY363" fmla="*/ 165669 h 3788763"/>
              <a:gd name="connsiteX364" fmla="*/ 3416060 w 6443932"/>
              <a:gd name="connsiteY364" fmla="*/ 157042 h 3788763"/>
              <a:gd name="connsiteX365" fmla="*/ 3372928 w 6443932"/>
              <a:gd name="connsiteY365" fmla="*/ 148416 h 3788763"/>
              <a:gd name="connsiteX366" fmla="*/ 3062377 w 6443932"/>
              <a:gd name="connsiteY366" fmla="*/ 139789 h 3788763"/>
              <a:gd name="connsiteX367" fmla="*/ 2881223 w 6443932"/>
              <a:gd name="connsiteY367" fmla="*/ 122537 h 3788763"/>
              <a:gd name="connsiteX368" fmla="*/ 2122098 w 6443932"/>
              <a:gd name="connsiteY368" fmla="*/ 105284 h 3788763"/>
              <a:gd name="connsiteX369" fmla="*/ 1837426 w 6443932"/>
              <a:gd name="connsiteY369" fmla="*/ 96657 h 378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6443932" h="3788763">
                <a:moveTo>
                  <a:pt x="1897811" y="105284"/>
                </a:moveTo>
                <a:cubicBezTo>
                  <a:pt x="1861090" y="109874"/>
                  <a:pt x="1750565" y="122736"/>
                  <a:pt x="1725283" y="131163"/>
                </a:cubicBezTo>
                <a:cubicBezTo>
                  <a:pt x="1716657" y="134038"/>
                  <a:pt x="1708280" y="137816"/>
                  <a:pt x="1699404" y="139789"/>
                </a:cubicBezTo>
                <a:cubicBezTo>
                  <a:pt x="1639458" y="153110"/>
                  <a:pt x="1662237" y="142313"/>
                  <a:pt x="1613140" y="157042"/>
                </a:cubicBezTo>
                <a:cubicBezTo>
                  <a:pt x="1595721" y="162268"/>
                  <a:pt x="1578634" y="168544"/>
                  <a:pt x="1561381" y="174295"/>
                </a:cubicBezTo>
                <a:cubicBezTo>
                  <a:pt x="1552755" y="177170"/>
                  <a:pt x="1544323" y="180716"/>
                  <a:pt x="1535502" y="182921"/>
                </a:cubicBezTo>
                <a:cubicBezTo>
                  <a:pt x="1524000" y="185797"/>
                  <a:pt x="1512352" y="188141"/>
                  <a:pt x="1500996" y="191548"/>
                </a:cubicBezTo>
                <a:cubicBezTo>
                  <a:pt x="1483577" y="196774"/>
                  <a:pt x="1466881" y="204391"/>
                  <a:pt x="1449238" y="208801"/>
                </a:cubicBezTo>
                <a:cubicBezTo>
                  <a:pt x="1437736" y="211676"/>
                  <a:pt x="1426088" y="214020"/>
                  <a:pt x="1414732" y="217427"/>
                </a:cubicBezTo>
                <a:cubicBezTo>
                  <a:pt x="1397313" y="222653"/>
                  <a:pt x="1380227" y="228929"/>
                  <a:pt x="1362974" y="234680"/>
                </a:cubicBezTo>
                <a:lnTo>
                  <a:pt x="1311215" y="251933"/>
                </a:lnTo>
                <a:lnTo>
                  <a:pt x="1259457" y="269186"/>
                </a:lnTo>
                <a:lnTo>
                  <a:pt x="1233577" y="277812"/>
                </a:lnTo>
                <a:cubicBezTo>
                  <a:pt x="1224951" y="283563"/>
                  <a:pt x="1217172" y="290854"/>
                  <a:pt x="1207698" y="295065"/>
                </a:cubicBezTo>
                <a:cubicBezTo>
                  <a:pt x="1191080" y="302451"/>
                  <a:pt x="1171072" y="302230"/>
                  <a:pt x="1155940" y="312318"/>
                </a:cubicBezTo>
                <a:cubicBezTo>
                  <a:pt x="1138687" y="323820"/>
                  <a:pt x="1123852" y="340265"/>
                  <a:pt x="1104181" y="346823"/>
                </a:cubicBezTo>
                <a:cubicBezTo>
                  <a:pt x="1095555" y="349699"/>
                  <a:pt x="1086251" y="351034"/>
                  <a:pt x="1078302" y="355450"/>
                </a:cubicBezTo>
                <a:cubicBezTo>
                  <a:pt x="1060176" y="365520"/>
                  <a:pt x="1026543" y="389955"/>
                  <a:pt x="1026543" y="389955"/>
                </a:cubicBezTo>
                <a:cubicBezTo>
                  <a:pt x="986994" y="449280"/>
                  <a:pt x="1011709" y="435157"/>
                  <a:pt x="966158" y="450340"/>
                </a:cubicBezTo>
                <a:cubicBezTo>
                  <a:pt x="917276" y="523669"/>
                  <a:pt x="997790" y="410078"/>
                  <a:pt x="897147" y="510725"/>
                </a:cubicBezTo>
                <a:cubicBezTo>
                  <a:pt x="888521" y="519352"/>
                  <a:pt x="879078" y="527233"/>
                  <a:pt x="871268" y="536605"/>
                </a:cubicBezTo>
                <a:cubicBezTo>
                  <a:pt x="864631" y="544570"/>
                  <a:pt x="862111" y="556007"/>
                  <a:pt x="854015" y="562484"/>
                </a:cubicBezTo>
                <a:cubicBezTo>
                  <a:pt x="846915" y="568164"/>
                  <a:pt x="836762" y="568235"/>
                  <a:pt x="828136" y="571110"/>
                </a:cubicBezTo>
                <a:cubicBezTo>
                  <a:pt x="821121" y="592155"/>
                  <a:pt x="818977" y="606149"/>
                  <a:pt x="802257" y="622869"/>
                </a:cubicBezTo>
                <a:cubicBezTo>
                  <a:pt x="794926" y="630200"/>
                  <a:pt x="785004" y="634370"/>
                  <a:pt x="776377" y="640121"/>
                </a:cubicBezTo>
                <a:cubicBezTo>
                  <a:pt x="770626" y="648748"/>
                  <a:pt x="766455" y="658670"/>
                  <a:pt x="759124" y="666001"/>
                </a:cubicBezTo>
                <a:cubicBezTo>
                  <a:pt x="709279" y="715847"/>
                  <a:pt x="756833" y="645534"/>
                  <a:pt x="707366" y="709133"/>
                </a:cubicBezTo>
                <a:cubicBezTo>
                  <a:pt x="707356" y="709145"/>
                  <a:pt x="664237" y="773825"/>
                  <a:pt x="655607" y="786771"/>
                </a:cubicBezTo>
                <a:cubicBezTo>
                  <a:pt x="649856" y="795397"/>
                  <a:pt x="648190" y="809372"/>
                  <a:pt x="638355" y="812650"/>
                </a:cubicBezTo>
                <a:lnTo>
                  <a:pt x="612475" y="821276"/>
                </a:lnTo>
                <a:cubicBezTo>
                  <a:pt x="606724" y="829902"/>
                  <a:pt x="601860" y="839190"/>
                  <a:pt x="595223" y="847155"/>
                </a:cubicBezTo>
                <a:cubicBezTo>
                  <a:pt x="574467" y="872063"/>
                  <a:pt x="568910" y="873324"/>
                  <a:pt x="543464" y="890288"/>
                </a:cubicBezTo>
                <a:lnTo>
                  <a:pt x="526211" y="942046"/>
                </a:lnTo>
                <a:cubicBezTo>
                  <a:pt x="523336" y="950672"/>
                  <a:pt x="526211" y="965049"/>
                  <a:pt x="517585" y="967925"/>
                </a:cubicBezTo>
                <a:cubicBezTo>
                  <a:pt x="439078" y="994096"/>
                  <a:pt x="563055" y="953956"/>
                  <a:pt x="448574" y="985178"/>
                </a:cubicBezTo>
                <a:cubicBezTo>
                  <a:pt x="431029" y="989963"/>
                  <a:pt x="396815" y="1002431"/>
                  <a:pt x="396815" y="1002431"/>
                </a:cubicBezTo>
                <a:cubicBezTo>
                  <a:pt x="388189" y="1008182"/>
                  <a:pt x="378267" y="1012353"/>
                  <a:pt x="370936" y="1019684"/>
                </a:cubicBezTo>
                <a:cubicBezTo>
                  <a:pt x="363605" y="1027015"/>
                  <a:pt x="362475" y="1040068"/>
                  <a:pt x="353683" y="1045563"/>
                </a:cubicBezTo>
                <a:cubicBezTo>
                  <a:pt x="338261" y="1055202"/>
                  <a:pt x="317056" y="1052728"/>
                  <a:pt x="301924" y="1062816"/>
                </a:cubicBezTo>
                <a:lnTo>
                  <a:pt x="250166" y="1097321"/>
                </a:lnTo>
                <a:cubicBezTo>
                  <a:pt x="244415" y="1105948"/>
                  <a:pt x="240716" y="1116374"/>
                  <a:pt x="232913" y="1123201"/>
                </a:cubicBezTo>
                <a:cubicBezTo>
                  <a:pt x="217308" y="1136855"/>
                  <a:pt x="181155" y="1157706"/>
                  <a:pt x="181155" y="1157706"/>
                </a:cubicBezTo>
                <a:lnTo>
                  <a:pt x="129396" y="1235344"/>
                </a:lnTo>
                <a:lnTo>
                  <a:pt x="112143" y="1261223"/>
                </a:lnTo>
                <a:lnTo>
                  <a:pt x="94890" y="1287103"/>
                </a:lnTo>
                <a:cubicBezTo>
                  <a:pt x="63433" y="1381477"/>
                  <a:pt x="113601" y="1238533"/>
                  <a:pt x="69011" y="1338861"/>
                </a:cubicBezTo>
                <a:cubicBezTo>
                  <a:pt x="61625" y="1355480"/>
                  <a:pt x="61846" y="1375488"/>
                  <a:pt x="51758" y="1390620"/>
                </a:cubicBezTo>
                <a:cubicBezTo>
                  <a:pt x="46007" y="1399246"/>
                  <a:pt x="38717" y="1407025"/>
                  <a:pt x="34506" y="1416499"/>
                </a:cubicBezTo>
                <a:cubicBezTo>
                  <a:pt x="27120" y="1433118"/>
                  <a:pt x="23004" y="1451004"/>
                  <a:pt x="17253" y="1468257"/>
                </a:cubicBezTo>
                <a:lnTo>
                  <a:pt x="8626" y="1494137"/>
                </a:lnTo>
                <a:lnTo>
                  <a:pt x="0" y="1520016"/>
                </a:lnTo>
                <a:cubicBezTo>
                  <a:pt x="2875" y="1609156"/>
                  <a:pt x="3679" y="1698386"/>
                  <a:pt x="8626" y="1787435"/>
                </a:cubicBezTo>
                <a:cubicBezTo>
                  <a:pt x="9439" y="1802075"/>
                  <a:pt x="14843" y="1816104"/>
                  <a:pt x="17253" y="1830567"/>
                </a:cubicBezTo>
                <a:cubicBezTo>
                  <a:pt x="19993" y="1847005"/>
                  <a:pt x="29727" y="1923595"/>
                  <a:pt x="34506" y="1942710"/>
                </a:cubicBezTo>
                <a:cubicBezTo>
                  <a:pt x="38917" y="1960353"/>
                  <a:pt x="48191" y="1976636"/>
                  <a:pt x="51758" y="1994469"/>
                </a:cubicBezTo>
                <a:cubicBezTo>
                  <a:pt x="62168" y="2046517"/>
                  <a:pt x="55749" y="2023691"/>
                  <a:pt x="69011" y="2063480"/>
                </a:cubicBezTo>
                <a:cubicBezTo>
                  <a:pt x="71887" y="2095110"/>
                  <a:pt x="74131" y="2126804"/>
                  <a:pt x="77638" y="2158371"/>
                </a:cubicBezTo>
                <a:cubicBezTo>
                  <a:pt x="79883" y="2178579"/>
                  <a:pt x="83888" y="2198562"/>
                  <a:pt x="86264" y="2218755"/>
                </a:cubicBezTo>
                <a:cubicBezTo>
                  <a:pt x="89640" y="2247455"/>
                  <a:pt x="90496" y="2276458"/>
                  <a:pt x="94890" y="2305020"/>
                </a:cubicBezTo>
                <a:cubicBezTo>
                  <a:pt x="96273" y="2314007"/>
                  <a:pt x="101019" y="2322156"/>
                  <a:pt x="103517" y="2330899"/>
                </a:cubicBezTo>
                <a:cubicBezTo>
                  <a:pt x="106774" y="2342299"/>
                  <a:pt x="109818" y="2353779"/>
                  <a:pt x="112143" y="2365405"/>
                </a:cubicBezTo>
                <a:cubicBezTo>
                  <a:pt x="115573" y="2382556"/>
                  <a:pt x="116528" y="2400195"/>
                  <a:pt x="120770" y="2417163"/>
                </a:cubicBezTo>
                <a:cubicBezTo>
                  <a:pt x="125181" y="2434806"/>
                  <a:pt x="132272" y="2451668"/>
                  <a:pt x="138023" y="2468921"/>
                </a:cubicBezTo>
                <a:lnTo>
                  <a:pt x="163902" y="2546559"/>
                </a:lnTo>
                <a:cubicBezTo>
                  <a:pt x="166777" y="2555185"/>
                  <a:pt x="170323" y="2563617"/>
                  <a:pt x="172528" y="2572438"/>
                </a:cubicBezTo>
                <a:cubicBezTo>
                  <a:pt x="174558" y="2580556"/>
                  <a:pt x="184157" y="2622700"/>
                  <a:pt x="189781" y="2632823"/>
                </a:cubicBezTo>
                <a:cubicBezTo>
                  <a:pt x="189787" y="2632835"/>
                  <a:pt x="232910" y="2697516"/>
                  <a:pt x="241540" y="2710461"/>
                </a:cubicBezTo>
                <a:lnTo>
                  <a:pt x="276045" y="2762220"/>
                </a:lnTo>
                <a:lnTo>
                  <a:pt x="293298" y="2788099"/>
                </a:lnTo>
                <a:cubicBezTo>
                  <a:pt x="308458" y="2833580"/>
                  <a:pt x="291904" y="2796778"/>
                  <a:pt x="327804" y="2839857"/>
                </a:cubicBezTo>
                <a:cubicBezTo>
                  <a:pt x="334441" y="2847822"/>
                  <a:pt x="338420" y="2857772"/>
                  <a:pt x="345057" y="2865737"/>
                </a:cubicBezTo>
                <a:cubicBezTo>
                  <a:pt x="365812" y="2890644"/>
                  <a:pt x="371370" y="2891905"/>
                  <a:pt x="396815" y="2908869"/>
                </a:cubicBezTo>
                <a:cubicBezTo>
                  <a:pt x="411998" y="2954420"/>
                  <a:pt x="400397" y="2927181"/>
                  <a:pt x="439947" y="2986506"/>
                </a:cubicBezTo>
                <a:cubicBezTo>
                  <a:pt x="439948" y="2986507"/>
                  <a:pt x="474451" y="3038264"/>
                  <a:pt x="474453" y="3038265"/>
                </a:cubicBezTo>
                <a:lnTo>
                  <a:pt x="500332" y="3055518"/>
                </a:lnTo>
                <a:cubicBezTo>
                  <a:pt x="522013" y="3120565"/>
                  <a:pt x="490244" y="3042909"/>
                  <a:pt x="534838" y="3098650"/>
                </a:cubicBezTo>
                <a:cubicBezTo>
                  <a:pt x="540518" y="3105750"/>
                  <a:pt x="537034" y="3118099"/>
                  <a:pt x="543464" y="3124529"/>
                </a:cubicBezTo>
                <a:cubicBezTo>
                  <a:pt x="558126" y="3139191"/>
                  <a:pt x="595223" y="3159035"/>
                  <a:pt x="595223" y="3159035"/>
                </a:cubicBezTo>
                <a:cubicBezTo>
                  <a:pt x="606725" y="3176288"/>
                  <a:pt x="612475" y="3199291"/>
                  <a:pt x="629728" y="3210793"/>
                </a:cubicBezTo>
                <a:lnTo>
                  <a:pt x="707366" y="3262552"/>
                </a:lnTo>
                <a:cubicBezTo>
                  <a:pt x="715992" y="3268303"/>
                  <a:pt x="723409" y="3276527"/>
                  <a:pt x="733245" y="3279805"/>
                </a:cubicBezTo>
                <a:lnTo>
                  <a:pt x="759124" y="3288431"/>
                </a:lnTo>
                <a:cubicBezTo>
                  <a:pt x="767751" y="3294182"/>
                  <a:pt x="775530" y="3301473"/>
                  <a:pt x="785004" y="3305684"/>
                </a:cubicBezTo>
                <a:cubicBezTo>
                  <a:pt x="801623" y="3313070"/>
                  <a:pt x="821630" y="3312849"/>
                  <a:pt x="836762" y="3322937"/>
                </a:cubicBezTo>
                <a:lnTo>
                  <a:pt x="940279" y="3391948"/>
                </a:lnTo>
                <a:lnTo>
                  <a:pt x="992038" y="3426454"/>
                </a:lnTo>
                <a:lnTo>
                  <a:pt x="1017917" y="3435080"/>
                </a:lnTo>
                <a:cubicBezTo>
                  <a:pt x="1058927" y="3462421"/>
                  <a:pt x="1033961" y="3449055"/>
                  <a:pt x="1095555" y="3469586"/>
                </a:cubicBezTo>
                <a:lnTo>
                  <a:pt x="1199072" y="3504091"/>
                </a:lnTo>
                <a:cubicBezTo>
                  <a:pt x="1293456" y="3535552"/>
                  <a:pt x="1150492" y="3485377"/>
                  <a:pt x="1250830" y="3529971"/>
                </a:cubicBezTo>
                <a:cubicBezTo>
                  <a:pt x="1267449" y="3537357"/>
                  <a:pt x="1285336" y="3541472"/>
                  <a:pt x="1302589" y="3547223"/>
                </a:cubicBezTo>
                <a:cubicBezTo>
                  <a:pt x="1345069" y="3561383"/>
                  <a:pt x="1319484" y="3554353"/>
                  <a:pt x="1380226" y="3564476"/>
                </a:cubicBezTo>
                <a:cubicBezTo>
                  <a:pt x="1388853" y="3567352"/>
                  <a:pt x="1397229" y="3571130"/>
                  <a:pt x="1406106" y="3573103"/>
                </a:cubicBezTo>
                <a:cubicBezTo>
                  <a:pt x="1496618" y="3593217"/>
                  <a:pt x="1526234" y="3578621"/>
                  <a:pt x="1647645" y="3573103"/>
                </a:cubicBezTo>
                <a:cubicBezTo>
                  <a:pt x="1739148" y="3550227"/>
                  <a:pt x="1693128" y="3558791"/>
                  <a:pt x="1785668" y="3547223"/>
                </a:cubicBezTo>
                <a:cubicBezTo>
                  <a:pt x="1815873" y="3549969"/>
                  <a:pt x="1897837" y="3550117"/>
                  <a:pt x="1932317" y="3573103"/>
                </a:cubicBezTo>
                <a:cubicBezTo>
                  <a:pt x="1991641" y="3612652"/>
                  <a:pt x="1964404" y="3601051"/>
                  <a:pt x="2009955" y="3616235"/>
                </a:cubicBezTo>
                <a:cubicBezTo>
                  <a:pt x="2030083" y="3613359"/>
                  <a:pt x="2052154" y="3616701"/>
                  <a:pt x="2070340" y="3607608"/>
                </a:cubicBezTo>
                <a:cubicBezTo>
                  <a:pt x="2078473" y="3603541"/>
                  <a:pt x="2074550" y="3589678"/>
                  <a:pt x="2078966" y="3581729"/>
                </a:cubicBezTo>
                <a:cubicBezTo>
                  <a:pt x="2089036" y="3563603"/>
                  <a:pt x="2113472" y="3529971"/>
                  <a:pt x="2113472" y="3529971"/>
                </a:cubicBezTo>
                <a:cubicBezTo>
                  <a:pt x="2110596" y="3509843"/>
                  <a:pt x="2104845" y="3489919"/>
                  <a:pt x="2104845" y="3469586"/>
                </a:cubicBezTo>
                <a:cubicBezTo>
                  <a:pt x="2104845" y="3460493"/>
                  <a:pt x="2105339" y="3447773"/>
                  <a:pt x="2113472" y="3443706"/>
                </a:cubicBezTo>
                <a:cubicBezTo>
                  <a:pt x="2121605" y="3439639"/>
                  <a:pt x="2130725" y="3449457"/>
                  <a:pt x="2139351" y="3452333"/>
                </a:cubicBezTo>
                <a:cubicBezTo>
                  <a:pt x="2153729" y="3495466"/>
                  <a:pt x="2165231" y="3495465"/>
                  <a:pt x="2147977" y="3529971"/>
                </a:cubicBezTo>
                <a:cubicBezTo>
                  <a:pt x="2143340" y="3539244"/>
                  <a:pt x="2136475" y="3547224"/>
                  <a:pt x="2130724" y="3555850"/>
                </a:cubicBezTo>
                <a:cubicBezTo>
                  <a:pt x="2133600" y="3587480"/>
                  <a:pt x="2130011" y="3620384"/>
                  <a:pt x="2139351" y="3650740"/>
                </a:cubicBezTo>
                <a:cubicBezTo>
                  <a:pt x="2142368" y="3660546"/>
                  <a:pt x="2182081" y="3675670"/>
                  <a:pt x="2191109" y="3676620"/>
                </a:cubicBezTo>
                <a:cubicBezTo>
                  <a:pt x="2236953" y="3681446"/>
                  <a:pt x="2283124" y="3682371"/>
                  <a:pt x="2329132" y="3685246"/>
                </a:cubicBezTo>
                <a:cubicBezTo>
                  <a:pt x="2340634" y="3688121"/>
                  <a:pt x="2352238" y="3690615"/>
                  <a:pt x="2363638" y="3693872"/>
                </a:cubicBezTo>
                <a:cubicBezTo>
                  <a:pt x="2372381" y="3696370"/>
                  <a:pt x="2380695" y="3700294"/>
                  <a:pt x="2389517" y="3702499"/>
                </a:cubicBezTo>
                <a:cubicBezTo>
                  <a:pt x="2423145" y="3710906"/>
                  <a:pt x="2458963" y="3714884"/>
                  <a:pt x="2493034" y="3719752"/>
                </a:cubicBezTo>
                <a:cubicBezTo>
                  <a:pt x="2512130" y="3732483"/>
                  <a:pt x="2531508" y="3742958"/>
                  <a:pt x="2544792" y="3762884"/>
                </a:cubicBezTo>
                <a:cubicBezTo>
                  <a:pt x="2549836" y="3770450"/>
                  <a:pt x="2550543" y="3780137"/>
                  <a:pt x="2553419" y="3788763"/>
                </a:cubicBezTo>
                <a:cubicBezTo>
                  <a:pt x="2559170" y="3780137"/>
                  <a:pt x="2566035" y="3772157"/>
                  <a:pt x="2570672" y="3762884"/>
                </a:cubicBezTo>
                <a:cubicBezTo>
                  <a:pt x="2579514" y="3745201"/>
                  <a:pt x="2584643" y="3710276"/>
                  <a:pt x="2587924" y="3693872"/>
                </a:cubicBezTo>
                <a:cubicBezTo>
                  <a:pt x="2570671" y="3682370"/>
                  <a:pt x="2555837" y="3665924"/>
                  <a:pt x="2536166" y="3659367"/>
                </a:cubicBezTo>
                <a:cubicBezTo>
                  <a:pt x="2527540" y="3656491"/>
                  <a:pt x="2518420" y="3654806"/>
                  <a:pt x="2510287" y="3650740"/>
                </a:cubicBezTo>
                <a:cubicBezTo>
                  <a:pt x="2501014" y="3646103"/>
                  <a:pt x="2494617" y="3635290"/>
                  <a:pt x="2484407" y="3633488"/>
                </a:cubicBezTo>
                <a:cubicBezTo>
                  <a:pt x="2444662" y="3626474"/>
                  <a:pt x="2403894" y="3627737"/>
                  <a:pt x="2363638" y="3624861"/>
                </a:cubicBezTo>
                <a:cubicBezTo>
                  <a:pt x="2362684" y="3624670"/>
                  <a:pt x="2291223" y="3611090"/>
                  <a:pt x="2286000" y="3607608"/>
                </a:cubicBezTo>
                <a:cubicBezTo>
                  <a:pt x="2277374" y="3601857"/>
                  <a:pt x="2274498" y="3590355"/>
                  <a:pt x="2268747" y="3581729"/>
                </a:cubicBezTo>
                <a:cubicBezTo>
                  <a:pt x="2265319" y="3571444"/>
                  <a:pt x="2250661" y="3529674"/>
                  <a:pt x="2251494" y="3521344"/>
                </a:cubicBezTo>
                <a:cubicBezTo>
                  <a:pt x="2253303" y="3503248"/>
                  <a:pt x="2262996" y="3486839"/>
                  <a:pt x="2268747" y="3469586"/>
                </a:cubicBezTo>
                <a:cubicBezTo>
                  <a:pt x="2271623" y="3460959"/>
                  <a:pt x="2268747" y="3446581"/>
                  <a:pt x="2277374" y="3443706"/>
                </a:cubicBezTo>
                <a:lnTo>
                  <a:pt x="2355011" y="3417827"/>
                </a:lnTo>
                <a:lnTo>
                  <a:pt x="2380890" y="3409201"/>
                </a:lnTo>
                <a:lnTo>
                  <a:pt x="2406770" y="3400574"/>
                </a:lnTo>
                <a:cubicBezTo>
                  <a:pt x="2425847" y="3381497"/>
                  <a:pt x="2434509" y="3369451"/>
                  <a:pt x="2458528" y="3357442"/>
                </a:cubicBezTo>
                <a:cubicBezTo>
                  <a:pt x="2466661" y="3353376"/>
                  <a:pt x="2475781" y="3351691"/>
                  <a:pt x="2484407" y="3348816"/>
                </a:cubicBezTo>
                <a:cubicBezTo>
                  <a:pt x="2493034" y="3343065"/>
                  <a:pt x="2500579" y="3335203"/>
                  <a:pt x="2510287" y="3331563"/>
                </a:cubicBezTo>
                <a:cubicBezTo>
                  <a:pt x="2524016" y="3326415"/>
                  <a:pt x="2540689" y="3330211"/>
                  <a:pt x="2553419" y="3322937"/>
                </a:cubicBezTo>
                <a:cubicBezTo>
                  <a:pt x="2562421" y="3317793"/>
                  <a:pt x="2564035" y="3305022"/>
                  <a:pt x="2570672" y="3297057"/>
                </a:cubicBezTo>
                <a:cubicBezTo>
                  <a:pt x="2578482" y="3287685"/>
                  <a:pt x="2585887" y="3277103"/>
                  <a:pt x="2596551" y="3271178"/>
                </a:cubicBezTo>
                <a:cubicBezTo>
                  <a:pt x="2632238" y="3251351"/>
                  <a:pt x="2678786" y="3250116"/>
                  <a:pt x="2717321" y="3245299"/>
                </a:cubicBezTo>
                <a:cubicBezTo>
                  <a:pt x="2737449" y="3248174"/>
                  <a:pt x="2759520" y="3244832"/>
                  <a:pt x="2777706" y="3253925"/>
                </a:cubicBezTo>
                <a:cubicBezTo>
                  <a:pt x="2785839" y="3257992"/>
                  <a:pt x="2779902" y="3273375"/>
                  <a:pt x="2786332" y="3279805"/>
                </a:cubicBezTo>
                <a:cubicBezTo>
                  <a:pt x="2792762" y="3286235"/>
                  <a:pt x="2803585" y="3285556"/>
                  <a:pt x="2812211" y="3288431"/>
                </a:cubicBezTo>
                <a:cubicBezTo>
                  <a:pt x="2823713" y="3285556"/>
                  <a:pt x="2836852" y="3286381"/>
                  <a:pt x="2846717" y="3279805"/>
                </a:cubicBezTo>
                <a:cubicBezTo>
                  <a:pt x="2880272" y="3257435"/>
                  <a:pt x="2856349" y="3231062"/>
                  <a:pt x="2846717" y="3202167"/>
                </a:cubicBezTo>
                <a:lnTo>
                  <a:pt x="2838090" y="3176288"/>
                </a:lnTo>
                <a:lnTo>
                  <a:pt x="2820838" y="3124529"/>
                </a:lnTo>
                <a:lnTo>
                  <a:pt x="2812211" y="3098650"/>
                </a:lnTo>
                <a:cubicBezTo>
                  <a:pt x="2790498" y="2968365"/>
                  <a:pt x="2833235" y="3122831"/>
                  <a:pt x="2734574" y="3038265"/>
                </a:cubicBezTo>
                <a:cubicBezTo>
                  <a:pt x="2723442" y="3028723"/>
                  <a:pt x="2739644" y="3009357"/>
                  <a:pt x="2743200" y="2995133"/>
                </a:cubicBezTo>
                <a:cubicBezTo>
                  <a:pt x="2745405" y="2986312"/>
                  <a:pt x="2749853" y="2978130"/>
                  <a:pt x="2751826" y="2969254"/>
                </a:cubicBezTo>
                <a:cubicBezTo>
                  <a:pt x="2755620" y="2952180"/>
                  <a:pt x="2752631" y="2933139"/>
                  <a:pt x="2760453" y="2917495"/>
                </a:cubicBezTo>
                <a:cubicBezTo>
                  <a:pt x="2765090" y="2908222"/>
                  <a:pt x="2777706" y="2905993"/>
                  <a:pt x="2786332" y="2900242"/>
                </a:cubicBezTo>
                <a:cubicBezTo>
                  <a:pt x="2793348" y="2879193"/>
                  <a:pt x="2795488" y="2865207"/>
                  <a:pt x="2812211" y="2848484"/>
                </a:cubicBezTo>
                <a:cubicBezTo>
                  <a:pt x="2819542" y="2841153"/>
                  <a:pt x="2828817" y="2835867"/>
                  <a:pt x="2838090" y="2831231"/>
                </a:cubicBezTo>
                <a:cubicBezTo>
                  <a:pt x="2846223" y="2827164"/>
                  <a:pt x="2855343" y="2825480"/>
                  <a:pt x="2863970" y="2822605"/>
                </a:cubicBezTo>
                <a:cubicBezTo>
                  <a:pt x="2902051" y="2765482"/>
                  <a:pt x="2865303" y="2833823"/>
                  <a:pt x="2872596" y="2753593"/>
                </a:cubicBezTo>
                <a:cubicBezTo>
                  <a:pt x="2875838" y="2717935"/>
                  <a:pt x="2889619" y="2702181"/>
                  <a:pt x="2907102" y="2675955"/>
                </a:cubicBezTo>
                <a:cubicBezTo>
                  <a:pt x="2915748" y="2650017"/>
                  <a:pt x="2914400" y="2646494"/>
                  <a:pt x="2932981" y="2624197"/>
                </a:cubicBezTo>
                <a:cubicBezTo>
                  <a:pt x="2940791" y="2614825"/>
                  <a:pt x="2948196" y="2604243"/>
                  <a:pt x="2958860" y="2598318"/>
                </a:cubicBezTo>
                <a:cubicBezTo>
                  <a:pt x="2974758" y="2589486"/>
                  <a:pt x="3010619" y="2581065"/>
                  <a:pt x="3010619" y="2581065"/>
                </a:cubicBezTo>
                <a:cubicBezTo>
                  <a:pt x="3016370" y="2572439"/>
                  <a:pt x="3019776" y="2561663"/>
                  <a:pt x="3027872" y="2555186"/>
                </a:cubicBezTo>
                <a:cubicBezTo>
                  <a:pt x="3034972" y="2549506"/>
                  <a:pt x="3045618" y="2550626"/>
                  <a:pt x="3053751" y="2546559"/>
                </a:cubicBezTo>
                <a:cubicBezTo>
                  <a:pt x="3120633" y="2513117"/>
                  <a:pt x="3040468" y="2542359"/>
                  <a:pt x="3105509" y="2520680"/>
                </a:cubicBezTo>
                <a:cubicBezTo>
                  <a:pt x="3137386" y="2472865"/>
                  <a:pt x="3104524" y="2510683"/>
                  <a:pt x="3148641" y="2486174"/>
                </a:cubicBezTo>
                <a:cubicBezTo>
                  <a:pt x="3166767" y="2476104"/>
                  <a:pt x="3200400" y="2451669"/>
                  <a:pt x="3200400" y="2451669"/>
                </a:cubicBezTo>
                <a:cubicBezTo>
                  <a:pt x="3232052" y="2356705"/>
                  <a:pt x="3200400" y="2461890"/>
                  <a:pt x="3200400" y="2218755"/>
                </a:cubicBezTo>
                <a:cubicBezTo>
                  <a:pt x="3200400" y="2201264"/>
                  <a:pt x="3201204" y="2182641"/>
                  <a:pt x="3209026" y="2166997"/>
                </a:cubicBezTo>
                <a:cubicBezTo>
                  <a:pt x="3215715" y="2153619"/>
                  <a:pt x="3248536" y="2145201"/>
                  <a:pt x="3260785" y="2141118"/>
                </a:cubicBezTo>
                <a:cubicBezTo>
                  <a:pt x="3266536" y="2123865"/>
                  <a:pt x="3267950" y="2104491"/>
                  <a:pt x="3278038" y="2089359"/>
                </a:cubicBezTo>
                <a:cubicBezTo>
                  <a:pt x="3289540" y="2072106"/>
                  <a:pt x="3305986" y="2057272"/>
                  <a:pt x="3312543" y="2037601"/>
                </a:cubicBezTo>
                <a:lnTo>
                  <a:pt x="3329796" y="1985842"/>
                </a:lnTo>
                <a:cubicBezTo>
                  <a:pt x="3321170" y="1980091"/>
                  <a:pt x="3311248" y="1975920"/>
                  <a:pt x="3303917" y="1968589"/>
                </a:cubicBezTo>
                <a:cubicBezTo>
                  <a:pt x="3255289" y="1919961"/>
                  <a:pt x="3300337" y="1851146"/>
                  <a:pt x="3278038" y="1787435"/>
                </a:cubicBezTo>
                <a:cubicBezTo>
                  <a:pt x="3272030" y="1770270"/>
                  <a:pt x="3243532" y="1775933"/>
                  <a:pt x="3226279" y="1770182"/>
                </a:cubicBezTo>
                <a:lnTo>
                  <a:pt x="3200400" y="1761555"/>
                </a:lnTo>
                <a:cubicBezTo>
                  <a:pt x="3178387" y="1728536"/>
                  <a:pt x="3168897" y="1726764"/>
                  <a:pt x="3191774" y="1675291"/>
                </a:cubicBezTo>
                <a:cubicBezTo>
                  <a:pt x="3195985" y="1665817"/>
                  <a:pt x="3209027" y="1663789"/>
                  <a:pt x="3217653" y="1658038"/>
                </a:cubicBezTo>
                <a:lnTo>
                  <a:pt x="3252158" y="1606280"/>
                </a:lnTo>
                <a:lnTo>
                  <a:pt x="3269411" y="1580401"/>
                </a:lnTo>
                <a:cubicBezTo>
                  <a:pt x="3282448" y="1528256"/>
                  <a:pt x="3274291" y="1557136"/>
                  <a:pt x="3295290" y="1494137"/>
                </a:cubicBezTo>
                <a:cubicBezTo>
                  <a:pt x="3295293" y="1494127"/>
                  <a:pt x="3312540" y="1442389"/>
                  <a:pt x="3312543" y="1442378"/>
                </a:cubicBezTo>
                <a:lnTo>
                  <a:pt x="3321170" y="1407872"/>
                </a:lnTo>
                <a:cubicBezTo>
                  <a:pt x="3411216" y="1437888"/>
                  <a:pt x="3354788" y="1426421"/>
                  <a:pt x="3493698" y="1416499"/>
                </a:cubicBezTo>
                <a:cubicBezTo>
                  <a:pt x="3533248" y="1357174"/>
                  <a:pt x="3508532" y="1371297"/>
                  <a:pt x="3554083" y="1356114"/>
                </a:cubicBezTo>
                <a:cubicBezTo>
                  <a:pt x="3574211" y="1358989"/>
                  <a:pt x="3594993" y="1358897"/>
                  <a:pt x="3614468" y="1364740"/>
                </a:cubicBezTo>
                <a:cubicBezTo>
                  <a:pt x="3648682" y="1375004"/>
                  <a:pt x="3636394" y="1382711"/>
                  <a:pt x="3648974" y="1407872"/>
                </a:cubicBezTo>
                <a:cubicBezTo>
                  <a:pt x="3653611" y="1417145"/>
                  <a:pt x="3661589" y="1424479"/>
                  <a:pt x="3666226" y="1433752"/>
                </a:cubicBezTo>
                <a:cubicBezTo>
                  <a:pt x="3701934" y="1505169"/>
                  <a:pt x="3642671" y="1411359"/>
                  <a:pt x="3692106" y="1485510"/>
                </a:cubicBezTo>
                <a:cubicBezTo>
                  <a:pt x="3700648" y="1511138"/>
                  <a:pt x="3706104" y="1542641"/>
                  <a:pt x="3726611" y="1563148"/>
                </a:cubicBezTo>
                <a:cubicBezTo>
                  <a:pt x="3744682" y="1581219"/>
                  <a:pt x="3782894" y="1593383"/>
                  <a:pt x="3804249" y="1597654"/>
                </a:cubicBezTo>
                <a:lnTo>
                  <a:pt x="3890513" y="1614906"/>
                </a:lnTo>
                <a:cubicBezTo>
                  <a:pt x="3904890" y="1617781"/>
                  <a:pt x="3919735" y="1618897"/>
                  <a:pt x="3933645" y="1623533"/>
                </a:cubicBezTo>
                <a:lnTo>
                  <a:pt x="3959524" y="1632159"/>
                </a:lnTo>
                <a:cubicBezTo>
                  <a:pt x="3968151" y="1637910"/>
                  <a:pt x="3976131" y="1644775"/>
                  <a:pt x="3985404" y="1649412"/>
                </a:cubicBezTo>
                <a:cubicBezTo>
                  <a:pt x="3993537" y="1653478"/>
                  <a:pt x="4003334" y="1653622"/>
                  <a:pt x="4011283" y="1658038"/>
                </a:cubicBezTo>
                <a:cubicBezTo>
                  <a:pt x="4100273" y="1707477"/>
                  <a:pt x="4030360" y="1681650"/>
                  <a:pt x="4088921" y="1701171"/>
                </a:cubicBezTo>
                <a:cubicBezTo>
                  <a:pt x="4110603" y="1766218"/>
                  <a:pt x="4081355" y="1686040"/>
                  <a:pt x="4114800" y="1752929"/>
                </a:cubicBezTo>
                <a:cubicBezTo>
                  <a:pt x="4118866" y="1761062"/>
                  <a:pt x="4117746" y="1771708"/>
                  <a:pt x="4123426" y="1778808"/>
                </a:cubicBezTo>
                <a:cubicBezTo>
                  <a:pt x="4129903" y="1786904"/>
                  <a:pt x="4140679" y="1790310"/>
                  <a:pt x="4149306" y="1796061"/>
                </a:cubicBezTo>
                <a:cubicBezTo>
                  <a:pt x="4164489" y="1841612"/>
                  <a:pt x="4152888" y="1814373"/>
                  <a:pt x="4192438" y="1873699"/>
                </a:cubicBezTo>
                <a:cubicBezTo>
                  <a:pt x="4198189" y="1882325"/>
                  <a:pt x="4202359" y="1892247"/>
                  <a:pt x="4209690" y="1899578"/>
                </a:cubicBezTo>
                <a:cubicBezTo>
                  <a:pt x="4218317" y="1908204"/>
                  <a:pt x="4227760" y="1916085"/>
                  <a:pt x="4235570" y="1925457"/>
                </a:cubicBezTo>
                <a:cubicBezTo>
                  <a:pt x="4265586" y="1961476"/>
                  <a:pt x="4236217" y="1945802"/>
                  <a:pt x="4278702" y="1959963"/>
                </a:cubicBezTo>
                <a:cubicBezTo>
                  <a:pt x="4287328" y="1968589"/>
                  <a:pt x="4296771" y="1976470"/>
                  <a:pt x="4304581" y="1985842"/>
                </a:cubicBezTo>
                <a:cubicBezTo>
                  <a:pt x="4311218" y="1993807"/>
                  <a:pt x="4314503" y="2004390"/>
                  <a:pt x="4321834" y="2011721"/>
                </a:cubicBezTo>
                <a:cubicBezTo>
                  <a:pt x="4350554" y="2040441"/>
                  <a:pt x="4342021" y="2020062"/>
                  <a:pt x="4373592" y="2037601"/>
                </a:cubicBezTo>
                <a:cubicBezTo>
                  <a:pt x="4391718" y="2047671"/>
                  <a:pt x="4410689" y="2057444"/>
                  <a:pt x="4425351" y="2072106"/>
                </a:cubicBezTo>
                <a:cubicBezTo>
                  <a:pt x="4433977" y="2080733"/>
                  <a:pt x="4443420" y="2088614"/>
                  <a:pt x="4451230" y="2097986"/>
                </a:cubicBezTo>
                <a:cubicBezTo>
                  <a:pt x="4457867" y="2105951"/>
                  <a:pt x="4460387" y="2117388"/>
                  <a:pt x="4468483" y="2123865"/>
                </a:cubicBezTo>
                <a:cubicBezTo>
                  <a:pt x="4475583" y="2129545"/>
                  <a:pt x="4485736" y="2129616"/>
                  <a:pt x="4494362" y="2132491"/>
                </a:cubicBezTo>
                <a:cubicBezTo>
                  <a:pt x="4497238" y="2141118"/>
                  <a:pt x="4496559" y="2151941"/>
                  <a:pt x="4502989" y="2158371"/>
                </a:cubicBezTo>
                <a:cubicBezTo>
                  <a:pt x="4509419" y="2164801"/>
                  <a:pt x="4520735" y="2162931"/>
                  <a:pt x="4528868" y="2166997"/>
                </a:cubicBezTo>
                <a:cubicBezTo>
                  <a:pt x="4538141" y="2171634"/>
                  <a:pt x="4546121" y="2178499"/>
                  <a:pt x="4554747" y="2184250"/>
                </a:cubicBezTo>
                <a:cubicBezTo>
                  <a:pt x="4574175" y="2242530"/>
                  <a:pt x="4547231" y="2179357"/>
                  <a:pt x="4589253" y="2227382"/>
                </a:cubicBezTo>
                <a:cubicBezTo>
                  <a:pt x="4602907" y="2242987"/>
                  <a:pt x="4606505" y="2267638"/>
                  <a:pt x="4623758" y="2279140"/>
                </a:cubicBezTo>
                <a:lnTo>
                  <a:pt x="4675517" y="2313646"/>
                </a:lnTo>
                <a:cubicBezTo>
                  <a:pt x="4678392" y="2322272"/>
                  <a:pt x="4677713" y="2333095"/>
                  <a:pt x="4684143" y="2339525"/>
                </a:cubicBezTo>
                <a:cubicBezTo>
                  <a:pt x="4698805" y="2354187"/>
                  <a:pt x="4735902" y="2374031"/>
                  <a:pt x="4735902" y="2374031"/>
                </a:cubicBezTo>
                <a:cubicBezTo>
                  <a:pt x="4781910" y="2443042"/>
                  <a:pt x="4721525" y="2359654"/>
                  <a:pt x="4779034" y="2417163"/>
                </a:cubicBezTo>
                <a:cubicBezTo>
                  <a:pt x="4836543" y="2474672"/>
                  <a:pt x="4753155" y="2414287"/>
                  <a:pt x="4822166" y="2460295"/>
                </a:cubicBezTo>
                <a:cubicBezTo>
                  <a:pt x="4831155" y="2487264"/>
                  <a:pt x="4839872" y="2520982"/>
                  <a:pt x="4865298" y="2537933"/>
                </a:cubicBezTo>
                <a:lnTo>
                  <a:pt x="4891177" y="2555186"/>
                </a:lnTo>
                <a:cubicBezTo>
                  <a:pt x="4896928" y="2563812"/>
                  <a:pt x="4898062" y="2581065"/>
                  <a:pt x="4908430" y="2581065"/>
                </a:cubicBezTo>
                <a:cubicBezTo>
                  <a:pt x="4917523" y="2581065"/>
                  <a:pt x="4914559" y="2563929"/>
                  <a:pt x="4917057" y="2555186"/>
                </a:cubicBezTo>
                <a:cubicBezTo>
                  <a:pt x="4930984" y="2506442"/>
                  <a:pt x="4916670" y="2534200"/>
                  <a:pt x="4942936" y="2494801"/>
                </a:cubicBezTo>
                <a:cubicBezTo>
                  <a:pt x="4937185" y="2486174"/>
                  <a:pt x="4933779" y="2475398"/>
                  <a:pt x="4925683" y="2468921"/>
                </a:cubicBezTo>
                <a:cubicBezTo>
                  <a:pt x="4918583" y="2463241"/>
                  <a:pt x="4906234" y="2466725"/>
                  <a:pt x="4899804" y="2460295"/>
                </a:cubicBezTo>
                <a:cubicBezTo>
                  <a:pt x="4893374" y="2453865"/>
                  <a:pt x="4896857" y="2441516"/>
                  <a:pt x="4891177" y="2434416"/>
                </a:cubicBezTo>
                <a:cubicBezTo>
                  <a:pt x="4884700" y="2426320"/>
                  <a:pt x="4873924" y="2422914"/>
                  <a:pt x="4865298" y="2417163"/>
                </a:cubicBezTo>
                <a:cubicBezTo>
                  <a:pt x="4841254" y="2381097"/>
                  <a:pt x="4835317" y="2364862"/>
                  <a:pt x="4804913" y="2339525"/>
                </a:cubicBezTo>
                <a:cubicBezTo>
                  <a:pt x="4796948" y="2332888"/>
                  <a:pt x="4787660" y="2328023"/>
                  <a:pt x="4779034" y="2322272"/>
                </a:cubicBezTo>
                <a:cubicBezTo>
                  <a:pt x="4767532" y="2305019"/>
                  <a:pt x="4761781" y="2282016"/>
                  <a:pt x="4744528" y="2270514"/>
                </a:cubicBezTo>
                <a:lnTo>
                  <a:pt x="4692770" y="2236008"/>
                </a:lnTo>
                <a:cubicBezTo>
                  <a:pt x="4687019" y="2227382"/>
                  <a:pt x="4683319" y="2216956"/>
                  <a:pt x="4675517" y="2210129"/>
                </a:cubicBezTo>
                <a:cubicBezTo>
                  <a:pt x="4659912" y="2196475"/>
                  <a:pt x="4641011" y="2187125"/>
                  <a:pt x="4623758" y="2175623"/>
                </a:cubicBezTo>
                <a:cubicBezTo>
                  <a:pt x="4615132" y="2169872"/>
                  <a:pt x="4605210" y="2165702"/>
                  <a:pt x="4597879" y="2158371"/>
                </a:cubicBezTo>
                <a:cubicBezTo>
                  <a:pt x="4589253" y="2149744"/>
                  <a:pt x="4579490" y="2142121"/>
                  <a:pt x="4572000" y="2132491"/>
                </a:cubicBezTo>
                <a:cubicBezTo>
                  <a:pt x="4523552" y="2070201"/>
                  <a:pt x="4561067" y="2088591"/>
                  <a:pt x="4511615" y="2072106"/>
                </a:cubicBezTo>
                <a:cubicBezTo>
                  <a:pt x="4473027" y="2014226"/>
                  <a:pt x="4518485" y="2070937"/>
                  <a:pt x="4468483" y="2037601"/>
                </a:cubicBezTo>
                <a:cubicBezTo>
                  <a:pt x="4458332" y="2030834"/>
                  <a:pt x="4451976" y="2019531"/>
                  <a:pt x="4442604" y="2011721"/>
                </a:cubicBezTo>
                <a:cubicBezTo>
                  <a:pt x="4434639" y="2005084"/>
                  <a:pt x="4425351" y="2000220"/>
                  <a:pt x="4416724" y="1994469"/>
                </a:cubicBezTo>
                <a:cubicBezTo>
                  <a:pt x="4401541" y="1948917"/>
                  <a:pt x="4413143" y="1976157"/>
                  <a:pt x="4373592" y="1916831"/>
                </a:cubicBezTo>
                <a:cubicBezTo>
                  <a:pt x="4367841" y="1908205"/>
                  <a:pt x="4359619" y="1900787"/>
                  <a:pt x="4356340" y="1890952"/>
                </a:cubicBezTo>
                <a:cubicBezTo>
                  <a:pt x="4344434" y="1855236"/>
                  <a:pt x="4352757" y="1872638"/>
                  <a:pt x="4330460" y="1839193"/>
                </a:cubicBezTo>
                <a:cubicBezTo>
                  <a:pt x="4305780" y="1765151"/>
                  <a:pt x="4343571" y="1883010"/>
                  <a:pt x="4313207" y="1761555"/>
                </a:cubicBezTo>
                <a:cubicBezTo>
                  <a:pt x="4308796" y="1743912"/>
                  <a:pt x="4301706" y="1727050"/>
                  <a:pt x="4295955" y="1709797"/>
                </a:cubicBezTo>
                <a:lnTo>
                  <a:pt x="4278702" y="1658038"/>
                </a:lnTo>
                <a:cubicBezTo>
                  <a:pt x="4275827" y="1649412"/>
                  <a:pt x="4275119" y="1639725"/>
                  <a:pt x="4270075" y="1632159"/>
                </a:cubicBezTo>
                <a:lnTo>
                  <a:pt x="4252823" y="1606280"/>
                </a:lnTo>
                <a:cubicBezTo>
                  <a:pt x="4249947" y="1580401"/>
                  <a:pt x="4244196" y="1554681"/>
                  <a:pt x="4244196" y="1528642"/>
                </a:cubicBezTo>
                <a:cubicBezTo>
                  <a:pt x="4244196" y="1435431"/>
                  <a:pt x="4236117" y="1354291"/>
                  <a:pt x="4261449" y="1269850"/>
                </a:cubicBezTo>
                <a:cubicBezTo>
                  <a:pt x="4266675" y="1252431"/>
                  <a:pt x="4272951" y="1235344"/>
                  <a:pt x="4278702" y="1218091"/>
                </a:cubicBezTo>
                <a:cubicBezTo>
                  <a:pt x="4281577" y="1209465"/>
                  <a:pt x="4282284" y="1199778"/>
                  <a:pt x="4287328" y="1192212"/>
                </a:cubicBezTo>
                <a:lnTo>
                  <a:pt x="4304581" y="1166333"/>
                </a:lnTo>
                <a:lnTo>
                  <a:pt x="4339087" y="1062816"/>
                </a:lnTo>
                <a:cubicBezTo>
                  <a:pt x="4341962" y="1054190"/>
                  <a:pt x="4342669" y="1044503"/>
                  <a:pt x="4347713" y="1036937"/>
                </a:cubicBezTo>
                <a:lnTo>
                  <a:pt x="4382219" y="985178"/>
                </a:lnTo>
                <a:cubicBezTo>
                  <a:pt x="4387970" y="967925"/>
                  <a:pt x="4389384" y="948552"/>
                  <a:pt x="4399472" y="933420"/>
                </a:cubicBezTo>
                <a:lnTo>
                  <a:pt x="4451230" y="855782"/>
                </a:lnTo>
                <a:cubicBezTo>
                  <a:pt x="4456981" y="847156"/>
                  <a:pt x="4461152" y="837234"/>
                  <a:pt x="4468483" y="829903"/>
                </a:cubicBezTo>
                <a:lnTo>
                  <a:pt x="4494362" y="804023"/>
                </a:lnTo>
                <a:cubicBezTo>
                  <a:pt x="4513790" y="745745"/>
                  <a:pt x="4486847" y="808915"/>
                  <a:pt x="4528868" y="760891"/>
                </a:cubicBezTo>
                <a:cubicBezTo>
                  <a:pt x="4585866" y="695751"/>
                  <a:pt x="4536051" y="718241"/>
                  <a:pt x="4589253" y="700506"/>
                </a:cubicBezTo>
                <a:cubicBezTo>
                  <a:pt x="4595004" y="691880"/>
                  <a:pt x="4598704" y="681454"/>
                  <a:pt x="4606506" y="674627"/>
                </a:cubicBezTo>
                <a:cubicBezTo>
                  <a:pt x="4622111" y="660973"/>
                  <a:pt x="4658264" y="640121"/>
                  <a:pt x="4658264" y="640121"/>
                </a:cubicBezTo>
                <a:cubicBezTo>
                  <a:pt x="4719916" y="547645"/>
                  <a:pt x="4623905" y="687993"/>
                  <a:pt x="4701396" y="588363"/>
                </a:cubicBezTo>
                <a:cubicBezTo>
                  <a:pt x="4714126" y="571996"/>
                  <a:pt x="4718649" y="548107"/>
                  <a:pt x="4735902" y="536605"/>
                </a:cubicBezTo>
                <a:cubicBezTo>
                  <a:pt x="4744528" y="530854"/>
                  <a:pt x="4754032" y="526240"/>
                  <a:pt x="4761781" y="519352"/>
                </a:cubicBezTo>
                <a:cubicBezTo>
                  <a:pt x="4780017" y="503142"/>
                  <a:pt x="4793238" y="481127"/>
                  <a:pt x="4813540" y="467593"/>
                </a:cubicBezTo>
                <a:lnTo>
                  <a:pt x="4865298" y="433088"/>
                </a:lnTo>
                <a:cubicBezTo>
                  <a:pt x="4873924" y="427337"/>
                  <a:pt x="4881341" y="419114"/>
                  <a:pt x="4891177" y="415835"/>
                </a:cubicBezTo>
                <a:lnTo>
                  <a:pt x="4942936" y="398582"/>
                </a:lnTo>
                <a:cubicBezTo>
                  <a:pt x="4951562" y="389956"/>
                  <a:pt x="4958151" y="378628"/>
                  <a:pt x="4968815" y="372703"/>
                </a:cubicBezTo>
                <a:cubicBezTo>
                  <a:pt x="4984713" y="363871"/>
                  <a:pt x="5003321" y="361201"/>
                  <a:pt x="5020574" y="355450"/>
                </a:cubicBezTo>
                <a:cubicBezTo>
                  <a:pt x="5052166" y="344919"/>
                  <a:pt x="5081393" y="334439"/>
                  <a:pt x="5115464" y="329571"/>
                </a:cubicBezTo>
                <a:lnTo>
                  <a:pt x="5175849" y="320944"/>
                </a:lnTo>
                <a:cubicBezTo>
                  <a:pt x="5286896" y="283928"/>
                  <a:pt x="5173187" y="319453"/>
                  <a:pt x="5270740" y="295065"/>
                </a:cubicBezTo>
                <a:cubicBezTo>
                  <a:pt x="5329528" y="280368"/>
                  <a:pt x="5257067" y="290532"/>
                  <a:pt x="5339751" y="277812"/>
                </a:cubicBezTo>
                <a:cubicBezTo>
                  <a:pt x="5362664" y="274287"/>
                  <a:pt x="5385758" y="272061"/>
                  <a:pt x="5408762" y="269186"/>
                </a:cubicBezTo>
                <a:cubicBezTo>
                  <a:pt x="5454770" y="272061"/>
                  <a:pt x="5501110" y="271584"/>
                  <a:pt x="5546785" y="277812"/>
                </a:cubicBezTo>
                <a:cubicBezTo>
                  <a:pt x="5646069" y="291351"/>
                  <a:pt x="5551652" y="296689"/>
                  <a:pt x="5650302" y="329571"/>
                </a:cubicBezTo>
                <a:lnTo>
                  <a:pt x="5676181" y="338197"/>
                </a:lnTo>
                <a:cubicBezTo>
                  <a:pt x="5684807" y="343948"/>
                  <a:pt x="5695583" y="347354"/>
                  <a:pt x="5702060" y="355450"/>
                </a:cubicBezTo>
                <a:cubicBezTo>
                  <a:pt x="5749680" y="414975"/>
                  <a:pt x="5662400" y="349137"/>
                  <a:pt x="5736566" y="398582"/>
                </a:cubicBezTo>
                <a:cubicBezTo>
                  <a:pt x="5751644" y="473974"/>
                  <a:pt x="5754244" y="467772"/>
                  <a:pt x="5736566" y="579737"/>
                </a:cubicBezTo>
                <a:cubicBezTo>
                  <a:pt x="5734949" y="589978"/>
                  <a:pt x="5725064" y="596990"/>
                  <a:pt x="5719313" y="605616"/>
                </a:cubicBezTo>
                <a:cubicBezTo>
                  <a:pt x="5699888" y="663894"/>
                  <a:pt x="5726828" y="600724"/>
                  <a:pt x="5684807" y="648748"/>
                </a:cubicBezTo>
                <a:cubicBezTo>
                  <a:pt x="5671153" y="664353"/>
                  <a:pt x="5661804" y="683253"/>
                  <a:pt x="5650302" y="700506"/>
                </a:cubicBezTo>
                <a:cubicBezTo>
                  <a:pt x="5644551" y="709133"/>
                  <a:pt x="5641676" y="720635"/>
                  <a:pt x="5633049" y="726386"/>
                </a:cubicBezTo>
                <a:lnTo>
                  <a:pt x="5607170" y="743638"/>
                </a:lnTo>
                <a:cubicBezTo>
                  <a:pt x="5601419" y="752265"/>
                  <a:pt x="5597248" y="762187"/>
                  <a:pt x="5589917" y="769518"/>
                </a:cubicBezTo>
                <a:cubicBezTo>
                  <a:pt x="5582586" y="776849"/>
                  <a:pt x="5570515" y="778675"/>
                  <a:pt x="5564038" y="786771"/>
                </a:cubicBezTo>
                <a:cubicBezTo>
                  <a:pt x="5558358" y="793871"/>
                  <a:pt x="5561841" y="806220"/>
                  <a:pt x="5555411" y="812650"/>
                </a:cubicBezTo>
                <a:cubicBezTo>
                  <a:pt x="5540749" y="827312"/>
                  <a:pt x="5520906" y="835653"/>
                  <a:pt x="5503653" y="847155"/>
                </a:cubicBezTo>
                <a:lnTo>
                  <a:pt x="5477774" y="864408"/>
                </a:lnTo>
                <a:lnTo>
                  <a:pt x="5451894" y="881661"/>
                </a:lnTo>
                <a:cubicBezTo>
                  <a:pt x="5446143" y="890287"/>
                  <a:pt x="5442737" y="901063"/>
                  <a:pt x="5434641" y="907540"/>
                </a:cubicBezTo>
                <a:cubicBezTo>
                  <a:pt x="5427541" y="913220"/>
                  <a:pt x="5415192" y="909737"/>
                  <a:pt x="5408762" y="916167"/>
                </a:cubicBezTo>
                <a:cubicBezTo>
                  <a:pt x="5308127" y="1016803"/>
                  <a:pt x="5421700" y="936297"/>
                  <a:pt x="5348377" y="985178"/>
                </a:cubicBezTo>
                <a:cubicBezTo>
                  <a:pt x="5342626" y="993804"/>
                  <a:pt x="5338455" y="1003726"/>
                  <a:pt x="5331124" y="1011057"/>
                </a:cubicBezTo>
                <a:cubicBezTo>
                  <a:pt x="5323793" y="1018388"/>
                  <a:pt x="5310740" y="1019518"/>
                  <a:pt x="5305245" y="1028310"/>
                </a:cubicBezTo>
                <a:cubicBezTo>
                  <a:pt x="5295606" y="1043732"/>
                  <a:pt x="5298080" y="1064937"/>
                  <a:pt x="5287992" y="1080069"/>
                </a:cubicBezTo>
                <a:lnTo>
                  <a:pt x="5270740" y="1105948"/>
                </a:lnTo>
                <a:cubicBezTo>
                  <a:pt x="5242090" y="1220546"/>
                  <a:pt x="5247921" y="1168559"/>
                  <a:pt x="5262113" y="1338861"/>
                </a:cubicBezTo>
                <a:cubicBezTo>
                  <a:pt x="5266737" y="1394347"/>
                  <a:pt x="5269692" y="1365952"/>
                  <a:pt x="5279366" y="1407872"/>
                </a:cubicBezTo>
                <a:cubicBezTo>
                  <a:pt x="5285960" y="1436446"/>
                  <a:pt x="5287346" y="1466317"/>
                  <a:pt x="5296619" y="1494137"/>
                </a:cubicBezTo>
                <a:cubicBezTo>
                  <a:pt x="5299494" y="1502763"/>
                  <a:pt x="5302747" y="1511273"/>
                  <a:pt x="5305245" y="1520016"/>
                </a:cubicBezTo>
                <a:cubicBezTo>
                  <a:pt x="5308502" y="1531416"/>
                  <a:pt x="5310615" y="1543121"/>
                  <a:pt x="5313872" y="1554521"/>
                </a:cubicBezTo>
                <a:cubicBezTo>
                  <a:pt x="5316370" y="1563264"/>
                  <a:pt x="5320000" y="1571658"/>
                  <a:pt x="5322498" y="1580401"/>
                </a:cubicBezTo>
                <a:cubicBezTo>
                  <a:pt x="5325755" y="1591801"/>
                  <a:pt x="5327717" y="1603550"/>
                  <a:pt x="5331124" y="1614906"/>
                </a:cubicBezTo>
                <a:cubicBezTo>
                  <a:pt x="5336350" y="1632325"/>
                  <a:pt x="5338289" y="1651533"/>
                  <a:pt x="5348377" y="1666665"/>
                </a:cubicBezTo>
                <a:cubicBezTo>
                  <a:pt x="5354128" y="1675291"/>
                  <a:pt x="5360993" y="1683271"/>
                  <a:pt x="5365630" y="1692544"/>
                </a:cubicBezTo>
                <a:cubicBezTo>
                  <a:pt x="5369697" y="1700677"/>
                  <a:pt x="5369213" y="1710857"/>
                  <a:pt x="5374257" y="1718423"/>
                </a:cubicBezTo>
                <a:cubicBezTo>
                  <a:pt x="5381024" y="1728574"/>
                  <a:pt x="5392326" y="1734931"/>
                  <a:pt x="5400136" y="1744303"/>
                </a:cubicBezTo>
                <a:cubicBezTo>
                  <a:pt x="5406773" y="1752268"/>
                  <a:pt x="5410752" y="1762217"/>
                  <a:pt x="5417389" y="1770182"/>
                </a:cubicBezTo>
                <a:cubicBezTo>
                  <a:pt x="5438145" y="1795089"/>
                  <a:pt x="5443701" y="1796350"/>
                  <a:pt x="5469147" y="1813314"/>
                </a:cubicBezTo>
                <a:cubicBezTo>
                  <a:pt x="5474898" y="1821940"/>
                  <a:pt x="5478598" y="1832366"/>
                  <a:pt x="5486400" y="1839193"/>
                </a:cubicBezTo>
                <a:cubicBezTo>
                  <a:pt x="5522909" y="1871139"/>
                  <a:pt x="5528492" y="1870477"/>
                  <a:pt x="5564038" y="1882325"/>
                </a:cubicBezTo>
                <a:cubicBezTo>
                  <a:pt x="5572664" y="1888076"/>
                  <a:pt x="5580443" y="1895367"/>
                  <a:pt x="5589917" y="1899578"/>
                </a:cubicBezTo>
                <a:cubicBezTo>
                  <a:pt x="5630929" y="1917806"/>
                  <a:pt x="5650031" y="1918224"/>
                  <a:pt x="5693434" y="1925457"/>
                </a:cubicBezTo>
                <a:cubicBezTo>
                  <a:pt x="5808963" y="1963970"/>
                  <a:pt x="5743980" y="1945604"/>
                  <a:pt x="6012611" y="1925457"/>
                </a:cubicBezTo>
                <a:cubicBezTo>
                  <a:pt x="6030746" y="1924097"/>
                  <a:pt x="6064370" y="1908205"/>
                  <a:pt x="6064370" y="1908205"/>
                </a:cubicBezTo>
                <a:cubicBezTo>
                  <a:pt x="6079189" y="1897090"/>
                  <a:pt x="6107089" y="1875166"/>
                  <a:pt x="6124755" y="1865072"/>
                </a:cubicBezTo>
                <a:cubicBezTo>
                  <a:pt x="6135920" y="1858692"/>
                  <a:pt x="6147758" y="1853571"/>
                  <a:pt x="6159260" y="1847820"/>
                </a:cubicBezTo>
                <a:cubicBezTo>
                  <a:pt x="6174596" y="1824816"/>
                  <a:pt x="6179400" y="1813944"/>
                  <a:pt x="6202392" y="1796061"/>
                </a:cubicBezTo>
                <a:cubicBezTo>
                  <a:pt x="6218760" y="1783331"/>
                  <a:pt x="6239489" y="1776217"/>
                  <a:pt x="6254151" y="1761555"/>
                </a:cubicBezTo>
                <a:cubicBezTo>
                  <a:pt x="6262777" y="1752929"/>
                  <a:pt x="6272540" y="1745306"/>
                  <a:pt x="6280030" y="1735676"/>
                </a:cubicBezTo>
                <a:cubicBezTo>
                  <a:pt x="6352262" y="1642808"/>
                  <a:pt x="6281660" y="1716796"/>
                  <a:pt x="6340415" y="1658038"/>
                </a:cubicBezTo>
                <a:cubicBezTo>
                  <a:pt x="6377432" y="1546990"/>
                  <a:pt x="6341906" y="1660700"/>
                  <a:pt x="6366294" y="1563148"/>
                </a:cubicBezTo>
                <a:cubicBezTo>
                  <a:pt x="6368499" y="1554326"/>
                  <a:pt x="6372876" y="1546129"/>
                  <a:pt x="6374921" y="1537269"/>
                </a:cubicBezTo>
                <a:cubicBezTo>
                  <a:pt x="6381515" y="1508696"/>
                  <a:pt x="6386423" y="1479760"/>
                  <a:pt x="6392174" y="1451005"/>
                </a:cubicBezTo>
                <a:cubicBezTo>
                  <a:pt x="6395049" y="1436627"/>
                  <a:pt x="6398726" y="1422387"/>
                  <a:pt x="6400800" y="1407872"/>
                </a:cubicBezTo>
                <a:cubicBezTo>
                  <a:pt x="6403675" y="1387744"/>
                  <a:pt x="6406904" y="1367663"/>
                  <a:pt x="6409426" y="1347488"/>
                </a:cubicBezTo>
                <a:cubicBezTo>
                  <a:pt x="6412656" y="1321650"/>
                  <a:pt x="6415011" y="1295710"/>
                  <a:pt x="6418053" y="1269850"/>
                </a:cubicBezTo>
                <a:cubicBezTo>
                  <a:pt x="6420762" y="1246826"/>
                  <a:pt x="6423804" y="1223842"/>
                  <a:pt x="6426679" y="1200838"/>
                </a:cubicBezTo>
                <a:cubicBezTo>
                  <a:pt x="6419887" y="983492"/>
                  <a:pt x="6411249" y="926979"/>
                  <a:pt x="6426679" y="726386"/>
                </a:cubicBezTo>
                <a:cubicBezTo>
                  <a:pt x="6427376" y="717319"/>
                  <a:pt x="6432430" y="709133"/>
                  <a:pt x="6435306" y="700506"/>
                </a:cubicBezTo>
                <a:cubicBezTo>
                  <a:pt x="6438181" y="683253"/>
                  <a:pt x="6443932" y="666239"/>
                  <a:pt x="6443932" y="648748"/>
                </a:cubicBezTo>
                <a:cubicBezTo>
                  <a:pt x="6443932" y="533693"/>
                  <a:pt x="6440652" y="418622"/>
                  <a:pt x="6435306" y="303691"/>
                </a:cubicBezTo>
                <a:cubicBezTo>
                  <a:pt x="6434884" y="294608"/>
                  <a:pt x="6428724" y="286672"/>
                  <a:pt x="6426679" y="277812"/>
                </a:cubicBezTo>
                <a:cubicBezTo>
                  <a:pt x="6381565" y="82326"/>
                  <a:pt x="6434823" y="250968"/>
                  <a:pt x="6392174" y="165669"/>
                </a:cubicBezTo>
                <a:cubicBezTo>
                  <a:pt x="6388107" y="157536"/>
                  <a:pt x="6389228" y="146890"/>
                  <a:pt x="6383547" y="139789"/>
                </a:cubicBezTo>
                <a:cubicBezTo>
                  <a:pt x="6377070" y="131693"/>
                  <a:pt x="6366294" y="128288"/>
                  <a:pt x="6357668" y="122537"/>
                </a:cubicBezTo>
                <a:cubicBezTo>
                  <a:pt x="6351917" y="113910"/>
                  <a:pt x="6347746" y="103988"/>
                  <a:pt x="6340415" y="96657"/>
                </a:cubicBezTo>
                <a:cubicBezTo>
                  <a:pt x="6319911" y="76153"/>
                  <a:pt x="6288399" y="70693"/>
                  <a:pt x="6262777" y="62152"/>
                </a:cubicBezTo>
                <a:lnTo>
                  <a:pt x="6236898" y="53525"/>
                </a:lnTo>
                <a:lnTo>
                  <a:pt x="6185140" y="36272"/>
                </a:lnTo>
                <a:lnTo>
                  <a:pt x="6159260" y="27646"/>
                </a:lnTo>
                <a:cubicBezTo>
                  <a:pt x="6150634" y="21895"/>
                  <a:pt x="6143089" y="14033"/>
                  <a:pt x="6133381" y="10393"/>
                </a:cubicBezTo>
                <a:cubicBezTo>
                  <a:pt x="6071953" y="-12642"/>
                  <a:pt x="5915723" y="9700"/>
                  <a:pt x="5900468" y="10393"/>
                </a:cubicBezTo>
                <a:cubicBezTo>
                  <a:pt x="5883215" y="16144"/>
                  <a:pt x="5866755" y="25390"/>
                  <a:pt x="5848709" y="27646"/>
                </a:cubicBezTo>
                <a:cubicBezTo>
                  <a:pt x="5806794" y="32885"/>
                  <a:pt x="5776092" y="35017"/>
                  <a:pt x="5736566" y="44899"/>
                </a:cubicBezTo>
                <a:cubicBezTo>
                  <a:pt x="5727745" y="47104"/>
                  <a:pt x="5719563" y="51552"/>
                  <a:pt x="5710687" y="53525"/>
                </a:cubicBezTo>
                <a:cubicBezTo>
                  <a:pt x="5634449" y="70467"/>
                  <a:pt x="5684563" y="53595"/>
                  <a:pt x="5624423" y="70778"/>
                </a:cubicBezTo>
                <a:cubicBezTo>
                  <a:pt x="5586051" y="81741"/>
                  <a:pt x="5608987" y="79042"/>
                  <a:pt x="5564038" y="88031"/>
                </a:cubicBezTo>
                <a:cubicBezTo>
                  <a:pt x="5507532" y="99332"/>
                  <a:pt x="5524539" y="91923"/>
                  <a:pt x="5477774" y="105284"/>
                </a:cubicBezTo>
                <a:cubicBezTo>
                  <a:pt x="5429167" y="119172"/>
                  <a:pt x="5474914" y="108153"/>
                  <a:pt x="5417389" y="131163"/>
                </a:cubicBezTo>
                <a:cubicBezTo>
                  <a:pt x="5417370" y="131171"/>
                  <a:pt x="5352701" y="152725"/>
                  <a:pt x="5339751" y="157042"/>
                </a:cubicBezTo>
                <a:lnTo>
                  <a:pt x="5287992" y="174295"/>
                </a:lnTo>
                <a:lnTo>
                  <a:pt x="5227607" y="182921"/>
                </a:lnTo>
                <a:cubicBezTo>
                  <a:pt x="5165316" y="203686"/>
                  <a:pt x="5239369" y="182921"/>
                  <a:pt x="5115464" y="182921"/>
                </a:cubicBezTo>
                <a:cubicBezTo>
                  <a:pt x="5037773" y="182921"/>
                  <a:pt x="4960189" y="188672"/>
                  <a:pt x="4882551" y="191548"/>
                </a:cubicBezTo>
                <a:cubicBezTo>
                  <a:pt x="4667809" y="245230"/>
                  <a:pt x="4885951" y="193476"/>
                  <a:pt x="4295955" y="208801"/>
                </a:cubicBezTo>
                <a:cubicBezTo>
                  <a:pt x="4251996" y="209943"/>
                  <a:pt x="4146352" y="221173"/>
                  <a:pt x="4097547" y="226054"/>
                </a:cubicBezTo>
                <a:cubicBezTo>
                  <a:pt x="3996906" y="223178"/>
                  <a:pt x="3896061" y="224435"/>
                  <a:pt x="3795623" y="217427"/>
                </a:cubicBezTo>
                <a:cubicBezTo>
                  <a:pt x="3771969" y="215777"/>
                  <a:pt x="3750000" y="204072"/>
                  <a:pt x="3726611" y="200174"/>
                </a:cubicBezTo>
                <a:cubicBezTo>
                  <a:pt x="3692105" y="194423"/>
                  <a:pt x="3657396" y="189781"/>
                  <a:pt x="3623094" y="182921"/>
                </a:cubicBezTo>
                <a:cubicBezTo>
                  <a:pt x="3608717" y="180046"/>
                  <a:pt x="3594524" y="176008"/>
                  <a:pt x="3579962" y="174295"/>
                </a:cubicBezTo>
                <a:cubicBezTo>
                  <a:pt x="3545574" y="170250"/>
                  <a:pt x="3510880" y="169294"/>
                  <a:pt x="3476445" y="165669"/>
                </a:cubicBezTo>
                <a:cubicBezTo>
                  <a:pt x="3456224" y="163540"/>
                  <a:pt x="3436116" y="160385"/>
                  <a:pt x="3416060" y="157042"/>
                </a:cubicBezTo>
                <a:cubicBezTo>
                  <a:pt x="3401597" y="154632"/>
                  <a:pt x="3387573" y="149130"/>
                  <a:pt x="3372928" y="148416"/>
                </a:cubicBezTo>
                <a:cubicBezTo>
                  <a:pt x="3269494" y="143370"/>
                  <a:pt x="3165894" y="142665"/>
                  <a:pt x="3062377" y="139789"/>
                </a:cubicBezTo>
                <a:cubicBezTo>
                  <a:pt x="3001992" y="134038"/>
                  <a:pt x="2941832" y="124962"/>
                  <a:pt x="2881223" y="122537"/>
                </a:cubicBezTo>
                <a:cubicBezTo>
                  <a:pt x="2484529" y="106668"/>
                  <a:pt x="2737497" y="115052"/>
                  <a:pt x="2122098" y="105284"/>
                </a:cubicBezTo>
                <a:cubicBezTo>
                  <a:pt x="1935287" y="93608"/>
                  <a:pt x="2030172" y="96657"/>
                  <a:pt x="1837426" y="96657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6" name="Ellipse 1795"/>
          <p:cNvSpPr/>
          <p:nvPr/>
        </p:nvSpPr>
        <p:spPr>
          <a:xfrm>
            <a:off x="3848440" y="209666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8" name="Ellipse 1797"/>
          <p:cNvSpPr/>
          <p:nvPr/>
        </p:nvSpPr>
        <p:spPr>
          <a:xfrm>
            <a:off x="3271778" y="2112989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9" name="Ellipse 1798"/>
          <p:cNvSpPr/>
          <p:nvPr/>
        </p:nvSpPr>
        <p:spPr>
          <a:xfrm>
            <a:off x="8902710" y="9877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1" name="Ellipse 1800"/>
          <p:cNvSpPr/>
          <p:nvPr/>
        </p:nvSpPr>
        <p:spPr>
          <a:xfrm>
            <a:off x="8382441" y="2003358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2" name="Ellipse 1801"/>
          <p:cNvSpPr/>
          <p:nvPr/>
        </p:nvSpPr>
        <p:spPr>
          <a:xfrm>
            <a:off x="5762376" y="44254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5" name="Ellipse 1804"/>
          <p:cNvSpPr/>
          <p:nvPr/>
        </p:nvSpPr>
        <p:spPr>
          <a:xfrm>
            <a:off x="5511825" y="4382535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6" name="Ellipse 1805"/>
          <p:cNvSpPr/>
          <p:nvPr/>
        </p:nvSpPr>
        <p:spPr>
          <a:xfrm>
            <a:off x="4629545" y="3341066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7" name="Ellipse 1806"/>
          <p:cNvSpPr/>
          <p:nvPr/>
        </p:nvSpPr>
        <p:spPr>
          <a:xfrm>
            <a:off x="4829530" y="357446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8" name="Ellipse 1807"/>
          <p:cNvSpPr/>
          <p:nvPr/>
        </p:nvSpPr>
        <p:spPr>
          <a:xfrm>
            <a:off x="4093164" y="371862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Forme libre 3"/>
          <p:cNvSpPr/>
          <p:nvPr/>
        </p:nvSpPr>
        <p:spPr>
          <a:xfrm>
            <a:off x="1065475" y="2353586"/>
            <a:ext cx="938278" cy="715617"/>
          </a:xfrm>
          <a:custGeom>
            <a:avLst/>
            <a:gdLst>
              <a:gd name="connsiteX0" fmla="*/ 787179 w 938278"/>
              <a:gd name="connsiteY0" fmla="*/ 31805 h 715617"/>
              <a:gd name="connsiteX1" fmla="*/ 747422 w 938278"/>
              <a:gd name="connsiteY1" fmla="*/ 15903 h 715617"/>
              <a:gd name="connsiteX2" fmla="*/ 612250 w 938278"/>
              <a:gd name="connsiteY2" fmla="*/ 0 h 715617"/>
              <a:gd name="connsiteX3" fmla="*/ 469127 w 938278"/>
              <a:gd name="connsiteY3" fmla="*/ 15903 h 715617"/>
              <a:gd name="connsiteX4" fmla="*/ 421419 w 938278"/>
              <a:gd name="connsiteY4" fmla="*/ 31805 h 715617"/>
              <a:gd name="connsiteX5" fmla="*/ 373711 w 938278"/>
              <a:gd name="connsiteY5" fmla="*/ 63611 h 715617"/>
              <a:gd name="connsiteX6" fmla="*/ 349857 w 938278"/>
              <a:gd name="connsiteY6" fmla="*/ 79513 h 715617"/>
              <a:gd name="connsiteX7" fmla="*/ 326003 w 938278"/>
              <a:gd name="connsiteY7" fmla="*/ 87464 h 715617"/>
              <a:gd name="connsiteX8" fmla="*/ 254442 w 938278"/>
              <a:gd name="connsiteY8" fmla="*/ 135172 h 715617"/>
              <a:gd name="connsiteX9" fmla="*/ 230588 w 938278"/>
              <a:gd name="connsiteY9" fmla="*/ 151075 h 715617"/>
              <a:gd name="connsiteX10" fmla="*/ 206734 w 938278"/>
              <a:gd name="connsiteY10" fmla="*/ 159026 h 715617"/>
              <a:gd name="connsiteX11" fmla="*/ 159026 w 938278"/>
              <a:gd name="connsiteY11" fmla="*/ 190831 h 715617"/>
              <a:gd name="connsiteX12" fmla="*/ 135172 w 938278"/>
              <a:gd name="connsiteY12" fmla="*/ 206734 h 715617"/>
              <a:gd name="connsiteX13" fmla="*/ 119269 w 938278"/>
              <a:gd name="connsiteY13" fmla="*/ 230588 h 715617"/>
              <a:gd name="connsiteX14" fmla="*/ 95415 w 938278"/>
              <a:gd name="connsiteY14" fmla="*/ 238539 h 715617"/>
              <a:gd name="connsiteX15" fmla="*/ 71562 w 938278"/>
              <a:gd name="connsiteY15" fmla="*/ 254442 h 715617"/>
              <a:gd name="connsiteX16" fmla="*/ 47708 w 938278"/>
              <a:gd name="connsiteY16" fmla="*/ 302150 h 715617"/>
              <a:gd name="connsiteX17" fmla="*/ 23854 w 938278"/>
              <a:gd name="connsiteY17" fmla="*/ 318052 h 715617"/>
              <a:gd name="connsiteX18" fmla="*/ 15902 w 938278"/>
              <a:gd name="connsiteY18" fmla="*/ 349857 h 715617"/>
              <a:gd name="connsiteX19" fmla="*/ 7951 w 938278"/>
              <a:gd name="connsiteY19" fmla="*/ 373711 h 715617"/>
              <a:gd name="connsiteX20" fmla="*/ 0 w 938278"/>
              <a:gd name="connsiteY20" fmla="*/ 421419 h 715617"/>
              <a:gd name="connsiteX21" fmla="*/ 7951 w 938278"/>
              <a:gd name="connsiteY21" fmla="*/ 532737 h 715617"/>
              <a:gd name="connsiteX22" fmla="*/ 23854 w 938278"/>
              <a:gd name="connsiteY22" fmla="*/ 556591 h 715617"/>
              <a:gd name="connsiteX23" fmla="*/ 71562 w 938278"/>
              <a:gd name="connsiteY23" fmla="*/ 588397 h 715617"/>
              <a:gd name="connsiteX24" fmla="*/ 111318 w 938278"/>
              <a:gd name="connsiteY24" fmla="*/ 620202 h 715617"/>
              <a:gd name="connsiteX25" fmla="*/ 151075 w 938278"/>
              <a:gd name="connsiteY25" fmla="*/ 652007 h 715617"/>
              <a:gd name="connsiteX26" fmla="*/ 222636 w 938278"/>
              <a:gd name="connsiteY26" fmla="*/ 683812 h 715617"/>
              <a:gd name="connsiteX27" fmla="*/ 270344 w 938278"/>
              <a:gd name="connsiteY27" fmla="*/ 699715 h 715617"/>
              <a:gd name="connsiteX28" fmla="*/ 500932 w 938278"/>
              <a:gd name="connsiteY28" fmla="*/ 715617 h 715617"/>
              <a:gd name="connsiteX29" fmla="*/ 644055 w 938278"/>
              <a:gd name="connsiteY29" fmla="*/ 707666 h 715617"/>
              <a:gd name="connsiteX30" fmla="*/ 699715 w 938278"/>
              <a:gd name="connsiteY30" fmla="*/ 691764 h 715617"/>
              <a:gd name="connsiteX31" fmla="*/ 739471 w 938278"/>
              <a:gd name="connsiteY31" fmla="*/ 683812 h 715617"/>
              <a:gd name="connsiteX32" fmla="*/ 787179 w 938278"/>
              <a:gd name="connsiteY32" fmla="*/ 667910 h 715617"/>
              <a:gd name="connsiteX33" fmla="*/ 826935 w 938278"/>
              <a:gd name="connsiteY33" fmla="*/ 628153 h 715617"/>
              <a:gd name="connsiteX34" fmla="*/ 850789 w 938278"/>
              <a:gd name="connsiteY34" fmla="*/ 612251 h 715617"/>
              <a:gd name="connsiteX35" fmla="*/ 866692 w 938278"/>
              <a:gd name="connsiteY35" fmla="*/ 588397 h 715617"/>
              <a:gd name="connsiteX36" fmla="*/ 898497 w 938278"/>
              <a:gd name="connsiteY36" fmla="*/ 516835 h 715617"/>
              <a:gd name="connsiteX37" fmla="*/ 922351 w 938278"/>
              <a:gd name="connsiteY37" fmla="*/ 500932 h 715617"/>
              <a:gd name="connsiteX38" fmla="*/ 938254 w 938278"/>
              <a:gd name="connsiteY38" fmla="*/ 453224 h 715617"/>
              <a:gd name="connsiteX39" fmla="*/ 922351 w 938278"/>
              <a:gd name="connsiteY39" fmla="*/ 206734 h 715617"/>
              <a:gd name="connsiteX40" fmla="*/ 906448 w 938278"/>
              <a:gd name="connsiteY40" fmla="*/ 159026 h 715617"/>
              <a:gd name="connsiteX41" fmla="*/ 890546 w 938278"/>
              <a:gd name="connsiteY41" fmla="*/ 135172 h 715617"/>
              <a:gd name="connsiteX42" fmla="*/ 882595 w 938278"/>
              <a:gd name="connsiteY42" fmla="*/ 111318 h 715617"/>
              <a:gd name="connsiteX43" fmla="*/ 834887 w 938278"/>
              <a:gd name="connsiteY43" fmla="*/ 71562 h 715617"/>
              <a:gd name="connsiteX44" fmla="*/ 795130 w 938278"/>
              <a:gd name="connsiteY44" fmla="*/ 39757 h 715617"/>
              <a:gd name="connsiteX45" fmla="*/ 787179 w 938278"/>
              <a:gd name="connsiteY45" fmla="*/ 31805 h 71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78" h="715617">
                <a:moveTo>
                  <a:pt x="787179" y="31805"/>
                </a:moveTo>
                <a:cubicBezTo>
                  <a:pt x="779228" y="27829"/>
                  <a:pt x="761269" y="19365"/>
                  <a:pt x="747422" y="15903"/>
                </a:cubicBezTo>
                <a:cubicBezTo>
                  <a:pt x="723977" y="10042"/>
                  <a:pt x="627150" y="1490"/>
                  <a:pt x="612250" y="0"/>
                </a:cubicBezTo>
                <a:cubicBezTo>
                  <a:pt x="565332" y="3609"/>
                  <a:pt x="515424" y="3276"/>
                  <a:pt x="469127" y="15903"/>
                </a:cubicBezTo>
                <a:cubicBezTo>
                  <a:pt x="452955" y="20314"/>
                  <a:pt x="421419" y="31805"/>
                  <a:pt x="421419" y="31805"/>
                </a:cubicBezTo>
                <a:lnTo>
                  <a:pt x="373711" y="63611"/>
                </a:lnTo>
                <a:cubicBezTo>
                  <a:pt x="365760" y="68912"/>
                  <a:pt x="358923" y="76491"/>
                  <a:pt x="349857" y="79513"/>
                </a:cubicBezTo>
                <a:lnTo>
                  <a:pt x="326003" y="87464"/>
                </a:lnTo>
                <a:lnTo>
                  <a:pt x="254442" y="135172"/>
                </a:lnTo>
                <a:cubicBezTo>
                  <a:pt x="246491" y="140473"/>
                  <a:pt x="239654" y="148053"/>
                  <a:pt x="230588" y="151075"/>
                </a:cubicBezTo>
                <a:lnTo>
                  <a:pt x="206734" y="159026"/>
                </a:lnTo>
                <a:lnTo>
                  <a:pt x="159026" y="190831"/>
                </a:lnTo>
                <a:lnTo>
                  <a:pt x="135172" y="206734"/>
                </a:lnTo>
                <a:cubicBezTo>
                  <a:pt x="129871" y="214685"/>
                  <a:pt x="126731" y="224618"/>
                  <a:pt x="119269" y="230588"/>
                </a:cubicBezTo>
                <a:cubicBezTo>
                  <a:pt x="112724" y="235824"/>
                  <a:pt x="102912" y="234791"/>
                  <a:pt x="95415" y="238539"/>
                </a:cubicBezTo>
                <a:cubicBezTo>
                  <a:pt x="86868" y="242813"/>
                  <a:pt x="79513" y="249141"/>
                  <a:pt x="71562" y="254442"/>
                </a:cubicBezTo>
                <a:cubicBezTo>
                  <a:pt x="65095" y="273841"/>
                  <a:pt x="63120" y="286738"/>
                  <a:pt x="47708" y="302150"/>
                </a:cubicBezTo>
                <a:cubicBezTo>
                  <a:pt x="40951" y="308907"/>
                  <a:pt x="31805" y="312751"/>
                  <a:pt x="23854" y="318052"/>
                </a:cubicBezTo>
                <a:cubicBezTo>
                  <a:pt x="21203" y="328654"/>
                  <a:pt x="18904" y="339349"/>
                  <a:pt x="15902" y="349857"/>
                </a:cubicBezTo>
                <a:cubicBezTo>
                  <a:pt x="13599" y="357916"/>
                  <a:pt x="9769" y="365529"/>
                  <a:pt x="7951" y="373711"/>
                </a:cubicBezTo>
                <a:cubicBezTo>
                  <a:pt x="4454" y="389449"/>
                  <a:pt x="2650" y="405516"/>
                  <a:pt x="0" y="421419"/>
                </a:cubicBezTo>
                <a:cubicBezTo>
                  <a:pt x="2650" y="458525"/>
                  <a:pt x="1486" y="496103"/>
                  <a:pt x="7951" y="532737"/>
                </a:cubicBezTo>
                <a:cubicBezTo>
                  <a:pt x="9612" y="542148"/>
                  <a:pt x="16662" y="550298"/>
                  <a:pt x="23854" y="556591"/>
                </a:cubicBezTo>
                <a:cubicBezTo>
                  <a:pt x="38238" y="569177"/>
                  <a:pt x="71562" y="588397"/>
                  <a:pt x="71562" y="588397"/>
                </a:cubicBezTo>
                <a:cubicBezTo>
                  <a:pt x="117133" y="656756"/>
                  <a:pt x="56454" y="576312"/>
                  <a:pt x="111318" y="620202"/>
                </a:cubicBezTo>
                <a:cubicBezTo>
                  <a:pt x="162698" y="661305"/>
                  <a:pt x="91118" y="632022"/>
                  <a:pt x="151075" y="652007"/>
                </a:cubicBezTo>
                <a:cubicBezTo>
                  <a:pt x="188877" y="677210"/>
                  <a:pt x="165860" y="664887"/>
                  <a:pt x="222636" y="683812"/>
                </a:cubicBezTo>
                <a:lnTo>
                  <a:pt x="270344" y="699715"/>
                </a:lnTo>
                <a:cubicBezTo>
                  <a:pt x="389247" y="714577"/>
                  <a:pt x="312611" y="706650"/>
                  <a:pt x="500932" y="715617"/>
                </a:cubicBezTo>
                <a:cubicBezTo>
                  <a:pt x="548640" y="712967"/>
                  <a:pt x="596470" y="711992"/>
                  <a:pt x="644055" y="707666"/>
                </a:cubicBezTo>
                <a:cubicBezTo>
                  <a:pt x="667426" y="705541"/>
                  <a:pt x="678199" y="697143"/>
                  <a:pt x="699715" y="691764"/>
                </a:cubicBezTo>
                <a:cubicBezTo>
                  <a:pt x="712826" y="688486"/>
                  <a:pt x="726433" y="687368"/>
                  <a:pt x="739471" y="683812"/>
                </a:cubicBezTo>
                <a:cubicBezTo>
                  <a:pt x="755643" y="679401"/>
                  <a:pt x="787179" y="667910"/>
                  <a:pt x="787179" y="667910"/>
                </a:cubicBezTo>
                <a:cubicBezTo>
                  <a:pt x="850794" y="625499"/>
                  <a:pt x="773923" y="681165"/>
                  <a:pt x="826935" y="628153"/>
                </a:cubicBezTo>
                <a:cubicBezTo>
                  <a:pt x="833692" y="621396"/>
                  <a:pt x="842838" y="617552"/>
                  <a:pt x="850789" y="612251"/>
                </a:cubicBezTo>
                <a:cubicBezTo>
                  <a:pt x="856090" y="604300"/>
                  <a:pt x="862811" y="597130"/>
                  <a:pt x="866692" y="588397"/>
                </a:cubicBezTo>
                <a:cubicBezTo>
                  <a:pt x="879288" y="560056"/>
                  <a:pt x="876905" y="538428"/>
                  <a:pt x="898497" y="516835"/>
                </a:cubicBezTo>
                <a:cubicBezTo>
                  <a:pt x="905254" y="510078"/>
                  <a:pt x="914400" y="506233"/>
                  <a:pt x="922351" y="500932"/>
                </a:cubicBezTo>
                <a:cubicBezTo>
                  <a:pt x="927652" y="485029"/>
                  <a:pt x="938874" y="469975"/>
                  <a:pt x="938254" y="453224"/>
                </a:cubicBezTo>
                <a:cubicBezTo>
                  <a:pt x="934573" y="353834"/>
                  <a:pt x="946956" y="288751"/>
                  <a:pt x="922351" y="206734"/>
                </a:cubicBezTo>
                <a:cubicBezTo>
                  <a:pt x="917534" y="190678"/>
                  <a:pt x="915746" y="172974"/>
                  <a:pt x="906448" y="159026"/>
                </a:cubicBezTo>
                <a:cubicBezTo>
                  <a:pt x="901147" y="151075"/>
                  <a:pt x="894820" y="143719"/>
                  <a:pt x="890546" y="135172"/>
                </a:cubicBezTo>
                <a:cubicBezTo>
                  <a:pt x="886798" y="127675"/>
                  <a:pt x="887244" y="118292"/>
                  <a:pt x="882595" y="111318"/>
                </a:cubicBezTo>
                <a:cubicBezTo>
                  <a:pt x="870350" y="92950"/>
                  <a:pt x="852489" y="83296"/>
                  <a:pt x="834887" y="71562"/>
                </a:cubicBezTo>
                <a:cubicBezTo>
                  <a:pt x="808078" y="31350"/>
                  <a:pt x="833537" y="58961"/>
                  <a:pt x="795130" y="39757"/>
                </a:cubicBezTo>
                <a:cubicBezTo>
                  <a:pt x="786583" y="35483"/>
                  <a:pt x="795130" y="35781"/>
                  <a:pt x="787179" y="31805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4" name="Forme libre 1793"/>
          <p:cNvSpPr/>
          <p:nvPr/>
        </p:nvSpPr>
        <p:spPr>
          <a:xfrm>
            <a:off x="3536312" y="4608936"/>
            <a:ext cx="1789192" cy="1828800"/>
          </a:xfrm>
          <a:custGeom>
            <a:avLst/>
            <a:gdLst>
              <a:gd name="connsiteX0" fmla="*/ 1486894 w 1789192"/>
              <a:gd name="connsiteY0" fmla="*/ 230587 h 1828800"/>
              <a:gd name="connsiteX1" fmla="*/ 1447137 w 1789192"/>
              <a:gd name="connsiteY1" fmla="*/ 206733 h 1828800"/>
              <a:gd name="connsiteX2" fmla="*/ 1423283 w 1789192"/>
              <a:gd name="connsiteY2" fmla="*/ 198782 h 1828800"/>
              <a:gd name="connsiteX3" fmla="*/ 1399429 w 1789192"/>
              <a:gd name="connsiteY3" fmla="*/ 182880 h 1828800"/>
              <a:gd name="connsiteX4" fmla="*/ 1375575 w 1789192"/>
              <a:gd name="connsiteY4" fmla="*/ 174928 h 1828800"/>
              <a:gd name="connsiteX5" fmla="*/ 1304014 w 1789192"/>
              <a:gd name="connsiteY5" fmla="*/ 135172 h 1828800"/>
              <a:gd name="connsiteX6" fmla="*/ 1280160 w 1789192"/>
              <a:gd name="connsiteY6" fmla="*/ 119269 h 1828800"/>
              <a:gd name="connsiteX7" fmla="*/ 1208598 w 1789192"/>
              <a:gd name="connsiteY7" fmla="*/ 95415 h 1828800"/>
              <a:gd name="connsiteX8" fmla="*/ 1184744 w 1789192"/>
              <a:gd name="connsiteY8" fmla="*/ 87464 h 1828800"/>
              <a:gd name="connsiteX9" fmla="*/ 1160890 w 1789192"/>
              <a:gd name="connsiteY9" fmla="*/ 79513 h 1828800"/>
              <a:gd name="connsiteX10" fmla="*/ 1121134 w 1789192"/>
              <a:gd name="connsiteY10" fmla="*/ 71561 h 1828800"/>
              <a:gd name="connsiteX11" fmla="*/ 1073426 w 1789192"/>
              <a:gd name="connsiteY11" fmla="*/ 55659 h 1828800"/>
              <a:gd name="connsiteX12" fmla="*/ 962108 w 1789192"/>
              <a:gd name="connsiteY12" fmla="*/ 39756 h 1828800"/>
              <a:gd name="connsiteX13" fmla="*/ 906448 w 1789192"/>
              <a:gd name="connsiteY13" fmla="*/ 23853 h 1828800"/>
              <a:gd name="connsiteX14" fmla="*/ 858741 w 1789192"/>
              <a:gd name="connsiteY14" fmla="*/ 15902 h 1828800"/>
              <a:gd name="connsiteX15" fmla="*/ 834887 w 1789192"/>
              <a:gd name="connsiteY15" fmla="*/ 7951 h 1828800"/>
              <a:gd name="connsiteX16" fmla="*/ 763325 w 1789192"/>
              <a:gd name="connsiteY16" fmla="*/ 0 h 1828800"/>
              <a:gd name="connsiteX17" fmla="*/ 588396 w 1789192"/>
              <a:gd name="connsiteY17" fmla="*/ 7951 h 1828800"/>
              <a:gd name="connsiteX18" fmla="*/ 516835 w 1789192"/>
              <a:gd name="connsiteY18" fmla="*/ 31805 h 1828800"/>
              <a:gd name="connsiteX19" fmla="*/ 421419 w 1789192"/>
              <a:gd name="connsiteY19" fmla="*/ 63610 h 1828800"/>
              <a:gd name="connsiteX20" fmla="*/ 373711 w 1789192"/>
              <a:gd name="connsiteY20" fmla="*/ 79513 h 1828800"/>
              <a:gd name="connsiteX21" fmla="*/ 326003 w 1789192"/>
              <a:gd name="connsiteY21" fmla="*/ 103366 h 1828800"/>
              <a:gd name="connsiteX22" fmla="*/ 254441 w 1789192"/>
              <a:gd name="connsiteY22" fmla="*/ 151074 h 1828800"/>
              <a:gd name="connsiteX23" fmla="*/ 230588 w 1789192"/>
              <a:gd name="connsiteY23" fmla="*/ 166977 h 1828800"/>
              <a:gd name="connsiteX24" fmla="*/ 182880 w 1789192"/>
              <a:gd name="connsiteY24" fmla="*/ 206733 h 1828800"/>
              <a:gd name="connsiteX25" fmla="*/ 135172 w 1789192"/>
              <a:gd name="connsiteY25" fmla="*/ 246490 h 1828800"/>
              <a:gd name="connsiteX26" fmla="*/ 127221 w 1789192"/>
              <a:gd name="connsiteY26" fmla="*/ 270344 h 1828800"/>
              <a:gd name="connsiteX27" fmla="*/ 79513 w 1789192"/>
              <a:gd name="connsiteY27" fmla="*/ 302149 h 1828800"/>
              <a:gd name="connsiteX28" fmla="*/ 47708 w 1789192"/>
              <a:gd name="connsiteY28" fmla="*/ 349857 h 1828800"/>
              <a:gd name="connsiteX29" fmla="*/ 39756 w 1789192"/>
              <a:gd name="connsiteY29" fmla="*/ 373711 h 1828800"/>
              <a:gd name="connsiteX30" fmla="*/ 23854 w 1789192"/>
              <a:gd name="connsiteY30" fmla="*/ 397565 h 1828800"/>
              <a:gd name="connsiteX31" fmla="*/ 7951 w 1789192"/>
              <a:gd name="connsiteY31" fmla="*/ 453224 h 1828800"/>
              <a:gd name="connsiteX32" fmla="*/ 0 w 1789192"/>
              <a:gd name="connsiteY32" fmla="*/ 477078 h 1828800"/>
              <a:gd name="connsiteX33" fmla="*/ 7951 w 1789192"/>
              <a:gd name="connsiteY33" fmla="*/ 612250 h 1828800"/>
              <a:gd name="connsiteX34" fmla="*/ 15902 w 1789192"/>
              <a:gd name="connsiteY34" fmla="*/ 636104 h 1828800"/>
              <a:gd name="connsiteX35" fmla="*/ 47708 w 1789192"/>
              <a:gd name="connsiteY35" fmla="*/ 683812 h 1828800"/>
              <a:gd name="connsiteX36" fmla="*/ 71561 w 1789192"/>
              <a:gd name="connsiteY36" fmla="*/ 731520 h 1828800"/>
              <a:gd name="connsiteX37" fmla="*/ 79513 w 1789192"/>
              <a:gd name="connsiteY37" fmla="*/ 755373 h 1828800"/>
              <a:gd name="connsiteX38" fmla="*/ 103367 w 1789192"/>
              <a:gd name="connsiteY38" fmla="*/ 771276 h 1828800"/>
              <a:gd name="connsiteX39" fmla="*/ 119269 w 1789192"/>
              <a:gd name="connsiteY39" fmla="*/ 795130 h 1828800"/>
              <a:gd name="connsiteX40" fmla="*/ 190831 w 1789192"/>
              <a:gd name="connsiteY40" fmla="*/ 850789 h 1828800"/>
              <a:gd name="connsiteX41" fmla="*/ 214685 w 1789192"/>
              <a:gd name="connsiteY41" fmla="*/ 858740 h 1828800"/>
              <a:gd name="connsiteX42" fmla="*/ 262393 w 1789192"/>
              <a:gd name="connsiteY42" fmla="*/ 882594 h 1828800"/>
              <a:gd name="connsiteX43" fmla="*/ 310101 w 1789192"/>
              <a:gd name="connsiteY43" fmla="*/ 906448 h 1828800"/>
              <a:gd name="connsiteX44" fmla="*/ 333955 w 1789192"/>
              <a:gd name="connsiteY44" fmla="*/ 922351 h 1828800"/>
              <a:gd name="connsiteX45" fmla="*/ 381662 w 1789192"/>
              <a:gd name="connsiteY45" fmla="*/ 938253 h 1828800"/>
              <a:gd name="connsiteX46" fmla="*/ 405516 w 1789192"/>
              <a:gd name="connsiteY46" fmla="*/ 946205 h 1828800"/>
              <a:gd name="connsiteX47" fmla="*/ 500932 w 1789192"/>
              <a:gd name="connsiteY47" fmla="*/ 978010 h 1828800"/>
              <a:gd name="connsiteX48" fmla="*/ 556591 w 1789192"/>
              <a:gd name="connsiteY48" fmla="*/ 993913 h 1828800"/>
              <a:gd name="connsiteX49" fmla="*/ 604299 w 1789192"/>
              <a:gd name="connsiteY49" fmla="*/ 1009815 h 1828800"/>
              <a:gd name="connsiteX50" fmla="*/ 652007 w 1789192"/>
              <a:gd name="connsiteY50" fmla="*/ 1033669 h 1828800"/>
              <a:gd name="connsiteX51" fmla="*/ 699715 w 1789192"/>
              <a:gd name="connsiteY51" fmla="*/ 1057523 h 1828800"/>
              <a:gd name="connsiteX52" fmla="*/ 739471 w 1789192"/>
              <a:gd name="connsiteY52" fmla="*/ 1097280 h 1828800"/>
              <a:gd name="connsiteX53" fmla="*/ 755374 w 1789192"/>
              <a:gd name="connsiteY53" fmla="*/ 1121133 h 1828800"/>
              <a:gd name="connsiteX54" fmla="*/ 779228 w 1789192"/>
              <a:gd name="connsiteY54" fmla="*/ 1144987 h 1828800"/>
              <a:gd name="connsiteX55" fmla="*/ 803081 w 1789192"/>
              <a:gd name="connsiteY55" fmla="*/ 1192695 h 1828800"/>
              <a:gd name="connsiteX56" fmla="*/ 811033 w 1789192"/>
              <a:gd name="connsiteY56" fmla="*/ 1216549 h 1828800"/>
              <a:gd name="connsiteX57" fmla="*/ 826935 w 1789192"/>
              <a:gd name="connsiteY57" fmla="*/ 1240403 h 1828800"/>
              <a:gd name="connsiteX58" fmla="*/ 850789 w 1789192"/>
              <a:gd name="connsiteY58" fmla="*/ 1311965 h 1828800"/>
              <a:gd name="connsiteX59" fmla="*/ 858741 w 1789192"/>
              <a:gd name="connsiteY59" fmla="*/ 1335819 h 1828800"/>
              <a:gd name="connsiteX60" fmla="*/ 882595 w 1789192"/>
              <a:gd name="connsiteY60" fmla="*/ 1351721 h 1828800"/>
              <a:gd name="connsiteX61" fmla="*/ 914400 w 1789192"/>
              <a:gd name="connsiteY61" fmla="*/ 1423283 h 1828800"/>
              <a:gd name="connsiteX62" fmla="*/ 922351 w 1789192"/>
              <a:gd name="connsiteY62" fmla="*/ 1447137 h 1828800"/>
              <a:gd name="connsiteX63" fmla="*/ 954156 w 1789192"/>
              <a:gd name="connsiteY63" fmla="*/ 1494845 h 1828800"/>
              <a:gd name="connsiteX64" fmla="*/ 970059 w 1789192"/>
              <a:gd name="connsiteY64" fmla="*/ 1518699 h 1828800"/>
              <a:gd name="connsiteX65" fmla="*/ 993913 w 1789192"/>
              <a:gd name="connsiteY65" fmla="*/ 1542553 h 1828800"/>
              <a:gd name="connsiteX66" fmla="*/ 1001864 w 1789192"/>
              <a:gd name="connsiteY66" fmla="*/ 1566406 h 1828800"/>
              <a:gd name="connsiteX67" fmla="*/ 1025718 w 1789192"/>
              <a:gd name="connsiteY67" fmla="*/ 1582309 h 1828800"/>
              <a:gd name="connsiteX68" fmla="*/ 1049572 w 1789192"/>
              <a:gd name="connsiteY68" fmla="*/ 1606163 h 1828800"/>
              <a:gd name="connsiteX69" fmla="*/ 1065475 w 1789192"/>
              <a:gd name="connsiteY69" fmla="*/ 1630017 h 1828800"/>
              <a:gd name="connsiteX70" fmla="*/ 1113182 w 1789192"/>
              <a:gd name="connsiteY70" fmla="*/ 1661822 h 1828800"/>
              <a:gd name="connsiteX71" fmla="*/ 1168841 w 1789192"/>
              <a:gd name="connsiteY71" fmla="*/ 1717481 h 1828800"/>
              <a:gd name="connsiteX72" fmla="*/ 1232452 w 1789192"/>
              <a:gd name="connsiteY72" fmla="*/ 1773140 h 1828800"/>
              <a:gd name="connsiteX73" fmla="*/ 1280160 w 1789192"/>
              <a:gd name="connsiteY73" fmla="*/ 1812897 h 1828800"/>
              <a:gd name="connsiteX74" fmla="*/ 1335819 w 1789192"/>
              <a:gd name="connsiteY74" fmla="*/ 1828800 h 1828800"/>
              <a:gd name="connsiteX75" fmla="*/ 1470991 w 1789192"/>
              <a:gd name="connsiteY75" fmla="*/ 1812897 h 1828800"/>
              <a:gd name="connsiteX76" fmla="*/ 1494845 w 1789192"/>
              <a:gd name="connsiteY76" fmla="*/ 1796994 h 1828800"/>
              <a:gd name="connsiteX77" fmla="*/ 1510748 w 1789192"/>
              <a:gd name="connsiteY77" fmla="*/ 1773140 h 1828800"/>
              <a:gd name="connsiteX78" fmla="*/ 1534601 w 1789192"/>
              <a:gd name="connsiteY78" fmla="*/ 1757238 h 1828800"/>
              <a:gd name="connsiteX79" fmla="*/ 1566407 w 1789192"/>
              <a:gd name="connsiteY79" fmla="*/ 1709530 h 1828800"/>
              <a:gd name="connsiteX80" fmla="*/ 1590261 w 1789192"/>
              <a:gd name="connsiteY80" fmla="*/ 1685676 h 1828800"/>
              <a:gd name="connsiteX81" fmla="*/ 1622066 w 1789192"/>
              <a:gd name="connsiteY81" fmla="*/ 1645920 h 1828800"/>
              <a:gd name="connsiteX82" fmla="*/ 1653871 w 1789192"/>
              <a:gd name="connsiteY82" fmla="*/ 1598212 h 1828800"/>
              <a:gd name="connsiteX83" fmla="*/ 1669774 w 1789192"/>
              <a:gd name="connsiteY83" fmla="*/ 1574358 h 1828800"/>
              <a:gd name="connsiteX84" fmla="*/ 1693628 w 1789192"/>
              <a:gd name="connsiteY84" fmla="*/ 1526650 h 1828800"/>
              <a:gd name="connsiteX85" fmla="*/ 1709530 w 1789192"/>
              <a:gd name="connsiteY85" fmla="*/ 1478942 h 1828800"/>
              <a:gd name="connsiteX86" fmla="*/ 1717481 w 1789192"/>
              <a:gd name="connsiteY86" fmla="*/ 1455088 h 1828800"/>
              <a:gd name="connsiteX87" fmla="*/ 1725433 w 1789192"/>
              <a:gd name="connsiteY87" fmla="*/ 1431234 h 1828800"/>
              <a:gd name="connsiteX88" fmla="*/ 1741335 w 1789192"/>
              <a:gd name="connsiteY88" fmla="*/ 1367624 h 1828800"/>
              <a:gd name="connsiteX89" fmla="*/ 1749287 w 1789192"/>
              <a:gd name="connsiteY89" fmla="*/ 1335819 h 1828800"/>
              <a:gd name="connsiteX90" fmla="*/ 1757238 w 1789192"/>
              <a:gd name="connsiteY90" fmla="*/ 1311965 h 1828800"/>
              <a:gd name="connsiteX91" fmla="*/ 1773141 w 1789192"/>
              <a:gd name="connsiteY91" fmla="*/ 1224500 h 1828800"/>
              <a:gd name="connsiteX92" fmla="*/ 1781092 w 1789192"/>
              <a:gd name="connsiteY92" fmla="*/ 1200646 h 1828800"/>
              <a:gd name="connsiteX93" fmla="*/ 1781092 w 1789192"/>
              <a:gd name="connsiteY93" fmla="*/ 954156 h 1828800"/>
              <a:gd name="connsiteX94" fmla="*/ 1773141 w 1789192"/>
              <a:gd name="connsiteY94" fmla="*/ 922351 h 1828800"/>
              <a:gd name="connsiteX95" fmla="*/ 1765189 w 1789192"/>
              <a:gd name="connsiteY95" fmla="*/ 874643 h 1828800"/>
              <a:gd name="connsiteX96" fmla="*/ 1749287 w 1789192"/>
              <a:gd name="connsiteY96" fmla="*/ 818984 h 1828800"/>
              <a:gd name="connsiteX97" fmla="*/ 1733384 w 1789192"/>
              <a:gd name="connsiteY97" fmla="*/ 739471 h 1828800"/>
              <a:gd name="connsiteX98" fmla="*/ 1717481 w 1789192"/>
              <a:gd name="connsiteY98" fmla="*/ 683812 h 1828800"/>
              <a:gd name="connsiteX99" fmla="*/ 1693628 w 1789192"/>
              <a:gd name="connsiteY99" fmla="*/ 604299 h 1828800"/>
              <a:gd name="connsiteX100" fmla="*/ 1661822 w 1789192"/>
              <a:gd name="connsiteY100" fmla="*/ 508883 h 1828800"/>
              <a:gd name="connsiteX101" fmla="*/ 1653871 w 1789192"/>
              <a:gd name="connsiteY101" fmla="*/ 485029 h 1828800"/>
              <a:gd name="connsiteX102" fmla="*/ 1645920 w 1789192"/>
              <a:gd name="connsiteY102" fmla="*/ 461175 h 1828800"/>
              <a:gd name="connsiteX103" fmla="*/ 1630017 w 1789192"/>
              <a:gd name="connsiteY103" fmla="*/ 437321 h 1828800"/>
              <a:gd name="connsiteX104" fmla="*/ 1590261 w 1789192"/>
              <a:gd name="connsiteY104" fmla="*/ 365760 h 1828800"/>
              <a:gd name="connsiteX105" fmla="*/ 1574358 w 1789192"/>
              <a:gd name="connsiteY105" fmla="*/ 341906 h 1828800"/>
              <a:gd name="connsiteX106" fmla="*/ 1542553 w 1789192"/>
              <a:gd name="connsiteY106" fmla="*/ 294198 h 1828800"/>
              <a:gd name="connsiteX107" fmla="*/ 1494845 w 1789192"/>
              <a:gd name="connsiteY107" fmla="*/ 262393 h 1828800"/>
              <a:gd name="connsiteX108" fmla="*/ 1463040 w 1789192"/>
              <a:gd name="connsiteY108" fmla="*/ 230587 h 1828800"/>
              <a:gd name="connsiteX109" fmla="*/ 1431235 w 1789192"/>
              <a:gd name="connsiteY109" fmla="*/ 20673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789192" h="1828800">
                <a:moveTo>
                  <a:pt x="1486894" y="230587"/>
                </a:moveTo>
                <a:cubicBezTo>
                  <a:pt x="1473642" y="222636"/>
                  <a:pt x="1460960" y="213644"/>
                  <a:pt x="1447137" y="206733"/>
                </a:cubicBezTo>
                <a:cubicBezTo>
                  <a:pt x="1439640" y="202985"/>
                  <a:pt x="1430780" y="202530"/>
                  <a:pt x="1423283" y="198782"/>
                </a:cubicBezTo>
                <a:cubicBezTo>
                  <a:pt x="1414736" y="194508"/>
                  <a:pt x="1407976" y="187154"/>
                  <a:pt x="1399429" y="182880"/>
                </a:cubicBezTo>
                <a:cubicBezTo>
                  <a:pt x="1391932" y="179132"/>
                  <a:pt x="1382902" y="178998"/>
                  <a:pt x="1375575" y="174928"/>
                </a:cubicBezTo>
                <a:cubicBezTo>
                  <a:pt x="1293558" y="129362"/>
                  <a:pt x="1357987" y="153162"/>
                  <a:pt x="1304014" y="135172"/>
                </a:cubicBezTo>
                <a:cubicBezTo>
                  <a:pt x="1296063" y="129871"/>
                  <a:pt x="1288893" y="123150"/>
                  <a:pt x="1280160" y="119269"/>
                </a:cubicBezTo>
                <a:cubicBezTo>
                  <a:pt x="1280150" y="119264"/>
                  <a:pt x="1220531" y="99392"/>
                  <a:pt x="1208598" y="95415"/>
                </a:cubicBezTo>
                <a:lnTo>
                  <a:pt x="1184744" y="87464"/>
                </a:lnTo>
                <a:cubicBezTo>
                  <a:pt x="1176793" y="84814"/>
                  <a:pt x="1169109" y="81157"/>
                  <a:pt x="1160890" y="79513"/>
                </a:cubicBezTo>
                <a:cubicBezTo>
                  <a:pt x="1147638" y="76862"/>
                  <a:pt x="1134172" y="75117"/>
                  <a:pt x="1121134" y="71561"/>
                </a:cubicBezTo>
                <a:cubicBezTo>
                  <a:pt x="1104962" y="67150"/>
                  <a:pt x="1089961" y="58415"/>
                  <a:pt x="1073426" y="55659"/>
                </a:cubicBezTo>
                <a:cubicBezTo>
                  <a:pt x="1004640" y="44194"/>
                  <a:pt x="1041716" y="49707"/>
                  <a:pt x="962108" y="39756"/>
                </a:cubicBezTo>
                <a:cubicBezTo>
                  <a:pt x="939377" y="32179"/>
                  <a:pt x="931403" y="28844"/>
                  <a:pt x="906448" y="23853"/>
                </a:cubicBezTo>
                <a:cubicBezTo>
                  <a:pt x="890639" y="20691"/>
                  <a:pt x="874479" y="19399"/>
                  <a:pt x="858741" y="15902"/>
                </a:cubicBezTo>
                <a:cubicBezTo>
                  <a:pt x="850559" y="14084"/>
                  <a:pt x="843154" y="9329"/>
                  <a:pt x="834887" y="7951"/>
                </a:cubicBezTo>
                <a:cubicBezTo>
                  <a:pt x="811213" y="4005"/>
                  <a:pt x="787179" y="2650"/>
                  <a:pt x="763325" y="0"/>
                </a:cubicBezTo>
                <a:cubicBezTo>
                  <a:pt x="705015" y="2650"/>
                  <a:pt x="646434" y="1733"/>
                  <a:pt x="588396" y="7951"/>
                </a:cubicBezTo>
                <a:cubicBezTo>
                  <a:pt x="588379" y="7953"/>
                  <a:pt x="528770" y="27827"/>
                  <a:pt x="516835" y="31805"/>
                </a:cubicBezTo>
                <a:lnTo>
                  <a:pt x="421419" y="63610"/>
                </a:lnTo>
                <a:cubicBezTo>
                  <a:pt x="421414" y="63612"/>
                  <a:pt x="373715" y="79510"/>
                  <a:pt x="373711" y="79513"/>
                </a:cubicBezTo>
                <a:cubicBezTo>
                  <a:pt x="342883" y="100064"/>
                  <a:pt x="358923" y="92393"/>
                  <a:pt x="326003" y="103366"/>
                </a:cubicBezTo>
                <a:lnTo>
                  <a:pt x="254441" y="151074"/>
                </a:lnTo>
                <a:cubicBezTo>
                  <a:pt x="246490" y="156375"/>
                  <a:pt x="237345" y="160220"/>
                  <a:pt x="230588" y="166977"/>
                </a:cubicBezTo>
                <a:cubicBezTo>
                  <a:pt x="160898" y="236667"/>
                  <a:pt x="249301" y="151383"/>
                  <a:pt x="182880" y="206733"/>
                </a:cubicBezTo>
                <a:cubicBezTo>
                  <a:pt x="121650" y="257758"/>
                  <a:pt x="194404" y="207001"/>
                  <a:pt x="135172" y="246490"/>
                </a:cubicBezTo>
                <a:cubicBezTo>
                  <a:pt x="132522" y="254441"/>
                  <a:pt x="133148" y="264417"/>
                  <a:pt x="127221" y="270344"/>
                </a:cubicBezTo>
                <a:cubicBezTo>
                  <a:pt x="113706" y="283859"/>
                  <a:pt x="79513" y="302149"/>
                  <a:pt x="79513" y="302149"/>
                </a:cubicBezTo>
                <a:cubicBezTo>
                  <a:pt x="60605" y="358868"/>
                  <a:pt x="87415" y="290296"/>
                  <a:pt x="47708" y="349857"/>
                </a:cubicBezTo>
                <a:cubicBezTo>
                  <a:pt x="43059" y="356831"/>
                  <a:pt x="43504" y="366214"/>
                  <a:pt x="39756" y="373711"/>
                </a:cubicBezTo>
                <a:cubicBezTo>
                  <a:pt x="35482" y="382258"/>
                  <a:pt x="28128" y="389018"/>
                  <a:pt x="23854" y="397565"/>
                </a:cubicBezTo>
                <a:cubicBezTo>
                  <a:pt x="17497" y="410280"/>
                  <a:pt x="11350" y="441328"/>
                  <a:pt x="7951" y="453224"/>
                </a:cubicBezTo>
                <a:cubicBezTo>
                  <a:pt x="5649" y="461283"/>
                  <a:pt x="2650" y="469127"/>
                  <a:pt x="0" y="477078"/>
                </a:cubicBezTo>
                <a:cubicBezTo>
                  <a:pt x="2650" y="522135"/>
                  <a:pt x="3460" y="567339"/>
                  <a:pt x="7951" y="612250"/>
                </a:cubicBezTo>
                <a:cubicBezTo>
                  <a:pt x="8785" y="620590"/>
                  <a:pt x="11832" y="628777"/>
                  <a:pt x="15902" y="636104"/>
                </a:cubicBezTo>
                <a:cubicBezTo>
                  <a:pt x="25184" y="652812"/>
                  <a:pt x="47708" y="683812"/>
                  <a:pt x="47708" y="683812"/>
                </a:cubicBezTo>
                <a:cubicBezTo>
                  <a:pt x="67690" y="743760"/>
                  <a:pt x="40738" y="669876"/>
                  <a:pt x="71561" y="731520"/>
                </a:cubicBezTo>
                <a:cubicBezTo>
                  <a:pt x="75309" y="739016"/>
                  <a:pt x="74277" y="748828"/>
                  <a:pt x="79513" y="755373"/>
                </a:cubicBezTo>
                <a:cubicBezTo>
                  <a:pt x="85483" y="762835"/>
                  <a:pt x="95416" y="765975"/>
                  <a:pt x="103367" y="771276"/>
                </a:cubicBezTo>
                <a:cubicBezTo>
                  <a:pt x="108668" y="779227"/>
                  <a:pt x="113151" y="787789"/>
                  <a:pt x="119269" y="795130"/>
                </a:cubicBezTo>
                <a:cubicBezTo>
                  <a:pt x="135101" y="814128"/>
                  <a:pt x="170372" y="843970"/>
                  <a:pt x="190831" y="850789"/>
                </a:cubicBezTo>
                <a:lnTo>
                  <a:pt x="214685" y="858740"/>
                </a:lnTo>
                <a:cubicBezTo>
                  <a:pt x="283048" y="904316"/>
                  <a:pt x="196553" y="849674"/>
                  <a:pt x="262393" y="882594"/>
                </a:cubicBezTo>
                <a:cubicBezTo>
                  <a:pt x="324048" y="913422"/>
                  <a:pt x="250144" y="886463"/>
                  <a:pt x="310101" y="906448"/>
                </a:cubicBezTo>
                <a:cubicBezTo>
                  <a:pt x="318052" y="911749"/>
                  <a:pt x="325222" y="918470"/>
                  <a:pt x="333955" y="922351"/>
                </a:cubicBezTo>
                <a:cubicBezTo>
                  <a:pt x="349273" y="929159"/>
                  <a:pt x="365760" y="932952"/>
                  <a:pt x="381662" y="938253"/>
                </a:cubicBezTo>
                <a:lnTo>
                  <a:pt x="405516" y="946205"/>
                </a:lnTo>
                <a:lnTo>
                  <a:pt x="500932" y="978010"/>
                </a:lnTo>
                <a:cubicBezTo>
                  <a:pt x="581098" y="1004731"/>
                  <a:pt x="456750" y="963961"/>
                  <a:pt x="556591" y="993913"/>
                </a:cubicBezTo>
                <a:cubicBezTo>
                  <a:pt x="572647" y="998730"/>
                  <a:pt x="604299" y="1009815"/>
                  <a:pt x="604299" y="1009815"/>
                </a:cubicBezTo>
                <a:cubicBezTo>
                  <a:pt x="672662" y="1055391"/>
                  <a:pt x="586167" y="1000749"/>
                  <a:pt x="652007" y="1033669"/>
                </a:cubicBezTo>
                <a:cubicBezTo>
                  <a:pt x="713662" y="1064497"/>
                  <a:pt x="639758" y="1037538"/>
                  <a:pt x="699715" y="1057523"/>
                </a:cubicBezTo>
                <a:cubicBezTo>
                  <a:pt x="742115" y="1121125"/>
                  <a:pt x="686469" y="1044279"/>
                  <a:pt x="739471" y="1097280"/>
                </a:cubicBezTo>
                <a:cubicBezTo>
                  <a:pt x="746228" y="1104037"/>
                  <a:pt x="749256" y="1113792"/>
                  <a:pt x="755374" y="1121133"/>
                </a:cubicBezTo>
                <a:cubicBezTo>
                  <a:pt x="762573" y="1129771"/>
                  <a:pt x="771277" y="1137036"/>
                  <a:pt x="779228" y="1144987"/>
                </a:cubicBezTo>
                <a:cubicBezTo>
                  <a:pt x="799211" y="1204938"/>
                  <a:pt x="772257" y="1131047"/>
                  <a:pt x="803081" y="1192695"/>
                </a:cubicBezTo>
                <a:cubicBezTo>
                  <a:pt x="806829" y="1200192"/>
                  <a:pt x="807285" y="1209052"/>
                  <a:pt x="811033" y="1216549"/>
                </a:cubicBezTo>
                <a:cubicBezTo>
                  <a:pt x="815307" y="1225096"/>
                  <a:pt x="823054" y="1231670"/>
                  <a:pt x="826935" y="1240403"/>
                </a:cubicBezTo>
                <a:cubicBezTo>
                  <a:pt x="826942" y="1240418"/>
                  <a:pt x="846811" y="1300030"/>
                  <a:pt x="850789" y="1311965"/>
                </a:cubicBezTo>
                <a:cubicBezTo>
                  <a:pt x="853440" y="1319916"/>
                  <a:pt x="851767" y="1331170"/>
                  <a:pt x="858741" y="1335819"/>
                </a:cubicBezTo>
                <a:lnTo>
                  <a:pt x="882595" y="1351721"/>
                </a:lnTo>
                <a:cubicBezTo>
                  <a:pt x="901519" y="1408495"/>
                  <a:pt x="889199" y="1385482"/>
                  <a:pt x="914400" y="1423283"/>
                </a:cubicBezTo>
                <a:cubicBezTo>
                  <a:pt x="917050" y="1431234"/>
                  <a:pt x="918281" y="1439810"/>
                  <a:pt x="922351" y="1447137"/>
                </a:cubicBezTo>
                <a:cubicBezTo>
                  <a:pt x="931633" y="1463844"/>
                  <a:pt x="943554" y="1478942"/>
                  <a:pt x="954156" y="1494845"/>
                </a:cubicBezTo>
                <a:cubicBezTo>
                  <a:pt x="959457" y="1502796"/>
                  <a:pt x="963302" y="1511942"/>
                  <a:pt x="970059" y="1518699"/>
                </a:cubicBezTo>
                <a:lnTo>
                  <a:pt x="993913" y="1542553"/>
                </a:lnTo>
                <a:cubicBezTo>
                  <a:pt x="996563" y="1550504"/>
                  <a:pt x="996628" y="1559861"/>
                  <a:pt x="1001864" y="1566406"/>
                </a:cubicBezTo>
                <a:cubicBezTo>
                  <a:pt x="1007834" y="1573868"/>
                  <a:pt x="1018377" y="1576191"/>
                  <a:pt x="1025718" y="1582309"/>
                </a:cubicBezTo>
                <a:cubicBezTo>
                  <a:pt x="1034357" y="1589508"/>
                  <a:pt x="1042373" y="1597524"/>
                  <a:pt x="1049572" y="1606163"/>
                </a:cubicBezTo>
                <a:cubicBezTo>
                  <a:pt x="1055690" y="1613504"/>
                  <a:pt x="1058283" y="1623724"/>
                  <a:pt x="1065475" y="1630017"/>
                </a:cubicBezTo>
                <a:cubicBezTo>
                  <a:pt x="1079858" y="1642603"/>
                  <a:pt x="1113182" y="1661822"/>
                  <a:pt x="1113182" y="1661822"/>
                </a:cubicBezTo>
                <a:cubicBezTo>
                  <a:pt x="1149637" y="1716503"/>
                  <a:pt x="1126856" y="1703486"/>
                  <a:pt x="1168841" y="1717481"/>
                </a:cubicBezTo>
                <a:cubicBezTo>
                  <a:pt x="1213901" y="1785069"/>
                  <a:pt x="1139683" y="1680371"/>
                  <a:pt x="1232452" y="1773140"/>
                </a:cubicBezTo>
                <a:cubicBezTo>
                  <a:pt x="1250036" y="1790724"/>
                  <a:pt x="1258021" y="1801827"/>
                  <a:pt x="1280160" y="1812897"/>
                </a:cubicBezTo>
                <a:cubicBezTo>
                  <a:pt x="1291563" y="1818599"/>
                  <a:pt x="1325634" y="1826254"/>
                  <a:pt x="1335819" y="1828800"/>
                </a:cubicBezTo>
                <a:cubicBezTo>
                  <a:pt x="1353397" y="1827544"/>
                  <a:pt x="1434849" y="1830968"/>
                  <a:pt x="1470991" y="1812897"/>
                </a:cubicBezTo>
                <a:cubicBezTo>
                  <a:pt x="1479538" y="1808623"/>
                  <a:pt x="1486894" y="1802295"/>
                  <a:pt x="1494845" y="1796994"/>
                </a:cubicBezTo>
                <a:cubicBezTo>
                  <a:pt x="1500146" y="1789043"/>
                  <a:pt x="1503991" y="1779897"/>
                  <a:pt x="1510748" y="1773140"/>
                </a:cubicBezTo>
                <a:cubicBezTo>
                  <a:pt x="1517505" y="1766383"/>
                  <a:pt x="1528308" y="1764430"/>
                  <a:pt x="1534601" y="1757238"/>
                </a:cubicBezTo>
                <a:cubicBezTo>
                  <a:pt x="1547187" y="1742854"/>
                  <a:pt x="1552892" y="1723045"/>
                  <a:pt x="1566407" y="1709530"/>
                </a:cubicBezTo>
                <a:lnTo>
                  <a:pt x="1590261" y="1685676"/>
                </a:lnTo>
                <a:cubicBezTo>
                  <a:pt x="1608166" y="1631957"/>
                  <a:pt x="1583334" y="1690185"/>
                  <a:pt x="1622066" y="1645920"/>
                </a:cubicBezTo>
                <a:cubicBezTo>
                  <a:pt x="1634652" y="1631536"/>
                  <a:pt x="1643269" y="1614115"/>
                  <a:pt x="1653871" y="1598212"/>
                </a:cubicBezTo>
                <a:lnTo>
                  <a:pt x="1669774" y="1574358"/>
                </a:lnTo>
                <a:cubicBezTo>
                  <a:pt x="1698771" y="1487363"/>
                  <a:pt x="1652525" y="1619133"/>
                  <a:pt x="1693628" y="1526650"/>
                </a:cubicBezTo>
                <a:cubicBezTo>
                  <a:pt x="1700436" y="1511332"/>
                  <a:pt x="1704229" y="1494845"/>
                  <a:pt x="1709530" y="1478942"/>
                </a:cubicBezTo>
                <a:lnTo>
                  <a:pt x="1717481" y="1455088"/>
                </a:lnTo>
                <a:cubicBezTo>
                  <a:pt x="1720132" y="1447137"/>
                  <a:pt x="1723400" y="1439365"/>
                  <a:pt x="1725433" y="1431234"/>
                </a:cubicBezTo>
                <a:lnTo>
                  <a:pt x="1741335" y="1367624"/>
                </a:lnTo>
                <a:cubicBezTo>
                  <a:pt x="1743985" y="1357022"/>
                  <a:pt x="1745831" y="1346186"/>
                  <a:pt x="1749287" y="1335819"/>
                </a:cubicBezTo>
                <a:cubicBezTo>
                  <a:pt x="1751937" y="1327868"/>
                  <a:pt x="1755205" y="1320096"/>
                  <a:pt x="1757238" y="1311965"/>
                </a:cubicBezTo>
                <a:cubicBezTo>
                  <a:pt x="1771705" y="1254095"/>
                  <a:pt x="1758966" y="1288287"/>
                  <a:pt x="1773141" y="1224500"/>
                </a:cubicBezTo>
                <a:cubicBezTo>
                  <a:pt x="1774959" y="1216318"/>
                  <a:pt x="1778442" y="1208597"/>
                  <a:pt x="1781092" y="1200646"/>
                </a:cubicBezTo>
                <a:cubicBezTo>
                  <a:pt x="1789520" y="1074215"/>
                  <a:pt x="1794033" y="1083572"/>
                  <a:pt x="1781092" y="954156"/>
                </a:cubicBezTo>
                <a:cubicBezTo>
                  <a:pt x="1780005" y="943282"/>
                  <a:pt x="1775284" y="933067"/>
                  <a:pt x="1773141" y="922351"/>
                </a:cubicBezTo>
                <a:cubicBezTo>
                  <a:pt x="1769979" y="906542"/>
                  <a:pt x="1768351" y="890452"/>
                  <a:pt x="1765189" y="874643"/>
                </a:cubicBezTo>
                <a:cubicBezTo>
                  <a:pt x="1756904" y="833220"/>
                  <a:pt x="1759391" y="854345"/>
                  <a:pt x="1749287" y="818984"/>
                </a:cubicBezTo>
                <a:cubicBezTo>
                  <a:pt x="1736971" y="775881"/>
                  <a:pt x="1743800" y="791552"/>
                  <a:pt x="1733384" y="739471"/>
                </a:cubicBezTo>
                <a:cubicBezTo>
                  <a:pt x="1725096" y="698030"/>
                  <a:pt x="1727588" y="719187"/>
                  <a:pt x="1717481" y="683812"/>
                </a:cubicBezTo>
                <a:cubicBezTo>
                  <a:pt x="1693445" y="599685"/>
                  <a:pt x="1731423" y="717683"/>
                  <a:pt x="1693628" y="604299"/>
                </a:cubicBezTo>
                <a:lnTo>
                  <a:pt x="1661822" y="508883"/>
                </a:lnTo>
                <a:lnTo>
                  <a:pt x="1653871" y="485029"/>
                </a:lnTo>
                <a:cubicBezTo>
                  <a:pt x="1651221" y="477078"/>
                  <a:pt x="1650569" y="468149"/>
                  <a:pt x="1645920" y="461175"/>
                </a:cubicBezTo>
                <a:lnTo>
                  <a:pt x="1630017" y="437321"/>
                </a:lnTo>
                <a:cubicBezTo>
                  <a:pt x="1616022" y="395336"/>
                  <a:pt x="1626715" y="420440"/>
                  <a:pt x="1590261" y="365760"/>
                </a:cubicBezTo>
                <a:lnTo>
                  <a:pt x="1574358" y="341906"/>
                </a:lnTo>
                <a:cubicBezTo>
                  <a:pt x="1565071" y="314043"/>
                  <a:pt x="1569356" y="315044"/>
                  <a:pt x="1542553" y="294198"/>
                </a:cubicBezTo>
                <a:cubicBezTo>
                  <a:pt x="1527466" y="282464"/>
                  <a:pt x="1494845" y="262393"/>
                  <a:pt x="1494845" y="262393"/>
                </a:cubicBezTo>
                <a:cubicBezTo>
                  <a:pt x="1477498" y="210349"/>
                  <a:pt x="1501591" y="261428"/>
                  <a:pt x="1463040" y="230587"/>
                </a:cubicBezTo>
                <a:cubicBezTo>
                  <a:pt x="1427710" y="202323"/>
                  <a:pt x="1465838" y="206733"/>
                  <a:pt x="1431235" y="206733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0" name="Forme libre 1809"/>
          <p:cNvSpPr/>
          <p:nvPr/>
        </p:nvSpPr>
        <p:spPr>
          <a:xfrm>
            <a:off x="4782166" y="1943428"/>
            <a:ext cx="1423567" cy="2406325"/>
          </a:xfrm>
          <a:custGeom>
            <a:avLst/>
            <a:gdLst>
              <a:gd name="connsiteX0" fmla="*/ 835171 w 1423567"/>
              <a:gd name="connsiteY0" fmla="*/ 1404461 h 2406325"/>
              <a:gd name="connsiteX1" fmla="*/ 787463 w 1423567"/>
              <a:gd name="connsiteY1" fmla="*/ 1468071 h 2406325"/>
              <a:gd name="connsiteX2" fmla="*/ 779512 w 1423567"/>
              <a:gd name="connsiteY2" fmla="*/ 1491925 h 2406325"/>
              <a:gd name="connsiteX3" fmla="*/ 739755 w 1423567"/>
              <a:gd name="connsiteY3" fmla="*/ 1539633 h 2406325"/>
              <a:gd name="connsiteX4" fmla="*/ 699999 w 1423567"/>
              <a:gd name="connsiteY4" fmla="*/ 1611195 h 2406325"/>
              <a:gd name="connsiteX5" fmla="*/ 684096 w 1423567"/>
              <a:gd name="connsiteY5" fmla="*/ 1635048 h 2406325"/>
              <a:gd name="connsiteX6" fmla="*/ 652291 w 1423567"/>
              <a:gd name="connsiteY6" fmla="*/ 1682756 h 2406325"/>
              <a:gd name="connsiteX7" fmla="*/ 620486 w 1423567"/>
              <a:gd name="connsiteY7" fmla="*/ 1730464 h 2406325"/>
              <a:gd name="connsiteX8" fmla="*/ 612534 w 1423567"/>
              <a:gd name="connsiteY8" fmla="*/ 1754318 h 2406325"/>
              <a:gd name="connsiteX9" fmla="*/ 580729 w 1423567"/>
              <a:gd name="connsiteY9" fmla="*/ 1802026 h 2406325"/>
              <a:gd name="connsiteX10" fmla="*/ 564826 w 1423567"/>
              <a:gd name="connsiteY10" fmla="*/ 1849734 h 2406325"/>
              <a:gd name="connsiteX11" fmla="*/ 556875 w 1423567"/>
              <a:gd name="connsiteY11" fmla="*/ 1873588 h 2406325"/>
              <a:gd name="connsiteX12" fmla="*/ 548924 w 1423567"/>
              <a:gd name="connsiteY12" fmla="*/ 1905393 h 2406325"/>
              <a:gd name="connsiteX13" fmla="*/ 533021 w 1423567"/>
              <a:gd name="connsiteY13" fmla="*/ 1961052 h 2406325"/>
              <a:gd name="connsiteX14" fmla="*/ 540973 w 1423567"/>
              <a:gd name="connsiteY14" fmla="*/ 2120078 h 2406325"/>
              <a:gd name="connsiteX15" fmla="*/ 556875 w 1423567"/>
              <a:gd name="connsiteY15" fmla="*/ 2167786 h 2406325"/>
              <a:gd name="connsiteX16" fmla="*/ 580729 w 1423567"/>
              <a:gd name="connsiteY16" fmla="*/ 2239348 h 2406325"/>
              <a:gd name="connsiteX17" fmla="*/ 588680 w 1423567"/>
              <a:gd name="connsiteY17" fmla="*/ 2263201 h 2406325"/>
              <a:gd name="connsiteX18" fmla="*/ 620486 w 1423567"/>
              <a:gd name="connsiteY18" fmla="*/ 2310909 h 2406325"/>
              <a:gd name="connsiteX19" fmla="*/ 684096 w 1423567"/>
              <a:gd name="connsiteY19" fmla="*/ 2366568 h 2406325"/>
              <a:gd name="connsiteX20" fmla="*/ 707950 w 1423567"/>
              <a:gd name="connsiteY20" fmla="*/ 2390422 h 2406325"/>
              <a:gd name="connsiteX21" fmla="*/ 755658 w 1423567"/>
              <a:gd name="connsiteY21" fmla="*/ 2406325 h 2406325"/>
              <a:gd name="connsiteX22" fmla="*/ 954440 w 1423567"/>
              <a:gd name="connsiteY22" fmla="*/ 2382471 h 2406325"/>
              <a:gd name="connsiteX23" fmla="*/ 1002148 w 1423567"/>
              <a:gd name="connsiteY23" fmla="*/ 2366568 h 2406325"/>
              <a:gd name="connsiteX24" fmla="*/ 1026002 w 1423567"/>
              <a:gd name="connsiteY24" fmla="*/ 2358617 h 2406325"/>
              <a:gd name="connsiteX25" fmla="*/ 1073710 w 1423567"/>
              <a:gd name="connsiteY25" fmla="*/ 2326812 h 2406325"/>
              <a:gd name="connsiteX26" fmla="*/ 1121418 w 1423567"/>
              <a:gd name="connsiteY26" fmla="*/ 2287055 h 2406325"/>
              <a:gd name="connsiteX27" fmla="*/ 1177077 w 1423567"/>
              <a:gd name="connsiteY27" fmla="*/ 2223445 h 2406325"/>
              <a:gd name="connsiteX28" fmla="*/ 1208882 w 1423567"/>
              <a:gd name="connsiteY28" fmla="*/ 2175737 h 2406325"/>
              <a:gd name="connsiteX29" fmla="*/ 1232736 w 1423567"/>
              <a:gd name="connsiteY29" fmla="*/ 2104175 h 2406325"/>
              <a:gd name="connsiteX30" fmla="*/ 1240687 w 1423567"/>
              <a:gd name="connsiteY30" fmla="*/ 2080321 h 2406325"/>
              <a:gd name="connsiteX31" fmla="*/ 1248639 w 1423567"/>
              <a:gd name="connsiteY31" fmla="*/ 2056468 h 2406325"/>
              <a:gd name="connsiteX32" fmla="*/ 1256590 w 1423567"/>
              <a:gd name="connsiteY32" fmla="*/ 2024662 h 2406325"/>
              <a:gd name="connsiteX33" fmla="*/ 1248639 w 1423567"/>
              <a:gd name="connsiteY33" fmla="*/ 1945149 h 2406325"/>
              <a:gd name="connsiteX34" fmla="*/ 1240687 w 1423567"/>
              <a:gd name="connsiteY34" fmla="*/ 1921295 h 2406325"/>
              <a:gd name="connsiteX35" fmla="*/ 1248639 w 1423567"/>
              <a:gd name="connsiteY35" fmla="*/ 1841782 h 2406325"/>
              <a:gd name="connsiteX36" fmla="*/ 1256590 w 1423567"/>
              <a:gd name="connsiteY36" fmla="*/ 1388558 h 2406325"/>
              <a:gd name="connsiteX37" fmla="*/ 1272493 w 1423567"/>
              <a:gd name="connsiteY37" fmla="*/ 1324948 h 2406325"/>
              <a:gd name="connsiteX38" fmla="*/ 1288395 w 1423567"/>
              <a:gd name="connsiteY38" fmla="*/ 1245435 h 2406325"/>
              <a:gd name="connsiteX39" fmla="*/ 1304298 w 1423567"/>
              <a:gd name="connsiteY39" fmla="*/ 1165921 h 2406325"/>
              <a:gd name="connsiteX40" fmla="*/ 1320200 w 1423567"/>
              <a:gd name="connsiteY40" fmla="*/ 1118214 h 2406325"/>
              <a:gd name="connsiteX41" fmla="*/ 1336103 w 1423567"/>
              <a:gd name="connsiteY41" fmla="*/ 1070506 h 2406325"/>
              <a:gd name="connsiteX42" fmla="*/ 1344054 w 1423567"/>
              <a:gd name="connsiteY42" fmla="*/ 1046652 h 2406325"/>
              <a:gd name="connsiteX43" fmla="*/ 1352006 w 1423567"/>
              <a:gd name="connsiteY43" fmla="*/ 1022798 h 2406325"/>
              <a:gd name="connsiteX44" fmla="*/ 1359957 w 1423567"/>
              <a:gd name="connsiteY44" fmla="*/ 990993 h 2406325"/>
              <a:gd name="connsiteX45" fmla="*/ 1375859 w 1423567"/>
              <a:gd name="connsiteY45" fmla="*/ 935334 h 2406325"/>
              <a:gd name="connsiteX46" fmla="*/ 1383811 w 1423567"/>
              <a:gd name="connsiteY46" fmla="*/ 887626 h 2406325"/>
              <a:gd name="connsiteX47" fmla="*/ 1399713 w 1423567"/>
              <a:gd name="connsiteY47" fmla="*/ 839918 h 2406325"/>
              <a:gd name="connsiteX48" fmla="*/ 1407665 w 1423567"/>
              <a:gd name="connsiteY48" fmla="*/ 808113 h 2406325"/>
              <a:gd name="connsiteX49" fmla="*/ 1415616 w 1423567"/>
              <a:gd name="connsiteY49" fmla="*/ 768356 h 2406325"/>
              <a:gd name="connsiteX50" fmla="*/ 1423567 w 1423567"/>
              <a:gd name="connsiteY50" fmla="*/ 744502 h 2406325"/>
              <a:gd name="connsiteX51" fmla="*/ 1415616 w 1423567"/>
              <a:gd name="connsiteY51" fmla="*/ 633184 h 2406325"/>
              <a:gd name="connsiteX52" fmla="*/ 1407665 w 1423567"/>
              <a:gd name="connsiteY52" fmla="*/ 593428 h 2406325"/>
              <a:gd name="connsiteX53" fmla="*/ 1399713 w 1423567"/>
              <a:gd name="connsiteY53" fmla="*/ 537768 h 2406325"/>
              <a:gd name="connsiteX54" fmla="*/ 1383811 w 1423567"/>
              <a:gd name="connsiteY54" fmla="*/ 466207 h 2406325"/>
              <a:gd name="connsiteX55" fmla="*/ 1352006 w 1423567"/>
              <a:gd name="connsiteY55" fmla="*/ 418499 h 2406325"/>
              <a:gd name="connsiteX56" fmla="*/ 1344054 w 1423567"/>
              <a:gd name="connsiteY56" fmla="*/ 394645 h 2406325"/>
              <a:gd name="connsiteX57" fmla="*/ 1328152 w 1423567"/>
              <a:gd name="connsiteY57" fmla="*/ 370791 h 2406325"/>
              <a:gd name="connsiteX58" fmla="*/ 1312249 w 1423567"/>
              <a:gd name="connsiteY58" fmla="*/ 323083 h 2406325"/>
              <a:gd name="connsiteX59" fmla="*/ 1280444 w 1423567"/>
              <a:gd name="connsiteY59" fmla="*/ 275375 h 2406325"/>
              <a:gd name="connsiteX60" fmla="*/ 1264541 w 1423567"/>
              <a:gd name="connsiteY60" fmla="*/ 251521 h 2406325"/>
              <a:gd name="connsiteX61" fmla="*/ 1232736 w 1423567"/>
              <a:gd name="connsiteY61" fmla="*/ 203814 h 2406325"/>
              <a:gd name="connsiteX62" fmla="*/ 1200931 w 1423567"/>
              <a:gd name="connsiteY62" fmla="*/ 156106 h 2406325"/>
              <a:gd name="connsiteX63" fmla="*/ 1153223 w 1423567"/>
              <a:gd name="connsiteY63" fmla="*/ 116349 h 2406325"/>
              <a:gd name="connsiteX64" fmla="*/ 1129369 w 1423567"/>
              <a:gd name="connsiteY64" fmla="*/ 100447 h 2406325"/>
              <a:gd name="connsiteX65" fmla="*/ 1065759 w 1423567"/>
              <a:gd name="connsiteY65" fmla="*/ 60690 h 2406325"/>
              <a:gd name="connsiteX66" fmla="*/ 1041905 w 1423567"/>
              <a:gd name="connsiteY66" fmla="*/ 44788 h 2406325"/>
              <a:gd name="connsiteX67" fmla="*/ 994197 w 1423567"/>
              <a:gd name="connsiteY67" fmla="*/ 28885 h 2406325"/>
              <a:gd name="connsiteX68" fmla="*/ 970343 w 1423567"/>
              <a:gd name="connsiteY68" fmla="*/ 12982 h 2406325"/>
              <a:gd name="connsiteX69" fmla="*/ 755658 w 1423567"/>
              <a:gd name="connsiteY69" fmla="*/ 12982 h 2406325"/>
              <a:gd name="connsiteX70" fmla="*/ 660242 w 1423567"/>
              <a:gd name="connsiteY70" fmla="*/ 44788 h 2406325"/>
              <a:gd name="connsiteX71" fmla="*/ 636388 w 1423567"/>
              <a:gd name="connsiteY71" fmla="*/ 52739 h 2406325"/>
              <a:gd name="connsiteX72" fmla="*/ 564826 w 1423567"/>
              <a:gd name="connsiteY72" fmla="*/ 100447 h 2406325"/>
              <a:gd name="connsiteX73" fmla="*/ 540973 w 1423567"/>
              <a:gd name="connsiteY73" fmla="*/ 116349 h 2406325"/>
              <a:gd name="connsiteX74" fmla="*/ 517119 w 1423567"/>
              <a:gd name="connsiteY74" fmla="*/ 124301 h 2406325"/>
              <a:gd name="connsiteX75" fmla="*/ 469411 w 1423567"/>
              <a:gd name="connsiteY75" fmla="*/ 148155 h 2406325"/>
              <a:gd name="connsiteX76" fmla="*/ 405800 w 1423567"/>
              <a:gd name="connsiteY76" fmla="*/ 187911 h 2406325"/>
              <a:gd name="connsiteX77" fmla="*/ 381946 w 1423567"/>
              <a:gd name="connsiteY77" fmla="*/ 195862 h 2406325"/>
              <a:gd name="connsiteX78" fmla="*/ 358093 w 1423567"/>
              <a:gd name="connsiteY78" fmla="*/ 211765 h 2406325"/>
              <a:gd name="connsiteX79" fmla="*/ 310385 w 1423567"/>
              <a:gd name="connsiteY79" fmla="*/ 227668 h 2406325"/>
              <a:gd name="connsiteX80" fmla="*/ 262677 w 1423567"/>
              <a:gd name="connsiteY80" fmla="*/ 259473 h 2406325"/>
              <a:gd name="connsiteX81" fmla="*/ 246774 w 1423567"/>
              <a:gd name="connsiteY81" fmla="*/ 283327 h 2406325"/>
              <a:gd name="connsiteX82" fmla="*/ 222920 w 1423567"/>
              <a:gd name="connsiteY82" fmla="*/ 299229 h 2406325"/>
              <a:gd name="connsiteX83" fmla="*/ 207018 w 1423567"/>
              <a:gd name="connsiteY83" fmla="*/ 346937 h 2406325"/>
              <a:gd name="connsiteX84" fmla="*/ 199066 w 1423567"/>
              <a:gd name="connsiteY84" fmla="*/ 370791 h 2406325"/>
              <a:gd name="connsiteX85" fmla="*/ 183164 w 1423567"/>
              <a:gd name="connsiteY85" fmla="*/ 418499 h 2406325"/>
              <a:gd name="connsiteX86" fmla="*/ 175213 w 1423567"/>
              <a:gd name="connsiteY86" fmla="*/ 442353 h 2406325"/>
              <a:gd name="connsiteX87" fmla="*/ 167261 w 1423567"/>
              <a:gd name="connsiteY87" fmla="*/ 482109 h 2406325"/>
              <a:gd name="connsiteX88" fmla="*/ 159310 w 1423567"/>
              <a:gd name="connsiteY88" fmla="*/ 537768 h 2406325"/>
              <a:gd name="connsiteX89" fmla="*/ 151359 w 1423567"/>
              <a:gd name="connsiteY89" fmla="*/ 585476 h 2406325"/>
              <a:gd name="connsiteX90" fmla="*/ 143407 w 1423567"/>
              <a:gd name="connsiteY90" fmla="*/ 712697 h 2406325"/>
              <a:gd name="connsiteX91" fmla="*/ 135456 w 1423567"/>
              <a:gd name="connsiteY91" fmla="*/ 752454 h 2406325"/>
              <a:gd name="connsiteX92" fmla="*/ 127505 w 1423567"/>
              <a:gd name="connsiteY92" fmla="*/ 808113 h 2406325"/>
              <a:gd name="connsiteX93" fmla="*/ 119553 w 1423567"/>
              <a:gd name="connsiteY93" fmla="*/ 831967 h 2406325"/>
              <a:gd name="connsiteX94" fmla="*/ 103651 w 1423567"/>
              <a:gd name="connsiteY94" fmla="*/ 895577 h 2406325"/>
              <a:gd name="connsiteX95" fmla="*/ 95699 w 1423567"/>
              <a:gd name="connsiteY95" fmla="*/ 919431 h 2406325"/>
              <a:gd name="connsiteX96" fmla="*/ 87748 w 1423567"/>
              <a:gd name="connsiteY96" fmla="*/ 951236 h 2406325"/>
              <a:gd name="connsiteX97" fmla="*/ 71846 w 1423567"/>
              <a:gd name="connsiteY97" fmla="*/ 998944 h 2406325"/>
              <a:gd name="connsiteX98" fmla="*/ 55943 w 1423567"/>
              <a:gd name="connsiteY98" fmla="*/ 1046652 h 2406325"/>
              <a:gd name="connsiteX99" fmla="*/ 40040 w 1423567"/>
              <a:gd name="connsiteY99" fmla="*/ 1094360 h 2406325"/>
              <a:gd name="connsiteX100" fmla="*/ 32089 w 1423567"/>
              <a:gd name="connsiteY100" fmla="*/ 1118214 h 2406325"/>
              <a:gd name="connsiteX101" fmla="*/ 16186 w 1423567"/>
              <a:gd name="connsiteY101" fmla="*/ 1181824 h 2406325"/>
              <a:gd name="connsiteX102" fmla="*/ 284 w 1423567"/>
              <a:gd name="connsiteY102" fmla="*/ 1237483 h 2406325"/>
              <a:gd name="connsiteX103" fmla="*/ 16186 w 1423567"/>
              <a:gd name="connsiteY103" fmla="*/ 1396509 h 2406325"/>
              <a:gd name="connsiteX104" fmla="*/ 32089 w 1423567"/>
              <a:gd name="connsiteY104" fmla="*/ 1420363 h 2406325"/>
              <a:gd name="connsiteX105" fmla="*/ 55943 w 1423567"/>
              <a:gd name="connsiteY105" fmla="*/ 1436266 h 2406325"/>
              <a:gd name="connsiteX106" fmla="*/ 95699 w 1423567"/>
              <a:gd name="connsiteY106" fmla="*/ 1476022 h 2406325"/>
              <a:gd name="connsiteX107" fmla="*/ 143407 w 1423567"/>
              <a:gd name="connsiteY107" fmla="*/ 1491925 h 2406325"/>
              <a:gd name="connsiteX108" fmla="*/ 167261 w 1423567"/>
              <a:gd name="connsiteY108" fmla="*/ 1507828 h 2406325"/>
              <a:gd name="connsiteX109" fmla="*/ 342190 w 1423567"/>
              <a:gd name="connsiteY109" fmla="*/ 1507828 h 2406325"/>
              <a:gd name="connsiteX110" fmla="*/ 389898 w 1423567"/>
              <a:gd name="connsiteY110" fmla="*/ 1476022 h 2406325"/>
              <a:gd name="connsiteX111" fmla="*/ 413752 w 1423567"/>
              <a:gd name="connsiteY111" fmla="*/ 1460120 h 2406325"/>
              <a:gd name="connsiteX112" fmla="*/ 437606 w 1423567"/>
              <a:gd name="connsiteY112" fmla="*/ 1452168 h 2406325"/>
              <a:gd name="connsiteX113" fmla="*/ 509167 w 1423567"/>
              <a:gd name="connsiteY113" fmla="*/ 1396509 h 2406325"/>
              <a:gd name="connsiteX114" fmla="*/ 533021 w 1423567"/>
              <a:gd name="connsiteY114" fmla="*/ 1380607 h 2406325"/>
              <a:gd name="connsiteX115" fmla="*/ 540973 w 1423567"/>
              <a:gd name="connsiteY115" fmla="*/ 1356753 h 2406325"/>
              <a:gd name="connsiteX116" fmla="*/ 564826 w 1423567"/>
              <a:gd name="connsiteY116" fmla="*/ 1340850 h 2406325"/>
              <a:gd name="connsiteX117" fmla="*/ 588680 w 1423567"/>
              <a:gd name="connsiteY117" fmla="*/ 1316996 h 2406325"/>
              <a:gd name="connsiteX118" fmla="*/ 620486 w 1423567"/>
              <a:gd name="connsiteY118" fmla="*/ 1269288 h 2406325"/>
              <a:gd name="connsiteX119" fmla="*/ 660242 w 1423567"/>
              <a:gd name="connsiteY119" fmla="*/ 1197727 h 2406325"/>
              <a:gd name="connsiteX120" fmla="*/ 684096 w 1423567"/>
              <a:gd name="connsiteY120" fmla="*/ 1173873 h 2406325"/>
              <a:gd name="connsiteX121" fmla="*/ 699999 w 1423567"/>
              <a:gd name="connsiteY121" fmla="*/ 1142068 h 2406325"/>
              <a:gd name="connsiteX122" fmla="*/ 715901 w 1423567"/>
              <a:gd name="connsiteY122" fmla="*/ 1118214 h 2406325"/>
              <a:gd name="connsiteX123" fmla="*/ 731804 w 1423567"/>
              <a:gd name="connsiteY123" fmla="*/ 1070506 h 2406325"/>
              <a:gd name="connsiteX124" fmla="*/ 747706 w 1423567"/>
              <a:gd name="connsiteY124" fmla="*/ 1046652 h 2406325"/>
              <a:gd name="connsiteX125" fmla="*/ 763609 w 1423567"/>
              <a:gd name="connsiteY125" fmla="*/ 990993 h 2406325"/>
              <a:gd name="connsiteX126" fmla="*/ 771560 w 1423567"/>
              <a:gd name="connsiteY126" fmla="*/ 967139 h 2406325"/>
              <a:gd name="connsiteX127" fmla="*/ 787463 w 1423567"/>
              <a:gd name="connsiteY127" fmla="*/ 871723 h 2406325"/>
              <a:gd name="connsiteX128" fmla="*/ 811317 w 1423567"/>
              <a:gd name="connsiteY128" fmla="*/ 824015 h 2406325"/>
              <a:gd name="connsiteX129" fmla="*/ 835171 w 1423567"/>
              <a:gd name="connsiteY129" fmla="*/ 816064 h 2406325"/>
              <a:gd name="connsiteX130" fmla="*/ 859025 w 1423567"/>
              <a:gd name="connsiteY130" fmla="*/ 800161 h 2406325"/>
              <a:gd name="connsiteX131" fmla="*/ 914684 w 1423567"/>
              <a:gd name="connsiteY131" fmla="*/ 784259 h 2406325"/>
              <a:gd name="connsiteX132" fmla="*/ 962392 w 1423567"/>
              <a:gd name="connsiteY132" fmla="*/ 792210 h 2406325"/>
              <a:gd name="connsiteX133" fmla="*/ 986246 w 1423567"/>
              <a:gd name="connsiteY133" fmla="*/ 808113 h 2406325"/>
              <a:gd name="connsiteX134" fmla="*/ 1010099 w 1423567"/>
              <a:gd name="connsiteY134" fmla="*/ 816064 h 2406325"/>
              <a:gd name="connsiteX135" fmla="*/ 1033953 w 1423567"/>
              <a:gd name="connsiteY135" fmla="*/ 839918 h 2406325"/>
              <a:gd name="connsiteX136" fmla="*/ 1041905 w 1423567"/>
              <a:gd name="connsiteY136" fmla="*/ 863772 h 2406325"/>
              <a:gd name="connsiteX137" fmla="*/ 1057807 w 1423567"/>
              <a:gd name="connsiteY137" fmla="*/ 887626 h 2406325"/>
              <a:gd name="connsiteX138" fmla="*/ 1049856 w 1423567"/>
              <a:gd name="connsiteY138" fmla="*/ 1030749 h 2406325"/>
              <a:gd name="connsiteX139" fmla="*/ 1033953 w 1423567"/>
              <a:gd name="connsiteY139" fmla="*/ 1078457 h 2406325"/>
              <a:gd name="connsiteX140" fmla="*/ 1026002 w 1423567"/>
              <a:gd name="connsiteY140" fmla="*/ 1102311 h 2406325"/>
              <a:gd name="connsiteX141" fmla="*/ 1010099 w 1423567"/>
              <a:gd name="connsiteY141" fmla="*/ 1150019 h 2406325"/>
              <a:gd name="connsiteX142" fmla="*/ 978294 w 1423567"/>
              <a:gd name="connsiteY142" fmla="*/ 1197727 h 2406325"/>
              <a:gd name="connsiteX143" fmla="*/ 946489 w 1423567"/>
              <a:gd name="connsiteY143" fmla="*/ 1269288 h 2406325"/>
              <a:gd name="connsiteX144" fmla="*/ 922635 w 1423567"/>
              <a:gd name="connsiteY144" fmla="*/ 1316996 h 2406325"/>
              <a:gd name="connsiteX145" fmla="*/ 890830 w 1423567"/>
              <a:gd name="connsiteY145" fmla="*/ 1364704 h 2406325"/>
              <a:gd name="connsiteX146" fmla="*/ 843122 w 1423567"/>
              <a:gd name="connsiteY146" fmla="*/ 1396509 h 2406325"/>
              <a:gd name="connsiteX147" fmla="*/ 835171 w 1423567"/>
              <a:gd name="connsiteY147" fmla="*/ 1404461 h 240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3567" h="2406325">
                <a:moveTo>
                  <a:pt x="835171" y="1404461"/>
                </a:moveTo>
                <a:cubicBezTo>
                  <a:pt x="825895" y="1416388"/>
                  <a:pt x="795901" y="1451195"/>
                  <a:pt x="787463" y="1468071"/>
                </a:cubicBezTo>
                <a:cubicBezTo>
                  <a:pt x="783715" y="1475568"/>
                  <a:pt x="783260" y="1484428"/>
                  <a:pt x="779512" y="1491925"/>
                </a:cubicBezTo>
                <a:cubicBezTo>
                  <a:pt x="768442" y="1514064"/>
                  <a:pt x="757339" y="1522049"/>
                  <a:pt x="739755" y="1539633"/>
                </a:cubicBezTo>
                <a:cubicBezTo>
                  <a:pt x="725761" y="1581618"/>
                  <a:pt x="736452" y="1556516"/>
                  <a:pt x="699999" y="1611195"/>
                </a:cubicBezTo>
                <a:lnTo>
                  <a:pt x="684096" y="1635048"/>
                </a:lnTo>
                <a:cubicBezTo>
                  <a:pt x="665191" y="1691764"/>
                  <a:pt x="691997" y="1623199"/>
                  <a:pt x="652291" y="1682756"/>
                </a:cubicBezTo>
                <a:cubicBezTo>
                  <a:pt x="606258" y="1751803"/>
                  <a:pt x="696584" y="1654363"/>
                  <a:pt x="620486" y="1730464"/>
                </a:cubicBezTo>
                <a:cubicBezTo>
                  <a:pt x="617835" y="1738415"/>
                  <a:pt x="616604" y="1746991"/>
                  <a:pt x="612534" y="1754318"/>
                </a:cubicBezTo>
                <a:cubicBezTo>
                  <a:pt x="603252" y="1771025"/>
                  <a:pt x="580729" y="1802026"/>
                  <a:pt x="580729" y="1802026"/>
                </a:cubicBezTo>
                <a:lnTo>
                  <a:pt x="564826" y="1849734"/>
                </a:lnTo>
                <a:cubicBezTo>
                  <a:pt x="562176" y="1857685"/>
                  <a:pt x="558908" y="1865457"/>
                  <a:pt x="556875" y="1873588"/>
                </a:cubicBezTo>
                <a:cubicBezTo>
                  <a:pt x="554225" y="1884190"/>
                  <a:pt x="551926" y="1894886"/>
                  <a:pt x="548924" y="1905393"/>
                </a:cubicBezTo>
                <a:cubicBezTo>
                  <a:pt x="526099" y="1985282"/>
                  <a:pt x="557893" y="1861572"/>
                  <a:pt x="533021" y="1961052"/>
                </a:cubicBezTo>
                <a:cubicBezTo>
                  <a:pt x="535672" y="2014061"/>
                  <a:pt x="534889" y="2067353"/>
                  <a:pt x="540973" y="2120078"/>
                </a:cubicBezTo>
                <a:cubicBezTo>
                  <a:pt x="542894" y="2136730"/>
                  <a:pt x="551574" y="2151883"/>
                  <a:pt x="556875" y="2167786"/>
                </a:cubicBezTo>
                <a:lnTo>
                  <a:pt x="580729" y="2239348"/>
                </a:lnTo>
                <a:cubicBezTo>
                  <a:pt x="583379" y="2247299"/>
                  <a:pt x="584031" y="2256228"/>
                  <a:pt x="588680" y="2263201"/>
                </a:cubicBezTo>
                <a:lnTo>
                  <a:pt x="620486" y="2310909"/>
                </a:lnTo>
                <a:cubicBezTo>
                  <a:pt x="665546" y="2378499"/>
                  <a:pt x="591323" y="2273795"/>
                  <a:pt x="684096" y="2366568"/>
                </a:cubicBezTo>
                <a:cubicBezTo>
                  <a:pt x="692047" y="2374519"/>
                  <a:pt x="698120" y="2384961"/>
                  <a:pt x="707950" y="2390422"/>
                </a:cubicBezTo>
                <a:cubicBezTo>
                  <a:pt x="722603" y="2398563"/>
                  <a:pt x="755658" y="2406325"/>
                  <a:pt x="755658" y="2406325"/>
                </a:cubicBezTo>
                <a:cubicBezTo>
                  <a:pt x="845322" y="2401051"/>
                  <a:pt x="879644" y="2407404"/>
                  <a:pt x="954440" y="2382471"/>
                </a:cubicBezTo>
                <a:lnTo>
                  <a:pt x="1002148" y="2366568"/>
                </a:lnTo>
                <a:cubicBezTo>
                  <a:pt x="1010099" y="2363918"/>
                  <a:pt x="1019028" y="2363266"/>
                  <a:pt x="1026002" y="2358617"/>
                </a:cubicBezTo>
                <a:cubicBezTo>
                  <a:pt x="1041905" y="2348015"/>
                  <a:pt x="1060195" y="2340327"/>
                  <a:pt x="1073710" y="2326812"/>
                </a:cubicBezTo>
                <a:cubicBezTo>
                  <a:pt x="1104321" y="2296201"/>
                  <a:pt x="1088208" y="2309196"/>
                  <a:pt x="1121418" y="2287055"/>
                </a:cubicBezTo>
                <a:cubicBezTo>
                  <a:pt x="1158524" y="2231397"/>
                  <a:pt x="1137321" y="2249950"/>
                  <a:pt x="1177077" y="2223445"/>
                </a:cubicBezTo>
                <a:cubicBezTo>
                  <a:pt x="1187679" y="2207542"/>
                  <a:pt x="1202838" y="2193869"/>
                  <a:pt x="1208882" y="2175737"/>
                </a:cubicBezTo>
                <a:lnTo>
                  <a:pt x="1232736" y="2104175"/>
                </a:lnTo>
                <a:lnTo>
                  <a:pt x="1240687" y="2080321"/>
                </a:lnTo>
                <a:cubicBezTo>
                  <a:pt x="1243337" y="2072370"/>
                  <a:pt x="1246606" y="2064599"/>
                  <a:pt x="1248639" y="2056468"/>
                </a:cubicBezTo>
                <a:lnTo>
                  <a:pt x="1256590" y="2024662"/>
                </a:lnTo>
                <a:cubicBezTo>
                  <a:pt x="1253940" y="1998158"/>
                  <a:pt x="1252689" y="1971476"/>
                  <a:pt x="1248639" y="1945149"/>
                </a:cubicBezTo>
                <a:cubicBezTo>
                  <a:pt x="1247365" y="1936865"/>
                  <a:pt x="1240687" y="1929677"/>
                  <a:pt x="1240687" y="1921295"/>
                </a:cubicBezTo>
                <a:cubicBezTo>
                  <a:pt x="1240687" y="1894658"/>
                  <a:pt x="1245988" y="1868286"/>
                  <a:pt x="1248639" y="1841782"/>
                </a:cubicBezTo>
                <a:cubicBezTo>
                  <a:pt x="1251289" y="1690707"/>
                  <a:pt x="1249624" y="1539495"/>
                  <a:pt x="1256590" y="1388558"/>
                </a:cubicBezTo>
                <a:cubicBezTo>
                  <a:pt x="1257598" y="1366725"/>
                  <a:pt x="1268207" y="1346380"/>
                  <a:pt x="1272493" y="1324948"/>
                </a:cubicBezTo>
                <a:cubicBezTo>
                  <a:pt x="1277794" y="1298444"/>
                  <a:pt x="1283952" y="1272096"/>
                  <a:pt x="1288395" y="1245435"/>
                </a:cubicBezTo>
                <a:cubicBezTo>
                  <a:pt x="1293770" y="1213186"/>
                  <a:pt x="1295400" y="1195581"/>
                  <a:pt x="1304298" y="1165921"/>
                </a:cubicBezTo>
                <a:cubicBezTo>
                  <a:pt x="1309115" y="1149865"/>
                  <a:pt x="1314899" y="1134116"/>
                  <a:pt x="1320200" y="1118214"/>
                </a:cubicBezTo>
                <a:lnTo>
                  <a:pt x="1336103" y="1070506"/>
                </a:lnTo>
                <a:lnTo>
                  <a:pt x="1344054" y="1046652"/>
                </a:lnTo>
                <a:cubicBezTo>
                  <a:pt x="1346705" y="1038701"/>
                  <a:pt x="1349973" y="1030929"/>
                  <a:pt x="1352006" y="1022798"/>
                </a:cubicBezTo>
                <a:cubicBezTo>
                  <a:pt x="1354656" y="1012196"/>
                  <a:pt x="1356955" y="1001500"/>
                  <a:pt x="1359957" y="990993"/>
                </a:cubicBezTo>
                <a:cubicBezTo>
                  <a:pt x="1370062" y="955624"/>
                  <a:pt x="1367572" y="976767"/>
                  <a:pt x="1375859" y="935334"/>
                </a:cubicBezTo>
                <a:cubicBezTo>
                  <a:pt x="1379021" y="919525"/>
                  <a:pt x="1379901" y="903267"/>
                  <a:pt x="1383811" y="887626"/>
                </a:cubicBezTo>
                <a:cubicBezTo>
                  <a:pt x="1387877" y="871364"/>
                  <a:pt x="1395647" y="856180"/>
                  <a:pt x="1399713" y="839918"/>
                </a:cubicBezTo>
                <a:cubicBezTo>
                  <a:pt x="1402364" y="829316"/>
                  <a:pt x="1405294" y="818781"/>
                  <a:pt x="1407665" y="808113"/>
                </a:cubicBezTo>
                <a:cubicBezTo>
                  <a:pt x="1410597" y="794920"/>
                  <a:pt x="1412338" y="781467"/>
                  <a:pt x="1415616" y="768356"/>
                </a:cubicBezTo>
                <a:cubicBezTo>
                  <a:pt x="1417649" y="760225"/>
                  <a:pt x="1420917" y="752453"/>
                  <a:pt x="1423567" y="744502"/>
                </a:cubicBezTo>
                <a:cubicBezTo>
                  <a:pt x="1420917" y="707396"/>
                  <a:pt x="1419510" y="670180"/>
                  <a:pt x="1415616" y="633184"/>
                </a:cubicBezTo>
                <a:cubicBezTo>
                  <a:pt x="1414201" y="619744"/>
                  <a:pt x="1409887" y="606759"/>
                  <a:pt x="1407665" y="593428"/>
                </a:cubicBezTo>
                <a:cubicBezTo>
                  <a:pt x="1404584" y="574941"/>
                  <a:pt x="1402563" y="556292"/>
                  <a:pt x="1399713" y="537768"/>
                </a:cubicBezTo>
                <a:cubicBezTo>
                  <a:pt x="1397785" y="525238"/>
                  <a:pt x="1393012" y="482769"/>
                  <a:pt x="1383811" y="466207"/>
                </a:cubicBezTo>
                <a:cubicBezTo>
                  <a:pt x="1374529" y="449500"/>
                  <a:pt x="1358050" y="436631"/>
                  <a:pt x="1352006" y="418499"/>
                </a:cubicBezTo>
                <a:cubicBezTo>
                  <a:pt x="1349355" y="410548"/>
                  <a:pt x="1347802" y="402142"/>
                  <a:pt x="1344054" y="394645"/>
                </a:cubicBezTo>
                <a:cubicBezTo>
                  <a:pt x="1339780" y="386098"/>
                  <a:pt x="1332033" y="379524"/>
                  <a:pt x="1328152" y="370791"/>
                </a:cubicBezTo>
                <a:cubicBezTo>
                  <a:pt x="1321344" y="355473"/>
                  <a:pt x="1321547" y="337031"/>
                  <a:pt x="1312249" y="323083"/>
                </a:cubicBezTo>
                <a:lnTo>
                  <a:pt x="1280444" y="275375"/>
                </a:lnTo>
                <a:lnTo>
                  <a:pt x="1264541" y="251521"/>
                </a:lnTo>
                <a:cubicBezTo>
                  <a:pt x="1249335" y="205902"/>
                  <a:pt x="1267480" y="248485"/>
                  <a:pt x="1232736" y="203814"/>
                </a:cubicBezTo>
                <a:cubicBezTo>
                  <a:pt x="1221002" y="188727"/>
                  <a:pt x="1216834" y="166708"/>
                  <a:pt x="1200931" y="156106"/>
                </a:cubicBezTo>
                <a:cubicBezTo>
                  <a:pt x="1141699" y="116617"/>
                  <a:pt x="1214453" y="167374"/>
                  <a:pt x="1153223" y="116349"/>
                </a:cubicBezTo>
                <a:cubicBezTo>
                  <a:pt x="1145882" y="110231"/>
                  <a:pt x="1137320" y="105748"/>
                  <a:pt x="1129369" y="100447"/>
                </a:cubicBezTo>
                <a:cubicBezTo>
                  <a:pt x="1091223" y="43229"/>
                  <a:pt x="1145238" y="113674"/>
                  <a:pt x="1065759" y="60690"/>
                </a:cubicBezTo>
                <a:cubicBezTo>
                  <a:pt x="1057808" y="55389"/>
                  <a:pt x="1050638" y="48669"/>
                  <a:pt x="1041905" y="44788"/>
                </a:cubicBezTo>
                <a:cubicBezTo>
                  <a:pt x="1026587" y="37980"/>
                  <a:pt x="994197" y="28885"/>
                  <a:pt x="994197" y="28885"/>
                </a:cubicBezTo>
                <a:cubicBezTo>
                  <a:pt x="986246" y="23584"/>
                  <a:pt x="978890" y="17256"/>
                  <a:pt x="970343" y="12982"/>
                </a:cubicBezTo>
                <a:cubicBezTo>
                  <a:pt x="912016" y="-16181"/>
                  <a:pt x="757927" y="12887"/>
                  <a:pt x="755658" y="12982"/>
                </a:cubicBezTo>
                <a:lnTo>
                  <a:pt x="660242" y="44788"/>
                </a:lnTo>
                <a:cubicBezTo>
                  <a:pt x="652291" y="47438"/>
                  <a:pt x="643362" y="48090"/>
                  <a:pt x="636388" y="52739"/>
                </a:cubicBezTo>
                <a:lnTo>
                  <a:pt x="564826" y="100447"/>
                </a:lnTo>
                <a:cubicBezTo>
                  <a:pt x="556875" y="105748"/>
                  <a:pt x="550038" y="113327"/>
                  <a:pt x="540973" y="116349"/>
                </a:cubicBezTo>
                <a:cubicBezTo>
                  <a:pt x="533022" y="119000"/>
                  <a:pt x="524616" y="120553"/>
                  <a:pt x="517119" y="124301"/>
                </a:cubicBezTo>
                <a:cubicBezTo>
                  <a:pt x="455463" y="155129"/>
                  <a:pt x="529369" y="128167"/>
                  <a:pt x="469411" y="148155"/>
                </a:cubicBezTo>
                <a:cubicBezTo>
                  <a:pt x="444209" y="185955"/>
                  <a:pt x="462573" y="168987"/>
                  <a:pt x="405800" y="187911"/>
                </a:cubicBezTo>
                <a:lnTo>
                  <a:pt x="381946" y="195862"/>
                </a:lnTo>
                <a:cubicBezTo>
                  <a:pt x="373995" y="201163"/>
                  <a:pt x="366825" y="207884"/>
                  <a:pt x="358093" y="211765"/>
                </a:cubicBezTo>
                <a:cubicBezTo>
                  <a:pt x="342775" y="218573"/>
                  <a:pt x="324333" y="218370"/>
                  <a:pt x="310385" y="227668"/>
                </a:cubicBezTo>
                <a:lnTo>
                  <a:pt x="262677" y="259473"/>
                </a:lnTo>
                <a:cubicBezTo>
                  <a:pt x="257376" y="267424"/>
                  <a:pt x="253531" y="276570"/>
                  <a:pt x="246774" y="283327"/>
                </a:cubicBezTo>
                <a:cubicBezTo>
                  <a:pt x="240017" y="290084"/>
                  <a:pt x="227985" y="291125"/>
                  <a:pt x="222920" y="299229"/>
                </a:cubicBezTo>
                <a:cubicBezTo>
                  <a:pt x="214036" y="313444"/>
                  <a:pt x="212319" y="331034"/>
                  <a:pt x="207018" y="346937"/>
                </a:cubicBezTo>
                <a:lnTo>
                  <a:pt x="199066" y="370791"/>
                </a:lnTo>
                <a:lnTo>
                  <a:pt x="183164" y="418499"/>
                </a:lnTo>
                <a:cubicBezTo>
                  <a:pt x="180514" y="426450"/>
                  <a:pt x="176857" y="434134"/>
                  <a:pt x="175213" y="442353"/>
                </a:cubicBezTo>
                <a:cubicBezTo>
                  <a:pt x="172562" y="455605"/>
                  <a:pt x="169483" y="468778"/>
                  <a:pt x="167261" y="482109"/>
                </a:cubicBezTo>
                <a:cubicBezTo>
                  <a:pt x="164180" y="500595"/>
                  <a:pt x="162160" y="519245"/>
                  <a:pt x="159310" y="537768"/>
                </a:cubicBezTo>
                <a:cubicBezTo>
                  <a:pt x="156859" y="553703"/>
                  <a:pt x="154009" y="569573"/>
                  <a:pt x="151359" y="585476"/>
                </a:cubicBezTo>
                <a:cubicBezTo>
                  <a:pt x="148708" y="627883"/>
                  <a:pt x="147435" y="670399"/>
                  <a:pt x="143407" y="712697"/>
                </a:cubicBezTo>
                <a:cubicBezTo>
                  <a:pt x="142126" y="726151"/>
                  <a:pt x="137678" y="739123"/>
                  <a:pt x="135456" y="752454"/>
                </a:cubicBezTo>
                <a:cubicBezTo>
                  <a:pt x="132375" y="770940"/>
                  <a:pt x="131181" y="789736"/>
                  <a:pt x="127505" y="808113"/>
                </a:cubicBezTo>
                <a:cubicBezTo>
                  <a:pt x="125861" y="816332"/>
                  <a:pt x="121758" y="823881"/>
                  <a:pt x="119553" y="831967"/>
                </a:cubicBezTo>
                <a:cubicBezTo>
                  <a:pt x="113802" y="853053"/>
                  <a:pt x="110563" y="874843"/>
                  <a:pt x="103651" y="895577"/>
                </a:cubicBezTo>
                <a:cubicBezTo>
                  <a:pt x="101000" y="903528"/>
                  <a:pt x="98002" y="911372"/>
                  <a:pt x="95699" y="919431"/>
                </a:cubicBezTo>
                <a:cubicBezTo>
                  <a:pt x="92697" y="929938"/>
                  <a:pt x="90888" y="940769"/>
                  <a:pt x="87748" y="951236"/>
                </a:cubicBezTo>
                <a:cubicBezTo>
                  <a:pt x="82931" y="967292"/>
                  <a:pt x="77147" y="983041"/>
                  <a:pt x="71846" y="998944"/>
                </a:cubicBezTo>
                <a:lnTo>
                  <a:pt x="55943" y="1046652"/>
                </a:lnTo>
                <a:lnTo>
                  <a:pt x="40040" y="1094360"/>
                </a:lnTo>
                <a:cubicBezTo>
                  <a:pt x="37390" y="1102311"/>
                  <a:pt x="34122" y="1110083"/>
                  <a:pt x="32089" y="1118214"/>
                </a:cubicBezTo>
                <a:cubicBezTo>
                  <a:pt x="26788" y="1139417"/>
                  <a:pt x="23097" y="1161090"/>
                  <a:pt x="16186" y="1181824"/>
                </a:cubicBezTo>
                <a:cubicBezTo>
                  <a:pt x="4779" y="1216045"/>
                  <a:pt x="10268" y="1197547"/>
                  <a:pt x="284" y="1237483"/>
                </a:cubicBezTo>
                <a:cubicBezTo>
                  <a:pt x="748" y="1245372"/>
                  <a:pt x="-4556" y="1355025"/>
                  <a:pt x="16186" y="1396509"/>
                </a:cubicBezTo>
                <a:cubicBezTo>
                  <a:pt x="20460" y="1405056"/>
                  <a:pt x="25332" y="1413606"/>
                  <a:pt x="32089" y="1420363"/>
                </a:cubicBezTo>
                <a:cubicBezTo>
                  <a:pt x="38846" y="1427120"/>
                  <a:pt x="47992" y="1430965"/>
                  <a:pt x="55943" y="1436266"/>
                </a:cubicBezTo>
                <a:cubicBezTo>
                  <a:pt x="70451" y="1458027"/>
                  <a:pt x="70590" y="1464863"/>
                  <a:pt x="95699" y="1476022"/>
                </a:cubicBezTo>
                <a:cubicBezTo>
                  <a:pt x="111017" y="1482830"/>
                  <a:pt x="143407" y="1491925"/>
                  <a:pt x="143407" y="1491925"/>
                </a:cubicBezTo>
                <a:cubicBezTo>
                  <a:pt x="151358" y="1497226"/>
                  <a:pt x="158714" y="1503554"/>
                  <a:pt x="167261" y="1507828"/>
                </a:cubicBezTo>
                <a:cubicBezTo>
                  <a:pt x="217331" y="1532863"/>
                  <a:pt x="312849" y="1509372"/>
                  <a:pt x="342190" y="1507828"/>
                </a:cubicBezTo>
                <a:lnTo>
                  <a:pt x="389898" y="1476022"/>
                </a:lnTo>
                <a:cubicBezTo>
                  <a:pt x="397849" y="1470721"/>
                  <a:pt x="404686" y="1463142"/>
                  <a:pt x="413752" y="1460120"/>
                </a:cubicBezTo>
                <a:lnTo>
                  <a:pt x="437606" y="1452168"/>
                </a:lnTo>
                <a:cubicBezTo>
                  <a:pt x="474972" y="1414802"/>
                  <a:pt x="452106" y="1434550"/>
                  <a:pt x="509167" y="1396509"/>
                </a:cubicBezTo>
                <a:lnTo>
                  <a:pt x="533021" y="1380607"/>
                </a:lnTo>
                <a:cubicBezTo>
                  <a:pt x="535672" y="1372656"/>
                  <a:pt x="535737" y="1363298"/>
                  <a:pt x="540973" y="1356753"/>
                </a:cubicBezTo>
                <a:cubicBezTo>
                  <a:pt x="546943" y="1349291"/>
                  <a:pt x="557485" y="1346968"/>
                  <a:pt x="564826" y="1340850"/>
                </a:cubicBezTo>
                <a:cubicBezTo>
                  <a:pt x="573464" y="1333651"/>
                  <a:pt x="581776" y="1325872"/>
                  <a:pt x="588680" y="1316996"/>
                </a:cubicBezTo>
                <a:cubicBezTo>
                  <a:pt x="600414" y="1301909"/>
                  <a:pt x="620486" y="1269288"/>
                  <a:pt x="620486" y="1269288"/>
                </a:cubicBezTo>
                <a:cubicBezTo>
                  <a:pt x="630484" y="1239293"/>
                  <a:pt x="632902" y="1225067"/>
                  <a:pt x="660242" y="1197727"/>
                </a:cubicBezTo>
                <a:cubicBezTo>
                  <a:pt x="668193" y="1189776"/>
                  <a:pt x="677560" y="1183023"/>
                  <a:pt x="684096" y="1173873"/>
                </a:cubicBezTo>
                <a:cubicBezTo>
                  <a:pt x="690986" y="1164228"/>
                  <a:pt x="694118" y="1152359"/>
                  <a:pt x="699999" y="1142068"/>
                </a:cubicBezTo>
                <a:cubicBezTo>
                  <a:pt x="704740" y="1133771"/>
                  <a:pt x="712020" y="1126947"/>
                  <a:pt x="715901" y="1118214"/>
                </a:cubicBezTo>
                <a:cubicBezTo>
                  <a:pt x="722709" y="1102896"/>
                  <a:pt x="722506" y="1084454"/>
                  <a:pt x="731804" y="1070506"/>
                </a:cubicBezTo>
                <a:cubicBezTo>
                  <a:pt x="737105" y="1062555"/>
                  <a:pt x="743432" y="1055199"/>
                  <a:pt x="747706" y="1046652"/>
                </a:cubicBezTo>
                <a:cubicBezTo>
                  <a:pt x="754063" y="1033937"/>
                  <a:pt x="760210" y="1002889"/>
                  <a:pt x="763609" y="990993"/>
                </a:cubicBezTo>
                <a:cubicBezTo>
                  <a:pt x="765911" y="982934"/>
                  <a:pt x="768910" y="975090"/>
                  <a:pt x="771560" y="967139"/>
                </a:cubicBezTo>
                <a:cubicBezTo>
                  <a:pt x="776047" y="935730"/>
                  <a:pt x="779713" y="902723"/>
                  <a:pt x="787463" y="871723"/>
                </a:cubicBezTo>
                <a:cubicBezTo>
                  <a:pt x="791064" y="857318"/>
                  <a:pt x="799170" y="833732"/>
                  <a:pt x="811317" y="824015"/>
                </a:cubicBezTo>
                <a:cubicBezTo>
                  <a:pt x="817862" y="818779"/>
                  <a:pt x="827220" y="818714"/>
                  <a:pt x="835171" y="816064"/>
                </a:cubicBezTo>
                <a:cubicBezTo>
                  <a:pt x="843122" y="810763"/>
                  <a:pt x="850478" y="804435"/>
                  <a:pt x="859025" y="800161"/>
                </a:cubicBezTo>
                <a:cubicBezTo>
                  <a:pt x="870431" y="794458"/>
                  <a:pt x="904495" y="786806"/>
                  <a:pt x="914684" y="784259"/>
                </a:cubicBezTo>
                <a:cubicBezTo>
                  <a:pt x="930587" y="786909"/>
                  <a:pt x="947097" y="787112"/>
                  <a:pt x="962392" y="792210"/>
                </a:cubicBezTo>
                <a:cubicBezTo>
                  <a:pt x="971458" y="795232"/>
                  <a:pt x="977699" y="803839"/>
                  <a:pt x="986246" y="808113"/>
                </a:cubicBezTo>
                <a:cubicBezTo>
                  <a:pt x="993742" y="811861"/>
                  <a:pt x="1002148" y="813414"/>
                  <a:pt x="1010099" y="816064"/>
                </a:cubicBezTo>
                <a:cubicBezTo>
                  <a:pt x="1018050" y="824015"/>
                  <a:pt x="1027715" y="830562"/>
                  <a:pt x="1033953" y="839918"/>
                </a:cubicBezTo>
                <a:cubicBezTo>
                  <a:pt x="1038602" y="846892"/>
                  <a:pt x="1038157" y="856275"/>
                  <a:pt x="1041905" y="863772"/>
                </a:cubicBezTo>
                <a:cubicBezTo>
                  <a:pt x="1046179" y="872319"/>
                  <a:pt x="1052506" y="879675"/>
                  <a:pt x="1057807" y="887626"/>
                </a:cubicBezTo>
                <a:cubicBezTo>
                  <a:pt x="1055157" y="935334"/>
                  <a:pt x="1055783" y="983337"/>
                  <a:pt x="1049856" y="1030749"/>
                </a:cubicBezTo>
                <a:cubicBezTo>
                  <a:pt x="1047777" y="1047382"/>
                  <a:pt x="1039254" y="1062554"/>
                  <a:pt x="1033953" y="1078457"/>
                </a:cubicBezTo>
                <a:lnTo>
                  <a:pt x="1026002" y="1102311"/>
                </a:lnTo>
                <a:cubicBezTo>
                  <a:pt x="1026000" y="1102316"/>
                  <a:pt x="1010102" y="1150015"/>
                  <a:pt x="1010099" y="1150019"/>
                </a:cubicBezTo>
                <a:lnTo>
                  <a:pt x="978294" y="1197727"/>
                </a:lnTo>
                <a:cubicBezTo>
                  <a:pt x="959370" y="1254501"/>
                  <a:pt x="971691" y="1231488"/>
                  <a:pt x="946489" y="1269288"/>
                </a:cubicBezTo>
                <a:cubicBezTo>
                  <a:pt x="926504" y="1329245"/>
                  <a:pt x="953463" y="1255341"/>
                  <a:pt x="922635" y="1316996"/>
                </a:cubicBezTo>
                <a:cubicBezTo>
                  <a:pt x="905748" y="1350769"/>
                  <a:pt x="927829" y="1335928"/>
                  <a:pt x="890830" y="1364704"/>
                </a:cubicBezTo>
                <a:cubicBezTo>
                  <a:pt x="875743" y="1376438"/>
                  <a:pt x="843122" y="1396509"/>
                  <a:pt x="843122" y="1396509"/>
                </a:cubicBezTo>
                <a:cubicBezTo>
                  <a:pt x="825140" y="1423482"/>
                  <a:pt x="844447" y="1392534"/>
                  <a:pt x="835171" y="1404461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2" name="Forme libre 1811"/>
          <p:cNvSpPr/>
          <p:nvPr/>
        </p:nvSpPr>
        <p:spPr>
          <a:xfrm>
            <a:off x="8221649" y="1733384"/>
            <a:ext cx="405516" cy="731520"/>
          </a:xfrm>
          <a:custGeom>
            <a:avLst/>
            <a:gdLst>
              <a:gd name="connsiteX0" fmla="*/ 15902 w 405516"/>
              <a:gd name="connsiteY0" fmla="*/ 119270 h 731520"/>
              <a:gd name="connsiteX1" fmla="*/ 39756 w 405516"/>
              <a:gd name="connsiteY1" fmla="*/ 206734 h 731520"/>
              <a:gd name="connsiteX2" fmla="*/ 55659 w 405516"/>
              <a:gd name="connsiteY2" fmla="*/ 230588 h 731520"/>
              <a:gd name="connsiteX3" fmla="*/ 63610 w 405516"/>
              <a:gd name="connsiteY3" fmla="*/ 254442 h 731520"/>
              <a:gd name="connsiteX4" fmla="*/ 87464 w 405516"/>
              <a:gd name="connsiteY4" fmla="*/ 302150 h 731520"/>
              <a:gd name="connsiteX5" fmla="*/ 103367 w 405516"/>
              <a:gd name="connsiteY5" fmla="*/ 365760 h 731520"/>
              <a:gd name="connsiteX6" fmla="*/ 111318 w 405516"/>
              <a:gd name="connsiteY6" fmla="*/ 389614 h 731520"/>
              <a:gd name="connsiteX7" fmla="*/ 127221 w 405516"/>
              <a:gd name="connsiteY7" fmla="*/ 477079 h 731520"/>
              <a:gd name="connsiteX8" fmla="*/ 135172 w 405516"/>
              <a:gd name="connsiteY8" fmla="*/ 500933 h 731520"/>
              <a:gd name="connsiteX9" fmla="*/ 143123 w 405516"/>
              <a:gd name="connsiteY9" fmla="*/ 532738 h 731520"/>
              <a:gd name="connsiteX10" fmla="*/ 159026 w 405516"/>
              <a:gd name="connsiteY10" fmla="*/ 580446 h 731520"/>
              <a:gd name="connsiteX11" fmla="*/ 166977 w 405516"/>
              <a:gd name="connsiteY11" fmla="*/ 604299 h 731520"/>
              <a:gd name="connsiteX12" fmla="*/ 182880 w 405516"/>
              <a:gd name="connsiteY12" fmla="*/ 652007 h 731520"/>
              <a:gd name="connsiteX13" fmla="*/ 206734 w 405516"/>
              <a:gd name="connsiteY13" fmla="*/ 699715 h 731520"/>
              <a:gd name="connsiteX14" fmla="*/ 230588 w 405516"/>
              <a:gd name="connsiteY14" fmla="*/ 723569 h 731520"/>
              <a:gd name="connsiteX15" fmla="*/ 254441 w 405516"/>
              <a:gd name="connsiteY15" fmla="*/ 731520 h 731520"/>
              <a:gd name="connsiteX16" fmla="*/ 341906 w 405516"/>
              <a:gd name="connsiteY16" fmla="*/ 707666 h 731520"/>
              <a:gd name="connsiteX17" fmla="*/ 365760 w 405516"/>
              <a:gd name="connsiteY17" fmla="*/ 691764 h 731520"/>
              <a:gd name="connsiteX18" fmla="*/ 373711 w 405516"/>
              <a:gd name="connsiteY18" fmla="*/ 667910 h 731520"/>
              <a:gd name="connsiteX19" fmla="*/ 389614 w 405516"/>
              <a:gd name="connsiteY19" fmla="*/ 644056 h 731520"/>
              <a:gd name="connsiteX20" fmla="*/ 405516 w 405516"/>
              <a:gd name="connsiteY20" fmla="*/ 596348 h 731520"/>
              <a:gd name="connsiteX21" fmla="*/ 397565 w 405516"/>
              <a:gd name="connsiteY21" fmla="*/ 445273 h 731520"/>
              <a:gd name="connsiteX22" fmla="*/ 381662 w 405516"/>
              <a:gd name="connsiteY22" fmla="*/ 381663 h 731520"/>
              <a:gd name="connsiteX23" fmla="*/ 365760 w 405516"/>
              <a:gd name="connsiteY23" fmla="*/ 318053 h 731520"/>
              <a:gd name="connsiteX24" fmla="*/ 349857 w 405516"/>
              <a:gd name="connsiteY24" fmla="*/ 254442 h 731520"/>
              <a:gd name="connsiteX25" fmla="*/ 333954 w 405516"/>
              <a:gd name="connsiteY25" fmla="*/ 174929 h 731520"/>
              <a:gd name="connsiteX26" fmla="*/ 318052 w 405516"/>
              <a:gd name="connsiteY26" fmla="*/ 127221 h 731520"/>
              <a:gd name="connsiteX27" fmla="*/ 310101 w 405516"/>
              <a:gd name="connsiteY27" fmla="*/ 95416 h 731520"/>
              <a:gd name="connsiteX28" fmla="*/ 294198 w 405516"/>
              <a:gd name="connsiteY28" fmla="*/ 47708 h 731520"/>
              <a:gd name="connsiteX29" fmla="*/ 270344 w 405516"/>
              <a:gd name="connsiteY29" fmla="*/ 31806 h 731520"/>
              <a:gd name="connsiteX30" fmla="*/ 254441 w 405516"/>
              <a:gd name="connsiteY30" fmla="*/ 7952 h 731520"/>
              <a:gd name="connsiteX31" fmla="*/ 230588 w 405516"/>
              <a:gd name="connsiteY31" fmla="*/ 0 h 731520"/>
              <a:gd name="connsiteX32" fmla="*/ 63610 w 405516"/>
              <a:gd name="connsiteY32" fmla="*/ 7952 h 731520"/>
              <a:gd name="connsiteX33" fmla="*/ 15902 w 405516"/>
              <a:gd name="connsiteY33" fmla="*/ 31806 h 731520"/>
              <a:gd name="connsiteX34" fmla="*/ 0 w 405516"/>
              <a:gd name="connsiteY34" fmla="*/ 79513 h 731520"/>
              <a:gd name="connsiteX35" fmla="*/ 7951 w 405516"/>
              <a:gd name="connsiteY35" fmla="*/ 143124 h 731520"/>
              <a:gd name="connsiteX36" fmla="*/ 23854 w 405516"/>
              <a:gd name="connsiteY36" fmla="*/ 182880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5516" h="731520">
                <a:moveTo>
                  <a:pt x="15902" y="119270"/>
                </a:moveTo>
                <a:cubicBezTo>
                  <a:pt x="20169" y="140603"/>
                  <a:pt x="28229" y="189444"/>
                  <a:pt x="39756" y="206734"/>
                </a:cubicBezTo>
                <a:lnTo>
                  <a:pt x="55659" y="230588"/>
                </a:lnTo>
                <a:cubicBezTo>
                  <a:pt x="58309" y="238539"/>
                  <a:pt x="59862" y="246945"/>
                  <a:pt x="63610" y="254442"/>
                </a:cubicBezTo>
                <a:cubicBezTo>
                  <a:pt x="85325" y="297872"/>
                  <a:pt x="75471" y="258177"/>
                  <a:pt x="87464" y="302150"/>
                </a:cubicBezTo>
                <a:cubicBezTo>
                  <a:pt x="93215" y="323236"/>
                  <a:pt x="96456" y="345026"/>
                  <a:pt x="103367" y="365760"/>
                </a:cubicBezTo>
                <a:cubicBezTo>
                  <a:pt x="106017" y="373711"/>
                  <a:pt x="109285" y="381483"/>
                  <a:pt x="111318" y="389614"/>
                </a:cubicBezTo>
                <a:cubicBezTo>
                  <a:pt x="125785" y="447484"/>
                  <a:pt x="113046" y="413292"/>
                  <a:pt x="127221" y="477079"/>
                </a:cubicBezTo>
                <a:cubicBezTo>
                  <a:pt x="129039" y="485261"/>
                  <a:pt x="132870" y="492874"/>
                  <a:pt x="135172" y="500933"/>
                </a:cubicBezTo>
                <a:cubicBezTo>
                  <a:pt x="138174" y="511440"/>
                  <a:pt x="139983" y="522271"/>
                  <a:pt x="143123" y="532738"/>
                </a:cubicBezTo>
                <a:cubicBezTo>
                  <a:pt x="147940" y="548794"/>
                  <a:pt x="153725" y="564543"/>
                  <a:pt x="159026" y="580446"/>
                </a:cubicBezTo>
                <a:lnTo>
                  <a:pt x="166977" y="604299"/>
                </a:lnTo>
                <a:lnTo>
                  <a:pt x="182880" y="652007"/>
                </a:lnTo>
                <a:cubicBezTo>
                  <a:pt x="190850" y="675916"/>
                  <a:pt x="189606" y="679161"/>
                  <a:pt x="206734" y="699715"/>
                </a:cubicBezTo>
                <a:cubicBezTo>
                  <a:pt x="213933" y="708354"/>
                  <a:pt x="221232" y="717331"/>
                  <a:pt x="230588" y="723569"/>
                </a:cubicBezTo>
                <a:cubicBezTo>
                  <a:pt x="237561" y="728218"/>
                  <a:pt x="246490" y="728870"/>
                  <a:pt x="254441" y="731520"/>
                </a:cubicBezTo>
                <a:cubicBezTo>
                  <a:pt x="275780" y="727252"/>
                  <a:pt x="324609" y="719197"/>
                  <a:pt x="341906" y="707666"/>
                </a:cubicBezTo>
                <a:lnTo>
                  <a:pt x="365760" y="691764"/>
                </a:lnTo>
                <a:cubicBezTo>
                  <a:pt x="368410" y="683813"/>
                  <a:pt x="369963" y="675407"/>
                  <a:pt x="373711" y="667910"/>
                </a:cubicBezTo>
                <a:cubicBezTo>
                  <a:pt x="377985" y="659363"/>
                  <a:pt x="385733" y="652789"/>
                  <a:pt x="389614" y="644056"/>
                </a:cubicBezTo>
                <a:cubicBezTo>
                  <a:pt x="396422" y="628738"/>
                  <a:pt x="405516" y="596348"/>
                  <a:pt x="405516" y="596348"/>
                </a:cubicBezTo>
                <a:cubicBezTo>
                  <a:pt x="402866" y="545990"/>
                  <a:pt x="401753" y="495527"/>
                  <a:pt x="397565" y="445273"/>
                </a:cubicBezTo>
                <a:cubicBezTo>
                  <a:pt x="394452" y="407919"/>
                  <a:pt x="389868" y="411751"/>
                  <a:pt x="381662" y="381663"/>
                </a:cubicBezTo>
                <a:cubicBezTo>
                  <a:pt x="375911" y="360577"/>
                  <a:pt x="371061" y="339256"/>
                  <a:pt x="365760" y="318053"/>
                </a:cubicBezTo>
                <a:cubicBezTo>
                  <a:pt x="365757" y="318042"/>
                  <a:pt x="349859" y="254454"/>
                  <a:pt x="349857" y="254442"/>
                </a:cubicBezTo>
                <a:cubicBezTo>
                  <a:pt x="344482" y="222190"/>
                  <a:pt x="342853" y="204592"/>
                  <a:pt x="333954" y="174929"/>
                </a:cubicBezTo>
                <a:cubicBezTo>
                  <a:pt x="329137" y="158873"/>
                  <a:pt x="322117" y="143483"/>
                  <a:pt x="318052" y="127221"/>
                </a:cubicBezTo>
                <a:cubicBezTo>
                  <a:pt x="315402" y="116619"/>
                  <a:pt x="313241" y="105883"/>
                  <a:pt x="310101" y="95416"/>
                </a:cubicBezTo>
                <a:cubicBezTo>
                  <a:pt x="305284" y="79360"/>
                  <a:pt x="308146" y="57006"/>
                  <a:pt x="294198" y="47708"/>
                </a:cubicBezTo>
                <a:lnTo>
                  <a:pt x="270344" y="31806"/>
                </a:lnTo>
                <a:cubicBezTo>
                  <a:pt x="265043" y="23855"/>
                  <a:pt x="261903" y="13922"/>
                  <a:pt x="254441" y="7952"/>
                </a:cubicBezTo>
                <a:cubicBezTo>
                  <a:pt x="247896" y="2716"/>
                  <a:pt x="238969" y="0"/>
                  <a:pt x="230588" y="0"/>
                </a:cubicBezTo>
                <a:cubicBezTo>
                  <a:pt x="174866" y="0"/>
                  <a:pt x="119269" y="5301"/>
                  <a:pt x="63610" y="7952"/>
                </a:cubicBezTo>
                <a:cubicBezTo>
                  <a:pt x="50612" y="12285"/>
                  <a:pt x="24015" y="18825"/>
                  <a:pt x="15902" y="31806"/>
                </a:cubicBezTo>
                <a:cubicBezTo>
                  <a:pt x="7018" y="46021"/>
                  <a:pt x="0" y="79513"/>
                  <a:pt x="0" y="79513"/>
                </a:cubicBezTo>
                <a:cubicBezTo>
                  <a:pt x="2650" y="100717"/>
                  <a:pt x="2329" y="122508"/>
                  <a:pt x="7951" y="143124"/>
                </a:cubicBezTo>
                <a:cubicBezTo>
                  <a:pt x="26794" y="212216"/>
                  <a:pt x="23854" y="134775"/>
                  <a:pt x="23854" y="182880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4" name="Forme libre 1813"/>
          <p:cNvSpPr/>
          <p:nvPr/>
        </p:nvSpPr>
        <p:spPr>
          <a:xfrm>
            <a:off x="7450372" y="2759103"/>
            <a:ext cx="422242" cy="405516"/>
          </a:xfrm>
          <a:custGeom>
            <a:avLst/>
            <a:gdLst>
              <a:gd name="connsiteX0" fmla="*/ 318052 w 422242"/>
              <a:gd name="connsiteY0" fmla="*/ 63610 h 405516"/>
              <a:gd name="connsiteX1" fmla="*/ 278296 w 422242"/>
              <a:gd name="connsiteY1" fmla="*/ 55659 h 405516"/>
              <a:gd name="connsiteX2" fmla="*/ 230588 w 422242"/>
              <a:gd name="connsiteY2" fmla="*/ 39756 h 405516"/>
              <a:gd name="connsiteX3" fmla="*/ 198783 w 422242"/>
              <a:gd name="connsiteY3" fmla="*/ 31805 h 405516"/>
              <a:gd name="connsiteX4" fmla="*/ 151075 w 422242"/>
              <a:gd name="connsiteY4" fmla="*/ 15902 h 405516"/>
              <a:gd name="connsiteX5" fmla="*/ 127221 w 422242"/>
              <a:gd name="connsiteY5" fmla="*/ 7951 h 405516"/>
              <a:gd name="connsiteX6" fmla="*/ 103367 w 422242"/>
              <a:gd name="connsiteY6" fmla="*/ 0 h 405516"/>
              <a:gd name="connsiteX7" fmla="*/ 55659 w 422242"/>
              <a:gd name="connsiteY7" fmla="*/ 7951 h 405516"/>
              <a:gd name="connsiteX8" fmla="*/ 23854 w 422242"/>
              <a:gd name="connsiteY8" fmla="*/ 55659 h 405516"/>
              <a:gd name="connsiteX9" fmla="*/ 0 w 422242"/>
              <a:gd name="connsiteY9" fmla="*/ 79513 h 405516"/>
              <a:gd name="connsiteX10" fmla="*/ 7951 w 422242"/>
              <a:gd name="connsiteY10" fmla="*/ 166977 h 405516"/>
              <a:gd name="connsiteX11" fmla="*/ 23854 w 422242"/>
              <a:gd name="connsiteY11" fmla="*/ 214685 h 405516"/>
              <a:gd name="connsiteX12" fmla="*/ 39757 w 422242"/>
              <a:gd name="connsiteY12" fmla="*/ 262393 h 405516"/>
              <a:gd name="connsiteX13" fmla="*/ 47708 w 422242"/>
              <a:gd name="connsiteY13" fmla="*/ 286247 h 405516"/>
              <a:gd name="connsiteX14" fmla="*/ 71562 w 422242"/>
              <a:gd name="connsiteY14" fmla="*/ 333954 h 405516"/>
              <a:gd name="connsiteX15" fmla="*/ 95416 w 422242"/>
              <a:gd name="connsiteY15" fmla="*/ 349857 h 405516"/>
              <a:gd name="connsiteX16" fmla="*/ 143124 w 422242"/>
              <a:gd name="connsiteY16" fmla="*/ 389614 h 405516"/>
              <a:gd name="connsiteX17" fmla="*/ 206734 w 422242"/>
              <a:gd name="connsiteY17" fmla="*/ 405516 h 405516"/>
              <a:gd name="connsiteX18" fmla="*/ 341906 w 422242"/>
              <a:gd name="connsiteY18" fmla="*/ 389614 h 405516"/>
              <a:gd name="connsiteX19" fmla="*/ 365760 w 422242"/>
              <a:gd name="connsiteY19" fmla="*/ 373711 h 405516"/>
              <a:gd name="connsiteX20" fmla="*/ 389614 w 422242"/>
              <a:gd name="connsiteY20" fmla="*/ 349857 h 405516"/>
              <a:gd name="connsiteX21" fmla="*/ 405517 w 422242"/>
              <a:gd name="connsiteY21" fmla="*/ 326003 h 405516"/>
              <a:gd name="connsiteX22" fmla="*/ 413468 w 422242"/>
              <a:gd name="connsiteY22" fmla="*/ 302149 h 405516"/>
              <a:gd name="connsiteX23" fmla="*/ 413468 w 422242"/>
              <a:gd name="connsiteY23" fmla="*/ 166977 h 405516"/>
              <a:gd name="connsiteX24" fmla="*/ 397565 w 422242"/>
              <a:gd name="connsiteY24" fmla="*/ 143123 h 405516"/>
              <a:gd name="connsiteX25" fmla="*/ 389614 w 422242"/>
              <a:gd name="connsiteY25" fmla="*/ 119269 h 405516"/>
              <a:gd name="connsiteX26" fmla="*/ 318052 w 422242"/>
              <a:gd name="connsiteY26" fmla="*/ 79513 h 405516"/>
              <a:gd name="connsiteX27" fmla="*/ 318052 w 422242"/>
              <a:gd name="connsiteY27" fmla="*/ 63610 h 40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22242" h="405516">
                <a:moveTo>
                  <a:pt x="318052" y="63610"/>
                </a:moveTo>
                <a:cubicBezTo>
                  <a:pt x="311426" y="59634"/>
                  <a:pt x="291334" y="59215"/>
                  <a:pt x="278296" y="55659"/>
                </a:cubicBezTo>
                <a:cubicBezTo>
                  <a:pt x="262124" y="51248"/>
                  <a:pt x="246850" y="43821"/>
                  <a:pt x="230588" y="39756"/>
                </a:cubicBezTo>
                <a:cubicBezTo>
                  <a:pt x="219986" y="37106"/>
                  <a:pt x="209250" y="34945"/>
                  <a:pt x="198783" y="31805"/>
                </a:cubicBezTo>
                <a:cubicBezTo>
                  <a:pt x="182727" y="26988"/>
                  <a:pt x="166978" y="21203"/>
                  <a:pt x="151075" y="15902"/>
                </a:cubicBezTo>
                <a:lnTo>
                  <a:pt x="127221" y="7951"/>
                </a:lnTo>
                <a:lnTo>
                  <a:pt x="103367" y="0"/>
                </a:lnTo>
                <a:cubicBezTo>
                  <a:pt x="87464" y="2650"/>
                  <a:pt x="68867" y="-1294"/>
                  <a:pt x="55659" y="7951"/>
                </a:cubicBezTo>
                <a:cubicBezTo>
                  <a:pt x="40001" y="18911"/>
                  <a:pt x="37369" y="42144"/>
                  <a:pt x="23854" y="55659"/>
                </a:cubicBezTo>
                <a:lnTo>
                  <a:pt x="0" y="79513"/>
                </a:lnTo>
                <a:cubicBezTo>
                  <a:pt x="2650" y="108668"/>
                  <a:pt x="2863" y="138148"/>
                  <a:pt x="7951" y="166977"/>
                </a:cubicBezTo>
                <a:cubicBezTo>
                  <a:pt x="10864" y="183485"/>
                  <a:pt x="18553" y="198782"/>
                  <a:pt x="23854" y="214685"/>
                </a:cubicBezTo>
                <a:lnTo>
                  <a:pt x="39757" y="262393"/>
                </a:lnTo>
                <a:lnTo>
                  <a:pt x="47708" y="286247"/>
                </a:lnTo>
                <a:cubicBezTo>
                  <a:pt x="54175" y="305648"/>
                  <a:pt x="56148" y="318540"/>
                  <a:pt x="71562" y="333954"/>
                </a:cubicBezTo>
                <a:cubicBezTo>
                  <a:pt x="78319" y="340711"/>
                  <a:pt x="88075" y="343739"/>
                  <a:pt x="95416" y="349857"/>
                </a:cubicBezTo>
                <a:cubicBezTo>
                  <a:pt x="121792" y="371837"/>
                  <a:pt x="113513" y="374809"/>
                  <a:pt x="143124" y="389614"/>
                </a:cubicBezTo>
                <a:cubicBezTo>
                  <a:pt x="159423" y="397763"/>
                  <a:pt x="191615" y="402492"/>
                  <a:pt x="206734" y="405516"/>
                </a:cubicBezTo>
                <a:cubicBezTo>
                  <a:pt x="224315" y="404260"/>
                  <a:pt x="305763" y="407685"/>
                  <a:pt x="341906" y="389614"/>
                </a:cubicBezTo>
                <a:cubicBezTo>
                  <a:pt x="350453" y="385340"/>
                  <a:pt x="358419" y="379829"/>
                  <a:pt x="365760" y="373711"/>
                </a:cubicBezTo>
                <a:cubicBezTo>
                  <a:pt x="374399" y="366512"/>
                  <a:pt x="382415" y="358496"/>
                  <a:pt x="389614" y="349857"/>
                </a:cubicBezTo>
                <a:cubicBezTo>
                  <a:pt x="395732" y="342516"/>
                  <a:pt x="400216" y="333954"/>
                  <a:pt x="405517" y="326003"/>
                </a:cubicBezTo>
                <a:cubicBezTo>
                  <a:pt x="408167" y="318052"/>
                  <a:pt x="411650" y="310331"/>
                  <a:pt x="413468" y="302149"/>
                </a:cubicBezTo>
                <a:cubicBezTo>
                  <a:pt x="424739" y="251426"/>
                  <a:pt x="425588" y="223537"/>
                  <a:pt x="413468" y="166977"/>
                </a:cubicBezTo>
                <a:cubicBezTo>
                  <a:pt x="411466" y="157633"/>
                  <a:pt x="402866" y="151074"/>
                  <a:pt x="397565" y="143123"/>
                </a:cubicBezTo>
                <a:cubicBezTo>
                  <a:pt x="394915" y="135172"/>
                  <a:pt x="395541" y="125196"/>
                  <a:pt x="389614" y="119269"/>
                </a:cubicBezTo>
                <a:cubicBezTo>
                  <a:pt x="362273" y="91928"/>
                  <a:pt x="348048" y="89511"/>
                  <a:pt x="318052" y="79513"/>
                </a:cubicBezTo>
                <a:cubicBezTo>
                  <a:pt x="291993" y="62140"/>
                  <a:pt x="324678" y="67586"/>
                  <a:pt x="318052" y="63610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5" name="Forme libre 1814"/>
          <p:cNvSpPr/>
          <p:nvPr/>
        </p:nvSpPr>
        <p:spPr>
          <a:xfrm>
            <a:off x="7631373" y="1582310"/>
            <a:ext cx="375590" cy="731934"/>
          </a:xfrm>
          <a:custGeom>
            <a:avLst/>
            <a:gdLst>
              <a:gd name="connsiteX0" fmla="*/ 280175 w 375590"/>
              <a:gd name="connsiteY0" fmla="*/ 0 h 731934"/>
              <a:gd name="connsiteX1" fmla="*/ 256321 w 375590"/>
              <a:gd name="connsiteY1" fmla="*/ 63610 h 731934"/>
              <a:gd name="connsiteX2" fmla="*/ 232467 w 375590"/>
              <a:gd name="connsiteY2" fmla="*/ 79513 h 731934"/>
              <a:gd name="connsiteX3" fmla="*/ 200662 w 375590"/>
              <a:gd name="connsiteY3" fmla="*/ 127220 h 731934"/>
              <a:gd name="connsiteX4" fmla="*/ 152954 w 375590"/>
              <a:gd name="connsiteY4" fmla="*/ 159026 h 731934"/>
              <a:gd name="connsiteX5" fmla="*/ 137051 w 375590"/>
              <a:gd name="connsiteY5" fmla="*/ 182880 h 731934"/>
              <a:gd name="connsiteX6" fmla="*/ 113197 w 375590"/>
              <a:gd name="connsiteY6" fmla="*/ 198782 h 731934"/>
              <a:gd name="connsiteX7" fmla="*/ 105246 w 375590"/>
              <a:gd name="connsiteY7" fmla="*/ 222636 h 731934"/>
              <a:gd name="connsiteX8" fmla="*/ 89344 w 375590"/>
              <a:gd name="connsiteY8" fmla="*/ 246490 h 731934"/>
              <a:gd name="connsiteX9" fmla="*/ 81392 w 375590"/>
              <a:gd name="connsiteY9" fmla="*/ 270344 h 731934"/>
              <a:gd name="connsiteX10" fmla="*/ 41636 w 375590"/>
              <a:gd name="connsiteY10" fmla="*/ 318052 h 731934"/>
              <a:gd name="connsiteX11" fmla="*/ 9830 w 375590"/>
              <a:gd name="connsiteY11" fmla="*/ 389613 h 731934"/>
              <a:gd name="connsiteX12" fmla="*/ 9830 w 375590"/>
              <a:gd name="connsiteY12" fmla="*/ 548640 h 731934"/>
              <a:gd name="connsiteX13" fmla="*/ 25733 w 375590"/>
              <a:gd name="connsiteY13" fmla="*/ 596347 h 731934"/>
              <a:gd name="connsiteX14" fmla="*/ 41636 w 375590"/>
              <a:gd name="connsiteY14" fmla="*/ 644055 h 731934"/>
              <a:gd name="connsiteX15" fmla="*/ 73441 w 375590"/>
              <a:gd name="connsiteY15" fmla="*/ 691763 h 731934"/>
              <a:gd name="connsiteX16" fmla="*/ 105246 w 375590"/>
              <a:gd name="connsiteY16" fmla="*/ 731520 h 731934"/>
              <a:gd name="connsiteX17" fmla="*/ 121149 w 375590"/>
              <a:gd name="connsiteY17" fmla="*/ 707666 h 731934"/>
              <a:gd name="connsiteX18" fmla="*/ 145003 w 375590"/>
              <a:gd name="connsiteY18" fmla="*/ 683812 h 731934"/>
              <a:gd name="connsiteX19" fmla="*/ 176808 w 375590"/>
              <a:gd name="connsiteY19" fmla="*/ 636104 h 731934"/>
              <a:gd name="connsiteX20" fmla="*/ 208613 w 375590"/>
              <a:gd name="connsiteY20" fmla="*/ 588396 h 731934"/>
              <a:gd name="connsiteX21" fmla="*/ 224516 w 375590"/>
              <a:gd name="connsiteY21" fmla="*/ 564542 h 731934"/>
              <a:gd name="connsiteX22" fmla="*/ 248370 w 375590"/>
              <a:gd name="connsiteY22" fmla="*/ 556591 h 731934"/>
              <a:gd name="connsiteX23" fmla="*/ 272224 w 375590"/>
              <a:gd name="connsiteY23" fmla="*/ 540688 h 731934"/>
              <a:gd name="connsiteX24" fmla="*/ 304029 w 375590"/>
              <a:gd name="connsiteY24" fmla="*/ 492980 h 731934"/>
              <a:gd name="connsiteX25" fmla="*/ 319931 w 375590"/>
              <a:gd name="connsiteY25" fmla="*/ 373711 h 731934"/>
              <a:gd name="connsiteX26" fmla="*/ 335834 w 375590"/>
              <a:gd name="connsiteY26" fmla="*/ 326003 h 731934"/>
              <a:gd name="connsiteX27" fmla="*/ 351737 w 375590"/>
              <a:gd name="connsiteY27" fmla="*/ 238539 h 731934"/>
              <a:gd name="connsiteX28" fmla="*/ 359688 w 375590"/>
              <a:gd name="connsiteY28" fmla="*/ 214685 h 731934"/>
              <a:gd name="connsiteX29" fmla="*/ 367639 w 375590"/>
              <a:gd name="connsiteY29" fmla="*/ 166977 h 731934"/>
              <a:gd name="connsiteX30" fmla="*/ 375590 w 375590"/>
              <a:gd name="connsiteY30" fmla="*/ 135172 h 731934"/>
              <a:gd name="connsiteX31" fmla="*/ 367639 w 375590"/>
              <a:gd name="connsiteY31" fmla="*/ 71561 h 731934"/>
              <a:gd name="connsiteX32" fmla="*/ 288126 w 375590"/>
              <a:gd name="connsiteY32" fmla="*/ 7951 h 731934"/>
              <a:gd name="connsiteX33" fmla="*/ 280175 w 375590"/>
              <a:gd name="connsiteY33" fmla="*/ 0 h 73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5590" h="731934">
                <a:moveTo>
                  <a:pt x="280175" y="0"/>
                </a:moveTo>
                <a:cubicBezTo>
                  <a:pt x="274486" y="28446"/>
                  <a:pt x="276796" y="43135"/>
                  <a:pt x="256321" y="63610"/>
                </a:cubicBezTo>
                <a:cubicBezTo>
                  <a:pt x="249564" y="70367"/>
                  <a:pt x="240418" y="74212"/>
                  <a:pt x="232467" y="79513"/>
                </a:cubicBezTo>
                <a:cubicBezTo>
                  <a:pt x="221865" y="95415"/>
                  <a:pt x="216564" y="116618"/>
                  <a:pt x="200662" y="127220"/>
                </a:cubicBezTo>
                <a:lnTo>
                  <a:pt x="152954" y="159026"/>
                </a:lnTo>
                <a:cubicBezTo>
                  <a:pt x="147653" y="166977"/>
                  <a:pt x="143808" y="176123"/>
                  <a:pt x="137051" y="182880"/>
                </a:cubicBezTo>
                <a:cubicBezTo>
                  <a:pt x="130294" y="189637"/>
                  <a:pt x="119167" y="191320"/>
                  <a:pt x="113197" y="198782"/>
                </a:cubicBezTo>
                <a:cubicBezTo>
                  <a:pt x="107961" y="205327"/>
                  <a:pt x="108994" y="215139"/>
                  <a:pt x="105246" y="222636"/>
                </a:cubicBezTo>
                <a:cubicBezTo>
                  <a:pt x="100972" y="231183"/>
                  <a:pt x="93618" y="237943"/>
                  <a:pt x="89344" y="246490"/>
                </a:cubicBezTo>
                <a:cubicBezTo>
                  <a:pt x="85596" y="253987"/>
                  <a:pt x="86041" y="263370"/>
                  <a:pt x="81392" y="270344"/>
                </a:cubicBezTo>
                <a:cubicBezTo>
                  <a:pt x="56424" y="307795"/>
                  <a:pt x="58979" y="279029"/>
                  <a:pt x="41636" y="318052"/>
                </a:cubicBezTo>
                <a:cubicBezTo>
                  <a:pt x="3791" y="403204"/>
                  <a:pt x="45817" y="335635"/>
                  <a:pt x="9830" y="389613"/>
                </a:cubicBezTo>
                <a:cubicBezTo>
                  <a:pt x="-1953" y="460316"/>
                  <a:pt x="-4538" y="452853"/>
                  <a:pt x="9830" y="548640"/>
                </a:cubicBezTo>
                <a:cubicBezTo>
                  <a:pt x="12317" y="565217"/>
                  <a:pt x="20432" y="580445"/>
                  <a:pt x="25733" y="596347"/>
                </a:cubicBezTo>
                <a:cubicBezTo>
                  <a:pt x="25735" y="596352"/>
                  <a:pt x="41633" y="644051"/>
                  <a:pt x="41636" y="644055"/>
                </a:cubicBezTo>
                <a:lnTo>
                  <a:pt x="73441" y="691763"/>
                </a:lnTo>
                <a:cubicBezTo>
                  <a:pt x="77091" y="702715"/>
                  <a:pt x="82767" y="736016"/>
                  <a:pt x="105246" y="731520"/>
                </a:cubicBezTo>
                <a:cubicBezTo>
                  <a:pt x="114617" y="729646"/>
                  <a:pt x="115031" y="715007"/>
                  <a:pt x="121149" y="707666"/>
                </a:cubicBezTo>
                <a:cubicBezTo>
                  <a:pt x="128348" y="699027"/>
                  <a:pt x="138099" y="692688"/>
                  <a:pt x="145003" y="683812"/>
                </a:cubicBezTo>
                <a:cubicBezTo>
                  <a:pt x="156737" y="668725"/>
                  <a:pt x="166206" y="652007"/>
                  <a:pt x="176808" y="636104"/>
                </a:cubicBezTo>
                <a:lnTo>
                  <a:pt x="208613" y="588396"/>
                </a:lnTo>
                <a:cubicBezTo>
                  <a:pt x="213914" y="580445"/>
                  <a:pt x="215450" y="567564"/>
                  <a:pt x="224516" y="564542"/>
                </a:cubicBezTo>
                <a:lnTo>
                  <a:pt x="248370" y="556591"/>
                </a:lnTo>
                <a:cubicBezTo>
                  <a:pt x="256321" y="551290"/>
                  <a:pt x="265931" y="547880"/>
                  <a:pt x="272224" y="540688"/>
                </a:cubicBezTo>
                <a:cubicBezTo>
                  <a:pt x="284810" y="526304"/>
                  <a:pt x="304029" y="492980"/>
                  <a:pt x="304029" y="492980"/>
                </a:cubicBezTo>
                <a:cubicBezTo>
                  <a:pt x="306676" y="469158"/>
                  <a:pt x="312793" y="402261"/>
                  <a:pt x="319931" y="373711"/>
                </a:cubicBezTo>
                <a:cubicBezTo>
                  <a:pt x="323997" y="357449"/>
                  <a:pt x="333078" y="342538"/>
                  <a:pt x="335834" y="326003"/>
                </a:cubicBezTo>
                <a:cubicBezTo>
                  <a:pt x="339381" y="304719"/>
                  <a:pt x="346177" y="260779"/>
                  <a:pt x="351737" y="238539"/>
                </a:cubicBezTo>
                <a:cubicBezTo>
                  <a:pt x="353770" y="230408"/>
                  <a:pt x="357870" y="222867"/>
                  <a:pt x="359688" y="214685"/>
                </a:cubicBezTo>
                <a:cubicBezTo>
                  <a:pt x="363185" y="198947"/>
                  <a:pt x="364477" y="182786"/>
                  <a:pt x="367639" y="166977"/>
                </a:cubicBezTo>
                <a:cubicBezTo>
                  <a:pt x="369782" y="156261"/>
                  <a:pt x="372940" y="145774"/>
                  <a:pt x="375590" y="135172"/>
                </a:cubicBezTo>
                <a:cubicBezTo>
                  <a:pt x="372940" y="113968"/>
                  <a:pt x="374826" y="91685"/>
                  <a:pt x="367639" y="71561"/>
                </a:cubicBezTo>
                <a:cubicBezTo>
                  <a:pt x="354556" y="34927"/>
                  <a:pt x="329391" y="7951"/>
                  <a:pt x="288126" y="7951"/>
                </a:cubicBezTo>
                <a:lnTo>
                  <a:pt x="280175" y="0"/>
                </a:ln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6" name="Forme libre 1815"/>
          <p:cNvSpPr/>
          <p:nvPr/>
        </p:nvSpPr>
        <p:spPr>
          <a:xfrm>
            <a:off x="4023360" y="1637851"/>
            <a:ext cx="860894" cy="1176911"/>
          </a:xfrm>
          <a:custGeom>
            <a:avLst/>
            <a:gdLst>
              <a:gd name="connsiteX0" fmla="*/ 755374 w 860894"/>
              <a:gd name="connsiteY0" fmla="*/ 118 h 1176911"/>
              <a:gd name="connsiteX1" fmla="*/ 715617 w 860894"/>
              <a:gd name="connsiteY1" fmla="*/ 8069 h 1176911"/>
              <a:gd name="connsiteX2" fmla="*/ 667910 w 860894"/>
              <a:gd name="connsiteY2" fmla="*/ 39874 h 1176911"/>
              <a:gd name="connsiteX3" fmla="*/ 652007 w 860894"/>
              <a:gd name="connsiteY3" fmla="*/ 63728 h 1176911"/>
              <a:gd name="connsiteX4" fmla="*/ 628153 w 860894"/>
              <a:gd name="connsiteY4" fmla="*/ 71679 h 1176911"/>
              <a:gd name="connsiteX5" fmla="*/ 596348 w 860894"/>
              <a:gd name="connsiteY5" fmla="*/ 103485 h 1176911"/>
              <a:gd name="connsiteX6" fmla="*/ 556591 w 860894"/>
              <a:gd name="connsiteY6" fmla="*/ 135290 h 1176911"/>
              <a:gd name="connsiteX7" fmla="*/ 540689 w 860894"/>
              <a:gd name="connsiteY7" fmla="*/ 159144 h 1176911"/>
              <a:gd name="connsiteX8" fmla="*/ 492981 w 860894"/>
              <a:gd name="connsiteY8" fmla="*/ 190949 h 1176911"/>
              <a:gd name="connsiteX9" fmla="*/ 437322 w 860894"/>
              <a:gd name="connsiteY9" fmla="*/ 254559 h 1176911"/>
              <a:gd name="connsiteX10" fmla="*/ 381663 w 860894"/>
              <a:gd name="connsiteY10" fmla="*/ 318170 h 1176911"/>
              <a:gd name="connsiteX11" fmla="*/ 349857 w 860894"/>
              <a:gd name="connsiteY11" fmla="*/ 357926 h 1176911"/>
              <a:gd name="connsiteX12" fmla="*/ 318052 w 860894"/>
              <a:gd name="connsiteY12" fmla="*/ 405634 h 1176911"/>
              <a:gd name="connsiteX13" fmla="*/ 302150 w 860894"/>
              <a:gd name="connsiteY13" fmla="*/ 429488 h 1176911"/>
              <a:gd name="connsiteX14" fmla="*/ 278296 w 860894"/>
              <a:gd name="connsiteY14" fmla="*/ 445391 h 1176911"/>
              <a:gd name="connsiteX15" fmla="*/ 262393 w 860894"/>
              <a:gd name="connsiteY15" fmla="*/ 469245 h 1176911"/>
              <a:gd name="connsiteX16" fmla="*/ 238539 w 860894"/>
              <a:gd name="connsiteY16" fmla="*/ 485147 h 1176911"/>
              <a:gd name="connsiteX17" fmla="*/ 206734 w 860894"/>
              <a:gd name="connsiteY17" fmla="*/ 524904 h 1176911"/>
              <a:gd name="connsiteX18" fmla="*/ 174929 w 860894"/>
              <a:gd name="connsiteY18" fmla="*/ 572612 h 1176911"/>
              <a:gd name="connsiteX19" fmla="*/ 159026 w 860894"/>
              <a:gd name="connsiteY19" fmla="*/ 596466 h 1176911"/>
              <a:gd name="connsiteX20" fmla="*/ 135172 w 860894"/>
              <a:gd name="connsiteY20" fmla="*/ 612368 h 1176911"/>
              <a:gd name="connsiteX21" fmla="*/ 127221 w 860894"/>
              <a:gd name="connsiteY21" fmla="*/ 636222 h 1176911"/>
              <a:gd name="connsiteX22" fmla="*/ 79513 w 860894"/>
              <a:gd name="connsiteY22" fmla="*/ 707784 h 1176911"/>
              <a:gd name="connsiteX23" fmla="*/ 47708 w 860894"/>
              <a:gd name="connsiteY23" fmla="*/ 755492 h 1176911"/>
              <a:gd name="connsiteX24" fmla="*/ 23854 w 860894"/>
              <a:gd name="connsiteY24" fmla="*/ 827053 h 1176911"/>
              <a:gd name="connsiteX25" fmla="*/ 15903 w 860894"/>
              <a:gd name="connsiteY25" fmla="*/ 850907 h 1176911"/>
              <a:gd name="connsiteX26" fmla="*/ 7951 w 860894"/>
              <a:gd name="connsiteY26" fmla="*/ 874761 h 1176911"/>
              <a:gd name="connsiteX27" fmla="*/ 0 w 860894"/>
              <a:gd name="connsiteY27" fmla="*/ 906566 h 1176911"/>
              <a:gd name="connsiteX28" fmla="*/ 23854 w 860894"/>
              <a:gd name="connsiteY28" fmla="*/ 1089446 h 1176911"/>
              <a:gd name="connsiteX29" fmla="*/ 55659 w 860894"/>
              <a:gd name="connsiteY29" fmla="*/ 1137154 h 1176911"/>
              <a:gd name="connsiteX30" fmla="*/ 71562 w 860894"/>
              <a:gd name="connsiteY30" fmla="*/ 1161008 h 1176911"/>
              <a:gd name="connsiteX31" fmla="*/ 119270 w 860894"/>
              <a:gd name="connsiteY31" fmla="*/ 1176911 h 1176911"/>
              <a:gd name="connsiteX32" fmla="*/ 166977 w 860894"/>
              <a:gd name="connsiteY32" fmla="*/ 1168959 h 1176911"/>
              <a:gd name="connsiteX33" fmla="*/ 182880 w 860894"/>
              <a:gd name="connsiteY33" fmla="*/ 1145106 h 1176911"/>
              <a:gd name="connsiteX34" fmla="*/ 230588 w 860894"/>
              <a:gd name="connsiteY34" fmla="*/ 1129203 h 1176911"/>
              <a:gd name="connsiteX35" fmla="*/ 254442 w 860894"/>
              <a:gd name="connsiteY35" fmla="*/ 1121252 h 1176911"/>
              <a:gd name="connsiteX36" fmla="*/ 318052 w 860894"/>
              <a:gd name="connsiteY36" fmla="*/ 1065592 h 1176911"/>
              <a:gd name="connsiteX37" fmla="*/ 341906 w 860894"/>
              <a:gd name="connsiteY37" fmla="*/ 1049690 h 1176911"/>
              <a:gd name="connsiteX38" fmla="*/ 357809 w 860894"/>
              <a:gd name="connsiteY38" fmla="*/ 1025836 h 1176911"/>
              <a:gd name="connsiteX39" fmla="*/ 405517 w 860894"/>
              <a:gd name="connsiteY39" fmla="*/ 986079 h 1176911"/>
              <a:gd name="connsiteX40" fmla="*/ 437322 w 860894"/>
              <a:gd name="connsiteY40" fmla="*/ 938372 h 1176911"/>
              <a:gd name="connsiteX41" fmla="*/ 469127 w 860894"/>
              <a:gd name="connsiteY41" fmla="*/ 890664 h 1176911"/>
              <a:gd name="connsiteX42" fmla="*/ 485030 w 860894"/>
              <a:gd name="connsiteY42" fmla="*/ 866810 h 1176911"/>
              <a:gd name="connsiteX43" fmla="*/ 508883 w 860894"/>
              <a:gd name="connsiteY43" fmla="*/ 819102 h 1176911"/>
              <a:gd name="connsiteX44" fmla="*/ 540689 w 860894"/>
              <a:gd name="connsiteY44" fmla="*/ 771394 h 1176911"/>
              <a:gd name="connsiteX45" fmla="*/ 564543 w 860894"/>
              <a:gd name="connsiteY45" fmla="*/ 699832 h 1176911"/>
              <a:gd name="connsiteX46" fmla="*/ 572494 w 860894"/>
              <a:gd name="connsiteY46" fmla="*/ 675979 h 1176911"/>
              <a:gd name="connsiteX47" fmla="*/ 604299 w 860894"/>
              <a:gd name="connsiteY47" fmla="*/ 628271 h 1176911"/>
              <a:gd name="connsiteX48" fmla="*/ 644056 w 860894"/>
              <a:gd name="connsiteY48" fmla="*/ 556709 h 1176911"/>
              <a:gd name="connsiteX49" fmla="*/ 659958 w 860894"/>
              <a:gd name="connsiteY49" fmla="*/ 532855 h 1176911"/>
              <a:gd name="connsiteX50" fmla="*/ 683812 w 860894"/>
              <a:gd name="connsiteY50" fmla="*/ 516952 h 1176911"/>
              <a:gd name="connsiteX51" fmla="*/ 707666 w 860894"/>
              <a:gd name="connsiteY51" fmla="*/ 469245 h 1176911"/>
              <a:gd name="connsiteX52" fmla="*/ 731520 w 860894"/>
              <a:gd name="connsiteY52" fmla="*/ 453342 h 1176911"/>
              <a:gd name="connsiteX53" fmla="*/ 747423 w 860894"/>
              <a:gd name="connsiteY53" fmla="*/ 429488 h 1176911"/>
              <a:gd name="connsiteX54" fmla="*/ 771277 w 860894"/>
              <a:gd name="connsiteY54" fmla="*/ 413586 h 1176911"/>
              <a:gd name="connsiteX55" fmla="*/ 803082 w 860894"/>
              <a:gd name="connsiteY55" fmla="*/ 365878 h 1176911"/>
              <a:gd name="connsiteX56" fmla="*/ 818984 w 860894"/>
              <a:gd name="connsiteY56" fmla="*/ 342024 h 1176911"/>
              <a:gd name="connsiteX57" fmla="*/ 842838 w 860894"/>
              <a:gd name="connsiteY57" fmla="*/ 270462 h 1176911"/>
              <a:gd name="connsiteX58" fmla="*/ 850790 w 860894"/>
              <a:gd name="connsiteY58" fmla="*/ 246608 h 1176911"/>
              <a:gd name="connsiteX59" fmla="*/ 850790 w 860894"/>
              <a:gd name="connsiteY59" fmla="*/ 39874 h 1176911"/>
              <a:gd name="connsiteX60" fmla="*/ 834887 w 860894"/>
              <a:gd name="connsiteY60" fmla="*/ 16020 h 1176911"/>
              <a:gd name="connsiteX61" fmla="*/ 803082 w 860894"/>
              <a:gd name="connsiteY61" fmla="*/ 8069 h 1176911"/>
              <a:gd name="connsiteX62" fmla="*/ 779228 w 860894"/>
              <a:gd name="connsiteY62" fmla="*/ 118 h 1176911"/>
              <a:gd name="connsiteX63" fmla="*/ 755374 w 860894"/>
              <a:gd name="connsiteY63" fmla="*/ 118 h 1176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60894" h="1176911">
                <a:moveTo>
                  <a:pt x="755374" y="118"/>
                </a:moveTo>
                <a:cubicBezTo>
                  <a:pt x="744772" y="1443"/>
                  <a:pt x="727920" y="2477"/>
                  <a:pt x="715617" y="8069"/>
                </a:cubicBezTo>
                <a:cubicBezTo>
                  <a:pt x="698218" y="15978"/>
                  <a:pt x="667910" y="39874"/>
                  <a:pt x="667910" y="39874"/>
                </a:cubicBezTo>
                <a:cubicBezTo>
                  <a:pt x="662609" y="47825"/>
                  <a:pt x="659469" y="57758"/>
                  <a:pt x="652007" y="63728"/>
                </a:cubicBezTo>
                <a:cubicBezTo>
                  <a:pt x="645462" y="68964"/>
                  <a:pt x="634080" y="65752"/>
                  <a:pt x="628153" y="71679"/>
                </a:cubicBezTo>
                <a:cubicBezTo>
                  <a:pt x="585744" y="114088"/>
                  <a:pt x="659961" y="82279"/>
                  <a:pt x="596348" y="103485"/>
                </a:cubicBezTo>
                <a:cubicBezTo>
                  <a:pt x="550770" y="171850"/>
                  <a:pt x="611460" y="91395"/>
                  <a:pt x="556591" y="135290"/>
                </a:cubicBezTo>
                <a:cubicBezTo>
                  <a:pt x="549129" y="141260"/>
                  <a:pt x="547881" y="152851"/>
                  <a:pt x="540689" y="159144"/>
                </a:cubicBezTo>
                <a:cubicBezTo>
                  <a:pt x="526305" y="171730"/>
                  <a:pt x="492981" y="190949"/>
                  <a:pt x="492981" y="190949"/>
                </a:cubicBezTo>
                <a:cubicBezTo>
                  <a:pt x="455875" y="246608"/>
                  <a:pt x="477079" y="228056"/>
                  <a:pt x="437322" y="254559"/>
                </a:cubicBezTo>
                <a:cubicBezTo>
                  <a:pt x="400216" y="310218"/>
                  <a:pt x="421420" y="291665"/>
                  <a:pt x="381663" y="318170"/>
                </a:cubicBezTo>
                <a:cubicBezTo>
                  <a:pt x="363755" y="371891"/>
                  <a:pt x="388591" y="313659"/>
                  <a:pt x="349857" y="357926"/>
                </a:cubicBezTo>
                <a:cubicBezTo>
                  <a:pt x="337271" y="372310"/>
                  <a:pt x="328654" y="389731"/>
                  <a:pt x="318052" y="405634"/>
                </a:cubicBezTo>
                <a:cubicBezTo>
                  <a:pt x="312751" y="413585"/>
                  <a:pt x="310101" y="424187"/>
                  <a:pt x="302150" y="429488"/>
                </a:cubicBezTo>
                <a:lnTo>
                  <a:pt x="278296" y="445391"/>
                </a:lnTo>
                <a:cubicBezTo>
                  <a:pt x="272995" y="453342"/>
                  <a:pt x="269150" y="462488"/>
                  <a:pt x="262393" y="469245"/>
                </a:cubicBezTo>
                <a:cubicBezTo>
                  <a:pt x="255636" y="476002"/>
                  <a:pt x="244509" y="477685"/>
                  <a:pt x="238539" y="485147"/>
                </a:cubicBezTo>
                <a:cubicBezTo>
                  <a:pt x="194644" y="540016"/>
                  <a:pt x="275099" y="479326"/>
                  <a:pt x="206734" y="524904"/>
                </a:cubicBezTo>
                <a:lnTo>
                  <a:pt x="174929" y="572612"/>
                </a:lnTo>
                <a:cubicBezTo>
                  <a:pt x="169628" y="580563"/>
                  <a:pt x="166977" y="591165"/>
                  <a:pt x="159026" y="596466"/>
                </a:cubicBezTo>
                <a:lnTo>
                  <a:pt x="135172" y="612368"/>
                </a:lnTo>
                <a:cubicBezTo>
                  <a:pt x="132522" y="620319"/>
                  <a:pt x="131291" y="628895"/>
                  <a:pt x="127221" y="636222"/>
                </a:cubicBezTo>
                <a:cubicBezTo>
                  <a:pt x="127215" y="636232"/>
                  <a:pt x="87468" y="695852"/>
                  <a:pt x="79513" y="707784"/>
                </a:cubicBezTo>
                <a:lnTo>
                  <a:pt x="47708" y="755492"/>
                </a:lnTo>
                <a:lnTo>
                  <a:pt x="23854" y="827053"/>
                </a:lnTo>
                <a:lnTo>
                  <a:pt x="15903" y="850907"/>
                </a:lnTo>
                <a:cubicBezTo>
                  <a:pt x="13252" y="858858"/>
                  <a:pt x="9984" y="866630"/>
                  <a:pt x="7951" y="874761"/>
                </a:cubicBezTo>
                <a:lnTo>
                  <a:pt x="0" y="906566"/>
                </a:lnTo>
                <a:cubicBezTo>
                  <a:pt x="1073" y="924809"/>
                  <a:pt x="-3403" y="1048560"/>
                  <a:pt x="23854" y="1089446"/>
                </a:cubicBezTo>
                <a:lnTo>
                  <a:pt x="55659" y="1137154"/>
                </a:lnTo>
                <a:cubicBezTo>
                  <a:pt x="60960" y="1145105"/>
                  <a:pt x="62496" y="1157986"/>
                  <a:pt x="71562" y="1161008"/>
                </a:cubicBezTo>
                <a:lnTo>
                  <a:pt x="119270" y="1176911"/>
                </a:lnTo>
                <a:cubicBezTo>
                  <a:pt x="135172" y="1174260"/>
                  <a:pt x="152557" y="1176169"/>
                  <a:pt x="166977" y="1168959"/>
                </a:cubicBezTo>
                <a:cubicBezTo>
                  <a:pt x="175524" y="1164685"/>
                  <a:pt x="174776" y="1150171"/>
                  <a:pt x="182880" y="1145106"/>
                </a:cubicBezTo>
                <a:cubicBezTo>
                  <a:pt x="197095" y="1136222"/>
                  <a:pt x="214685" y="1134504"/>
                  <a:pt x="230588" y="1129203"/>
                </a:cubicBezTo>
                <a:lnTo>
                  <a:pt x="254442" y="1121252"/>
                </a:lnTo>
                <a:cubicBezTo>
                  <a:pt x="280945" y="1081496"/>
                  <a:pt x="262394" y="1102697"/>
                  <a:pt x="318052" y="1065592"/>
                </a:cubicBezTo>
                <a:lnTo>
                  <a:pt x="341906" y="1049690"/>
                </a:lnTo>
                <a:cubicBezTo>
                  <a:pt x="347207" y="1041739"/>
                  <a:pt x="351052" y="1032593"/>
                  <a:pt x="357809" y="1025836"/>
                </a:cubicBezTo>
                <a:cubicBezTo>
                  <a:pt x="403749" y="979896"/>
                  <a:pt x="359926" y="1044695"/>
                  <a:pt x="405517" y="986079"/>
                </a:cubicBezTo>
                <a:cubicBezTo>
                  <a:pt x="417251" y="970993"/>
                  <a:pt x="426720" y="954274"/>
                  <a:pt x="437322" y="938372"/>
                </a:cubicBezTo>
                <a:lnTo>
                  <a:pt x="469127" y="890664"/>
                </a:lnTo>
                <a:lnTo>
                  <a:pt x="485030" y="866810"/>
                </a:lnTo>
                <a:cubicBezTo>
                  <a:pt x="505013" y="806859"/>
                  <a:pt x="478059" y="880750"/>
                  <a:pt x="508883" y="819102"/>
                </a:cubicBezTo>
                <a:cubicBezTo>
                  <a:pt x="531897" y="773075"/>
                  <a:pt x="495473" y="816610"/>
                  <a:pt x="540689" y="771394"/>
                </a:cubicBezTo>
                <a:lnTo>
                  <a:pt x="564543" y="699832"/>
                </a:lnTo>
                <a:cubicBezTo>
                  <a:pt x="567193" y="691881"/>
                  <a:pt x="567845" y="682953"/>
                  <a:pt x="572494" y="675979"/>
                </a:cubicBezTo>
                <a:cubicBezTo>
                  <a:pt x="583096" y="660076"/>
                  <a:pt x="598255" y="646403"/>
                  <a:pt x="604299" y="628271"/>
                </a:cubicBezTo>
                <a:cubicBezTo>
                  <a:pt x="618294" y="586284"/>
                  <a:pt x="607600" y="611393"/>
                  <a:pt x="644056" y="556709"/>
                </a:cubicBezTo>
                <a:cubicBezTo>
                  <a:pt x="649357" y="548758"/>
                  <a:pt x="652007" y="538156"/>
                  <a:pt x="659958" y="532855"/>
                </a:cubicBezTo>
                <a:lnTo>
                  <a:pt x="683812" y="516952"/>
                </a:lnTo>
                <a:cubicBezTo>
                  <a:pt x="690279" y="497551"/>
                  <a:pt x="692252" y="484659"/>
                  <a:pt x="707666" y="469245"/>
                </a:cubicBezTo>
                <a:cubicBezTo>
                  <a:pt x="714423" y="462488"/>
                  <a:pt x="723569" y="458643"/>
                  <a:pt x="731520" y="453342"/>
                </a:cubicBezTo>
                <a:cubicBezTo>
                  <a:pt x="736821" y="445391"/>
                  <a:pt x="740666" y="436245"/>
                  <a:pt x="747423" y="429488"/>
                </a:cubicBezTo>
                <a:cubicBezTo>
                  <a:pt x="754180" y="422731"/>
                  <a:pt x="764984" y="420778"/>
                  <a:pt x="771277" y="413586"/>
                </a:cubicBezTo>
                <a:cubicBezTo>
                  <a:pt x="783863" y="399202"/>
                  <a:pt x="792480" y="381781"/>
                  <a:pt x="803082" y="365878"/>
                </a:cubicBezTo>
                <a:cubicBezTo>
                  <a:pt x="808383" y="357927"/>
                  <a:pt x="815962" y="351090"/>
                  <a:pt x="818984" y="342024"/>
                </a:cubicBezTo>
                <a:lnTo>
                  <a:pt x="842838" y="270462"/>
                </a:lnTo>
                <a:lnTo>
                  <a:pt x="850790" y="246608"/>
                </a:lnTo>
                <a:cubicBezTo>
                  <a:pt x="861671" y="159557"/>
                  <a:pt x="866627" y="150730"/>
                  <a:pt x="850790" y="39874"/>
                </a:cubicBezTo>
                <a:cubicBezTo>
                  <a:pt x="849439" y="30414"/>
                  <a:pt x="842838" y="21321"/>
                  <a:pt x="834887" y="16020"/>
                </a:cubicBezTo>
                <a:cubicBezTo>
                  <a:pt x="825794" y="9958"/>
                  <a:pt x="813589" y="11071"/>
                  <a:pt x="803082" y="8069"/>
                </a:cubicBezTo>
                <a:cubicBezTo>
                  <a:pt x="795023" y="5767"/>
                  <a:pt x="787179" y="2768"/>
                  <a:pt x="779228" y="118"/>
                </a:cubicBezTo>
                <a:cubicBezTo>
                  <a:pt x="733660" y="9231"/>
                  <a:pt x="765976" y="-1207"/>
                  <a:pt x="755374" y="118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2" name="Forme libre 1821"/>
          <p:cNvSpPr/>
          <p:nvPr/>
        </p:nvSpPr>
        <p:spPr>
          <a:xfrm>
            <a:off x="461176" y="2480807"/>
            <a:ext cx="1113183" cy="1041621"/>
          </a:xfrm>
          <a:custGeom>
            <a:avLst/>
            <a:gdLst>
              <a:gd name="connsiteX0" fmla="*/ 0 w 1113183"/>
              <a:gd name="connsiteY0" fmla="*/ 0 h 1041621"/>
              <a:gd name="connsiteX1" fmla="*/ 63610 w 1113183"/>
              <a:gd name="connsiteY1" fmla="*/ 15903 h 1041621"/>
              <a:gd name="connsiteX2" fmla="*/ 79513 w 1113183"/>
              <a:gd name="connsiteY2" fmla="*/ 39757 h 1041621"/>
              <a:gd name="connsiteX3" fmla="*/ 87464 w 1113183"/>
              <a:gd name="connsiteY3" fmla="*/ 119270 h 1041621"/>
              <a:gd name="connsiteX4" fmla="*/ 119270 w 1113183"/>
              <a:gd name="connsiteY4" fmla="*/ 166978 h 1041621"/>
              <a:gd name="connsiteX5" fmla="*/ 198783 w 1113183"/>
              <a:gd name="connsiteY5" fmla="*/ 190832 h 1041621"/>
              <a:gd name="connsiteX6" fmla="*/ 230588 w 1113183"/>
              <a:gd name="connsiteY6" fmla="*/ 262393 h 1041621"/>
              <a:gd name="connsiteX7" fmla="*/ 238539 w 1113183"/>
              <a:gd name="connsiteY7" fmla="*/ 286247 h 1041621"/>
              <a:gd name="connsiteX8" fmla="*/ 246490 w 1113183"/>
              <a:gd name="connsiteY8" fmla="*/ 310101 h 1041621"/>
              <a:gd name="connsiteX9" fmla="*/ 262393 w 1113183"/>
              <a:gd name="connsiteY9" fmla="*/ 333955 h 1041621"/>
              <a:gd name="connsiteX10" fmla="*/ 286247 w 1113183"/>
              <a:gd name="connsiteY10" fmla="*/ 381663 h 1041621"/>
              <a:gd name="connsiteX11" fmla="*/ 310101 w 1113183"/>
              <a:gd name="connsiteY11" fmla="*/ 397565 h 1041621"/>
              <a:gd name="connsiteX12" fmla="*/ 326003 w 1113183"/>
              <a:gd name="connsiteY12" fmla="*/ 421419 h 1041621"/>
              <a:gd name="connsiteX13" fmla="*/ 381663 w 1113183"/>
              <a:gd name="connsiteY13" fmla="*/ 437322 h 1041621"/>
              <a:gd name="connsiteX14" fmla="*/ 405516 w 1113183"/>
              <a:gd name="connsiteY14" fmla="*/ 453225 h 1041621"/>
              <a:gd name="connsiteX15" fmla="*/ 437322 w 1113183"/>
              <a:gd name="connsiteY15" fmla="*/ 500932 h 1041621"/>
              <a:gd name="connsiteX16" fmla="*/ 469127 w 1113183"/>
              <a:gd name="connsiteY16" fmla="*/ 572494 h 1041621"/>
              <a:gd name="connsiteX17" fmla="*/ 485030 w 1113183"/>
              <a:gd name="connsiteY17" fmla="*/ 620202 h 1041621"/>
              <a:gd name="connsiteX18" fmla="*/ 492981 w 1113183"/>
              <a:gd name="connsiteY18" fmla="*/ 659959 h 1041621"/>
              <a:gd name="connsiteX19" fmla="*/ 508883 w 1113183"/>
              <a:gd name="connsiteY19" fmla="*/ 707666 h 1041621"/>
              <a:gd name="connsiteX20" fmla="*/ 532737 w 1113183"/>
              <a:gd name="connsiteY20" fmla="*/ 723569 h 1041621"/>
              <a:gd name="connsiteX21" fmla="*/ 564543 w 1113183"/>
              <a:gd name="connsiteY21" fmla="*/ 763325 h 1041621"/>
              <a:gd name="connsiteX22" fmla="*/ 596348 w 1113183"/>
              <a:gd name="connsiteY22" fmla="*/ 811033 h 1041621"/>
              <a:gd name="connsiteX23" fmla="*/ 644056 w 1113183"/>
              <a:gd name="connsiteY23" fmla="*/ 826936 h 1041621"/>
              <a:gd name="connsiteX24" fmla="*/ 747423 w 1113183"/>
              <a:gd name="connsiteY24" fmla="*/ 850790 h 1041621"/>
              <a:gd name="connsiteX25" fmla="*/ 763325 w 1113183"/>
              <a:gd name="connsiteY25" fmla="*/ 874644 h 1041621"/>
              <a:gd name="connsiteX26" fmla="*/ 787179 w 1113183"/>
              <a:gd name="connsiteY26" fmla="*/ 882595 h 1041621"/>
              <a:gd name="connsiteX27" fmla="*/ 842838 w 1113183"/>
              <a:gd name="connsiteY27" fmla="*/ 946205 h 1041621"/>
              <a:gd name="connsiteX28" fmla="*/ 898497 w 1113183"/>
              <a:gd name="connsiteY28" fmla="*/ 1009816 h 1041621"/>
              <a:gd name="connsiteX29" fmla="*/ 946205 w 1113183"/>
              <a:gd name="connsiteY29" fmla="*/ 1025719 h 1041621"/>
              <a:gd name="connsiteX30" fmla="*/ 970059 w 1113183"/>
              <a:gd name="connsiteY30" fmla="*/ 1033670 h 1041621"/>
              <a:gd name="connsiteX31" fmla="*/ 993913 w 1113183"/>
              <a:gd name="connsiteY31" fmla="*/ 1041621 h 1041621"/>
              <a:gd name="connsiteX32" fmla="*/ 1033670 w 1113183"/>
              <a:gd name="connsiteY32" fmla="*/ 1033670 h 1041621"/>
              <a:gd name="connsiteX33" fmla="*/ 1057523 w 1113183"/>
              <a:gd name="connsiteY33" fmla="*/ 1025719 h 1041621"/>
              <a:gd name="connsiteX34" fmla="*/ 1065475 w 1113183"/>
              <a:gd name="connsiteY34" fmla="*/ 1001865 h 1041621"/>
              <a:gd name="connsiteX35" fmla="*/ 1089329 w 1113183"/>
              <a:gd name="connsiteY35" fmla="*/ 985962 h 1041621"/>
              <a:gd name="connsiteX36" fmla="*/ 1113183 w 1113183"/>
              <a:gd name="connsiteY36" fmla="*/ 954157 h 104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13183" h="1041621">
                <a:moveTo>
                  <a:pt x="0" y="0"/>
                </a:moveTo>
                <a:cubicBezTo>
                  <a:pt x="1977" y="395"/>
                  <a:pt x="55462" y="9384"/>
                  <a:pt x="63610" y="15903"/>
                </a:cubicBezTo>
                <a:cubicBezTo>
                  <a:pt x="71072" y="21873"/>
                  <a:pt x="74212" y="31806"/>
                  <a:pt x="79513" y="39757"/>
                </a:cubicBezTo>
                <a:cubicBezTo>
                  <a:pt x="82163" y="66261"/>
                  <a:pt x="79519" y="93846"/>
                  <a:pt x="87464" y="119270"/>
                </a:cubicBezTo>
                <a:cubicBezTo>
                  <a:pt x="93165" y="137513"/>
                  <a:pt x="101138" y="160934"/>
                  <a:pt x="119270" y="166978"/>
                </a:cubicBezTo>
                <a:cubicBezTo>
                  <a:pt x="177345" y="186336"/>
                  <a:pt x="150715" y="178814"/>
                  <a:pt x="198783" y="190832"/>
                </a:cubicBezTo>
                <a:cubicBezTo>
                  <a:pt x="223983" y="228632"/>
                  <a:pt x="211664" y="205621"/>
                  <a:pt x="230588" y="262393"/>
                </a:cubicBezTo>
                <a:lnTo>
                  <a:pt x="238539" y="286247"/>
                </a:lnTo>
                <a:cubicBezTo>
                  <a:pt x="241189" y="294198"/>
                  <a:pt x="241841" y="303127"/>
                  <a:pt x="246490" y="310101"/>
                </a:cubicBezTo>
                <a:lnTo>
                  <a:pt x="262393" y="333955"/>
                </a:lnTo>
                <a:cubicBezTo>
                  <a:pt x="268860" y="353357"/>
                  <a:pt x="270832" y="366249"/>
                  <a:pt x="286247" y="381663"/>
                </a:cubicBezTo>
                <a:cubicBezTo>
                  <a:pt x="293004" y="388420"/>
                  <a:pt x="302150" y="392264"/>
                  <a:pt x="310101" y="397565"/>
                </a:cubicBezTo>
                <a:cubicBezTo>
                  <a:pt x="315402" y="405516"/>
                  <a:pt x="318541" y="415449"/>
                  <a:pt x="326003" y="421419"/>
                </a:cubicBezTo>
                <a:cubicBezTo>
                  <a:pt x="331190" y="425569"/>
                  <a:pt x="379582" y="436802"/>
                  <a:pt x="381663" y="437322"/>
                </a:cubicBezTo>
                <a:cubicBezTo>
                  <a:pt x="389614" y="442623"/>
                  <a:pt x="399223" y="446033"/>
                  <a:pt x="405516" y="453225"/>
                </a:cubicBezTo>
                <a:cubicBezTo>
                  <a:pt x="418102" y="467609"/>
                  <a:pt x="437322" y="500932"/>
                  <a:pt x="437322" y="500932"/>
                </a:cubicBezTo>
                <a:cubicBezTo>
                  <a:pt x="456246" y="557706"/>
                  <a:pt x="443926" y="534693"/>
                  <a:pt x="469127" y="572494"/>
                </a:cubicBezTo>
                <a:cubicBezTo>
                  <a:pt x="474428" y="588397"/>
                  <a:pt x="481743" y="603765"/>
                  <a:pt x="485030" y="620202"/>
                </a:cubicBezTo>
                <a:cubicBezTo>
                  <a:pt x="487680" y="633454"/>
                  <a:pt x="489425" y="646920"/>
                  <a:pt x="492981" y="659959"/>
                </a:cubicBezTo>
                <a:cubicBezTo>
                  <a:pt x="497391" y="676131"/>
                  <a:pt x="494936" y="698368"/>
                  <a:pt x="508883" y="707666"/>
                </a:cubicBezTo>
                <a:lnTo>
                  <a:pt x="532737" y="723569"/>
                </a:lnTo>
                <a:cubicBezTo>
                  <a:pt x="550645" y="777290"/>
                  <a:pt x="525809" y="719058"/>
                  <a:pt x="564543" y="763325"/>
                </a:cubicBezTo>
                <a:cubicBezTo>
                  <a:pt x="577129" y="777709"/>
                  <a:pt x="578216" y="804989"/>
                  <a:pt x="596348" y="811033"/>
                </a:cubicBezTo>
                <a:lnTo>
                  <a:pt x="644056" y="826936"/>
                </a:lnTo>
                <a:cubicBezTo>
                  <a:pt x="712429" y="872519"/>
                  <a:pt x="596087" y="800345"/>
                  <a:pt x="747423" y="850790"/>
                </a:cubicBezTo>
                <a:cubicBezTo>
                  <a:pt x="756489" y="853812"/>
                  <a:pt x="755863" y="868674"/>
                  <a:pt x="763325" y="874644"/>
                </a:cubicBezTo>
                <a:cubicBezTo>
                  <a:pt x="769870" y="879880"/>
                  <a:pt x="779228" y="879945"/>
                  <a:pt x="787179" y="882595"/>
                </a:cubicBezTo>
                <a:cubicBezTo>
                  <a:pt x="824285" y="938254"/>
                  <a:pt x="803081" y="919702"/>
                  <a:pt x="842838" y="946205"/>
                </a:cubicBezTo>
                <a:cubicBezTo>
                  <a:pt x="863204" y="976755"/>
                  <a:pt x="867110" y="995866"/>
                  <a:pt x="898497" y="1009816"/>
                </a:cubicBezTo>
                <a:cubicBezTo>
                  <a:pt x="913815" y="1016624"/>
                  <a:pt x="930302" y="1020418"/>
                  <a:pt x="946205" y="1025719"/>
                </a:cubicBezTo>
                <a:lnTo>
                  <a:pt x="970059" y="1033670"/>
                </a:lnTo>
                <a:lnTo>
                  <a:pt x="993913" y="1041621"/>
                </a:lnTo>
                <a:cubicBezTo>
                  <a:pt x="1007165" y="1038971"/>
                  <a:pt x="1020559" y="1036948"/>
                  <a:pt x="1033670" y="1033670"/>
                </a:cubicBezTo>
                <a:cubicBezTo>
                  <a:pt x="1041801" y="1031637"/>
                  <a:pt x="1051597" y="1031645"/>
                  <a:pt x="1057523" y="1025719"/>
                </a:cubicBezTo>
                <a:cubicBezTo>
                  <a:pt x="1063450" y="1019792"/>
                  <a:pt x="1060239" y="1008410"/>
                  <a:pt x="1065475" y="1001865"/>
                </a:cubicBezTo>
                <a:cubicBezTo>
                  <a:pt x="1071445" y="994403"/>
                  <a:pt x="1081378" y="991263"/>
                  <a:pt x="1089329" y="985962"/>
                </a:cubicBezTo>
                <a:cubicBezTo>
                  <a:pt x="1107310" y="958989"/>
                  <a:pt x="1098473" y="968865"/>
                  <a:pt x="1113183" y="954157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3" name="Forme libre 1822"/>
          <p:cNvSpPr/>
          <p:nvPr/>
        </p:nvSpPr>
        <p:spPr>
          <a:xfrm>
            <a:off x="2668255" y="1852654"/>
            <a:ext cx="623588" cy="1012297"/>
          </a:xfrm>
          <a:custGeom>
            <a:avLst/>
            <a:gdLst>
              <a:gd name="connsiteX0" fmla="*/ 19286 w 623588"/>
              <a:gd name="connsiteY0" fmla="*/ 238539 h 1012297"/>
              <a:gd name="connsiteX1" fmla="*/ 19286 w 623588"/>
              <a:gd name="connsiteY1" fmla="*/ 127221 h 1012297"/>
              <a:gd name="connsiteX2" fmla="*/ 3383 w 623588"/>
              <a:gd name="connsiteY2" fmla="*/ 103367 h 1012297"/>
              <a:gd name="connsiteX3" fmla="*/ 11335 w 623588"/>
              <a:gd name="connsiteY3" fmla="*/ 15903 h 1012297"/>
              <a:gd name="connsiteX4" fmla="*/ 106750 w 623588"/>
              <a:gd name="connsiteY4" fmla="*/ 7951 h 1012297"/>
              <a:gd name="connsiteX5" fmla="*/ 162409 w 623588"/>
              <a:gd name="connsiteY5" fmla="*/ 0 h 1012297"/>
              <a:gd name="connsiteX6" fmla="*/ 233971 w 623588"/>
              <a:gd name="connsiteY6" fmla="*/ 15903 h 1012297"/>
              <a:gd name="connsiteX7" fmla="*/ 273728 w 623588"/>
              <a:gd name="connsiteY7" fmla="*/ 47708 h 1012297"/>
              <a:gd name="connsiteX8" fmla="*/ 281679 w 623588"/>
              <a:gd name="connsiteY8" fmla="*/ 71562 h 1012297"/>
              <a:gd name="connsiteX9" fmla="*/ 305533 w 623588"/>
              <a:gd name="connsiteY9" fmla="*/ 119269 h 1012297"/>
              <a:gd name="connsiteX10" fmla="*/ 297582 w 623588"/>
              <a:gd name="connsiteY10" fmla="*/ 230588 h 1012297"/>
              <a:gd name="connsiteX11" fmla="*/ 289630 w 623588"/>
              <a:gd name="connsiteY11" fmla="*/ 254442 h 1012297"/>
              <a:gd name="connsiteX12" fmla="*/ 265776 w 623588"/>
              <a:gd name="connsiteY12" fmla="*/ 270344 h 1012297"/>
              <a:gd name="connsiteX13" fmla="*/ 257825 w 623588"/>
              <a:gd name="connsiteY13" fmla="*/ 294198 h 1012297"/>
              <a:gd name="connsiteX14" fmla="*/ 265776 w 623588"/>
              <a:gd name="connsiteY14" fmla="*/ 333955 h 1012297"/>
              <a:gd name="connsiteX15" fmla="*/ 249874 w 623588"/>
              <a:gd name="connsiteY15" fmla="*/ 389614 h 1012297"/>
              <a:gd name="connsiteX16" fmla="*/ 226020 w 623588"/>
              <a:gd name="connsiteY16" fmla="*/ 405516 h 1012297"/>
              <a:gd name="connsiteX17" fmla="*/ 218068 w 623588"/>
              <a:gd name="connsiteY17" fmla="*/ 453224 h 1012297"/>
              <a:gd name="connsiteX18" fmla="*/ 66994 w 623588"/>
              <a:gd name="connsiteY18" fmla="*/ 485029 h 1012297"/>
              <a:gd name="connsiteX19" fmla="*/ 74945 w 623588"/>
              <a:gd name="connsiteY19" fmla="*/ 508883 h 1012297"/>
              <a:gd name="connsiteX20" fmla="*/ 98799 w 623588"/>
              <a:gd name="connsiteY20" fmla="*/ 524786 h 1012297"/>
              <a:gd name="connsiteX21" fmla="*/ 218068 w 623588"/>
              <a:gd name="connsiteY21" fmla="*/ 548640 h 1012297"/>
              <a:gd name="connsiteX22" fmla="*/ 265776 w 623588"/>
              <a:gd name="connsiteY22" fmla="*/ 572494 h 1012297"/>
              <a:gd name="connsiteX23" fmla="*/ 305533 w 623588"/>
              <a:gd name="connsiteY23" fmla="*/ 612250 h 1012297"/>
              <a:gd name="connsiteX24" fmla="*/ 321435 w 623588"/>
              <a:gd name="connsiteY24" fmla="*/ 636104 h 1012297"/>
              <a:gd name="connsiteX25" fmla="*/ 337338 w 623588"/>
              <a:gd name="connsiteY25" fmla="*/ 683812 h 1012297"/>
              <a:gd name="connsiteX26" fmla="*/ 385046 w 623588"/>
              <a:gd name="connsiteY26" fmla="*/ 699715 h 1012297"/>
              <a:gd name="connsiteX27" fmla="*/ 408900 w 623588"/>
              <a:gd name="connsiteY27" fmla="*/ 707666 h 1012297"/>
              <a:gd name="connsiteX28" fmla="*/ 416851 w 623588"/>
              <a:gd name="connsiteY28" fmla="*/ 731520 h 1012297"/>
              <a:gd name="connsiteX29" fmla="*/ 440705 w 623588"/>
              <a:gd name="connsiteY29" fmla="*/ 755374 h 1012297"/>
              <a:gd name="connsiteX30" fmla="*/ 520218 w 623588"/>
              <a:gd name="connsiteY30" fmla="*/ 795130 h 1012297"/>
              <a:gd name="connsiteX31" fmla="*/ 528169 w 623588"/>
              <a:gd name="connsiteY31" fmla="*/ 826936 h 1012297"/>
              <a:gd name="connsiteX32" fmla="*/ 552023 w 623588"/>
              <a:gd name="connsiteY32" fmla="*/ 890546 h 1012297"/>
              <a:gd name="connsiteX33" fmla="*/ 575877 w 623588"/>
              <a:gd name="connsiteY33" fmla="*/ 906449 h 1012297"/>
              <a:gd name="connsiteX34" fmla="*/ 583828 w 623588"/>
              <a:gd name="connsiteY34" fmla="*/ 930303 h 1012297"/>
              <a:gd name="connsiteX35" fmla="*/ 607682 w 623588"/>
              <a:gd name="connsiteY35" fmla="*/ 946205 h 1012297"/>
              <a:gd name="connsiteX36" fmla="*/ 623585 w 623588"/>
              <a:gd name="connsiteY36" fmla="*/ 1001864 h 101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23588" h="1012297">
                <a:moveTo>
                  <a:pt x="19286" y="238539"/>
                </a:moveTo>
                <a:cubicBezTo>
                  <a:pt x="27384" y="189948"/>
                  <a:pt x="33697" y="180063"/>
                  <a:pt x="19286" y="127221"/>
                </a:cubicBezTo>
                <a:cubicBezTo>
                  <a:pt x="16772" y="118001"/>
                  <a:pt x="8684" y="111318"/>
                  <a:pt x="3383" y="103367"/>
                </a:cubicBezTo>
                <a:cubicBezTo>
                  <a:pt x="6034" y="74212"/>
                  <a:pt x="-10176" y="35760"/>
                  <a:pt x="11335" y="15903"/>
                </a:cubicBezTo>
                <a:cubicBezTo>
                  <a:pt x="34786" y="-5745"/>
                  <a:pt x="75010" y="11292"/>
                  <a:pt x="106750" y="7951"/>
                </a:cubicBezTo>
                <a:cubicBezTo>
                  <a:pt x="125388" y="5989"/>
                  <a:pt x="143856" y="2650"/>
                  <a:pt x="162409" y="0"/>
                </a:cubicBezTo>
                <a:cubicBezTo>
                  <a:pt x="162902" y="82"/>
                  <a:pt x="223666" y="7660"/>
                  <a:pt x="233971" y="15903"/>
                </a:cubicBezTo>
                <a:cubicBezTo>
                  <a:pt x="285351" y="57007"/>
                  <a:pt x="213770" y="27720"/>
                  <a:pt x="273728" y="47708"/>
                </a:cubicBezTo>
                <a:cubicBezTo>
                  <a:pt x="276378" y="55659"/>
                  <a:pt x="277931" y="64065"/>
                  <a:pt x="281679" y="71562"/>
                </a:cubicBezTo>
                <a:cubicBezTo>
                  <a:pt x="312508" y="133219"/>
                  <a:pt x="285547" y="59312"/>
                  <a:pt x="305533" y="119269"/>
                </a:cubicBezTo>
                <a:cubicBezTo>
                  <a:pt x="302883" y="156375"/>
                  <a:pt x="301929" y="193642"/>
                  <a:pt x="297582" y="230588"/>
                </a:cubicBezTo>
                <a:cubicBezTo>
                  <a:pt x="296603" y="238912"/>
                  <a:pt x="294866" y="247897"/>
                  <a:pt x="289630" y="254442"/>
                </a:cubicBezTo>
                <a:cubicBezTo>
                  <a:pt x="283660" y="261904"/>
                  <a:pt x="273727" y="265043"/>
                  <a:pt x="265776" y="270344"/>
                </a:cubicBezTo>
                <a:cubicBezTo>
                  <a:pt x="263126" y="278295"/>
                  <a:pt x="257825" y="285817"/>
                  <a:pt x="257825" y="294198"/>
                </a:cubicBezTo>
                <a:cubicBezTo>
                  <a:pt x="257825" y="307713"/>
                  <a:pt x="265776" y="320440"/>
                  <a:pt x="265776" y="333955"/>
                </a:cubicBezTo>
                <a:cubicBezTo>
                  <a:pt x="265776" y="335383"/>
                  <a:pt x="253623" y="384927"/>
                  <a:pt x="249874" y="389614"/>
                </a:cubicBezTo>
                <a:cubicBezTo>
                  <a:pt x="243904" y="397076"/>
                  <a:pt x="233971" y="400215"/>
                  <a:pt x="226020" y="405516"/>
                </a:cubicBezTo>
                <a:cubicBezTo>
                  <a:pt x="223369" y="421419"/>
                  <a:pt x="233094" y="447381"/>
                  <a:pt x="218068" y="453224"/>
                </a:cubicBezTo>
                <a:cubicBezTo>
                  <a:pt x="30369" y="526219"/>
                  <a:pt x="117034" y="409969"/>
                  <a:pt x="66994" y="485029"/>
                </a:cubicBezTo>
                <a:cubicBezTo>
                  <a:pt x="69644" y="492980"/>
                  <a:pt x="69709" y="502338"/>
                  <a:pt x="74945" y="508883"/>
                </a:cubicBezTo>
                <a:cubicBezTo>
                  <a:pt x="80915" y="516345"/>
                  <a:pt x="90066" y="520905"/>
                  <a:pt x="98799" y="524786"/>
                </a:cubicBezTo>
                <a:cubicBezTo>
                  <a:pt x="145784" y="545669"/>
                  <a:pt x="163481" y="542575"/>
                  <a:pt x="218068" y="548640"/>
                </a:cubicBezTo>
                <a:cubicBezTo>
                  <a:pt x="237470" y="555107"/>
                  <a:pt x="250361" y="557079"/>
                  <a:pt x="265776" y="572494"/>
                </a:cubicBezTo>
                <a:cubicBezTo>
                  <a:pt x="318781" y="625499"/>
                  <a:pt x="241927" y="569848"/>
                  <a:pt x="305533" y="612250"/>
                </a:cubicBezTo>
                <a:cubicBezTo>
                  <a:pt x="310834" y="620201"/>
                  <a:pt x="317554" y="627371"/>
                  <a:pt x="321435" y="636104"/>
                </a:cubicBezTo>
                <a:cubicBezTo>
                  <a:pt x="328243" y="651422"/>
                  <a:pt x="321435" y="678511"/>
                  <a:pt x="337338" y="683812"/>
                </a:cubicBezTo>
                <a:lnTo>
                  <a:pt x="385046" y="699715"/>
                </a:lnTo>
                <a:lnTo>
                  <a:pt x="408900" y="707666"/>
                </a:lnTo>
                <a:cubicBezTo>
                  <a:pt x="411550" y="715617"/>
                  <a:pt x="412202" y="724546"/>
                  <a:pt x="416851" y="731520"/>
                </a:cubicBezTo>
                <a:cubicBezTo>
                  <a:pt x="423088" y="740876"/>
                  <a:pt x="431829" y="748470"/>
                  <a:pt x="440705" y="755374"/>
                </a:cubicBezTo>
                <a:cubicBezTo>
                  <a:pt x="485547" y="790251"/>
                  <a:pt x="476708" y="784253"/>
                  <a:pt x="520218" y="795130"/>
                </a:cubicBezTo>
                <a:cubicBezTo>
                  <a:pt x="522868" y="805732"/>
                  <a:pt x="525798" y="816268"/>
                  <a:pt x="528169" y="826936"/>
                </a:cubicBezTo>
                <a:cubicBezTo>
                  <a:pt x="534670" y="856191"/>
                  <a:pt x="530976" y="869498"/>
                  <a:pt x="552023" y="890546"/>
                </a:cubicBezTo>
                <a:cubicBezTo>
                  <a:pt x="558780" y="897303"/>
                  <a:pt x="567926" y="901148"/>
                  <a:pt x="575877" y="906449"/>
                </a:cubicBezTo>
                <a:cubicBezTo>
                  <a:pt x="578527" y="914400"/>
                  <a:pt x="578592" y="923758"/>
                  <a:pt x="583828" y="930303"/>
                </a:cubicBezTo>
                <a:cubicBezTo>
                  <a:pt x="589798" y="937765"/>
                  <a:pt x="603408" y="937658"/>
                  <a:pt x="607682" y="946205"/>
                </a:cubicBezTo>
                <a:cubicBezTo>
                  <a:pt x="624228" y="979296"/>
                  <a:pt x="623585" y="1035685"/>
                  <a:pt x="623585" y="100186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4" name="Forme libre 1823"/>
          <p:cNvSpPr/>
          <p:nvPr/>
        </p:nvSpPr>
        <p:spPr>
          <a:xfrm>
            <a:off x="4142630" y="5295569"/>
            <a:ext cx="357808" cy="246490"/>
          </a:xfrm>
          <a:custGeom>
            <a:avLst/>
            <a:gdLst>
              <a:gd name="connsiteX0" fmla="*/ 0 w 357808"/>
              <a:gd name="connsiteY0" fmla="*/ 15902 h 246490"/>
              <a:gd name="connsiteX1" fmla="*/ 39756 w 357808"/>
              <a:gd name="connsiteY1" fmla="*/ 7951 h 246490"/>
              <a:gd name="connsiteX2" fmla="*/ 63610 w 357808"/>
              <a:gd name="connsiteY2" fmla="*/ 0 h 246490"/>
              <a:gd name="connsiteX3" fmla="*/ 166977 w 357808"/>
              <a:gd name="connsiteY3" fmla="*/ 7951 h 246490"/>
              <a:gd name="connsiteX4" fmla="*/ 262393 w 357808"/>
              <a:gd name="connsiteY4" fmla="*/ 47708 h 246490"/>
              <a:gd name="connsiteX5" fmla="*/ 310100 w 357808"/>
              <a:gd name="connsiteY5" fmla="*/ 63610 h 246490"/>
              <a:gd name="connsiteX6" fmla="*/ 333954 w 357808"/>
              <a:gd name="connsiteY6" fmla="*/ 71561 h 246490"/>
              <a:gd name="connsiteX7" fmla="*/ 349857 w 357808"/>
              <a:gd name="connsiteY7" fmla="*/ 119269 h 246490"/>
              <a:gd name="connsiteX8" fmla="*/ 357808 w 357808"/>
              <a:gd name="connsiteY8" fmla="*/ 143123 h 246490"/>
              <a:gd name="connsiteX9" fmla="*/ 349857 w 357808"/>
              <a:gd name="connsiteY9" fmla="*/ 174928 h 246490"/>
              <a:gd name="connsiteX10" fmla="*/ 333954 w 357808"/>
              <a:gd name="connsiteY10" fmla="*/ 198782 h 246490"/>
              <a:gd name="connsiteX11" fmla="*/ 326003 w 357808"/>
              <a:gd name="connsiteY11" fmla="*/ 246490 h 24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7808" h="246490">
                <a:moveTo>
                  <a:pt x="0" y="15902"/>
                </a:moveTo>
                <a:cubicBezTo>
                  <a:pt x="13252" y="13252"/>
                  <a:pt x="26645" y="11229"/>
                  <a:pt x="39756" y="7951"/>
                </a:cubicBezTo>
                <a:cubicBezTo>
                  <a:pt x="47887" y="5918"/>
                  <a:pt x="55229" y="0"/>
                  <a:pt x="63610" y="0"/>
                </a:cubicBezTo>
                <a:cubicBezTo>
                  <a:pt x="98167" y="0"/>
                  <a:pt x="132521" y="5301"/>
                  <a:pt x="166977" y="7951"/>
                </a:cubicBezTo>
                <a:cubicBezTo>
                  <a:pt x="243879" y="59218"/>
                  <a:pt x="182522" y="27740"/>
                  <a:pt x="262393" y="47708"/>
                </a:cubicBezTo>
                <a:cubicBezTo>
                  <a:pt x="278655" y="51774"/>
                  <a:pt x="294198" y="58309"/>
                  <a:pt x="310100" y="63610"/>
                </a:cubicBezTo>
                <a:lnTo>
                  <a:pt x="333954" y="71561"/>
                </a:lnTo>
                <a:lnTo>
                  <a:pt x="349857" y="119269"/>
                </a:lnTo>
                <a:lnTo>
                  <a:pt x="357808" y="143123"/>
                </a:lnTo>
                <a:cubicBezTo>
                  <a:pt x="355158" y="153725"/>
                  <a:pt x="354162" y="164884"/>
                  <a:pt x="349857" y="174928"/>
                </a:cubicBezTo>
                <a:cubicBezTo>
                  <a:pt x="346093" y="183712"/>
                  <a:pt x="337718" y="189998"/>
                  <a:pt x="333954" y="198782"/>
                </a:cubicBezTo>
                <a:cubicBezTo>
                  <a:pt x="324717" y="220334"/>
                  <a:pt x="326003" y="227128"/>
                  <a:pt x="326003" y="24649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6" name="Forme libre 1825"/>
          <p:cNvSpPr/>
          <p:nvPr/>
        </p:nvSpPr>
        <p:spPr>
          <a:xfrm>
            <a:off x="4095135" y="3712941"/>
            <a:ext cx="730080" cy="653112"/>
          </a:xfrm>
          <a:custGeom>
            <a:avLst/>
            <a:gdLst>
              <a:gd name="connsiteX0" fmla="*/ 545691 w 730080"/>
              <a:gd name="connsiteY0" fmla="*/ 79853 h 653112"/>
              <a:gd name="connsiteX1" fmla="*/ 553065 w 730080"/>
              <a:gd name="connsiteY1" fmla="*/ 52814 h 653112"/>
              <a:gd name="connsiteX2" fmla="*/ 555523 w 730080"/>
              <a:gd name="connsiteY2" fmla="*/ 45440 h 653112"/>
              <a:gd name="connsiteX3" fmla="*/ 557981 w 730080"/>
              <a:gd name="connsiteY3" fmla="*/ 38065 h 653112"/>
              <a:gd name="connsiteX4" fmla="*/ 555523 w 730080"/>
              <a:gd name="connsiteY4" fmla="*/ 3653 h 653112"/>
              <a:gd name="connsiteX5" fmla="*/ 530942 w 730080"/>
              <a:gd name="connsiteY5" fmla="*/ 11027 h 653112"/>
              <a:gd name="connsiteX6" fmla="*/ 526026 w 730080"/>
              <a:gd name="connsiteY6" fmla="*/ 18401 h 653112"/>
              <a:gd name="connsiteX7" fmla="*/ 518652 w 730080"/>
              <a:gd name="connsiteY7" fmla="*/ 20859 h 653112"/>
              <a:gd name="connsiteX8" fmla="*/ 508820 w 730080"/>
              <a:gd name="connsiteY8" fmla="*/ 35607 h 653112"/>
              <a:gd name="connsiteX9" fmla="*/ 501446 w 730080"/>
              <a:gd name="connsiteY9" fmla="*/ 57730 h 653112"/>
              <a:gd name="connsiteX10" fmla="*/ 498988 w 730080"/>
              <a:gd name="connsiteY10" fmla="*/ 65104 h 653112"/>
              <a:gd name="connsiteX11" fmla="*/ 494071 w 730080"/>
              <a:gd name="connsiteY11" fmla="*/ 70020 h 653112"/>
              <a:gd name="connsiteX12" fmla="*/ 486697 w 730080"/>
              <a:gd name="connsiteY12" fmla="*/ 82311 h 653112"/>
              <a:gd name="connsiteX13" fmla="*/ 481781 w 730080"/>
              <a:gd name="connsiteY13" fmla="*/ 89685 h 653112"/>
              <a:gd name="connsiteX14" fmla="*/ 474407 w 730080"/>
              <a:gd name="connsiteY14" fmla="*/ 92143 h 653112"/>
              <a:gd name="connsiteX15" fmla="*/ 467033 w 730080"/>
              <a:gd name="connsiteY15" fmla="*/ 97059 h 653112"/>
              <a:gd name="connsiteX16" fmla="*/ 452284 w 730080"/>
              <a:gd name="connsiteY16" fmla="*/ 106891 h 653112"/>
              <a:gd name="connsiteX17" fmla="*/ 439994 w 730080"/>
              <a:gd name="connsiteY17" fmla="*/ 116724 h 653112"/>
              <a:gd name="connsiteX18" fmla="*/ 432620 w 730080"/>
              <a:gd name="connsiteY18" fmla="*/ 121640 h 653112"/>
              <a:gd name="connsiteX19" fmla="*/ 417871 w 730080"/>
              <a:gd name="connsiteY19" fmla="*/ 131472 h 653112"/>
              <a:gd name="connsiteX20" fmla="*/ 405581 w 730080"/>
              <a:gd name="connsiteY20" fmla="*/ 141304 h 653112"/>
              <a:gd name="connsiteX21" fmla="*/ 400665 w 730080"/>
              <a:gd name="connsiteY21" fmla="*/ 148678 h 653112"/>
              <a:gd name="connsiteX22" fmla="*/ 390833 w 730080"/>
              <a:gd name="connsiteY22" fmla="*/ 151136 h 653112"/>
              <a:gd name="connsiteX23" fmla="*/ 371168 w 730080"/>
              <a:gd name="connsiteY23" fmla="*/ 153594 h 653112"/>
              <a:gd name="connsiteX24" fmla="*/ 356420 w 730080"/>
              <a:gd name="connsiteY24" fmla="*/ 158511 h 653112"/>
              <a:gd name="connsiteX25" fmla="*/ 341671 w 730080"/>
              <a:gd name="connsiteY25" fmla="*/ 165885 h 653112"/>
              <a:gd name="connsiteX26" fmla="*/ 326923 w 730080"/>
              <a:gd name="connsiteY26" fmla="*/ 175717 h 653112"/>
              <a:gd name="connsiteX27" fmla="*/ 314633 w 730080"/>
              <a:gd name="connsiteY27" fmla="*/ 185549 h 653112"/>
              <a:gd name="connsiteX28" fmla="*/ 309717 w 730080"/>
              <a:gd name="connsiteY28" fmla="*/ 192924 h 653112"/>
              <a:gd name="connsiteX29" fmla="*/ 302342 w 730080"/>
              <a:gd name="connsiteY29" fmla="*/ 195382 h 653112"/>
              <a:gd name="connsiteX30" fmla="*/ 294968 w 730080"/>
              <a:gd name="connsiteY30" fmla="*/ 200298 h 653112"/>
              <a:gd name="connsiteX31" fmla="*/ 287594 w 730080"/>
              <a:gd name="connsiteY31" fmla="*/ 197840 h 653112"/>
              <a:gd name="connsiteX32" fmla="*/ 275304 w 730080"/>
              <a:gd name="connsiteY32" fmla="*/ 188007 h 653112"/>
              <a:gd name="connsiteX33" fmla="*/ 267930 w 730080"/>
              <a:gd name="connsiteY33" fmla="*/ 183091 h 653112"/>
              <a:gd name="connsiteX34" fmla="*/ 255639 w 730080"/>
              <a:gd name="connsiteY34" fmla="*/ 185549 h 653112"/>
              <a:gd name="connsiteX35" fmla="*/ 248265 w 730080"/>
              <a:gd name="connsiteY35" fmla="*/ 200298 h 653112"/>
              <a:gd name="connsiteX36" fmla="*/ 243349 w 730080"/>
              <a:gd name="connsiteY36" fmla="*/ 207672 h 653112"/>
              <a:gd name="connsiteX37" fmla="*/ 240891 w 730080"/>
              <a:gd name="connsiteY37" fmla="*/ 215046 h 653112"/>
              <a:gd name="connsiteX38" fmla="*/ 233517 w 730080"/>
              <a:gd name="connsiteY38" fmla="*/ 219962 h 653112"/>
              <a:gd name="connsiteX39" fmla="*/ 196646 w 730080"/>
              <a:gd name="connsiteY39" fmla="*/ 219962 h 653112"/>
              <a:gd name="connsiteX40" fmla="*/ 199104 w 730080"/>
              <a:gd name="connsiteY40" fmla="*/ 234711 h 653112"/>
              <a:gd name="connsiteX41" fmla="*/ 201562 w 730080"/>
              <a:gd name="connsiteY41" fmla="*/ 247001 h 653112"/>
              <a:gd name="connsiteX42" fmla="*/ 204020 w 730080"/>
              <a:gd name="connsiteY42" fmla="*/ 254375 h 653112"/>
              <a:gd name="connsiteX43" fmla="*/ 218768 w 730080"/>
              <a:gd name="connsiteY43" fmla="*/ 264207 h 653112"/>
              <a:gd name="connsiteX44" fmla="*/ 231059 w 730080"/>
              <a:gd name="connsiteY44" fmla="*/ 274040 h 653112"/>
              <a:gd name="connsiteX45" fmla="*/ 238433 w 730080"/>
              <a:gd name="connsiteY45" fmla="*/ 276498 h 653112"/>
              <a:gd name="connsiteX46" fmla="*/ 240891 w 730080"/>
              <a:gd name="connsiteY46" fmla="*/ 283872 h 653112"/>
              <a:gd name="connsiteX47" fmla="*/ 238433 w 730080"/>
              <a:gd name="connsiteY47" fmla="*/ 291246 h 653112"/>
              <a:gd name="connsiteX48" fmla="*/ 233517 w 730080"/>
              <a:gd name="connsiteY48" fmla="*/ 313369 h 653112"/>
              <a:gd name="connsiteX49" fmla="*/ 228600 w 730080"/>
              <a:gd name="connsiteY49" fmla="*/ 337949 h 653112"/>
              <a:gd name="connsiteX50" fmla="*/ 223684 w 730080"/>
              <a:gd name="connsiteY50" fmla="*/ 345324 h 653112"/>
              <a:gd name="connsiteX51" fmla="*/ 221226 w 730080"/>
              <a:gd name="connsiteY51" fmla="*/ 352698 h 653112"/>
              <a:gd name="connsiteX52" fmla="*/ 211394 w 730080"/>
              <a:gd name="connsiteY52" fmla="*/ 367446 h 653112"/>
              <a:gd name="connsiteX53" fmla="*/ 181897 w 730080"/>
              <a:gd name="connsiteY53" fmla="*/ 372362 h 653112"/>
              <a:gd name="connsiteX54" fmla="*/ 103239 w 730080"/>
              <a:gd name="connsiteY54" fmla="*/ 367446 h 653112"/>
              <a:gd name="connsiteX55" fmla="*/ 95865 w 730080"/>
              <a:gd name="connsiteY55" fmla="*/ 364988 h 653112"/>
              <a:gd name="connsiteX56" fmla="*/ 83575 w 730080"/>
              <a:gd name="connsiteY56" fmla="*/ 362530 h 653112"/>
              <a:gd name="connsiteX57" fmla="*/ 68826 w 730080"/>
              <a:gd name="connsiteY57" fmla="*/ 357614 h 653112"/>
              <a:gd name="connsiteX58" fmla="*/ 58994 w 730080"/>
              <a:gd name="connsiteY58" fmla="*/ 360072 h 653112"/>
              <a:gd name="connsiteX59" fmla="*/ 56536 w 730080"/>
              <a:gd name="connsiteY59" fmla="*/ 367446 h 653112"/>
              <a:gd name="connsiteX60" fmla="*/ 51620 w 730080"/>
              <a:gd name="connsiteY60" fmla="*/ 374820 h 653112"/>
              <a:gd name="connsiteX61" fmla="*/ 46704 w 730080"/>
              <a:gd name="connsiteY61" fmla="*/ 389569 h 653112"/>
              <a:gd name="connsiteX62" fmla="*/ 41788 w 730080"/>
              <a:gd name="connsiteY62" fmla="*/ 396943 h 653112"/>
              <a:gd name="connsiteX63" fmla="*/ 34413 w 730080"/>
              <a:gd name="connsiteY63" fmla="*/ 409233 h 653112"/>
              <a:gd name="connsiteX64" fmla="*/ 29497 w 730080"/>
              <a:gd name="connsiteY64" fmla="*/ 423982 h 653112"/>
              <a:gd name="connsiteX65" fmla="*/ 22123 w 730080"/>
              <a:gd name="connsiteY65" fmla="*/ 438730 h 653112"/>
              <a:gd name="connsiteX66" fmla="*/ 17207 w 730080"/>
              <a:gd name="connsiteY66" fmla="*/ 473143 h 653112"/>
              <a:gd name="connsiteX67" fmla="*/ 14749 w 730080"/>
              <a:gd name="connsiteY67" fmla="*/ 490349 h 653112"/>
              <a:gd name="connsiteX68" fmla="*/ 9833 w 730080"/>
              <a:gd name="connsiteY68" fmla="*/ 514930 h 653112"/>
              <a:gd name="connsiteX69" fmla="*/ 7375 w 730080"/>
              <a:gd name="connsiteY69" fmla="*/ 527220 h 653112"/>
              <a:gd name="connsiteX70" fmla="*/ 4917 w 730080"/>
              <a:gd name="connsiteY70" fmla="*/ 537053 h 653112"/>
              <a:gd name="connsiteX71" fmla="*/ 0 w 730080"/>
              <a:gd name="connsiteY71" fmla="*/ 559175 h 653112"/>
              <a:gd name="connsiteX72" fmla="*/ 4917 w 730080"/>
              <a:gd name="connsiteY72" fmla="*/ 564091 h 653112"/>
              <a:gd name="connsiteX73" fmla="*/ 24581 w 730080"/>
              <a:gd name="connsiteY73" fmla="*/ 569007 h 653112"/>
              <a:gd name="connsiteX74" fmla="*/ 39330 w 730080"/>
              <a:gd name="connsiteY74" fmla="*/ 573924 h 653112"/>
              <a:gd name="connsiteX75" fmla="*/ 46704 w 730080"/>
              <a:gd name="connsiteY75" fmla="*/ 576382 h 653112"/>
              <a:gd name="connsiteX76" fmla="*/ 54078 w 730080"/>
              <a:gd name="connsiteY76" fmla="*/ 591130 h 653112"/>
              <a:gd name="connsiteX77" fmla="*/ 61452 w 730080"/>
              <a:gd name="connsiteY77" fmla="*/ 605878 h 653112"/>
              <a:gd name="connsiteX78" fmla="*/ 90949 w 730080"/>
              <a:gd name="connsiteY78" fmla="*/ 620627 h 653112"/>
              <a:gd name="connsiteX79" fmla="*/ 108155 w 730080"/>
              <a:gd name="connsiteY79" fmla="*/ 625543 h 653112"/>
              <a:gd name="connsiteX80" fmla="*/ 137652 w 730080"/>
              <a:gd name="connsiteY80" fmla="*/ 620627 h 653112"/>
              <a:gd name="connsiteX81" fmla="*/ 145026 w 730080"/>
              <a:gd name="connsiteY81" fmla="*/ 615711 h 653112"/>
              <a:gd name="connsiteX82" fmla="*/ 157317 w 730080"/>
              <a:gd name="connsiteY82" fmla="*/ 613253 h 653112"/>
              <a:gd name="connsiteX83" fmla="*/ 164691 w 730080"/>
              <a:gd name="connsiteY83" fmla="*/ 610794 h 653112"/>
              <a:gd name="connsiteX84" fmla="*/ 204020 w 730080"/>
              <a:gd name="connsiteY84" fmla="*/ 608336 h 653112"/>
              <a:gd name="connsiteX85" fmla="*/ 235975 w 730080"/>
              <a:gd name="connsiteY85" fmla="*/ 600962 h 653112"/>
              <a:gd name="connsiteX86" fmla="*/ 235975 w 730080"/>
              <a:gd name="connsiteY86" fmla="*/ 600962 h 653112"/>
              <a:gd name="connsiteX87" fmla="*/ 258097 w 730080"/>
              <a:gd name="connsiteY87" fmla="*/ 596046 h 653112"/>
              <a:gd name="connsiteX88" fmla="*/ 265471 w 730080"/>
              <a:gd name="connsiteY88" fmla="*/ 571465 h 653112"/>
              <a:gd name="connsiteX89" fmla="*/ 270388 w 730080"/>
              <a:gd name="connsiteY89" fmla="*/ 564091 h 653112"/>
              <a:gd name="connsiteX90" fmla="*/ 275304 w 730080"/>
              <a:gd name="connsiteY90" fmla="*/ 549343 h 653112"/>
              <a:gd name="connsiteX91" fmla="*/ 277762 w 730080"/>
              <a:gd name="connsiteY91" fmla="*/ 541969 h 653112"/>
              <a:gd name="connsiteX92" fmla="*/ 280220 w 730080"/>
              <a:gd name="connsiteY92" fmla="*/ 507556 h 653112"/>
              <a:gd name="connsiteX93" fmla="*/ 287594 w 730080"/>
              <a:gd name="connsiteY93" fmla="*/ 505098 h 653112"/>
              <a:gd name="connsiteX94" fmla="*/ 294968 w 730080"/>
              <a:gd name="connsiteY94" fmla="*/ 500182 h 653112"/>
              <a:gd name="connsiteX95" fmla="*/ 299884 w 730080"/>
              <a:gd name="connsiteY95" fmla="*/ 495265 h 653112"/>
              <a:gd name="connsiteX96" fmla="*/ 314633 w 730080"/>
              <a:gd name="connsiteY96" fmla="*/ 485433 h 653112"/>
              <a:gd name="connsiteX97" fmla="*/ 319549 w 730080"/>
              <a:gd name="connsiteY97" fmla="*/ 465769 h 653112"/>
              <a:gd name="connsiteX98" fmla="*/ 322007 w 730080"/>
              <a:gd name="connsiteY98" fmla="*/ 458394 h 653112"/>
              <a:gd name="connsiteX99" fmla="*/ 329381 w 730080"/>
              <a:gd name="connsiteY99" fmla="*/ 453478 h 653112"/>
              <a:gd name="connsiteX100" fmla="*/ 400665 w 730080"/>
              <a:gd name="connsiteY100" fmla="*/ 455936 h 653112"/>
              <a:gd name="connsiteX101" fmla="*/ 412955 w 730080"/>
              <a:gd name="connsiteY101" fmla="*/ 458394 h 653112"/>
              <a:gd name="connsiteX102" fmla="*/ 442452 w 730080"/>
              <a:gd name="connsiteY102" fmla="*/ 455936 h 653112"/>
              <a:gd name="connsiteX103" fmla="*/ 449826 w 730080"/>
              <a:gd name="connsiteY103" fmla="*/ 453478 h 653112"/>
              <a:gd name="connsiteX104" fmla="*/ 484239 w 730080"/>
              <a:gd name="connsiteY104" fmla="*/ 455936 h 653112"/>
              <a:gd name="connsiteX105" fmla="*/ 489155 w 730080"/>
              <a:gd name="connsiteY105" fmla="*/ 460853 h 653112"/>
              <a:gd name="connsiteX106" fmla="*/ 494071 w 730080"/>
              <a:gd name="connsiteY106" fmla="*/ 468227 h 653112"/>
              <a:gd name="connsiteX107" fmla="*/ 498988 w 730080"/>
              <a:gd name="connsiteY107" fmla="*/ 473143 h 653112"/>
              <a:gd name="connsiteX108" fmla="*/ 508820 w 730080"/>
              <a:gd name="connsiteY108" fmla="*/ 487891 h 653112"/>
              <a:gd name="connsiteX109" fmla="*/ 521110 w 730080"/>
              <a:gd name="connsiteY109" fmla="*/ 497724 h 653112"/>
              <a:gd name="connsiteX110" fmla="*/ 528484 w 730080"/>
              <a:gd name="connsiteY110" fmla="*/ 512472 h 653112"/>
              <a:gd name="connsiteX111" fmla="*/ 538317 w 730080"/>
              <a:gd name="connsiteY111" fmla="*/ 524762 h 653112"/>
              <a:gd name="connsiteX112" fmla="*/ 545691 w 730080"/>
              <a:gd name="connsiteY112" fmla="*/ 537053 h 653112"/>
              <a:gd name="connsiteX113" fmla="*/ 557981 w 730080"/>
              <a:gd name="connsiteY113" fmla="*/ 549343 h 653112"/>
              <a:gd name="connsiteX114" fmla="*/ 560439 w 730080"/>
              <a:gd name="connsiteY114" fmla="*/ 556717 h 653112"/>
              <a:gd name="connsiteX115" fmla="*/ 567813 w 730080"/>
              <a:gd name="connsiteY115" fmla="*/ 559175 h 653112"/>
              <a:gd name="connsiteX116" fmla="*/ 572730 w 730080"/>
              <a:gd name="connsiteY116" fmla="*/ 564091 h 653112"/>
              <a:gd name="connsiteX117" fmla="*/ 580104 w 730080"/>
              <a:gd name="connsiteY117" fmla="*/ 566549 h 653112"/>
              <a:gd name="connsiteX118" fmla="*/ 592394 w 730080"/>
              <a:gd name="connsiteY118" fmla="*/ 576382 h 653112"/>
              <a:gd name="connsiteX119" fmla="*/ 599768 w 730080"/>
              <a:gd name="connsiteY119" fmla="*/ 581298 h 653112"/>
              <a:gd name="connsiteX120" fmla="*/ 604684 w 730080"/>
              <a:gd name="connsiteY120" fmla="*/ 596046 h 653112"/>
              <a:gd name="connsiteX121" fmla="*/ 609600 w 730080"/>
              <a:gd name="connsiteY121" fmla="*/ 613253 h 653112"/>
              <a:gd name="connsiteX122" fmla="*/ 614517 w 730080"/>
              <a:gd name="connsiteY122" fmla="*/ 635375 h 653112"/>
              <a:gd name="connsiteX123" fmla="*/ 619433 w 730080"/>
              <a:gd name="connsiteY123" fmla="*/ 642749 h 653112"/>
              <a:gd name="connsiteX124" fmla="*/ 626807 w 730080"/>
              <a:gd name="connsiteY124" fmla="*/ 645207 h 653112"/>
              <a:gd name="connsiteX125" fmla="*/ 639097 w 730080"/>
              <a:gd name="connsiteY125" fmla="*/ 652582 h 653112"/>
              <a:gd name="connsiteX126" fmla="*/ 641555 w 730080"/>
              <a:gd name="connsiteY126" fmla="*/ 642749 h 653112"/>
              <a:gd name="connsiteX127" fmla="*/ 651388 w 730080"/>
              <a:gd name="connsiteY127" fmla="*/ 630459 h 653112"/>
              <a:gd name="connsiteX128" fmla="*/ 656304 w 730080"/>
              <a:gd name="connsiteY128" fmla="*/ 623085 h 653112"/>
              <a:gd name="connsiteX129" fmla="*/ 661220 w 730080"/>
              <a:gd name="connsiteY129" fmla="*/ 608336 h 653112"/>
              <a:gd name="connsiteX130" fmla="*/ 663678 w 730080"/>
              <a:gd name="connsiteY130" fmla="*/ 600962 h 653112"/>
              <a:gd name="connsiteX131" fmla="*/ 707923 w 730080"/>
              <a:gd name="connsiteY131" fmla="*/ 596046 h 653112"/>
              <a:gd name="connsiteX132" fmla="*/ 700549 w 730080"/>
              <a:gd name="connsiteY132" fmla="*/ 573924 h 653112"/>
              <a:gd name="connsiteX133" fmla="*/ 698091 w 730080"/>
              <a:gd name="connsiteY133" fmla="*/ 566549 h 653112"/>
              <a:gd name="connsiteX134" fmla="*/ 695633 w 730080"/>
              <a:gd name="connsiteY134" fmla="*/ 554259 h 653112"/>
              <a:gd name="connsiteX135" fmla="*/ 685800 w 730080"/>
              <a:gd name="connsiteY135" fmla="*/ 541969 h 653112"/>
              <a:gd name="connsiteX136" fmla="*/ 675968 w 730080"/>
              <a:gd name="connsiteY136" fmla="*/ 527220 h 653112"/>
              <a:gd name="connsiteX137" fmla="*/ 663678 w 730080"/>
              <a:gd name="connsiteY137" fmla="*/ 514930 h 653112"/>
              <a:gd name="connsiteX138" fmla="*/ 648930 w 730080"/>
              <a:gd name="connsiteY138" fmla="*/ 510014 h 653112"/>
              <a:gd name="connsiteX139" fmla="*/ 626807 w 730080"/>
              <a:gd name="connsiteY139" fmla="*/ 497724 h 653112"/>
              <a:gd name="connsiteX140" fmla="*/ 614517 w 730080"/>
              <a:gd name="connsiteY140" fmla="*/ 487891 h 653112"/>
              <a:gd name="connsiteX141" fmla="*/ 594852 w 730080"/>
              <a:gd name="connsiteY141" fmla="*/ 470685 h 653112"/>
              <a:gd name="connsiteX142" fmla="*/ 589936 w 730080"/>
              <a:gd name="connsiteY142" fmla="*/ 463311 h 653112"/>
              <a:gd name="connsiteX143" fmla="*/ 597310 w 730080"/>
              <a:gd name="connsiteY143" fmla="*/ 441188 h 653112"/>
              <a:gd name="connsiteX144" fmla="*/ 612059 w 730080"/>
              <a:gd name="connsiteY144" fmla="*/ 436272 h 653112"/>
              <a:gd name="connsiteX145" fmla="*/ 621891 w 730080"/>
              <a:gd name="connsiteY145" fmla="*/ 458394 h 653112"/>
              <a:gd name="connsiteX146" fmla="*/ 626807 w 730080"/>
              <a:gd name="connsiteY146" fmla="*/ 463311 h 653112"/>
              <a:gd name="connsiteX147" fmla="*/ 621891 w 730080"/>
              <a:gd name="connsiteY147" fmla="*/ 463311 h 653112"/>
              <a:gd name="connsiteX148" fmla="*/ 614517 w 730080"/>
              <a:gd name="connsiteY148" fmla="*/ 448562 h 653112"/>
              <a:gd name="connsiteX149" fmla="*/ 612059 w 730080"/>
              <a:gd name="connsiteY149" fmla="*/ 441188 h 653112"/>
              <a:gd name="connsiteX150" fmla="*/ 619433 w 730080"/>
              <a:gd name="connsiteY150" fmla="*/ 443646 h 653112"/>
              <a:gd name="connsiteX151" fmla="*/ 634181 w 730080"/>
              <a:gd name="connsiteY151" fmla="*/ 453478 h 653112"/>
              <a:gd name="connsiteX152" fmla="*/ 651388 w 730080"/>
              <a:gd name="connsiteY152" fmla="*/ 473143 h 653112"/>
              <a:gd name="connsiteX153" fmla="*/ 661220 w 730080"/>
              <a:gd name="connsiteY153" fmla="*/ 487891 h 653112"/>
              <a:gd name="connsiteX154" fmla="*/ 673510 w 730080"/>
              <a:gd name="connsiteY154" fmla="*/ 497724 h 653112"/>
              <a:gd name="connsiteX155" fmla="*/ 680884 w 730080"/>
              <a:gd name="connsiteY155" fmla="*/ 502640 h 653112"/>
              <a:gd name="connsiteX156" fmla="*/ 685800 w 730080"/>
              <a:gd name="connsiteY156" fmla="*/ 510014 h 653112"/>
              <a:gd name="connsiteX157" fmla="*/ 698091 w 730080"/>
              <a:gd name="connsiteY157" fmla="*/ 519846 h 653112"/>
              <a:gd name="connsiteX158" fmla="*/ 705465 w 730080"/>
              <a:gd name="connsiteY158" fmla="*/ 549343 h 653112"/>
              <a:gd name="connsiteX159" fmla="*/ 715297 w 730080"/>
              <a:gd name="connsiteY159" fmla="*/ 564091 h 653112"/>
              <a:gd name="connsiteX160" fmla="*/ 720213 w 730080"/>
              <a:gd name="connsiteY160" fmla="*/ 571465 h 653112"/>
              <a:gd name="connsiteX161" fmla="*/ 722671 w 730080"/>
              <a:gd name="connsiteY161" fmla="*/ 578840 h 653112"/>
              <a:gd name="connsiteX162" fmla="*/ 727588 w 730080"/>
              <a:gd name="connsiteY162" fmla="*/ 586214 h 653112"/>
              <a:gd name="connsiteX163" fmla="*/ 730046 w 730080"/>
              <a:gd name="connsiteY163" fmla="*/ 598504 h 65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730080" h="653112">
                <a:moveTo>
                  <a:pt x="545691" y="79853"/>
                </a:moveTo>
                <a:cubicBezTo>
                  <a:pt x="549165" y="62481"/>
                  <a:pt x="546828" y="71526"/>
                  <a:pt x="553065" y="52814"/>
                </a:cubicBezTo>
                <a:lnTo>
                  <a:pt x="555523" y="45440"/>
                </a:lnTo>
                <a:lnTo>
                  <a:pt x="557981" y="38065"/>
                </a:lnTo>
                <a:cubicBezTo>
                  <a:pt x="557162" y="26594"/>
                  <a:pt x="562069" y="13108"/>
                  <a:pt x="555523" y="3653"/>
                </a:cubicBezTo>
                <a:cubicBezTo>
                  <a:pt x="548890" y="-5928"/>
                  <a:pt x="535152" y="5766"/>
                  <a:pt x="530942" y="11027"/>
                </a:cubicBezTo>
                <a:cubicBezTo>
                  <a:pt x="529096" y="13334"/>
                  <a:pt x="528333" y="16556"/>
                  <a:pt x="526026" y="18401"/>
                </a:cubicBezTo>
                <a:cubicBezTo>
                  <a:pt x="524003" y="20020"/>
                  <a:pt x="521110" y="20040"/>
                  <a:pt x="518652" y="20859"/>
                </a:cubicBezTo>
                <a:cubicBezTo>
                  <a:pt x="515375" y="25775"/>
                  <a:pt x="510688" y="30002"/>
                  <a:pt x="508820" y="35607"/>
                </a:cubicBezTo>
                <a:lnTo>
                  <a:pt x="501446" y="57730"/>
                </a:lnTo>
                <a:cubicBezTo>
                  <a:pt x="500627" y="60188"/>
                  <a:pt x="500820" y="63272"/>
                  <a:pt x="498988" y="65104"/>
                </a:cubicBezTo>
                <a:lnTo>
                  <a:pt x="494071" y="70020"/>
                </a:lnTo>
                <a:cubicBezTo>
                  <a:pt x="489803" y="82825"/>
                  <a:pt x="494409" y="72671"/>
                  <a:pt x="486697" y="82311"/>
                </a:cubicBezTo>
                <a:cubicBezTo>
                  <a:pt x="484852" y="84618"/>
                  <a:pt x="484088" y="87840"/>
                  <a:pt x="481781" y="89685"/>
                </a:cubicBezTo>
                <a:cubicBezTo>
                  <a:pt x="479758" y="91304"/>
                  <a:pt x="476724" y="90984"/>
                  <a:pt x="474407" y="92143"/>
                </a:cubicBezTo>
                <a:cubicBezTo>
                  <a:pt x="471765" y="93464"/>
                  <a:pt x="469302" y="95168"/>
                  <a:pt x="467033" y="97059"/>
                </a:cubicBezTo>
                <a:cubicBezTo>
                  <a:pt x="454758" y="107288"/>
                  <a:pt x="465244" y="102572"/>
                  <a:pt x="452284" y="106891"/>
                </a:cubicBezTo>
                <a:cubicBezTo>
                  <a:pt x="429589" y="122021"/>
                  <a:pt x="457506" y="102713"/>
                  <a:pt x="439994" y="116724"/>
                </a:cubicBezTo>
                <a:cubicBezTo>
                  <a:pt x="437687" y="118570"/>
                  <a:pt x="434889" y="119749"/>
                  <a:pt x="432620" y="121640"/>
                </a:cubicBezTo>
                <a:cubicBezTo>
                  <a:pt x="420345" y="131869"/>
                  <a:pt x="430831" y="127153"/>
                  <a:pt x="417871" y="131472"/>
                </a:cubicBezTo>
                <a:cubicBezTo>
                  <a:pt x="403782" y="152605"/>
                  <a:pt x="422542" y="127735"/>
                  <a:pt x="405581" y="141304"/>
                </a:cubicBezTo>
                <a:cubicBezTo>
                  <a:pt x="403274" y="143149"/>
                  <a:pt x="403123" y="147039"/>
                  <a:pt x="400665" y="148678"/>
                </a:cubicBezTo>
                <a:cubicBezTo>
                  <a:pt x="397854" y="150552"/>
                  <a:pt x="394165" y="150581"/>
                  <a:pt x="390833" y="151136"/>
                </a:cubicBezTo>
                <a:cubicBezTo>
                  <a:pt x="384317" y="152222"/>
                  <a:pt x="377723" y="152775"/>
                  <a:pt x="371168" y="153594"/>
                </a:cubicBezTo>
                <a:cubicBezTo>
                  <a:pt x="366252" y="155233"/>
                  <a:pt x="360732" y="155637"/>
                  <a:pt x="356420" y="158511"/>
                </a:cubicBezTo>
                <a:cubicBezTo>
                  <a:pt x="346890" y="164864"/>
                  <a:pt x="351849" y="162493"/>
                  <a:pt x="341671" y="165885"/>
                </a:cubicBezTo>
                <a:cubicBezTo>
                  <a:pt x="336755" y="169162"/>
                  <a:pt x="330200" y="170801"/>
                  <a:pt x="326923" y="175717"/>
                </a:cubicBezTo>
                <a:cubicBezTo>
                  <a:pt x="320570" y="185247"/>
                  <a:pt x="324810" y="182157"/>
                  <a:pt x="314633" y="185549"/>
                </a:cubicBezTo>
                <a:cubicBezTo>
                  <a:pt x="312994" y="188007"/>
                  <a:pt x="312024" y="191078"/>
                  <a:pt x="309717" y="192924"/>
                </a:cubicBezTo>
                <a:cubicBezTo>
                  <a:pt x="307694" y="194543"/>
                  <a:pt x="304660" y="194223"/>
                  <a:pt x="302342" y="195382"/>
                </a:cubicBezTo>
                <a:cubicBezTo>
                  <a:pt x="299700" y="196703"/>
                  <a:pt x="297426" y="198659"/>
                  <a:pt x="294968" y="200298"/>
                </a:cubicBezTo>
                <a:cubicBezTo>
                  <a:pt x="292510" y="199479"/>
                  <a:pt x="289911" y="198999"/>
                  <a:pt x="287594" y="197840"/>
                </a:cubicBezTo>
                <a:cubicBezTo>
                  <a:pt x="277504" y="192795"/>
                  <a:pt x="282927" y="194106"/>
                  <a:pt x="275304" y="188007"/>
                </a:cubicBezTo>
                <a:cubicBezTo>
                  <a:pt x="272997" y="186161"/>
                  <a:pt x="270388" y="184730"/>
                  <a:pt x="267930" y="183091"/>
                </a:cubicBezTo>
                <a:cubicBezTo>
                  <a:pt x="263833" y="183910"/>
                  <a:pt x="259267" y="183476"/>
                  <a:pt x="255639" y="185549"/>
                </a:cubicBezTo>
                <a:cubicBezTo>
                  <a:pt x="250709" y="188367"/>
                  <a:pt x="250410" y="196009"/>
                  <a:pt x="248265" y="200298"/>
                </a:cubicBezTo>
                <a:cubicBezTo>
                  <a:pt x="246944" y="202940"/>
                  <a:pt x="244670" y="205030"/>
                  <a:pt x="243349" y="207672"/>
                </a:cubicBezTo>
                <a:cubicBezTo>
                  <a:pt x="242190" y="209989"/>
                  <a:pt x="242510" y="213023"/>
                  <a:pt x="240891" y="215046"/>
                </a:cubicBezTo>
                <a:cubicBezTo>
                  <a:pt x="239046" y="217353"/>
                  <a:pt x="235975" y="218323"/>
                  <a:pt x="233517" y="219962"/>
                </a:cubicBezTo>
                <a:cubicBezTo>
                  <a:pt x="221587" y="215986"/>
                  <a:pt x="210428" y="211191"/>
                  <a:pt x="196646" y="219962"/>
                </a:cubicBezTo>
                <a:cubicBezTo>
                  <a:pt x="192441" y="222638"/>
                  <a:pt x="198212" y="229807"/>
                  <a:pt x="199104" y="234711"/>
                </a:cubicBezTo>
                <a:cubicBezTo>
                  <a:pt x="199851" y="238821"/>
                  <a:pt x="200549" y="242948"/>
                  <a:pt x="201562" y="247001"/>
                </a:cubicBezTo>
                <a:cubicBezTo>
                  <a:pt x="202190" y="249515"/>
                  <a:pt x="202188" y="252543"/>
                  <a:pt x="204020" y="254375"/>
                </a:cubicBezTo>
                <a:cubicBezTo>
                  <a:pt x="208198" y="258553"/>
                  <a:pt x="214591" y="260029"/>
                  <a:pt x="218768" y="264207"/>
                </a:cubicBezTo>
                <a:cubicBezTo>
                  <a:pt x="223342" y="268782"/>
                  <a:pt x="224854" y="270938"/>
                  <a:pt x="231059" y="274040"/>
                </a:cubicBezTo>
                <a:cubicBezTo>
                  <a:pt x="233376" y="275199"/>
                  <a:pt x="235975" y="275679"/>
                  <a:pt x="238433" y="276498"/>
                </a:cubicBezTo>
                <a:cubicBezTo>
                  <a:pt x="239252" y="278956"/>
                  <a:pt x="240891" y="281281"/>
                  <a:pt x="240891" y="283872"/>
                </a:cubicBezTo>
                <a:cubicBezTo>
                  <a:pt x="240891" y="286463"/>
                  <a:pt x="238995" y="288717"/>
                  <a:pt x="238433" y="291246"/>
                </a:cubicBezTo>
                <a:cubicBezTo>
                  <a:pt x="232664" y="317206"/>
                  <a:pt x="239051" y="296766"/>
                  <a:pt x="233517" y="313369"/>
                </a:cubicBezTo>
                <a:cubicBezTo>
                  <a:pt x="232610" y="319720"/>
                  <a:pt x="232034" y="331081"/>
                  <a:pt x="228600" y="337949"/>
                </a:cubicBezTo>
                <a:cubicBezTo>
                  <a:pt x="227279" y="340591"/>
                  <a:pt x="225005" y="342681"/>
                  <a:pt x="223684" y="345324"/>
                </a:cubicBezTo>
                <a:cubicBezTo>
                  <a:pt x="222525" y="347641"/>
                  <a:pt x="222484" y="350433"/>
                  <a:pt x="221226" y="352698"/>
                </a:cubicBezTo>
                <a:cubicBezTo>
                  <a:pt x="218357" y="357863"/>
                  <a:pt x="216999" y="365578"/>
                  <a:pt x="211394" y="367446"/>
                </a:cubicBezTo>
                <a:cubicBezTo>
                  <a:pt x="196981" y="372250"/>
                  <a:pt x="206595" y="369618"/>
                  <a:pt x="181897" y="372362"/>
                </a:cubicBezTo>
                <a:cubicBezTo>
                  <a:pt x="162047" y="371568"/>
                  <a:pt x="127346" y="372267"/>
                  <a:pt x="103239" y="367446"/>
                </a:cubicBezTo>
                <a:cubicBezTo>
                  <a:pt x="100698" y="366938"/>
                  <a:pt x="98379" y="365616"/>
                  <a:pt x="95865" y="364988"/>
                </a:cubicBezTo>
                <a:cubicBezTo>
                  <a:pt x="91812" y="363975"/>
                  <a:pt x="87606" y="363629"/>
                  <a:pt x="83575" y="362530"/>
                </a:cubicBezTo>
                <a:cubicBezTo>
                  <a:pt x="78575" y="361167"/>
                  <a:pt x="68826" y="357614"/>
                  <a:pt x="68826" y="357614"/>
                </a:cubicBezTo>
                <a:cubicBezTo>
                  <a:pt x="65549" y="358433"/>
                  <a:pt x="61632" y="357962"/>
                  <a:pt x="58994" y="360072"/>
                </a:cubicBezTo>
                <a:cubicBezTo>
                  <a:pt x="56971" y="361691"/>
                  <a:pt x="57695" y="365129"/>
                  <a:pt x="56536" y="367446"/>
                </a:cubicBezTo>
                <a:cubicBezTo>
                  <a:pt x="55215" y="370088"/>
                  <a:pt x="52820" y="372120"/>
                  <a:pt x="51620" y="374820"/>
                </a:cubicBezTo>
                <a:cubicBezTo>
                  <a:pt x="49515" y="379556"/>
                  <a:pt x="49579" y="385257"/>
                  <a:pt x="46704" y="389569"/>
                </a:cubicBezTo>
                <a:cubicBezTo>
                  <a:pt x="45065" y="392027"/>
                  <a:pt x="43109" y="394301"/>
                  <a:pt x="41788" y="396943"/>
                </a:cubicBezTo>
                <a:cubicBezTo>
                  <a:pt x="35407" y="409705"/>
                  <a:pt x="44016" y="399632"/>
                  <a:pt x="34413" y="409233"/>
                </a:cubicBezTo>
                <a:cubicBezTo>
                  <a:pt x="32774" y="414149"/>
                  <a:pt x="32372" y="419670"/>
                  <a:pt x="29497" y="423982"/>
                </a:cubicBezTo>
                <a:cubicBezTo>
                  <a:pt x="23144" y="433512"/>
                  <a:pt x="25515" y="428553"/>
                  <a:pt x="22123" y="438730"/>
                </a:cubicBezTo>
                <a:lnTo>
                  <a:pt x="17207" y="473143"/>
                </a:lnTo>
                <a:cubicBezTo>
                  <a:pt x="16388" y="478878"/>
                  <a:pt x="15885" y="484668"/>
                  <a:pt x="14749" y="490349"/>
                </a:cubicBezTo>
                <a:lnTo>
                  <a:pt x="9833" y="514930"/>
                </a:lnTo>
                <a:cubicBezTo>
                  <a:pt x="9014" y="519027"/>
                  <a:pt x="8388" y="523167"/>
                  <a:pt x="7375" y="527220"/>
                </a:cubicBezTo>
                <a:cubicBezTo>
                  <a:pt x="6556" y="530498"/>
                  <a:pt x="5650" y="533755"/>
                  <a:pt x="4917" y="537053"/>
                </a:cubicBezTo>
                <a:cubicBezTo>
                  <a:pt x="-1311" y="565082"/>
                  <a:pt x="5986" y="535242"/>
                  <a:pt x="0" y="559175"/>
                </a:cubicBezTo>
                <a:cubicBezTo>
                  <a:pt x="1639" y="560814"/>
                  <a:pt x="2930" y="562899"/>
                  <a:pt x="4917" y="564091"/>
                </a:cubicBezTo>
                <a:cubicBezTo>
                  <a:pt x="9061" y="566577"/>
                  <a:pt x="21349" y="568125"/>
                  <a:pt x="24581" y="569007"/>
                </a:cubicBezTo>
                <a:cubicBezTo>
                  <a:pt x="29581" y="570371"/>
                  <a:pt x="34414" y="572285"/>
                  <a:pt x="39330" y="573924"/>
                </a:cubicBezTo>
                <a:lnTo>
                  <a:pt x="46704" y="576382"/>
                </a:lnTo>
                <a:cubicBezTo>
                  <a:pt x="52882" y="594917"/>
                  <a:pt x="44548" y="572070"/>
                  <a:pt x="54078" y="591130"/>
                </a:cubicBezTo>
                <a:cubicBezTo>
                  <a:pt x="57390" y="597754"/>
                  <a:pt x="55190" y="600399"/>
                  <a:pt x="61452" y="605878"/>
                </a:cubicBezTo>
                <a:cubicBezTo>
                  <a:pt x="73183" y="616143"/>
                  <a:pt x="77023" y="615985"/>
                  <a:pt x="90949" y="620627"/>
                </a:cubicBezTo>
                <a:cubicBezTo>
                  <a:pt x="101530" y="624154"/>
                  <a:pt x="95807" y="622456"/>
                  <a:pt x="108155" y="625543"/>
                </a:cubicBezTo>
                <a:cubicBezTo>
                  <a:pt x="115164" y="624764"/>
                  <a:pt x="129416" y="624745"/>
                  <a:pt x="137652" y="620627"/>
                </a:cubicBezTo>
                <a:cubicBezTo>
                  <a:pt x="140294" y="619306"/>
                  <a:pt x="142260" y="616748"/>
                  <a:pt x="145026" y="615711"/>
                </a:cubicBezTo>
                <a:cubicBezTo>
                  <a:pt x="148938" y="614244"/>
                  <a:pt x="153264" y="614266"/>
                  <a:pt x="157317" y="613253"/>
                </a:cubicBezTo>
                <a:cubicBezTo>
                  <a:pt x="159831" y="612624"/>
                  <a:pt x="162114" y="611065"/>
                  <a:pt x="164691" y="610794"/>
                </a:cubicBezTo>
                <a:cubicBezTo>
                  <a:pt x="177754" y="609419"/>
                  <a:pt x="190910" y="609155"/>
                  <a:pt x="204020" y="608336"/>
                </a:cubicBezTo>
                <a:cubicBezTo>
                  <a:pt x="226356" y="605145"/>
                  <a:pt x="215730" y="607710"/>
                  <a:pt x="235975" y="600962"/>
                </a:cubicBezTo>
                <a:lnTo>
                  <a:pt x="235975" y="600962"/>
                </a:lnTo>
                <a:cubicBezTo>
                  <a:pt x="251578" y="597841"/>
                  <a:pt x="244212" y="599517"/>
                  <a:pt x="258097" y="596046"/>
                </a:cubicBezTo>
                <a:cubicBezTo>
                  <a:pt x="269160" y="579451"/>
                  <a:pt x="256842" y="600227"/>
                  <a:pt x="265471" y="571465"/>
                </a:cubicBezTo>
                <a:cubicBezTo>
                  <a:pt x="266320" y="568635"/>
                  <a:pt x="268749" y="566549"/>
                  <a:pt x="270388" y="564091"/>
                </a:cubicBezTo>
                <a:lnTo>
                  <a:pt x="275304" y="549343"/>
                </a:lnTo>
                <a:lnTo>
                  <a:pt x="277762" y="541969"/>
                </a:lnTo>
                <a:cubicBezTo>
                  <a:pt x="278581" y="530498"/>
                  <a:pt x="277257" y="518668"/>
                  <a:pt x="280220" y="507556"/>
                </a:cubicBezTo>
                <a:cubicBezTo>
                  <a:pt x="280888" y="505053"/>
                  <a:pt x="285277" y="506257"/>
                  <a:pt x="287594" y="505098"/>
                </a:cubicBezTo>
                <a:cubicBezTo>
                  <a:pt x="290236" y="503777"/>
                  <a:pt x="292661" y="502028"/>
                  <a:pt x="294968" y="500182"/>
                </a:cubicBezTo>
                <a:cubicBezTo>
                  <a:pt x="296778" y="498734"/>
                  <a:pt x="298030" y="496656"/>
                  <a:pt x="299884" y="495265"/>
                </a:cubicBezTo>
                <a:cubicBezTo>
                  <a:pt x="304611" y="491720"/>
                  <a:pt x="314633" y="485433"/>
                  <a:pt x="314633" y="485433"/>
                </a:cubicBezTo>
                <a:cubicBezTo>
                  <a:pt x="320251" y="468579"/>
                  <a:pt x="313618" y="489494"/>
                  <a:pt x="319549" y="465769"/>
                </a:cubicBezTo>
                <a:cubicBezTo>
                  <a:pt x="320177" y="463255"/>
                  <a:pt x="320388" y="460418"/>
                  <a:pt x="322007" y="458394"/>
                </a:cubicBezTo>
                <a:cubicBezTo>
                  <a:pt x="323852" y="456087"/>
                  <a:pt x="326923" y="455117"/>
                  <a:pt x="329381" y="453478"/>
                </a:cubicBezTo>
                <a:cubicBezTo>
                  <a:pt x="353142" y="454297"/>
                  <a:pt x="376931" y="454540"/>
                  <a:pt x="400665" y="455936"/>
                </a:cubicBezTo>
                <a:cubicBezTo>
                  <a:pt x="404836" y="456181"/>
                  <a:pt x="408777" y="458394"/>
                  <a:pt x="412955" y="458394"/>
                </a:cubicBezTo>
                <a:cubicBezTo>
                  <a:pt x="422821" y="458394"/>
                  <a:pt x="432620" y="456755"/>
                  <a:pt x="442452" y="455936"/>
                </a:cubicBezTo>
                <a:cubicBezTo>
                  <a:pt x="444910" y="455117"/>
                  <a:pt x="447235" y="453478"/>
                  <a:pt x="449826" y="453478"/>
                </a:cubicBezTo>
                <a:cubicBezTo>
                  <a:pt x="461326" y="453478"/>
                  <a:pt x="472936" y="453816"/>
                  <a:pt x="484239" y="455936"/>
                </a:cubicBezTo>
                <a:cubicBezTo>
                  <a:pt x="486517" y="456363"/>
                  <a:pt x="487707" y="459043"/>
                  <a:pt x="489155" y="460853"/>
                </a:cubicBezTo>
                <a:cubicBezTo>
                  <a:pt x="491000" y="463160"/>
                  <a:pt x="492225" y="465920"/>
                  <a:pt x="494071" y="468227"/>
                </a:cubicBezTo>
                <a:cubicBezTo>
                  <a:pt x="495519" y="470037"/>
                  <a:pt x="497597" y="471289"/>
                  <a:pt x="498988" y="473143"/>
                </a:cubicBezTo>
                <a:cubicBezTo>
                  <a:pt x="502533" y="477870"/>
                  <a:pt x="503904" y="484614"/>
                  <a:pt x="508820" y="487891"/>
                </a:cubicBezTo>
                <a:cubicBezTo>
                  <a:pt x="514298" y="491543"/>
                  <a:pt x="517106" y="492718"/>
                  <a:pt x="521110" y="497724"/>
                </a:cubicBezTo>
                <a:cubicBezTo>
                  <a:pt x="530504" y="509467"/>
                  <a:pt x="522425" y="500354"/>
                  <a:pt x="528484" y="512472"/>
                </a:cubicBezTo>
                <a:cubicBezTo>
                  <a:pt x="531585" y="518675"/>
                  <a:pt x="533743" y="520189"/>
                  <a:pt x="538317" y="524762"/>
                </a:cubicBezTo>
                <a:cubicBezTo>
                  <a:pt x="542585" y="537567"/>
                  <a:pt x="537979" y="527413"/>
                  <a:pt x="545691" y="537053"/>
                </a:cubicBezTo>
                <a:cubicBezTo>
                  <a:pt x="555053" y="548757"/>
                  <a:pt x="545341" y="540917"/>
                  <a:pt x="557981" y="549343"/>
                </a:cubicBezTo>
                <a:cubicBezTo>
                  <a:pt x="558800" y="551801"/>
                  <a:pt x="558607" y="554885"/>
                  <a:pt x="560439" y="556717"/>
                </a:cubicBezTo>
                <a:cubicBezTo>
                  <a:pt x="562271" y="558549"/>
                  <a:pt x="565591" y="557842"/>
                  <a:pt x="567813" y="559175"/>
                </a:cubicBezTo>
                <a:cubicBezTo>
                  <a:pt x="569800" y="560367"/>
                  <a:pt x="570743" y="562899"/>
                  <a:pt x="572730" y="564091"/>
                </a:cubicBezTo>
                <a:cubicBezTo>
                  <a:pt x="574952" y="565424"/>
                  <a:pt x="577787" y="565390"/>
                  <a:pt x="580104" y="566549"/>
                </a:cubicBezTo>
                <a:cubicBezTo>
                  <a:pt x="590194" y="571594"/>
                  <a:pt x="584771" y="570283"/>
                  <a:pt x="592394" y="576382"/>
                </a:cubicBezTo>
                <a:cubicBezTo>
                  <a:pt x="594701" y="578228"/>
                  <a:pt x="597310" y="579659"/>
                  <a:pt x="599768" y="581298"/>
                </a:cubicBezTo>
                <a:lnTo>
                  <a:pt x="604684" y="596046"/>
                </a:lnTo>
                <a:cubicBezTo>
                  <a:pt x="607028" y="603078"/>
                  <a:pt x="608056" y="605532"/>
                  <a:pt x="609600" y="613253"/>
                </a:cubicBezTo>
                <a:cubicBezTo>
                  <a:pt x="610858" y="619543"/>
                  <a:pt x="611329" y="628998"/>
                  <a:pt x="614517" y="635375"/>
                </a:cubicBezTo>
                <a:cubicBezTo>
                  <a:pt x="615838" y="638017"/>
                  <a:pt x="617126" y="640904"/>
                  <a:pt x="619433" y="642749"/>
                </a:cubicBezTo>
                <a:cubicBezTo>
                  <a:pt x="621456" y="644368"/>
                  <a:pt x="624349" y="644388"/>
                  <a:pt x="626807" y="645207"/>
                </a:cubicBezTo>
                <a:cubicBezTo>
                  <a:pt x="628254" y="646655"/>
                  <a:pt x="635450" y="655318"/>
                  <a:pt x="639097" y="652582"/>
                </a:cubicBezTo>
                <a:cubicBezTo>
                  <a:pt x="641800" y="650555"/>
                  <a:pt x="640224" y="645854"/>
                  <a:pt x="641555" y="642749"/>
                </a:cubicBezTo>
                <a:cubicBezTo>
                  <a:pt x="645047" y="634599"/>
                  <a:pt x="646507" y="636559"/>
                  <a:pt x="651388" y="630459"/>
                </a:cubicBezTo>
                <a:cubicBezTo>
                  <a:pt x="653234" y="628152"/>
                  <a:pt x="655104" y="625785"/>
                  <a:pt x="656304" y="623085"/>
                </a:cubicBezTo>
                <a:cubicBezTo>
                  <a:pt x="658409" y="618349"/>
                  <a:pt x="659581" y="613252"/>
                  <a:pt x="661220" y="608336"/>
                </a:cubicBezTo>
                <a:cubicBezTo>
                  <a:pt x="662039" y="605878"/>
                  <a:pt x="661220" y="601781"/>
                  <a:pt x="663678" y="600962"/>
                </a:cubicBezTo>
                <a:cubicBezTo>
                  <a:pt x="682738" y="594609"/>
                  <a:pt x="668467" y="598676"/>
                  <a:pt x="707923" y="596046"/>
                </a:cubicBezTo>
                <a:lnTo>
                  <a:pt x="700549" y="573924"/>
                </a:lnTo>
                <a:cubicBezTo>
                  <a:pt x="699730" y="571466"/>
                  <a:pt x="698599" y="569090"/>
                  <a:pt x="698091" y="566549"/>
                </a:cubicBezTo>
                <a:cubicBezTo>
                  <a:pt x="697272" y="562452"/>
                  <a:pt x="697100" y="558171"/>
                  <a:pt x="695633" y="554259"/>
                </a:cubicBezTo>
                <a:cubicBezTo>
                  <a:pt x="693772" y="549296"/>
                  <a:pt x="689401" y="545569"/>
                  <a:pt x="685800" y="541969"/>
                </a:cubicBezTo>
                <a:cubicBezTo>
                  <a:pt x="681481" y="529009"/>
                  <a:pt x="686197" y="539495"/>
                  <a:pt x="675968" y="527220"/>
                </a:cubicBezTo>
                <a:cubicBezTo>
                  <a:pt x="669703" y="519701"/>
                  <a:pt x="673221" y="519171"/>
                  <a:pt x="663678" y="514930"/>
                </a:cubicBezTo>
                <a:cubicBezTo>
                  <a:pt x="658943" y="512825"/>
                  <a:pt x="653242" y="512888"/>
                  <a:pt x="648930" y="510014"/>
                </a:cubicBezTo>
                <a:cubicBezTo>
                  <a:pt x="632025" y="498745"/>
                  <a:pt x="639786" y="502050"/>
                  <a:pt x="626807" y="497724"/>
                </a:cubicBezTo>
                <a:cubicBezTo>
                  <a:pt x="607665" y="478579"/>
                  <a:pt x="639289" y="509566"/>
                  <a:pt x="614517" y="487891"/>
                </a:cubicBezTo>
                <a:cubicBezTo>
                  <a:pt x="591510" y="467761"/>
                  <a:pt x="611446" y="481747"/>
                  <a:pt x="594852" y="470685"/>
                </a:cubicBezTo>
                <a:cubicBezTo>
                  <a:pt x="593213" y="468227"/>
                  <a:pt x="591257" y="465953"/>
                  <a:pt x="589936" y="463311"/>
                </a:cubicBezTo>
                <a:cubicBezTo>
                  <a:pt x="586227" y="455892"/>
                  <a:pt x="584634" y="445413"/>
                  <a:pt x="597310" y="441188"/>
                </a:cubicBezTo>
                <a:lnTo>
                  <a:pt x="612059" y="436272"/>
                </a:lnTo>
                <a:cubicBezTo>
                  <a:pt x="615958" y="447968"/>
                  <a:pt x="615213" y="450046"/>
                  <a:pt x="621891" y="458394"/>
                </a:cubicBezTo>
                <a:cubicBezTo>
                  <a:pt x="623339" y="460204"/>
                  <a:pt x="625168" y="461672"/>
                  <a:pt x="626807" y="463311"/>
                </a:cubicBezTo>
                <a:cubicBezTo>
                  <a:pt x="630364" y="473983"/>
                  <a:pt x="631097" y="472517"/>
                  <a:pt x="621891" y="463311"/>
                </a:cubicBezTo>
                <a:cubicBezTo>
                  <a:pt x="615714" y="444776"/>
                  <a:pt x="624046" y="467620"/>
                  <a:pt x="614517" y="448562"/>
                </a:cubicBezTo>
                <a:cubicBezTo>
                  <a:pt x="613358" y="446245"/>
                  <a:pt x="610227" y="443020"/>
                  <a:pt x="612059" y="441188"/>
                </a:cubicBezTo>
                <a:cubicBezTo>
                  <a:pt x="613891" y="439356"/>
                  <a:pt x="617168" y="442388"/>
                  <a:pt x="619433" y="443646"/>
                </a:cubicBezTo>
                <a:cubicBezTo>
                  <a:pt x="624598" y="446515"/>
                  <a:pt x="634181" y="453478"/>
                  <a:pt x="634181" y="453478"/>
                </a:cubicBezTo>
                <a:cubicBezTo>
                  <a:pt x="645652" y="470685"/>
                  <a:pt x="639097" y="464950"/>
                  <a:pt x="651388" y="473143"/>
                </a:cubicBezTo>
                <a:cubicBezTo>
                  <a:pt x="654665" y="478059"/>
                  <a:pt x="656304" y="484614"/>
                  <a:pt x="661220" y="487891"/>
                </a:cubicBezTo>
                <a:cubicBezTo>
                  <a:pt x="683915" y="503021"/>
                  <a:pt x="655998" y="483713"/>
                  <a:pt x="673510" y="497724"/>
                </a:cubicBezTo>
                <a:cubicBezTo>
                  <a:pt x="675817" y="499570"/>
                  <a:pt x="678426" y="501001"/>
                  <a:pt x="680884" y="502640"/>
                </a:cubicBezTo>
                <a:cubicBezTo>
                  <a:pt x="682523" y="505098"/>
                  <a:pt x="683954" y="507707"/>
                  <a:pt x="685800" y="510014"/>
                </a:cubicBezTo>
                <a:cubicBezTo>
                  <a:pt x="689802" y="515016"/>
                  <a:pt x="692618" y="516197"/>
                  <a:pt x="698091" y="519846"/>
                </a:cubicBezTo>
                <a:cubicBezTo>
                  <a:pt x="699320" y="527217"/>
                  <a:pt x="701137" y="542852"/>
                  <a:pt x="705465" y="549343"/>
                </a:cubicBezTo>
                <a:lnTo>
                  <a:pt x="715297" y="564091"/>
                </a:lnTo>
                <a:lnTo>
                  <a:pt x="720213" y="571465"/>
                </a:lnTo>
                <a:cubicBezTo>
                  <a:pt x="721032" y="573923"/>
                  <a:pt x="721512" y="576522"/>
                  <a:pt x="722671" y="578840"/>
                </a:cubicBezTo>
                <a:cubicBezTo>
                  <a:pt x="723992" y="581482"/>
                  <a:pt x="726267" y="583572"/>
                  <a:pt x="727588" y="586214"/>
                </a:cubicBezTo>
                <a:cubicBezTo>
                  <a:pt x="730564" y="592166"/>
                  <a:pt x="730046" y="592880"/>
                  <a:pt x="730046" y="59850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7" name="Forme libre 1826"/>
          <p:cNvSpPr/>
          <p:nvPr/>
        </p:nvSpPr>
        <p:spPr>
          <a:xfrm>
            <a:off x="4594123" y="4363065"/>
            <a:ext cx="34412" cy="120445"/>
          </a:xfrm>
          <a:custGeom>
            <a:avLst/>
            <a:gdLst>
              <a:gd name="connsiteX0" fmla="*/ 2458 w 34412"/>
              <a:gd name="connsiteY0" fmla="*/ 0 h 120445"/>
              <a:gd name="connsiteX1" fmla="*/ 19664 w 34412"/>
              <a:gd name="connsiteY1" fmla="*/ 2458 h 120445"/>
              <a:gd name="connsiteX2" fmla="*/ 29496 w 34412"/>
              <a:gd name="connsiteY2" fmla="*/ 4916 h 120445"/>
              <a:gd name="connsiteX3" fmla="*/ 34412 w 34412"/>
              <a:gd name="connsiteY3" fmla="*/ 12290 h 120445"/>
              <a:gd name="connsiteX4" fmla="*/ 31954 w 34412"/>
              <a:gd name="connsiteY4" fmla="*/ 29496 h 120445"/>
              <a:gd name="connsiteX5" fmla="*/ 24580 w 34412"/>
              <a:gd name="connsiteY5" fmla="*/ 34412 h 120445"/>
              <a:gd name="connsiteX6" fmla="*/ 7374 w 34412"/>
              <a:gd name="connsiteY6" fmla="*/ 39329 h 120445"/>
              <a:gd name="connsiteX7" fmla="*/ 0 w 34412"/>
              <a:gd name="connsiteY7" fmla="*/ 44245 h 120445"/>
              <a:gd name="connsiteX8" fmla="*/ 9832 w 34412"/>
              <a:gd name="connsiteY8" fmla="*/ 58993 h 120445"/>
              <a:gd name="connsiteX9" fmla="*/ 12290 w 34412"/>
              <a:gd name="connsiteY9" fmla="*/ 66367 h 120445"/>
              <a:gd name="connsiteX10" fmla="*/ 17206 w 34412"/>
              <a:gd name="connsiteY10" fmla="*/ 73741 h 120445"/>
              <a:gd name="connsiteX11" fmla="*/ 19664 w 34412"/>
              <a:gd name="connsiteY11" fmla="*/ 120445 h 12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412" h="120445">
                <a:moveTo>
                  <a:pt x="2458" y="0"/>
                </a:moveTo>
                <a:cubicBezTo>
                  <a:pt x="8193" y="819"/>
                  <a:pt x="13964" y="1422"/>
                  <a:pt x="19664" y="2458"/>
                </a:cubicBezTo>
                <a:cubicBezTo>
                  <a:pt x="22988" y="3062"/>
                  <a:pt x="26685" y="3042"/>
                  <a:pt x="29496" y="4916"/>
                </a:cubicBezTo>
                <a:cubicBezTo>
                  <a:pt x="31954" y="6555"/>
                  <a:pt x="32773" y="9832"/>
                  <a:pt x="34412" y="12290"/>
                </a:cubicBezTo>
                <a:cubicBezTo>
                  <a:pt x="33593" y="18025"/>
                  <a:pt x="34307" y="24202"/>
                  <a:pt x="31954" y="29496"/>
                </a:cubicBezTo>
                <a:cubicBezTo>
                  <a:pt x="30754" y="32196"/>
                  <a:pt x="27295" y="33248"/>
                  <a:pt x="24580" y="34412"/>
                </a:cubicBezTo>
                <a:cubicBezTo>
                  <a:pt x="13538" y="39144"/>
                  <a:pt x="16953" y="34539"/>
                  <a:pt x="7374" y="39329"/>
                </a:cubicBezTo>
                <a:cubicBezTo>
                  <a:pt x="4732" y="40650"/>
                  <a:pt x="2458" y="42606"/>
                  <a:pt x="0" y="44245"/>
                </a:cubicBezTo>
                <a:cubicBezTo>
                  <a:pt x="5845" y="61779"/>
                  <a:pt x="-2443" y="40581"/>
                  <a:pt x="9832" y="58993"/>
                </a:cubicBezTo>
                <a:cubicBezTo>
                  <a:pt x="11269" y="61149"/>
                  <a:pt x="11131" y="64050"/>
                  <a:pt x="12290" y="66367"/>
                </a:cubicBezTo>
                <a:cubicBezTo>
                  <a:pt x="13611" y="69009"/>
                  <a:pt x="15567" y="71283"/>
                  <a:pt x="17206" y="73741"/>
                </a:cubicBezTo>
                <a:cubicBezTo>
                  <a:pt x="23809" y="93553"/>
                  <a:pt x="19664" y="78525"/>
                  <a:pt x="19664" y="120445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8" name="Forme libre 1827"/>
          <p:cNvSpPr/>
          <p:nvPr/>
        </p:nvSpPr>
        <p:spPr>
          <a:xfrm>
            <a:off x="4992329" y="4237703"/>
            <a:ext cx="245894" cy="290052"/>
          </a:xfrm>
          <a:custGeom>
            <a:avLst/>
            <a:gdLst>
              <a:gd name="connsiteX0" fmla="*/ 39329 w 245894"/>
              <a:gd name="connsiteY0" fmla="*/ 0 h 290052"/>
              <a:gd name="connsiteX1" fmla="*/ 34413 w 245894"/>
              <a:gd name="connsiteY1" fmla="*/ 19665 h 290052"/>
              <a:gd name="connsiteX2" fmla="*/ 27039 w 245894"/>
              <a:gd name="connsiteY2" fmla="*/ 24581 h 290052"/>
              <a:gd name="connsiteX3" fmla="*/ 17206 w 245894"/>
              <a:gd name="connsiteY3" fmla="*/ 36871 h 290052"/>
              <a:gd name="connsiteX4" fmla="*/ 7374 w 245894"/>
              <a:gd name="connsiteY4" fmla="*/ 49162 h 290052"/>
              <a:gd name="connsiteX5" fmla="*/ 4916 w 245894"/>
              <a:gd name="connsiteY5" fmla="*/ 56536 h 290052"/>
              <a:gd name="connsiteX6" fmla="*/ 7374 w 245894"/>
              <a:gd name="connsiteY6" fmla="*/ 93407 h 290052"/>
              <a:gd name="connsiteX7" fmla="*/ 9832 w 245894"/>
              <a:gd name="connsiteY7" fmla="*/ 100781 h 290052"/>
              <a:gd name="connsiteX8" fmla="*/ 12290 w 245894"/>
              <a:gd name="connsiteY8" fmla="*/ 110613 h 290052"/>
              <a:gd name="connsiteX9" fmla="*/ 19665 w 245894"/>
              <a:gd name="connsiteY9" fmla="*/ 125362 h 290052"/>
              <a:gd name="connsiteX10" fmla="*/ 27039 w 245894"/>
              <a:gd name="connsiteY10" fmla="*/ 130278 h 290052"/>
              <a:gd name="connsiteX11" fmla="*/ 31955 w 245894"/>
              <a:gd name="connsiteY11" fmla="*/ 137652 h 290052"/>
              <a:gd name="connsiteX12" fmla="*/ 39329 w 245894"/>
              <a:gd name="connsiteY12" fmla="*/ 140110 h 290052"/>
              <a:gd name="connsiteX13" fmla="*/ 54077 w 245894"/>
              <a:gd name="connsiteY13" fmla="*/ 147484 h 290052"/>
              <a:gd name="connsiteX14" fmla="*/ 58994 w 245894"/>
              <a:gd name="connsiteY14" fmla="*/ 152400 h 290052"/>
              <a:gd name="connsiteX15" fmla="*/ 66368 w 245894"/>
              <a:gd name="connsiteY15" fmla="*/ 154858 h 290052"/>
              <a:gd name="connsiteX16" fmla="*/ 86032 w 245894"/>
              <a:gd name="connsiteY16" fmla="*/ 159774 h 290052"/>
              <a:gd name="connsiteX17" fmla="*/ 95865 w 245894"/>
              <a:gd name="connsiteY17" fmla="*/ 162232 h 290052"/>
              <a:gd name="connsiteX18" fmla="*/ 140110 w 245894"/>
              <a:gd name="connsiteY18" fmla="*/ 159774 h 290052"/>
              <a:gd name="connsiteX19" fmla="*/ 154858 w 245894"/>
              <a:gd name="connsiteY19" fmla="*/ 154858 h 290052"/>
              <a:gd name="connsiteX20" fmla="*/ 176981 w 245894"/>
              <a:gd name="connsiteY20" fmla="*/ 147484 h 290052"/>
              <a:gd name="connsiteX21" fmla="*/ 184355 w 245894"/>
              <a:gd name="connsiteY21" fmla="*/ 145026 h 290052"/>
              <a:gd name="connsiteX22" fmla="*/ 194187 w 245894"/>
              <a:gd name="connsiteY22" fmla="*/ 142568 h 290052"/>
              <a:gd name="connsiteX23" fmla="*/ 201561 w 245894"/>
              <a:gd name="connsiteY23" fmla="*/ 140110 h 290052"/>
              <a:gd name="connsiteX24" fmla="*/ 238432 w 245894"/>
              <a:gd name="connsiteY24" fmla="*/ 137652 h 290052"/>
              <a:gd name="connsiteX25" fmla="*/ 245806 w 245894"/>
              <a:gd name="connsiteY25" fmla="*/ 140110 h 290052"/>
              <a:gd name="connsiteX26" fmla="*/ 240890 w 245894"/>
              <a:gd name="connsiteY26" fmla="*/ 154858 h 290052"/>
              <a:gd name="connsiteX27" fmla="*/ 238432 w 245894"/>
              <a:gd name="connsiteY27" fmla="*/ 162232 h 290052"/>
              <a:gd name="connsiteX28" fmla="*/ 235974 w 245894"/>
              <a:gd name="connsiteY28" fmla="*/ 199103 h 290052"/>
              <a:gd name="connsiteX29" fmla="*/ 231058 w 245894"/>
              <a:gd name="connsiteY29" fmla="*/ 213852 h 290052"/>
              <a:gd name="connsiteX30" fmla="*/ 226142 w 245894"/>
              <a:gd name="connsiteY30" fmla="*/ 228600 h 290052"/>
              <a:gd name="connsiteX31" fmla="*/ 223684 w 245894"/>
              <a:gd name="connsiteY31" fmla="*/ 235974 h 290052"/>
              <a:gd name="connsiteX32" fmla="*/ 218768 w 245894"/>
              <a:gd name="connsiteY32" fmla="*/ 240891 h 290052"/>
              <a:gd name="connsiteX33" fmla="*/ 213852 w 245894"/>
              <a:gd name="connsiteY33" fmla="*/ 248265 h 290052"/>
              <a:gd name="connsiteX34" fmla="*/ 206477 w 245894"/>
              <a:gd name="connsiteY34" fmla="*/ 250723 h 290052"/>
              <a:gd name="connsiteX35" fmla="*/ 162232 w 245894"/>
              <a:gd name="connsiteY35" fmla="*/ 248265 h 290052"/>
              <a:gd name="connsiteX36" fmla="*/ 154858 w 245894"/>
              <a:gd name="connsiteY36" fmla="*/ 245807 h 290052"/>
              <a:gd name="connsiteX37" fmla="*/ 125361 w 245894"/>
              <a:gd name="connsiteY37" fmla="*/ 248265 h 290052"/>
              <a:gd name="connsiteX38" fmla="*/ 117987 w 245894"/>
              <a:gd name="connsiteY38" fmla="*/ 253181 h 290052"/>
              <a:gd name="connsiteX39" fmla="*/ 113071 w 245894"/>
              <a:gd name="connsiteY39" fmla="*/ 260555 h 290052"/>
              <a:gd name="connsiteX40" fmla="*/ 98323 w 245894"/>
              <a:gd name="connsiteY40" fmla="*/ 270387 h 290052"/>
              <a:gd name="connsiteX41" fmla="*/ 93406 w 245894"/>
              <a:gd name="connsiteY41" fmla="*/ 275303 h 290052"/>
              <a:gd name="connsiteX42" fmla="*/ 86032 w 245894"/>
              <a:gd name="connsiteY42" fmla="*/ 277762 h 290052"/>
              <a:gd name="connsiteX43" fmla="*/ 78658 w 245894"/>
              <a:gd name="connsiteY43" fmla="*/ 282678 h 290052"/>
              <a:gd name="connsiteX44" fmla="*/ 63910 w 245894"/>
              <a:gd name="connsiteY44" fmla="*/ 287594 h 290052"/>
              <a:gd name="connsiteX45" fmla="*/ 56536 w 245894"/>
              <a:gd name="connsiteY45" fmla="*/ 290052 h 290052"/>
              <a:gd name="connsiteX46" fmla="*/ 34413 w 245894"/>
              <a:gd name="connsiteY46" fmla="*/ 285136 h 290052"/>
              <a:gd name="connsiteX47" fmla="*/ 19665 w 245894"/>
              <a:gd name="connsiteY47" fmla="*/ 280220 h 290052"/>
              <a:gd name="connsiteX48" fmla="*/ 12290 w 245894"/>
              <a:gd name="connsiteY48" fmla="*/ 277762 h 290052"/>
              <a:gd name="connsiteX49" fmla="*/ 4916 w 245894"/>
              <a:gd name="connsiteY49" fmla="*/ 275303 h 290052"/>
              <a:gd name="connsiteX50" fmla="*/ 0 w 245894"/>
              <a:gd name="connsiteY50" fmla="*/ 275303 h 29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5894" h="290052">
                <a:moveTo>
                  <a:pt x="39329" y="0"/>
                </a:moveTo>
                <a:cubicBezTo>
                  <a:pt x="39207" y="612"/>
                  <a:pt x="36429" y="17145"/>
                  <a:pt x="34413" y="19665"/>
                </a:cubicBezTo>
                <a:cubicBezTo>
                  <a:pt x="32568" y="21972"/>
                  <a:pt x="29497" y="22942"/>
                  <a:pt x="27039" y="24581"/>
                </a:cubicBezTo>
                <a:cubicBezTo>
                  <a:pt x="11909" y="47276"/>
                  <a:pt x="31217" y="19359"/>
                  <a:pt x="17206" y="36871"/>
                </a:cubicBezTo>
                <a:cubicBezTo>
                  <a:pt x="4791" y="52388"/>
                  <a:pt x="19253" y="37281"/>
                  <a:pt x="7374" y="49162"/>
                </a:cubicBezTo>
                <a:cubicBezTo>
                  <a:pt x="6555" y="51620"/>
                  <a:pt x="4916" y="53945"/>
                  <a:pt x="4916" y="56536"/>
                </a:cubicBezTo>
                <a:cubicBezTo>
                  <a:pt x="4916" y="68854"/>
                  <a:pt x="6014" y="81165"/>
                  <a:pt x="7374" y="93407"/>
                </a:cubicBezTo>
                <a:cubicBezTo>
                  <a:pt x="7660" y="95982"/>
                  <a:pt x="9120" y="98290"/>
                  <a:pt x="9832" y="100781"/>
                </a:cubicBezTo>
                <a:cubicBezTo>
                  <a:pt x="10760" y="104029"/>
                  <a:pt x="11362" y="107365"/>
                  <a:pt x="12290" y="110613"/>
                </a:cubicBezTo>
                <a:cubicBezTo>
                  <a:pt x="13890" y="116212"/>
                  <a:pt x="15355" y="121052"/>
                  <a:pt x="19665" y="125362"/>
                </a:cubicBezTo>
                <a:cubicBezTo>
                  <a:pt x="21754" y="127451"/>
                  <a:pt x="24581" y="128639"/>
                  <a:pt x="27039" y="130278"/>
                </a:cubicBezTo>
                <a:cubicBezTo>
                  <a:pt x="28678" y="132736"/>
                  <a:pt x="29648" y="135807"/>
                  <a:pt x="31955" y="137652"/>
                </a:cubicBezTo>
                <a:cubicBezTo>
                  <a:pt x="33978" y="139271"/>
                  <a:pt x="37012" y="138951"/>
                  <a:pt x="39329" y="140110"/>
                </a:cubicBezTo>
                <a:cubicBezTo>
                  <a:pt x="58389" y="149640"/>
                  <a:pt x="35542" y="141306"/>
                  <a:pt x="54077" y="147484"/>
                </a:cubicBezTo>
                <a:cubicBezTo>
                  <a:pt x="55716" y="149123"/>
                  <a:pt x="57007" y="151208"/>
                  <a:pt x="58994" y="152400"/>
                </a:cubicBezTo>
                <a:cubicBezTo>
                  <a:pt x="61216" y="153733"/>
                  <a:pt x="63868" y="154176"/>
                  <a:pt x="66368" y="154858"/>
                </a:cubicBezTo>
                <a:cubicBezTo>
                  <a:pt x="72886" y="156636"/>
                  <a:pt x="79477" y="158135"/>
                  <a:pt x="86032" y="159774"/>
                </a:cubicBezTo>
                <a:lnTo>
                  <a:pt x="95865" y="162232"/>
                </a:lnTo>
                <a:cubicBezTo>
                  <a:pt x="110613" y="161413"/>
                  <a:pt x="125453" y="161606"/>
                  <a:pt x="140110" y="159774"/>
                </a:cubicBezTo>
                <a:cubicBezTo>
                  <a:pt x="145252" y="159131"/>
                  <a:pt x="149942" y="156497"/>
                  <a:pt x="154858" y="154858"/>
                </a:cubicBezTo>
                <a:lnTo>
                  <a:pt x="176981" y="147484"/>
                </a:lnTo>
                <a:cubicBezTo>
                  <a:pt x="179439" y="146665"/>
                  <a:pt x="181841" y="145654"/>
                  <a:pt x="184355" y="145026"/>
                </a:cubicBezTo>
                <a:cubicBezTo>
                  <a:pt x="187632" y="144207"/>
                  <a:pt x="190939" y="143496"/>
                  <a:pt x="194187" y="142568"/>
                </a:cubicBezTo>
                <a:cubicBezTo>
                  <a:pt x="196678" y="141856"/>
                  <a:pt x="198986" y="140396"/>
                  <a:pt x="201561" y="140110"/>
                </a:cubicBezTo>
                <a:cubicBezTo>
                  <a:pt x="213803" y="138750"/>
                  <a:pt x="226142" y="138471"/>
                  <a:pt x="238432" y="137652"/>
                </a:cubicBezTo>
                <a:cubicBezTo>
                  <a:pt x="240890" y="138471"/>
                  <a:pt x="245440" y="137545"/>
                  <a:pt x="245806" y="140110"/>
                </a:cubicBezTo>
                <a:cubicBezTo>
                  <a:pt x="246539" y="145240"/>
                  <a:pt x="242529" y="149942"/>
                  <a:pt x="240890" y="154858"/>
                </a:cubicBezTo>
                <a:lnTo>
                  <a:pt x="238432" y="162232"/>
                </a:lnTo>
                <a:cubicBezTo>
                  <a:pt x="237613" y="174522"/>
                  <a:pt x="237716" y="186909"/>
                  <a:pt x="235974" y="199103"/>
                </a:cubicBezTo>
                <a:cubicBezTo>
                  <a:pt x="235241" y="204233"/>
                  <a:pt x="232697" y="208936"/>
                  <a:pt x="231058" y="213852"/>
                </a:cubicBezTo>
                <a:lnTo>
                  <a:pt x="226142" y="228600"/>
                </a:lnTo>
                <a:cubicBezTo>
                  <a:pt x="225323" y="231058"/>
                  <a:pt x="225516" y="234142"/>
                  <a:pt x="223684" y="235974"/>
                </a:cubicBezTo>
                <a:cubicBezTo>
                  <a:pt x="222045" y="237613"/>
                  <a:pt x="220216" y="239081"/>
                  <a:pt x="218768" y="240891"/>
                </a:cubicBezTo>
                <a:cubicBezTo>
                  <a:pt x="216923" y="243198"/>
                  <a:pt x="216159" y="246420"/>
                  <a:pt x="213852" y="248265"/>
                </a:cubicBezTo>
                <a:cubicBezTo>
                  <a:pt x="211828" y="249884"/>
                  <a:pt x="208935" y="249904"/>
                  <a:pt x="206477" y="250723"/>
                </a:cubicBezTo>
                <a:cubicBezTo>
                  <a:pt x="191729" y="249904"/>
                  <a:pt x="176937" y="249665"/>
                  <a:pt x="162232" y="248265"/>
                </a:cubicBezTo>
                <a:cubicBezTo>
                  <a:pt x="159653" y="248019"/>
                  <a:pt x="157449" y="245807"/>
                  <a:pt x="154858" y="245807"/>
                </a:cubicBezTo>
                <a:cubicBezTo>
                  <a:pt x="144992" y="245807"/>
                  <a:pt x="135193" y="247446"/>
                  <a:pt x="125361" y="248265"/>
                </a:cubicBezTo>
                <a:cubicBezTo>
                  <a:pt x="122903" y="249904"/>
                  <a:pt x="120076" y="251092"/>
                  <a:pt x="117987" y="253181"/>
                </a:cubicBezTo>
                <a:cubicBezTo>
                  <a:pt x="115898" y="255270"/>
                  <a:pt x="115294" y="258610"/>
                  <a:pt x="113071" y="260555"/>
                </a:cubicBezTo>
                <a:cubicBezTo>
                  <a:pt x="108625" y="264446"/>
                  <a:pt x="102501" y="266210"/>
                  <a:pt x="98323" y="270387"/>
                </a:cubicBezTo>
                <a:cubicBezTo>
                  <a:pt x="96684" y="272026"/>
                  <a:pt x="95393" y="274111"/>
                  <a:pt x="93406" y="275303"/>
                </a:cubicBezTo>
                <a:cubicBezTo>
                  <a:pt x="91184" y="276636"/>
                  <a:pt x="88349" y="276603"/>
                  <a:pt x="86032" y="277762"/>
                </a:cubicBezTo>
                <a:cubicBezTo>
                  <a:pt x="83390" y="279083"/>
                  <a:pt x="81358" y="281478"/>
                  <a:pt x="78658" y="282678"/>
                </a:cubicBezTo>
                <a:cubicBezTo>
                  <a:pt x="73923" y="284783"/>
                  <a:pt x="68826" y="285955"/>
                  <a:pt x="63910" y="287594"/>
                </a:cubicBezTo>
                <a:lnTo>
                  <a:pt x="56536" y="290052"/>
                </a:lnTo>
                <a:cubicBezTo>
                  <a:pt x="49518" y="288648"/>
                  <a:pt x="41357" y="287219"/>
                  <a:pt x="34413" y="285136"/>
                </a:cubicBezTo>
                <a:cubicBezTo>
                  <a:pt x="29450" y="283647"/>
                  <a:pt x="24581" y="281859"/>
                  <a:pt x="19665" y="280220"/>
                </a:cubicBezTo>
                <a:lnTo>
                  <a:pt x="12290" y="277762"/>
                </a:lnTo>
                <a:cubicBezTo>
                  <a:pt x="9832" y="276943"/>
                  <a:pt x="7507" y="275303"/>
                  <a:pt x="4916" y="275303"/>
                </a:cubicBezTo>
                <a:lnTo>
                  <a:pt x="0" y="275303"/>
                </a:ln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9" name="Ellipse 1808"/>
          <p:cNvSpPr/>
          <p:nvPr/>
        </p:nvSpPr>
        <p:spPr>
          <a:xfrm>
            <a:off x="4556994" y="365568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1" name="Forme libre 1830"/>
          <p:cNvSpPr/>
          <p:nvPr/>
        </p:nvSpPr>
        <p:spPr>
          <a:xfrm>
            <a:off x="6386052" y="3586088"/>
            <a:ext cx="624348" cy="759770"/>
          </a:xfrm>
          <a:custGeom>
            <a:avLst/>
            <a:gdLst>
              <a:gd name="connsiteX0" fmla="*/ 0 w 624348"/>
              <a:gd name="connsiteY0" fmla="*/ 592622 h 759770"/>
              <a:gd name="connsiteX1" fmla="*/ 27038 w 624348"/>
              <a:gd name="connsiteY1" fmla="*/ 612286 h 759770"/>
              <a:gd name="connsiteX2" fmla="*/ 41787 w 624348"/>
              <a:gd name="connsiteY2" fmla="*/ 617202 h 759770"/>
              <a:gd name="connsiteX3" fmla="*/ 49161 w 624348"/>
              <a:gd name="connsiteY3" fmla="*/ 619660 h 759770"/>
              <a:gd name="connsiteX4" fmla="*/ 71283 w 624348"/>
              <a:gd name="connsiteY4" fmla="*/ 631951 h 759770"/>
              <a:gd name="connsiteX5" fmla="*/ 83574 w 624348"/>
              <a:gd name="connsiteY5" fmla="*/ 639325 h 759770"/>
              <a:gd name="connsiteX6" fmla="*/ 98322 w 624348"/>
              <a:gd name="connsiteY6" fmla="*/ 649157 h 759770"/>
              <a:gd name="connsiteX7" fmla="*/ 120445 w 624348"/>
              <a:gd name="connsiteY7" fmla="*/ 656531 h 759770"/>
              <a:gd name="connsiteX8" fmla="*/ 127819 w 624348"/>
              <a:gd name="connsiteY8" fmla="*/ 658989 h 759770"/>
              <a:gd name="connsiteX9" fmla="*/ 135193 w 624348"/>
              <a:gd name="connsiteY9" fmla="*/ 661447 h 759770"/>
              <a:gd name="connsiteX10" fmla="*/ 145025 w 624348"/>
              <a:gd name="connsiteY10" fmla="*/ 663906 h 759770"/>
              <a:gd name="connsiteX11" fmla="*/ 159774 w 624348"/>
              <a:gd name="connsiteY11" fmla="*/ 668822 h 759770"/>
              <a:gd name="connsiteX12" fmla="*/ 174522 w 624348"/>
              <a:gd name="connsiteY12" fmla="*/ 673738 h 759770"/>
              <a:gd name="connsiteX13" fmla="*/ 196645 w 624348"/>
              <a:gd name="connsiteY13" fmla="*/ 681112 h 759770"/>
              <a:gd name="connsiteX14" fmla="*/ 204019 w 624348"/>
              <a:gd name="connsiteY14" fmla="*/ 683570 h 759770"/>
              <a:gd name="connsiteX15" fmla="*/ 218767 w 624348"/>
              <a:gd name="connsiteY15" fmla="*/ 690944 h 759770"/>
              <a:gd name="connsiteX16" fmla="*/ 226142 w 624348"/>
              <a:gd name="connsiteY16" fmla="*/ 695860 h 759770"/>
              <a:gd name="connsiteX17" fmla="*/ 248264 w 624348"/>
              <a:gd name="connsiteY17" fmla="*/ 703235 h 759770"/>
              <a:gd name="connsiteX18" fmla="*/ 263013 w 624348"/>
              <a:gd name="connsiteY18" fmla="*/ 708151 h 759770"/>
              <a:gd name="connsiteX19" fmla="*/ 292509 w 624348"/>
              <a:gd name="connsiteY19" fmla="*/ 713067 h 759770"/>
              <a:gd name="connsiteX20" fmla="*/ 302342 w 624348"/>
              <a:gd name="connsiteY20" fmla="*/ 715525 h 759770"/>
              <a:gd name="connsiteX21" fmla="*/ 314632 w 624348"/>
              <a:gd name="connsiteY21" fmla="*/ 717983 h 759770"/>
              <a:gd name="connsiteX22" fmla="*/ 336754 w 624348"/>
              <a:gd name="connsiteY22" fmla="*/ 725357 h 759770"/>
              <a:gd name="connsiteX23" fmla="*/ 344129 w 624348"/>
              <a:gd name="connsiteY23" fmla="*/ 727815 h 759770"/>
              <a:gd name="connsiteX24" fmla="*/ 368709 w 624348"/>
              <a:gd name="connsiteY24" fmla="*/ 735189 h 759770"/>
              <a:gd name="connsiteX25" fmla="*/ 376083 w 624348"/>
              <a:gd name="connsiteY25" fmla="*/ 737647 h 759770"/>
              <a:gd name="connsiteX26" fmla="*/ 383458 w 624348"/>
              <a:gd name="connsiteY26" fmla="*/ 740106 h 759770"/>
              <a:gd name="connsiteX27" fmla="*/ 422787 w 624348"/>
              <a:gd name="connsiteY27" fmla="*/ 747480 h 759770"/>
              <a:gd name="connsiteX28" fmla="*/ 439993 w 624348"/>
              <a:gd name="connsiteY28" fmla="*/ 752396 h 759770"/>
              <a:gd name="connsiteX29" fmla="*/ 454742 w 624348"/>
              <a:gd name="connsiteY29" fmla="*/ 757312 h 759770"/>
              <a:gd name="connsiteX30" fmla="*/ 469490 w 624348"/>
              <a:gd name="connsiteY30" fmla="*/ 759770 h 759770"/>
              <a:gd name="connsiteX31" fmla="*/ 496529 w 624348"/>
              <a:gd name="connsiteY31" fmla="*/ 749938 h 759770"/>
              <a:gd name="connsiteX32" fmla="*/ 498987 w 624348"/>
              <a:gd name="connsiteY32" fmla="*/ 742564 h 759770"/>
              <a:gd name="connsiteX33" fmla="*/ 496529 w 624348"/>
              <a:gd name="connsiteY33" fmla="*/ 725357 h 759770"/>
              <a:gd name="connsiteX34" fmla="*/ 501445 w 624348"/>
              <a:gd name="connsiteY34" fmla="*/ 710609 h 759770"/>
              <a:gd name="connsiteX35" fmla="*/ 503903 w 624348"/>
              <a:gd name="connsiteY35" fmla="*/ 703235 h 759770"/>
              <a:gd name="connsiteX36" fmla="*/ 501445 w 624348"/>
              <a:gd name="connsiteY36" fmla="*/ 686028 h 759770"/>
              <a:gd name="connsiteX37" fmla="*/ 496529 w 624348"/>
              <a:gd name="connsiteY37" fmla="*/ 644241 h 759770"/>
              <a:gd name="connsiteX38" fmla="*/ 489154 w 624348"/>
              <a:gd name="connsiteY38" fmla="*/ 629493 h 759770"/>
              <a:gd name="connsiteX39" fmla="*/ 484238 w 624348"/>
              <a:gd name="connsiteY39" fmla="*/ 614744 h 759770"/>
              <a:gd name="connsiteX40" fmla="*/ 476864 w 624348"/>
              <a:gd name="connsiteY40" fmla="*/ 599996 h 759770"/>
              <a:gd name="connsiteX41" fmla="*/ 469490 w 624348"/>
              <a:gd name="connsiteY41" fmla="*/ 595080 h 759770"/>
              <a:gd name="connsiteX42" fmla="*/ 467032 w 624348"/>
              <a:gd name="connsiteY42" fmla="*/ 587706 h 759770"/>
              <a:gd name="connsiteX43" fmla="*/ 462116 w 624348"/>
              <a:gd name="connsiteY43" fmla="*/ 582789 h 759770"/>
              <a:gd name="connsiteX44" fmla="*/ 454742 w 624348"/>
              <a:gd name="connsiteY44" fmla="*/ 560667 h 759770"/>
              <a:gd name="connsiteX45" fmla="*/ 452283 w 624348"/>
              <a:gd name="connsiteY45" fmla="*/ 553293 h 759770"/>
              <a:gd name="connsiteX46" fmla="*/ 442451 w 624348"/>
              <a:gd name="connsiteY46" fmla="*/ 538544 h 759770"/>
              <a:gd name="connsiteX47" fmla="*/ 435077 w 624348"/>
              <a:gd name="connsiteY47" fmla="*/ 533628 h 759770"/>
              <a:gd name="connsiteX48" fmla="*/ 415413 w 624348"/>
              <a:gd name="connsiteY48" fmla="*/ 516422 h 759770"/>
              <a:gd name="connsiteX49" fmla="*/ 398206 w 624348"/>
              <a:gd name="connsiteY49" fmla="*/ 501673 h 759770"/>
              <a:gd name="connsiteX50" fmla="*/ 385916 w 624348"/>
              <a:gd name="connsiteY50" fmla="*/ 486925 h 759770"/>
              <a:gd name="connsiteX51" fmla="*/ 373625 w 624348"/>
              <a:gd name="connsiteY51" fmla="*/ 477093 h 759770"/>
              <a:gd name="connsiteX52" fmla="*/ 363793 w 624348"/>
              <a:gd name="connsiteY52" fmla="*/ 454970 h 759770"/>
              <a:gd name="connsiteX53" fmla="*/ 363793 w 624348"/>
              <a:gd name="connsiteY53" fmla="*/ 454970 h 759770"/>
              <a:gd name="connsiteX54" fmla="*/ 358877 w 624348"/>
              <a:gd name="connsiteY54" fmla="*/ 447596 h 759770"/>
              <a:gd name="connsiteX55" fmla="*/ 353961 w 624348"/>
              <a:gd name="connsiteY55" fmla="*/ 432847 h 759770"/>
              <a:gd name="connsiteX56" fmla="*/ 351503 w 624348"/>
              <a:gd name="connsiteY56" fmla="*/ 425473 h 759770"/>
              <a:gd name="connsiteX57" fmla="*/ 349045 w 624348"/>
              <a:gd name="connsiteY57" fmla="*/ 418099 h 759770"/>
              <a:gd name="connsiteX58" fmla="*/ 346587 w 624348"/>
              <a:gd name="connsiteY58" fmla="*/ 410725 h 759770"/>
              <a:gd name="connsiteX59" fmla="*/ 344129 w 624348"/>
              <a:gd name="connsiteY59" fmla="*/ 391060 h 759770"/>
              <a:gd name="connsiteX60" fmla="*/ 341671 w 624348"/>
              <a:gd name="connsiteY60" fmla="*/ 383686 h 759770"/>
              <a:gd name="connsiteX61" fmla="*/ 339213 w 624348"/>
              <a:gd name="connsiteY61" fmla="*/ 373854 h 759770"/>
              <a:gd name="connsiteX62" fmla="*/ 336754 w 624348"/>
              <a:gd name="connsiteY62" fmla="*/ 361564 h 759770"/>
              <a:gd name="connsiteX63" fmla="*/ 334296 w 624348"/>
              <a:gd name="connsiteY63" fmla="*/ 344357 h 759770"/>
              <a:gd name="connsiteX64" fmla="*/ 329380 w 624348"/>
              <a:gd name="connsiteY64" fmla="*/ 324693 h 759770"/>
              <a:gd name="connsiteX65" fmla="*/ 324464 w 624348"/>
              <a:gd name="connsiteY65" fmla="*/ 309944 h 759770"/>
              <a:gd name="connsiteX66" fmla="*/ 322006 w 624348"/>
              <a:gd name="connsiteY66" fmla="*/ 233744 h 759770"/>
              <a:gd name="connsiteX67" fmla="*/ 319548 w 624348"/>
              <a:gd name="connsiteY67" fmla="*/ 218996 h 759770"/>
              <a:gd name="connsiteX68" fmla="*/ 317090 w 624348"/>
              <a:gd name="connsiteY68" fmla="*/ 196873 h 759770"/>
              <a:gd name="connsiteX69" fmla="*/ 314632 w 624348"/>
              <a:gd name="connsiteY69" fmla="*/ 189499 h 759770"/>
              <a:gd name="connsiteX70" fmla="*/ 312174 w 624348"/>
              <a:gd name="connsiteY70" fmla="*/ 177209 h 759770"/>
              <a:gd name="connsiteX71" fmla="*/ 314632 w 624348"/>
              <a:gd name="connsiteY71" fmla="*/ 113299 h 759770"/>
              <a:gd name="connsiteX72" fmla="*/ 331838 w 624348"/>
              <a:gd name="connsiteY72" fmla="*/ 91177 h 759770"/>
              <a:gd name="connsiteX73" fmla="*/ 336754 w 624348"/>
              <a:gd name="connsiteY73" fmla="*/ 86260 h 759770"/>
              <a:gd name="connsiteX74" fmla="*/ 341671 w 624348"/>
              <a:gd name="connsiteY74" fmla="*/ 71512 h 759770"/>
              <a:gd name="connsiteX75" fmla="*/ 344129 w 624348"/>
              <a:gd name="connsiteY75" fmla="*/ 64138 h 759770"/>
              <a:gd name="connsiteX76" fmla="*/ 341671 w 624348"/>
              <a:gd name="connsiteY76" fmla="*/ 49389 h 759770"/>
              <a:gd name="connsiteX77" fmla="*/ 336754 w 624348"/>
              <a:gd name="connsiteY77" fmla="*/ 34641 h 759770"/>
              <a:gd name="connsiteX78" fmla="*/ 378542 w 624348"/>
              <a:gd name="connsiteY78" fmla="*/ 39557 h 759770"/>
              <a:gd name="connsiteX79" fmla="*/ 395748 w 624348"/>
              <a:gd name="connsiteY79" fmla="*/ 42015 h 759770"/>
              <a:gd name="connsiteX80" fmla="*/ 405580 w 624348"/>
              <a:gd name="connsiteY80" fmla="*/ 44473 h 759770"/>
              <a:gd name="connsiteX81" fmla="*/ 417871 w 624348"/>
              <a:gd name="connsiteY81" fmla="*/ 46931 h 759770"/>
              <a:gd name="connsiteX82" fmla="*/ 449825 w 624348"/>
              <a:gd name="connsiteY82" fmla="*/ 44473 h 759770"/>
              <a:gd name="connsiteX83" fmla="*/ 464574 w 624348"/>
              <a:gd name="connsiteY83" fmla="*/ 39557 h 759770"/>
              <a:gd name="connsiteX84" fmla="*/ 471948 w 624348"/>
              <a:gd name="connsiteY84" fmla="*/ 37099 h 759770"/>
              <a:gd name="connsiteX85" fmla="*/ 481780 w 624348"/>
              <a:gd name="connsiteY85" fmla="*/ 22351 h 759770"/>
              <a:gd name="connsiteX86" fmla="*/ 624348 w 624348"/>
              <a:gd name="connsiteY86" fmla="*/ 14977 h 75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24348" h="759770">
                <a:moveTo>
                  <a:pt x="0" y="592622"/>
                </a:moveTo>
                <a:cubicBezTo>
                  <a:pt x="4781" y="596447"/>
                  <a:pt x="21577" y="610466"/>
                  <a:pt x="27038" y="612286"/>
                </a:cubicBezTo>
                <a:lnTo>
                  <a:pt x="41787" y="617202"/>
                </a:lnTo>
                <a:lnTo>
                  <a:pt x="49161" y="619660"/>
                </a:lnTo>
                <a:cubicBezTo>
                  <a:pt x="66065" y="630930"/>
                  <a:pt x="58304" y="627625"/>
                  <a:pt x="71283" y="631951"/>
                </a:cubicBezTo>
                <a:cubicBezTo>
                  <a:pt x="82316" y="642981"/>
                  <a:pt x="69213" y="631347"/>
                  <a:pt x="83574" y="639325"/>
                </a:cubicBezTo>
                <a:cubicBezTo>
                  <a:pt x="88739" y="642194"/>
                  <a:pt x="92717" y="647289"/>
                  <a:pt x="98322" y="649157"/>
                </a:cubicBezTo>
                <a:lnTo>
                  <a:pt x="120445" y="656531"/>
                </a:lnTo>
                <a:lnTo>
                  <a:pt x="127819" y="658989"/>
                </a:lnTo>
                <a:cubicBezTo>
                  <a:pt x="130277" y="659808"/>
                  <a:pt x="132679" y="660818"/>
                  <a:pt x="135193" y="661447"/>
                </a:cubicBezTo>
                <a:cubicBezTo>
                  <a:pt x="138470" y="662267"/>
                  <a:pt x="141789" y="662935"/>
                  <a:pt x="145025" y="663906"/>
                </a:cubicBezTo>
                <a:cubicBezTo>
                  <a:pt x="149989" y="665395"/>
                  <a:pt x="154858" y="667183"/>
                  <a:pt x="159774" y="668822"/>
                </a:cubicBezTo>
                <a:lnTo>
                  <a:pt x="174522" y="673738"/>
                </a:lnTo>
                <a:lnTo>
                  <a:pt x="196645" y="681112"/>
                </a:lnTo>
                <a:cubicBezTo>
                  <a:pt x="199103" y="681931"/>
                  <a:pt x="201863" y="682133"/>
                  <a:pt x="204019" y="683570"/>
                </a:cubicBezTo>
                <a:cubicBezTo>
                  <a:pt x="225147" y="697655"/>
                  <a:pt x="198418" y="680770"/>
                  <a:pt x="218767" y="690944"/>
                </a:cubicBezTo>
                <a:cubicBezTo>
                  <a:pt x="221410" y="692265"/>
                  <a:pt x="223442" y="694660"/>
                  <a:pt x="226142" y="695860"/>
                </a:cubicBezTo>
                <a:cubicBezTo>
                  <a:pt x="226152" y="695865"/>
                  <a:pt x="244571" y="702004"/>
                  <a:pt x="248264" y="703235"/>
                </a:cubicBezTo>
                <a:lnTo>
                  <a:pt x="263013" y="708151"/>
                </a:lnTo>
                <a:cubicBezTo>
                  <a:pt x="272845" y="709790"/>
                  <a:pt x="282839" y="710650"/>
                  <a:pt x="292509" y="713067"/>
                </a:cubicBezTo>
                <a:cubicBezTo>
                  <a:pt x="295787" y="713886"/>
                  <a:pt x="299044" y="714792"/>
                  <a:pt x="302342" y="715525"/>
                </a:cubicBezTo>
                <a:cubicBezTo>
                  <a:pt x="306420" y="716431"/>
                  <a:pt x="310601" y="716884"/>
                  <a:pt x="314632" y="717983"/>
                </a:cubicBezTo>
                <a:lnTo>
                  <a:pt x="336754" y="725357"/>
                </a:lnTo>
                <a:cubicBezTo>
                  <a:pt x="339212" y="726176"/>
                  <a:pt x="341615" y="727187"/>
                  <a:pt x="344129" y="727815"/>
                </a:cubicBezTo>
                <a:cubicBezTo>
                  <a:pt x="358988" y="731530"/>
                  <a:pt x="350756" y="729205"/>
                  <a:pt x="368709" y="735189"/>
                </a:cubicBezTo>
                <a:lnTo>
                  <a:pt x="376083" y="737647"/>
                </a:lnTo>
                <a:cubicBezTo>
                  <a:pt x="378541" y="738467"/>
                  <a:pt x="380917" y="739598"/>
                  <a:pt x="383458" y="740106"/>
                </a:cubicBezTo>
                <a:cubicBezTo>
                  <a:pt x="412925" y="745999"/>
                  <a:pt x="399796" y="743648"/>
                  <a:pt x="422787" y="747480"/>
                </a:cubicBezTo>
                <a:cubicBezTo>
                  <a:pt x="447560" y="755738"/>
                  <a:pt x="409140" y="743141"/>
                  <a:pt x="439993" y="752396"/>
                </a:cubicBezTo>
                <a:cubicBezTo>
                  <a:pt x="444957" y="753885"/>
                  <a:pt x="449630" y="756460"/>
                  <a:pt x="454742" y="757312"/>
                </a:cubicBezTo>
                <a:lnTo>
                  <a:pt x="469490" y="759770"/>
                </a:lnTo>
                <a:cubicBezTo>
                  <a:pt x="488544" y="757653"/>
                  <a:pt x="489888" y="763220"/>
                  <a:pt x="496529" y="749938"/>
                </a:cubicBezTo>
                <a:cubicBezTo>
                  <a:pt x="497688" y="747621"/>
                  <a:pt x="498168" y="745022"/>
                  <a:pt x="498987" y="742564"/>
                </a:cubicBezTo>
                <a:cubicBezTo>
                  <a:pt x="498168" y="736828"/>
                  <a:pt x="496085" y="731134"/>
                  <a:pt x="496529" y="725357"/>
                </a:cubicBezTo>
                <a:cubicBezTo>
                  <a:pt x="496926" y="720190"/>
                  <a:pt x="499806" y="715525"/>
                  <a:pt x="501445" y="710609"/>
                </a:cubicBezTo>
                <a:lnTo>
                  <a:pt x="503903" y="703235"/>
                </a:lnTo>
                <a:cubicBezTo>
                  <a:pt x="503084" y="697499"/>
                  <a:pt x="501994" y="691796"/>
                  <a:pt x="501445" y="686028"/>
                </a:cubicBezTo>
                <a:cubicBezTo>
                  <a:pt x="495549" y="624118"/>
                  <a:pt x="503357" y="668138"/>
                  <a:pt x="496529" y="644241"/>
                </a:cubicBezTo>
                <a:cubicBezTo>
                  <a:pt x="492905" y="631557"/>
                  <a:pt x="496874" y="637212"/>
                  <a:pt x="489154" y="629493"/>
                </a:cubicBezTo>
                <a:lnTo>
                  <a:pt x="484238" y="614744"/>
                </a:lnTo>
                <a:cubicBezTo>
                  <a:pt x="482239" y="608747"/>
                  <a:pt x="481629" y="604761"/>
                  <a:pt x="476864" y="599996"/>
                </a:cubicBezTo>
                <a:cubicBezTo>
                  <a:pt x="474775" y="597907"/>
                  <a:pt x="471948" y="596719"/>
                  <a:pt x="469490" y="595080"/>
                </a:cubicBezTo>
                <a:cubicBezTo>
                  <a:pt x="468671" y="592622"/>
                  <a:pt x="468365" y="589928"/>
                  <a:pt x="467032" y="587706"/>
                </a:cubicBezTo>
                <a:cubicBezTo>
                  <a:pt x="465840" y="585719"/>
                  <a:pt x="463152" y="584862"/>
                  <a:pt x="462116" y="582789"/>
                </a:cubicBezTo>
                <a:cubicBezTo>
                  <a:pt x="462114" y="582786"/>
                  <a:pt x="455972" y="564356"/>
                  <a:pt x="454742" y="560667"/>
                </a:cubicBezTo>
                <a:cubicBezTo>
                  <a:pt x="453922" y="558209"/>
                  <a:pt x="453720" y="555449"/>
                  <a:pt x="452283" y="553293"/>
                </a:cubicBezTo>
                <a:cubicBezTo>
                  <a:pt x="449006" y="548377"/>
                  <a:pt x="447367" y="541821"/>
                  <a:pt x="442451" y="538544"/>
                </a:cubicBezTo>
                <a:lnTo>
                  <a:pt x="435077" y="533628"/>
                </a:lnTo>
                <a:cubicBezTo>
                  <a:pt x="421148" y="512735"/>
                  <a:pt x="444090" y="545099"/>
                  <a:pt x="415413" y="516422"/>
                </a:cubicBezTo>
                <a:cubicBezTo>
                  <a:pt x="403491" y="504500"/>
                  <a:pt x="409437" y="509160"/>
                  <a:pt x="398206" y="501673"/>
                </a:cubicBezTo>
                <a:cubicBezTo>
                  <a:pt x="393372" y="494422"/>
                  <a:pt x="393013" y="492839"/>
                  <a:pt x="385916" y="486925"/>
                </a:cubicBezTo>
                <a:cubicBezTo>
                  <a:pt x="378255" y="480541"/>
                  <a:pt x="379344" y="484241"/>
                  <a:pt x="373625" y="477093"/>
                </a:cubicBezTo>
                <a:cubicBezTo>
                  <a:pt x="366949" y="468748"/>
                  <a:pt x="367690" y="466660"/>
                  <a:pt x="363793" y="454970"/>
                </a:cubicBezTo>
                <a:lnTo>
                  <a:pt x="363793" y="454970"/>
                </a:lnTo>
                <a:cubicBezTo>
                  <a:pt x="362154" y="452512"/>
                  <a:pt x="360077" y="450296"/>
                  <a:pt x="358877" y="447596"/>
                </a:cubicBezTo>
                <a:cubicBezTo>
                  <a:pt x="356772" y="442860"/>
                  <a:pt x="355600" y="437763"/>
                  <a:pt x="353961" y="432847"/>
                </a:cubicBezTo>
                <a:lnTo>
                  <a:pt x="351503" y="425473"/>
                </a:lnTo>
                <a:lnTo>
                  <a:pt x="349045" y="418099"/>
                </a:lnTo>
                <a:lnTo>
                  <a:pt x="346587" y="410725"/>
                </a:lnTo>
                <a:cubicBezTo>
                  <a:pt x="345768" y="404170"/>
                  <a:pt x="345311" y="397559"/>
                  <a:pt x="344129" y="391060"/>
                </a:cubicBezTo>
                <a:cubicBezTo>
                  <a:pt x="343666" y="388511"/>
                  <a:pt x="342383" y="386177"/>
                  <a:pt x="341671" y="383686"/>
                </a:cubicBezTo>
                <a:cubicBezTo>
                  <a:pt x="340743" y="380438"/>
                  <a:pt x="339946" y="377152"/>
                  <a:pt x="339213" y="373854"/>
                </a:cubicBezTo>
                <a:cubicBezTo>
                  <a:pt x="338307" y="369776"/>
                  <a:pt x="337441" y="365685"/>
                  <a:pt x="336754" y="361564"/>
                </a:cubicBezTo>
                <a:cubicBezTo>
                  <a:pt x="335801" y="355849"/>
                  <a:pt x="335432" y="350038"/>
                  <a:pt x="334296" y="344357"/>
                </a:cubicBezTo>
                <a:cubicBezTo>
                  <a:pt x="332971" y="337732"/>
                  <a:pt x="331516" y="331103"/>
                  <a:pt x="329380" y="324693"/>
                </a:cubicBezTo>
                <a:lnTo>
                  <a:pt x="324464" y="309944"/>
                </a:lnTo>
                <a:cubicBezTo>
                  <a:pt x="323645" y="284544"/>
                  <a:pt x="323378" y="259120"/>
                  <a:pt x="322006" y="233744"/>
                </a:cubicBezTo>
                <a:cubicBezTo>
                  <a:pt x="321737" y="228767"/>
                  <a:pt x="320207" y="223936"/>
                  <a:pt x="319548" y="218996"/>
                </a:cubicBezTo>
                <a:cubicBezTo>
                  <a:pt x="318567" y="211641"/>
                  <a:pt x="318310" y="204192"/>
                  <a:pt x="317090" y="196873"/>
                </a:cubicBezTo>
                <a:cubicBezTo>
                  <a:pt x="316664" y="194317"/>
                  <a:pt x="315260" y="192013"/>
                  <a:pt x="314632" y="189499"/>
                </a:cubicBezTo>
                <a:cubicBezTo>
                  <a:pt x="313619" y="185446"/>
                  <a:pt x="312993" y="181306"/>
                  <a:pt x="312174" y="177209"/>
                </a:cubicBezTo>
                <a:cubicBezTo>
                  <a:pt x="312993" y="155906"/>
                  <a:pt x="313165" y="134568"/>
                  <a:pt x="314632" y="113299"/>
                </a:cubicBezTo>
                <a:cubicBezTo>
                  <a:pt x="315322" y="103296"/>
                  <a:pt x="325902" y="97114"/>
                  <a:pt x="331838" y="91177"/>
                </a:cubicBezTo>
                <a:lnTo>
                  <a:pt x="336754" y="86260"/>
                </a:lnTo>
                <a:lnTo>
                  <a:pt x="341671" y="71512"/>
                </a:lnTo>
                <a:lnTo>
                  <a:pt x="344129" y="64138"/>
                </a:lnTo>
                <a:cubicBezTo>
                  <a:pt x="343310" y="59222"/>
                  <a:pt x="342880" y="54224"/>
                  <a:pt x="341671" y="49389"/>
                </a:cubicBezTo>
                <a:cubicBezTo>
                  <a:pt x="340414" y="44362"/>
                  <a:pt x="331593" y="34172"/>
                  <a:pt x="336754" y="34641"/>
                </a:cubicBezTo>
                <a:cubicBezTo>
                  <a:pt x="377510" y="38346"/>
                  <a:pt x="350045" y="35173"/>
                  <a:pt x="378542" y="39557"/>
                </a:cubicBezTo>
                <a:cubicBezTo>
                  <a:pt x="384268" y="40438"/>
                  <a:pt x="390048" y="40979"/>
                  <a:pt x="395748" y="42015"/>
                </a:cubicBezTo>
                <a:cubicBezTo>
                  <a:pt x="399072" y="42619"/>
                  <a:pt x="402282" y="43740"/>
                  <a:pt x="405580" y="44473"/>
                </a:cubicBezTo>
                <a:cubicBezTo>
                  <a:pt x="409659" y="45379"/>
                  <a:pt x="413774" y="46112"/>
                  <a:pt x="417871" y="46931"/>
                </a:cubicBezTo>
                <a:cubicBezTo>
                  <a:pt x="428522" y="46112"/>
                  <a:pt x="439273" y="46139"/>
                  <a:pt x="449825" y="44473"/>
                </a:cubicBezTo>
                <a:cubicBezTo>
                  <a:pt x="454944" y="43665"/>
                  <a:pt x="459658" y="41196"/>
                  <a:pt x="464574" y="39557"/>
                </a:cubicBezTo>
                <a:lnTo>
                  <a:pt x="471948" y="37099"/>
                </a:lnTo>
                <a:lnTo>
                  <a:pt x="481780" y="22351"/>
                </a:lnTo>
                <a:cubicBezTo>
                  <a:pt x="512148" y="-23201"/>
                  <a:pt x="483742" y="14977"/>
                  <a:pt x="624348" y="14977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2" name="Forme libre 1831"/>
          <p:cNvSpPr/>
          <p:nvPr/>
        </p:nvSpPr>
        <p:spPr>
          <a:xfrm>
            <a:off x="7396316" y="3202858"/>
            <a:ext cx="449826" cy="334297"/>
          </a:xfrm>
          <a:custGeom>
            <a:avLst/>
            <a:gdLst>
              <a:gd name="connsiteX0" fmla="*/ 172065 w 449826"/>
              <a:gd name="connsiteY0" fmla="*/ 149942 h 334297"/>
              <a:gd name="connsiteX1" fmla="*/ 159774 w 449826"/>
              <a:gd name="connsiteY1" fmla="*/ 159774 h 334297"/>
              <a:gd name="connsiteX2" fmla="*/ 154858 w 449826"/>
              <a:gd name="connsiteY2" fmla="*/ 167148 h 334297"/>
              <a:gd name="connsiteX3" fmla="*/ 147484 w 449826"/>
              <a:gd name="connsiteY3" fmla="*/ 169607 h 334297"/>
              <a:gd name="connsiteX4" fmla="*/ 132736 w 449826"/>
              <a:gd name="connsiteY4" fmla="*/ 176981 h 334297"/>
              <a:gd name="connsiteX5" fmla="*/ 113071 w 449826"/>
              <a:gd name="connsiteY5" fmla="*/ 186813 h 334297"/>
              <a:gd name="connsiteX6" fmla="*/ 113071 w 449826"/>
              <a:gd name="connsiteY6" fmla="*/ 186813 h 334297"/>
              <a:gd name="connsiteX7" fmla="*/ 98323 w 449826"/>
              <a:gd name="connsiteY7" fmla="*/ 194187 h 334297"/>
              <a:gd name="connsiteX8" fmla="*/ 93407 w 449826"/>
              <a:gd name="connsiteY8" fmla="*/ 201561 h 334297"/>
              <a:gd name="connsiteX9" fmla="*/ 86032 w 449826"/>
              <a:gd name="connsiteY9" fmla="*/ 204019 h 334297"/>
              <a:gd name="connsiteX10" fmla="*/ 81116 w 449826"/>
              <a:gd name="connsiteY10" fmla="*/ 208936 h 334297"/>
              <a:gd name="connsiteX11" fmla="*/ 73742 w 449826"/>
              <a:gd name="connsiteY11" fmla="*/ 213852 h 334297"/>
              <a:gd name="connsiteX12" fmla="*/ 61452 w 449826"/>
              <a:gd name="connsiteY12" fmla="*/ 228600 h 334297"/>
              <a:gd name="connsiteX13" fmla="*/ 54078 w 449826"/>
              <a:gd name="connsiteY13" fmla="*/ 233516 h 334297"/>
              <a:gd name="connsiteX14" fmla="*/ 46703 w 449826"/>
              <a:gd name="connsiteY14" fmla="*/ 245807 h 334297"/>
              <a:gd name="connsiteX15" fmla="*/ 36871 w 449826"/>
              <a:gd name="connsiteY15" fmla="*/ 258097 h 334297"/>
              <a:gd name="connsiteX16" fmla="*/ 19665 w 449826"/>
              <a:gd name="connsiteY16" fmla="*/ 277761 h 334297"/>
              <a:gd name="connsiteX17" fmla="*/ 12290 w 449826"/>
              <a:gd name="connsiteY17" fmla="*/ 290052 h 334297"/>
              <a:gd name="connsiteX18" fmla="*/ 0 w 449826"/>
              <a:gd name="connsiteY18" fmla="*/ 302342 h 334297"/>
              <a:gd name="connsiteX19" fmla="*/ 7374 w 449826"/>
              <a:gd name="connsiteY19" fmla="*/ 322007 h 334297"/>
              <a:gd name="connsiteX20" fmla="*/ 9832 w 449826"/>
              <a:gd name="connsiteY20" fmla="*/ 329381 h 334297"/>
              <a:gd name="connsiteX21" fmla="*/ 17207 w 449826"/>
              <a:gd name="connsiteY21" fmla="*/ 334297 h 334297"/>
              <a:gd name="connsiteX22" fmla="*/ 27039 w 449826"/>
              <a:gd name="connsiteY22" fmla="*/ 331839 h 334297"/>
              <a:gd name="connsiteX23" fmla="*/ 41787 w 449826"/>
              <a:gd name="connsiteY23" fmla="*/ 329381 h 334297"/>
              <a:gd name="connsiteX24" fmla="*/ 56536 w 449826"/>
              <a:gd name="connsiteY24" fmla="*/ 324465 h 334297"/>
              <a:gd name="connsiteX25" fmla="*/ 81116 w 449826"/>
              <a:gd name="connsiteY25" fmla="*/ 319548 h 334297"/>
              <a:gd name="connsiteX26" fmla="*/ 93407 w 449826"/>
              <a:gd name="connsiteY26" fmla="*/ 317090 h 334297"/>
              <a:gd name="connsiteX27" fmla="*/ 113071 w 449826"/>
              <a:gd name="connsiteY27" fmla="*/ 312174 h 334297"/>
              <a:gd name="connsiteX28" fmla="*/ 115529 w 449826"/>
              <a:gd name="connsiteY28" fmla="*/ 304800 h 334297"/>
              <a:gd name="connsiteX29" fmla="*/ 137652 w 449826"/>
              <a:gd name="connsiteY29" fmla="*/ 287594 h 334297"/>
              <a:gd name="connsiteX30" fmla="*/ 142568 w 449826"/>
              <a:gd name="connsiteY30" fmla="*/ 282677 h 334297"/>
              <a:gd name="connsiteX31" fmla="*/ 147484 w 449826"/>
              <a:gd name="connsiteY31" fmla="*/ 275303 h 334297"/>
              <a:gd name="connsiteX32" fmla="*/ 162232 w 449826"/>
              <a:gd name="connsiteY32" fmla="*/ 270387 h 334297"/>
              <a:gd name="connsiteX33" fmla="*/ 181897 w 449826"/>
              <a:gd name="connsiteY33" fmla="*/ 260555 h 334297"/>
              <a:gd name="connsiteX34" fmla="*/ 204019 w 449826"/>
              <a:gd name="connsiteY34" fmla="*/ 253181 h 334297"/>
              <a:gd name="connsiteX35" fmla="*/ 218768 w 449826"/>
              <a:gd name="connsiteY35" fmla="*/ 248265 h 334297"/>
              <a:gd name="connsiteX36" fmla="*/ 226142 w 449826"/>
              <a:gd name="connsiteY36" fmla="*/ 245807 h 334297"/>
              <a:gd name="connsiteX37" fmla="*/ 231058 w 449826"/>
              <a:gd name="connsiteY37" fmla="*/ 240890 h 334297"/>
              <a:gd name="connsiteX38" fmla="*/ 240890 w 449826"/>
              <a:gd name="connsiteY38" fmla="*/ 238432 h 334297"/>
              <a:gd name="connsiteX39" fmla="*/ 248265 w 449826"/>
              <a:gd name="connsiteY39" fmla="*/ 235974 h 334297"/>
              <a:gd name="connsiteX40" fmla="*/ 258097 w 449826"/>
              <a:gd name="connsiteY40" fmla="*/ 233516 h 334297"/>
              <a:gd name="connsiteX41" fmla="*/ 280219 w 449826"/>
              <a:gd name="connsiteY41" fmla="*/ 223684 h 334297"/>
              <a:gd name="connsiteX42" fmla="*/ 285136 w 449826"/>
              <a:gd name="connsiteY42" fmla="*/ 218768 h 334297"/>
              <a:gd name="connsiteX43" fmla="*/ 299884 w 449826"/>
              <a:gd name="connsiteY43" fmla="*/ 213852 h 334297"/>
              <a:gd name="connsiteX44" fmla="*/ 307258 w 449826"/>
              <a:gd name="connsiteY44" fmla="*/ 208936 h 334297"/>
              <a:gd name="connsiteX45" fmla="*/ 312174 w 449826"/>
              <a:gd name="connsiteY45" fmla="*/ 204019 h 334297"/>
              <a:gd name="connsiteX46" fmla="*/ 326923 w 449826"/>
              <a:gd name="connsiteY46" fmla="*/ 194187 h 334297"/>
              <a:gd name="connsiteX47" fmla="*/ 336755 w 449826"/>
              <a:gd name="connsiteY47" fmla="*/ 179439 h 334297"/>
              <a:gd name="connsiteX48" fmla="*/ 349045 w 449826"/>
              <a:gd name="connsiteY48" fmla="*/ 164690 h 334297"/>
              <a:gd name="connsiteX49" fmla="*/ 351503 w 449826"/>
              <a:gd name="connsiteY49" fmla="*/ 157316 h 334297"/>
              <a:gd name="connsiteX50" fmla="*/ 361336 w 449826"/>
              <a:gd name="connsiteY50" fmla="*/ 145026 h 334297"/>
              <a:gd name="connsiteX51" fmla="*/ 368710 w 449826"/>
              <a:gd name="connsiteY51" fmla="*/ 130277 h 334297"/>
              <a:gd name="connsiteX52" fmla="*/ 376084 w 449826"/>
              <a:gd name="connsiteY52" fmla="*/ 122903 h 334297"/>
              <a:gd name="connsiteX53" fmla="*/ 385916 w 449826"/>
              <a:gd name="connsiteY53" fmla="*/ 108155 h 334297"/>
              <a:gd name="connsiteX54" fmla="*/ 390832 w 449826"/>
              <a:gd name="connsiteY54" fmla="*/ 100781 h 334297"/>
              <a:gd name="connsiteX55" fmla="*/ 408039 w 449826"/>
              <a:gd name="connsiteY55" fmla="*/ 86032 h 334297"/>
              <a:gd name="connsiteX56" fmla="*/ 415413 w 449826"/>
              <a:gd name="connsiteY56" fmla="*/ 78658 h 334297"/>
              <a:gd name="connsiteX57" fmla="*/ 430161 w 449826"/>
              <a:gd name="connsiteY57" fmla="*/ 71284 h 334297"/>
              <a:gd name="connsiteX58" fmla="*/ 435078 w 449826"/>
              <a:gd name="connsiteY58" fmla="*/ 66368 h 334297"/>
              <a:gd name="connsiteX59" fmla="*/ 442452 w 449826"/>
              <a:gd name="connsiteY59" fmla="*/ 63910 h 334297"/>
              <a:gd name="connsiteX60" fmla="*/ 449826 w 449826"/>
              <a:gd name="connsiteY60" fmla="*/ 58994 h 334297"/>
              <a:gd name="connsiteX61" fmla="*/ 444910 w 449826"/>
              <a:gd name="connsiteY61" fmla="*/ 36871 h 334297"/>
              <a:gd name="connsiteX62" fmla="*/ 439994 w 449826"/>
              <a:gd name="connsiteY62" fmla="*/ 29497 h 334297"/>
              <a:gd name="connsiteX63" fmla="*/ 435078 w 449826"/>
              <a:gd name="connsiteY63" fmla="*/ 14748 h 334297"/>
              <a:gd name="connsiteX64" fmla="*/ 432619 w 449826"/>
              <a:gd name="connsiteY64" fmla="*/ 7374 h 334297"/>
              <a:gd name="connsiteX65" fmla="*/ 427703 w 449826"/>
              <a:gd name="connsiteY65" fmla="*/ 0 h 334297"/>
              <a:gd name="connsiteX66" fmla="*/ 412955 w 449826"/>
              <a:gd name="connsiteY66" fmla="*/ 4916 h 334297"/>
              <a:gd name="connsiteX67" fmla="*/ 405581 w 449826"/>
              <a:gd name="connsiteY67" fmla="*/ 9832 h 334297"/>
              <a:gd name="connsiteX68" fmla="*/ 398207 w 449826"/>
              <a:gd name="connsiteY68" fmla="*/ 12290 h 334297"/>
              <a:gd name="connsiteX69" fmla="*/ 388374 w 449826"/>
              <a:gd name="connsiteY69" fmla="*/ 17207 h 334297"/>
              <a:gd name="connsiteX70" fmla="*/ 381000 w 449826"/>
              <a:gd name="connsiteY70" fmla="*/ 19665 h 334297"/>
              <a:gd name="connsiteX71" fmla="*/ 373626 w 449826"/>
              <a:gd name="connsiteY71" fmla="*/ 24581 h 334297"/>
              <a:gd name="connsiteX72" fmla="*/ 358878 w 449826"/>
              <a:gd name="connsiteY72" fmla="*/ 29497 h 334297"/>
              <a:gd name="connsiteX73" fmla="*/ 353961 w 449826"/>
              <a:gd name="connsiteY73" fmla="*/ 34413 h 334297"/>
              <a:gd name="connsiteX74" fmla="*/ 339213 w 449826"/>
              <a:gd name="connsiteY74" fmla="*/ 39329 h 334297"/>
              <a:gd name="connsiteX75" fmla="*/ 331839 w 449826"/>
              <a:gd name="connsiteY75" fmla="*/ 46703 h 334297"/>
              <a:gd name="connsiteX76" fmla="*/ 324465 w 449826"/>
              <a:gd name="connsiteY76" fmla="*/ 49161 h 334297"/>
              <a:gd name="connsiteX77" fmla="*/ 317090 w 449826"/>
              <a:gd name="connsiteY77" fmla="*/ 54077 h 334297"/>
              <a:gd name="connsiteX78" fmla="*/ 299884 w 449826"/>
              <a:gd name="connsiteY78" fmla="*/ 58994 h 334297"/>
              <a:gd name="connsiteX79" fmla="*/ 292510 w 449826"/>
              <a:gd name="connsiteY79" fmla="*/ 61452 h 334297"/>
              <a:gd name="connsiteX80" fmla="*/ 272845 w 449826"/>
              <a:gd name="connsiteY80" fmla="*/ 66368 h 334297"/>
              <a:gd name="connsiteX81" fmla="*/ 258097 w 449826"/>
              <a:gd name="connsiteY81" fmla="*/ 71284 h 334297"/>
              <a:gd name="connsiteX82" fmla="*/ 243349 w 449826"/>
              <a:gd name="connsiteY82" fmla="*/ 81116 h 334297"/>
              <a:gd name="connsiteX83" fmla="*/ 235974 w 449826"/>
              <a:gd name="connsiteY83" fmla="*/ 93407 h 334297"/>
              <a:gd name="connsiteX84" fmla="*/ 233516 w 449826"/>
              <a:gd name="connsiteY84" fmla="*/ 100781 h 334297"/>
              <a:gd name="connsiteX85" fmla="*/ 228600 w 449826"/>
              <a:gd name="connsiteY85" fmla="*/ 108155 h 334297"/>
              <a:gd name="connsiteX86" fmla="*/ 226142 w 449826"/>
              <a:gd name="connsiteY86" fmla="*/ 115529 h 334297"/>
              <a:gd name="connsiteX87" fmla="*/ 218768 w 449826"/>
              <a:gd name="connsiteY87" fmla="*/ 120445 h 334297"/>
              <a:gd name="connsiteX88" fmla="*/ 213852 w 449826"/>
              <a:gd name="connsiteY88" fmla="*/ 127819 h 334297"/>
              <a:gd name="connsiteX89" fmla="*/ 189271 w 449826"/>
              <a:gd name="connsiteY89" fmla="*/ 147484 h 334297"/>
              <a:gd name="connsiteX90" fmla="*/ 181897 w 449826"/>
              <a:gd name="connsiteY90" fmla="*/ 152400 h 334297"/>
              <a:gd name="connsiteX91" fmla="*/ 167149 w 449826"/>
              <a:gd name="connsiteY91" fmla="*/ 157316 h 334297"/>
              <a:gd name="connsiteX92" fmla="*/ 172065 w 449826"/>
              <a:gd name="connsiteY92" fmla="*/ 149942 h 33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49826" h="334297">
                <a:moveTo>
                  <a:pt x="172065" y="149942"/>
                </a:moveTo>
                <a:cubicBezTo>
                  <a:pt x="167968" y="153219"/>
                  <a:pt x="163484" y="156064"/>
                  <a:pt x="159774" y="159774"/>
                </a:cubicBezTo>
                <a:cubicBezTo>
                  <a:pt x="157685" y="161863"/>
                  <a:pt x="157165" y="165302"/>
                  <a:pt x="154858" y="167148"/>
                </a:cubicBezTo>
                <a:cubicBezTo>
                  <a:pt x="152835" y="168767"/>
                  <a:pt x="149801" y="168448"/>
                  <a:pt x="147484" y="169607"/>
                </a:cubicBezTo>
                <a:cubicBezTo>
                  <a:pt x="128432" y="179134"/>
                  <a:pt x="151264" y="170805"/>
                  <a:pt x="132736" y="176981"/>
                </a:cubicBezTo>
                <a:cubicBezTo>
                  <a:pt x="124154" y="185561"/>
                  <a:pt x="130018" y="181164"/>
                  <a:pt x="113071" y="186813"/>
                </a:cubicBezTo>
                <a:lnTo>
                  <a:pt x="113071" y="186813"/>
                </a:lnTo>
                <a:cubicBezTo>
                  <a:pt x="103541" y="193166"/>
                  <a:pt x="108500" y="190795"/>
                  <a:pt x="98323" y="194187"/>
                </a:cubicBezTo>
                <a:cubicBezTo>
                  <a:pt x="96684" y="196645"/>
                  <a:pt x="95714" y="199716"/>
                  <a:pt x="93407" y="201561"/>
                </a:cubicBezTo>
                <a:cubicBezTo>
                  <a:pt x="91383" y="203180"/>
                  <a:pt x="88254" y="202686"/>
                  <a:pt x="86032" y="204019"/>
                </a:cubicBezTo>
                <a:cubicBezTo>
                  <a:pt x="84045" y="205211"/>
                  <a:pt x="82926" y="207488"/>
                  <a:pt x="81116" y="208936"/>
                </a:cubicBezTo>
                <a:cubicBezTo>
                  <a:pt x="78809" y="210782"/>
                  <a:pt x="76011" y="211961"/>
                  <a:pt x="73742" y="213852"/>
                </a:cubicBezTo>
                <a:cubicBezTo>
                  <a:pt x="49581" y="233986"/>
                  <a:pt x="80787" y="209265"/>
                  <a:pt x="61452" y="228600"/>
                </a:cubicBezTo>
                <a:cubicBezTo>
                  <a:pt x="59363" y="230689"/>
                  <a:pt x="56536" y="231877"/>
                  <a:pt x="54078" y="233516"/>
                </a:cubicBezTo>
                <a:cubicBezTo>
                  <a:pt x="47110" y="254410"/>
                  <a:pt x="56828" y="228931"/>
                  <a:pt x="46703" y="245807"/>
                </a:cubicBezTo>
                <a:cubicBezTo>
                  <a:pt x="38789" y="258998"/>
                  <a:pt x="51556" y="248307"/>
                  <a:pt x="36871" y="258097"/>
                </a:cubicBezTo>
                <a:cubicBezTo>
                  <a:pt x="25400" y="275303"/>
                  <a:pt x="31955" y="269568"/>
                  <a:pt x="19665" y="277761"/>
                </a:cubicBezTo>
                <a:cubicBezTo>
                  <a:pt x="15396" y="290569"/>
                  <a:pt x="20004" y="280411"/>
                  <a:pt x="12290" y="290052"/>
                </a:cubicBezTo>
                <a:cubicBezTo>
                  <a:pt x="2924" y="301758"/>
                  <a:pt x="12643" y="293913"/>
                  <a:pt x="0" y="302342"/>
                </a:cubicBezTo>
                <a:cubicBezTo>
                  <a:pt x="4742" y="326052"/>
                  <a:pt x="-1065" y="305129"/>
                  <a:pt x="7374" y="322007"/>
                </a:cubicBezTo>
                <a:cubicBezTo>
                  <a:pt x="8533" y="324324"/>
                  <a:pt x="8213" y="327358"/>
                  <a:pt x="9832" y="329381"/>
                </a:cubicBezTo>
                <a:cubicBezTo>
                  <a:pt x="11678" y="331688"/>
                  <a:pt x="14749" y="332658"/>
                  <a:pt x="17207" y="334297"/>
                </a:cubicBezTo>
                <a:cubicBezTo>
                  <a:pt x="20484" y="333478"/>
                  <a:pt x="23726" y="332502"/>
                  <a:pt x="27039" y="331839"/>
                </a:cubicBezTo>
                <a:cubicBezTo>
                  <a:pt x="31926" y="330862"/>
                  <a:pt x="36952" y="330590"/>
                  <a:pt x="41787" y="329381"/>
                </a:cubicBezTo>
                <a:cubicBezTo>
                  <a:pt x="46815" y="328124"/>
                  <a:pt x="51454" y="325482"/>
                  <a:pt x="56536" y="324465"/>
                </a:cubicBezTo>
                <a:lnTo>
                  <a:pt x="81116" y="319548"/>
                </a:lnTo>
                <a:cubicBezTo>
                  <a:pt x="85213" y="318729"/>
                  <a:pt x="89443" y="318411"/>
                  <a:pt x="93407" y="317090"/>
                </a:cubicBezTo>
                <a:cubicBezTo>
                  <a:pt x="104744" y="313311"/>
                  <a:pt x="98240" y="315140"/>
                  <a:pt x="113071" y="312174"/>
                </a:cubicBezTo>
                <a:cubicBezTo>
                  <a:pt x="113890" y="309716"/>
                  <a:pt x="114092" y="306956"/>
                  <a:pt x="115529" y="304800"/>
                </a:cubicBezTo>
                <a:cubicBezTo>
                  <a:pt x="122451" y="294416"/>
                  <a:pt x="127880" y="297368"/>
                  <a:pt x="137652" y="287594"/>
                </a:cubicBezTo>
                <a:cubicBezTo>
                  <a:pt x="139291" y="285955"/>
                  <a:pt x="141120" y="284487"/>
                  <a:pt x="142568" y="282677"/>
                </a:cubicBezTo>
                <a:cubicBezTo>
                  <a:pt x="144413" y="280370"/>
                  <a:pt x="144979" y="276869"/>
                  <a:pt x="147484" y="275303"/>
                </a:cubicBezTo>
                <a:cubicBezTo>
                  <a:pt x="151878" y="272557"/>
                  <a:pt x="162232" y="270387"/>
                  <a:pt x="162232" y="270387"/>
                </a:cubicBezTo>
                <a:cubicBezTo>
                  <a:pt x="170814" y="261807"/>
                  <a:pt x="164950" y="266204"/>
                  <a:pt x="181897" y="260555"/>
                </a:cubicBezTo>
                <a:lnTo>
                  <a:pt x="204019" y="253181"/>
                </a:lnTo>
                <a:lnTo>
                  <a:pt x="218768" y="248265"/>
                </a:lnTo>
                <a:lnTo>
                  <a:pt x="226142" y="245807"/>
                </a:lnTo>
                <a:cubicBezTo>
                  <a:pt x="227781" y="244168"/>
                  <a:pt x="228985" y="241927"/>
                  <a:pt x="231058" y="240890"/>
                </a:cubicBezTo>
                <a:cubicBezTo>
                  <a:pt x="234079" y="239379"/>
                  <a:pt x="237642" y="239360"/>
                  <a:pt x="240890" y="238432"/>
                </a:cubicBezTo>
                <a:cubicBezTo>
                  <a:pt x="243382" y="237720"/>
                  <a:pt x="245773" y="236686"/>
                  <a:pt x="248265" y="235974"/>
                </a:cubicBezTo>
                <a:cubicBezTo>
                  <a:pt x="251513" y="235046"/>
                  <a:pt x="254861" y="234487"/>
                  <a:pt x="258097" y="233516"/>
                </a:cubicBezTo>
                <a:cubicBezTo>
                  <a:pt x="269013" y="230241"/>
                  <a:pt x="272316" y="230006"/>
                  <a:pt x="280219" y="223684"/>
                </a:cubicBezTo>
                <a:cubicBezTo>
                  <a:pt x="282029" y="222236"/>
                  <a:pt x="283063" y="219804"/>
                  <a:pt x="285136" y="218768"/>
                </a:cubicBezTo>
                <a:cubicBezTo>
                  <a:pt x="289771" y="216451"/>
                  <a:pt x="295572" y="216726"/>
                  <a:pt x="299884" y="213852"/>
                </a:cubicBezTo>
                <a:cubicBezTo>
                  <a:pt x="302342" y="212213"/>
                  <a:pt x="304951" y="210782"/>
                  <a:pt x="307258" y="208936"/>
                </a:cubicBezTo>
                <a:cubicBezTo>
                  <a:pt x="309068" y="207488"/>
                  <a:pt x="310320" y="205410"/>
                  <a:pt x="312174" y="204019"/>
                </a:cubicBezTo>
                <a:cubicBezTo>
                  <a:pt x="316901" y="200474"/>
                  <a:pt x="326923" y="194187"/>
                  <a:pt x="326923" y="194187"/>
                </a:cubicBezTo>
                <a:cubicBezTo>
                  <a:pt x="330200" y="189271"/>
                  <a:pt x="332577" y="183617"/>
                  <a:pt x="336755" y="179439"/>
                </a:cubicBezTo>
                <a:cubicBezTo>
                  <a:pt x="342193" y="174001"/>
                  <a:pt x="345622" y="171536"/>
                  <a:pt x="349045" y="164690"/>
                </a:cubicBezTo>
                <a:cubicBezTo>
                  <a:pt x="350204" y="162373"/>
                  <a:pt x="350344" y="159633"/>
                  <a:pt x="351503" y="157316"/>
                </a:cubicBezTo>
                <a:cubicBezTo>
                  <a:pt x="354604" y="151113"/>
                  <a:pt x="356762" y="149599"/>
                  <a:pt x="361336" y="145026"/>
                </a:cubicBezTo>
                <a:cubicBezTo>
                  <a:pt x="363799" y="137636"/>
                  <a:pt x="363416" y="136630"/>
                  <a:pt x="368710" y="130277"/>
                </a:cubicBezTo>
                <a:cubicBezTo>
                  <a:pt x="370935" y="127606"/>
                  <a:pt x="373950" y="125647"/>
                  <a:pt x="376084" y="122903"/>
                </a:cubicBezTo>
                <a:cubicBezTo>
                  <a:pt x="379711" y="118239"/>
                  <a:pt x="382639" y="113071"/>
                  <a:pt x="385916" y="108155"/>
                </a:cubicBezTo>
                <a:cubicBezTo>
                  <a:pt x="387555" y="105697"/>
                  <a:pt x="388743" y="102870"/>
                  <a:pt x="390832" y="100781"/>
                </a:cubicBezTo>
                <a:cubicBezTo>
                  <a:pt x="420376" y="71237"/>
                  <a:pt x="385577" y="104750"/>
                  <a:pt x="408039" y="86032"/>
                </a:cubicBezTo>
                <a:cubicBezTo>
                  <a:pt x="410709" y="83807"/>
                  <a:pt x="412743" y="80883"/>
                  <a:pt x="415413" y="78658"/>
                </a:cubicBezTo>
                <a:cubicBezTo>
                  <a:pt x="421766" y="73364"/>
                  <a:pt x="422771" y="73747"/>
                  <a:pt x="430161" y="71284"/>
                </a:cubicBezTo>
                <a:cubicBezTo>
                  <a:pt x="431800" y="69645"/>
                  <a:pt x="433091" y="67560"/>
                  <a:pt x="435078" y="66368"/>
                </a:cubicBezTo>
                <a:cubicBezTo>
                  <a:pt x="437300" y="65035"/>
                  <a:pt x="440135" y="65069"/>
                  <a:pt x="442452" y="63910"/>
                </a:cubicBezTo>
                <a:cubicBezTo>
                  <a:pt x="445094" y="62589"/>
                  <a:pt x="447368" y="60633"/>
                  <a:pt x="449826" y="58994"/>
                </a:cubicBezTo>
                <a:cubicBezTo>
                  <a:pt x="448882" y="53329"/>
                  <a:pt x="447936" y="42922"/>
                  <a:pt x="444910" y="36871"/>
                </a:cubicBezTo>
                <a:cubicBezTo>
                  <a:pt x="443589" y="34229"/>
                  <a:pt x="441194" y="32197"/>
                  <a:pt x="439994" y="29497"/>
                </a:cubicBezTo>
                <a:cubicBezTo>
                  <a:pt x="437889" y="24761"/>
                  <a:pt x="436717" y="19664"/>
                  <a:pt x="435078" y="14748"/>
                </a:cubicBezTo>
                <a:cubicBezTo>
                  <a:pt x="434259" y="12290"/>
                  <a:pt x="434056" y="9530"/>
                  <a:pt x="432619" y="7374"/>
                </a:cubicBezTo>
                <a:lnTo>
                  <a:pt x="427703" y="0"/>
                </a:lnTo>
                <a:cubicBezTo>
                  <a:pt x="422787" y="1639"/>
                  <a:pt x="417267" y="2042"/>
                  <a:pt x="412955" y="4916"/>
                </a:cubicBezTo>
                <a:cubicBezTo>
                  <a:pt x="410497" y="6555"/>
                  <a:pt x="408223" y="8511"/>
                  <a:pt x="405581" y="9832"/>
                </a:cubicBezTo>
                <a:cubicBezTo>
                  <a:pt x="403264" y="10991"/>
                  <a:pt x="400588" y="11269"/>
                  <a:pt x="398207" y="12290"/>
                </a:cubicBezTo>
                <a:cubicBezTo>
                  <a:pt x="394839" y="13734"/>
                  <a:pt x="391742" y="15763"/>
                  <a:pt x="388374" y="17207"/>
                </a:cubicBezTo>
                <a:cubicBezTo>
                  <a:pt x="385993" y="18228"/>
                  <a:pt x="383317" y="18506"/>
                  <a:pt x="381000" y="19665"/>
                </a:cubicBezTo>
                <a:cubicBezTo>
                  <a:pt x="378358" y="20986"/>
                  <a:pt x="376326" y="23381"/>
                  <a:pt x="373626" y="24581"/>
                </a:cubicBezTo>
                <a:cubicBezTo>
                  <a:pt x="368891" y="26686"/>
                  <a:pt x="358878" y="29497"/>
                  <a:pt x="358878" y="29497"/>
                </a:cubicBezTo>
                <a:cubicBezTo>
                  <a:pt x="357239" y="31136"/>
                  <a:pt x="356034" y="33377"/>
                  <a:pt x="353961" y="34413"/>
                </a:cubicBezTo>
                <a:cubicBezTo>
                  <a:pt x="349326" y="36730"/>
                  <a:pt x="339213" y="39329"/>
                  <a:pt x="339213" y="39329"/>
                </a:cubicBezTo>
                <a:cubicBezTo>
                  <a:pt x="336755" y="41787"/>
                  <a:pt x="334731" y="44775"/>
                  <a:pt x="331839" y="46703"/>
                </a:cubicBezTo>
                <a:cubicBezTo>
                  <a:pt x="329683" y="48140"/>
                  <a:pt x="326782" y="48002"/>
                  <a:pt x="324465" y="49161"/>
                </a:cubicBezTo>
                <a:cubicBezTo>
                  <a:pt x="321822" y="50482"/>
                  <a:pt x="319732" y="52756"/>
                  <a:pt x="317090" y="54077"/>
                </a:cubicBezTo>
                <a:cubicBezTo>
                  <a:pt x="313155" y="56045"/>
                  <a:pt x="303568" y="57941"/>
                  <a:pt x="299884" y="58994"/>
                </a:cubicBezTo>
                <a:cubicBezTo>
                  <a:pt x="297393" y="59706"/>
                  <a:pt x="295010" y="60770"/>
                  <a:pt x="292510" y="61452"/>
                </a:cubicBezTo>
                <a:cubicBezTo>
                  <a:pt x="285991" y="63230"/>
                  <a:pt x="279255" y="64231"/>
                  <a:pt x="272845" y="66368"/>
                </a:cubicBezTo>
                <a:cubicBezTo>
                  <a:pt x="267929" y="68007"/>
                  <a:pt x="262409" y="68410"/>
                  <a:pt x="258097" y="71284"/>
                </a:cubicBezTo>
                <a:lnTo>
                  <a:pt x="243349" y="81116"/>
                </a:lnTo>
                <a:cubicBezTo>
                  <a:pt x="236381" y="102010"/>
                  <a:pt x="246099" y="76531"/>
                  <a:pt x="235974" y="93407"/>
                </a:cubicBezTo>
                <a:cubicBezTo>
                  <a:pt x="234641" y="95629"/>
                  <a:pt x="234675" y="98464"/>
                  <a:pt x="233516" y="100781"/>
                </a:cubicBezTo>
                <a:cubicBezTo>
                  <a:pt x="232195" y="103423"/>
                  <a:pt x="229921" y="105513"/>
                  <a:pt x="228600" y="108155"/>
                </a:cubicBezTo>
                <a:cubicBezTo>
                  <a:pt x="227441" y="110472"/>
                  <a:pt x="227761" y="113506"/>
                  <a:pt x="226142" y="115529"/>
                </a:cubicBezTo>
                <a:cubicBezTo>
                  <a:pt x="224297" y="117836"/>
                  <a:pt x="221226" y="118806"/>
                  <a:pt x="218768" y="120445"/>
                </a:cubicBezTo>
                <a:cubicBezTo>
                  <a:pt x="217129" y="122903"/>
                  <a:pt x="215775" y="125576"/>
                  <a:pt x="213852" y="127819"/>
                </a:cubicBezTo>
                <a:cubicBezTo>
                  <a:pt x="204511" y="138716"/>
                  <a:pt x="201923" y="139049"/>
                  <a:pt x="189271" y="147484"/>
                </a:cubicBezTo>
                <a:cubicBezTo>
                  <a:pt x="186813" y="149123"/>
                  <a:pt x="184700" y="151466"/>
                  <a:pt x="181897" y="152400"/>
                </a:cubicBezTo>
                <a:lnTo>
                  <a:pt x="167149" y="157316"/>
                </a:lnTo>
                <a:lnTo>
                  <a:pt x="172065" y="149942"/>
                </a:ln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3" name="Forme libre 1832"/>
          <p:cNvSpPr/>
          <p:nvPr/>
        </p:nvSpPr>
        <p:spPr>
          <a:xfrm>
            <a:off x="7457768" y="3335594"/>
            <a:ext cx="100780" cy="56535"/>
          </a:xfrm>
          <a:custGeom>
            <a:avLst/>
            <a:gdLst>
              <a:gd name="connsiteX0" fmla="*/ 0 w 100780"/>
              <a:gd name="connsiteY0" fmla="*/ 56535 h 56535"/>
              <a:gd name="connsiteX1" fmla="*/ 14748 w 100780"/>
              <a:gd name="connsiteY1" fmla="*/ 54077 h 56535"/>
              <a:gd name="connsiteX2" fmla="*/ 29497 w 100780"/>
              <a:gd name="connsiteY2" fmla="*/ 49161 h 56535"/>
              <a:gd name="connsiteX3" fmla="*/ 36871 w 100780"/>
              <a:gd name="connsiteY3" fmla="*/ 44245 h 56535"/>
              <a:gd name="connsiteX4" fmla="*/ 41787 w 100780"/>
              <a:gd name="connsiteY4" fmla="*/ 36871 h 56535"/>
              <a:gd name="connsiteX5" fmla="*/ 49161 w 100780"/>
              <a:gd name="connsiteY5" fmla="*/ 34412 h 56535"/>
              <a:gd name="connsiteX6" fmla="*/ 63909 w 100780"/>
              <a:gd name="connsiteY6" fmla="*/ 22122 h 56535"/>
              <a:gd name="connsiteX7" fmla="*/ 71284 w 100780"/>
              <a:gd name="connsiteY7" fmla="*/ 19664 h 56535"/>
              <a:gd name="connsiteX8" fmla="*/ 93406 w 100780"/>
              <a:gd name="connsiteY8" fmla="*/ 2458 h 56535"/>
              <a:gd name="connsiteX9" fmla="*/ 100780 w 100780"/>
              <a:gd name="connsiteY9" fmla="*/ 0 h 5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780" h="56535">
                <a:moveTo>
                  <a:pt x="0" y="56535"/>
                </a:moveTo>
                <a:cubicBezTo>
                  <a:pt x="4916" y="55716"/>
                  <a:pt x="9913" y="55286"/>
                  <a:pt x="14748" y="54077"/>
                </a:cubicBezTo>
                <a:cubicBezTo>
                  <a:pt x="19776" y="52820"/>
                  <a:pt x="29497" y="49161"/>
                  <a:pt x="29497" y="49161"/>
                </a:cubicBezTo>
                <a:cubicBezTo>
                  <a:pt x="31955" y="47522"/>
                  <a:pt x="34782" y="46334"/>
                  <a:pt x="36871" y="44245"/>
                </a:cubicBezTo>
                <a:cubicBezTo>
                  <a:pt x="38960" y="42156"/>
                  <a:pt x="39480" y="38717"/>
                  <a:pt x="41787" y="36871"/>
                </a:cubicBezTo>
                <a:cubicBezTo>
                  <a:pt x="43810" y="35252"/>
                  <a:pt x="46703" y="35232"/>
                  <a:pt x="49161" y="34412"/>
                </a:cubicBezTo>
                <a:cubicBezTo>
                  <a:pt x="54597" y="28976"/>
                  <a:pt x="57065" y="25544"/>
                  <a:pt x="63909" y="22122"/>
                </a:cubicBezTo>
                <a:cubicBezTo>
                  <a:pt x="66227" y="20963"/>
                  <a:pt x="68826" y="20483"/>
                  <a:pt x="71284" y="19664"/>
                </a:cubicBezTo>
                <a:cubicBezTo>
                  <a:pt x="77646" y="13302"/>
                  <a:pt x="84586" y="5398"/>
                  <a:pt x="93406" y="2458"/>
                </a:cubicBezTo>
                <a:lnTo>
                  <a:pt x="100780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4" name="Forme libre 1833"/>
          <p:cNvSpPr/>
          <p:nvPr/>
        </p:nvSpPr>
        <p:spPr>
          <a:xfrm>
            <a:off x="6934193" y="2784987"/>
            <a:ext cx="621897" cy="624348"/>
          </a:xfrm>
          <a:custGeom>
            <a:avLst/>
            <a:gdLst>
              <a:gd name="connsiteX0" fmla="*/ 621897 w 621897"/>
              <a:gd name="connsiteY0" fmla="*/ 479323 h 624348"/>
              <a:gd name="connsiteX1" fmla="*/ 585026 w 621897"/>
              <a:gd name="connsiteY1" fmla="*/ 484239 h 624348"/>
              <a:gd name="connsiteX2" fmla="*/ 555530 w 621897"/>
              <a:gd name="connsiteY2" fmla="*/ 489155 h 624348"/>
              <a:gd name="connsiteX3" fmla="*/ 533407 w 621897"/>
              <a:gd name="connsiteY3" fmla="*/ 498987 h 624348"/>
              <a:gd name="connsiteX4" fmla="*/ 518659 w 621897"/>
              <a:gd name="connsiteY4" fmla="*/ 503903 h 624348"/>
              <a:gd name="connsiteX5" fmla="*/ 503910 w 621897"/>
              <a:gd name="connsiteY5" fmla="*/ 508819 h 624348"/>
              <a:gd name="connsiteX6" fmla="*/ 496536 w 621897"/>
              <a:gd name="connsiteY6" fmla="*/ 511278 h 624348"/>
              <a:gd name="connsiteX7" fmla="*/ 489162 w 621897"/>
              <a:gd name="connsiteY7" fmla="*/ 516194 h 624348"/>
              <a:gd name="connsiteX8" fmla="*/ 484246 w 621897"/>
              <a:gd name="connsiteY8" fmla="*/ 530942 h 624348"/>
              <a:gd name="connsiteX9" fmla="*/ 474413 w 621897"/>
              <a:gd name="connsiteY9" fmla="*/ 545690 h 624348"/>
              <a:gd name="connsiteX10" fmla="*/ 471955 w 621897"/>
              <a:gd name="connsiteY10" fmla="*/ 553065 h 624348"/>
              <a:gd name="connsiteX11" fmla="*/ 459665 w 621897"/>
              <a:gd name="connsiteY11" fmla="*/ 555523 h 624348"/>
              <a:gd name="connsiteX12" fmla="*/ 435084 w 621897"/>
              <a:gd name="connsiteY12" fmla="*/ 557981 h 624348"/>
              <a:gd name="connsiteX13" fmla="*/ 420336 w 621897"/>
              <a:gd name="connsiteY13" fmla="*/ 562897 h 624348"/>
              <a:gd name="connsiteX14" fmla="*/ 410504 w 621897"/>
              <a:gd name="connsiteY14" fmla="*/ 577645 h 624348"/>
              <a:gd name="connsiteX15" fmla="*/ 408046 w 621897"/>
              <a:gd name="connsiteY15" fmla="*/ 585019 h 624348"/>
              <a:gd name="connsiteX16" fmla="*/ 400672 w 621897"/>
              <a:gd name="connsiteY16" fmla="*/ 587478 h 624348"/>
              <a:gd name="connsiteX17" fmla="*/ 388381 w 621897"/>
              <a:gd name="connsiteY17" fmla="*/ 594852 h 624348"/>
              <a:gd name="connsiteX18" fmla="*/ 381007 w 621897"/>
              <a:gd name="connsiteY18" fmla="*/ 599768 h 624348"/>
              <a:gd name="connsiteX19" fmla="*/ 373633 w 621897"/>
              <a:gd name="connsiteY19" fmla="*/ 602226 h 624348"/>
              <a:gd name="connsiteX20" fmla="*/ 366259 w 621897"/>
              <a:gd name="connsiteY20" fmla="*/ 607142 h 624348"/>
              <a:gd name="connsiteX21" fmla="*/ 351510 w 621897"/>
              <a:gd name="connsiteY21" fmla="*/ 612058 h 624348"/>
              <a:gd name="connsiteX22" fmla="*/ 344136 w 621897"/>
              <a:gd name="connsiteY22" fmla="*/ 614516 h 624348"/>
              <a:gd name="connsiteX23" fmla="*/ 322013 w 621897"/>
              <a:gd name="connsiteY23" fmla="*/ 621890 h 624348"/>
              <a:gd name="connsiteX24" fmla="*/ 314639 w 621897"/>
              <a:gd name="connsiteY24" fmla="*/ 624348 h 624348"/>
              <a:gd name="connsiteX25" fmla="*/ 253188 w 621897"/>
              <a:gd name="connsiteY25" fmla="*/ 621890 h 624348"/>
              <a:gd name="connsiteX26" fmla="*/ 226149 w 621897"/>
              <a:gd name="connsiteY26" fmla="*/ 614516 h 624348"/>
              <a:gd name="connsiteX27" fmla="*/ 218775 w 621897"/>
              <a:gd name="connsiteY27" fmla="*/ 612058 h 624348"/>
              <a:gd name="connsiteX28" fmla="*/ 226149 w 621897"/>
              <a:gd name="connsiteY28" fmla="*/ 607142 h 624348"/>
              <a:gd name="connsiteX29" fmla="*/ 240897 w 621897"/>
              <a:gd name="connsiteY29" fmla="*/ 604684 h 624348"/>
              <a:gd name="connsiteX30" fmla="*/ 243355 w 621897"/>
              <a:gd name="connsiteY30" fmla="*/ 592394 h 624348"/>
              <a:gd name="connsiteX31" fmla="*/ 248272 w 621897"/>
              <a:gd name="connsiteY31" fmla="*/ 577645 h 624348"/>
              <a:gd name="connsiteX32" fmla="*/ 250730 w 621897"/>
              <a:gd name="connsiteY32" fmla="*/ 570271 h 624348"/>
              <a:gd name="connsiteX33" fmla="*/ 255646 w 621897"/>
              <a:gd name="connsiteY33" fmla="*/ 562897 h 624348"/>
              <a:gd name="connsiteX34" fmla="*/ 270394 w 621897"/>
              <a:gd name="connsiteY34" fmla="*/ 548148 h 624348"/>
              <a:gd name="connsiteX35" fmla="*/ 280226 w 621897"/>
              <a:gd name="connsiteY35" fmla="*/ 526026 h 624348"/>
              <a:gd name="connsiteX36" fmla="*/ 287601 w 621897"/>
              <a:gd name="connsiteY36" fmla="*/ 523568 h 624348"/>
              <a:gd name="connsiteX37" fmla="*/ 302349 w 621897"/>
              <a:gd name="connsiteY37" fmla="*/ 513736 h 624348"/>
              <a:gd name="connsiteX38" fmla="*/ 331846 w 621897"/>
              <a:gd name="connsiteY38" fmla="*/ 503903 h 624348"/>
              <a:gd name="connsiteX39" fmla="*/ 346594 w 621897"/>
              <a:gd name="connsiteY39" fmla="*/ 498987 h 624348"/>
              <a:gd name="connsiteX40" fmla="*/ 353968 w 621897"/>
              <a:gd name="connsiteY40" fmla="*/ 496529 h 624348"/>
              <a:gd name="connsiteX41" fmla="*/ 363801 w 621897"/>
              <a:gd name="connsiteY41" fmla="*/ 476865 h 624348"/>
              <a:gd name="connsiteX42" fmla="*/ 371175 w 621897"/>
              <a:gd name="connsiteY42" fmla="*/ 462116 h 624348"/>
              <a:gd name="connsiteX43" fmla="*/ 393297 w 621897"/>
              <a:gd name="connsiteY43" fmla="*/ 449826 h 624348"/>
              <a:gd name="connsiteX44" fmla="*/ 400672 w 621897"/>
              <a:gd name="connsiteY44" fmla="*/ 444910 h 624348"/>
              <a:gd name="connsiteX45" fmla="*/ 415420 w 621897"/>
              <a:gd name="connsiteY45" fmla="*/ 439994 h 624348"/>
              <a:gd name="connsiteX46" fmla="*/ 412962 w 621897"/>
              <a:gd name="connsiteY46" fmla="*/ 422787 h 624348"/>
              <a:gd name="connsiteX47" fmla="*/ 408046 w 621897"/>
              <a:gd name="connsiteY47" fmla="*/ 408039 h 624348"/>
              <a:gd name="connsiteX48" fmla="*/ 405588 w 621897"/>
              <a:gd name="connsiteY48" fmla="*/ 398207 h 624348"/>
              <a:gd name="connsiteX49" fmla="*/ 403130 w 621897"/>
              <a:gd name="connsiteY49" fmla="*/ 390832 h 624348"/>
              <a:gd name="connsiteX50" fmla="*/ 400672 w 621897"/>
              <a:gd name="connsiteY50" fmla="*/ 378542 h 624348"/>
              <a:gd name="connsiteX51" fmla="*/ 385923 w 621897"/>
              <a:gd name="connsiteY51" fmla="*/ 349045 h 624348"/>
              <a:gd name="connsiteX52" fmla="*/ 378549 w 621897"/>
              <a:gd name="connsiteY52" fmla="*/ 346587 h 624348"/>
              <a:gd name="connsiteX53" fmla="*/ 373633 w 621897"/>
              <a:gd name="connsiteY53" fmla="*/ 331839 h 624348"/>
              <a:gd name="connsiteX54" fmla="*/ 368717 w 621897"/>
              <a:gd name="connsiteY54" fmla="*/ 324465 h 624348"/>
              <a:gd name="connsiteX55" fmla="*/ 351510 w 621897"/>
              <a:gd name="connsiteY55" fmla="*/ 309716 h 624348"/>
              <a:gd name="connsiteX56" fmla="*/ 341678 w 621897"/>
              <a:gd name="connsiteY56" fmla="*/ 297426 h 624348"/>
              <a:gd name="connsiteX57" fmla="*/ 322013 w 621897"/>
              <a:gd name="connsiteY57" fmla="*/ 272845 h 624348"/>
              <a:gd name="connsiteX58" fmla="*/ 307265 w 621897"/>
              <a:gd name="connsiteY58" fmla="*/ 263013 h 624348"/>
              <a:gd name="connsiteX59" fmla="*/ 211401 w 621897"/>
              <a:gd name="connsiteY59" fmla="*/ 265471 h 624348"/>
              <a:gd name="connsiteX60" fmla="*/ 189278 w 621897"/>
              <a:gd name="connsiteY60" fmla="*/ 277761 h 624348"/>
              <a:gd name="connsiteX61" fmla="*/ 184362 w 621897"/>
              <a:gd name="connsiteY61" fmla="*/ 282678 h 624348"/>
              <a:gd name="connsiteX62" fmla="*/ 176988 w 621897"/>
              <a:gd name="connsiteY62" fmla="*/ 285136 h 624348"/>
              <a:gd name="connsiteX63" fmla="*/ 169613 w 621897"/>
              <a:gd name="connsiteY63" fmla="*/ 290052 h 624348"/>
              <a:gd name="connsiteX64" fmla="*/ 162239 w 621897"/>
              <a:gd name="connsiteY64" fmla="*/ 292510 h 624348"/>
              <a:gd name="connsiteX65" fmla="*/ 147491 w 621897"/>
              <a:gd name="connsiteY65" fmla="*/ 302342 h 624348"/>
              <a:gd name="connsiteX66" fmla="*/ 140117 w 621897"/>
              <a:gd name="connsiteY66" fmla="*/ 307258 h 624348"/>
              <a:gd name="connsiteX67" fmla="*/ 117994 w 621897"/>
              <a:gd name="connsiteY67" fmla="*/ 317090 h 624348"/>
              <a:gd name="connsiteX68" fmla="*/ 98330 w 621897"/>
              <a:gd name="connsiteY68" fmla="*/ 322007 h 624348"/>
              <a:gd name="connsiteX69" fmla="*/ 12297 w 621897"/>
              <a:gd name="connsiteY69" fmla="*/ 319548 h 624348"/>
              <a:gd name="connsiteX70" fmla="*/ 7381 w 621897"/>
              <a:gd name="connsiteY70" fmla="*/ 304800 h 624348"/>
              <a:gd name="connsiteX71" fmla="*/ 9839 w 621897"/>
              <a:gd name="connsiteY71" fmla="*/ 292510 h 624348"/>
              <a:gd name="connsiteX72" fmla="*/ 12297 w 621897"/>
              <a:gd name="connsiteY72" fmla="*/ 285136 h 624348"/>
              <a:gd name="connsiteX73" fmla="*/ 19672 w 621897"/>
              <a:gd name="connsiteY73" fmla="*/ 282678 h 624348"/>
              <a:gd name="connsiteX74" fmla="*/ 34420 w 621897"/>
              <a:gd name="connsiteY74" fmla="*/ 270387 h 624348"/>
              <a:gd name="connsiteX75" fmla="*/ 39336 w 621897"/>
              <a:gd name="connsiteY75" fmla="*/ 255639 h 624348"/>
              <a:gd name="connsiteX76" fmla="*/ 34420 w 621897"/>
              <a:gd name="connsiteY76" fmla="*/ 184355 h 624348"/>
              <a:gd name="connsiteX77" fmla="*/ 29504 w 621897"/>
              <a:gd name="connsiteY77" fmla="*/ 164690 h 624348"/>
              <a:gd name="connsiteX78" fmla="*/ 27046 w 621897"/>
              <a:gd name="connsiteY78" fmla="*/ 142568 h 624348"/>
              <a:gd name="connsiteX79" fmla="*/ 24588 w 621897"/>
              <a:gd name="connsiteY79" fmla="*/ 132736 h 624348"/>
              <a:gd name="connsiteX80" fmla="*/ 22130 w 621897"/>
              <a:gd name="connsiteY80" fmla="*/ 117987 h 624348"/>
              <a:gd name="connsiteX81" fmla="*/ 19672 w 621897"/>
              <a:gd name="connsiteY81" fmla="*/ 81116 h 624348"/>
              <a:gd name="connsiteX82" fmla="*/ 14755 w 621897"/>
              <a:gd name="connsiteY82" fmla="*/ 61452 h 624348"/>
              <a:gd name="connsiteX83" fmla="*/ 4923 w 621897"/>
              <a:gd name="connsiteY83" fmla="*/ 27039 h 624348"/>
              <a:gd name="connsiteX84" fmla="*/ 2465 w 621897"/>
              <a:gd name="connsiteY84" fmla="*/ 19665 h 624348"/>
              <a:gd name="connsiteX85" fmla="*/ 7 w 621897"/>
              <a:gd name="connsiteY85" fmla="*/ 0 h 6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621897" h="624348">
                <a:moveTo>
                  <a:pt x="621897" y="479323"/>
                </a:moveTo>
                <a:cubicBezTo>
                  <a:pt x="593768" y="484011"/>
                  <a:pt x="621128" y="479726"/>
                  <a:pt x="585026" y="484239"/>
                </a:cubicBezTo>
                <a:cubicBezTo>
                  <a:pt x="578532" y="485051"/>
                  <a:pt x="562794" y="487174"/>
                  <a:pt x="555530" y="489155"/>
                </a:cubicBezTo>
                <a:cubicBezTo>
                  <a:pt x="517644" y="499487"/>
                  <a:pt x="556685" y="488641"/>
                  <a:pt x="533407" y="498987"/>
                </a:cubicBezTo>
                <a:cubicBezTo>
                  <a:pt x="528672" y="501092"/>
                  <a:pt x="523575" y="502264"/>
                  <a:pt x="518659" y="503903"/>
                </a:cubicBezTo>
                <a:lnTo>
                  <a:pt x="503910" y="508819"/>
                </a:lnTo>
                <a:cubicBezTo>
                  <a:pt x="501452" y="509639"/>
                  <a:pt x="498692" y="509841"/>
                  <a:pt x="496536" y="511278"/>
                </a:cubicBezTo>
                <a:lnTo>
                  <a:pt x="489162" y="516194"/>
                </a:lnTo>
                <a:cubicBezTo>
                  <a:pt x="487523" y="521110"/>
                  <a:pt x="487121" y="526631"/>
                  <a:pt x="484246" y="530942"/>
                </a:cubicBezTo>
                <a:lnTo>
                  <a:pt x="474413" y="545690"/>
                </a:lnTo>
                <a:cubicBezTo>
                  <a:pt x="473594" y="548148"/>
                  <a:pt x="474111" y="551628"/>
                  <a:pt x="471955" y="553065"/>
                </a:cubicBezTo>
                <a:cubicBezTo>
                  <a:pt x="468479" y="555383"/>
                  <a:pt x="463806" y="554971"/>
                  <a:pt x="459665" y="555523"/>
                </a:cubicBezTo>
                <a:cubicBezTo>
                  <a:pt x="451503" y="556611"/>
                  <a:pt x="443278" y="557162"/>
                  <a:pt x="435084" y="557981"/>
                </a:cubicBezTo>
                <a:cubicBezTo>
                  <a:pt x="430168" y="559620"/>
                  <a:pt x="423210" y="558585"/>
                  <a:pt x="420336" y="562897"/>
                </a:cubicBezTo>
                <a:cubicBezTo>
                  <a:pt x="417059" y="567813"/>
                  <a:pt x="412372" y="572040"/>
                  <a:pt x="410504" y="577645"/>
                </a:cubicBezTo>
                <a:cubicBezTo>
                  <a:pt x="409685" y="580103"/>
                  <a:pt x="409878" y="583187"/>
                  <a:pt x="408046" y="585019"/>
                </a:cubicBezTo>
                <a:cubicBezTo>
                  <a:pt x="406214" y="586851"/>
                  <a:pt x="403130" y="586658"/>
                  <a:pt x="400672" y="587478"/>
                </a:cubicBezTo>
                <a:cubicBezTo>
                  <a:pt x="391067" y="597081"/>
                  <a:pt x="401146" y="588470"/>
                  <a:pt x="388381" y="594852"/>
                </a:cubicBezTo>
                <a:cubicBezTo>
                  <a:pt x="385739" y="596173"/>
                  <a:pt x="383649" y="598447"/>
                  <a:pt x="381007" y="599768"/>
                </a:cubicBezTo>
                <a:cubicBezTo>
                  <a:pt x="378690" y="600927"/>
                  <a:pt x="375950" y="601067"/>
                  <a:pt x="373633" y="602226"/>
                </a:cubicBezTo>
                <a:cubicBezTo>
                  <a:pt x="370991" y="603547"/>
                  <a:pt x="368959" y="605942"/>
                  <a:pt x="366259" y="607142"/>
                </a:cubicBezTo>
                <a:cubicBezTo>
                  <a:pt x="361523" y="609247"/>
                  <a:pt x="356426" y="610419"/>
                  <a:pt x="351510" y="612058"/>
                </a:cubicBezTo>
                <a:lnTo>
                  <a:pt x="344136" y="614516"/>
                </a:lnTo>
                <a:lnTo>
                  <a:pt x="322013" y="621890"/>
                </a:lnTo>
                <a:lnTo>
                  <a:pt x="314639" y="624348"/>
                </a:lnTo>
                <a:cubicBezTo>
                  <a:pt x="294155" y="623529"/>
                  <a:pt x="273643" y="623254"/>
                  <a:pt x="253188" y="621890"/>
                </a:cubicBezTo>
                <a:cubicBezTo>
                  <a:pt x="244501" y="621311"/>
                  <a:pt x="234089" y="617163"/>
                  <a:pt x="226149" y="614516"/>
                </a:cubicBezTo>
                <a:lnTo>
                  <a:pt x="218775" y="612058"/>
                </a:lnTo>
                <a:cubicBezTo>
                  <a:pt x="221233" y="610419"/>
                  <a:pt x="223346" y="608076"/>
                  <a:pt x="226149" y="607142"/>
                </a:cubicBezTo>
                <a:cubicBezTo>
                  <a:pt x="230877" y="605566"/>
                  <a:pt x="237113" y="607927"/>
                  <a:pt x="240897" y="604684"/>
                </a:cubicBezTo>
                <a:cubicBezTo>
                  <a:pt x="244069" y="601965"/>
                  <a:pt x="242256" y="596425"/>
                  <a:pt x="243355" y="592394"/>
                </a:cubicBezTo>
                <a:cubicBezTo>
                  <a:pt x="244719" y="587394"/>
                  <a:pt x="246633" y="582561"/>
                  <a:pt x="248272" y="577645"/>
                </a:cubicBezTo>
                <a:cubicBezTo>
                  <a:pt x="249091" y="575187"/>
                  <a:pt x="249293" y="572427"/>
                  <a:pt x="250730" y="570271"/>
                </a:cubicBezTo>
                <a:cubicBezTo>
                  <a:pt x="252369" y="567813"/>
                  <a:pt x="253683" y="565105"/>
                  <a:pt x="255646" y="562897"/>
                </a:cubicBezTo>
                <a:cubicBezTo>
                  <a:pt x="260265" y="557701"/>
                  <a:pt x="270394" y="548148"/>
                  <a:pt x="270394" y="548148"/>
                </a:cubicBezTo>
                <a:cubicBezTo>
                  <a:pt x="271896" y="543642"/>
                  <a:pt x="274915" y="530275"/>
                  <a:pt x="280226" y="526026"/>
                </a:cubicBezTo>
                <a:cubicBezTo>
                  <a:pt x="282250" y="524407"/>
                  <a:pt x="285143" y="524387"/>
                  <a:pt x="287601" y="523568"/>
                </a:cubicBezTo>
                <a:cubicBezTo>
                  <a:pt x="292517" y="520291"/>
                  <a:pt x="296744" y="515605"/>
                  <a:pt x="302349" y="513736"/>
                </a:cubicBezTo>
                <a:lnTo>
                  <a:pt x="331846" y="503903"/>
                </a:lnTo>
                <a:lnTo>
                  <a:pt x="346594" y="498987"/>
                </a:lnTo>
                <a:lnTo>
                  <a:pt x="353968" y="496529"/>
                </a:lnTo>
                <a:cubicBezTo>
                  <a:pt x="359617" y="479582"/>
                  <a:pt x="355219" y="485445"/>
                  <a:pt x="363801" y="476865"/>
                </a:cubicBezTo>
                <a:cubicBezTo>
                  <a:pt x="365554" y="471604"/>
                  <a:pt x="366690" y="466040"/>
                  <a:pt x="371175" y="462116"/>
                </a:cubicBezTo>
                <a:cubicBezTo>
                  <a:pt x="391839" y="444035"/>
                  <a:pt x="378669" y="457140"/>
                  <a:pt x="393297" y="449826"/>
                </a:cubicBezTo>
                <a:cubicBezTo>
                  <a:pt x="395940" y="448505"/>
                  <a:pt x="397972" y="446110"/>
                  <a:pt x="400672" y="444910"/>
                </a:cubicBezTo>
                <a:cubicBezTo>
                  <a:pt x="405407" y="442806"/>
                  <a:pt x="415420" y="439994"/>
                  <a:pt x="415420" y="439994"/>
                </a:cubicBezTo>
                <a:cubicBezTo>
                  <a:pt x="414601" y="434258"/>
                  <a:pt x="414265" y="428433"/>
                  <a:pt x="412962" y="422787"/>
                </a:cubicBezTo>
                <a:cubicBezTo>
                  <a:pt x="411797" y="417738"/>
                  <a:pt x="409303" y="413066"/>
                  <a:pt x="408046" y="408039"/>
                </a:cubicBezTo>
                <a:cubicBezTo>
                  <a:pt x="407227" y="404762"/>
                  <a:pt x="406516" y="401455"/>
                  <a:pt x="405588" y="398207"/>
                </a:cubicBezTo>
                <a:cubicBezTo>
                  <a:pt x="404876" y="395715"/>
                  <a:pt x="403758" y="393346"/>
                  <a:pt x="403130" y="390832"/>
                </a:cubicBezTo>
                <a:cubicBezTo>
                  <a:pt x="402117" y="386779"/>
                  <a:pt x="401771" y="382573"/>
                  <a:pt x="400672" y="378542"/>
                </a:cubicBezTo>
                <a:cubicBezTo>
                  <a:pt x="399145" y="372944"/>
                  <a:pt x="392633" y="351282"/>
                  <a:pt x="385923" y="349045"/>
                </a:cubicBezTo>
                <a:lnTo>
                  <a:pt x="378549" y="346587"/>
                </a:lnTo>
                <a:cubicBezTo>
                  <a:pt x="376910" y="341671"/>
                  <a:pt x="376507" y="336151"/>
                  <a:pt x="373633" y="331839"/>
                </a:cubicBezTo>
                <a:cubicBezTo>
                  <a:pt x="371994" y="329381"/>
                  <a:pt x="370640" y="326708"/>
                  <a:pt x="368717" y="324465"/>
                </a:cubicBezTo>
                <a:cubicBezTo>
                  <a:pt x="360769" y="315192"/>
                  <a:pt x="360208" y="315515"/>
                  <a:pt x="351510" y="309716"/>
                </a:cubicBezTo>
                <a:cubicBezTo>
                  <a:pt x="345975" y="293110"/>
                  <a:pt x="353651" y="311110"/>
                  <a:pt x="341678" y="297426"/>
                </a:cubicBezTo>
                <a:cubicBezTo>
                  <a:pt x="332473" y="286906"/>
                  <a:pt x="333514" y="280513"/>
                  <a:pt x="322013" y="272845"/>
                </a:cubicBezTo>
                <a:lnTo>
                  <a:pt x="307265" y="263013"/>
                </a:lnTo>
                <a:cubicBezTo>
                  <a:pt x="275310" y="263832"/>
                  <a:pt x="243330" y="263951"/>
                  <a:pt x="211401" y="265471"/>
                </a:cubicBezTo>
                <a:cubicBezTo>
                  <a:pt x="204909" y="265780"/>
                  <a:pt x="191388" y="275651"/>
                  <a:pt x="189278" y="277761"/>
                </a:cubicBezTo>
                <a:cubicBezTo>
                  <a:pt x="187639" y="279400"/>
                  <a:pt x="186349" y="281485"/>
                  <a:pt x="184362" y="282678"/>
                </a:cubicBezTo>
                <a:cubicBezTo>
                  <a:pt x="182140" y="284011"/>
                  <a:pt x="179305" y="283977"/>
                  <a:pt x="176988" y="285136"/>
                </a:cubicBezTo>
                <a:cubicBezTo>
                  <a:pt x="174345" y="286457"/>
                  <a:pt x="172256" y="288731"/>
                  <a:pt x="169613" y="290052"/>
                </a:cubicBezTo>
                <a:cubicBezTo>
                  <a:pt x="167296" y="291211"/>
                  <a:pt x="164504" y="291252"/>
                  <a:pt x="162239" y="292510"/>
                </a:cubicBezTo>
                <a:cubicBezTo>
                  <a:pt x="157074" y="295379"/>
                  <a:pt x="152407" y="299065"/>
                  <a:pt x="147491" y="302342"/>
                </a:cubicBezTo>
                <a:cubicBezTo>
                  <a:pt x="145033" y="303981"/>
                  <a:pt x="142920" y="306324"/>
                  <a:pt x="140117" y="307258"/>
                </a:cubicBezTo>
                <a:cubicBezTo>
                  <a:pt x="102069" y="319940"/>
                  <a:pt x="141364" y="305405"/>
                  <a:pt x="117994" y="317090"/>
                </a:cubicBezTo>
                <a:cubicBezTo>
                  <a:pt x="112957" y="319609"/>
                  <a:pt x="103002" y="321072"/>
                  <a:pt x="98330" y="322007"/>
                </a:cubicBezTo>
                <a:cubicBezTo>
                  <a:pt x="69652" y="321187"/>
                  <a:pt x="40486" y="324881"/>
                  <a:pt x="12297" y="319548"/>
                </a:cubicBezTo>
                <a:cubicBezTo>
                  <a:pt x="7205" y="318585"/>
                  <a:pt x="7381" y="304800"/>
                  <a:pt x="7381" y="304800"/>
                </a:cubicBezTo>
                <a:cubicBezTo>
                  <a:pt x="8200" y="300703"/>
                  <a:pt x="8826" y="296563"/>
                  <a:pt x="9839" y="292510"/>
                </a:cubicBezTo>
                <a:cubicBezTo>
                  <a:pt x="10467" y="289996"/>
                  <a:pt x="10465" y="286968"/>
                  <a:pt x="12297" y="285136"/>
                </a:cubicBezTo>
                <a:cubicBezTo>
                  <a:pt x="14129" y="283304"/>
                  <a:pt x="17214" y="283497"/>
                  <a:pt x="19672" y="282678"/>
                </a:cubicBezTo>
                <a:cubicBezTo>
                  <a:pt x="24260" y="279618"/>
                  <a:pt x="31638" y="275395"/>
                  <a:pt x="34420" y="270387"/>
                </a:cubicBezTo>
                <a:cubicBezTo>
                  <a:pt x="36937" y="265857"/>
                  <a:pt x="39336" y="255639"/>
                  <a:pt x="39336" y="255639"/>
                </a:cubicBezTo>
                <a:cubicBezTo>
                  <a:pt x="37697" y="231878"/>
                  <a:pt x="41952" y="206951"/>
                  <a:pt x="34420" y="184355"/>
                </a:cubicBezTo>
                <a:cubicBezTo>
                  <a:pt x="31560" y="175776"/>
                  <a:pt x="30987" y="175073"/>
                  <a:pt x="29504" y="164690"/>
                </a:cubicBezTo>
                <a:cubicBezTo>
                  <a:pt x="28455" y="157345"/>
                  <a:pt x="28174" y="149901"/>
                  <a:pt x="27046" y="142568"/>
                </a:cubicBezTo>
                <a:cubicBezTo>
                  <a:pt x="26532" y="139229"/>
                  <a:pt x="25250" y="136049"/>
                  <a:pt x="24588" y="132736"/>
                </a:cubicBezTo>
                <a:cubicBezTo>
                  <a:pt x="23611" y="127849"/>
                  <a:pt x="22949" y="122903"/>
                  <a:pt x="22130" y="117987"/>
                </a:cubicBezTo>
                <a:cubicBezTo>
                  <a:pt x="21311" y="105697"/>
                  <a:pt x="20898" y="93372"/>
                  <a:pt x="19672" y="81116"/>
                </a:cubicBezTo>
                <a:cubicBezTo>
                  <a:pt x="18406" y="68462"/>
                  <a:pt x="17479" y="71440"/>
                  <a:pt x="14755" y="61452"/>
                </a:cubicBezTo>
                <a:cubicBezTo>
                  <a:pt x="5496" y="27501"/>
                  <a:pt x="14343" y="55298"/>
                  <a:pt x="4923" y="27039"/>
                </a:cubicBezTo>
                <a:lnTo>
                  <a:pt x="2465" y="19665"/>
                </a:lnTo>
                <a:cubicBezTo>
                  <a:pt x="-262" y="3300"/>
                  <a:pt x="7" y="9900"/>
                  <a:pt x="7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5" name="Forme libre 1834"/>
          <p:cNvSpPr/>
          <p:nvPr/>
        </p:nvSpPr>
        <p:spPr>
          <a:xfrm>
            <a:off x="6420465" y="2467897"/>
            <a:ext cx="516193" cy="324483"/>
          </a:xfrm>
          <a:custGeom>
            <a:avLst/>
            <a:gdLst>
              <a:gd name="connsiteX0" fmla="*/ 0 w 516193"/>
              <a:gd name="connsiteY0" fmla="*/ 90948 h 324483"/>
              <a:gd name="connsiteX1" fmla="*/ 2458 w 516193"/>
              <a:gd name="connsiteY1" fmla="*/ 22122 h 324483"/>
              <a:gd name="connsiteX2" fmla="*/ 14748 w 516193"/>
              <a:gd name="connsiteY2" fmla="*/ 12290 h 324483"/>
              <a:gd name="connsiteX3" fmla="*/ 36870 w 516193"/>
              <a:gd name="connsiteY3" fmla="*/ 2458 h 324483"/>
              <a:gd name="connsiteX4" fmla="*/ 44245 w 516193"/>
              <a:gd name="connsiteY4" fmla="*/ 0 h 324483"/>
              <a:gd name="connsiteX5" fmla="*/ 54077 w 516193"/>
              <a:gd name="connsiteY5" fmla="*/ 29497 h 324483"/>
              <a:gd name="connsiteX6" fmla="*/ 61451 w 516193"/>
              <a:gd name="connsiteY6" fmla="*/ 44245 h 324483"/>
              <a:gd name="connsiteX7" fmla="*/ 71283 w 516193"/>
              <a:gd name="connsiteY7" fmla="*/ 46703 h 324483"/>
              <a:gd name="connsiteX8" fmla="*/ 162232 w 516193"/>
              <a:gd name="connsiteY8" fmla="*/ 44245 h 324483"/>
              <a:gd name="connsiteX9" fmla="*/ 176980 w 516193"/>
              <a:gd name="connsiteY9" fmla="*/ 41787 h 324483"/>
              <a:gd name="connsiteX10" fmla="*/ 218767 w 516193"/>
              <a:gd name="connsiteY10" fmla="*/ 44245 h 324483"/>
              <a:gd name="connsiteX11" fmla="*/ 226141 w 516193"/>
              <a:gd name="connsiteY11" fmla="*/ 46703 h 324483"/>
              <a:gd name="connsiteX12" fmla="*/ 235974 w 516193"/>
              <a:gd name="connsiteY12" fmla="*/ 58993 h 324483"/>
              <a:gd name="connsiteX13" fmla="*/ 243348 w 516193"/>
              <a:gd name="connsiteY13" fmla="*/ 61451 h 324483"/>
              <a:gd name="connsiteX14" fmla="*/ 263012 w 516193"/>
              <a:gd name="connsiteY14" fmla="*/ 71284 h 324483"/>
              <a:gd name="connsiteX15" fmla="*/ 270387 w 516193"/>
              <a:gd name="connsiteY15" fmla="*/ 73742 h 324483"/>
              <a:gd name="connsiteX16" fmla="*/ 290051 w 516193"/>
              <a:gd name="connsiteY16" fmla="*/ 66368 h 324483"/>
              <a:gd name="connsiteX17" fmla="*/ 304800 w 516193"/>
              <a:gd name="connsiteY17" fmla="*/ 61451 h 324483"/>
              <a:gd name="connsiteX18" fmla="*/ 317090 w 516193"/>
              <a:gd name="connsiteY18" fmla="*/ 68826 h 324483"/>
              <a:gd name="connsiteX19" fmla="*/ 324464 w 516193"/>
              <a:gd name="connsiteY19" fmla="*/ 71284 h 324483"/>
              <a:gd name="connsiteX20" fmla="*/ 336754 w 516193"/>
              <a:gd name="connsiteY20" fmla="*/ 81116 h 324483"/>
              <a:gd name="connsiteX21" fmla="*/ 349045 w 516193"/>
              <a:gd name="connsiteY21" fmla="*/ 90948 h 324483"/>
              <a:gd name="connsiteX22" fmla="*/ 363793 w 516193"/>
              <a:gd name="connsiteY22" fmla="*/ 103238 h 324483"/>
              <a:gd name="connsiteX23" fmla="*/ 368709 w 516193"/>
              <a:gd name="connsiteY23" fmla="*/ 108155 h 324483"/>
              <a:gd name="connsiteX24" fmla="*/ 376083 w 516193"/>
              <a:gd name="connsiteY24" fmla="*/ 113071 h 324483"/>
              <a:gd name="connsiteX25" fmla="*/ 388374 w 516193"/>
              <a:gd name="connsiteY25" fmla="*/ 122903 h 324483"/>
              <a:gd name="connsiteX26" fmla="*/ 393290 w 516193"/>
              <a:gd name="connsiteY26" fmla="*/ 130277 h 324483"/>
              <a:gd name="connsiteX27" fmla="*/ 400664 w 516193"/>
              <a:gd name="connsiteY27" fmla="*/ 132735 h 324483"/>
              <a:gd name="connsiteX28" fmla="*/ 408038 w 516193"/>
              <a:gd name="connsiteY28" fmla="*/ 137651 h 324483"/>
              <a:gd name="connsiteX29" fmla="*/ 420329 w 516193"/>
              <a:gd name="connsiteY29" fmla="*/ 149942 h 324483"/>
              <a:gd name="connsiteX30" fmla="*/ 425245 w 516193"/>
              <a:gd name="connsiteY30" fmla="*/ 157316 h 324483"/>
              <a:gd name="connsiteX31" fmla="*/ 432619 w 516193"/>
              <a:gd name="connsiteY31" fmla="*/ 159774 h 324483"/>
              <a:gd name="connsiteX32" fmla="*/ 444909 w 516193"/>
              <a:gd name="connsiteY32" fmla="*/ 172064 h 324483"/>
              <a:gd name="connsiteX33" fmla="*/ 457200 w 516193"/>
              <a:gd name="connsiteY33" fmla="*/ 184355 h 324483"/>
              <a:gd name="connsiteX34" fmla="*/ 464574 w 516193"/>
              <a:gd name="connsiteY34" fmla="*/ 191729 h 324483"/>
              <a:gd name="connsiteX35" fmla="*/ 476864 w 516193"/>
              <a:gd name="connsiteY35" fmla="*/ 206477 h 324483"/>
              <a:gd name="connsiteX36" fmla="*/ 479322 w 516193"/>
              <a:gd name="connsiteY36" fmla="*/ 213851 h 324483"/>
              <a:gd name="connsiteX37" fmla="*/ 484238 w 516193"/>
              <a:gd name="connsiteY37" fmla="*/ 218768 h 324483"/>
              <a:gd name="connsiteX38" fmla="*/ 486696 w 516193"/>
              <a:gd name="connsiteY38" fmla="*/ 248264 h 324483"/>
              <a:gd name="connsiteX39" fmla="*/ 489154 w 516193"/>
              <a:gd name="connsiteY39" fmla="*/ 258097 h 324483"/>
              <a:gd name="connsiteX40" fmla="*/ 494070 w 516193"/>
              <a:gd name="connsiteY40" fmla="*/ 272845 h 324483"/>
              <a:gd name="connsiteX41" fmla="*/ 496529 w 516193"/>
              <a:gd name="connsiteY41" fmla="*/ 280219 h 324483"/>
              <a:gd name="connsiteX42" fmla="*/ 501445 w 516193"/>
              <a:gd name="connsiteY42" fmla="*/ 287593 h 324483"/>
              <a:gd name="connsiteX43" fmla="*/ 511277 w 516193"/>
              <a:gd name="connsiteY43" fmla="*/ 317090 h 324483"/>
              <a:gd name="connsiteX44" fmla="*/ 516193 w 516193"/>
              <a:gd name="connsiteY44" fmla="*/ 324464 h 32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6193" h="324483">
                <a:moveTo>
                  <a:pt x="0" y="90948"/>
                </a:moveTo>
                <a:cubicBezTo>
                  <a:pt x="819" y="68006"/>
                  <a:pt x="247" y="44972"/>
                  <a:pt x="2458" y="22122"/>
                </a:cubicBezTo>
                <a:cubicBezTo>
                  <a:pt x="3301" y="13414"/>
                  <a:pt x="9404" y="14962"/>
                  <a:pt x="14748" y="12290"/>
                </a:cubicBezTo>
                <a:cubicBezTo>
                  <a:pt x="38117" y="605"/>
                  <a:pt x="-1175" y="15139"/>
                  <a:pt x="36870" y="2458"/>
                </a:cubicBezTo>
                <a:lnTo>
                  <a:pt x="44245" y="0"/>
                </a:lnTo>
                <a:lnTo>
                  <a:pt x="54077" y="29497"/>
                </a:lnTo>
                <a:cubicBezTo>
                  <a:pt x="55479" y="33703"/>
                  <a:pt x="57367" y="41522"/>
                  <a:pt x="61451" y="44245"/>
                </a:cubicBezTo>
                <a:cubicBezTo>
                  <a:pt x="64262" y="46119"/>
                  <a:pt x="68006" y="45884"/>
                  <a:pt x="71283" y="46703"/>
                </a:cubicBezTo>
                <a:lnTo>
                  <a:pt x="162232" y="44245"/>
                </a:lnTo>
                <a:cubicBezTo>
                  <a:pt x="167210" y="44013"/>
                  <a:pt x="171996" y="41787"/>
                  <a:pt x="176980" y="41787"/>
                </a:cubicBezTo>
                <a:cubicBezTo>
                  <a:pt x="190933" y="41787"/>
                  <a:pt x="204838" y="43426"/>
                  <a:pt x="218767" y="44245"/>
                </a:cubicBezTo>
                <a:cubicBezTo>
                  <a:pt x="221225" y="45064"/>
                  <a:pt x="223919" y="45370"/>
                  <a:pt x="226141" y="46703"/>
                </a:cubicBezTo>
                <a:cubicBezTo>
                  <a:pt x="236169" y="52719"/>
                  <a:pt x="225921" y="50951"/>
                  <a:pt x="235974" y="58993"/>
                </a:cubicBezTo>
                <a:cubicBezTo>
                  <a:pt x="237997" y="60612"/>
                  <a:pt x="240890" y="60632"/>
                  <a:pt x="243348" y="61451"/>
                </a:cubicBezTo>
                <a:cubicBezTo>
                  <a:pt x="251928" y="70032"/>
                  <a:pt x="246066" y="65635"/>
                  <a:pt x="263012" y="71284"/>
                </a:cubicBezTo>
                <a:lnTo>
                  <a:pt x="270387" y="73742"/>
                </a:lnTo>
                <a:cubicBezTo>
                  <a:pt x="299520" y="67915"/>
                  <a:pt x="269339" y="75574"/>
                  <a:pt x="290051" y="66368"/>
                </a:cubicBezTo>
                <a:cubicBezTo>
                  <a:pt x="294787" y="64263"/>
                  <a:pt x="304800" y="61451"/>
                  <a:pt x="304800" y="61451"/>
                </a:cubicBezTo>
                <a:cubicBezTo>
                  <a:pt x="325688" y="68414"/>
                  <a:pt x="300220" y="58703"/>
                  <a:pt x="317090" y="68826"/>
                </a:cubicBezTo>
                <a:cubicBezTo>
                  <a:pt x="319312" y="70159"/>
                  <a:pt x="322006" y="70465"/>
                  <a:pt x="324464" y="71284"/>
                </a:cubicBezTo>
                <a:cubicBezTo>
                  <a:pt x="338553" y="92417"/>
                  <a:pt x="319793" y="67547"/>
                  <a:pt x="336754" y="81116"/>
                </a:cubicBezTo>
                <a:cubicBezTo>
                  <a:pt x="352637" y="93822"/>
                  <a:pt x="330509" y="84770"/>
                  <a:pt x="349045" y="90948"/>
                </a:cubicBezTo>
                <a:cubicBezTo>
                  <a:pt x="366570" y="108473"/>
                  <a:pt x="346676" y="89543"/>
                  <a:pt x="363793" y="103238"/>
                </a:cubicBezTo>
                <a:cubicBezTo>
                  <a:pt x="365603" y="104686"/>
                  <a:pt x="366899" y="106707"/>
                  <a:pt x="368709" y="108155"/>
                </a:cubicBezTo>
                <a:cubicBezTo>
                  <a:pt x="371016" y="110001"/>
                  <a:pt x="373776" y="111226"/>
                  <a:pt x="376083" y="113071"/>
                </a:cubicBezTo>
                <a:cubicBezTo>
                  <a:pt x="393596" y="127080"/>
                  <a:pt x="365679" y="107773"/>
                  <a:pt x="388374" y="122903"/>
                </a:cubicBezTo>
                <a:cubicBezTo>
                  <a:pt x="390013" y="125361"/>
                  <a:pt x="390983" y="128432"/>
                  <a:pt x="393290" y="130277"/>
                </a:cubicBezTo>
                <a:cubicBezTo>
                  <a:pt x="395313" y="131896"/>
                  <a:pt x="398347" y="131576"/>
                  <a:pt x="400664" y="132735"/>
                </a:cubicBezTo>
                <a:cubicBezTo>
                  <a:pt x="403306" y="134056"/>
                  <a:pt x="405815" y="135706"/>
                  <a:pt x="408038" y="137651"/>
                </a:cubicBezTo>
                <a:cubicBezTo>
                  <a:pt x="412398" y="141466"/>
                  <a:pt x="417115" y="145121"/>
                  <a:pt x="420329" y="149942"/>
                </a:cubicBezTo>
                <a:cubicBezTo>
                  <a:pt x="421968" y="152400"/>
                  <a:pt x="422938" y="155471"/>
                  <a:pt x="425245" y="157316"/>
                </a:cubicBezTo>
                <a:cubicBezTo>
                  <a:pt x="427268" y="158935"/>
                  <a:pt x="430161" y="158955"/>
                  <a:pt x="432619" y="159774"/>
                </a:cubicBezTo>
                <a:cubicBezTo>
                  <a:pt x="442451" y="174522"/>
                  <a:pt x="431800" y="160593"/>
                  <a:pt x="444909" y="172064"/>
                </a:cubicBezTo>
                <a:cubicBezTo>
                  <a:pt x="449269" y="175879"/>
                  <a:pt x="453103" y="180258"/>
                  <a:pt x="457200" y="184355"/>
                </a:cubicBezTo>
                <a:cubicBezTo>
                  <a:pt x="459658" y="186813"/>
                  <a:pt x="462646" y="188837"/>
                  <a:pt x="464574" y="191729"/>
                </a:cubicBezTo>
                <a:cubicBezTo>
                  <a:pt x="471418" y="201995"/>
                  <a:pt x="467401" y="197014"/>
                  <a:pt x="476864" y="206477"/>
                </a:cubicBezTo>
                <a:cubicBezTo>
                  <a:pt x="477683" y="208935"/>
                  <a:pt x="477989" y="211629"/>
                  <a:pt x="479322" y="213851"/>
                </a:cubicBezTo>
                <a:cubicBezTo>
                  <a:pt x="480514" y="215838"/>
                  <a:pt x="483752" y="216502"/>
                  <a:pt x="484238" y="218768"/>
                </a:cubicBezTo>
                <a:cubicBezTo>
                  <a:pt x="486305" y="228415"/>
                  <a:pt x="485472" y="238474"/>
                  <a:pt x="486696" y="248264"/>
                </a:cubicBezTo>
                <a:cubicBezTo>
                  <a:pt x="487115" y="251616"/>
                  <a:pt x="488183" y="254861"/>
                  <a:pt x="489154" y="258097"/>
                </a:cubicBezTo>
                <a:cubicBezTo>
                  <a:pt x="490643" y="263060"/>
                  <a:pt x="492431" y="267929"/>
                  <a:pt x="494070" y="272845"/>
                </a:cubicBezTo>
                <a:cubicBezTo>
                  <a:pt x="494889" y="275303"/>
                  <a:pt x="495092" y="278063"/>
                  <a:pt x="496529" y="280219"/>
                </a:cubicBezTo>
                <a:lnTo>
                  <a:pt x="501445" y="287593"/>
                </a:lnTo>
                <a:lnTo>
                  <a:pt x="511277" y="317090"/>
                </a:lnTo>
                <a:cubicBezTo>
                  <a:pt x="513994" y="325241"/>
                  <a:pt x="511144" y="324464"/>
                  <a:pt x="516193" y="324464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6" name="Forme libre 1835"/>
          <p:cNvSpPr/>
          <p:nvPr/>
        </p:nvSpPr>
        <p:spPr>
          <a:xfrm>
            <a:off x="6132871" y="1828800"/>
            <a:ext cx="334297" cy="307258"/>
          </a:xfrm>
          <a:custGeom>
            <a:avLst/>
            <a:gdLst>
              <a:gd name="connsiteX0" fmla="*/ 4916 w 334297"/>
              <a:gd name="connsiteY0" fmla="*/ 83574 h 307258"/>
              <a:gd name="connsiteX1" fmla="*/ 17206 w 334297"/>
              <a:gd name="connsiteY1" fmla="*/ 88490 h 307258"/>
              <a:gd name="connsiteX2" fmla="*/ 31955 w 334297"/>
              <a:gd name="connsiteY2" fmla="*/ 105697 h 307258"/>
              <a:gd name="connsiteX3" fmla="*/ 46703 w 334297"/>
              <a:gd name="connsiteY3" fmla="*/ 115529 h 307258"/>
              <a:gd name="connsiteX4" fmla="*/ 120445 w 334297"/>
              <a:gd name="connsiteY4" fmla="*/ 117987 h 307258"/>
              <a:gd name="connsiteX5" fmla="*/ 127819 w 334297"/>
              <a:gd name="connsiteY5" fmla="*/ 120445 h 307258"/>
              <a:gd name="connsiteX6" fmla="*/ 130277 w 334297"/>
              <a:gd name="connsiteY6" fmla="*/ 127819 h 307258"/>
              <a:gd name="connsiteX7" fmla="*/ 135194 w 334297"/>
              <a:gd name="connsiteY7" fmla="*/ 132735 h 307258"/>
              <a:gd name="connsiteX8" fmla="*/ 137652 w 334297"/>
              <a:gd name="connsiteY8" fmla="*/ 140110 h 307258"/>
              <a:gd name="connsiteX9" fmla="*/ 140110 w 334297"/>
              <a:gd name="connsiteY9" fmla="*/ 152400 h 307258"/>
              <a:gd name="connsiteX10" fmla="*/ 154858 w 334297"/>
              <a:gd name="connsiteY10" fmla="*/ 159774 h 307258"/>
              <a:gd name="connsiteX11" fmla="*/ 174523 w 334297"/>
              <a:gd name="connsiteY11" fmla="*/ 162232 h 307258"/>
              <a:gd name="connsiteX12" fmla="*/ 194187 w 334297"/>
              <a:gd name="connsiteY12" fmla="*/ 167148 h 307258"/>
              <a:gd name="connsiteX13" fmla="*/ 206477 w 334297"/>
              <a:gd name="connsiteY13" fmla="*/ 174523 h 307258"/>
              <a:gd name="connsiteX14" fmla="*/ 211394 w 334297"/>
              <a:gd name="connsiteY14" fmla="*/ 179439 h 307258"/>
              <a:gd name="connsiteX15" fmla="*/ 218768 w 334297"/>
              <a:gd name="connsiteY15" fmla="*/ 184355 h 307258"/>
              <a:gd name="connsiteX16" fmla="*/ 231058 w 334297"/>
              <a:gd name="connsiteY16" fmla="*/ 199103 h 307258"/>
              <a:gd name="connsiteX17" fmla="*/ 233516 w 334297"/>
              <a:gd name="connsiteY17" fmla="*/ 206477 h 307258"/>
              <a:gd name="connsiteX18" fmla="*/ 238432 w 334297"/>
              <a:gd name="connsiteY18" fmla="*/ 233516 h 307258"/>
              <a:gd name="connsiteX19" fmla="*/ 240890 w 334297"/>
              <a:gd name="connsiteY19" fmla="*/ 248265 h 307258"/>
              <a:gd name="connsiteX20" fmla="*/ 245806 w 334297"/>
              <a:gd name="connsiteY20" fmla="*/ 265471 h 307258"/>
              <a:gd name="connsiteX21" fmla="*/ 265471 w 334297"/>
              <a:gd name="connsiteY21" fmla="*/ 275303 h 307258"/>
              <a:gd name="connsiteX22" fmla="*/ 272845 w 334297"/>
              <a:gd name="connsiteY22" fmla="*/ 277761 h 307258"/>
              <a:gd name="connsiteX23" fmla="*/ 280219 w 334297"/>
              <a:gd name="connsiteY23" fmla="*/ 280219 h 307258"/>
              <a:gd name="connsiteX24" fmla="*/ 287594 w 334297"/>
              <a:gd name="connsiteY24" fmla="*/ 285135 h 307258"/>
              <a:gd name="connsiteX25" fmla="*/ 292510 w 334297"/>
              <a:gd name="connsiteY25" fmla="*/ 290052 h 307258"/>
              <a:gd name="connsiteX26" fmla="*/ 299884 w 334297"/>
              <a:gd name="connsiteY26" fmla="*/ 292510 h 307258"/>
              <a:gd name="connsiteX27" fmla="*/ 319548 w 334297"/>
              <a:gd name="connsiteY27" fmla="*/ 304800 h 307258"/>
              <a:gd name="connsiteX28" fmla="*/ 326923 w 334297"/>
              <a:gd name="connsiteY28" fmla="*/ 307258 h 307258"/>
              <a:gd name="connsiteX29" fmla="*/ 326923 w 334297"/>
              <a:gd name="connsiteY29" fmla="*/ 292510 h 307258"/>
              <a:gd name="connsiteX30" fmla="*/ 334297 w 334297"/>
              <a:gd name="connsiteY30" fmla="*/ 255639 h 307258"/>
              <a:gd name="connsiteX31" fmla="*/ 326923 w 334297"/>
              <a:gd name="connsiteY31" fmla="*/ 250723 h 307258"/>
              <a:gd name="connsiteX32" fmla="*/ 319548 w 334297"/>
              <a:gd name="connsiteY32" fmla="*/ 248265 h 307258"/>
              <a:gd name="connsiteX33" fmla="*/ 304800 w 334297"/>
              <a:gd name="connsiteY33" fmla="*/ 228600 h 307258"/>
              <a:gd name="connsiteX34" fmla="*/ 302342 w 334297"/>
              <a:gd name="connsiteY34" fmla="*/ 221226 h 307258"/>
              <a:gd name="connsiteX35" fmla="*/ 297426 w 334297"/>
              <a:gd name="connsiteY35" fmla="*/ 213852 h 307258"/>
              <a:gd name="connsiteX36" fmla="*/ 294968 w 334297"/>
              <a:gd name="connsiteY36" fmla="*/ 206477 h 307258"/>
              <a:gd name="connsiteX37" fmla="*/ 294968 w 334297"/>
              <a:gd name="connsiteY37" fmla="*/ 172065 h 307258"/>
              <a:gd name="connsiteX38" fmla="*/ 302342 w 334297"/>
              <a:gd name="connsiteY38" fmla="*/ 169606 h 307258"/>
              <a:gd name="connsiteX39" fmla="*/ 309716 w 334297"/>
              <a:gd name="connsiteY39" fmla="*/ 164690 h 307258"/>
              <a:gd name="connsiteX40" fmla="*/ 324464 w 334297"/>
              <a:gd name="connsiteY40" fmla="*/ 159774 h 307258"/>
              <a:gd name="connsiteX41" fmla="*/ 322006 w 334297"/>
              <a:gd name="connsiteY41" fmla="*/ 145026 h 307258"/>
              <a:gd name="connsiteX42" fmla="*/ 314632 w 334297"/>
              <a:gd name="connsiteY42" fmla="*/ 140110 h 307258"/>
              <a:gd name="connsiteX43" fmla="*/ 309716 w 334297"/>
              <a:gd name="connsiteY43" fmla="*/ 132735 h 307258"/>
              <a:gd name="connsiteX44" fmla="*/ 302342 w 334297"/>
              <a:gd name="connsiteY44" fmla="*/ 125361 h 307258"/>
              <a:gd name="connsiteX45" fmla="*/ 292510 w 334297"/>
              <a:gd name="connsiteY45" fmla="*/ 110613 h 307258"/>
              <a:gd name="connsiteX46" fmla="*/ 277761 w 334297"/>
              <a:gd name="connsiteY46" fmla="*/ 93406 h 307258"/>
              <a:gd name="connsiteX47" fmla="*/ 270387 w 334297"/>
              <a:gd name="connsiteY47" fmla="*/ 90948 h 307258"/>
              <a:gd name="connsiteX48" fmla="*/ 267929 w 334297"/>
              <a:gd name="connsiteY48" fmla="*/ 83574 h 307258"/>
              <a:gd name="connsiteX49" fmla="*/ 260555 w 334297"/>
              <a:gd name="connsiteY49" fmla="*/ 78658 h 307258"/>
              <a:gd name="connsiteX50" fmla="*/ 253181 w 334297"/>
              <a:gd name="connsiteY50" fmla="*/ 71284 h 307258"/>
              <a:gd name="connsiteX51" fmla="*/ 250723 w 334297"/>
              <a:gd name="connsiteY51" fmla="*/ 63910 h 307258"/>
              <a:gd name="connsiteX52" fmla="*/ 240890 w 334297"/>
              <a:gd name="connsiteY52" fmla="*/ 27039 h 307258"/>
              <a:gd name="connsiteX53" fmla="*/ 228600 w 334297"/>
              <a:gd name="connsiteY53" fmla="*/ 14748 h 307258"/>
              <a:gd name="connsiteX54" fmla="*/ 213852 w 334297"/>
              <a:gd name="connsiteY54" fmla="*/ 9832 h 307258"/>
              <a:gd name="connsiteX55" fmla="*/ 199103 w 334297"/>
              <a:gd name="connsiteY55" fmla="*/ 0 h 307258"/>
              <a:gd name="connsiteX56" fmla="*/ 179439 w 334297"/>
              <a:gd name="connsiteY56" fmla="*/ 4916 h 307258"/>
              <a:gd name="connsiteX57" fmla="*/ 164690 w 334297"/>
              <a:gd name="connsiteY57" fmla="*/ 14748 h 307258"/>
              <a:gd name="connsiteX58" fmla="*/ 159774 w 334297"/>
              <a:gd name="connsiteY58" fmla="*/ 19665 h 307258"/>
              <a:gd name="connsiteX59" fmla="*/ 152400 w 334297"/>
              <a:gd name="connsiteY59" fmla="*/ 22123 h 307258"/>
              <a:gd name="connsiteX60" fmla="*/ 145026 w 334297"/>
              <a:gd name="connsiteY60" fmla="*/ 27039 h 307258"/>
              <a:gd name="connsiteX61" fmla="*/ 130277 w 334297"/>
              <a:gd name="connsiteY61" fmla="*/ 31955 h 307258"/>
              <a:gd name="connsiteX62" fmla="*/ 122903 w 334297"/>
              <a:gd name="connsiteY62" fmla="*/ 34413 h 307258"/>
              <a:gd name="connsiteX63" fmla="*/ 100781 w 334297"/>
              <a:gd name="connsiteY63" fmla="*/ 29497 h 307258"/>
              <a:gd name="connsiteX64" fmla="*/ 86032 w 334297"/>
              <a:gd name="connsiteY64" fmla="*/ 24581 h 307258"/>
              <a:gd name="connsiteX65" fmla="*/ 78658 w 334297"/>
              <a:gd name="connsiteY65" fmla="*/ 22123 h 307258"/>
              <a:gd name="connsiteX66" fmla="*/ 71284 w 334297"/>
              <a:gd name="connsiteY66" fmla="*/ 19665 h 307258"/>
              <a:gd name="connsiteX67" fmla="*/ 66368 w 334297"/>
              <a:gd name="connsiteY67" fmla="*/ 27039 h 307258"/>
              <a:gd name="connsiteX68" fmla="*/ 51619 w 334297"/>
              <a:gd name="connsiteY68" fmla="*/ 31955 h 307258"/>
              <a:gd name="connsiteX69" fmla="*/ 36871 w 334297"/>
              <a:gd name="connsiteY69" fmla="*/ 39329 h 307258"/>
              <a:gd name="connsiteX70" fmla="*/ 22123 w 334297"/>
              <a:gd name="connsiteY70" fmla="*/ 46703 h 307258"/>
              <a:gd name="connsiteX71" fmla="*/ 9832 w 334297"/>
              <a:gd name="connsiteY71" fmla="*/ 54077 h 307258"/>
              <a:gd name="connsiteX72" fmla="*/ 0 w 334297"/>
              <a:gd name="connsiteY72" fmla="*/ 66368 h 307258"/>
              <a:gd name="connsiteX73" fmla="*/ 2458 w 334297"/>
              <a:gd name="connsiteY73" fmla="*/ 88490 h 307258"/>
              <a:gd name="connsiteX74" fmla="*/ 4916 w 334297"/>
              <a:gd name="connsiteY74" fmla="*/ 98323 h 307258"/>
              <a:gd name="connsiteX75" fmla="*/ 4916 w 334297"/>
              <a:gd name="connsiteY75" fmla="*/ 83574 h 30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34297" h="307258">
                <a:moveTo>
                  <a:pt x="4916" y="83574"/>
                </a:moveTo>
                <a:cubicBezTo>
                  <a:pt x="6964" y="81935"/>
                  <a:pt x="13535" y="86042"/>
                  <a:pt x="17206" y="88490"/>
                </a:cubicBezTo>
                <a:cubicBezTo>
                  <a:pt x="45299" y="107219"/>
                  <a:pt x="14162" y="90128"/>
                  <a:pt x="31955" y="105697"/>
                </a:cubicBezTo>
                <a:cubicBezTo>
                  <a:pt x="36401" y="109588"/>
                  <a:pt x="40798" y="115332"/>
                  <a:pt x="46703" y="115529"/>
                </a:cubicBezTo>
                <a:lnTo>
                  <a:pt x="120445" y="117987"/>
                </a:lnTo>
                <a:cubicBezTo>
                  <a:pt x="122903" y="118806"/>
                  <a:pt x="125987" y="118613"/>
                  <a:pt x="127819" y="120445"/>
                </a:cubicBezTo>
                <a:cubicBezTo>
                  <a:pt x="129651" y="122277"/>
                  <a:pt x="128944" y="125597"/>
                  <a:pt x="130277" y="127819"/>
                </a:cubicBezTo>
                <a:cubicBezTo>
                  <a:pt x="131470" y="129806"/>
                  <a:pt x="133555" y="131096"/>
                  <a:pt x="135194" y="132735"/>
                </a:cubicBezTo>
                <a:cubicBezTo>
                  <a:pt x="136013" y="135193"/>
                  <a:pt x="137024" y="137596"/>
                  <a:pt x="137652" y="140110"/>
                </a:cubicBezTo>
                <a:cubicBezTo>
                  <a:pt x="138665" y="144163"/>
                  <a:pt x="138037" y="148773"/>
                  <a:pt x="140110" y="152400"/>
                </a:cubicBezTo>
                <a:cubicBezTo>
                  <a:pt x="141935" y="155594"/>
                  <a:pt x="151439" y="159152"/>
                  <a:pt x="154858" y="159774"/>
                </a:cubicBezTo>
                <a:cubicBezTo>
                  <a:pt x="161357" y="160956"/>
                  <a:pt x="167994" y="161228"/>
                  <a:pt x="174523" y="162232"/>
                </a:cubicBezTo>
                <a:cubicBezTo>
                  <a:pt x="185540" y="163927"/>
                  <a:pt x="185215" y="164157"/>
                  <a:pt x="194187" y="167148"/>
                </a:cubicBezTo>
                <a:cubicBezTo>
                  <a:pt x="206639" y="179602"/>
                  <a:pt x="190528" y="164954"/>
                  <a:pt x="206477" y="174523"/>
                </a:cubicBezTo>
                <a:cubicBezTo>
                  <a:pt x="208464" y="175715"/>
                  <a:pt x="209584" y="177991"/>
                  <a:pt x="211394" y="179439"/>
                </a:cubicBezTo>
                <a:cubicBezTo>
                  <a:pt x="213701" y="181284"/>
                  <a:pt x="216499" y="182464"/>
                  <a:pt x="218768" y="184355"/>
                </a:cubicBezTo>
                <a:cubicBezTo>
                  <a:pt x="223428" y="188238"/>
                  <a:pt x="228296" y="193579"/>
                  <a:pt x="231058" y="199103"/>
                </a:cubicBezTo>
                <a:cubicBezTo>
                  <a:pt x="232217" y="201420"/>
                  <a:pt x="232697" y="204019"/>
                  <a:pt x="233516" y="206477"/>
                </a:cubicBezTo>
                <a:cubicBezTo>
                  <a:pt x="239765" y="250222"/>
                  <a:pt x="232637" y="204540"/>
                  <a:pt x="238432" y="233516"/>
                </a:cubicBezTo>
                <a:cubicBezTo>
                  <a:pt x="239409" y="238403"/>
                  <a:pt x="239913" y="243378"/>
                  <a:pt x="240890" y="248265"/>
                </a:cubicBezTo>
                <a:cubicBezTo>
                  <a:pt x="241211" y="249871"/>
                  <a:pt x="244400" y="263129"/>
                  <a:pt x="245806" y="265471"/>
                </a:cubicBezTo>
                <a:cubicBezTo>
                  <a:pt x="250096" y="272620"/>
                  <a:pt x="258119" y="272852"/>
                  <a:pt x="265471" y="275303"/>
                </a:cubicBezTo>
                <a:lnTo>
                  <a:pt x="272845" y="277761"/>
                </a:lnTo>
                <a:cubicBezTo>
                  <a:pt x="275303" y="278580"/>
                  <a:pt x="278063" y="278782"/>
                  <a:pt x="280219" y="280219"/>
                </a:cubicBezTo>
                <a:cubicBezTo>
                  <a:pt x="282677" y="281858"/>
                  <a:pt x="285287" y="283289"/>
                  <a:pt x="287594" y="285135"/>
                </a:cubicBezTo>
                <a:cubicBezTo>
                  <a:pt x="289404" y="286583"/>
                  <a:pt x="290523" y="288859"/>
                  <a:pt x="292510" y="290052"/>
                </a:cubicBezTo>
                <a:cubicBezTo>
                  <a:pt x="294732" y="291385"/>
                  <a:pt x="297426" y="291691"/>
                  <a:pt x="299884" y="292510"/>
                </a:cubicBezTo>
                <a:cubicBezTo>
                  <a:pt x="307674" y="304195"/>
                  <a:pt x="301998" y="298950"/>
                  <a:pt x="319548" y="304800"/>
                </a:cubicBezTo>
                <a:lnTo>
                  <a:pt x="326923" y="307258"/>
                </a:lnTo>
                <a:cubicBezTo>
                  <a:pt x="335116" y="282678"/>
                  <a:pt x="325284" y="317090"/>
                  <a:pt x="326923" y="292510"/>
                </a:cubicBezTo>
                <a:cubicBezTo>
                  <a:pt x="328259" y="272477"/>
                  <a:pt x="329728" y="269345"/>
                  <a:pt x="334297" y="255639"/>
                </a:cubicBezTo>
                <a:cubicBezTo>
                  <a:pt x="331839" y="254000"/>
                  <a:pt x="329565" y="252044"/>
                  <a:pt x="326923" y="250723"/>
                </a:cubicBezTo>
                <a:cubicBezTo>
                  <a:pt x="324605" y="249564"/>
                  <a:pt x="321770" y="249598"/>
                  <a:pt x="319548" y="248265"/>
                </a:cubicBezTo>
                <a:cubicBezTo>
                  <a:pt x="314697" y="245354"/>
                  <a:pt x="305104" y="229511"/>
                  <a:pt x="304800" y="228600"/>
                </a:cubicBezTo>
                <a:cubicBezTo>
                  <a:pt x="303981" y="226142"/>
                  <a:pt x="303501" y="223543"/>
                  <a:pt x="302342" y="221226"/>
                </a:cubicBezTo>
                <a:cubicBezTo>
                  <a:pt x="301021" y="218584"/>
                  <a:pt x="299065" y="216310"/>
                  <a:pt x="297426" y="213852"/>
                </a:cubicBezTo>
                <a:cubicBezTo>
                  <a:pt x="296607" y="211394"/>
                  <a:pt x="295680" y="208969"/>
                  <a:pt x="294968" y="206477"/>
                </a:cubicBezTo>
                <a:cubicBezTo>
                  <a:pt x="291486" y="194290"/>
                  <a:pt x="289801" y="186274"/>
                  <a:pt x="294968" y="172065"/>
                </a:cubicBezTo>
                <a:cubicBezTo>
                  <a:pt x="295853" y="169630"/>
                  <a:pt x="300025" y="170765"/>
                  <a:pt x="302342" y="169606"/>
                </a:cubicBezTo>
                <a:cubicBezTo>
                  <a:pt x="304984" y="168285"/>
                  <a:pt x="307016" y="165890"/>
                  <a:pt x="309716" y="164690"/>
                </a:cubicBezTo>
                <a:cubicBezTo>
                  <a:pt x="314451" y="162585"/>
                  <a:pt x="324464" y="159774"/>
                  <a:pt x="324464" y="159774"/>
                </a:cubicBezTo>
                <a:cubicBezTo>
                  <a:pt x="323645" y="154858"/>
                  <a:pt x="324235" y="149484"/>
                  <a:pt x="322006" y="145026"/>
                </a:cubicBezTo>
                <a:cubicBezTo>
                  <a:pt x="320685" y="142384"/>
                  <a:pt x="316721" y="142199"/>
                  <a:pt x="314632" y="140110"/>
                </a:cubicBezTo>
                <a:cubicBezTo>
                  <a:pt x="312543" y="138021"/>
                  <a:pt x="311607" y="135005"/>
                  <a:pt x="309716" y="132735"/>
                </a:cubicBezTo>
                <a:cubicBezTo>
                  <a:pt x="307491" y="130064"/>
                  <a:pt x="304476" y="128105"/>
                  <a:pt x="302342" y="125361"/>
                </a:cubicBezTo>
                <a:cubicBezTo>
                  <a:pt x="298715" y="120697"/>
                  <a:pt x="295787" y="115529"/>
                  <a:pt x="292510" y="110613"/>
                </a:cubicBezTo>
                <a:cubicBezTo>
                  <a:pt x="289364" y="105895"/>
                  <a:pt x="282870" y="95109"/>
                  <a:pt x="277761" y="93406"/>
                </a:cubicBezTo>
                <a:lnTo>
                  <a:pt x="270387" y="90948"/>
                </a:lnTo>
                <a:cubicBezTo>
                  <a:pt x="269568" y="88490"/>
                  <a:pt x="269548" y="85597"/>
                  <a:pt x="267929" y="83574"/>
                </a:cubicBezTo>
                <a:cubicBezTo>
                  <a:pt x="266084" y="81267"/>
                  <a:pt x="262824" y="80549"/>
                  <a:pt x="260555" y="78658"/>
                </a:cubicBezTo>
                <a:cubicBezTo>
                  <a:pt x="257885" y="76433"/>
                  <a:pt x="255639" y="73742"/>
                  <a:pt x="253181" y="71284"/>
                </a:cubicBezTo>
                <a:cubicBezTo>
                  <a:pt x="252362" y="68826"/>
                  <a:pt x="251231" y="66451"/>
                  <a:pt x="250723" y="63910"/>
                </a:cubicBezTo>
                <a:cubicBezTo>
                  <a:pt x="247183" y="46214"/>
                  <a:pt x="250783" y="38346"/>
                  <a:pt x="240890" y="27039"/>
                </a:cubicBezTo>
                <a:cubicBezTo>
                  <a:pt x="237075" y="22679"/>
                  <a:pt x="234096" y="16580"/>
                  <a:pt x="228600" y="14748"/>
                </a:cubicBezTo>
                <a:cubicBezTo>
                  <a:pt x="223684" y="13109"/>
                  <a:pt x="218164" y="12706"/>
                  <a:pt x="213852" y="9832"/>
                </a:cubicBezTo>
                <a:lnTo>
                  <a:pt x="199103" y="0"/>
                </a:lnTo>
                <a:cubicBezTo>
                  <a:pt x="195698" y="681"/>
                  <a:pt x="183691" y="2554"/>
                  <a:pt x="179439" y="4916"/>
                </a:cubicBezTo>
                <a:cubicBezTo>
                  <a:pt x="174274" y="7785"/>
                  <a:pt x="169606" y="11471"/>
                  <a:pt x="164690" y="14748"/>
                </a:cubicBezTo>
                <a:cubicBezTo>
                  <a:pt x="162762" y="16034"/>
                  <a:pt x="161761" y="18472"/>
                  <a:pt x="159774" y="19665"/>
                </a:cubicBezTo>
                <a:cubicBezTo>
                  <a:pt x="157552" y="20998"/>
                  <a:pt x="154717" y="20964"/>
                  <a:pt x="152400" y="22123"/>
                </a:cubicBezTo>
                <a:cubicBezTo>
                  <a:pt x="149758" y="23444"/>
                  <a:pt x="147726" y="25839"/>
                  <a:pt x="145026" y="27039"/>
                </a:cubicBezTo>
                <a:cubicBezTo>
                  <a:pt x="140290" y="29144"/>
                  <a:pt x="135193" y="30316"/>
                  <a:pt x="130277" y="31955"/>
                </a:cubicBezTo>
                <a:lnTo>
                  <a:pt x="122903" y="34413"/>
                </a:lnTo>
                <a:cubicBezTo>
                  <a:pt x="115885" y="33009"/>
                  <a:pt x="107724" y="31580"/>
                  <a:pt x="100781" y="29497"/>
                </a:cubicBezTo>
                <a:cubicBezTo>
                  <a:pt x="95817" y="28008"/>
                  <a:pt x="90948" y="26220"/>
                  <a:pt x="86032" y="24581"/>
                </a:cubicBezTo>
                <a:lnTo>
                  <a:pt x="78658" y="22123"/>
                </a:lnTo>
                <a:lnTo>
                  <a:pt x="71284" y="19665"/>
                </a:lnTo>
                <a:cubicBezTo>
                  <a:pt x="69645" y="22123"/>
                  <a:pt x="68873" y="25473"/>
                  <a:pt x="66368" y="27039"/>
                </a:cubicBezTo>
                <a:cubicBezTo>
                  <a:pt x="61973" y="29785"/>
                  <a:pt x="51619" y="31955"/>
                  <a:pt x="51619" y="31955"/>
                </a:cubicBezTo>
                <a:cubicBezTo>
                  <a:pt x="30486" y="46044"/>
                  <a:pt x="57224" y="29152"/>
                  <a:pt x="36871" y="39329"/>
                </a:cubicBezTo>
                <a:cubicBezTo>
                  <a:pt x="17811" y="48859"/>
                  <a:pt x="40658" y="40525"/>
                  <a:pt x="22123" y="46703"/>
                </a:cubicBezTo>
                <a:cubicBezTo>
                  <a:pt x="9659" y="59164"/>
                  <a:pt x="25793" y="44499"/>
                  <a:pt x="9832" y="54077"/>
                </a:cubicBezTo>
                <a:cubicBezTo>
                  <a:pt x="5942" y="56411"/>
                  <a:pt x="2232" y="63020"/>
                  <a:pt x="0" y="66368"/>
                </a:cubicBezTo>
                <a:cubicBezTo>
                  <a:pt x="819" y="73742"/>
                  <a:pt x="1330" y="81157"/>
                  <a:pt x="2458" y="88490"/>
                </a:cubicBezTo>
                <a:cubicBezTo>
                  <a:pt x="2972" y="91829"/>
                  <a:pt x="3178" y="95426"/>
                  <a:pt x="4916" y="98323"/>
                </a:cubicBezTo>
                <a:cubicBezTo>
                  <a:pt x="5859" y="99894"/>
                  <a:pt x="2868" y="85213"/>
                  <a:pt x="4916" y="83574"/>
                </a:cubicBez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5" name="Soleil 1824"/>
          <p:cNvSpPr/>
          <p:nvPr/>
        </p:nvSpPr>
        <p:spPr>
          <a:xfrm>
            <a:off x="3412133" y="1646471"/>
            <a:ext cx="277623" cy="285265"/>
          </a:xfrm>
          <a:prstGeom prst="sun">
            <a:avLst/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9" name="Étoile à 4 branches 1828"/>
          <p:cNvSpPr/>
          <p:nvPr/>
        </p:nvSpPr>
        <p:spPr>
          <a:xfrm>
            <a:off x="5465015" y="3065636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0" name="Étoile à 4 branches 1829"/>
          <p:cNvSpPr/>
          <p:nvPr/>
        </p:nvSpPr>
        <p:spPr>
          <a:xfrm>
            <a:off x="4266287" y="3544015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7" name="Étoile à 4 branches 1836"/>
          <p:cNvSpPr/>
          <p:nvPr/>
        </p:nvSpPr>
        <p:spPr>
          <a:xfrm>
            <a:off x="4309442" y="389652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8" name="Étoile à 4 branches 1837"/>
          <p:cNvSpPr/>
          <p:nvPr/>
        </p:nvSpPr>
        <p:spPr>
          <a:xfrm>
            <a:off x="6390283" y="291499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9" name="Étoile à 4 branches 1838"/>
          <p:cNvSpPr/>
          <p:nvPr/>
        </p:nvSpPr>
        <p:spPr>
          <a:xfrm>
            <a:off x="3119002" y="178203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00424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0" y="1305342"/>
            <a:ext cx="68580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/>
              <a:t>Approche géoculturelle : Un monde divers mais une culture mondialisée dominante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« Civilisation occidentale », foyer principal de diffusion d’une culture mondialisée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Villes globales : lieux d’élaboration et de diffusion d’une culture urbaine et cosmopolite </a:t>
            </a:r>
            <a:r>
              <a:rPr lang="fr-FR" i="1" dirty="0"/>
              <a:t>(New York, Tokyo, Londres, Paris)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Autres foyers émetteurs d’une culture à vocation mondiale </a:t>
            </a:r>
            <a:r>
              <a:rPr lang="fr-FR" i="1" dirty="0"/>
              <a:t>(Inde, Chine, Japon, Qatar)</a:t>
            </a:r>
            <a:endParaRPr lang="fr-FR" dirty="0"/>
          </a:p>
          <a:p>
            <a:r>
              <a:rPr lang="fr-FR" dirty="0"/>
              <a:t> </a:t>
            </a:r>
          </a:p>
        </p:txBody>
      </p:sp>
      <p:sp>
        <p:nvSpPr>
          <p:cNvPr id="7" name="Ellipse 6"/>
          <p:cNvSpPr/>
          <p:nvPr/>
        </p:nvSpPr>
        <p:spPr>
          <a:xfrm>
            <a:off x="899592" y="2132856"/>
            <a:ext cx="1080120" cy="432048"/>
          </a:xfrm>
          <a:prstGeom prst="ellipse">
            <a:avLst/>
          </a:prstGeom>
          <a:solidFill>
            <a:schemeClr val="bg1"/>
          </a:solidFill>
          <a:ln w="635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926169" y="4379881"/>
            <a:ext cx="1080120" cy="432048"/>
          </a:xfrm>
          <a:prstGeom prst="ellipse">
            <a:avLst/>
          </a:prstGeom>
          <a:solidFill>
            <a:schemeClr val="bg1"/>
          </a:solidFill>
          <a:ln w="635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Étoile à 5 branches 8"/>
          <p:cNvSpPr/>
          <p:nvPr/>
        </p:nvSpPr>
        <p:spPr>
          <a:xfrm>
            <a:off x="1250205" y="3242545"/>
            <a:ext cx="432048" cy="432048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21971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788"/>
          <p:cNvSpPr>
            <a:spLocks/>
          </p:cNvSpPr>
          <p:nvPr/>
        </p:nvSpPr>
        <p:spPr bwMode="auto">
          <a:xfrm>
            <a:off x="4862122" y="1757426"/>
            <a:ext cx="1346598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29 h 2317"/>
              <a:gd name="T4" fmla="*/ 80 w 1334"/>
              <a:gd name="T5" fmla="*/ 1997 h 2317"/>
              <a:gd name="T6" fmla="*/ 176 w 1334"/>
              <a:gd name="T7" fmla="*/ 2099 h 2317"/>
              <a:gd name="T8" fmla="*/ 342 w 1334"/>
              <a:gd name="T9" fmla="*/ 2243 h 2317"/>
              <a:gd name="T10" fmla="*/ 400 w 1334"/>
              <a:gd name="T11" fmla="*/ 2317 h 2317"/>
              <a:gd name="T12" fmla="*/ 624 w 1334"/>
              <a:gd name="T13" fmla="*/ 2285 h 2317"/>
              <a:gd name="T14" fmla="*/ 627 w 1334"/>
              <a:gd name="T15" fmla="*/ 2285 h 2317"/>
              <a:gd name="T16" fmla="*/ 634 w 1334"/>
              <a:gd name="T17" fmla="*/ 2115 h 2317"/>
              <a:gd name="T18" fmla="*/ 560 w 1334"/>
              <a:gd name="T19" fmla="*/ 2032 h 2317"/>
              <a:gd name="T20" fmla="*/ 694 w 1334"/>
              <a:gd name="T21" fmla="*/ 1779 h 2317"/>
              <a:gd name="T22" fmla="*/ 1037 w 1334"/>
              <a:gd name="T23" fmla="*/ 1475 h 2317"/>
              <a:gd name="T24" fmla="*/ 1094 w 1334"/>
              <a:gd name="T25" fmla="*/ 1161 h 2317"/>
              <a:gd name="T26" fmla="*/ 1120 w 1334"/>
              <a:gd name="T27" fmla="*/ 870 h 2317"/>
              <a:gd name="T28" fmla="*/ 1113 w 1334"/>
              <a:gd name="T29" fmla="*/ 813 h 2317"/>
              <a:gd name="T30" fmla="*/ 1101 w 1334"/>
              <a:gd name="T31" fmla="*/ 611 h 2317"/>
              <a:gd name="T32" fmla="*/ 1165 w 1334"/>
              <a:gd name="T33" fmla="*/ 422 h 2317"/>
              <a:gd name="T34" fmla="*/ 1318 w 1334"/>
              <a:gd name="T35" fmla="*/ 451 h 2317"/>
              <a:gd name="T36" fmla="*/ 1334 w 1334"/>
              <a:gd name="T37" fmla="*/ 416 h 2317"/>
              <a:gd name="T38" fmla="*/ 1181 w 1334"/>
              <a:gd name="T39" fmla="*/ 317 h 2317"/>
              <a:gd name="T40" fmla="*/ 931 w 1334"/>
              <a:gd name="T41" fmla="*/ 393 h 2317"/>
              <a:gd name="T42" fmla="*/ 698 w 1334"/>
              <a:gd name="T43" fmla="*/ 352 h 2317"/>
              <a:gd name="T44" fmla="*/ 589 w 1334"/>
              <a:gd name="T45" fmla="*/ 205 h 2317"/>
              <a:gd name="T46" fmla="*/ 480 w 1334"/>
              <a:gd name="T47" fmla="*/ 198 h 2317"/>
              <a:gd name="T48" fmla="*/ 576 w 1334"/>
              <a:gd name="T49" fmla="*/ 144 h 2317"/>
              <a:gd name="T50" fmla="*/ 454 w 1334"/>
              <a:gd name="T51" fmla="*/ 109 h 2317"/>
              <a:gd name="T52" fmla="*/ 326 w 1334"/>
              <a:gd name="T53" fmla="*/ 89 h 2317"/>
              <a:gd name="T54" fmla="*/ 205 w 1334"/>
              <a:gd name="T55" fmla="*/ 176 h 2317"/>
              <a:gd name="T56" fmla="*/ 7 w 1334"/>
              <a:gd name="T57" fmla="*/ 163 h 2317"/>
              <a:gd name="T58" fmla="*/ 135 w 1334"/>
              <a:gd name="T59" fmla="*/ 294 h 2317"/>
              <a:gd name="T60" fmla="*/ 301 w 1334"/>
              <a:gd name="T61" fmla="*/ 470 h 2317"/>
              <a:gd name="T62" fmla="*/ 381 w 1334"/>
              <a:gd name="T63" fmla="*/ 608 h 2317"/>
              <a:gd name="T64" fmla="*/ 397 w 1334"/>
              <a:gd name="T65" fmla="*/ 729 h 2317"/>
              <a:gd name="T66" fmla="*/ 323 w 1334"/>
              <a:gd name="T67" fmla="*/ 896 h 2317"/>
              <a:gd name="T68" fmla="*/ 365 w 1334"/>
              <a:gd name="T69" fmla="*/ 1129 h 2317"/>
              <a:gd name="T70" fmla="*/ 387 w 1334"/>
              <a:gd name="T71" fmla="*/ 1248 h 2317"/>
              <a:gd name="T72" fmla="*/ 496 w 1334"/>
              <a:gd name="T73" fmla="*/ 1350 h 2317"/>
              <a:gd name="T74" fmla="*/ 352 w 1334"/>
              <a:gd name="T75" fmla="*/ 1331 h 2317"/>
              <a:gd name="T76" fmla="*/ 333 w 1334"/>
              <a:gd name="T77" fmla="*/ 1440 h 2317"/>
              <a:gd name="T78" fmla="*/ 294 w 1334"/>
              <a:gd name="T79" fmla="*/ 1504 h 2317"/>
              <a:gd name="T80" fmla="*/ 221 w 1334"/>
              <a:gd name="T81" fmla="*/ 1529 h 2317"/>
              <a:gd name="T82" fmla="*/ 186 w 1334"/>
              <a:gd name="T83" fmla="*/ 1712 h 2317"/>
              <a:gd name="T84" fmla="*/ 106 w 1334"/>
              <a:gd name="T85" fmla="*/ 1645 h 2317"/>
              <a:gd name="T86" fmla="*/ 195 w 1334"/>
              <a:gd name="T87" fmla="*/ 1565 h 2317"/>
              <a:gd name="T88" fmla="*/ 64 w 1334"/>
              <a:gd name="T89" fmla="*/ 1533 h 2317"/>
              <a:gd name="T90" fmla="*/ 58 w 1334"/>
              <a:gd name="T91" fmla="*/ 1574 h 2317"/>
              <a:gd name="T92" fmla="*/ 99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4" y="1824"/>
                </a:moveTo>
                <a:lnTo>
                  <a:pt x="74" y="1856"/>
                </a:lnTo>
                <a:lnTo>
                  <a:pt x="58" y="1872"/>
                </a:lnTo>
                <a:lnTo>
                  <a:pt x="58" y="1869"/>
                </a:lnTo>
                <a:lnTo>
                  <a:pt x="67" y="1869"/>
                </a:lnTo>
                <a:lnTo>
                  <a:pt x="80" y="1929"/>
                </a:lnTo>
                <a:lnTo>
                  <a:pt x="80" y="1981"/>
                </a:lnTo>
                <a:lnTo>
                  <a:pt x="74" y="2029"/>
                </a:lnTo>
                <a:lnTo>
                  <a:pt x="80" y="1997"/>
                </a:lnTo>
                <a:lnTo>
                  <a:pt x="80" y="1993"/>
                </a:lnTo>
                <a:lnTo>
                  <a:pt x="170" y="2035"/>
                </a:lnTo>
                <a:lnTo>
                  <a:pt x="176" y="2099"/>
                </a:lnTo>
                <a:lnTo>
                  <a:pt x="243" y="2096"/>
                </a:lnTo>
                <a:lnTo>
                  <a:pt x="323" y="2157"/>
                </a:lnTo>
                <a:lnTo>
                  <a:pt x="342" y="2243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6" y="2275"/>
                </a:lnTo>
                <a:lnTo>
                  <a:pt x="611" y="2259"/>
                </a:lnTo>
                <a:lnTo>
                  <a:pt x="624" y="2285"/>
                </a:lnTo>
                <a:lnTo>
                  <a:pt x="627" y="2285"/>
                </a:lnTo>
                <a:lnTo>
                  <a:pt x="627" y="2278"/>
                </a:lnTo>
                <a:lnTo>
                  <a:pt x="627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4" y="2115"/>
                </a:lnTo>
                <a:lnTo>
                  <a:pt x="653" y="2051"/>
                </a:lnTo>
                <a:lnTo>
                  <a:pt x="653" y="2048"/>
                </a:lnTo>
                <a:lnTo>
                  <a:pt x="560" y="2032"/>
                </a:lnTo>
                <a:lnTo>
                  <a:pt x="605" y="1904"/>
                </a:lnTo>
                <a:lnTo>
                  <a:pt x="720" y="1827"/>
                </a:lnTo>
                <a:lnTo>
                  <a:pt x="694" y="1779"/>
                </a:lnTo>
                <a:lnTo>
                  <a:pt x="762" y="1625"/>
                </a:lnTo>
                <a:lnTo>
                  <a:pt x="918" y="1549"/>
                </a:lnTo>
                <a:lnTo>
                  <a:pt x="1037" y="1475"/>
                </a:lnTo>
                <a:lnTo>
                  <a:pt x="1014" y="1251"/>
                </a:lnTo>
                <a:lnTo>
                  <a:pt x="1056" y="1168"/>
                </a:lnTo>
                <a:lnTo>
                  <a:pt x="1094" y="1161"/>
                </a:lnTo>
                <a:lnTo>
                  <a:pt x="1161" y="992"/>
                </a:lnTo>
                <a:lnTo>
                  <a:pt x="1123" y="953"/>
                </a:lnTo>
                <a:lnTo>
                  <a:pt x="1120" y="870"/>
                </a:lnTo>
                <a:lnTo>
                  <a:pt x="1123" y="870"/>
                </a:lnTo>
                <a:lnTo>
                  <a:pt x="1123" y="873"/>
                </a:lnTo>
                <a:lnTo>
                  <a:pt x="1113" y="813"/>
                </a:lnTo>
                <a:lnTo>
                  <a:pt x="1008" y="752"/>
                </a:lnTo>
                <a:lnTo>
                  <a:pt x="1005" y="701"/>
                </a:lnTo>
                <a:lnTo>
                  <a:pt x="1101" y="611"/>
                </a:lnTo>
                <a:lnTo>
                  <a:pt x="1126" y="557"/>
                </a:lnTo>
                <a:lnTo>
                  <a:pt x="1120" y="451"/>
                </a:lnTo>
                <a:lnTo>
                  <a:pt x="1165" y="422"/>
                </a:lnTo>
                <a:lnTo>
                  <a:pt x="1267" y="467"/>
                </a:lnTo>
                <a:lnTo>
                  <a:pt x="1302" y="470"/>
                </a:lnTo>
                <a:lnTo>
                  <a:pt x="1318" y="451"/>
                </a:lnTo>
                <a:lnTo>
                  <a:pt x="1321" y="416"/>
                </a:lnTo>
                <a:lnTo>
                  <a:pt x="1328" y="413"/>
                </a:lnTo>
                <a:lnTo>
                  <a:pt x="1334" y="416"/>
                </a:lnTo>
                <a:lnTo>
                  <a:pt x="1296" y="406"/>
                </a:lnTo>
                <a:lnTo>
                  <a:pt x="1283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3"/>
                </a:lnTo>
                <a:lnTo>
                  <a:pt x="867" y="400"/>
                </a:lnTo>
                <a:lnTo>
                  <a:pt x="774" y="381"/>
                </a:lnTo>
                <a:lnTo>
                  <a:pt x="698" y="352"/>
                </a:lnTo>
                <a:lnTo>
                  <a:pt x="659" y="297"/>
                </a:lnTo>
                <a:lnTo>
                  <a:pt x="678" y="262"/>
                </a:lnTo>
                <a:lnTo>
                  <a:pt x="589" y="205"/>
                </a:lnTo>
                <a:lnTo>
                  <a:pt x="566" y="224"/>
                </a:lnTo>
                <a:lnTo>
                  <a:pt x="480" y="230"/>
                </a:lnTo>
                <a:lnTo>
                  <a:pt x="480" y="198"/>
                </a:lnTo>
                <a:lnTo>
                  <a:pt x="413" y="198"/>
                </a:lnTo>
                <a:lnTo>
                  <a:pt x="438" y="160"/>
                </a:lnTo>
                <a:lnTo>
                  <a:pt x="576" y="144"/>
                </a:lnTo>
                <a:lnTo>
                  <a:pt x="694" y="0"/>
                </a:lnTo>
                <a:lnTo>
                  <a:pt x="525" y="38"/>
                </a:lnTo>
                <a:lnTo>
                  <a:pt x="454" y="109"/>
                </a:lnTo>
                <a:lnTo>
                  <a:pt x="400" y="118"/>
                </a:lnTo>
                <a:lnTo>
                  <a:pt x="358" y="128"/>
                </a:lnTo>
                <a:lnTo>
                  <a:pt x="326" y="89"/>
                </a:lnTo>
                <a:lnTo>
                  <a:pt x="247" y="121"/>
                </a:lnTo>
                <a:lnTo>
                  <a:pt x="151" y="128"/>
                </a:lnTo>
                <a:lnTo>
                  <a:pt x="205" y="176"/>
                </a:lnTo>
                <a:lnTo>
                  <a:pt x="125" y="169"/>
                </a:lnTo>
                <a:lnTo>
                  <a:pt x="83" y="134"/>
                </a:lnTo>
                <a:lnTo>
                  <a:pt x="7" y="163"/>
                </a:lnTo>
                <a:lnTo>
                  <a:pt x="0" y="208"/>
                </a:lnTo>
                <a:lnTo>
                  <a:pt x="48" y="224"/>
                </a:lnTo>
                <a:lnTo>
                  <a:pt x="135" y="294"/>
                </a:lnTo>
                <a:lnTo>
                  <a:pt x="205" y="384"/>
                </a:lnTo>
                <a:lnTo>
                  <a:pt x="243" y="384"/>
                </a:lnTo>
                <a:lnTo>
                  <a:pt x="301" y="470"/>
                </a:lnTo>
                <a:lnTo>
                  <a:pt x="333" y="505"/>
                </a:lnTo>
                <a:lnTo>
                  <a:pt x="342" y="566"/>
                </a:lnTo>
                <a:lnTo>
                  <a:pt x="381" y="608"/>
                </a:lnTo>
                <a:lnTo>
                  <a:pt x="419" y="605"/>
                </a:lnTo>
                <a:lnTo>
                  <a:pt x="432" y="665"/>
                </a:lnTo>
                <a:lnTo>
                  <a:pt x="397" y="729"/>
                </a:lnTo>
                <a:lnTo>
                  <a:pt x="403" y="896"/>
                </a:lnTo>
                <a:lnTo>
                  <a:pt x="352" y="861"/>
                </a:lnTo>
                <a:lnTo>
                  <a:pt x="323" y="896"/>
                </a:lnTo>
                <a:lnTo>
                  <a:pt x="317" y="985"/>
                </a:lnTo>
                <a:lnTo>
                  <a:pt x="352" y="1062"/>
                </a:lnTo>
                <a:lnTo>
                  <a:pt x="365" y="1129"/>
                </a:lnTo>
                <a:lnTo>
                  <a:pt x="419" y="1158"/>
                </a:lnTo>
                <a:lnTo>
                  <a:pt x="368" y="1216"/>
                </a:lnTo>
                <a:lnTo>
                  <a:pt x="387" y="1248"/>
                </a:lnTo>
                <a:lnTo>
                  <a:pt x="534" y="1280"/>
                </a:lnTo>
                <a:lnTo>
                  <a:pt x="486" y="1296"/>
                </a:lnTo>
                <a:lnTo>
                  <a:pt x="496" y="1350"/>
                </a:lnTo>
                <a:lnTo>
                  <a:pt x="451" y="1299"/>
                </a:lnTo>
                <a:lnTo>
                  <a:pt x="352" y="1277"/>
                </a:lnTo>
                <a:lnTo>
                  <a:pt x="352" y="1331"/>
                </a:lnTo>
                <a:lnTo>
                  <a:pt x="381" y="1366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6" y="1507"/>
                </a:lnTo>
                <a:lnTo>
                  <a:pt x="294" y="1504"/>
                </a:lnTo>
                <a:lnTo>
                  <a:pt x="291" y="1558"/>
                </a:lnTo>
                <a:lnTo>
                  <a:pt x="272" y="1526"/>
                </a:lnTo>
                <a:lnTo>
                  <a:pt x="221" y="1529"/>
                </a:lnTo>
                <a:lnTo>
                  <a:pt x="253" y="1584"/>
                </a:lnTo>
                <a:lnTo>
                  <a:pt x="243" y="1641"/>
                </a:lnTo>
                <a:lnTo>
                  <a:pt x="186" y="1712"/>
                </a:lnTo>
                <a:lnTo>
                  <a:pt x="160" y="1670"/>
                </a:lnTo>
                <a:lnTo>
                  <a:pt x="106" y="1661"/>
                </a:lnTo>
                <a:lnTo>
                  <a:pt x="106" y="1645"/>
                </a:lnTo>
                <a:lnTo>
                  <a:pt x="195" y="1648"/>
                </a:lnTo>
                <a:lnTo>
                  <a:pt x="208" y="1606"/>
                </a:lnTo>
                <a:lnTo>
                  <a:pt x="195" y="1565"/>
                </a:lnTo>
                <a:lnTo>
                  <a:pt x="138" y="1568"/>
                </a:lnTo>
                <a:lnTo>
                  <a:pt x="64" y="1529"/>
                </a:lnTo>
                <a:lnTo>
                  <a:pt x="64" y="1533"/>
                </a:lnTo>
                <a:lnTo>
                  <a:pt x="64" y="1574"/>
                </a:lnTo>
                <a:lnTo>
                  <a:pt x="55" y="1574"/>
                </a:lnTo>
                <a:lnTo>
                  <a:pt x="58" y="1574"/>
                </a:lnTo>
                <a:lnTo>
                  <a:pt x="58" y="1577"/>
                </a:lnTo>
                <a:lnTo>
                  <a:pt x="67" y="1696"/>
                </a:lnTo>
                <a:lnTo>
                  <a:pt x="99" y="1705"/>
                </a:lnTo>
                <a:lnTo>
                  <a:pt x="80" y="1821"/>
                </a:lnTo>
                <a:lnTo>
                  <a:pt x="74" y="182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1787"/>
          <p:cNvSpPr>
            <a:spLocks/>
          </p:cNvSpPr>
          <p:nvPr/>
        </p:nvSpPr>
        <p:spPr bwMode="auto">
          <a:xfrm>
            <a:off x="4862122" y="1757426"/>
            <a:ext cx="1344077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30 h 2317"/>
              <a:gd name="T4" fmla="*/ 80 w 1334"/>
              <a:gd name="T5" fmla="*/ 1997 h 2317"/>
              <a:gd name="T6" fmla="*/ 175 w 1334"/>
              <a:gd name="T7" fmla="*/ 2100 h 2317"/>
              <a:gd name="T8" fmla="*/ 340 w 1334"/>
              <a:gd name="T9" fmla="*/ 2245 h 2317"/>
              <a:gd name="T10" fmla="*/ 400 w 1334"/>
              <a:gd name="T11" fmla="*/ 2317 h 2317"/>
              <a:gd name="T12" fmla="*/ 623 w 1334"/>
              <a:gd name="T13" fmla="*/ 2285 h 2317"/>
              <a:gd name="T14" fmla="*/ 626 w 1334"/>
              <a:gd name="T15" fmla="*/ 2285 h 2317"/>
              <a:gd name="T16" fmla="*/ 633 w 1334"/>
              <a:gd name="T17" fmla="*/ 2115 h 2317"/>
              <a:gd name="T18" fmla="*/ 561 w 1334"/>
              <a:gd name="T19" fmla="*/ 2032 h 2317"/>
              <a:gd name="T20" fmla="*/ 693 w 1334"/>
              <a:gd name="T21" fmla="*/ 1780 h 2317"/>
              <a:gd name="T22" fmla="*/ 1036 w 1334"/>
              <a:gd name="T23" fmla="*/ 1475 h 2317"/>
              <a:gd name="T24" fmla="*/ 1094 w 1334"/>
              <a:gd name="T25" fmla="*/ 1162 h 2317"/>
              <a:gd name="T26" fmla="*/ 1121 w 1334"/>
              <a:gd name="T27" fmla="*/ 870 h 2317"/>
              <a:gd name="T28" fmla="*/ 1114 w 1334"/>
              <a:gd name="T29" fmla="*/ 815 h 2317"/>
              <a:gd name="T30" fmla="*/ 1101 w 1334"/>
              <a:gd name="T31" fmla="*/ 612 h 2317"/>
              <a:gd name="T32" fmla="*/ 1166 w 1334"/>
              <a:gd name="T33" fmla="*/ 422 h 2317"/>
              <a:gd name="T34" fmla="*/ 1319 w 1334"/>
              <a:gd name="T35" fmla="*/ 452 h 2317"/>
              <a:gd name="T36" fmla="*/ 1334 w 1334"/>
              <a:gd name="T37" fmla="*/ 417 h 2317"/>
              <a:gd name="T38" fmla="*/ 1181 w 1334"/>
              <a:gd name="T39" fmla="*/ 317 h 2317"/>
              <a:gd name="T40" fmla="*/ 931 w 1334"/>
              <a:gd name="T41" fmla="*/ 395 h 2317"/>
              <a:gd name="T42" fmla="*/ 698 w 1334"/>
              <a:gd name="T43" fmla="*/ 352 h 2317"/>
              <a:gd name="T44" fmla="*/ 588 w 1334"/>
              <a:gd name="T45" fmla="*/ 205 h 2317"/>
              <a:gd name="T46" fmla="*/ 481 w 1334"/>
              <a:gd name="T47" fmla="*/ 200 h 2317"/>
              <a:gd name="T48" fmla="*/ 576 w 1334"/>
              <a:gd name="T49" fmla="*/ 145 h 2317"/>
              <a:gd name="T50" fmla="*/ 453 w 1334"/>
              <a:gd name="T51" fmla="*/ 110 h 2317"/>
              <a:gd name="T52" fmla="*/ 325 w 1334"/>
              <a:gd name="T53" fmla="*/ 90 h 2317"/>
              <a:gd name="T54" fmla="*/ 205 w 1334"/>
              <a:gd name="T55" fmla="*/ 177 h 2317"/>
              <a:gd name="T56" fmla="*/ 5 w 1334"/>
              <a:gd name="T57" fmla="*/ 165 h 2317"/>
              <a:gd name="T58" fmla="*/ 135 w 1334"/>
              <a:gd name="T59" fmla="*/ 295 h 2317"/>
              <a:gd name="T60" fmla="*/ 300 w 1334"/>
              <a:gd name="T61" fmla="*/ 470 h 2317"/>
              <a:gd name="T62" fmla="*/ 380 w 1334"/>
              <a:gd name="T63" fmla="*/ 610 h 2317"/>
              <a:gd name="T64" fmla="*/ 395 w 1334"/>
              <a:gd name="T65" fmla="*/ 730 h 2317"/>
              <a:gd name="T66" fmla="*/ 323 w 1334"/>
              <a:gd name="T67" fmla="*/ 897 h 2317"/>
              <a:gd name="T68" fmla="*/ 365 w 1334"/>
              <a:gd name="T69" fmla="*/ 1130 h 2317"/>
              <a:gd name="T70" fmla="*/ 385 w 1334"/>
              <a:gd name="T71" fmla="*/ 1250 h 2317"/>
              <a:gd name="T72" fmla="*/ 496 w 1334"/>
              <a:gd name="T73" fmla="*/ 1350 h 2317"/>
              <a:gd name="T74" fmla="*/ 350 w 1334"/>
              <a:gd name="T75" fmla="*/ 1332 h 2317"/>
              <a:gd name="T76" fmla="*/ 333 w 1334"/>
              <a:gd name="T77" fmla="*/ 1440 h 2317"/>
              <a:gd name="T78" fmla="*/ 293 w 1334"/>
              <a:gd name="T79" fmla="*/ 1505 h 2317"/>
              <a:gd name="T80" fmla="*/ 220 w 1334"/>
              <a:gd name="T81" fmla="*/ 1530 h 2317"/>
              <a:gd name="T82" fmla="*/ 185 w 1334"/>
              <a:gd name="T83" fmla="*/ 1712 h 2317"/>
              <a:gd name="T84" fmla="*/ 105 w 1334"/>
              <a:gd name="T85" fmla="*/ 1645 h 2317"/>
              <a:gd name="T86" fmla="*/ 195 w 1334"/>
              <a:gd name="T87" fmla="*/ 1565 h 2317"/>
              <a:gd name="T88" fmla="*/ 63 w 1334"/>
              <a:gd name="T89" fmla="*/ 1535 h 2317"/>
              <a:gd name="T90" fmla="*/ 58 w 1334"/>
              <a:gd name="T91" fmla="*/ 1575 h 2317"/>
              <a:gd name="T92" fmla="*/ 98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3" y="1825"/>
                </a:moveTo>
                <a:lnTo>
                  <a:pt x="73" y="1857"/>
                </a:lnTo>
                <a:lnTo>
                  <a:pt x="58" y="1872"/>
                </a:lnTo>
                <a:lnTo>
                  <a:pt x="58" y="1870"/>
                </a:lnTo>
                <a:lnTo>
                  <a:pt x="65" y="1870"/>
                </a:lnTo>
                <a:lnTo>
                  <a:pt x="80" y="1930"/>
                </a:lnTo>
                <a:lnTo>
                  <a:pt x="80" y="1982"/>
                </a:lnTo>
                <a:lnTo>
                  <a:pt x="73" y="2030"/>
                </a:lnTo>
                <a:lnTo>
                  <a:pt x="80" y="1997"/>
                </a:lnTo>
                <a:lnTo>
                  <a:pt x="80" y="1995"/>
                </a:lnTo>
                <a:lnTo>
                  <a:pt x="170" y="2035"/>
                </a:lnTo>
                <a:lnTo>
                  <a:pt x="175" y="2100"/>
                </a:lnTo>
                <a:lnTo>
                  <a:pt x="243" y="2097"/>
                </a:lnTo>
                <a:lnTo>
                  <a:pt x="323" y="2157"/>
                </a:lnTo>
                <a:lnTo>
                  <a:pt x="340" y="2245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5" y="2275"/>
                </a:lnTo>
                <a:lnTo>
                  <a:pt x="611" y="2260"/>
                </a:lnTo>
                <a:lnTo>
                  <a:pt x="623" y="2285"/>
                </a:lnTo>
                <a:lnTo>
                  <a:pt x="626" y="2285"/>
                </a:lnTo>
                <a:lnTo>
                  <a:pt x="626" y="2280"/>
                </a:lnTo>
                <a:lnTo>
                  <a:pt x="626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3" y="2115"/>
                </a:lnTo>
                <a:lnTo>
                  <a:pt x="653" y="2052"/>
                </a:lnTo>
                <a:lnTo>
                  <a:pt x="653" y="2050"/>
                </a:lnTo>
                <a:lnTo>
                  <a:pt x="561" y="2032"/>
                </a:lnTo>
                <a:lnTo>
                  <a:pt x="606" y="1905"/>
                </a:lnTo>
                <a:lnTo>
                  <a:pt x="721" y="1827"/>
                </a:lnTo>
                <a:lnTo>
                  <a:pt x="693" y="1780"/>
                </a:lnTo>
                <a:lnTo>
                  <a:pt x="761" y="1625"/>
                </a:lnTo>
                <a:lnTo>
                  <a:pt x="919" y="1550"/>
                </a:lnTo>
                <a:lnTo>
                  <a:pt x="1036" y="1475"/>
                </a:lnTo>
                <a:lnTo>
                  <a:pt x="1014" y="1252"/>
                </a:lnTo>
                <a:lnTo>
                  <a:pt x="1056" y="1170"/>
                </a:lnTo>
                <a:lnTo>
                  <a:pt x="1094" y="1162"/>
                </a:lnTo>
                <a:lnTo>
                  <a:pt x="1161" y="992"/>
                </a:lnTo>
                <a:lnTo>
                  <a:pt x="1124" y="955"/>
                </a:lnTo>
                <a:lnTo>
                  <a:pt x="1121" y="870"/>
                </a:lnTo>
                <a:lnTo>
                  <a:pt x="1124" y="870"/>
                </a:lnTo>
                <a:lnTo>
                  <a:pt x="1124" y="875"/>
                </a:lnTo>
                <a:lnTo>
                  <a:pt x="1114" y="815"/>
                </a:lnTo>
                <a:lnTo>
                  <a:pt x="1009" y="752"/>
                </a:lnTo>
                <a:lnTo>
                  <a:pt x="1006" y="702"/>
                </a:lnTo>
                <a:lnTo>
                  <a:pt x="1101" y="612"/>
                </a:lnTo>
                <a:lnTo>
                  <a:pt x="1126" y="557"/>
                </a:lnTo>
                <a:lnTo>
                  <a:pt x="1121" y="452"/>
                </a:lnTo>
                <a:lnTo>
                  <a:pt x="1166" y="422"/>
                </a:lnTo>
                <a:lnTo>
                  <a:pt x="1266" y="467"/>
                </a:lnTo>
                <a:lnTo>
                  <a:pt x="1301" y="470"/>
                </a:lnTo>
                <a:lnTo>
                  <a:pt x="1319" y="452"/>
                </a:lnTo>
                <a:lnTo>
                  <a:pt x="1321" y="417"/>
                </a:lnTo>
                <a:lnTo>
                  <a:pt x="1329" y="415"/>
                </a:lnTo>
                <a:lnTo>
                  <a:pt x="1334" y="417"/>
                </a:lnTo>
                <a:lnTo>
                  <a:pt x="1296" y="407"/>
                </a:lnTo>
                <a:lnTo>
                  <a:pt x="1284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5"/>
                </a:lnTo>
                <a:lnTo>
                  <a:pt x="866" y="400"/>
                </a:lnTo>
                <a:lnTo>
                  <a:pt x="773" y="382"/>
                </a:lnTo>
                <a:lnTo>
                  <a:pt x="698" y="352"/>
                </a:lnTo>
                <a:lnTo>
                  <a:pt x="658" y="297"/>
                </a:lnTo>
                <a:lnTo>
                  <a:pt x="678" y="262"/>
                </a:lnTo>
                <a:lnTo>
                  <a:pt x="588" y="205"/>
                </a:lnTo>
                <a:lnTo>
                  <a:pt x="566" y="225"/>
                </a:lnTo>
                <a:lnTo>
                  <a:pt x="481" y="230"/>
                </a:lnTo>
                <a:lnTo>
                  <a:pt x="481" y="200"/>
                </a:lnTo>
                <a:lnTo>
                  <a:pt x="413" y="200"/>
                </a:lnTo>
                <a:lnTo>
                  <a:pt x="438" y="160"/>
                </a:lnTo>
                <a:lnTo>
                  <a:pt x="576" y="145"/>
                </a:lnTo>
                <a:lnTo>
                  <a:pt x="693" y="0"/>
                </a:lnTo>
                <a:lnTo>
                  <a:pt x="526" y="40"/>
                </a:lnTo>
                <a:lnTo>
                  <a:pt x="453" y="110"/>
                </a:lnTo>
                <a:lnTo>
                  <a:pt x="400" y="120"/>
                </a:lnTo>
                <a:lnTo>
                  <a:pt x="358" y="130"/>
                </a:lnTo>
                <a:lnTo>
                  <a:pt x="325" y="90"/>
                </a:lnTo>
                <a:lnTo>
                  <a:pt x="245" y="122"/>
                </a:lnTo>
                <a:lnTo>
                  <a:pt x="150" y="130"/>
                </a:lnTo>
                <a:lnTo>
                  <a:pt x="205" y="177"/>
                </a:lnTo>
                <a:lnTo>
                  <a:pt x="125" y="170"/>
                </a:lnTo>
                <a:lnTo>
                  <a:pt x="83" y="135"/>
                </a:lnTo>
                <a:lnTo>
                  <a:pt x="5" y="165"/>
                </a:lnTo>
                <a:lnTo>
                  <a:pt x="0" y="210"/>
                </a:lnTo>
                <a:lnTo>
                  <a:pt x="48" y="225"/>
                </a:lnTo>
                <a:lnTo>
                  <a:pt x="135" y="295"/>
                </a:lnTo>
                <a:lnTo>
                  <a:pt x="205" y="385"/>
                </a:lnTo>
                <a:lnTo>
                  <a:pt x="243" y="385"/>
                </a:lnTo>
                <a:lnTo>
                  <a:pt x="300" y="470"/>
                </a:lnTo>
                <a:lnTo>
                  <a:pt x="333" y="505"/>
                </a:lnTo>
                <a:lnTo>
                  <a:pt x="340" y="567"/>
                </a:lnTo>
                <a:lnTo>
                  <a:pt x="380" y="610"/>
                </a:lnTo>
                <a:lnTo>
                  <a:pt x="418" y="605"/>
                </a:lnTo>
                <a:lnTo>
                  <a:pt x="430" y="665"/>
                </a:lnTo>
                <a:lnTo>
                  <a:pt x="395" y="730"/>
                </a:lnTo>
                <a:lnTo>
                  <a:pt x="403" y="897"/>
                </a:lnTo>
                <a:lnTo>
                  <a:pt x="350" y="862"/>
                </a:lnTo>
                <a:lnTo>
                  <a:pt x="323" y="897"/>
                </a:lnTo>
                <a:lnTo>
                  <a:pt x="315" y="985"/>
                </a:lnTo>
                <a:lnTo>
                  <a:pt x="350" y="1062"/>
                </a:lnTo>
                <a:lnTo>
                  <a:pt x="365" y="1130"/>
                </a:lnTo>
                <a:lnTo>
                  <a:pt x="418" y="1160"/>
                </a:lnTo>
                <a:lnTo>
                  <a:pt x="368" y="1217"/>
                </a:lnTo>
                <a:lnTo>
                  <a:pt x="385" y="1250"/>
                </a:lnTo>
                <a:lnTo>
                  <a:pt x="533" y="1280"/>
                </a:lnTo>
                <a:lnTo>
                  <a:pt x="486" y="1297"/>
                </a:lnTo>
                <a:lnTo>
                  <a:pt x="496" y="1350"/>
                </a:lnTo>
                <a:lnTo>
                  <a:pt x="451" y="1300"/>
                </a:lnTo>
                <a:lnTo>
                  <a:pt x="350" y="1277"/>
                </a:lnTo>
                <a:lnTo>
                  <a:pt x="350" y="1332"/>
                </a:lnTo>
                <a:lnTo>
                  <a:pt x="380" y="1367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5" y="1507"/>
                </a:lnTo>
                <a:lnTo>
                  <a:pt x="293" y="1505"/>
                </a:lnTo>
                <a:lnTo>
                  <a:pt x="290" y="1560"/>
                </a:lnTo>
                <a:lnTo>
                  <a:pt x="270" y="1527"/>
                </a:lnTo>
                <a:lnTo>
                  <a:pt x="220" y="1530"/>
                </a:lnTo>
                <a:lnTo>
                  <a:pt x="253" y="1585"/>
                </a:lnTo>
                <a:lnTo>
                  <a:pt x="243" y="1642"/>
                </a:lnTo>
                <a:lnTo>
                  <a:pt x="185" y="1712"/>
                </a:lnTo>
                <a:lnTo>
                  <a:pt x="160" y="1670"/>
                </a:lnTo>
                <a:lnTo>
                  <a:pt x="105" y="1662"/>
                </a:lnTo>
                <a:lnTo>
                  <a:pt x="105" y="1645"/>
                </a:lnTo>
                <a:lnTo>
                  <a:pt x="195" y="1650"/>
                </a:lnTo>
                <a:lnTo>
                  <a:pt x="208" y="1607"/>
                </a:lnTo>
                <a:lnTo>
                  <a:pt x="195" y="1565"/>
                </a:lnTo>
                <a:lnTo>
                  <a:pt x="138" y="1570"/>
                </a:lnTo>
                <a:lnTo>
                  <a:pt x="63" y="1530"/>
                </a:lnTo>
                <a:lnTo>
                  <a:pt x="63" y="1535"/>
                </a:lnTo>
                <a:lnTo>
                  <a:pt x="63" y="1575"/>
                </a:lnTo>
                <a:lnTo>
                  <a:pt x="55" y="1575"/>
                </a:lnTo>
                <a:lnTo>
                  <a:pt x="58" y="1575"/>
                </a:lnTo>
                <a:lnTo>
                  <a:pt x="58" y="1577"/>
                </a:lnTo>
                <a:lnTo>
                  <a:pt x="65" y="1697"/>
                </a:lnTo>
                <a:lnTo>
                  <a:pt x="98" y="1705"/>
                </a:lnTo>
                <a:lnTo>
                  <a:pt x="80" y="1822"/>
                </a:lnTo>
                <a:lnTo>
                  <a:pt x="73" y="18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786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1 h 448"/>
              <a:gd name="T2" fmla="*/ 4 w 535"/>
              <a:gd name="T3" fmla="*/ 221 h 448"/>
              <a:gd name="T4" fmla="*/ 52 w 535"/>
              <a:gd name="T5" fmla="*/ 307 h 448"/>
              <a:gd name="T6" fmla="*/ 52 w 535"/>
              <a:gd name="T7" fmla="*/ 365 h 448"/>
              <a:gd name="T8" fmla="*/ 109 w 535"/>
              <a:gd name="T9" fmla="*/ 448 h 448"/>
              <a:gd name="T10" fmla="*/ 160 w 535"/>
              <a:gd name="T11" fmla="*/ 406 h 448"/>
              <a:gd name="T12" fmla="*/ 324 w 535"/>
              <a:gd name="T13" fmla="*/ 400 h 448"/>
              <a:gd name="T14" fmla="*/ 535 w 535"/>
              <a:gd name="T15" fmla="*/ 176 h 448"/>
              <a:gd name="T16" fmla="*/ 503 w 535"/>
              <a:gd name="T17" fmla="*/ 169 h 448"/>
              <a:gd name="T18" fmla="*/ 496 w 535"/>
              <a:gd name="T19" fmla="*/ 179 h 448"/>
              <a:gd name="T20" fmla="*/ 474 w 535"/>
              <a:gd name="T21" fmla="*/ 176 h 448"/>
              <a:gd name="T22" fmla="*/ 461 w 535"/>
              <a:gd name="T23" fmla="*/ 147 h 448"/>
              <a:gd name="T24" fmla="*/ 483 w 535"/>
              <a:gd name="T25" fmla="*/ 137 h 448"/>
              <a:gd name="T26" fmla="*/ 471 w 535"/>
              <a:gd name="T27" fmla="*/ 19 h 448"/>
              <a:gd name="T28" fmla="*/ 397 w 535"/>
              <a:gd name="T29" fmla="*/ 3 h 448"/>
              <a:gd name="T30" fmla="*/ 394 w 535"/>
              <a:gd name="T31" fmla="*/ 0 h 448"/>
              <a:gd name="T32" fmla="*/ 394 w 535"/>
              <a:gd name="T33" fmla="*/ 3 h 448"/>
              <a:gd name="T34" fmla="*/ 298 w 535"/>
              <a:gd name="T35" fmla="*/ 86 h 448"/>
              <a:gd name="T36" fmla="*/ 224 w 535"/>
              <a:gd name="T37" fmla="*/ 102 h 448"/>
              <a:gd name="T38" fmla="*/ 180 w 535"/>
              <a:gd name="T39" fmla="*/ 134 h 448"/>
              <a:gd name="T40" fmla="*/ 116 w 535"/>
              <a:gd name="T41" fmla="*/ 137 h 448"/>
              <a:gd name="T42" fmla="*/ 116 w 535"/>
              <a:gd name="T43" fmla="*/ 185 h 448"/>
              <a:gd name="T44" fmla="*/ 90 w 535"/>
              <a:gd name="T45" fmla="*/ 198 h 448"/>
              <a:gd name="T46" fmla="*/ 0 w 535"/>
              <a:gd name="T47" fmla="*/ 21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1"/>
                </a:moveTo>
                <a:lnTo>
                  <a:pt x="4" y="221"/>
                </a:lnTo>
                <a:lnTo>
                  <a:pt x="52" y="307"/>
                </a:lnTo>
                <a:lnTo>
                  <a:pt x="52" y="365"/>
                </a:lnTo>
                <a:lnTo>
                  <a:pt x="109" y="448"/>
                </a:lnTo>
                <a:lnTo>
                  <a:pt x="160" y="406"/>
                </a:lnTo>
                <a:lnTo>
                  <a:pt x="324" y="400"/>
                </a:lnTo>
                <a:lnTo>
                  <a:pt x="535" y="176"/>
                </a:lnTo>
                <a:lnTo>
                  <a:pt x="503" y="169"/>
                </a:lnTo>
                <a:lnTo>
                  <a:pt x="496" y="179"/>
                </a:lnTo>
                <a:lnTo>
                  <a:pt x="474" y="176"/>
                </a:lnTo>
                <a:lnTo>
                  <a:pt x="461" y="147"/>
                </a:lnTo>
                <a:lnTo>
                  <a:pt x="483" y="137"/>
                </a:lnTo>
                <a:lnTo>
                  <a:pt x="471" y="19"/>
                </a:lnTo>
                <a:lnTo>
                  <a:pt x="397" y="3"/>
                </a:lnTo>
                <a:lnTo>
                  <a:pt x="394" y="0"/>
                </a:lnTo>
                <a:lnTo>
                  <a:pt x="394" y="3"/>
                </a:lnTo>
                <a:lnTo>
                  <a:pt x="298" y="86"/>
                </a:lnTo>
                <a:lnTo>
                  <a:pt x="224" y="102"/>
                </a:lnTo>
                <a:lnTo>
                  <a:pt x="180" y="134"/>
                </a:lnTo>
                <a:lnTo>
                  <a:pt x="116" y="137"/>
                </a:lnTo>
                <a:lnTo>
                  <a:pt x="116" y="185"/>
                </a:lnTo>
                <a:lnTo>
                  <a:pt x="90" y="198"/>
                </a:lnTo>
                <a:lnTo>
                  <a:pt x="0" y="21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785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0 h 448"/>
              <a:gd name="T2" fmla="*/ 5 w 535"/>
              <a:gd name="T3" fmla="*/ 220 h 448"/>
              <a:gd name="T4" fmla="*/ 53 w 535"/>
              <a:gd name="T5" fmla="*/ 308 h 448"/>
              <a:gd name="T6" fmla="*/ 53 w 535"/>
              <a:gd name="T7" fmla="*/ 365 h 448"/>
              <a:gd name="T8" fmla="*/ 110 w 535"/>
              <a:gd name="T9" fmla="*/ 448 h 448"/>
              <a:gd name="T10" fmla="*/ 160 w 535"/>
              <a:gd name="T11" fmla="*/ 405 h 448"/>
              <a:gd name="T12" fmla="*/ 325 w 535"/>
              <a:gd name="T13" fmla="*/ 400 h 448"/>
              <a:gd name="T14" fmla="*/ 535 w 535"/>
              <a:gd name="T15" fmla="*/ 175 h 448"/>
              <a:gd name="T16" fmla="*/ 505 w 535"/>
              <a:gd name="T17" fmla="*/ 170 h 448"/>
              <a:gd name="T18" fmla="*/ 498 w 535"/>
              <a:gd name="T19" fmla="*/ 180 h 448"/>
              <a:gd name="T20" fmla="*/ 475 w 535"/>
              <a:gd name="T21" fmla="*/ 175 h 448"/>
              <a:gd name="T22" fmla="*/ 463 w 535"/>
              <a:gd name="T23" fmla="*/ 148 h 448"/>
              <a:gd name="T24" fmla="*/ 485 w 535"/>
              <a:gd name="T25" fmla="*/ 138 h 448"/>
              <a:gd name="T26" fmla="*/ 473 w 535"/>
              <a:gd name="T27" fmla="*/ 20 h 448"/>
              <a:gd name="T28" fmla="*/ 398 w 535"/>
              <a:gd name="T29" fmla="*/ 3 h 448"/>
              <a:gd name="T30" fmla="*/ 395 w 535"/>
              <a:gd name="T31" fmla="*/ 0 h 448"/>
              <a:gd name="T32" fmla="*/ 395 w 535"/>
              <a:gd name="T33" fmla="*/ 3 h 448"/>
              <a:gd name="T34" fmla="*/ 300 w 535"/>
              <a:gd name="T35" fmla="*/ 85 h 448"/>
              <a:gd name="T36" fmla="*/ 225 w 535"/>
              <a:gd name="T37" fmla="*/ 103 h 448"/>
              <a:gd name="T38" fmla="*/ 180 w 535"/>
              <a:gd name="T39" fmla="*/ 135 h 448"/>
              <a:gd name="T40" fmla="*/ 118 w 535"/>
              <a:gd name="T41" fmla="*/ 138 h 448"/>
              <a:gd name="T42" fmla="*/ 118 w 535"/>
              <a:gd name="T43" fmla="*/ 185 h 448"/>
              <a:gd name="T44" fmla="*/ 90 w 535"/>
              <a:gd name="T45" fmla="*/ 198 h 448"/>
              <a:gd name="T46" fmla="*/ 0 w 535"/>
              <a:gd name="T47" fmla="*/ 21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0"/>
                </a:moveTo>
                <a:lnTo>
                  <a:pt x="5" y="220"/>
                </a:lnTo>
                <a:lnTo>
                  <a:pt x="53" y="308"/>
                </a:lnTo>
                <a:lnTo>
                  <a:pt x="53" y="365"/>
                </a:lnTo>
                <a:lnTo>
                  <a:pt x="110" y="448"/>
                </a:lnTo>
                <a:lnTo>
                  <a:pt x="160" y="405"/>
                </a:lnTo>
                <a:lnTo>
                  <a:pt x="325" y="400"/>
                </a:lnTo>
                <a:lnTo>
                  <a:pt x="535" y="175"/>
                </a:lnTo>
                <a:lnTo>
                  <a:pt x="505" y="170"/>
                </a:lnTo>
                <a:lnTo>
                  <a:pt x="498" y="180"/>
                </a:lnTo>
                <a:lnTo>
                  <a:pt x="475" y="175"/>
                </a:lnTo>
                <a:lnTo>
                  <a:pt x="463" y="148"/>
                </a:lnTo>
                <a:lnTo>
                  <a:pt x="485" y="138"/>
                </a:lnTo>
                <a:lnTo>
                  <a:pt x="473" y="20"/>
                </a:lnTo>
                <a:lnTo>
                  <a:pt x="398" y="3"/>
                </a:lnTo>
                <a:lnTo>
                  <a:pt x="395" y="0"/>
                </a:lnTo>
                <a:lnTo>
                  <a:pt x="395" y="3"/>
                </a:lnTo>
                <a:lnTo>
                  <a:pt x="300" y="85"/>
                </a:lnTo>
                <a:lnTo>
                  <a:pt x="225" y="103"/>
                </a:lnTo>
                <a:lnTo>
                  <a:pt x="180" y="135"/>
                </a:lnTo>
                <a:lnTo>
                  <a:pt x="118" y="138"/>
                </a:lnTo>
                <a:lnTo>
                  <a:pt x="118" y="185"/>
                </a:lnTo>
                <a:lnTo>
                  <a:pt x="90" y="198"/>
                </a:lnTo>
                <a:lnTo>
                  <a:pt x="0" y="2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784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4 w 340"/>
              <a:gd name="T1" fmla="*/ 579 h 582"/>
              <a:gd name="T2" fmla="*/ 84 w 340"/>
              <a:gd name="T3" fmla="*/ 544 h 582"/>
              <a:gd name="T4" fmla="*/ 157 w 340"/>
              <a:gd name="T5" fmla="*/ 512 h 582"/>
              <a:gd name="T6" fmla="*/ 154 w 340"/>
              <a:gd name="T7" fmla="*/ 316 h 582"/>
              <a:gd name="T8" fmla="*/ 269 w 340"/>
              <a:gd name="T9" fmla="*/ 246 h 582"/>
              <a:gd name="T10" fmla="*/ 340 w 340"/>
              <a:gd name="T11" fmla="*/ 166 h 582"/>
              <a:gd name="T12" fmla="*/ 314 w 340"/>
              <a:gd name="T13" fmla="*/ 0 h 582"/>
              <a:gd name="T14" fmla="*/ 314 w 340"/>
              <a:gd name="T15" fmla="*/ 12 h 582"/>
              <a:gd name="T16" fmla="*/ 253 w 340"/>
              <a:gd name="T17" fmla="*/ 73 h 582"/>
              <a:gd name="T18" fmla="*/ 183 w 340"/>
              <a:gd name="T19" fmla="*/ 70 h 582"/>
              <a:gd name="T20" fmla="*/ 132 w 340"/>
              <a:gd name="T21" fmla="*/ 54 h 582"/>
              <a:gd name="T22" fmla="*/ 132 w 340"/>
              <a:gd name="T23" fmla="*/ 51 h 582"/>
              <a:gd name="T24" fmla="*/ 125 w 340"/>
              <a:gd name="T25" fmla="*/ 51 h 582"/>
              <a:gd name="T26" fmla="*/ 125 w 340"/>
              <a:gd name="T27" fmla="*/ 134 h 582"/>
              <a:gd name="T28" fmla="*/ 167 w 340"/>
              <a:gd name="T29" fmla="*/ 198 h 582"/>
              <a:gd name="T30" fmla="*/ 132 w 340"/>
              <a:gd name="T31" fmla="*/ 220 h 582"/>
              <a:gd name="T32" fmla="*/ 61 w 340"/>
              <a:gd name="T33" fmla="*/ 140 h 582"/>
              <a:gd name="T34" fmla="*/ 87 w 340"/>
              <a:gd name="T35" fmla="*/ 9 h 582"/>
              <a:gd name="T36" fmla="*/ 61 w 340"/>
              <a:gd name="T37" fmla="*/ 140 h 582"/>
              <a:gd name="T38" fmla="*/ 13 w 340"/>
              <a:gd name="T39" fmla="*/ 156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6 h 582"/>
              <a:gd name="T50" fmla="*/ 23 w 340"/>
              <a:gd name="T51" fmla="*/ 422 h 582"/>
              <a:gd name="T52" fmla="*/ 20 w 340"/>
              <a:gd name="T53" fmla="*/ 422 h 582"/>
              <a:gd name="T54" fmla="*/ 32 w 340"/>
              <a:gd name="T55" fmla="*/ 540 h 582"/>
              <a:gd name="T56" fmla="*/ 52 w 340"/>
              <a:gd name="T57" fmla="*/ 566 h 582"/>
              <a:gd name="T58" fmla="*/ 45 w 340"/>
              <a:gd name="T59" fmla="*/ 582 h 582"/>
              <a:gd name="T60" fmla="*/ 52 w 340"/>
              <a:gd name="T61" fmla="*/ 572 h 582"/>
              <a:gd name="T62" fmla="*/ 84 w 340"/>
              <a:gd name="T63" fmla="*/ 579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4" y="579"/>
                </a:moveTo>
                <a:lnTo>
                  <a:pt x="84" y="544"/>
                </a:lnTo>
                <a:lnTo>
                  <a:pt x="157" y="512"/>
                </a:lnTo>
                <a:lnTo>
                  <a:pt x="154" y="316"/>
                </a:lnTo>
                <a:lnTo>
                  <a:pt x="269" y="246"/>
                </a:lnTo>
                <a:lnTo>
                  <a:pt x="340" y="166"/>
                </a:lnTo>
                <a:lnTo>
                  <a:pt x="314" y="0"/>
                </a:lnTo>
                <a:lnTo>
                  <a:pt x="314" y="12"/>
                </a:lnTo>
                <a:lnTo>
                  <a:pt x="253" y="73"/>
                </a:lnTo>
                <a:lnTo>
                  <a:pt x="183" y="70"/>
                </a:lnTo>
                <a:lnTo>
                  <a:pt x="132" y="54"/>
                </a:lnTo>
                <a:lnTo>
                  <a:pt x="132" y="51"/>
                </a:lnTo>
                <a:lnTo>
                  <a:pt x="125" y="51"/>
                </a:lnTo>
                <a:lnTo>
                  <a:pt x="125" y="134"/>
                </a:lnTo>
                <a:lnTo>
                  <a:pt x="167" y="198"/>
                </a:lnTo>
                <a:lnTo>
                  <a:pt x="132" y="220"/>
                </a:lnTo>
                <a:lnTo>
                  <a:pt x="61" y="140"/>
                </a:lnTo>
                <a:lnTo>
                  <a:pt x="87" y="9"/>
                </a:lnTo>
                <a:lnTo>
                  <a:pt x="61" y="140"/>
                </a:lnTo>
                <a:lnTo>
                  <a:pt x="13" y="156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6"/>
                </a:lnTo>
                <a:lnTo>
                  <a:pt x="23" y="422"/>
                </a:lnTo>
                <a:lnTo>
                  <a:pt x="20" y="422"/>
                </a:lnTo>
                <a:lnTo>
                  <a:pt x="32" y="540"/>
                </a:lnTo>
                <a:lnTo>
                  <a:pt x="52" y="566"/>
                </a:lnTo>
                <a:lnTo>
                  <a:pt x="45" y="582"/>
                </a:lnTo>
                <a:lnTo>
                  <a:pt x="52" y="572"/>
                </a:lnTo>
                <a:lnTo>
                  <a:pt x="84" y="57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783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3 w 340"/>
              <a:gd name="T1" fmla="*/ 577 h 582"/>
              <a:gd name="T2" fmla="*/ 83 w 340"/>
              <a:gd name="T3" fmla="*/ 542 h 582"/>
              <a:gd name="T4" fmla="*/ 158 w 340"/>
              <a:gd name="T5" fmla="*/ 512 h 582"/>
              <a:gd name="T6" fmla="*/ 153 w 340"/>
              <a:gd name="T7" fmla="*/ 315 h 582"/>
              <a:gd name="T8" fmla="*/ 268 w 340"/>
              <a:gd name="T9" fmla="*/ 245 h 582"/>
              <a:gd name="T10" fmla="*/ 340 w 340"/>
              <a:gd name="T11" fmla="*/ 165 h 582"/>
              <a:gd name="T12" fmla="*/ 313 w 340"/>
              <a:gd name="T13" fmla="*/ 0 h 582"/>
              <a:gd name="T14" fmla="*/ 313 w 340"/>
              <a:gd name="T15" fmla="*/ 12 h 582"/>
              <a:gd name="T16" fmla="*/ 253 w 340"/>
              <a:gd name="T17" fmla="*/ 72 h 582"/>
              <a:gd name="T18" fmla="*/ 183 w 340"/>
              <a:gd name="T19" fmla="*/ 70 h 582"/>
              <a:gd name="T20" fmla="*/ 133 w 340"/>
              <a:gd name="T21" fmla="*/ 52 h 582"/>
              <a:gd name="T22" fmla="*/ 133 w 340"/>
              <a:gd name="T23" fmla="*/ 50 h 582"/>
              <a:gd name="T24" fmla="*/ 125 w 340"/>
              <a:gd name="T25" fmla="*/ 50 h 582"/>
              <a:gd name="T26" fmla="*/ 125 w 340"/>
              <a:gd name="T27" fmla="*/ 132 h 582"/>
              <a:gd name="T28" fmla="*/ 168 w 340"/>
              <a:gd name="T29" fmla="*/ 197 h 582"/>
              <a:gd name="T30" fmla="*/ 133 w 340"/>
              <a:gd name="T31" fmla="*/ 220 h 582"/>
              <a:gd name="T32" fmla="*/ 60 w 340"/>
              <a:gd name="T33" fmla="*/ 140 h 582"/>
              <a:gd name="T34" fmla="*/ 88 w 340"/>
              <a:gd name="T35" fmla="*/ 7 h 582"/>
              <a:gd name="T36" fmla="*/ 60 w 340"/>
              <a:gd name="T37" fmla="*/ 140 h 582"/>
              <a:gd name="T38" fmla="*/ 13 w 340"/>
              <a:gd name="T39" fmla="*/ 155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5 h 582"/>
              <a:gd name="T50" fmla="*/ 23 w 340"/>
              <a:gd name="T51" fmla="*/ 422 h 582"/>
              <a:gd name="T52" fmla="*/ 20 w 340"/>
              <a:gd name="T53" fmla="*/ 422 h 582"/>
              <a:gd name="T54" fmla="*/ 33 w 340"/>
              <a:gd name="T55" fmla="*/ 540 h 582"/>
              <a:gd name="T56" fmla="*/ 53 w 340"/>
              <a:gd name="T57" fmla="*/ 565 h 582"/>
              <a:gd name="T58" fmla="*/ 45 w 340"/>
              <a:gd name="T59" fmla="*/ 582 h 582"/>
              <a:gd name="T60" fmla="*/ 53 w 340"/>
              <a:gd name="T61" fmla="*/ 572 h 582"/>
              <a:gd name="T62" fmla="*/ 83 w 340"/>
              <a:gd name="T63" fmla="*/ 577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3" y="577"/>
                </a:moveTo>
                <a:lnTo>
                  <a:pt x="83" y="542"/>
                </a:lnTo>
                <a:lnTo>
                  <a:pt x="158" y="512"/>
                </a:lnTo>
                <a:lnTo>
                  <a:pt x="153" y="315"/>
                </a:lnTo>
                <a:lnTo>
                  <a:pt x="268" y="245"/>
                </a:lnTo>
                <a:lnTo>
                  <a:pt x="340" y="165"/>
                </a:lnTo>
                <a:lnTo>
                  <a:pt x="313" y="0"/>
                </a:lnTo>
                <a:lnTo>
                  <a:pt x="313" y="12"/>
                </a:lnTo>
                <a:lnTo>
                  <a:pt x="253" y="72"/>
                </a:lnTo>
                <a:lnTo>
                  <a:pt x="183" y="70"/>
                </a:lnTo>
                <a:lnTo>
                  <a:pt x="133" y="52"/>
                </a:lnTo>
                <a:lnTo>
                  <a:pt x="133" y="50"/>
                </a:lnTo>
                <a:lnTo>
                  <a:pt x="125" y="50"/>
                </a:lnTo>
                <a:lnTo>
                  <a:pt x="125" y="132"/>
                </a:lnTo>
                <a:lnTo>
                  <a:pt x="168" y="197"/>
                </a:lnTo>
                <a:lnTo>
                  <a:pt x="133" y="220"/>
                </a:lnTo>
                <a:lnTo>
                  <a:pt x="60" y="140"/>
                </a:lnTo>
                <a:lnTo>
                  <a:pt x="88" y="7"/>
                </a:lnTo>
                <a:lnTo>
                  <a:pt x="60" y="140"/>
                </a:lnTo>
                <a:lnTo>
                  <a:pt x="13" y="155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5"/>
                </a:lnTo>
                <a:lnTo>
                  <a:pt x="23" y="422"/>
                </a:lnTo>
                <a:lnTo>
                  <a:pt x="20" y="422"/>
                </a:lnTo>
                <a:lnTo>
                  <a:pt x="33" y="540"/>
                </a:lnTo>
                <a:lnTo>
                  <a:pt x="53" y="565"/>
                </a:lnTo>
                <a:lnTo>
                  <a:pt x="45" y="582"/>
                </a:lnTo>
                <a:lnTo>
                  <a:pt x="53" y="572"/>
                </a:lnTo>
                <a:lnTo>
                  <a:pt x="83" y="57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1782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6 h 588"/>
              <a:gd name="T2" fmla="*/ 0 w 579"/>
              <a:gd name="T3" fmla="*/ 352 h 588"/>
              <a:gd name="T4" fmla="*/ 3 w 579"/>
              <a:gd name="T5" fmla="*/ 352 h 588"/>
              <a:gd name="T6" fmla="*/ 112 w 579"/>
              <a:gd name="T7" fmla="*/ 345 h 588"/>
              <a:gd name="T8" fmla="*/ 128 w 579"/>
              <a:gd name="T9" fmla="*/ 387 h 588"/>
              <a:gd name="T10" fmla="*/ 262 w 579"/>
              <a:gd name="T11" fmla="*/ 384 h 588"/>
              <a:gd name="T12" fmla="*/ 275 w 579"/>
              <a:gd name="T13" fmla="*/ 438 h 588"/>
              <a:gd name="T14" fmla="*/ 326 w 579"/>
              <a:gd name="T15" fmla="*/ 518 h 588"/>
              <a:gd name="T16" fmla="*/ 326 w 579"/>
              <a:gd name="T17" fmla="*/ 544 h 588"/>
              <a:gd name="T18" fmla="*/ 374 w 579"/>
              <a:gd name="T19" fmla="*/ 508 h 588"/>
              <a:gd name="T20" fmla="*/ 448 w 579"/>
              <a:gd name="T21" fmla="*/ 569 h 588"/>
              <a:gd name="T22" fmla="*/ 483 w 579"/>
              <a:gd name="T23" fmla="*/ 553 h 588"/>
              <a:gd name="T24" fmla="*/ 537 w 579"/>
              <a:gd name="T25" fmla="*/ 588 h 588"/>
              <a:gd name="T26" fmla="*/ 556 w 579"/>
              <a:gd name="T27" fmla="*/ 563 h 588"/>
              <a:gd name="T28" fmla="*/ 512 w 579"/>
              <a:gd name="T29" fmla="*/ 515 h 588"/>
              <a:gd name="T30" fmla="*/ 521 w 579"/>
              <a:gd name="T31" fmla="*/ 428 h 588"/>
              <a:gd name="T32" fmla="*/ 572 w 579"/>
              <a:gd name="T33" fmla="*/ 422 h 588"/>
              <a:gd name="T34" fmla="*/ 575 w 579"/>
              <a:gd name="T35" fmla="*/ 422 h 588"/>
              <a:gd name="T36" fmla="*/ 528 w 579"/>
              <a:gd name="T37" fmla="*/ 345 h 588"/>
              <a:gd name="T38" fmla="*/ 556 w 579"/>
              <a:gd name="T39" fmla="*/ 300 h 588"/>
              <a:gd name="T40" fmla="*/ 556 w 579"/>
              <a:gd name="T41" fmla="*/ 297 h 588"/>
              <a:gd name="T42" fmla="*/ 553 w 579"/>
              <a:gd name="T43" fmla="*/ 297 h 588"/>
              <a:gd name="T44" fmla="*/ 540 w 579"/>
              <a:gd name="T45" fmla="*/ 262 h 588"/>
              <a:gd name="T46" fmla="*/ 537 w 579"/>
              <a:gd name="T47" fmla="*/ 262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2 h 588"/>
              <a:gd name="T54" fmla="*/ 553 w 579"/>
              <a:gd name="T55" fmla="*/ 153 h 588"/>
              <a:gd name="T56" fmla="*/ 579 w 579"/>
              <a:gd name="T57" fmla="*/ 124 h 588"/>
              <a:gd name="T58" fmla="*/ 572 w 579"/>
              <a:gd name="T59" fmla="*/ 51 h 588"/>
              <a:gd name="T60" fmla="*/ 419 w 579"/>
              <a:gd name="T61" fmla="*/ 0 h 588"/>
              <a:gd name="T62" fmla="*/ 326 w 579"/>
              <a:gd name="T63" fmla="*/ 38 h 588"/>
              <a:gd name="T64" fmla="*/ 249 w 579"/>
              <a:gd name="T65" fmla="*/ 22 h 588"/>
              <a:gd name="T66" fmla="*/ 195 w 579"/>
              <a:gd name="T67" fmla="*/ 60 h 588"/>
              <a:gd name="T68" fmla="*/ 198 w 579"/>
              <a:gd name="T69" fmla="*/ 57 h 588"/>
              <a:gd name="T70" fmla="*/ 166 w 579"/>
              <a:gd name="T71" fmla="*/ 86 h 588"/>
              <a:gd name="T72" fmla="*/ 172 w 579"/>
              <a:gd name="T73" fmla="*/ 160 h 588"/>
              <a:gd name="T74" fmla="*/ 128 w 579"/>
              <a:gd name="T75" fmla="*/ 182 h 588"/>
              <a:gd name="T76" fmla="*/ 131 w 579"/>
              <a:gd name="T77" fmla="*/ 256 h 588"/>
              <a:gd name="T78" fmla="*/ 35 w 579"/>
              <a:gd name="T79" fmla="*/ 291 h 588"/>
              <a:gd name="T80" fmla="*/ 0 w 579"/>
              <a:gd name="T81" fmla="*/ 326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6"/>
                </a:moveTo>
                <a:lnTo>
                  <a:pt x="0" y="352"/>
                </a:lnTo>
                <a:lnTo>
                  <a:pt x="3" y="352"/>
                </a:lnTo>
                <a:lnTo>
                  <a:pt x="112" y="345"/>
                </a:lnTo>
                <a:lnTo>
                  <a:pt x="128" y="387"/>
                </a:lnTo>
                <a:lnTo>
                  <a:pt x="262" y="384"/>
                </a:lnTo>
                <a:lnTo>
                  <a:pt x="275" y="438"/>
                </a:lnTo>
                <a:lnTo>
                  <a:pt x="326" y="518"/>
                </a:lnTo>
                <a:lnTo>
                  <a:pt x="326" y="544"/>
                </a:lnTo>
                <a:lnTo>
                  <a:pt x="374" y="508"/>
                </a:lnTo>
                <a:lnTo>
                  <a:pt x="448" y="569"/>
                </a:lnTo>
                <a:lnTo>
                  <a:pt x="483" y="553"/>
                </a:lnTo>
                <a:lnTo>
                  <a:pt x="537" y="588"/>
                </a:lnTo>
                <a:lnTo>
                  <a:pt x="556" y="563"/>
                </a:lnTo>
                <a:lnTo>
                  <a:pt x="512" y="515"/>
                </a:lnTo>
                <a:lnTo>
                  <a:pt x="521" y="428"/>
                </a:lnTo>
                <a:lnTo>
                  <a:pt x="572" y="422"/>
                </a:lnTo>
                <a:lnTo>
                  <a:pt x="575" y="422"/>
                </a:lnTo>
                <a:lnTo>
                  <a:pt x="528" y="345"/>
                </a:lnTo>
                <a:lnTo>
                  <a:pt x="556" y="300"/>
                </a:lnTo>
                <a:lnTo>
                  <a:pt x="556" y="297"/>
                </a:lnTo>
                <a:lnTo>
                  <a:pt x="553" y="297"/>
                </a:lnTo>
                <a:lnTo>
                  <a:pt x="540" y="262"/>
                </a:lnTo>
                <a:lnTo>
                  <a:pt x="537" y="262"/>
                </a:lnTo>
                <a:lnTo>
                  <a:pt x="534" y="243"/>
                </a:lnTo>
                <a:lnTo>
                  <a:pt x="537" y="195"/>
                </a:lnTo>
                <a:lnTo>
                  <a:pt x="537" y="192"/>
                </a:lnTo>
                <a:lnTo>
                  <a:pt x="553" y="153"/>
                </a:lnTo>
                <a:lnTo>
                  <a:pt x="579" y="124"/>
                </a:lnTo>
                <a:lnTo>
                  <a:pt x="572" y="51"/>
                </a:lnTo>
                <a:lnTo>
                  <a:pt x="419" y="0"/>
                </a:lnTo>
                <a:lnTo>
                  <a:pt x="326" y="38"/>
                </a:lnTo>
                <a:lnTo>
                  <a:pt x="249" y="22"/>
                </a:lnTo>
                <a:lnTo>
                  <a:pt x="195" y="60"/>
                </a:lnTo>
                <a:lnTo>
                  <a:pt x="198" y="57"/>
                </a:lnTo>
                <a:lnTo>
                  <a:pt x="166" y="86"/>
                </a:lnTo>
                <a:lnTo>
                  <a:pt x="172" y="160"/>
                </a:lnTo>
                <a:lnTo>
                  <a:pt x="128" y="182"/>
                </a:lnTo>
                <a:lnTo>
                  <a:pt x="131" y="256"/>
                </a:lnTo>
                <a:lnTo>
                  <a:pt x="35" y="291"/>
                </a:lnTo>
                <a:lnTo>
                  <a:pt x="0" y="3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781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8 h 588"/>
              <a:gd name="T2" fmla="*/ 0 w 579"/>
              <a:gd name="T3" fmla="*/ 353 h 588"/>
              <a:gd name="T4" fmla="*/ 2 w 579"/>
              <a:gd name="T5" fmla="*/ 353 h 588"/>
              <a:gd name="T6" fmla="*/ 112 w 579"/>
              <a:gd name="T7" fmla="*/ 345 h 588"/>
              <a:gd name="T8" fmla="*/ 127 w 579"/>
              <a:gd name="T9" fmla="*/ 388 h 588"/>
              <a:gd name="T10" fmla="*/ 262 w 579"/>
              <a:gd name="T11" fmla="*/ 385 h 588"/>
              <a:gd name="T12" fmla="*/ 275 w 579"/>
              <a:gd name="T13" fmla="*/ 438 h 588"/>
              <a:gd name="T14" fmla="*/ 327 w 579"/>
              <a:gd name="T15" fmla="*/ 518 h 588"/>
              <a:gd name="T16" fmla="*/ 327 w 579"/>
              <a:gd name="T17" fmla="*/ 545 h 588"/>
              <a:gd name="T18" fmla="*/ 374 w 579"/>
              <a:gd name="T19" fmla="*/ 508 h 588"/>
              <a:gd name="T20" fmla="*/ 447 w 579"/>
              <a:gd name="T21" fmla="*/ 570 h 588"/>
              <a:gd name="T22" fmla="*/ 482 w 579"/>
              <a:gd name="T23" fmla="*/ 553 h 588"/>
              <a:gd name="T24" fmla="*/ 537 w 579"/>
              <a:gd name="T25" fmla="*/ 588 h 588"/>
              <a:gd name="T26" fmla="*/ 557 w 579"/>
              <a:gd name="T27" fmla="*/ 563 h 588"/>
              <a:gd name="T28" fmla="*/ 512 w 579"/>
              <a:gd name="T29" fmla="*/ 515 h 588"/>
              <a:gd name="T30" fmla="*/ 522 w 579"/>
              <a:gd name="T31" fmla="*/ 428 h 588"/>
              <a:gd name="T32" fmla="*/ 572 w 579"/>
              <a:gd name="T33" fmla="*/ 423 h 588"/>
              <a:gd name="T34" fmla="*/ 574 w 579"/>
              <a:gd name="T35" fmla="*/ 423 h 588"/>
              <a:gd name="T36" fmla="*/ 527 w 579"/>
              <a:gd name="T37" fmla="*/ 345 h 588"/>
              <a:gd name="T38" fmla="*/ 557 w 579"/>
              <a:gd name="T39" fmla="*/ 300 h 588"/>
              <a:gd name="T40" fmla="*/ 557 w 579"/>
              <a:gd name="T41" fmla="*/ 298 h 588"/>
              <a:gd name="T42" fmla="*/ 552 w 579"/>
              <a:gd name="T43" fmla="*/ 298 h 588"/>
              <a:gd name="T44" fmla="*/ 539 w 579"/>
              <a:gd name="T45" fmla="*/ 263 h 588"/>
              <a:gd name="T46" fmla="*/ 537 w 579"/>
              <a:gd name="T47" fmla="*/ 263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3 h 588"/>
              <a:gd name="T54" fmla="*/ 552 w 579"/>
              <a:gd name="T55" fmla="*/ 153 h 588"/>
              <a:gd name="T56" fmla="*/ 579 w 579"/>
              <a:gd name="T57" fmla="*/ 125 h 588"/>
              <a:gd name="T58" fmla="*/ 572 w 579"/>
              <a:gd name="T59" fmla="*/ 53 h 588"/>
              <a:gd name="T60" fmla="*/ 419 w 579"/>
              <a:gd name="T61" fmla="*/ 0 h 588"/>
              <a:gd name="T62" fmla="*/ 327 w 579"/>
              <a:gd name="T63" fmla="*/ 38 h 588"/>
              <a:gd name="T64" fmla="*/ 250 w 579"/>
              <a:gd name="T65" fmla="*/ 23 h 588"/>
              <a:gd name="T66" fmla="*/ 195 w 579"/>
              <a:gd name="T67" fmla="*/ 60 h 588"/>
              <a:gd name="T68" fmla="*/ 197 w 579"/>
              <a:gd name="T69" fmla="*/ 58 h 588"/>
              <a:gd name="T70" fmla="*/ 167 w 579"/>
              <a:gd name="T71" fmla="*/ 88 h 588"/>
              <a:gd name="T72" fmla="*/ 172 w 579"/>
              <a:gd name="T73" fmla="*/ 160 h 588"/>
              <a:gd name="T74" fmla="*/ 127 w 579"/>
              <a:gd name="T75" fmla="*/ 183 h 588"/>
              <a:gd name="T76" fmla="*/ 132 w 579"/>
              <a:gd name="T77" fmla="*/ 258 h 588"/>
              <a:gd name="T78" fmla="*/ 35 w 579"/>
              <a:gd name="T79" fmla="*/ 293 h 588"/>
              <a:gd name="T80" fmla="*/ 0 w 579"/>
              <a:gd name="T81" fmla="*/ 328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8"/>
                </a:moveTo>
                <a:lnTo>
                  <a:pt x="0" y="353"/>
                </a:lnTo>
                <a:lnTo>
                  <a:pt x="2" y="353"/>
                </a:lnTo>
                <a:lnTo>
                  <a:pt x="112" y="345"/>
                </a:lnTo>
                <a:lnTo>
                  <a:pt x="127" y="388"/>
                </a:lnTo>
                <a:lnTo>
                  <a:pt x="262" y="385"/>
                </a:lnTo>
                <a:lnTo>
                  <a:pt x="275" y="438"/>
                </a:lnTo>
                <a:lnTo>
                  <a:pt x="327" y="518"/>
                </a:lnTo>
                <a:lnTo>
                  <a:pt x="327" y="545"/>
                </a:lnTo>
                <a:lnTo>
                  <a:pt x="374" y="508"/>
                </a:lnTo>
                <a:lnTo>
                  <a:pt x="447" y="570"/>
                </a:lnTo>
                <a:lnTo>
                  <a:pt x="482" y="553"/>
                </a:lnTo>
                <a:lnTo>
                  <a:pt x="537" y="588"/>
                </a:lnTo>
                <a:lnTo>
                  <a:pt x="557" y="563"/>
                </a:lnTo>
                <a:lnTo>
                  <a:pt x="512" y="515"/>
                </a:lnTo>
                <a:lnTo>
                  <a:pt x="522" y="428"/>
                </a:lnTo>
                <a:lnTo>
                  <a:pt x="572" y="423"/>
                </a:lnTo>
                <a:lnTo>
                  <a:pt x="574" y="423"/>
                </a:lnTo>
                <a:lnTo>
                  <a:pt x="527" y="345"/>
                </a:lnTo>
                <a:lnTo>
                  <a:pt x="557" y="300"/>
                </a:lnTo>
                <a:lnTo>
                  <a:pt x="557" y="298"/>
                </a:lnTo>
                <a:lnTo>
                  <a:pt x="552" y="298"/>
                </a:lnTo>
                <a:lnTo>
                  <a:pt x="539" y="263"/>
                </a:lnTo>
                <a:lnTo>
                  <a:pt x="537" y="263"/>
                </a:lnTo>
                <a:lnTo>
                  <a:pt x="534" y="243"/>
                </a:lnTo>
                <a:lnTo>
                  <a:pt x="537" y="195"/>
                </a:lnTo>
                <a:lnTo>
                  <a:pt x="537" y="193"/>
                </a:lnTo>
                <a:lnTo>
                  <a:pt x="552" y="153"/>
                </a:lnTo>
                <a:lnTo>
                  <a:pt x="579" y="125"/>
                </a:lnTo>
                <a:lnTo>
                  <a:pt x="572" y="53"/>
                </a:lnTo>
                <a:lnTo>
                  <a:pt x="419" y="0"/>
                </a:lnTo>
                <a:lnTo>
                  <a:pt x="327" y="38"/>
                </a:lnTo>
                <a:lnTo>
                  <a:pt x="250" y="23"/>
                </a:lnTo>
                <a:lnTo>
                  <a:pt x="195" y="60"/>
                </a:lnTo>
                <a:lnTo>
                  <a:pt x="197" y="58"/>
                </a:lnTo>
                <a:lnTo>
                  <a:pt x="167" y="88"/>
                </a:lnTo>
                <a:lnTo>
                  <a:pt x="172" y="160"/>
                </a:lnTo>
                <a:lnTo>
                  <a:pt x="127" y="183"/>
                </a:lnTo>
                <a:lnTo>
                  <a:pt x="132" y="258"/>
                </a:lnTo>
                <a:lnTo>
                  <a:pt x="35" y="293"/>
                </a:lnTo>
                <a:lnTo>
                  <a:pt x="0" y="3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1780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8 h 627"/>
              <a:gd name="T4" fmla="*/ 413 w 503"/>
              <a:gd name="T5" fmla="*/ 0 h 627"/>
              <a:gd name="T6" fmla="*/ 349 w 503"/>
              <a:gd name="T7" fmla="*/ 54 h 627"/>
              <a:gd name="T8" fmla="*/ 269 w 503"/>
              <a:gd name="T9" fmla="*/ 48 h 627"/>
              <a:gd name="T10" fmla="*/ 167 w 503"/>
              <a:gd name="T11" fmla="*/ 54 h 627"/>
              <a:gd name="T12" fmla="*/ 90 w 503"/>
              <a:gd name="T13" fmla="*/ 61 h 627"/>
              <a:gd name="T14" fmla="*/ 87 w 503"/>
              <a:gd name="T15" fmla="*/ 54 h 627"/>
              <a:gd name="T16" fmla="*/ 87 w 503"/>
              <a:gd name="T17" fmla="*/ 42 h 627"/>
              <a:gd name="T18" fmla="*/ 87 w 503"/>
              <a:gd name="T19" fmla="*/ 54 h 627"/>
              <a:gd name="T20" fmla="*/ 90 w 503"/>
              <a:gd name="T21" fmla="*/ 58 h 627"/>
              <a:gd name="T22" fmla="*/ 39 w 503"/>
              <a:gd name="T23" fmla="*/ 138 h 627"/>
              <a:gd name="T24" fmla="*/ 52 w 503"/>
              <a:gd name="T25" fmla="*/ 249 h 627"/>
              <a:gd name="T26" fmla="*/ 0 w 503"/>
              <a:gd name="T27" fmla="*/ 304 h 627"/>
              <a:gd name="T28" fmla="*/ 10 w 503"/>
              <a:gd name="T29" fmla="*/ 416 h 627"/>
              <a:gd name="T30" fmla="*/ 29 w 503"/>
              <a:gd name="T31" fmla="*/ 416 h 627"/>
              <a:gd name="T32" fmla="*/ 109 w 503"/>
              <a:gd name="T33" fmla="*/ 505 h 627"/>
              <a:gd name="T34" fmla="*/ 116 w 503"/>
              <a:gd name="T35" fmla="*/ 573 h 627"/>
              <a:gd name="T36" fmla="*/ 272 w 503"/>
              <a:gd name="T37" fmla="*/ 627 h 627"/>
              <a:gd name="T38" fmla="*/ 384 w 503"/>
              <a:gd name="T39" fmla="*/ 624 h 627"/>
              <a:gd name="T40" fmla="*/ 445 w 503"/>
              <a:gd name="T41" fmla="*/ 585 h 627"/>
              <a:gd name="T42" fmla="*/ 355 w 503"/>
              <a:gd name="T43" fmla="*/ 473 h 627"/>
              <a:gd name="T44" fmla="*/ 464 w 503"/>
              <a:gd name="T45" fmla="*/ 281 h 627"/>
              <a:gd name="T46" fmla="*/ 461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8"/>
                </a:lnTo>
                <a:lnTo>
                  <a:pt x="413" y="0"/>
                </a:lnTo>
                <a:lnTo>
                  <a:pt x="349" y="54"/>
                </a:lnTo>
                <a:lnTo>
                  <a:pt x="269" y="48"/>
                </a:lnTo>
                <a:lnTo>
                  <a:pt x="167" y="54"/>
                </a:lnTo>
                <a:lnTo>
                  <a:pt x="90" y="61"/>
                </a:lnTo>
                <a:lnTo>
                  <a:pt x="87" y="54"/>
                </a:lnTo>
                <a:lnTo>
                  <a:pt x="87" y="42"/>
                </a:lnTo>
                <a:lnTo>
                  <a:pt x="87" y="54"/>
                </a:lnTo>
                <a:lnTo>
                  <a:pt x="90" y="58"/>
                </a:lnTo>
                <a:lnTo>
                  <a:pt x="39" y="138"/>
                </a:lnTo>
                <a:lnTo>
                  <a:pt x="52" y="249"/>
                </a:lnTo>
                <a:lnTo>
                  <a:pt x="0" y="304"/>
                </a:lnTo>
                <a:lnTo>
                  <a:pt x="10" y="416"/>
                </a:lnTo>
                <a:lnTo>
                  <a:pt x="29" y="416"/>
                </a:lnTo>
                <a:lnTo>
                  <a:pt x="109" y="505"/>
                </a:lnTo>
                <a:lnTo>
                  <a:pt x="116" y="573"/>
                </a:lnTo>
                <a:lnTo>
                  <a:pt x="272" y="627"/>
                </a:lnTo>
                <a:lnTo>
                  <a:pt x="384" y="624"/>
                </a:lnTo>
                <a:lnTo>
                  <a:pt x="445" y="585"/>
                </a:lnTo>
                <a:lnTo>
                  <a:pt x="355" y="473"/>
                </a:lnTo>
                <a:lnTo>
                  <a:pt x="464" y="281"/>
                </a:lnTo>
                <a:lnTo>
                  <a:pt x="461" y="205"/>
                </a:lnTo>
                <a:lnTo>
                  <a:pt x="503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1779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7 h 627"/>
              <a:gd name="T4" fmla="*/ 413 w 503"/>
              <a:gd name="T5" fmla="*/ 0 h 627"/>
              <a:gd name="T6" fmla="*/ 350 w 503"/>
              <a:gd name="T7" fmla="*/ 55 h 627"/>
              <a:gd name="T8" fmla="*/ 270 w 503"/>
              <a:gd name="T9" fmla="*/ 47 h 627"/>
              <a:gd name="T10" fmla="*/ 168 w 503"/>
              <a:gd name="T11" fmla="*/ 55 h 627"/>
              <a:gd name="T12" fmla="*/ 90 w 503"/>
              <a:gd name="T13" fmla="*/ 60 h 627"/>
              <a:gd name="T14" fmla="*/ 88 w 503"/>
              <a:gd name="T15" fmla="*/ 55 h 627"/>
              <a:gd name="T16" fmla="*/ 88 w 503"/>
              <a:gd name="T17" fmla="*/ 42 h 627"/>
              <a:gd name="T18" fmla="*/ 88 w 503"/>
              <a:gd name="T19" fmla="*/ 55 h 627"/>
              <a:gd name="T20" fmla="*/ 90 w 503"/>
              <a:gd name="T21" fmla="*/ 57 h 627"/>
              <a:gd name="T22" fmla="*/ 40 w 503"/>
              <a:gd name="T23" fmla="*/ 137 h 627"/>
              <a:gd name="T24" fmla="*/ 53 w 503"/>
              <a:gd name="T25" fmla="*/ 250 h 627"/>
              <a:gd name="T26" fmla="*/ 0 w 503"/>
              <a:gd name="T27" fmla="*/ 305 h 627"/>
              <a:gd name="T28" fmla="*/ 10 w 503"/>
              <a:gd name="T29" fmla="*/ 415 h 627"/>
              <a:gd name="T30" fmla="*/ 30 w 503"/>
              <a:gd name="T31" fmla="*/ 415 h 627"/>
              <a:gd name="T32" fmla="*/ 110 w 503"/>
              <a:gd name="T33" fmla="*/ 505 h 627"/>
              <a:gd name="T34" fmla="*/ 118 w 503"/>
              <a:gd name="T35" fmla="*/ 572 h 627"/>
              <a:gd name="T36" fmla="*/ 273 w 503"/>
              <a:gd name="T37" fmla="*/ 627 h 627"/>
              <a:gd name="T38" fmla="*/ 385 w 503"/>
              <a:gd name="T39" fmla="*/ 625 h 627"/>
              <a:gd name="T40" fmla="*/ 445 w 503"/>
              <a:gd name="T41" fmla="*/ 585 h 627"/>
              <a:gd name="T42" fmla="*/ 355 w 503"/>
              <a:gd name="T43" fmla="*/ 472 h 627"/>
              <a:gd name="T44" fmla="*/ 465 w 503"/>
              <a:gd name="T45" fmla="*/ 280 h 627"/>
              <a:gd name="T46" fmla="*/ 463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7"/>
                </a:lnTo>
                <a:lnTo>
                  <a:pt x="413" y="0"/>
                </a:lnTo>
                <a:lnTo>
                  <a:pt x="350" y="55"/>
                </a:lnTo>
                <a:lnTo>
                  <a:pt x="270" y="47"/>
                </a:lnTo>
                <a:lnTo>
                  <a:pt x="168" y="55"/>
                </a:lnTo>
                <a:lnTo>
                  <a:pt x="90" y="60"/>
                </a:lnTo>
                <a:lnTo>
                  <a:pt x="88" y="55"/>
                </a:lnTo>
                <a:lnTo>
                  <a:pt x="88" y="42"/>
                </a:lnTo>
                <a:lnTo>
                  <a:pt x="88" y="55"/>
                </a:lnTo>
                <a:lnTo>
                  <a:pt x="90" y="57"/>
                </a:lnTo>
                <a:lnTo>
                  <a:pt x="40" y="137"/>
                </a:lnTo>
                <a:lnTo>
                  <a:pt x="53" y="250"/>
                </a:lnTo>
                <a:lnTo>
                  <a:pt x="0" y="305"/>
                </a:lnTo>
                <a:lnTo>
                  <a:pt x="10" y="415"/>
                </a:lnTo>
                <a:lnTo>
                  <a:pt x="30" y="415"/>
                </a:lnTo>
                <a:lnTo>
                  <a:pt x="110" y="505"/>
                </a:lnTo>
                <a:lnTo>
                  <a:pt x="118" y="572"/>
                </a:lnTo>
                <a:lnTo>
                  <a:pt x="273" y="627"/>
                </a:lnTo>
                <a:lnTo>
                  <a:pt x="385" y="625"/>
                </a:lnTo>
                <a:lnTo>
                  <a:pt x="445" y="585"/>
                </a:lnTo>
                <a:lnTo>
                  <a:pt x="355" y="472"/>
                </a:lnTo>
                <a:lnTo>
                  <a:pt x="465" y="280"/>
                </a:lnTo>
                <a:lnTo>
                  <a:pt x="463" y="205"/>
                </a:lnTo>
                <a:lnTo>
                  <a:pt x="503" y="157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1778"/>
          <p:cNvSpPr>
            <a:spLocks/>
          </p:cNvSpPr>
          <p:nvPr/>
        </p:nvSpPr>
        <p:spPr bwMode="auto">
          <a:xfrm>
            <a:off x="5426987" y="3242719"/>
            <a:ext cx="529561" cy="741385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60 h 736"/>
              <a:gd name="T4" fmla="*/ 45 w 525"/>
              <a:gd name="T5" fmla="*/ 432 h 736"/>
              <a:gd name="T6" fmla="*/ 160 w 525"/>
              <a:gd name="T7" fmla="*/ 355 h 736"/>
              <a:gd name="T8" fmla="*/ 134 w 525"/>
              <a:gd name="T9" fmla="*/ 307 h 736"/>
              <a:gd name="T10" fmla="*/ 202 w 525"/>
              <a:gd name="T11" fmla="*/ 153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4 h 736"/>
              <a:gd name="T20" fmla="*/ 509 w 525"/>
              <a:gd name="T21" fmla="*/ 157 h 736"/>
              <a:gd name="T22" fmla="*/ 509 w 525"/>
              <a:gd name="T23" fmla="*/ 291 h 736"/>
              <a:gd name="T24" fmla="*/ 422 w 525"/>
              <a:gd name="T25" fmla="*/ 416 h 736"/>
              <a:gd name="T26" fmla="*/ 429 w 525"/>
              <a:gd name="T27" fmla="*/ 525 h 736"/>
              <a:gd name="T28" fmla="*/ 464 w 525"/>
              <a:gd name="T29" fmla="*/ 502 h 736"/>
              <a:gd name="T30" fmla="*/ 425 w 525"/>
              <a:gd name="T31" fmla="*/ 525 h 736"/>
              <a:gd name="T32" fmla="*/ 281 w 525"/>
              <a:gd name="T33" fmla="*/ 537 h 736"/>
              <a:gd name="T34" fmla="*/ 272 w 525"/>
              <a:gd name="T35" fmla="*/ 592 h 736"/>
              <a:gd name="T36" fmla="*/ 326 w 525"/>
              <a:gd name="T37" fmla="*/ 662 h 736"/>
              <a:gd name="T38" fmla="*/ 393 w 525"/>
              <a:gd name="T39" fmla="*/ 643 h 736"/>
              <a:gd name="T40" fmla="*/ 326 w 525"/>
              <a:gd name="T41" fmla="*/ 662 h 736"/>
              <a:gd name="T42" fmla="*/ 256 w 525"/>
              <a:gd name="T43" fmla="*/ 729 h 736"/>
              <a:gd name="T44" fmla="*/ 253 w 525"/>
              <a:gd name="T45" fmla="*/ 736 h 736"/>
              <a:gd name="T46" fmla="*/ 163 w 525"/>
              <a:gd name="T47" fmla="*/ 643 h 736"/>
              <a:gd name="T48" fmla="*/ 202 w 525"/>
              <a:gd name="T49" fmla="*/ 585 h 736"/>
              <a:gd name="T50" fmla="*/ 160 w 525"/>
              <a:gd name="T51" fmla="*/ 515 h 736"/>
              <a:gd name="T52" fmla="*/ 96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60"/>
                </a:lnTo>
                <a:lnTo>
                  <a:pt x="45" y="432"/>
                </a:lnTo>
                <a:lnTo>
                  <a:pt x="160" y="355"/>
                </a:lnTo>
                <a:lnTo>
                  <a:pt x="134" y="307"/>
                </a:lnTo>
                <a:lnTo>
                  <a:pt x="202" y="153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4"/>
                </a:lnTo>
                <a:lnTo>
                  <a:pt x="509" y="157"/>
                </a:lnTo>
                <a:lnTo>
                  <a:pt x="509" y="291"/>
                </a:lnTo>
                <a:lnTo>
                  <a:pt x="422" y="416"/>
                </a:lnTo>
                <a:lnTo>
                  <a:pt x="429" y="525"/>
                </a:lnTo>
                <a:lnTo>
                  <a:pt x="464" y="502"/>
                </a:lnTo>
                <a:lnTo>
                  <a:pt x="425" y="525"/>
                </a:lnTo>
                <a:lnTo>
                  <a:pt x="281" y="537"/>
                </a:lnTo>
                <a:lnTo>
                  <a:pt x="272" y="592"/>
                </a:lnTo>
                <a:lnTo>
                  <a:pt x="326" y="662"/>
                </a:lnTo>
                <a:lnTo>
                  <a:pt x="393" y="643"/>
                </a:lnTo>
                <a:lnTo>
                  <a:pt x="326" y="662"/>
                </a:lnTo>
                <a:lnTo>
                  <a:pt x="256" y="729"/>
                </a:lnTo>
                <a:lnTo>
                  <a:pt x="253" y="736"/>
                </a:lnTo>
                <a:lnTo>
                  <a:pt x="163" y="643"/>
                </a:lnTo>
                <a:lnTo>
                  <a:pt x="202" y="585"/>
                </a:lnTo>
                <a:lnTo>
                  <a:pt x="160" y="515"/>
                </a:lnTo>
                <a:lnTo>
                  <a:pt x="96" y="576"/>
                </a:lnTo>
                <a:lnTo>
                  <a:pt x="93" y="579"/>
                </a:lnTo>
                <a:lnTo>
                  <a:pt x="93" y="57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1777"/>
          <p:cNvSpPr>
            <a:spLocks/>
          </p:cNvSpPr>
          <p:nvPr/>
        </p:nvSpPr>
        <p:spPr bwMode="auto">
          <a:xfrm>
            <a:off x="5426987" y="3242719"/>
            <a:ext cx="529561" cy="743906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59 h 736"/>
              <a:gd name="T4" fmla="*/ 45 w 525"/>
              <a:gd name="T5" fmla="*/ 432 h 736"/>
              <a:gd name="T6" fmla="*/ 160 w 525"/>
              <a:gd name="T7" fmla="*/ 354 h 736"/>
              <a:gd name="T8" fmla="*/ 133 w 525"/>
              <a:gd name="T9" fmla="*/ 307 h 736"/>
              <a:gd name="T10" fmla="*/ 200 w 525"/>
              <a:gd name="T11" fmla="*/ 152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5 h 736"/>
              <a:gd name="T20" fmla="*/ 508 w 525"/>
              <a:gd name="T21" fmla="*/ 157 h 736"/>
              <a:gd name="T22" fmla="*/ 508 w 525"/>
              <a:gd name="T23" fmla="*/ 292 h 736"/>
              <a:gd name="T24" fmla="*/ 420 w 525"/>
              <a:gd name="T25" fmla="*/ 417 h 736"/>
              <a:gd name="T26" fmla="*/ 428 w 525"/>
              <a:gd name="T27" fmla="*/ 524 h 736"/>
              <a:gd name="T28" fmla="*/ 463 w 525"/>
              <a:gd name="T29" fmla="*/ 501 h 736"/>
              <a:gd name="T30" fmla="*/ 425 w 525"/>
              <a:gd name="T31" fmla="*/ 524 h 736"/>
              <a:gd name="T32" fmla="*/ 280 w 525"/>
              <a:gd name="T33" fmla="*/ 536 h 736"/>
              <a:gd name="T34" fmla="*/ 270 w 525"/>
              <a:gd name="T35" fmla="*/ 591 h 736"/>
              <a:gd name="T36" fmla="*/ 325 w 525"/>
              <a:gd name="T37" fmla="*/ 661 h 736"/>
              <a:gd name="T38" fmla="*/ 393 w 525"/>
              <a:gd name="T39" fmla="*/ 641 h 736"/>
              <a:gd name="T40" fmla="*/ 325 w 525"/>
              <a:gd name="T41" fmla="*/ 661 h 736"/>
              <a:gd name="T42" fmla="*/ 255 w 525"/>
              <a:gd name="T43" fmla="*/ 729 h 736"/>
              <a:gd name="T44" fmla="*/ 253 w 525"/>
              <a:gd name="T45" fmla="*/ 736 h 736"/>
              <a:gd name="T46" fmla="*/ 163 w 525"/>
              <a:gd name="T47" fmla="*/ 641 h 736"/>
              <a:gd name="T48" fmla="*/ 200 w 525"/>
              <a:gd name="T49" fmla="*/ 584 h 736"/>
              <a:gd name="T50" fmla="*/ 160 w 525"/>
              <a:gd name="T51" fmla="*/ 514 h 736"/>
              <a:gd name="T52" fmla="*/ 95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59"/>
                </a:lnTo>
                <a:lnTo>
                  <a:pt x="45" y="432"/>
                </a:lnTo>
                <a:lnTo>
                  <a:pt x="160" y="354"/>
                </a:lnTo>
                <a:lnTo>
                  <a:pt x="133" y="307"/>
                </a:lnTo>
                <a:lnTo>
                  <a:pt x="200" y="152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5"/>
                </a:lnTo>
                <a:lnTo>
                  <a:pt x="508" y="157"/>
                </a:lnTo>
                <a:lnTo>
                  <a:pt x="508" y="292"/>
                </a:lnTo>
                <a:lnTo>
                  <a:pt x="420" y="417"/>
                </a:lnTo>
                <a:lnTo>
                  <a:pt x="428" y="524"/>
                </a:lnTo>
                <a:lnTo>
                  <a:pt x="463" y="501"/>
                </a:lnTo>
                <a:lnTo>
                  <a:pt x="425" y="524"/>
                </a:lnTo>
                <a:lnTo>
                  <a:pt x="280" y="536"/>
                </a:lnTo>
                <a:lnTo>
                  <a:pt x="270" y="591"/>
                </a:lnTo>
                <a:lnTo>
                  <a:pt x="325" y="661"/>
                </a:lnTo>
                <a:lnTo>
                  <a:pt x="393" y="641"/>
                </a:lnTo>
                <a:lnTo>
                  <a:pt x="325" y="661"/>
                </a:lnTo>
                <a:lnTo>
                  <a:pt x="255" y="729"/>
                </a:lnTo>
                <a:lnTo>
                  <a:pt x="253" y="736"/>
                </a:lnTo>
                <a:lnTo>
                  <a:pt x="163" y="641"/>
                </a:lnTo>
                <a:lnTo>
                  <a:pt x="200" y="584"/>
                </a:lnTo>
                <a:lnTo>
                  <a:pt x="160" y="514"/>
                </a:lnTo>
                <a:lnTo>
                  <a:pt x="95" y="576"/>
                </a:lnTo>
                <a:lnTo>
                  <a:pt x="93" y="579"/>
                </a:lnTo>
                <a:lnTo>
                  <a:pt x="93" y="57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1776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7 w 144"/>
              <a:gd name="T5" fmla="*/ 103 h 103"/>
              <a:gd name="T6" fmla="*/ 80 w 144"/>
              <a:gd name="T7" fmla="*/ 99 h 103"/>
              <a:gd name="T8" fmla="*/ 87 w 144"/>
              <a:gd name="T9" fmla="*/ 48 h 103"/>
              <a:gd name="T10" fmla="*/ 131 w 144"/>
              <a:gd name="T11" fmla="*/ 51 h 103"/>
              <a:gd name="T12" fmla="*/ 138 w 144"/>
              <a:gd name="T13" fmla="*/ 48 h 103"/>
              <a:gd name="T14" fmla="*/ 144 w 144"/>
              <a:gd name="T15" fmla="*/ 13 h 103"/>
              <a:gd name="T16" fmla="*/ 141 w 144"/>
              <a:gd name="T17" fmla="*/ 10 h 103"/>
              <a:gd name="T18" fmla="*/ 93 w 144"/>
              <a:gd name="T19" fmla="*/ 0 h 103"/>
              <a:gd name="T20" fmla="*/ 87 w 144"/>
              <a:gd name="T21" fmla="*/ 0 h 103"/>
              <a:gd name="T22" fmla="*/ 90 w 144"/>
              <a:gd name="T23" fmla="*/ 0 h 103"/>
              <a:gd name="T24" fmla="*/ 64 w 144"/>
              <a:gd name="T25" fmla="*/ 26 h 103"/>
              <a:gd name="T26" fmla="*/ 0 w 144"/>
              <a:gd name="T27" fmla="*/ 32 h 103"/>
              <a:gd name="T28" fmla="*/ 0 w 144"/>
              <a:gd name="T29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80" y="99"/>
                </a:lnTo>
                <a:lnTo>
                  <a:pt x="87" y="48"/>
                </a:lnTo>
                <a:lnTo>
                  <a:pt x="131" y="51"/>
                </a:lnTo>
                <a:lnTo>
                  <a:pt x="138" y="48"/>
                </a:lnTo>
                <a:lnTo>
                  <a:pt x="144" y="13"/>
                </a:lnTo>
                <a:lnTo>
                  <a:pt x="141" y="10"/>
                </a:lnTo>
                <a:lnTo>
                  <a:pt x="93" y="0"/>
                </a:lnTo>
                <a:lnTo>
                  <a:pt x="87" y="0"/>
                </a:lnTo>
                <a:lnTo>
                  <a:pt x="90" y="0"/>
                </a:lnTo>
                <a:lnTo>
                  <a:pt x="64" y="26"/>
                </a:lnTo>
                <a:lnTo>
                  <a:pt x="0" y="32"/>
                </a:lnTo>
                <a:lnTo>
                  <a:pt x="0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1775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9 w 144"/>
              <a:gd name="T5" fmla="*/ 98 h 103"/>
              <a:gd name="T6" fmla="*/ 87 w 144"/>
              <a:gd name="T7" fmla="*/ 48 h 103"/>
              <a:gd name="T8" fmla="*/ 129 w 144"/>
              <a:gd name="T9" fmla="*/ 50 h 103"/>
              <a:gd name="T10" fmla="*/ 137 w 144"/>
              <a:gd name="T11" fmla="*/ 48 h 103"/>
              <a:gd name="T12" fmla="*/ 144 w 144"/>
              <a:gd name="T13" fmla="*/ 13 h 103"/>
              <a:gd name="T14" fmla="*/ 139 w 144"/>
              <a:gd name="T15" fmla="*/ 10 h 103"/>
              <a:gd name="T16" fmla="*/ 92 w 144"/>
              <a:gd name="T17" fmla="*/ 0 h 103"/>
              <a:gd name="T18" fmla="*/ 87 w 144"/>
              <a:gd name="T19" fmla="*/ 0 h 103"/>
              <a:gd name="T20" fmla="*/ 89 w 144"/>
              <a:gd name="T21" fmla="*/ 0 h 103"/>
              <a:gd name="T22" fmla="*/ 65 w 144"/>
              <a:gd name="T23" fmla="*/ 25 h 103"/>
              <a:gd name="T24" fmla="*/ 0 w 144"/>
              <a:gd name="T25" fmla="*/ 33 h 103"/>
              <a:gd name="T26" fmla="*/ 0 w 144"/>
              <a:gd name="T27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79" y="98"/>
                </a:lnTo>
                <a:lnTo>
                  <a:pt x="87" y="48"/>
                </a:lnTo>
                <a:lnTo>
                  <a:pt x="129" y="50"/>
                </a:lnTo>
                <a:lnTo>
                  <a:pt x="137" y="48"/>
                </a:lnTo>
                <a:lnTo>
                  <a:pt x="144" y="13"/>
                </a:lnTo>
                <a:lnTo>
                  <a:pt x="139" y="10"/>
                </a:lnTo>
                <a:lnTo>
                  <a:pt x="92" y="0"/>
                </a:lnTo>
                <a:lnTo>
                  <a:pt x="87" y="0"/>
                </a:lnTo>
                <a:lnTo>
                  <a:pt x="89" y="0"/>
                </a:lnTo>
                <a:lnTo>
                  <a:pt x="65" y="25"/>
                </a:lnTo>
                <a:lnTo>
                  <a:pt x="0" y="33"/>
                </a:lnTo>
                <a:lnTo>
                  <a:pt x="0" y="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1774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7 w 250"/>
              <a:gd name="T1" fmla="*/ 0 h 317"/>
              <a:gd name="T2" fmla="*/ 148 w 250"/>
              <a:gd name="T3" fmla="*/ 3 h 317"/>
              <a:gd name="T4" fmla="*/ 132 w 250"/>
              <a:gd name="T5" fmla="*/ 32 h 317"/>
              <a:gd name="T6" fmla="*/ 90 w 250"/>
              <a:gd name="T7" fmla="*/ 48 h 317"/>
              <a:gd name="T8" fmla="*/ 71 w 250"/>
              <a:gd name="T9" fmla="*/ 16 h 317"/>
              <a:gd name="T10" fmla="*/ 58 w 250"/>
              <a:gd name="T11" fmla="*/ 54 h 317"/>
              <a:gd name="T12" fmla="*/ 0 w 250"/>
              <a:gd name="T13" fmla="*/ 58 h 317"/>
              <a:gd name="T14" fmla="*/ 7 w 250"/>
              <a:gd name="T15" fmla="*/ 83 h 317"/>
              <a:gd name="T16" fmla="*/ 52 w 250"/>
              <a:gd name="T17" fmla="*/ 102 h 317"/>
              <a:gd name="T18" fmla="*/ 42 w 250"/>
              <a:gd name="T19" fmla="*/ 166 h 317"/>
              <a:gd name="T20" fmla="*/ 7 w 250"/>
              <a:gd name="T21" fmla="*/ 221 h 317"/>
              <a:gd name="T22" fmla="*/ 10 w 250"/>
              <a:gd name="T23" fmla="*/ 221 h 317"/>
              <a:gd name="T24" fmla="*/ 10 w 250"/>
              <a:gd name="T25" fmla="*/ 243 h 317"/>
              <a:gd name="T26" fmla="*/ 112 w 250"/>
              <a:gd name="T27" fmla="*/ 294 h 317"/>
              <a:gd name="T28" fmla="*/ 106 w 250"/>
              <a:gd name="T29" fmla="*/ 317 h 317"/>
              <a:gd name="T30" fmla="*/ 122 w 250"/>
              <a:gd name="T31" fmla="*/ 275 h 317"/>
              <a:gd name="T32" fmla="*/ 215 w 250"/>
              <a:gd name="T33" fmla="*/ 288 h 317"/>
              <a:gd name="T34" fmla="*/ 228 w 250"/>
              <a:gd name="T35" fmla="*/ 272 h 317"/>
              <a:gd name="T36" fmla="*/ 212 w 250"/>
              <a:gd name="T37" fmla="*/ 253 h 317"/>
              <a:gd name="T38" fmla="*/ 237 w 250"/>
              <a:gd name="T39" fmla="*/ 208 h 317"/>
              <a:gd name="T40" fmla="*/ 215 w 250"/>
              <a:gd name="T41" fmla="*/ 170 h 317"/>
              <a:gd name="T42" fmla="*/ 250 w 250"/>
              <a:gd name="T43" fmla="*/ 141 h 317"/>
              <a:gd name="T44" fmla="*/ 247 w 250"/>
              <a:gd name="T45" fmla="*/ 102 h 317"/>
              <a:gd name="T46" fmla="*/ 218 w 250"/>
              <a:gd name="T47" fmla="*/ 80 h 317"/>
              <a:gd name="T48" fmla="*/ 176 w 250"/>
              <a:gd name="T49" fmla="*/ 32 h 317"/>
              <a:gd name="T50" fmla="*/ 173 w 250"/>
              <a:gd name="T51" fmla="*/ 3 h 317"/>
              <a:gd name="T52" fmla="*/ 167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7" y="0"/>
                </a:moveTo>
                <a:lnTo>
                  <a:pt x="148" y="3"/>
                </a:lnTo>
                <a:lnTo>
                  <a:pt x="132" y="32"/>
                </a:lnTo>
                <a:lnTo>
                  <a:pt x="90" y="48"/>
                </a:lnTo>
                <a:lnTo>
                  <a:pt x="71" y="16"/>
                </a:lnTo>
                <a:lnTo>
                  <a:pt x="58" y="54"/>
                </a:lnTo>
                <a:lnTo>
                  <a:pt x="0" y="58"/>
                </a:lnTo>
                <a:lnTo>
                  <a:pt x="7" y="83"/>
                </a:lnTo>
                <a:lnTo>
                  <a:pt x="52" y="102"/>
                </a:lnTo>
                <a:lnTo>
                  <a:pt x="42" y="166"/>
                </a:lnTo>
                <a:lnTo>
                  <a:pt x="7" y="221"/>
                </a:lnTo>
                <a:lnTo>
                  <a:pt x="10" y="221"/>
                </a:lnTo>
                <a:lnTo>
                  <a:pt x="10" y="243"/>
                </a:lnTo>
                <a:lnTo>
                  <a:pt x="112" y="294"/>
                </a:lnTo>
                <a:lnTo>
                  <a:pt x="106" y="317"/>
                </a:lnTo>
                <a:lnTo>
                  <a:pt x="122" y="275"/>
                </a:lnTo>
                <a:lnTo>
                  <a:pt x="215" y="288"/>
                </a:lnTo>
                <a:lnTo>
                  <a:pt x="228" y="272"/>
                </a:lnTo>
                <a:lnTo>
                  <a:pt x="212" y="253"/>
                </a:lnTo>
                <a:lnTo>
                  <a:pt x="237" y="208"/>
                </a:lnTo>
                <a:lnTo>
                  <a:pt x="215" y="170"/>
                </a:lnTo>
                <a:lnTo>
                  <a:pt x="250" y="141"/>
                </a:lnTo>
                <a:lnTo>
                  <a:pt x="247" y="102"/>
                </a:lnTo>
                <a:lnTo>
                  <a:pt x="218" y="80"/>
                </a:lnTo>
                <a:lnTo>
                  <a:pt x="176" y="32"/>
                </a:lnTo>
                <a:lnTo>
                  <a:pt x="173" y="3"/>
                </a:lnTo>
                <a:lnTo>
                  <a:pt x="16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1773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5 w 250"/>
              <a:gd name="T1" fmla="*/ 0 h 317"/>
              <a:gd name="T2" fmla="*/ 148 w 250"/>
              <a:gd name="T3" fmla="*/ 2 h 317"/>
              <a:gd name="T4" fmla="*/ 130 w 250"/>
              <a:gd name="T5" fmla="*/ 32 h 317"/>
              <a:gd name="T6" fmla="*/ 90 w 250"/>
              <a:gd name="T7" fmla="*/ 47 h 317"/>
              <a:gd name="T8" fmla="*/ 70 w 250"/>
              <a:gd name="T9" fmla="*/ 15 h 317"/>
              <a:gd name="T10" fmla="*/ 58 w 250"/>
              <a:gd name="T11" fmla="*/ 55 h 317"/>
              <a:gd name="T12" fmla="*/ 0 w 250"/>
              <a:gd name="T13" fmla="*/ 57 h 317"/>
              <a:gd name="T14" fmla="*/ 5 w 250"/>
              <a:gd name="T15" fmla="*/ 82 h 317"/>
              <a:gd name="T16" fmla="*/ 50 w 250"/>
              <a:gd name="T17" fmla="*/ 102 h 317"/>
              <a:gd name="T18" fmla="*/ 40 w 250"/>
              <a:gd name="T19" fmla="*/ 165 h 317"/>
              <a:gd name="T20" fmla="*/ 5 w 250"/>
              <a:gd name="T21" fmla="*/ 220 h 317"/>
              <a:gd name="T22" fmla="*/ 10 w 250"/>
              <a:gd name="T23" fmla="*/ 220 h 317"/>
              <a:gd name="T24" fmla="*/ 10 w 250"/>
              <a:gd name="T25" fmla="*/ 242 h 317"/>
              <a:gd name="T26" fmla="*/ 110 w 250"/>
              <a:gd name="T27" fmla="*/ 295 h 317"/>
              <a:gd name="T28" fmla="*/ 105 w 250"/>
              <a:gd name="T29" fmla="*/ 317 h 317"/>
              <a:gd name="T30" fmla="*/ 120 w 250"/>
              <a:gd name="T31" fmla="*/ 275 h 317"/>
              <a:gd name="T32" fmla="*/ 215 w 250"/>
              <a:gd name="T33" fmla="*/ 287 h 317"/>
              <a:gd name="T34" fmla="*/ 228 w 250"/>
              <a:gd name="T35" fmla="*/ 272 h 317"/>
              <a:gd name="T36" fmla="*/ 210 w 250"/>
              <a:gd name="T37" fmla="*/ 252 h 317"/>
              <a:gd name="T38" fmla="*/ 235 w 250"/>
              <a:gd name="T39" fmla="*/ 207 h 317"/>
              <a:gd name="T40" fmla="*/ 215 w 250"/>
              <a:gd name="T41" fmla="*/ 170 h 317"/>
              <a:gd name="T42" fmla="*/ 250 w 250"/>
              <a:gd name="T43" fmla="*/ 140 h 317"/>
              <a:gd name="T44" fmla="*/ 245 w 250"/>
              <a:gd name="T45" fmla="*/ 102 h 317"/>
              <a:gd name="T46" fmla="*/ 218 w 250"/>
              <a:gd name="T47" fmla="*/ 80 h 317"/>
              <a:gd name="T48" fmla="*/ 175 w 250"/>
              <a:gd name="T49" fmla="*/ 32 h 317"/>
              <a:gd name="T50" fmla="*/ 173 w 250"/>
              <a:gd name="T51" fmla="*/ 2 h 317"/>
              <a:gd name="T52" fmla="*/ 165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5" y="0"/>
                </a:moveTo>
                <a:lnTo>
                  <a:pt x="148" y="2"/>
                </a:lnTo>
                <a:lnTo>
                  <a:pt x="130" y="32"/>
                </a:lnTo>
                <a:lnTo>
                  <a:pt x="90" y="47"/>
                </a:lnTo>
                <a:lnTo>
                  <a:pt x="70" y="15"/>
                </a:lnTo>
                <a:lnTo>
                  <a:pt x="58" y="55"/>
                </a:lnTo>
                <a:lnTo>
                  <a:pt x="0" y="57"/>
                </a:lnTo>
                <a:lnTo>
                  <a:pt x="5" y="82"/>
                </a:lnTo>
                <a:lnTo>
                  <a:pt x="50" y="102"/>
                </a:lnTo>
                <a:lnTo>
                  <a:pt x="40" y="165"/>
                </a:lnTo>
                <a:lnTo>
                  <a:pt x="5" y="220"/>
                </a:lnTo>
                <a:lnTo>
                  <a:pt x="10" y="220"/>
                </a:lnTo>
                <a:lnTo>
                  <a:pt x="10" y="242"/>
                </a:lnTo>
                <a:lnTo>
                  <a:pt x="110" y="295"/>
                </a:lnTo>
                <a:lnTo>
                  <a:pt x="105" y="317"/>
                </a:lnTo>
                <a:lnTo>
                  <a:pt x="120" y="275"/>
                </a:lnTo>
                <a:lnTo>
                  <a:pt x="215" y="287"/>
                </a:lnTo>
                <a:lnTo>
                  <a:pt x="228" y="272"/>
                </a:lnTo>
                <a:lnTo>
                  <a:pt x="210" y="252"/>
                </a:lnTo>
                <a:lnTo>
                  <a:pt x="235" y="207"/>
                </a:lnTo>
                <a:lnTo>
                  <a:pt x="215" y="170"/>
                </a:lnTo>
                <a:lnTo>
                  <a:pt x="250" y="140"/>
                </a:lnTo>
                <a:lnTo>
                  <a:pt x="245" y="102"/>
                </a:lnTo>
                <a:lnTo>
                  <a:pt x="218" y="80"/>
                </a:lnTo>
                <a:lnTo>
                  <a:pt x="175" y="32"/>
                </a:lnTo>
                <a:lnTo>
                  <a:pt x="173" y="2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772"/>
          <p:cNvSpPr>
            <a:spLocks/>
          </p:cNvSpPr>
          <p:nvPr/>
        </p:nvSpPr>
        <p:spPr bwMode="auto">
          <a:xfrm>
            <a:off x="4458647" y="3870627"/>
            <a:ext cx="93304" cy="93304"/>
          </a:xfrm>
          <a:custGeom>
            <a:avLst/>
            <a:gdLst>
              <a:gd name="T0" fmla="*/ 48 w 93"/>
              <a:gd name="T1" fmla="*/ 0 h 92"/>
              <a:gd name="T2" fmla="*/ 36 w 93"/>
              <a:gd name="T3" fmla="*/ 3 h 92"/>
              <a:gd name="T4" fmla="*/ 0 w 93"/>
              <a:gd name="T5" fmla="*/ 6 h 92"/>
              <a:gd name="T6" fmla="*/ 7 w 93"/>
              <a:gd name="T7" fmla="*/ 6 h 92"/>
              <a:gd name="T8" fmla="*/ 13 w 93"/>
              <a:gd name="T9" fmla="*/ 9 h 92"/>
              <a:gd name="T10" fmla="*/ 16 w 93"/>
              <a:gd name="T11" fmla="*/ 38 h 92"/>
              <a:gd name="T12" fmla="*/ 58 w 93"/>
              <a:gd name="T13" fmla="*/ 86 h 92"/>
              <a:gd name="T14" fmla="*/ 68 w 93"/>
              <a:gd name="T15" fmla="*/ 92 h 92"/>
              <a:gd name="T16" fmla="*/ 93 w 93"/>
              <a:gd name="T17" fmla="*/ 70 h 92"/>
              <a:gd name="T18" fmla="*/ 93 w 93"/>
              <a:gd name="T19" fmla="*/ 64 h 92"/>
              <a:gd name="T20" fmla="*/ 84 w 93"/>
              <a:gd name="T21" fmla="*/ 38 h 92"/>
              <a:gd name="T22" fmla="*/ 42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6" y="3"/>
                </a:lnTo>
                <a:lnTo>
                  <a:pt x="0" y="6"/>
                </a:lnTo>
                <a:lnTo>
                  <a:pt x="7" y="6"/>
                </a:lnTo>
                <a:lnTo>
                  <a:pt x="13" y="9"/>
                </a:lnTo>
                <a:lnTo>
                  <a:pt x="16" y="38"/>
                </a:lnTo>
                <a:lnTo>
                  <a:pt x="58" y="86"/>
                </a:lnTo>
                <a:lnTo>
                  <a:pt x="68" y="92"/>
                </a:lnTo>
                <a:lnTo>
                  <a:pt x="93" y="70"/>
                </a:lnTo>
                <a:lnTo>
                  <a:pt x="93" y="64"/>
                </a:lnTo>
                <a:lnTo>
                  <a:pt x="84" y="38"/>
                </a:lnTo>
                <a:lnTo>
                  <a:pt x="42" y="0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771"/>
          <p:cNvSpPr>
            <a:spLocks/>
          </p:cNvSpPr>
          <p:nvPr/>
        </p:nvSpPr>
        <p:spPr bwMode="auto">
          <a:xfrm>
            <a:off x="4458647" y="3870627"/>
            <a:ext cx="93304" cy="90782"/>
          </a:xfrm>
          <a:custGeom>
            <a:avLst/>
            <a:gdLst>
              <a:gd name="T0" fmla="*/ 48 w 93"/>
              <a:gd name="T1" fmla="*/ 0 h 92"/>
              <a:gd name="T2" fmla="*/ 35 w 93"/>
              <a:gd name="T3" fmla="*/ 3 h 92"/>
              <a:gd name="T4" fmla="*/ 0 w 93"/>
              <a:gd name="T5" fmla="*/ 5 h 92"/>
              <a:gd name="T6" fmla="*/ 5 w 93"/>
              <a:gd name="T7" fmla="*/ 5 h 92"/>
              <a:gd name="T8" fmla="*/ 13 w 93"/>
              <a:gd name="T9" fmla="*/ 8 h 92"/>
              <a:gd name="T10" fmla="*/ 15 w 93"/>
              <a:gd name="T11" fmla="*/ 38 h 92"/>
              <a:gd name="T12" fmla="*/ 58 w 93"/>
              <a:gd name="T13" fmla="*/ 87 h 92"/>
              <a:gd name="T14" fmla="*/ 68 w 93"/>
              <a:gd name="T15" fmla="*/ 92 h 92"/>
              <a:gd name="T16" fmla="*/ 93 w 93"/>
              <a:gd name="T17" fmla="*/ 72 h 92"/>
              <a:gd name="T18" fmla="*/ 93 w 93"/>
              <a:gd name="T19" fmla="*/ 64 h 92"/>
              <a:gd name="T20" fmla="*/ 83 w 93"/>
              <a:gd name="T21" fmla="*/ 38 h 92"/>
              <a:gd name="T22" fmla="*/ 40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5" y="3"/>
                </a:lnTo>
                <a:lnTo>
                  <a:pt x="0" y="5"/>
                </a:lnTo>
                <a:lnTo>
                  <a:pt x="5" y="5"/>
                </a:lnTo>
                <a:lnTo>
                  <a:pt x="13" y="8"/>
                </a:lnTo>
                <a:lnTo>
                  <a:pt x="15" y="38"/>
                </a:lnTo>
                <a:lnTo>
                  <a:pt x="58" y="87"/>
                </a:lnTo>
                <a:lnTo>
                  <a:pt x="68" y="92"/>
                </a:lnTo>
                <a:lnTo>
                  <a:pt x="93" y="72"/>
                </a:lnTo>
                <a:lnTo>
                  <a:pt x="93" y="64"/>
                </a:lnTo>
                <a:lnTo>
                  <a:pt x="83" y="38"/>
                </a:lnTo>
                <a:lnTo>
                  <a:pt x="40" y="0"/>
                </a:lnTo>
                <a:lnTo>
                  <a:pt x="4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70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6 h 243"/>
              <a:gd name="T2" fmla="*/ 96 w 265"/>
              <a:gd name="T3" fmla="*/ 16 h 243"/>
              <a:gd name="T4" fmla="*/ 16 w 265"/>
              <a:gd name="T5" fmla="*/ 0 h 243"/>
              <a:gd name="T6" fmla="*/ 3 w 265"/>
              <a:gd name="T7" fmla="*/ 38 h 243"/>
              <a:gd name="T8" fmla="*/ 61 w 265"/>
              <a:gd name="T9" fmla="*/ 61 h 243"/>
              <a:gd name="T10" fmla="*/ 0 w 265"/>
              <a:gd name="T11" fmla="*/ 189 h 243"/>
              <a:gd name="T12" fmla="*/ 38 w 265"/>
              <a:gd name="T13" fmla="*/ 243 h 243"/>
              <a:gd name="T14" fmla="*/ 109 w 265"/>
              <a:gd name="T15" fmla="*/ 224 h 243"/>
              <a:gd name="T16" fmla="*/ 141 w 265"/>
              <a:gd name="T17" fmla="*/ 233 h 243"/>
              <a:gd name="T18" fmla="*/ 211 w 265"/>
              <a:gd name="T19" fmla="*/ 208 h 243"/>
              <a:gd name="T20" fmla="*/ 211 w 265"/>
              <a:gd name="T21" fmla="*/ 147 h 243"/>
              <a:gd name="T22" fmla="*/ 259 w 265"/>
              <a:gd name="T23" fmla="*/ 112 h 243"/>
              <a:gd name="T24" fmla="*/ 265 w 265"/>
              <a:gd name="T25" fmla="*/ 89 h 243"/>
              <a:gd name="T26" fmla="*/ 163 w 265"/>
              <a:gd name="T27" fmla="*/ 38 h 243"/>
              <a:gd name="T28" fmla="*/ 163 w 265"/>
              <a:gd name="T29" fmla="*/ 16 h 243"/>
              <a:gd name="T30" fmla="*/ 160 w 265"/>
              <a:gd name="T31" fmla="*/ 1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6"/>
                </a:moveTo>
                <a:lnTo>
                  <a:pt x="96" y="16"/>
                </a:lnTo>
                <a:lnTo>
                  <a:pt x="16" y="0"/>
                </a:lnTo>
                <a:lnTo>
                  <a:pt x="3" y="38"/>
                </a:lnTo>
                <a:lnTo>
                  <a:pt x="61" y="61"/>
                </a:lnTo>
                <a:lnTo>
                  <a:pt x="0" y="189"/>
                </a:lnTo>
                <a:lnTo>
                  <a:pt x="38" y="243"/>
                </a:lnTo>
                <a:lnTo>
                  <a:pt x="109" y="224"/>
                </a:lnTo>
                <a:lnTo>
                  <a:pt x="141" y="233"/>
                </a:lnTo>
                <a:lnTo>
                  <a:pt x="211" y="208"/>
                </a:lnTo>
                <a:lnTo>
                  <a:pt x="211" y="147"/>
                </a:lnTo>
                <a:lnTo>
                  <a:pt x="259" y="112"/>
                </a:lnTo>
                <a:lnTo>
                  <a:pt x="265" y="89"/>
                </a:lnTo>
                <a:lnTo>
                  <a:pt x="163" y="38"/>
                </a:lnTo>
                <a:lnTo>
                  <a:pt x="163" y="16"/>
                </a:lnTo>
                <a:lnTo>
                  <a:pt x="160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769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5 h 243"/>
              <a:gd name="T2" fmla="*/ 98 w 265"/>
              <a:gd name="T3" fmla="*/ 15 h 243"/>
              <a:gd name="T4" fmla="*/ 18 w 265"/>
              <a:gd name="T5" fmla="*/ 0 h 243"/>
              <a:gd name="T6" fmla="*/ 5 w 265"/>
              <a:gd name="T7" fmla="*/ 38 h 243"/>
              <a:gd name="T8" fmla="*/ 63 w 265"/>
              <a:gd name="T9" fmla="*/ 60 h 243"/>
              <a:gd name="T10" fmla="*/ 0 w 265"/>
              <a:gd name="T11" fmla="*/ 190 h 243"/>
              <a:gd name="T12" fmla="*/ 40 w 265"/>
              <a:gd name="T13" fmla="*/ 243 h 243"/>
              <a:gd name="T14" fmla="*/ 110 w 265"/>
              <a:gd name="T15" fmla="*/ 225 h 243"/>
              <a:gd name="T16" fmla="*/ 143 w 265"/>
              <a:gd name="T17" fmla="*/ 233 h 243"/>
              <a:gd name="T18" fmla="*/ 213 w 265"/>
              <a:gd name="T19" fmla="*/ 208 h 243"/>
              <a:gd name="T20" fmla="*/ 213 w 265"/>
              <a:gd name="T21" fmla="*/ 148 h 243"/>
              <a:gd name="T22" fmla="*/ 260 w 265"/>
              <a:gd name="T23" fmla="*/ 113 h 243"/>
              <a:gd name="T24" fmla="*/ 265 w 265"/>
              <a:gd name="T25" fmla="*/ 90 h 243"/>
              <a:gd name="T26" fmla="*/ 165 w 265"/>
              <a:gd name="T27" fmla="*/ 38 h 243"/>
              <a:gd name="T28" fmla="*/ 165 w 265"/>
              <a:gd name="T29" fmla="*/ 15 h 243"/>
              <a:gd name="T30" fmla="*/ 160 w 265"/>
              <a:gd name="T31" fmla="*/ 1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5"/>
                </a:moveTo>
                <a:lnTo>
                  <a:pt x="98" y="15"/>
                </a:lnTo>
                <a:lnTo>
                  <a:pt x="18" y="0"/>
                </a:lnTo>
                <a:lnTo>
                  <a:pt x="5" y="38"/>
                </a:lnTo>
                <a:lnTo>
                  <a:pt x="63" y="60"/>
                </a:lnTo>
                <a:lnTo>
                  <a:pt x="0" y="190"/>
                </a:lnTo>
                <a:lnTo>
                  <a:pt x="40" y="243"/>
                </a:lnTo>
                <a:lnTo>
                  <a:pt x="110" y="225"/>
                </a:lnTo>
                <a:lnTo>
                  <a:pt x="143" y="233"/>
                </a:lnTo>
                <a:lnTo>
                  <a:pt x="213" y="208"/>
                </a:lnTo>
                <a:lnTo>
                  <a:pt x="213" y="148"/>
                </a:lnTo>
                <a:lnTo>
                  <a:pt x="260" y="113"/>
                </a:lnTo>
                <a:lnTo>
                  <a:pt x="265" y="90"/>
                </a:lnTo>
                <a:lnTo>
                  <a:pt x="165" y="38"/>
                </a:lnTo>
                <a:lnTo>
                  <a:pt x="165" y="15"/>
                </a:lnTo>
                <a:lnTo>
                  <a:pt x="16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768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1 h 2061"/>
              <a:gd name="T2" fmla="*/ 4364 w 4706"/>
              <a:gd name="T3" fmla="*/ 336 h 2061"/>
              <a:gd name="T4" fmla="*/ 4108 w 4706"/>
              <a:gd name="T5" fmla="*/ 323 h 2061"/>
              <a:gd name="T6" fmla="*/ 3573 w 4706"/>
              <a:gd name="T7" fmla="*/ 61 h 2061"/>
              <a:gd name="T8" fmla="*/ 3097 w 4706"/>
              <a:gd name="T9" fmla="*/ 0 h 2061"/>
              <a:gd name="T10" fmla="*/ 2966 w 4706"/>
              <a:gd name="T11" fmla="*/ 64 h 2061"/>
              <a:gd name="T12" fmla="*/ 3135 w 4706"/>
              <a:gd name="T13" fmla="*/ 118 h 2061"/>
              <a:gd name="T14" fmla="*/ 2665 w 4706"/>
              <a:gd name="T15" fmla="*/ 166 h 2061"/>
              <a:gd name="T16" fmla="*/ 2422 w 4706"/>
              <a:gd name="T17" fmla="*/ 413 h 2061"/>
              <a:gd name="T18" fmla="*/ 2268 w 4706"/>
              <a:gd name="T19" fmla="*/ 582 h 2061"/>
              <a:gd name="T20" fmla="*/ 2080 w 4706"/>
              <a:gd name="T21" fmla="*/ 771 h 2061"/>
              <a:gd name="T22" fmla="*/ 1872 w 4706"/>
              <a:gd name="T23" fmla="*/ 726 h 2061"/>
              <a:gd name="T24" fmla="*/ 1507 w 4706"/>
              <a:gd name="T25" fmla="*/ 685 h 2061"/>
              <a:gd name="T26" fmla="*/ 1075 w 4706"/>
              <a:gd name="T27" fmla="*/ 877 h 2061"/>
              <a:gd name="T28" fmla="*/ 384 w 4706"/>
              <a:gd name="T29" fmla="*/ 787 h 2061"/>
              <a:gd name="T30" fmla="*/ 0 w 4706"/>
              <a:gd name="T31" fmla="*/ 883 h 2061"/>
              <a:gd name="T32" fmla="*/ 295 w 4706"/>
              <a:gd name="T33" fmla="*/ 918 h 2061"/>
              <a:gd name="T34" fmla="*/ 467 w 4706"/>
              <a:gd name="T35" fmla="*/ 1049 h 2061"/>
              <a:gd name="T36" fmla="*/ 605 w 4706"/>
              <a:gd name="T37" fmla="*/ 1312 h 2061"/>
              <a:gd name="T38" fmla="*/ 822 w 4706"/>
              <a:gd name="T39" fmla="*/ 1481 h 2061"/>
              <a:gd name="T40" fmla="*/ 1005 w 4706"/>
              <a:gd name="T41" fmla="*/ 1833 h 2061"/>
              <a:gd name="T42" fmla="*/ 1392 w 4706"/>
              <a:gd name="T43" fmla="*/ 2061 h 2061"/>
              <a:gd name="T44" fmla="*/ 1625 w 4706"/>
              <a:gd name="T45" fmla="*/ 1725 h 2061"/>
              <a:gd name="T46" fmla="*/ 1980 w 4706"/>
              <a:gd name="T47" fmla="*/ 1398 h 2061"/>
              <a:gd name="T48" fmla="*/ 2102 w 4706"/>
              <a:gd name="T49" fmla="*/ 1139 h 2061"/>
              <a:gd name="T50" fmla="*/ 2169 w 4706"/>
              <a:gd name="T51" fmla="*/ 1027 h 2061"/>
              <a:gd name="T52" fmla="*/ 2163 w 4706"/>
              <a:gd name="T53" fmla="*/ 803 h 2061"/>
              <a:gd name="T54" fmla="*/ 2259 w 4706"/>
              <a:gd name="T55" fmla="*/ 672 h 2061"/>
              <a:gd name="T56" fmla="*/ 2566 w 4706"/>
              <a:gd name="T57" fmla="*/ 640 h 2061"/>
              <a:gd name="T58" fmla="*/ 2774 w 4706"/>
              <a:gd name="T59" fmla="*/ 393 h 2061"/>
              <a:gd name="T60" fmla="*/ 2825 w 4706"/>
              <a:gd name="T61" fmla="*/ 675 h 2061"/>
              <a:gd name="T62" fmla="*/ 2783 w 4706"/>
              <a:gd name="T63" fmla="*/ 854 h 2061"/>
              <a:gd name="T64" fmla="*/ 2822 w 4706"/>
              <a:gd name="T65" fmla="*/ 931 h 2061"/>
              <a:gd name="T66" fmla="*/ 3026 w 4706"/>
              <a:gd name="T67" fmla="*/ 1155 h 2061"/>
              <a:gd name="T68" fmla="*/ 3186 w 4706"/>
              <a:gd name="T69" fmla="*/ 1373 h 2061"/>
              <a:gd name="T70" fmla="*/ 3177 w 4706"/>
              <a:gd name="T71" fmla="*/ 1472 h 2061"/>
              <a:gd name="T72" fmla="*/ 3295 w 4706"/>
              <a:gd name="T73" fmla="*/ 1414 h 2061"/>
              <a:gd name="T74" fmla="*/ 3372 w 4706"/>
              <a:gd name="T75" fmla="*/ 1481 h 2061"/>
              <a:gd name="T76" fmla="*/ 3497 w 4706"/>
              <a:gd name="T77" fmla="*/ 1555 h 2061"/>
              <a:gd name="T78" fmla="*/ 3705 w 4706"/>
              <a:gd name="T79" fmla="*/ 1385 h 2061"/>
              <a:gd name="T80" fmla="*/ 3781 w 4706"/>
              <a:gd name="T81" fmla="*/ 1229 h 2061"/>
              <a:gd name="T82" fmla="*/ 3557 w 4706"/>
              <a:gd name="T83" fmla="*/ 1142 h 2061"/>
              <a:gd name="T84" fmla="*/ 3586 w 4706"/>
              <a:gd name="T85" fmla="*/ 1040 h 2061"/>
              <a:gd name="T86" fmla="*/ 3865 w 4706"/>
              <a:gd name="T87" fmla="*/ 1049 h 2061"/>
              <a:gd name="T88" fmla="*/ 4012 w 4706"/>
              <a:gd name="T89" fmla="*/ 1107 h 2061"/>
              <a:gd name="T90" fmla="*/ 4111 w 4706"/>
              <a:gd name="T91" fmla="*/ 1001 h 2061"/>
              <a:gd name="T92" fmla="*/ 4127 w 4706"/>
              <a:gd name="T93" fmla="*/ 822 h 2061"/>
              <a:gd name="T94" fmla="*/ 4312 w 4706"/>
              <a:gd name="T95" fmla="*/ 755 h 2061"/>
              <a:gd name="T96" fmla="*/ 4402 w 4706"/>
              <a:gd name="T97" fmla="*/ 656 h 2061"/>
              <a:gd name="T98" fmla="*/ 4655 w 4706"/>
              <a:gd name="T99" fmla="*/ 541 h 2061"/>
              <a:gd name="T100" fmla="*/ 4706 w 4706"/>
              <a:gd name="T101" fmla="*/ 467 h 2061"/>
              <a:gd name="T102" fmla="*/ 4607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7" y="169"/>
                </a:lnTo>
                <a:lnTo>
                  <a:pt x="4485" y="214"/>
                </a:lnTo>
                <a:lnTo>
                  <a:pt x="4488" y="291"/>
                </a:lnTo>
                <a:lnTo>
                  <a:pt x="4453" y="310"/>
                </a:lnTo>
                <a:lnTo>
                  <a:pt x="4428" y="304"/>
                </a:lnTo>
                <a:lnTo>
                  <a:pt x="4399" y="336"/>
                </a:lnTo>
                <a:lnTo>
                  <a:pt x="4364" y="336"/>
                </a:lnTo>
                <a:lnTo>
                  <a:pt x="4293" y="368"/>
                </a:lnTo>
                <a:lnTo>
                  <a:pt x="4194" y="368"/>
                </a:lnTo>
                <a:lnTo>
                  <a:pt x="4140" y="368"/>
                </a:lnTo>
                <a:lnTo>
                  <a:pt x="4108" y="323"/>
                </a:lnTo>
                <a:lnTo>
                  <a:pt x="4037" y="323"/>
                </a:lnTo>
                <a:lnTo>
                  <a:pt x="3778" y="272"/>
                </a:lnTo>
                <a:lnTo>
                  <a:pt x="3778" y="240"/>
                </a:lnTo>
                <a:lnTo>
                  <a:pt x="3573" y="61"/>
                </a:lnTo>
                <a:lnTo>
                  <a:pt x="3509" y="32"/>
                </a:lnTo>
                <a:lnTo>
                  <a:pt x="3311" y="41"/>
                </a:lnTo>
                <a:lnTo>
                  <a:pt x="3202" y="41"/>
                </a:lnTo>
                <a:lnTo>
                  <a:pt x="3097" y="0"/>
                </a:lnTo>
                <a:lnTo>
                  <a:pt x="3062" y="22"/>
                </a:lnTo>
                <a:lnTo>
                  <a:pt x="2966" y="22"/>
                </a:lnTo>
                <a:lnTo>
                  <a:pt x="2879" y="77"/>
                </a:lnTo>
                <a:lnTo>
                  <a:pt x="2966" y="64"/>
                </a:lnTo>
                <a:lnTo>
                  <a:pt x="3030" y="80"/>
                </a:lnTo>
                <a:lnTo>
                  <a:pt x="3071" y="51"/>
                </a:lnTo>
                <a:lnTo>
                  <a:pt x="3170" y="77"/>
                </a:lnTo>
                <a:lnTo>
                  <a:pt x="3135" y="118"/>
                </a:lnTo>
                <a:lnTo>
                  <a:pt x="2982" y="115"/>
                </a:lnTo>
                <a:lnTo>
                  <a:pt x="2825" y="150"/>
                </a:lnTo>
                <a:lnTo>
                  <a:pt x="2767" y="128"/>
                </a:lnTo>
                <a:lnTo>
                  <a:pt x="2665" y="166"/>
                </a:lnTo>
                <a:lnTo>
                  <a:pt x="2620" y="240"/>
                </a:lnTo>
                <a:lnTo>
                  <a:pt x="2495" y="294"/>
                </a:lnTo>
                <a:lnTo>
                  <a:pt x="2495" y="352"/>
                </a:lnTo>
                <a:lnTo>
                  <a:pt x="2422" y="413"/>
                </a:lnTo>
                <a:lnTo>
                  <a:pt x="2403" y="457"/>
                </a:lnTo>
                <a:lnTo>
                  <a:pt x="2329" y="496"/>
                </a:lnTo>
                <a:lnTo>
                  <a:pt x="2326" y="550"/>
                </a:lnTo>
                <a:lnTo>
                  <a:pt x="2268" y="582"/>
                </a:lnTo>
                <a:lnTo>
                  <a:pt x="2195" y="598"/>
                </a:lnTo>
                <a:lnTo>
                  <a:pt x="2195" y="621"/>
                </a:lnTo>
                <a:lnTo>
                  <a:pt x="2092" y="691"/>
                </a:lnTo>
                <a:lnTo>
                  <a:pt x="2080" y="771"/>
                </a:lnTo>
                <a:lnTo>
                  <a:pt x="2060" y="793"/>
                </a:lnTo>
                <a:lnTo>
                  <a:pt x="1977" y="793"/>
                </a:lnTo>
                <a:lnTo>
                  <a:pt x="1920" y="752"/>
                </a:lnTo>
                <a:lnTo>
                  <a:pt x="1872" y="726"/>
                </a:lnTo>
                <a:lnTo>
                  <a:pt x="1827" y="653"/>
                </a:lnTo>
                <a:lnTo>
                  <a:pt x="1747" y="646"/>
                </a:lnTo>
                <a:lnTo>
                  <a:pt x="1680" y="617"/>
                </a:lnTo>
                <a:lnTo>
                  <a:pt x="1507" y="685"/>
                </a:lnTo>
                <a:lnTo>
                  <a:pt x="1302" y="742"/>
                </a:lnTo>
                <a:lnTo>
                  <a:pt x="1248" y="809"/>
                </a:lnTo>
                <a:lnTo>
                  <a:pt x="1181" y="870"/>
                </a:lnTo>
                <a:lnTo>
                  <a:pt x="1075" y="877"/>
                </a:lnTo>
                <a:lnTo>
                  <a:pt x="816" y="819"/>
                </a:lnTo>
                <a:lnTo>
                  <a:pt x="714" y="803"/>
                </a:lnTo>
                <a:lnTo>
                  <a:pt x="615" y="774"/>
                </a:lnTo>
                <a:lnTo>
                  <a:pt x="384" y="787"/>
                </a:lnTo>
                <a:lnTo>
                  <a:pt x="183" y="755"/>
                </a:lnTo>
                <a:lnTo>
                  <a:pt x="125" y="771"/>
                </a:lnTo>
                <a:lnTo>
                  <a:pt x="26" y="822"/>
                </a:lnTo>
                <a:lnTo>
                  <a:pt x="0" y="883"/>
                </a:lnTo>
                <a:lnTo>
                  <a:pt x="45" y="861"/>
                </a:lnTo>
                <a:lnTo>
                  <a:pt x="77" y="861"/>
                </a:lnTo>
                <a:lnTo>
                  <a:pt x="231" y="941"/>
                </a:lnTo>
                <a:lnTo>
                  <a:pt x="295" y="918"/>
                </a:lnTo>
                <a:lnTo>
                  <a:pt x="381" y="976"/>
                </a:lnTo>
                <a:lnTo>
                  <a:pt x="426" y="976"/>
                </a:lnTo>
                <a:lnTo>
                  <a:pt x="400" y="1030"/>
                </a:lnTo>
                <a:lnTo>
                  <a:pt x="467" y="1049"/>
                </a:lnTo>
                <a:lnTo>
                  <a:pt x="483" y="1133"/>
                </a:lnTo>
                <a:lnTo>
                  <a:pt x="512" y="1187"/>
                </a:lnTo>
                <a:lnTo>
                  <a:pt x="589" y="1206"/>
                </a:lnTo>
                <a:lnTo>
                  <a:pt x="605" y="1312"/>
                </a:lnTo>
                <a:lnTo>
                  <a:pt x="650" y="1325"/>
                </a:lnTo>
                <a:lnTo>
                  <a:pt x="656" y="1360"/>
                </a:lnTo>
                <a:lnTo>
                  <a:pt x="781" y="1481"/>
                </a:lnTo>
                <a:lnTo>
                  <a:pt x="822" y="1481"/>
                </a:lnTo>
                <a:lnTo>
                  <a:pt x="838" y="1565"/>
                </a:lnTo>
                <a:lnTo>
                  <a:pt x="870" y="1641"/>
                </a:lnTo>
                <a:lnTo>
                  <a:pt x="883" y="1712"/>
                </a:lnTo>
                <a:lnTo>
                  <a:pt x="1005" y="1833"/>
                </a:lnTo>
                <a:lnTo>
                  <a:pt x="1123" y="1849"/>
                </a:lnTo>
                <a:lnTo>
                  <a:pt x="1174" y="1920"/>
                </a:lnTo>
                <a:lnTo>
                  <a:pt x="1251" y="2019"/>
                </a:lnTo>
                <a:lnTo>
                  <a:pt x="1392" y="2061"/>
                </a:lnTo>
                <a:lnTo>
                  <a:pt x="1478" y="1955"/>
                </a:lnTo>
                <a:lnTo>
                  <a:pt x="1529" y="1862"/>
                </a:lnTo>
                <a:lnTo>
                  <a:pt x="1542" y="1801"/>
                </a:lnTo>
                <a:lnTo>
                  <a:pt x="1625" y="1725"/>
                </a:lnTo>
                <a:lnTo>
                  <a:pt x="1670" y="1625"/>
                </a:lnTo>
                <a:lnTo>
                  <a:pt x="1808" y="1609"/>
                </a:lnTo>
                <a:lnTo>
                  <a:pt x="1907" y="1437"/>
                </a:lnTo>
                <a:lnTo>
                  <a:pt x="1980" y="1398"/>
                </a:lnTo>
                <a:lnTo>
                  <a:pt x="2000" y="1341"/>
                </a:lnTo>
                <a:lnTo>
                  <a:pt x="2067" y="1325"/>
                </a:lnTo>
                <a:lnTo>
                  <a:pt x="2067" y="1193"/>
                </a:lnTo>
                <a:lnTo>
                  <a:pt x="2102" y="1139"/>
                </a:lnTo>
                <a:lnTo>
                  <a:pt x="2166" y="1120"/>
                </a:lnTo>
                <a:lnTo>
                  <a:pt x="2166" y="1088"/>
                </a:lnTo>
                <a:lnTo>
                  <a:pt x="2134" y="1053"/>
                </a:lnTo>
                <a:lnTo>
                  <a:pt x="2169" y="1027"/>
                </a:lnTo>
                <a:lnTo>
                  <a:pt x="2166" y="912"/>
                </a:lnTo>
                <a:lnTo>
                  <a:pt x="2118" y="912"/>
                </a:lnTo>
                <a:lnTo>
                  <a:pt x="2115" y="832"/>
                </a:lnTo>
                <a:lnTo>
                  <a:pt x="2163" y="803"/>
                </a:lnTo>
                <a:lnTo>
                  <a:pt x="2182" y="758"/>
                </a:lnTo>
                <a:lnTo>
                  <a:pt x="2166" y="733"/>
                </a:lnTo>
                <a:lnTo>
                  <a:pt x="2166" y="701"/>
                </a:lnTo>
                <a:lnTo>
                  <a:pt x="2259" y="672"/>
                </a:lnTo>
                <a:lnTo>
                  <a:pt x="2339" y="707"/>
                </a:lnTo>
                <a:lnTo>
                  <a:pt x="2367" y="704"/>
                </a:lnTo>
                <a:lnTo>
                  <a:pt x="2422" y="601"/>
                </a:lnTo>
                <a:lnTo>
                  <a:pt x="2566" y="640"/>
                </a:lnTo>
                <a:lnTo>
                  <a:pt x="2604" y="576"/>
                </a:lnTo>
                <a:lnTo>
                  <a:pt x="2563" y="496"/>
                </a:lnTo>
                <a:lnTo>
                  <a:pt x="2582" y="397"/>
                </a:lnTo>
                <a:lnTo>
                  <a:pt x="2774" y="393"/>
                </a:lnTo>
                <a:lnTo>
                  <a:pt x="2803" y="432"/>
                </a:lnTo>
                <a:lnTo>
                  <a:pt x="2841" y="448"/>
                </a:lnTo>
                <a:lnTo>
                  <a:pt x="2882" y="563"/>
                </a:lnTo>
                <a:lnTo>
                  <a:pt x="2825" y="675"/>
                </a:lnTo>
                <a:lnTo>
                  <a:pt x="2847" y="717"/>
                </a:lnTo>
                <a:lnTo>
                  <a:pt x="2793" y="784"/>
                </a:lnTo>
                <a:lnTo>
                  <a:pt x="2806" y="845"/>
                </a:lnTo>
                <a:lnTo>
                  <a:pt x="2783" y="854"/>
                </a:lnTo>
                <a:lnTo>
                  <a:pt x="2755" y="838"/>
                </a:lnTo>
                <a:lnTo>
                  <a:pt x="2630" y="857"/>
                </a:lnTo>
                <a:lnTo>
                  <a:pt x="2665" y="893"/>
                </a:lnTo>
                <a:lnTo>
                  <a:pt x="2822" y="931"/>
                </a:lnTo>
                <a:lnTo>
                  <a:pt x="2879" y="998"/>
                </a:lnTo>
                <a:lnTo>
                  <a:pt x="2914" y="1072"/>
                </a:lnTo>
                <a:lnTo>
                  <a:pt x="2959" y="1078"/>
                </a:lnTo>
                <a:lnTo>
                  <a:pt x="3026" y="1155"/>
                </a:lnTo>
                <a:lnTo>
                  <a:pt x="3071" y="1155"/>
                </a:lnTo>
                <a:lnTo>
                  <a:pt x="3100" y="1254"/>
                </a:lnTo>
                <a:lnTo>
                  <a:pt x="3186" y="1325"/>
                </a:lnTo>
                <a:lnTo>
                  <a:pt x="3186" y="1373"/>
                </a:lnTo>
                <a:lnTo>
                  <a:pt x="3142" y="1344"/>
                </a:lnTo>
                <a:lnTo>
                  <a:pt x="3135" y="1360"/>
                </a:lnTo>
                <a:lnTo>
                  <a:pt x="3158" y="1411"/>
                </a:lnTo>
                <a:lnTo>
                  <a:pt x="3177" y="1472"/>
                </a:lnTo>
                <a:lnTo>
                  <a:pt x="3244" y="1465"/>
                </a:lnTo>
                <a:lnTo>
                  <a:pt x="3209" y="1408"/>
                </a:lnTo>
                <a:lnTo>
                  <a:pt x="3250" y="1373"/>
                </a:lnTo>
                <a:lnTo>
                  <a:pt x="3295" y="1414"/>
                </a:lnTo>
                <a:lnTo>
                  <a:pt x="3327" y="1414"/>
                </a:lnTo>
                <a:lnTo>
                  <a:pt x="3330" y="1331"/>
                </a:lnTo>
                <a:lnTo>
                  <a:pt x="3372" y="1379"/>
                </a:lnTo>
                <a:lnTo>
                  <a:pt x="3372" y="1481"/>
                </a:lnTo>
                <a:lnTo>
                  <a:pt x="3413" y="1533"/>
                </a:lnTo>
                <a:lnTo>
                  <a:pt x="3391" y="1574"/>
                </a:lnTo>
                <a:lnTo>
                  <a:pt x="3477" y="1584"/>
                </a:lnTo>
                <a:lnTo>
                  <a:pt x="3497" y="1555"/>
                </a:lnTo>
                <a:lnTo>
                  <a:pt x="3532" y="1549"/>
                </a:lnTo>
                <a:lnTo>
                  <a:pt x="3545" y="1465"/>
                </a:lnTo>
                <a:lnTo>
                  <a:pt x="3625" y="1449"/>
                </a:lnTo>
                <a:lnTo>
                  <a:pt x="3705" y="1385"/>
                </a:lnTo>
                <a:lnTo>
                  <a:pt x="3666" y="1341"/>
                </a:lnTo>
                <a:lnTo>
                  <a:pt x="3673" y="1305"/>
                </a:lnTo>
                <a:lnTo>
                  <a:pt x="3727" y="1309"/>
                </a:lnTo>
                <a:lnTo>
                  <a:pt x="3781" y="1229"/>
                </a:lnTo>
                <a:lnTo>
                  <a:pt x="3791" y="1168"/>
                </a:lnTo>
                <a:lnTo>
                  <a:pt x="3708" y="1177"/>
                </a:lnTo>
                <a:lnTo>
                  <a:pt x="3653" y="1142"/>
                </a:lnTo>
                <a:lnTo>
                  <a:pt x="3557" y="1142"/>
                </a:lnTo>
                <a:lnTo>
                  <a:pt x="3529" y="1120"/>
                </a:lnTo>
                <a:lnTo>
                  <a:pt x="3452" y="1091"/>
                </a:lnTo>
                <a:lnTo>
                  <a:pt x="3468" y="1069"/>
                </a:lnTo>
                <a:lnTo>
                  <a:pt x="3586" y="1040"/>
                </a:lnTo>
                <a:lnTo>
                  <a:pt x="3657" y="963"/>
                </a:lnTo>
                <a:lnTo>
                  <a:pt x="3724" y="925"/>
                </a:lnTo>
                <a:lnTo>
                  <a:pt x="3865" y="1017"/>
                </a:lnTo>
                <a:lnTo>
                  <a:pt x="3865" y="1049"/>
                </a:lnTo>
                <a:lnTo>
                  <a:pt x="3925" y="1091"/>
                </a:lnTo>
                <a:lnTo>
                  <a:pt x="3925" y="1142"/>
                </a:lnTo>
                <a:lnTo>
                  <a:pt x="4018" y="1149"/>
                </a:lnTo>
                <a:lnTo>
                  <a:pt x="4012" y="1107"/>
                </a:lnTo>
                <a:lnTo>
                  <a:pt x="3983" y="1069"/>
                </a:lnTo>
                <a:lnTo>
                  <a:pt x="4040" y="1046"/>
                </a:lnTo>
                <a:lnTo>
                  <a:pt x="4117" y="1062"/>
                </a:lnTo>
                <a:lnTo>
                  <a:pt x="4111" y="1001"/>
                </a:lnTo>
                <a:lnTo>
                  <a:pt x="4012" y="992"/>
                </a:lnTo>
                <a:lnTo>
                  <a:pt x="4098" y="877"/>
                </a:lnTo>
                <a:lnTo>
                  <a:pt x="4066" y="832"/>
                </a:lnTo>
                <a:lnTo>
                  <a:pt x="4127" y="822"/>
                </a:lnTo>
                <a:lnTo>
                  <a:pt x="4152" y="803"/>
                </a:lnTo>
                <a:lnTo>
                  <a:pt x="4197" y="806"/>
                </a:lnTo>
                <a:lnTo>
                  <a:pt x="4245" y="758"/>
                </a:lnTo>
                <a:lnTo>
                  <a:pt x="4312" y="755"/>
                </a:lnTo>
                <a:lnTo>
                  <a:pt x="4335" y="675"/>
                </a:lnTo>
                <a:lnTo>
                  <a:pt x="4328" y="653"/>
                </a:lnTo>
                <a:lnTo>
                  <a:pt x="4367" y="640"/>
                </a:lnTo>
                <a:lnTo>
                  <a:pt x="4402" y="656"/>
                </a:lnTo>
                <a:lnTo>
                  <a:pt x="4594" y="649"/>
                </a:lnTo>
                <a:lnTo>
                  <a:pt x="4619" y="598"/>
                </a:lnTo>
                <a:lnTo>
                  <a:pt x="4655" y="576"/>
                </a:lnTo>
                <a:lnTo>
                  <a:pt x="4655" y="541"/>
                </a:lnTo>
                <a:lnTo>
                  <a:pt x="4616" y="525"/>
                </a:lnTo>
                <a:lnTo>
                  <a:pt x="4619" y="489"/>
                </a:lnTo>
                <a:lnTo>
                  <a:pt x="4664" y="496"/>
                </a:lnTo>
                <a:lnTo>
                  <a:pt x="4706" y="467"/>
                </a:lnTo>
                <a:lnTo>
                  <a:pt x="4661" y="429"/>
                </a:lnTo>
                <a:lnTo>
                  <a:pt x="4629" y="422"/>
                </a:lnTo>
                <a:lnTo>
                  <a:pt x="4664" y="345"/>
                </a:lnTo>
                <a:lnTo>
                  <a:pt x="4607" y="265"/>
                </a:lnTo>
                <a:lnTo>
                  <a:pt x="4571" y="265"/>
                </a:lnTo>
                <a:lnTo>
                  <a:pt x="4530" y="246"/>
                </a:lnTo>
                <a:lnTo>
                  <a:pt x="4552" y="185"/>
                </a:lnTo>
                <a:lnTo>
                  <a:pt x="4603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1767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1766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1765"/>
          <p:cNvSpPr>
            <a:spLocks/>
          </p:cNvSpPr>
          <p:nvPr/>
        </p:nvSpPr>
        <p:spPr bwMode="auto">
          <a:xfrm>
            <a:off x="4398126" y="2251683"/>
            <a:ext cx="65565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4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4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1764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1763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1 w 170"/>
              <a:gd name="T1" fmla="*/ 12 h 140"/>
              <a:gd name="T2" fmla="*/ 96 w 170"/>
              <a:gd name="T3" fmla="*/ 35 h 140"/>
              <a:gd name="T4" fmla="*/ 84 w 170"/>
              <a:gd name="T5" fmla="*/ 0 h 140"/>
              <a:gd name="T6" fmla="*/ 39 w 170"/>
              <a:gd name="T7" fmla="*/ 32 h 140"/>
              <a:gd name="T8" fmla="*/ 39 w 170"/>
              <a:gd name="T9" fmla="*/ 67 h 140"/>
              <a:gd name="T10" fmla="*/ 0 w 170"/>
              <a:gd name="T11" fmla="*/ 118 h 140"/>
              <a:gd name="T12" fmla="*/ 4 w 170"/>
              <a:gd name="T13" fmla="*/ 137 h 140"/>
              <a:gd name="T14" fmla="*/ 122 w 170"/>
              <a:gd name="T15" fmla="*/ 140 h 140"/>
              <a:gd name="T16" fmla="*/ 116 w 170"/>
              <a:gd name="T17" fmla="*/ 105 h 140"/>
              <a:gd name="T18" fmla="*/ 170 w 170"/>
              <a:gd name="T19" fmla="*/ 51 h 140"/>
              <a:gd name="T20" fmla="*/ 141 w 170"/>
              <a:gd name="T21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1" y="12"/>
                </a:moveTo>
                <a:lnTo>
                  <a:pt x="96" y="35"/>
                </a:lnTo>
                <a:lnTo>
                  <a:pt x="84" y="0"/>
                </a:lnTo>
                <a:lnTo>
                  <a:pt x="39" y="32"/>
                </a:lnTo>
                <a:lnTo>
                  <a:pt x="39" y="67"/>
                </a:lnTo>
                <a:lnTo>
                  <a:pt x="0" y="118"/>
                </a:lnTo>
                <a:lnTo>
                  <a:pt x="4" y="137"/>
                </a:lnTo>
                <a:lnTo>
                  <a:pt x="122" y="140"/>
                </a:lnTo>
                <a:lnTo>
                  <a:pt x="116" y="105"/>
                </a:lnTo>
                <a:lnTo>
                  <a:pt x="170" y="51"/>
                </a:lnTo>
                <a:lnTo>
                  <a:pt x="14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1762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" name="Freeform 1761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7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" name="Freeform 1760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" name="Freeform 1759"/>
          <p:cNvSpPr>
            <a:spLocks/>
          </p:cNvSpPr>
          <p:nvPr/>
        </p:nvSpPr>
        <p:spPr bwMode="auto">
          <a:xfrm>
            <a:off x="4266996" y="2455943"/>
            <a:ext cx="58000" cy="75652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9 h 74"/>
              <a:gd name="T4" fmla="*/ 28 w 57"/>
              <a:gd name="T5" fmla="*/ 67 h 74"/>
              <a:gd name="T6" fmla="*/ 3 w 57"/>
              <a:gd name="T7" fmla="*/ 74 h 74"/>
              <a:gd name="T8" fmla="*/ 0 w 57"/>
              <a:gd name="T9" fmla="*/ 19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9"/>
                </a:lnTo>
                <a:lnTo>
                  <a:pt x="28" y="67"/>
                </a:lnTo>
                <a:lnTo>
                  <a:pt x="3" y="74"/>
                </a:lnTo>
                <a:lnTo>
                  <a:pt x="0" y="19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" name="Freeform 1758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" name="Freeform 1757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4 w 58"/>
              <a:gd name="T5" fmla="*/ 64 h 67"/>
              <a:gd name="T6" fmla="*/ 16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4" y="64"/>
                </a:lnTo>
                <a:lnTo>
                  <a:pt x="16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" name="Freeform 1756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" name="Freeform 1755"/>
          <p:cNvSpPr>
            <a:spLocks/>
          </p:cNvSpPr>
          <p:nvPr/>
        </p:nvSpPr>
        <p:spPr bwMode="auto">
          <a:xfrm>
            <a:off x="3898825" y="2559333"/>
            <a:ext cx="360607" cy="297563"/>
          </a:xfrm>
          <a:custGeom>
            <a:avLst/>
            <a:gdLst>
              <a:gd name="T0" fmla="*/ 352 w 358"/>
              <a:gd name="T1" fmla="*/ 0 h 295"/>
              <a:gd name="T2" fmla="*/ 278 w 358"/>
              <a:gd name="T3" fmla="*/ 16 h 295"/>
              <a:gd name="T4" fmla="*/ 256 w 358"/>
              <a:gd name="T5" fmla="*/ 74 h 295"/>
              <a:gd name="T6" fmla="*/ 118 w 358"/>
              <a:gd name="T7" fmla="*/ 122 h 295"/>
              <a:gd name="T8" fmla="*/ 102 w 358"/>
              <a:gd name="T9" fmla="*/ 96 h 295"/>
              <a:gd name="T10" fmla="*/ 54 w 358"/>
              <a:gd name="T11" fmla="*/ 93 h 295"/>
              <a:gd name="T12" fmla="*/ 54 w 358"/>
              <a:gd name="T13" fmla="*/ 141 h 295"/>
              <a:gd name="T14" fmla="*/ 26 w 358"/>
              <a:gd name="T15" fmla="*/ 164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7 h 295"/>
              <a:gd name="T22" fmla="*/ 58 w 358"/>
              <a:gd name="T23" fmla="*/ 266 h 295"/>
              <a:gd name="T24" fmla="*/ 99 w 358"/>
              <a:gd name="T25" fmla="*/ 244 h 295"/>
              <a:gd name="T26" fmla="*/ 106 w 358"/>
              <a:gd name="T27" fmla="*/ 282 h 295"/>
              <a:gd name="T28" fmla="*/ 137 w 358"/>
              <a:gd name="T29" fmla="*/ 295 h 295"/>
              <a:gd name="T30" fmla="*/ 176 w 358"/>
              <a:gd name="T31" fmla="*/ 279 h 295"/>
              <a:gd name="T32" fmla="*/ 160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9 w 358"/>
              <a:gd name="T39" fmla="*/ 112 h 295"/>
              <a:gd name="T40" fmla="*/ 329 w 358"/>
              <a:gd name="T41" fmla="*/ 74 h 295"/>
              <a:gd name="T42" fmla="*/ 358 w 358"/>
              <a:gd name="T43" fmla="*/ 39 h 295"/>
              <a:gd name="T44" fmla="*/ 352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2" y="0"/>
                </a:moveTo>
                <a:lnTo>
                  <a:pt x="278" y="16"/>
                </a:lnTo>
                <a:lnTo>
                  <a:pt x="256" y="74"/>
                </a:lnTo>
                <a:lnTo>
                  <a:pt x="118" y="122"/>
                </a:lnTo>
                <a:lnTo>
                  <a:pt x="102" y="96"/>
                </a:lnTo>
                <a:lnTo>
                  <a:pt x="54" y="93"/>
                </a:lnTo>
                <a:lnTo>
                  <a:pt x="54" y="141"/>
                </a:lnTo>
                <a:lnTo>
                  <a:pt x="26" y="164"/>
                </a:lnTo>
                <a:lnTo>
                  <a:pt x="0" y="218"/>
                </a:lnTo>
                <a:lnTo>
                  <a:pt x="35" y="218"/>
                </a:lnTo>
                <a:lnTo>
                  <a:pt x="35" y="247"/>
                </a:lnTo>
                <a:lnTo>
                  <a:pt x="58" y="266"/>
                </a:lnTo>
                <a:lnTo>
                  <a:pt x="99" y="244"/>
                </a:lnTo>
                <a:lnTo>
                  <a:pt x="106" y="282"/>
                </a:lnTo>
                <a:lnTo>
                  <a:pt x="137" y="295"/>
                </a:lnTo>
                <a:lnTo>
                  <a:pt x="176" y="279"/>
                </a:lnTo>
                <a:lnTo>
                  <a:pt x="160" y="218"/>
                </a:lnTo>
                <a:lnTo>
                  <a:pt x="211" y="208"/>
                </a:lnTo>
                <a:lnTo>
                  <a:pt x="256" y="218"/>
                </a:lnTo>
                <a:lnTo>
                  <a:pt x="329" y="112"/>
                </a:lnTo>
                <a:lnTo>
                  <a:pt x="329" y="74"/>
                </a:lnTo>
                <a:lnTo>
                  <a:pt x="358" y="39"/>
                </a:lnTo>
                <a:lnTo>
                  <a:pt x="3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1754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1753"/>
          <p:cNvSpPr>
            <a:spLocks/>
          </p:cNvSpPr>
          <p:nvPr/>
        </p:nvSpPr>
        <p:spPr bwMode="auto">
          <a:xfrm>
            <a:off x="4289693" y="2561855"/>
            <a:ext cx="93303" cy="75652"/>
          </a:xfrm>
          <a:custGeom>
            <a:avLst/>
            <a:gdLst>
              <a:gd name="T0" fmla="*/ 86 w 93"/>
              <a:gd name="T1" fmla="*/ 0 h 76"/>
              <a:gd name="T2" fmla="*/ 16 w 93"/>
              <a:gd name="T3" fmla="*/ 16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8 h 76"/>
              <a:gd name="T10" fmla="*/ 86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6" y="0"/>
                </a:moveTo>
                <a:lnTo>
                  <a:pt x="16" y="16"/>
                </a:lnTo>
                <a:lnTo>
                  <a:pt x="0" y="64"/>
                </a:lnTo>
                <a:lnTo>
                  <a:pt x="35" y="76"/>
                </a:lnTo>
                <a:lnTo>
                  <a:pt x="93" y="38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752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751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750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7 h 64"/>
              <a:gd name="T2" fmla="*/ 55 w 144"/>
              <a:gd name="T3" fmla="*/ 0 h 64"/>
              <a:gd name="T4" fmla="*/ 77 w 144"/>
              <a:gd name="T5" fmla="*/ 12 h 64"/>
              <a:gd name="T6" fmla="*/ 144 w 144"/>
              <a:gd name="T7" fmla="*/ 22 h 64"/>
              <a:gd name="T8" fmla="*/ 144 w 144"/>
              <a:gd name="T9" fmla="*/ 64 h 64"/>
              <a:gd name="T10" fmla="*/ 89 w 144"/>
              <a:gd name="T11" fmla="*/ 42 h 64"/>
              <a:gd name="T12" fmla="*/ 37 w 144"/>
              <a:gd name="T13" fmla="*/ 47 h 64"/>
              <a:gd name="T14" fmla="*/ 0 w 144"/>
              <a:gd name="T15" fmla="*/ 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7"/>
                </a:moveTo>
                <a:lnTo>
                  <a:pt x="55" y="0"/>
                </a:lnTo>
                <a:lnTo>
                  <a:pt x="77" y="12"/>
                </a:lnTo>
                <a:lnTo>
                  <a:pt x="144" y="22"/>
                </a:lnTo>
                <a:lnTo>
                  <a:pt x="144" y="64"/>
                </a:lnTo>
                <a:lnTo>
                  <a:pt x="89" y="42"/>
                </a:lnTo>
                <a:lnTo>
                  <a:pt x="37" y="47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749"/>
          <p:cNvSpPr>
            <a:spLocks/>
          </p:cNvSpPr>
          <p:nvPr/>
        </p:nvSpPr>
        <p:spPr bwMode="auto">
          <a:xfrm>
            <a:off x="3354134" y="2993068"/>
            <a:ext cx="115999" cy="128608"/>
          </a:xfrm>
          <a:custGeom>
            <a:avLst/>
            <a:gdLst>
              <a:gd name="T0" fmla="*/ 13 w 116"/>
              <a:gd name="T1" fmla="*/ 0 h 128"/>
              <a:gd name="T2" fmla="*/ 77 w 116"/>
              <a:gd name="T3" fmla="*/ 4 h 128"/>
              <a:gd name="T4" fmla="*/ 116 w 116"/>
              <a:gd name="T5" fmla="*/ 23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80 h 128"/>
              <a:gd name="T18" fmla="*/ 0 w 116"/>
              <a:gd name="T19" fmla="*/ 64 h 128"/>
              <a:gd name="T20" fmla="*/ 13 w 116"/>
              <a:gd name="T21" fmla="*/ 36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7" y="4"/>
                </a:lnTo>
                <a:lnTo>
                  <a:pt x="116" y="23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80"/>
                </a:lnTo>
                <a:lnTo>
                  <a:pt x="0" y="64"/>
                </a:lnTo>
                <a:lnTo>
                  <a:pt x="13" y="36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74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747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46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745"/>
          <p:cNvSpPr>
            <a:spLocks/>
          </p:cNvSpPr>
          <p:nvPr/>
        </p:nvSpPr>
        <p:spPr bwMode="auto">
          <a:xfrm>
            <a:off x="2456402" y="2355074"/>
            <a:ext cx="47913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5 w 48"/>
              <a:gd name="T5" fmla="*/ 22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5" y="22"/>
                </a:lnTo>
                <a:lnTo>
                  <a:pt x="10" y="3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744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1743"/>
          <p:cNvSpPr>
            <a:spLocks/>
          </p:cNvSpPr>
          <p:nvPr/>
        </p:nvSpPr>
        <p:spPr bwMode="auto">
          <a:xfrm>
            <a:off x="2436229" y="2438290"/>
            <a:ext cx="100869" cy="186607"/>
          </a:xfrm>
          <a:custGeom>
            <a:avLst/>
            <a:gdLst>
              <a:gd name="T0" fmla="*/ 38 w 99"/>
              <a:gd name="T1" fmla="*/ 0 h 186"/>
              <a:gd name="T2" fmla="*/ 67 w 99"/>
              <a:gd name="T3" fmla="*/ 26 h 186"/>
              <a:gd name="T4" fmla="*/ 99 w 99"/>
              <a:gd name="T5" fmla="*/ 32 h 186"/>
              <a:gd name="T6" fmla="*/ 86 w 99"/>
              <a:gd name="T7" fmla="*/ 125 h 186"/>
              <a:gd name="T8" fmla="*/ 51 w 99"/>
              <a:gd name="T9" fmla="*/ 147 h 186"/>
              <a:gd name="T10" fmla="*/ 41 w 99"/>
              <a:gd name="T11" fmla="*/ 186 h 186"/>
              <a:gd name="T12" fmla="*/ 12 w 99"/>
              <a:gd name="T13" fmla="*/ 176 h 186"/>
              <a:gd name="T14" fmla="*/ 12 w 99"/>
              <a:gd name="T15" fmla="*/ 118 h 186"/>
              <a:gd name="T16" fmla="*/ 0 w 99"/>
              <a:gd name="T17" fmla="*/ 83 h 186"/>
              <a:gd name="T18" fmla="*/ 0 w 99"/>
              <a:gd name="T19" fmla="*/ 77 h 186"/>
              <a:gd name="T20" fmla="*/ 3 w 99"/>
              <a:gd name="T21" fmla="*/ 70 h 186"/>
              <a:gd name="T22" fmla="*/ 12 w 99"/>
              <a:gd name="T23" fmla="*/ 54 h 186"/>
              <a:gd name="T24" fmla="*/ 19 w 99"/>
              <a:gd name="T25" fmla="*/ 38 h 186"/>
              <a:gd name="T26" fmla="*/ 22 w 99"/>
              <a:gd name="T27" fmla="*/ 26 h 186"/>
              <a:gd name="T28" fmla="*/ 32 w 99"/>
              <a:gd name="T29" fmla="*/ 13 h 186"/>
              <a:gd name="T30" fmla="*/ 35 w 99"/>
              <a:gd name="T31" fmla="*/ 3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7" y="26"/>
                </a:lnTo>
                <a:lnTo>
                  <a:pt x="99" y="32"/>
                </a:lnTo>
                <a:lnTo>
                  <a:pt x="86" y="125"/>
                </a:lnTo>
                <a:lnTo>
                  <a:pt x="51" y="147"/>
                </a:lnTo>
                <a:lnTo>
                  <a:pt x="41" y="186"/>
                </a:lnTo>
                <a:lnTo>
                  <a:pt x="12" y="176"/>
                </a:lnTo>
                <a:lnTo>
                  <a:pt x="12" y="118"/>
                </a:lnTo>
                <a:lnTo>
                  <a:pt x="0" y="83"/>
                </a:lnTo>
                <a:lnTo>
                  <a:pt x="0" y="77"/>
                </a:lnTo>
                <a:lnTo>
                  <a:pt x="3" y="70"/>
                </a:lnTo>
                <a:lnTo>
                  <a:pt x="12" y="54"/>
                </a:lnTo>
                <a:lnTo>
                  <a:pt x="19" y="38"/>
                </a:lnTo>
                <a:lnTo>
                  <a:pt x="22" y="26"/>
                </a:lnTo>
                <a:lnTo>
                  <a:pt x="32" y="13"/>
                </a:lnTo>
                <a:lnTo>
                  <a:pt x="35" y="3"/>
                </a:lnTo>
                <a:lnTo>
                  <a:pt x="3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1742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1741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29 w 45"/>
              <a:gd name="T5" fmla="*/ 55 h 55"/>
              <a:gd name="T6" fmla="*/ 6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29" y="55"/>
                </a:lnTo>
                <a:lnTo>
                  <a:pt x="6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1740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1739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1738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1737"/>
          <p:cNvSpPr>
            <a:spLocks/>
          </p:cNvSpPr>
          <p:nvPr/>
        </p:nvSpPr>
        <p:spPr bwMode="auto">
          <a:xfrm>
            <a:off x="2375707" y="2771157"/>
            <a:ext cx="22696" cy="25217"/>
          </a:xfrm>
          <a:custGeom>
            <a:avLst/>
            <a:gdLst>
              <a:gd name="T0" fmla="*/ 13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3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3" y="0"/>
                </a:moveTo>
                <a:lnTo>
                  <a:pt x="0" y="25"/>
                </a:lnTo>
                <a:lnTo>
                  <a:pt x="23" y="25"/>
                </a:lnTo>
                <a:lnTo>
                  <a:pt x="1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1736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1735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17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17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17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17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17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17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17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17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17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17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17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1723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4 w 160"/>
              <a:gd name="T3" fmla="*/ 0 h 282"/>
              <a:gd name="T4" fmla="*/ 122 w 160"/>
              <a:gd name="T5" fmla="*/ 67 h 282"/>
              <a:gd name="T6" fmla="*/ 132 w 160"/>
              <a:gd name="T7" fmla="*/ 115 h 282"/>
              <a:gd name="T8" fmla="*/ 144 w 160"/>
              <a:gd name="T9" fmla="*/ 166 h 282"/>
              <a:gd name="T10" fmla="*/ 125 w 160"/>
              <a:gd name="T11" fmla="*/ 189 h 282"/>
              <a:gd name="T12" fmla="*/ 160 w 160"/>
              <a:gd name="T13" fmla="*/ 195 h 282"/>
              <a:gd name="T14" fmla="*/ 160 w 160"/>
              <a:gd name="T15" fmla="*/ 243 h 282"/>
              <a:gd name="T16" fmla="*/ 87 w 160"/>
              <a:gd name="T17" fmla="*/ 266 h 282"/>
              <a:gd name="T18" fmla="*/ 39 w 160"/>
              <a:gd name="T19" fmla="*/ 275 h 282"/>
              <a:gd name="T20" fmla="*/ 4 w 160"/>
              <a:gd name="T21" fmla="*/ 282 h 282"/>
              <a:gd name="T22" fmla="*/ 0 w 160"/>
              <a:gd name="T23" fmla="*/ 256 h 282"/>
              <a:gd name="T24" fmla="*/ 39 w 160"/>
              <a:gd name="T25" fmla="*/ 234 h 282"/>
              <a:gd name="T26" fmla="*/ 20 w 160"/>
              <a:gd name="T27" fmla="*/ 214 h 282"/>
              <a:gd name="T28" fmla="*/ 23 w 160"/>
              <a:gd name="T29" fmla="*/ 186 h 282"/>
              <a:gd name="T30" fmla="*/ 55 w 160"/>
              <a:gd name="T31" fmla="*/ 170 h 282"/>
              <a:gd name="T32" fmla="*/ 61 w 160"/>
              <a:gd name="T33" fmla="*/ 74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4" y="0"/>
                </a:lnTo>
                <a:lnTo>
                  <a:pt x="122" y="67"/>
                </a:lnTo>
                <a:lnTo>
                  <a:pt x="132" y="115"/>
                </a:lnTo>
                <a:lnTo>
                  <a:pt x="144" y="166"/>
                </a:lnTo>
                <a:lnTo>
                  <a:pt x="125" y="189"/>
                </a:lnTo>
                <a:lnTo>
                  <a:pt x="160" y="195"/>
                </a:lnTo>
                <a:lnTo>
                  <a:pt x="160" y="243"/>
                </a:lnTo>
                <a:lnTo>
                  <a:pt x="87" y="266"/>
                </a:lnTo>
                <a:lnTo>
                  <a:pt x="39" y="275"/>
                </a:lnTo>
                <a:lnTo>
                  <a:pt x="4" y="282"/>
                </a:lnTo>
                <a:lnTo>
                  <a:pt x="0" y="256"/>
                </a:lnTo>
                <a:lnTo>
                  <a:pt x="39" y="234"/>
                </a:lnTo>
                <a:lnTo>
                  <a:pt x="20" y="214"/>
                </a:lnTo>
                <a:lnTo>
                  <a:pt x="23" y="186"/>
                </a:lnTo>
                <a:lnTo>
                  <a:pt x="55" y="170"/>
                </a:lnTo>
                <a:lnTo>
                  <a:pt x="61" y="74"/>
                </a:lnTo>
                <a:lnTo>
                  <a:pt x="9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17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1721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7 w 90"/>
              <a:gd name="T1" fmla="*/ 0 h 103"/>
              <a:gd name="T2" fmla="*/ 90 w 90"/>
              <a:gd name="T3" fmla="*/ 45 h 103"/>
              <a:gd name="T4" fmla="*/ 77 w 90"/>
              <a:gd name="T5" fmla="*/ 71 h 103"/>
              <a:gd name="T6" fmla="*/ 55 w 90"/>
              <a:gd name="T7" fmla="*/ 103 h 103"/>
              <a:gd name="T8" fmla="*/ 3 w 90"/>
              <a:gd name="T9" fmla="*/ 103 h 103"/>
              <a:gd name="T10" fmla="*/ 0 w 90"/>
              <a:gd name="T11" fmla="*/ 48 h 103"/>
              <a:gd name="T12" fmla="*/ 26 w 90"/>
              <a:gd name="T13" fmla="*/ 13 h 103"/>
              <a:gd name="T14" fmla="*/ 77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7" y="0"/>
                </a:moveTo>
                <a:lnTo>
                  <a:pt x="90" y="45"/>
                </a:lnTo>
                <a:lnTo>
                  <a:pt x="77" y="71"/>
                </a:lnTo>
                <a:lnTo>
                  <a:pt x="55" y="103"/>
                </a:lnTo>
                <a:lnTo>
                  <a:pt x="3" y="103"/>
                </a:lnTo>
                <a:lnTo>
                  <a:pt x="0" y="48"/>
                </a:lnTo>
                <a:lnTo>
                  <a:pt x="26" y="13"/>
                </a:lnTo>
                <a:lnTo>
                  <a:pt x="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1720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1719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1718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1717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1716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1715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1714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1713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1712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1711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1710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1709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3399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1708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1707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1706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1705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1704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1703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1702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1701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1700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1699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1698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1697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1696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1695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1694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1693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1692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1691"/>
          <p:cNvSpPr>
            <a:spLocks/>
          </p:cNvSpPr>
          <p:nvPr/>
        </p:nvSpPr>
        <p:spPr bwMode="auto">
          <a:xfrm>
            <a:off x="7484709" y="2771157"/>
            <a:ext cx="345476" cy="337910"/>
          </a:xfrm>
          <a:custGeom>
            <a:avLst/>
            <a:gdLst>
              <a:gd name="T0" fmla="*/ 67 w 342"/>
              <a:gd name="T1" fmla="*/ 0 h 336"/>
              <a:gd name="T2" fmla="*/ 96 w 342"/>
              <a:gd name="T3" fmla="*/ 48 h 336"/>
              <a:gd name="T4" fmla="*/ 179 w 342"/>
              <a:gd name="T5" fmla="*/ 32 h 336"/>
              <a:gd name="T6" fmla="*/ 217 w 342"/>
              <a:gd name="T7" fmla="*/ 64 h 336"/>
              <a:gd name="T8" fmla="*/ 249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4 w 342"/>
              <a:gd name="T17" fmla="*/ 300 h 336"/>
              <a:gd name="T18" fmla="*/ 208 w 342"/>
              <a:gd name="T19" fmla="*/ 336 h 336"/>
              <a:gd name="T20" fmla="*/ 160 w 342"/>
              <a:gd name="T21" fmla="*/ 336 h 336"/>
              <a:gd name="T22" fmla="*/ 112 w 342"/>
              <a:gd name="T23" fmla="*/ 313 h 336"/>
              <a:gd name="T24" fmla="*/ 115 w 342"/>
              <a:gd name="T25" fmla="*/ 284 h 336"/>
              <a:gd name="T26" fmla="*/ 0 w 342"/>
              <a:gd name="T27" fmla="*/ 89 h 336"/>
              <a:gd name="T28" fmla="*/ 25 w 342"/>
              <a:gd name="T29" fmla="*/ 16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6" y="48"/>
                </a:lnTo>
                <a:lnTo>
                  <a:pt x="179" y="32"/>
                </a:lnTo>
                <a:lnTo>
                  <a:pt x="217" y="64"/>
                </a:lnTo>
                <a:lnTo>
                  <a:pt x="249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4" y="300"/>
                </a:lnTo>
                <a:lnTo>
                  <a:pt x="208" y="336"/>
                </a:lnTo>
                <a:lnTo>
                  <a:pt x="160" y="336"/>
                </a:lnTo>
                <a:lnTo>
                  <a:pt x="112" y="313"/>
                </a:lnTo>
                <a:lnTo>
                  <a:pt x="115" y="284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1690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1689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1688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1687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1686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1685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1684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1683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168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1681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1680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1679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1678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1677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1676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1675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1674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1673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167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1671"/>
          <p:cNvSpPr>
            <a:spLocks/>
          </p:cNvSpPr>
          <p:nvPr/>
        </p:nvSpPr>
        <p:spPr bwMode="auto">
          <a:xfrm>
            <a:off x="7694013" y="1631340"/>
            <a:ext cx="269823" cy="615299"/>
          </a:xfrm>
          <a:custGeom>
            <a:avLst/>
            <a:gdLst>
              <a:gd name="T0" fmla="*/ 131 w 268"/>
              <a:gd name="T1" fmla="*/ 80 h 611"/>
              <a:gd name="T2" fmla="*/ 169 w 268"/>
              <a:gd name="T3" fmla="*/ 90 h 611"/>
              <a:gd name="T4" fmla="*/ 246 w 268"/>
              <a:gd name="T5" fmla="*/ 0 h 611"/>
              <a:gd name="T6" fmla="*/ 268 w 268"/>
              <a:gd name="T7" fmla="*/ 3 h 611"/>
              <a:gd name="T8" fmla="*/ 252 w 268"/>
              <a:gd name="T9" fmla="*/ 42 h 611"/>
              <a:gd name="T10" fmla="*/ 252 w 268"/>
              <a:gd name="T11" fmla="*/ 106 h 611"/>
              <a:gd name="T12" fmla="*/ 204 w 268"/>
              <a:gd name="T13" fmla="*/ 141 h 611"/>
              <a:gd name="T14" fmla="*/ 185 w 268"/>
              <a:gd name="T15" fmla="*/ 202 h 611"/>
              <a:gd name="T16" fmla="*/ 240 w 268"/>
              <a:gd name="T17" fmla="*/ 218 h 611"/>
              <a:gd name="T18" fmla="*/ 246 w 268"/>
              <a:gd name="T19" fmla="*/ 282 h 611"/>
              <a:gd name="T20" fmla="*/ 217 w 268"/>
              <a:gd name="T21" fmla="*/ 323 h 611"/>
              <a:gd name="T22" fmla="*/ 224 w 268"/>
              <a:gd name="T23" fmla="*/ 387 h 611"/>
              <a:gd name="T24" fmla="*/ 153 w 268"/>
              <a:gd name="T25" fmla="*/ 387 h 611"/>
              <a:gd name="T26" fmla="*/ 96 w 268"/>
              <a:gd name="T27" fmla="*/ 509 h 611"/>
              <a:gd name="T28" fmla="*/ 108 w 268"/>
              <a:gd name="T29" fmla="*/ 547 h 611"/>
              <a:gd name="T30" fmla="*/ 45 w 268"/>
              <a:gd name="T31" fmla="*/ 573 h 611"/>
              <a:gd name="T32" fmla="*/ 16 w 268"/>
              <a:gd name="T33" fmla="*/ 611 h 611"/>
              <a:gd name="T34" fmla="*/ 0 w 268"/>
              <a:gd name="T35" fmla="*/ 528 h 611"/>
              <a:gd name="T36" fmla="*/ 41 w 268"/>
              <a:gd name="T37" fmla="*/ 518 h 611"/>
              <a:gd name="T38" fmla="*/ 51 w 268"/>
              <a:gd name="T39" fmla="*/ 458 h 611"/>
              <a:gd name="T40" fmla="*/ 32 w 268"/>
              <a:gd name="T41" fmla="*/ 458 h 611"/>
              <a:gd name="T42" fmla="*/ 0 w 268"/>
              <a:gd name="T43" fmla="*/ 374 h 611"/>
              <a:gd name="T44" fmla="*/ 45 w 268"/>
              <a:gd name="T45" fmla="*/ 320 h 611"/>
              <a:gd name="T46" fmla="*/ 38 w 268"/>
              <a:gd name="T47" fmla="*/ 278 h 611"/>
              <a:gd name="T48" fmla="*/ 131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1" y="80"/>
                </a:moveTo>
                <a:lnTo>
                  <a:pt x="169" y="90"/>
                </a:lnTo>
                <a:lnTo>
                  <a:pt x="246" y="0"/>
                </a:lnTo>
                <a:lnTo>
                  <a:pt x="268" y="3"/>
                </a:lnTo>
                <a:lnTo>
                  <a:pt x="252" y="42"/>
                </a:lnTo>
                <a:lnTo>
                  <a:pt x="252" y="106"/>
                </a:lnTo>
                <a:lnTo>
                  <a:pt x="204" y="141"/>
                </a:lnTo>
                <a:lnTo>
                  <a:pt x="185" y="202"/>
                </a:lnTo>
                <a:lnTo>
                  <a:pt x="240" y="218"/>
                </a:lnTo>
                <a:lnTo>
                  <a:pt x="246" y="282"/>
                </a:lnTo>
                <a:lnTo>
                  <a:pt x="217" y="323"/>
                </a:lnTo>
                <a:lnTo>
                  <a:pt x="224" y="387"/>
                </a:lnTo>
                <a:lnTo>
                  <a:pt x="153" y="387"/>
                </a:lnTo>
                <a:lnTo>
                  <a:pt x="96" y="509"/>
                </a:lnTo>
                <a:lnTo>
                  <a:pt x="108" y="547"/>
                </a:lnTo>
                <a:lnTo>
                  <a:pt x="45" y="573"/>
                </a:lnTo>
                <a:lnTo>
                  <a:pt x="16" y="611"/>
                </a:lnTo>
                <a:lnTo>
                  <a:pt x="0" y="528"/>
                </a:lnTo>
                <a:lnTo>
                  <a:pt x="41" y="518"/>
                </a:lnTo>
                <a:lnTo>
                  <a:pt x="51" y="458"/>
                </a:lnTo>
                <a:lnTo>
                  <a:pt x="32" y="458"/>
                </a:lnTo>
                <a:lnTo>
                  <a:pt x="0" y="374"/>
                </a:lnTo>
                <a:lnTo>
                  <a:pt x="45" y="320"/>
                </a:lnTo>
                <a:lnTo>
                  <a:pt x="38" y="278"/>
                </a:lnTo>
                <a:lnTo>
                  <a:pt x="131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1670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1669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5" name="Freeform 1668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6" name="Freeform 1667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7" name="Freeform 1666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8" name="Freeform 1665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9" name="Freeform 1664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0" name="Freeform 1663"/>
          <p:cNvSpPr>
            <a:spLocks/>
          </p:cNvSpPr>
          <p:nvPr/>
        </p:nvSpPr>
        <p:spPr bwMode="auto">
          <a:xfrm>
            <a:off x="7890707" y="1290909"/>
            <a:ext cx="30261" cy="65565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5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5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1" name="Freeform 166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2" name="Freeform 166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3" name="Freeform 166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4" name="Freeform 165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5" name="Freeform 165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6" name="Freeform 165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7" name="Freeform 165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8" name="Freeform 165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9" name="Freeform 165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0" name="Freeform 165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1" name="Freeform 165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2" name="Freeform 1651"/>
          <p:cNvSpPr>
            <a:spLocks/>
          </p:cNvSpPr>
          <p:nvPr/>
        </p:nvSpPr>
        <p:spPr bwMode="auto">
          <a:xfrm>
            <a:off x="5500117" y="3762193"/>
            <a:ext cx="237042" cy="373214"/>
          </a:xfrm>
          <a:custGeom>
            <a:avLst/>
            <a:gdLst>
              <a:gd name="T0" fmla="*/ 144 w 236"/>
              <a:gd name="T1" fmla="*/ 368 h 371"/>
              <a:gd name="T2" fmla="*/ 172 w 236"/>
              <a:gd name="T3" fmla="*/ 371 h 371"/>
              <a:gd name="T4" fmla="*/ 236 w 236"/>
              <a:gd name="T5" fmla="*/ 317 h 371"/>
              <a:gd name="T6" fmla="*/ 182 w 236"/>
              <a:gd name="T7" fmla="*/ 230 h 371"/>
              <a:gd name="T8" fmla="*/ 89 w 236"/>
              <a:gd name="T9" fmla="*/ 128 h 371"/>
              <a:gd name="T10" fmla="*/ 128 w 236"/>
              <a:gd name="T11" fmla="*/ 70 h 371"/>
              <a:gd name="T12" fmla="*/ 86 w 236"/>
              <a:gd name="T13" fmla="*/ 0 h 371"/>
              <a:gd name="T14" fmla="*/ 22 w 236"/>
              <a:gd name="T15" fmla="*/ 61 h 371"/>
              <a:gd name="T16" fmla="*/ 0 w 236"/>
              <a:gd name="T17" fmla="*/ 128 h 371"/>
              <a:gd name="T18" fmla="*/ 22 w 236"/>
              <a:gd name="T19" fmla="*/ 160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8"/>
                </a:moveTo>
                <a:lnTo>
                  <a:pt x="172" y="371"/>
                </a:lnTo>
                <a:lnTo>
                  <a:pt x="236" y="317"/>
                </a:lnTo>
                <a:lnTo>
                  <a:pt x="182" y="230"/>
                </a:lnTo>
                <a:lnTo>
                  <a:pt x="89" y="128"/>
                </a:lnTo>
                <a:lnTo>
                  <a:pt x="128" y="70"/>
                </a:lnTo>
                <a:lnTo>
                  <a:pt x="86" y="0"/>
                </a:lnTo>
                <a:lnTo>
                  <a:pt x="22" y="61"/>
                </a:lnTo>
                <a:lnTo>
                  <a:pt x="0" y="128"/>
                </a:lnTo>
                <a:lnTo>
                  <a:pt x="22" y="160"/>
                </a:lnTo>
                <a:lnTo>
                  <a:pt x="57" y="256"/>
                </a:lnTo>
                <a:lnTo>
                  <a:pt x="112" y="291"/>
                </a:lnTo>
                <a:lnTo>
                  <a:pt x="144" y="36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3" name="Freeform 1650"/>
          <p:cNvSpPr>
            <a:spLocks/>
          </p:cNvSpPr>
          <p:nvPr/>
        </p:nvSpPr>
        <p:spPr bwMode="auto">
          <a:xfrm>
            <a:off x="5500117" y="3762193"/>
            <a:ext cx="239562" cy="375735"/>
          </a:xfrm>
          <a:custGeom>
            <a:avLst/>
            <a:gdLst>
              <a:gd name="T0" fmla="*/ 144 w 236"/>
              <a:gd name="T1" fmla="*/ 366 h 371"/>
              <a:gd name="T2" fmla="*/ 171 w 236"/>
              <a:gd name="T3" fmla="*/ 371 h 371"/>
              <a:gd name="T4" fmla="*/ 236 w 236"/>
              <a:gd name="T5" fmla="*/ 316 h 371"/>
              <a:gd name="T6" fmla="*/ 181 w 236"/>
              <a:gd name="T7" fmla="*/ 229 h 371"/>
              <a:gd name="T8" fmla="*/ 89 w 236"/>
              <a:gd name="T9" fmla="*/ 127 h 371"/>
              <a:gd name="T10" fmla="*/ 127 w 236"/>
              <a:gd name="T11" fmla="*/ 70 h 371"/>
              <a:gd name="T12" fmla="*/ 87 w 236"/>
              <a:gd name="T13" fmla="*/ 0 h 371"/>
              <a:gd name="T14" fmla="*/ 22 w 236"/>
              <a:gd name="T15" fmla="*/ 62 h 371"/>
              <a:gd name="T16" fmla="*/ 0 w 236"/>
              <a:gd name="T17" fmla="*/ 127 h 371"/>
              <a:gd name="T18" fmla="*/ 22 w 236"/>
              <a:gd name="T19" fmla="*/ 159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6"/>
                </a:moveTo>
                <a:lnTo>
                  <a:pt x="171" y="371"/>
                </a:lnTo>
                <a:lnTo>
                  <a:pt x="236" y="316"/>
                </a:lnTo>
                <a:lnTo>
                  <a:pt x="181" y="229"/>
                </a:lnTo>
                <a:lnTo>
                  <a:pt x="89" y="127"/>
                </a:lnTo>
                <a:lnTo>
                  <a:pt x="127" y="70"/>
                </a:lnTo>
                <a:lnTo>
                  <a:pt x="87" y="0"/>
                </a:lnTo>
                <a:lnTo>
                  <a:pt x="22" y="62"/>
                </a:lnTo>
                <a:lnTo>
                  <a:pt x="0" y="127"/>
                </a:lnTo>
                <a:lnTo>
                  <a:pt x="22" y="159"/>
                </a:lnTo>
                <a:lnTo>
                  <a:pt x="57" y="256"/>
                </a:lnTo>
                <a:lnTo>
                  <a:pt x="112" y="291"/>
                </a:lnTo>
                <a:lnTo>
                  <a:pt x="144" y="366"/>
                </a:lnTo>
              </a:path>
            </a:pathLst>
          </a:custGeom>
          <a:solidFill>
            <a:schemeClr val="bg2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4" name="Freeform 1649"/>
          <p:cNvSpPr>
            <a:spLocks/>
          </p:cNvSpPr>
          <p:nvPr/>
        </p:nvSpPr>
        <p:spPr bwMode="auto">
          <a:xfrm>
            <a:off x="3288570" y="2266813"/>
            <a:ext cx="292519" cy="209303"/>
          </a:xfrm>
          <a:custGeom>
            <a:avLst/>
            <a:gdLst>
              <a:gd name="T0" fmla="*/ 291 w 291"/>
              <a:gd name="T1" fmla="*/ 0 h 208"/>
              <a:gd name="T2" fmla="*/ 282 w 291"/>
              <a:gd name="T3" fmla="*/ 87 h 208"/>
              <a:gd name="T4" fmla="*/ 240 w 291"/>
              <a:gd name="T5" fmla="*/ 74 h 208"/>
              <a:gd name="T6" fmla="*/ 176 w 291"/>
              <a:gd name="T7" fmla="*/ 90 h 208"/>
              <a:gd name="T8" fmla="*/ 144 w 291"/>
              <a:gd name="T9" fmla="*/ 151 h 208"/>
              <a:gd name="T10" fmla="*/ 119 w 291"/>
              <a:gd name="T11" fmla="*/ 208 h 208"/>
              <a:gd name="T12" fmla="*/ 68 w 291"/>
              <a:gd name="T13" fmla="*/ 208 h 208"/>
              <a:gd name="T14" fmla="*/ 36 w 291"/>
              <a:gd name="T15" fmla="*/ 183 h 208"/>
              <a:gd name="T16" fmla="*/ 128 w 291"/>
              <a:gd name="T17" fmla="*/ 122 h 208"/>
              <a:gd name="T18" fmla="*/ 39 w 291"/>
              <a:gd name="T19" fmla="*/ 109 h 208"/>
              <a:gd name="T20" fmla="*/ 0 w 291"/>
              <a:gd name="T21" fmla="*/ 74 h 208"/>
              <a:gd name="T22" fmla="*/ 68 w 291"/>
              <a:gd name="T23" fmla="*/ 48 h 208"/>
              <a:gd name="T24" fmla="*/ 109 w 291"/>
              <a:gd name="T25" fmla="*/ 61 h 208"/>
              <a:gd name="T26" fmla="*/ 151 w 291"/>
              <a:gd name="T27" fmla="*/ 71 h 208"/>
              <a:gd name="T28" fmla="*/ 189 w 291"/>
              <a:gd name="T29" fmla="*/ 61 h 208"/>
              <a:gd name="T30" fmla="*/ 202 w 291"/>
              <a:gd name="T31" fmla="*/ 23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2" y="87"/>
                </a:lnTo>
                <a:lnTo>
                  <a:pt x="240" y="74"/>
                </a:lnTo>
                <a:lnTo>
                  <a:pt x="176" y="90"/>
                </a:lnTo>
                <a:lnTo>
                  <a:pt x="144" y="151"/>
                </a:lnTo>
                <a:lnTo>
                  <a:pt x="119" y="208"/>
                </a:lnTo>
                <a:lnTo>
                  <a:pt x="68" y="208"/>
                </a:lnTo>
                <a:lnTo>
                  <a:pt x="36" y="183"/>
                </a:lnTo>
                <a:lnTo>
                  <a:pt x="128" y="122"/>
                </a:lnTo>
                <a:lnTo>
                  <a:pt x="39" y="109"/>
                </a:lnTo>
                <a:lnTo>
                  <a:pt x="0" y="74"/>
                </a:lnTo>
                <a:lnTo>
                  <a:pt x="68" y="48"/>
                </a:lnTo>
                <a:lnTo>
                  <a:pt x="109" y="61"/>
                </a:lnTo>
                <a:lnTo>
                  <a:pt x="151" y="71"/>
                </a:lnTo>
                <a:lnTo>
                  <a:pt x="189" y="61"/>
                </a:lnTo>
                <a:lnTo>
                  <a:pt x="202" y="23"/>
                </a:lnTo>
                <a:lnTo>
                  <a:pt x="29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5" name="Freeform 1648"/>
          <p:cNvSpPr>
            <a:spLocks/>
          </p:cNvSpPr>
          <p:nvPr/>
        </p:nvSpPr>
        <p:spPr bwMode="auto">
          <a:xfrm>
            <a:off x="3288570" y="2266813"/>
            <a:ext cx="295042" cy="211824"/>
          </a:xfrm>
          <a:custGeom>
            <a:avLst/>
            <a:gdLst>
              <a:gd name="T0" fmla="*/ 291 w 291"/>
              <a:gd name="T1" fmla="*/ 0 h 208"/>
              <a:gd name="T2" fmla="*/ 281 w 291"/>
              <a:gd name="T3" fmla="*/ 87 h 208"/>
              <a:gd name="T4" fmla="*/ 239 w 291"/>
              <a:gd name="T5" fmla="*/ 74 h 208"/>
              <a:gd name="T6" fmla="*/ 177 w 291"/>
              <a:gd name="T7" fmla="*/ 89 h 208"/>
              <a:gd name="T8" fmla="*/ 144 w 291"/>
              <a:gd name="T9" fmla="*/ 151 h 208"/>
              <a:gd name="T10" fmla="*/ 119 w 291"/>
              <a:gd name="T11" fmla="*/ 208 h 208"/>
              <a:gd name="T12" fmla="*/ 70 w 291"/>
              <a:gd name="T13" fmla="*/ 208 h 208"/>
              <a:gd name="T14" fmla="*/ 37 w 291"/>
              <a:gd name="T15" fmla="*/ 183 h 208"/>
              <a:gd name="T16" fmla="*/ 129 w 291"/>
              <a:gd name="T17" fmla="*/ 121 h 208"/>
              <a:gd name="T18" fmla="*/ 40 w 291"/>
              <a:gd name="T19" fmla="*/ 109 h 208"/>
              <a:gd name="T20" fmla="*/ 0 w 291"/>
              <a:gd name="T21" fmla="*/ 74 h 208"/>
              <a:gd name="T22" fmla="*/ 70 w 291"/>
              <a:gd name="T23" fmla="*/ 50 h 208"/>
              <a:gd name="T24" fmla="*/ 109 w 291"/>
              <a:gd name="T25" fmla="*/ 62 h 208"/>
              <a:gd name="T26" fmla="*/ 152 w 291"/>
              <a:gd name="T27" fmla="*/ 72 h 208"/>
              <a:gd name="T28" fmla="*/ 189 w 291"/>
              <a:gd name="T29" fmla="*/ 62 h 208"/>
              <a:gd name="T30" fmla="*/ 201 w 291"/>
              <a:gd name="T31" fmla="*/ 25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1" y="87"/>
                </a:lnTo>
                <a:lnTo>
                  <a:pt x="239" y="74"/>
                </a:lnTo>
                <a:lnTo>
                  <a:pt x="177" y="89"/>
                </a:lnTo>
                <a:lnTo>
                  <a:pt x="144" y="151"/>
                </a:lnTo>
                <a:lnTo>
                  <a:pt x="119" y="208"/>
                </a:lnTo>
                <a:lnTo>
                  <a:pt x="70" y="208"/>
                </a:lnTo>
                <a:lnTo>
                  <a:pt x="37" y="183"/>
                </a:lnTo>
                <a:lnTo>
                  <a:pt x="129" y="121"/>
                </a:lnTo>
                <a:lnTo>
                  <a:pt x="40" y="109"/>
                </a:lnTo>
                <a:lnTo>
                  <a:pt x="0" y="74"/>
                </a:lnTo>
                <a:lnTo>
                  <a:pt x="70" y="50"/>
                </a:lnTo>
                <a:lnTo>
                  <a:pt x="109" y="62"/>
                </a:lnTo>
                <a:lnTo>
                  <a:pt x="152" y="72"/>
                </a:lnTo>
                <a:lnTo>
                  <a:pt x="189" y="62"/>
                </a:lnTo>
                <a:lnTo>
                  <a:pt x="201" y="25"/>
                </a:lnTo>
                <a:lnTo>
                  <a:pt x="29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647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6 w 284"/>
              <a:gd name="T1" fmla="*/ 83 h 281"/>
              <a:gd name="T2" fmla="*/ 19 w 284"/>
              <a:gd name="T3" fmla="*/ 83 h 281"/>
              <a:gd name="T4" fmla="*/ 73 w 284"/>
              <a:gd name="T5" fmla="*/ 86 h 281"/>
              <a:gd name="T6" fmla="*/ 121 w 284"/>
              <a:gd name="T7" fmla="*/ 153 h 281"/>
              <a:gd name="T8" fmla="*/ 195 w 284"/>
              <a:gd name="T9" fmla="*/ 214 h 281"/>
              <a:gd name="T10" fmla="*/ 207 w 284"/>
              <a:gd name="T11" fmla="*/ 281 h 281"/>
              <a:gd name="T12" fmla="*/ 230 w 284"/>
              <a:gd name="T13" fmla="*/ 265 h 281"/>
              <a:gd name="T14" fmla="*/ 243 w 284"/>
              <a:gd name="T15" fmla="*/ 230 h 281"/>
              <a:gd name="T16" fmla="*/ 255 w 284"/>
              <a:gd name="T17" fmla="*/ 227 h 281"/>
              <a:gd name="T18" fmla="*/ 275 w 284"/>
              <a:gd name="T19" fmla="*/ 237 h 281"/>
              <a:gd name="T20" fmla="*/ 284 w 284"/>
              <a:gd name="T21" fmla="*/ 227 h 281"/>
              <a:gd name="T22" fmla="*/ 249 w 284"/>
              <a:gd name="T23" fmla="*/ 185 h 281"/>
              <a:gd name="T24" fmla="*/ 188 w 284"/>
              <a:gd name="T25" fmla="*/ 141 h 281"/>
              <a:gd name="T26" fmla="*/ 159 w 284"/>
              <a:gd name="T27" fmla="*/ 99 h 281"/>
              <a:gd name="T28" fmla="*/ 195 w 284"/>
              <a:gd name="T29" fmla="*/ 67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5 w 284"/>
              <a:gd name="T37" fmla="*/ 67 h 281"/>
              <a:gd name="T38" fmla="*/ 191 w 284"/>
              <a:gd name="T39" fmla="*/ 35 h 281"/>
              <a:gd name="T40" fmla="*/ 211 w 284"/>
              <a:gd name="T41" fmla="*/ 32 h 281"/>
              <a:gd name="T42" fmla="*/ 191 w 284"/>
              <a:gd name="T43" fmla="*/ 35 h 281"/>
              <a:gd name="T44" fmla="*/ 134 w 284"/>
              <a:gd name="T45" fmla="*/ 3 h 281"/>
              <a:gd name="T46" fmla="*/ 89 w 284"/>
              <a:gd name="T47" fmla="*/ 0 h 281"/>
              <a:gd name="T48" fmla="*/ 25 w 284"/>
              <a:gd name="T49" fmla="*/ 19 h 281"/>
              <a:gd name="T50" fmla="*/ 25 w 284"/>
              <a:gd name="T51" fmla="*/ 16 h 281"/>
              <a:gd name="T52" fmla="*/ 25 w 284"/>
              <a:gd name="T53" fmla="*/ 19 h 281"/>
              <a:gd name="T54" fmla="*/ 0 w 284"/>
              <a:gd name="T55" fmla="*/ 64 h 281"/>
              <a:gd name="T56" fmla="*/ 16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6" y="83"/>
                </a:moveTo>
                <a:lnTo>
                  <a:pt x="19" y="83"/>
                </a:lnTo>
                <a:lnTo>
                  <a:pt x="73" y="86"/>
                </a:lnTo>
                <a:lnTo>
                  <a:pt x="121" y="153"/>
                </a:lnTo>
                <a:lnTo>
                  <a:pt x="195" y="214"/>
                </a:lnTo>
                <a:lnTo>
                  <a:pt x="207" y="281"/>
                </a:lnTo>
                <a:lnTo>
                  <a:pt x="230" y="265"/>
                </a:lnTo>
                <a:lnTo>
                  <a:pt x="243" y="230"/>
                </a:lnTo>
                <a:lnTo>
                  <a:pt x="255" y="227"/>
                </a:lnTo>
                <a:lnTo>
                  <a:pt x="275" y="237"/>
                </a:lnTo>
                <a:lnTo>
                  <a:pt x="284" y="227"/>
                </a:lnTo>
                <a:lnTo>
                  <a:pt x="249" y="185"/>
                </a:lnTo>
                <a:lnTo>
                  <a:pt x="188" y="141"/>
                </a:lnTo>
                <a:lnTo>
                  <a:pt x="159" y="99"/>
                </a:lnTo>
                <a:lnTo>
                  <a:pt x="195" y="67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5" y="67"/>
                </a:lnTo>
                <a:lnTo>
                  <a:pt x="191" y="35"/>
                </a:lnTo>
                <a:lnTo>
                  <a:pt x="211" y="32"/>
                </a:lnTo>
                <a:lnTo>
                  <a:pt x="191" y="35"/>
                </a:lnTo>
                <a:lnTo>
                  <a:pt x="134" y="3"/>
                </a:lnTo>
                <a:lnTo>
                  <a:pt x="89" y="0"/>
                </a:lnTo>
                <a:lnTo>
                  <a:pt x="25" y="19"/>
                </a:lnTo>
                <a:lnTo>
                  <a:pt x="25" y="16"/>
                </a:lnTo>
                <a:lnTo>
                  <a:pt x="25" y="19"/>
                </a:lnTo>
                <a:lnTo>
                  <a:pt x="0" y="64"/>
                </a:lnTo>
                <a:lnTo>
                  <a:pt x="16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646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7 w 284"/>
              <a:gd name="T1" fmla="*/ 83 h 281"/>
              <a:gd name="T2" fmla="*/ 20 w 284"/>
              <a:gd name="T3" fmla="*/ 83 h 281"/>
              <a:gd name="T4" fmla="*/ 75 w 284"/>
              <a:gd name="T5" fmla="*/ 85 h 281"/>
              <a:gd name="T6" fmla="*/ 122 w 284"/>
              <a:gd name="T7" fmla="*/ 153 h 281"/>
              <a:gd name="T8" fmla="*/ 194 w 284"/>
              <a:gd name="T9" fmla="*/ 213 h 281"/>
              <a:gd name="T10" fmla="*/ 207 w 284"/>
              <a:gd name="T11" fmla="*/ 281 h 281"/>
              <a:gd name="T12" fmla="*/ 229 w 284"/>
              <a:gd name="T13" fmla="*/ 266 h 281"/>
              <a:gd name="T14" fmla="*/ 244 w 284"/>
              <a:gd name="T15" fmla="*/ 231 h 281"/>
              <a:gd name="T16" fmla="*/ 254 w 284"/>
              <a:gd name="T17" fmla="*/ 226 h 281"/>
              <a:gd name="T18" fmla="*/ 274 w 284"/>
              <a:gd name="T19" fmla="*/ 236 h 281"/>
              <a:gd name="T20" fmla="*/ 284 w 284"/>
              <a:gd name="T21" fmla="*/ 226 h 281"/>
              <a:gd name="T22" fmla="*/ 249 w 284"/>
              <a:gd name="T23" fmla="*/ 186 h 281"/>
              <a:gd name="T24" fmla="*/ 189 w 284"/>
              <a:gd name="T25" fmla="*/ 141 h 281"/>
              <a:gd name="T26" fmla="*/ 159 w 284"/>
              <a:gd name="T27" fmla="*/ 98 h 281"/>
              <a:gd name="T28" fmla="*/ 194 w 284"/>
              <a:gd name="T29" fmla="*/ 65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4 w 284"/>
              <a:gd name="T37" fmla="*/ 65 h 281"/>
              <a:gd name="T38" fmla="*/ 192 w 284"/>
              <a:gd name="T39" fmla="*/ 35 h 281"/>
              <a:gd name="T40" fmla="*/ 212 w 284"/>
              <a:gd name="T41" fmla="*/ 30 h 281"/>
              <a:gd name="T42" fmla="*/ 192 w 284"/>
              <a:gd name="T43" fmla="*/ 35 h 281"/>
              <a:gd name="T44" fmla="*/ 135 w 284"/>
              <a:gd name="T45" fmla="*/ 3 h 281"/>
              <a:gd name="T46" fmla="*/ 90 w 284"/>
              <a:gd name="T47" fmla="*/ 0 h 281"/>
              <a:gd name="T48" fmla="*/ 25 w 284"/>
              <a:gd name="T49" fmla="*/ 18 h 281"/>
              <a:gd name="T50" fmla="*/ 25 w 284"/>
              <a:gd name="T51" fmla="*/ 15 h 281"/>
              <a:gd name="T52" fmla="*/ 25 w 284"/>
              <a:gd name="T53" fmla="*/ 18 h 281"/>
              <a:gd name="T54" fmla="*/ 0 w 284"/>
              <a:gd name="T55" fmla="*/ 63 h 281"/>
              <a:gd name="T56" fmla="*/ 17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7" y="83"/>
                </a:moveTo>
                <a:lnTo>
                  <a:pt x="20" y="83"/>
                </a:lnTo>
                <a:lnTo>
                  <a:pt x="75" y="85"/>
                </a:lnTo>
                <a:lnTo>
                  <a:pt x="122" y="153"/>
                </a:lnTo>
                <a:lnTo>
                  <a:pt x="194" y="213"/>
                </a:lnTo>
                <a:lnTo>
                  <a:pt x="207" y="281"/>
                </a:lnTo>
                <a:lnTo>
                  <a:pt x="229" y="266"/>
                </a:lnTo>
                <a:lnTo>
                  <a:pt x="244" y="231"/>
                </a:lnTo>
                <a:lnTo>
                  <a:pt x="254" y="226"/>
                </a:lnTo>
                <a:lnTo>
                  <a:pt x="274" y="236"/>
                </a:lnTo>
                <a:lnTo>
                  <a:pt x="284" y="226"/>
                </a:lnTo>
                <a:lnTo>
                  <a:pt x="249" y="186"/>
                </a:lnTo>
                <a:lnTo>
                  <a:pt x="189" y="141"/>
                </a:lnTo>
                <a:lnTo>
                  <a:pt x="159" y="98"/>
                </a:lnTo>
                <a:lnTo>
                  <a:pt x="194" y="65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4" y="65"/>
                </a:lnTo>
                <a:lnTo>
                  <a:pt x="192" y="35"/>
                </a:lnTo>
                <a:lnTo>
                  <a:pt x="212" y="30"/>
                </a:lnTo>
                <a:lnTo>
                  <a:pt x="192" y="35"/>
                </a:lnTo>
                <a:lnTo>
                  <a:pt x="135" y="3"/>
                </a:lnTo>
                <a:lnTo>
                  <a:pt x="90" y="0"/>
                </a:lnTo>
                <a:lnTo>
                  <a:pt x="25" y="18"/>
                </a:lnTo>
                <a:lnTo>
                  <a:pt x="25" y="15"/>
                </a:lnTo>
                <a:lnTo>
                  <a:pt x="25" y="18"/>
                </a:lnTo>
                <a:lnTo>
                  <a:pt x="0" y="63"/>
                </a:lnTo>
                <a:lnTo>
                  <a:pt x="17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645"/>
          <p:cNvSpPr>
            <a:spLocks/>
          </p:cNvSpPr>
          <p:nvPr/>
        </p:nvSpPr>
        <p:spPr bwMode="auto">
          <a:xfrm>
            <a:off x="4715862" y="4132885"/>
            <a:ext cx="35304" cy="5043"/>
          </a:xfrm>
          <a:custGeom>
            <a:avLst/>
            <a:gdLst>
              <a:gd name="T0" fmla="*/ 0 w 35"/>
              <a:gd name="T1" fmla="*/ 3 h 3"/>
              <a:gd name="T2" fmla="*/ 15 w 35"/>
              <a:gd name="T3" fmla="*/ 3 h 3"/>
              <a:gd name="T4" fmla="*/ 25 w 35"/>
              <a:gd name="T5" fmla="*/ 3 h 3"/>
              <a:gd name="T6" fmla="*/ 30 w 35"/>
              <a:gd name="T7" fmla="*/ 0 h 3"/>
              <a:gd name="T8" fmla="*/ 35 w 35"/>
              <a:gd name="T9" fmla="*/ 0 h 3"/>
              <a:gd name="T10" fmla="*/ 25 w 35"/>
              <a:gd name="T11" fmla="*/ 3 h 3"/>
              <a:gd name="T12" fmla="*/ 15 w 35"/>
              <a:gd name="T13" fmla="*/ 3 h 3"/>
              <a:gd name="T14" fmla="*/ 0 w 35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3">
                <a:moveTo>
                  <a:pt x="0" y="3"/>
                </a:moveTo>
                <a:lnTo>
                  <a:pt x="15" y="3"/>
                </a:lnTo>
                <a:lnTo>
                  <a:pt x="25" y="3"/>
                </a:lnTo>
                <a:lnTo>
                  <a:pt x="30" y="0"/>
                </a:lnTo>
                <a:lnTo>
                  <a:pt x="35" y="0"/>
                </a:lnTo>
                <a:lnTo>
                  <a:pt x="25" y="3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644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3 h 212"/>
              <a:gd name="T4" fmla="*/ 224 w 317"/>
              <a:gd name="T5" fmla="*/ 0 h 212"/>
              <a:gd name="T6" fmla="*/ 93 w 317"/>
              <a:gd name="T7" fmla="*/ 64 h 212"/>
              <a:gd name="T8" fmla="*/ 96 w 317"/>
              <a:gd name="T9" fmla="*/ 90 h 212"/>
              <a:gd name="T10" fmla="*/ 0 w 317"/>
              <a:gd name="T11" fmla="*/ 170 h 212"/>
              <a:gd name="T12" fmla="*/ 0 w 317"/>
              <a:gd name="T13" fmla="*/ 176 h 212"/>
              <a:gd name="T14" fmla="*/ 61 w 317"/>
              <a:gd name="T15" fmla="*/ 212 h 212"/>
              <a:gd name="T16" fmla="*/ 67 w 317"/>
              <a:gd name="T17" fmla="*/ 189 h 212"/>
              <a:gd name="T18" fmla="*/ 243 w 317"/>
              <a:gd name="T19" fmla="*/ 141 h 212"/>
              <a:gd name="T20" fmla="*/ 256 w 317"/>
              <a:gd name="T21" fmla="*/ 106 h 212"/>
              <a:gd name="T22" fmla="*/ 317 w 317"/>
              <a:gd name="T23" fmla="*/ 71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3"/>
                </a:lnTo>
                <a:lnTo>
                  <a:pt x="224" y="0"/>
                </a:lnTo>
                <a:lnTo>
                  <a:pt x="93" y="64"/>
                </a:lnTo>
                <a:lnTo>
                  <a:pt x="96" y="90"/>
                </a:lnTo>
                <a:lnTo>
                  <a:pt x="0" y="170"/>
                </a:lnTo>
                <a:lnTo>
                  <a:pt x="0" y="176"/>
                </a:lnTo>
                <a:lnTo>
                  <a:pt x="61" y="212"/>
                </a:lnTo>
                <a:lnTo>
                  <a:pt x="67" y="189"/>
                </a:lnTo>
                <a:lnTo>
                  <a:pt x="243" y="141"/>
                </a:lnTo>
                <a:lnTo>
                  <a:pt x="256" y="106"/>
                </a:lnTo>
                <a:lnTo>
                  <a:pt x="317" y="71"/>
                </a:lnTo>
                <a:lnTo>
                  <a:pt x="317" y="1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643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2 h 212"/>
              <a:gd name="T4" fmla="*/ 222 w 317"/>
              <a:gd name="T5" fmla="*/ 0 h 212"/>
              <a:gd name="T6" fmla="*/ 92 w 317"/>
              <a:gd name="T7" fmla="*/ 65 h 212"/>
              <a:gd name="T8" fmla="*/ 95 w 317"/>
              <a:gd name="T9" fmla="*/ 90 h 212"/>
              <a:gd name="T10" fmla="*/ 0 w 317"/>
              <a:gd name="T11" fmla="*/ 170 h 212"/>
              <a:gd name="T12" fmla="*/ 0 w 317"/>
              <a:gd name="T13" fmla="*/ 175 h 212"/>
              <a:gd name="T14" fmla="*/ 60 w 317"/>
              <a:gd name="T15" fmla="*/ 212 h 212"/>
              <a:gd name="T16" fmla="*/ 67 w 317"/>
              <a:gd name="T17" fmla="*/ 190 h 212"/>
              <a:gd name="T18" fmla="*/ 242 w 317"/>
              <a:gd name="T19" fmla="*/ 140 h 212"/>
              <a:gd name="T20" fmla="*/ 255 w 317"/>
              <a:gd name="T21" fmla="*/ 105 h 212"/>
              <a:gd name="T22" fmla="*/ 317 w 317"/>
              <a:gd name="T23" fmla="*/ 70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2"/>
                </a:lnTo>
                <a:lnTo>
                  <a:pt x="222" y="0"/>
                </a:lnTo>
                <a:lnTo>
                  <a:pt x="92" y="65"/>
                </a:lnTo>
                <a:lnTo>
                  <a:pt x="95" y="90"/>
                </a:lnTo>
                <a:lnTo>
                  <a:pt x="0" y="170"/>
                </a:lnTo>
                <a:lnTo>
                  <a:pt x="0" y="175"/>
                </a:lnTo>
                <a:lnTo>
                  <a:pt x="60" y="212"/>
                </a:lnTo>
                <a:lnTo>
                  <a:pt x="67" y="190"/>
                </a:lnTo>
                <a:lnTo>
                  <a:pt x="242" y="140"/>
                </a:lnTo>
                <a:lnTo>
                  <a:pt x="255" y="105"/>
                </a:lnTo>
                <a:lnTo>
                  <a:pt x="317" y="70"/>
                </a:lnTo>
                <a:lnTo>
                  <a:pt x="317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642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641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640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639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638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637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636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635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6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6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6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chemeClr val="tx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6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6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6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6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6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6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6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6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623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622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621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620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619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618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617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616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615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solidFill>
            <a:srgbClr val="FF0000"/>
          </a:solidFill>
          <a:ln w="0">
            <a:solidFill>
              <a:srgbClr val="FF3399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614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613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solidFill>
            <a:srgbClr val="FF0000"/>
          </a:solidFill>
          <a:ln w="0">
            <a:solidFill>
              <a:srgbClr val="FF3399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612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611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610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609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solidFill>
            <a:srgbClr val="FF0000"/>
          </a:solidFill>
          <a:ln w="0">
            <a:solidFill>
              <a:srgbClr val="FF3399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608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607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606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605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604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3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02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01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00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599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598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597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596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595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594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593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59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59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59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58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58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58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58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58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58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58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58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581"/>
          <p:cNvSpPr>
            <a:spLocks/>
          </p:cNvSpPr>
          <p:nvPr/>
        </p:nvSpPr>
        <p:spPr bwMode="auto">
          <a:xfrm>
            <a:off x="4498994" y="3807584"/>
            <a:ext cx="103391" cy="131129"/>
          </a:xfrm>
          <a:custGeom>
            <a:avLst/>
            <a:gdLst>
              <a:gd name="T0" fmla="*/ 80 w 102"/>
              <a:gd name="T1" fmla="*/ 0 h 131"/>
              <a:gd name="T2" fmla="*/ 58 w 102"/>
              <a:gd name="T3" fmla="*/ 9 h 131"/>
              <a:gd name="T4" fmla="*/ 0 w 102"/>
              <a:gd name="T5" fmla="*/ 61 h 131"/>
              <a:gd name="T6" fmla="*/ 42 w 102"/>
              <a:gd name="T7" fmla="*/ 99 h 131"/>
              <a:gd name="T8" fmla="*/ 51 w 102"/>
              <a:gd name="T9" fmla="*/ 131 h 131"/>
              <a:gd name="T10" fmla="*/ 64 w 102"/>
              <a:gd name="T11" fmla="*/ 89 h 131"/>
              <a:gd name="T12" fmla="*/ 102 w 102"/>
              <a:gd name="T13" fmla="*/ 38 h 131"/>
              <a:gd name="T14" fmla="*/ 83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58" y="9"/>
                </a:lnTo>
                <a:lnTo>
                  <a:pt x="0" y="61"/>
                </a:lnTo>
                <a:lnTo>
                  <a:pt x="42" y="99"/>
                </a:lnTo>
                <a:lnTo>
                  <a:pt x="51" y="131"/>
                </a:lnTo>
                <a:lnTo>
                  <a:pt x="64" y="89"/>
                </a:lnTo>
                <a:lnTo>
                  <a:pt x="102" y="38"/>
                </a:lnTo>
                <a:lnTo>
                  <a:pt x="83" y="0"/>
                </a:lnTo>
                <a:lnTo>
                  <a:pt x="8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580"/>
          <p:cNvSpPr>
            <a:spLocks/>
          </p:cNvSpPr>
          <p:nvPr/>
        </p:nvSpPr>
        <p:spPr bwMode="auto">
          <a:xfrm>
            <a:off x="4498994" y="3807584"/>
            <a:ext cx="103391" cy="133650"/>
          </a:xfrm>
          <a:custGeom>
            <a:avLst/>
            <a:gdLst>
              <a:gd name="T0" fmla="*/ 80 w 102"/>
              <a:gd name="T1" fmla="*/ 0 h 131"/>
              <a:gd name="T2" fmla="*/ 60 w 102"/>
              <a:gd name="T3" fmla="*/ 10 h 131"/>
              <a:gd name="T4" fmla="*/ 0 w 102"/>
              <a:gd name="T5" fmla="*/ 62 h 131"/>
              <a:gd name="T6" fmla="*/ 42 w 102"/>
              <a:gd name="T7" fmla="*/ 99 h 131"/>
              <a:gd name="T8" fmla="*/ 52 w 102"/>
              <a:gd name="T9" fmla="*/ 131 h 131"/>
              <a:gd name="T10" fmla="*/ 65 w 102"/>
              <a:gd name="T11" fmla="*/ 89 h 131"/>
              <a:gd name="T12" fmla="*/ 102 w 102"/>
              <a:gd name="T13" fmla="*/ 37 h 131"/>
              <a:gd name="T14" fmla="*/ 85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60" y="10"/>
                </a:lnTo>
                <a:lnTo>
                  <a:pt x="0" y="62"/>
                </a:lnTo>
                <a:lnTo>
                  <a:pt x="42" y="99"/>
                </a:lnTo>
                <a:lnTo>
                  <a:pt x="52" y="131"/>
                </a:lnTo>
                <a:lnTo>
                  <a:pt x="65" y="89"/>
                </a:lnTo>
                <a:lnTo>
                  <a:pt x="102" y="37"/>
                </a:lnTo>
                <a:lnTo>
                  <a:pt x="85" y="0"/>
                </a:lnTo>
                <a:lnTo>
                  <a:pt x="8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579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2 h 38"/>
              <a:gd name="T4" fmla="*/ 19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2"/>
                </a:lnTo>
                <a:lnTo>
                  <a:pt x="19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578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0 h 38"/>
              <a:gd name="T4" fmla="*/ 18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0"/>
                </a:lnTo>
                <a:lnTo>
                  <a:pt x="18" y="38"/>
                </a:lnTo>
                <a:lnTo>
                  <a:pt x="2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1577"/>
          <p:cNvSpPr>
            <a:spLocks noChangeShapeType="1"/>
          </p:cNvSpPr>
          <p:nvPr/>
        </p:nvSpPr>
        <p:spPr bwMode="auto">
          <a:xfrm>
            <a:off x="4506560" y="3863062"/>
            <a:ext cx="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576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575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8 w 204"/>
              <a:gd name="T1" fmla="*/ 48 h 262"/>
              <a:gd name="T2" fmla="*/ 140 w 204"/>
              <a:gd name="T3" fmla="*/ 60 h 262"/>
              <a:gd name="T4" fmla="*/ 89 w 204"/>
              <a:gd name="T5" fmla="*/ 16 h 262"/>
              <a:gd name="T6" fmla="*/ 92 w 204"/>
              <a:gd name="T7" fmla="*/ 9 h 262"/>
              <a:gd name="T8" fmla="*/ 54 w 204"/>
              <a:gd name="T9" fmla="*/ 0 h 262"/>
              <a:gd name="T10" fmla="*/ 41 w 204"/>
              <a:gd name="T11" fmla="*/ 35 h 262"/>
              <a:gd name="T12" fmla="*/ 35 w 204"/>
              <a:gd name="T13" fmla="*/ 35 h 262"/>
              <a:gd name="T14" fmla="*/ 38 w 204"/>
              <a:gd name="T15" fmla="*/ 35 h 262"/>
              <a:gd name="T16" fmla="*/ 57 w 204"/>
              <a:gd name="T17" fmla="*/ 73 h 262"/>
              <a:gd name="T18" fmla="*/ 19 w 204"/>
              <a:gd name="T19" fmla="*/ 124 h 262"/>
              <a:gd name="T20" fmla="*/ 6 w 204"/>
              <a:gd name="T21" fmla="*/ 166 h 262"/>
              <a:gd name="T22" fmla="*/ 6 w 204"/>
              <a:gd name="T23" fmla="*/ 160 h 262"/>
              <a:gd name="T24" fmla="*/ 6 w 204"/>
              <a:gd name="T25" fmla="*/ 166 h 262"/>
              <a:gd name="T26" fmla="*/ 0 w 204"/>
              <a:gd name="T27" fmla="*/ 204 h 262"/>
              <a:gd name="T28" fmla="*/ 3 w 204"/>
              <a:gd name="T29" fmla="*/ 243 h 262"/>
              <a:gd name="T30" fmla="*/ 0 w 204"/>
              <a:gd name="T31" fmla="*/ 243 h 262"/>
              <a:gd name="T32" fmla="*/ 3 w 204"/>
              <a:gd name="T33" fmla="*/ 246 h 262"/>
              <a:gd name="T34" fmla="*/ 57 w 204"/>
              <a:gd name="T35" fmla="*/ 262 h 262"/>
              <a:gd name="T36" fmla="*/ 128 w 204"/>
              <a:gd name="T37" fmla="*/ 256 h 262"/>
              <a:gd name="T38" fmla="*/ 137 w 204"/>
              <a:gd name="T39" fmla="*/ 240 h 262"/>
              <a:gd name="T40" fmla="*/ 137 w 204"/>
              <a:gd name="T41" fmla="*/ 208 h 262"/>
              <a:gd name="T42" fmla="*/ 195 w 204"/>
              <a:gd name="T43" fmla="*/ 185 h 262"/>
              <a:gd name="T44" fmla="*/ 204 w 204"/>
              <a:gd name="T45" fmla="*/ 118 h 262"/>
              <a:gd name="T46" fmla="*/ 192 w 204"/>
              <a:gd name="T47" fmla="*/ 54 h 262"/>
              <a:gd name="T48" fmla="*/ 188 w 204"/>
              <a:gd name="T49" fmla="*/ 4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8" y="48"/>
                </a:moveTo>
                <a:lnTo>
                  <a:pt x="140" y="60"/>
                </a:lnTo>
                <a:lnTo>
                  <a:pt x="89" y="16"/>
                </a:lnTo>
                <a:lnTo>
                  <a:pt x="92" y="9"/>
                </a:lnTo>
                <a:lnTo>
                  <a:pt x="54" y="0"/>
                </a:lnTo>
                <a:lnTo>
                  <a:pt x="41" y="35"/>
                </a:lnTo>
                <a:lnTo>
                  <a:pt x="35" y="35"/>
                </a:lnTo>
                <a:lnTo>
                  <a:pt x="38" y="35"/>
                </a:lnTo>
                <a:lnTo>
                  <a:pt x="57" y="73"/>
                </a:lnTo>
                <a:lnTo>
                  <a:pt x="19" y="124"/>
                </a:lnTo>
                <a:lnTo>
                  <a:pt x="6" y="166"/>
                </a:lnTo>
                <a:lnTo>
                  <a:pt x="6" y="160"/>
                </a:lnTo>
                <a:lnTo>
                  <a:pt x="6" y="166"/>
                </a:lnTo>
                <a:lnTo>
                  <a:pt x="0" y="204"/>
                </a:lnTo>
                <a:lnTo>
                  <a:pt x="3" y="243"/>
                </a:lnTo>
                <a:lnTo>
                  <a:pt x="0" y="243"/>
                </a:lnTo>
                <a:lnTo>
                  <a:pt x="3" y="246"/>
                </a:lnTo>
                <a:lnTo>
                  <a:pt x="57" y="262"/>
                </a:lnTo>
                <a:lnTo>
                  <a:pt x="128" y="256"/>
                </a:lnTo>
                <a:lnTo>
                  <a:pt x="137" y="240"/>
                </a:lnTo>
                <a:lnTo>
                  <a:pt x="137" y="208"/>
                </a:lnTo>
                <a:lnTo>
                  <a:pt x="195" y="185"/>
                </a:lnTo>
                <a:lnTo>
                  <a:pt x="204" y="118"/>
                </a:lnTo>
                <a:lnTo>
                  <a:pt x="192" y="54"/>
                </a:lnTo>
                <a:lnTo>
                  <a:pt x="188" y="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574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9 w 204"/>
              <a:gd name="T1" fmla="*/ 47 h 262"/>
              <a:gd name="T2" fmla="*/ 139 w 204"/>
              <a:gd name="T3" fmla="*/ 60 h 262"/>
              <a:gd name="T4" fmla="*/ 90 w 204"/>
              <a:gd name="T5" fmla="*/ 17 h 262"/>
              <a:gd name="T6" fmla="*/ 92 w 204"/>
              <a:gd name="T7" fmla="*/ 10 h 262"/>
              <a:gd name="T8" fmla="*/ 55 w 204"/>
              <a:gd name="T9" fmla="*/ 0 h 262"/>
              <a:gd name="T10" fmla="*/ 42 w 204"/>
              <a:gd name="T11" fmla="*/ 35 h 262"/>
              <a:gd name="T12" fmla="*/ 35 w 204"/>
              <a:gd name="T13" fmla="*/ 35 h 262"/>
              <a:gd name="T14" fmla="*/ 40 w 204"/>
              <a:gd name="T15" fmla="*/ 35 h 262"/>
              <a:gd name="T16" fmla="*/ 57 w 204"/>
              <a:gd name="T17" fmla="*/ 72 h 262"/>
              <a:gd name="T18" fmla="*/ 20 w 204"/>
              <a:gd name="T19" fmla="*/ 125 h 262"/>
              <a:gd name="T20" fmla="*/ 7 w 204"/>
              <a:gd name="T21" fmla="*/ 167 h 262"/>
              <a:gd name="T22" fmla="*/ 7 w 204"/>
              <a:gd name="T23" fmla="*/ 160 h 262"/>
              <a:gd name="T24" fmla="*/ 7 w 204"/>
              <a:gd name="T25" fmla="*/ 167 h 262"/>
              <a:gd name="T26" fmla="*/ 0 w 204"/>
              <a:gd name="T27" fmla="*/ 205 h 262"/>
              <a:gd name="T28" fmla="*/ 5 w 204"/>
              <a:gd name="T29" fmla="*/ 242 h 262"/>
              <a:gd name="T30" fmla="*/ 0 w 204"/>
              <a:gd name="T31" fmla="*/ 242 h 262"/>
              <a:gd name="T32" fmla="*/ 5 w 204"/>
              <a:gd name="T33" fmla="*/ 247 h 262"/>
              <a:gd name="T34" fmla="*/ 57 w 204"/>
              <a:gd name="T35" fmla="*/ 262 h 262"/>
              <a:gd name="T36" fmla="*/ 129 w 204"/>
              <a:gd name="T37" fmla="*/ 257 h 262"/>
              <a:gd name="T38" fmla="*/ 137 w 204"/>
              <a:gd name="T39" fmla="*/ 240 h 262"/>
              <a:gd name="T40" fmla="*/ 137 w 204"/>
              <a:gd name="T41" fmla="*/ 207 h 262"/>
              <a:gd name="T42" fmla="*/ 194 w 204"/>
              <a:gd name="T43" fmla="*/ 185 h 262"/>
              <a:gd name="T44" fmla="*/ 204 w 204"/>
              <a:gd name="T45" fmla="*/ 117 h 262"/>
              <a:gd name="T46" fmla="*/ 192 w 204"/>
              <a:gd name="T47" fmla="*/ 55 h 262"/>
              <a:gd name="T48" fmla="*/ 189 w 204"/>
              <a:gd name="T49" fmla="*/ 4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9" y="47"/>
                </a:moveTo>
                <a:lnTo>
                  <a:pt x="139" y="60"/>
                </a:lnTo>
                <a:lnTo>
                  <a:pt x="90" y="17"/>
                </a:lnTo>
                <a:lnTo>
                  <a:pt x="92" y="10"/>
                </a:lnTo>
                <a:lnTo>
                  <a:pt x="55" y="0"/>
                </a:lnTo>
                <a:lnTo>
                  <a:pt x="42" y="35"/>
                </a:lnTo>
                <a:lnTo>
                  <a:pt x="35" y="35"/>
                </a:lnTo>
                <a:lnTo>
                  <a:pt x="40" y="35"/>
                </a:lnTo>
                <a:lnTo>
                  <a:pt x="57" y="72"/>
                </a:lnTo>
                <a:lnTo>
                  <a:pt x="20" y="125"/>
                </a:lnTo>
                <a:lnTo>
                  <a:pt x="7" y="167"/>
                </a:lnTo>
                <a:lnTo>
                  <a:pt x="7" y="160"/>
                </a:lnTo>
                <a:lnTo>
                  <a:pt x="7" y="167"/>
                </a:lnTo>
                <a:lnTo>
                  <a:pt x="0" y="205"/>
                </a:lnTo>
                <a:lnTo>
                  <a:pt x="5" y="242"/>
                </a:lnTo>
                <a:lnTo>
                  <a:pt x="0" y="242"/>
                </a:lnTo>
                <a:lnTo>
                  <a:pt x="5" y="247"/>
                </a:lnTo>
                <a:lnTo>
                  <a:pt x="57" y="262"/>
                </a:lnTo>
                <a:lnTo>
                  <a:pt x="129" y="257"/>
                </a:lnTo>
                <a:lnTo>
                  <a:pt x="137" y="240"/>
                </a:lnTo>
                <a:lnTo>
                  <a:pt x="137" y="207"/>
                </a:lnTo>
                <a:lnTo>
                  <a:pt x="194" y="185"/>
                </a:lnTo>
                <a:lnTo>
                  <a:pt x="204" y="117"/>
                </a:lnTo>
                <a:lnTo>
                  <a:pt x="192" y="55"/>
                </a:lnTo>
                <a:lnTo>
                  <a:pt x="189" y="4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573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572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48 h 67"/>
              <a:gd name="T4" fmla="*/ 22 w 86"/>
              <a:gd name="T5" fmla="*/ 67 h 67"/>
              <a:gd name="T6" fmla="*/ 0 w 86"/>
              <a:gd name="T7" fmla="*/ 29 h 67"/>
              <a:gd name="T8" fmla="*/ 35 w 86"/>
              <a:gd name="T9" fmla="*/ 0 h 67"/>
              <a:gd name="T10" fmla="*/ 32 w 86"/>
              <a:gd name="T11" fmla="*/ 0 h 67"/>
              <a:gd name="T12" fmla="*/ 35 w 86"/>
              <a:gd name="T13" fmla="*/ 3 h 67"/>
              <a:gd name="T14" fmla="*/ 83 w 86"/>
              <a:gd name="T15" fmla="*/ 19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48"/>
                </a:lnTo>
                <a:lnTo>
                  <a:pt x="22" y="67"/>
                </a:lnTo>
                <a:lnTo>
                  <a:pt x="0" y="29"/>
                </a:lnTo>
                <a:lnTo>
                  <a:pt x="35" y="0"/>
                </a:lnTo>
                <a:lnTo>
                  <a:pt x="32" y="0"/>
                </a:lnTo>
                <a:lnTo>
                  <a:pt x="35" y="3"/>
                </a:lnTo>
                <a:lnTo>
                  <a:pt x="83" y="19"/>
                </a:lnTo>
                <a:lnTo>
                  <a:pt x="86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571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50 h 67"/>
              <a:gd name="T4" fmla="*/ 20 w 86"/>
              <a:gd name="T5" fmla="*/ 67 h 67"/>
              <a:gd name="T6" fmla="*/ 0 w 86"/>
              <a:gd name="T7" fmla="*/ 30 h 67"/>
              <a:gd name="T8" fmla="*/ 35 w 86"/>
              <a:gd name="T9" fmla="*/ 0 h 67"/>
              <a:gd name="T10" fmla="*/ 30 w 86"/>
              <a:gd name="T11" fmla="*/ 0 h 67"/>
              <a:gd name="T12" fmla="*/ 35 w 86"/>
              <a:gd name="T13" fmla="*/ 5 h 67"/>
              <a:gd name="T14" fmla="*/ 83 w 86"/>
              <a:gd name="T15" fmla="*/ 20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50"/>
                </a:lnTo>
                <a:lnTo>
                  <a:pt x="20" y="67"/>
                </a:lnTo>
                <a:lnTo>
                  <a:pt x="0" y="30"/>
                </a:lnTo>
                <a:lnTo>
                  <a:pt x="35" y="0"/>
                </a:lnTo>
                <a:lnTo>
                  <a:pt x="30" y="0"/>
                </a:lnTo>
                <a:lnTo>
                  <a:pt x="35" y="5"/>
                </a:lnTo>
                <a:lnTo>
                  <a:pt x="83" y="20"/>
                </a:lnTo>
                <a:lnTo>
                  <a:pt x="86" y="2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570"/>
          <p:cNvSpPr>
            <a:spLocks/>
          </p:cNvSpPr>
          <p:nvPr/>
        </p:nvSpPr>
        <p:spPr bwMode="auto">
          <a:xfrm>
            <a:off x="4594820" y="4011843"/>
            <a:ext cx="184086" cy="90782"/>
          </a:xfrm>
          <a:custGeom>
            <a:avLst/>
            <a:gdLst>
              <a:gd name="T0" fmla="*/ 89 w 182"/>
              <a:gd name="T1" fmla="*/ 0 h 90"/>
              <a:gd name="T2" fmla="*/ 166 w 182"/>
              <a:gd name="T3" fmla="*/ 7 h 90"/>
              <a:gd name="T4" fmla="*/ 182 w 182"/>
              <a:gd name="T5" fmla="*/ 16 h 90"/>
              <a:gd name="T6" fmla="*/ 172 w 182"/>
              <a:gd name="T7" fmla="*/ 77 h 90"/>
              <a:gd name="T8" fmla="*/ 108 w 182"/>
              <a:gd name="T9" fmla="*/ 90 h 90"/>
              <a:gd name="T10" fmla="*/ 51 w 182"/>
              <a:gd name="T11" fmla="*/ 58 h 90"/>
              <a:gd name="T12" fmla="*/ 6 w 182"/>
              <a:gd name="T13" fmla="*/ 55 h 90"/>
              <a:gd name="T14" fmla="*/ 6 w 182"/>
              <a:gd name="T15" fmla="*/ 32 h 90"/>
              <a:gd name="T16" fmla="*/ 3 w 182"/>
              <a:gd name="T17" fmla="*/ 26 h 90"/>
              <a:gd name="T18" fmla="*/ 0 w 182"/>
              <a:gd name="T19" fmla="*/ 23 h 90"/>
              <a:gd name="T20" fmla="*/ 9 w 182"/>
              <a:gd name="T21" fmla="*/ 26 h 90"/>
              <a:gd name="T22" fmla="*/ 80 w 182"/>
              <a:gd name="T23" fmla="*/ 20 h 90"/>
              <a:gd name="T24" fmla="*/ 89 w 182"/>
              <a:gd name="T25" fmla="*/ 4 h 90"/>
              <a:gd name="T26" fmla="*/ 89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9" y="0"/>
                </a:moveTo>
                <a:lnTo>
                  <a:pt x="166" y="7"/>
                </a:lnTo>
                <a:lnTo>
                  <a:pt x="182" y="16"/>
                </a:lnTo>
                <a:lnTo>
                  <a:pt x="172" y="77"/>
                </a:lnTo>
                <a:lnTo>
                  <a:pt x="108" y="90"/>
                </a:lnTo>
                <a:lnTo>
                  <a:pt x="51" y="58"/>
                </a:lnTo>
                <a:lnTo>
                  <a:pt x="6" y="55"/>
                </a:lnTo>
                <a:lnTo>
                  <a:pt x="6" y="32"/>
                </a:lnTo>
                <a:lnTo>
                  <a:pt x="3" y="26"/>
                </a:lnTo>
                <a:lnTo>
                  <a:pt x="0" y="23"/>
                </a:lnTo>
                <a:lnTo>
                  <a:pt x="9" y="26"/>
                </a:lnTo>
                <a:lnTo>
                  <a:pt x="80" y="20"/>
                </a:lnTo>
                <a:lnTo>
                  <a:pt x="89" y="4"/>
                </a:lnTo>
                <a:lnTo>
                  <a:pt x="8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569"/>
          <p:cNvSpPr>
            <a:spLocks/>
          </p:cNvSpPr>
          <p:nvPr/>
        </p:nvSpPr>
        <p:spPr bwMode="auto">
          <a:xfrm>
            <a:off x="4594820" y="4011843"/>
            <a:ext cx="181564" cy="90782"/>
          </a:xfrm>
          <a:custGeom>
            <a:avLst/>
            <a:gdLst>
              <a:gd name="T0" fmla="*/ 88 w 182"/>
              <a:gd name="T1" fmla="*/ 0 h 90"/>
              <a:gd name="T2" fmla="*/ 167 w 182"/>
              <a:gd name="T3" fmla="*/ 5 h 90"/>
              <a:gd name="T4" fmla="*/ 182 w 182"/>
              <a:gd name="T5" fmla="*/ 15 h 90"/>
              <a:gd name="T6" fmla="*/ 172 w 182"/>
              <a:gd name="T7" fmla="*/ 75 h 90"/>
              <a:gd name="T8" fmla="*/ 109 w 182"/>
              <a:gd name="T9" fmla="*/ 90 h 90"/>
              <a:gd name="T10" fmla="*/ 51 w 182"/>
              <a:gd name="T11" fmla="*/ 58 h 90"/>
              <a:gd name="T12" fmla="*/ 5 w 182"/>
              <a:gd name="T13" fmla="*/ 55 h 90"/>
              <a:gd name="T14" fmla="*/ 5 w 182"/>
              <a:gd name="T15" fmla="*/ 30 h 90"/>
              <a:gd name="T16" fmla="*/ 3 w 182"/>
              <a:gd name="T17" fmla="*/ 25 h 90"/>
              <a:gd name="T18" fmla="*/ 0 w 182"/>
              <a:gd name="T19" fmla="*/ 23 h 90"/>
              <a:gd name="T20" fmla="*/ 8 w 182"/>
              <a:gd name="T21" fmla="*/ 25 h 90"/>
              <a:gd name="T22" fmla="*/ 81 w 182"/>
              <a:gd name="T23" fmla="*/ 20 h 90"/>
              <a:gd name="T24" fmla="*/ 88 w 182"/>
              <a:gd name="T25" fmla="*/ 3 h 90"/>
              <a:gd name="T26" fmla="*/ 88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8" y="0"/>
                </a:moveTo>
                <a:lnTo>
                  <a:pt x="167" y="5"/>
                </a:lnTo>
                <a:lnTo>
                  <a:pt x="182" y="15"/>
                </a:lnTo>
                <a:lnTo>
                  <a:pt x="172" y="75"/>
                </a:lnTo>
                <a:lnTo>
                  <a:pt x="109" y="90"/>
                </a:lnTo>
                <a:lnTo>
                  <a:pt x="51" y="58"/>
                </a:lnTo>
                <a:lnTo>
                  <a:pt x="5" y="55"/>
                </a:lnTo>
                <a:lnTo>
                  <a:pt x="5" y="30"/>
                </a:lnTo>
                <a:lnTo>
                  <a:pt x="3" y="25"/>
                </a:lnTo>
                <a:lnTo>
                  <a:pt x="0" y="23"/>
                </a:lnTo>
                <a:lnTo>
                  <a:pt x="8" y="25"/>
                </a:lnTo>
                <a:lnTo>
                  <a:pt x="81" y="20"/>
                </a:lnTo>
                <a:lnTo>
                  <a:pt x="88" y="3"/>
                </a:lnTo>
                <a:lnTo>
                  <a:pt x="8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568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6 h 74"/>
              <a:gd name="T4" fmla="*/ 93 w 135"/>
              <a:gd name="T5" fmla="*/ 70 h 74"/>
              <a:gd name="T6" fmla="*/ 90 w 135"/>
              <a:gd name="T7" fmla="*/ 74 h 74"/>
              <a:gd name="T8" fmla="*/ 93 w 135"/>
              <a:gd name="T9" fmla="*/ 70 h 74"/>
              <a:gd name="T10" fmla="*/ 77 w 135"/>
              <a:gd name="T11" fmla="*/ 61 h 74"/>
              <a:gd name="T12" fmla="*/ 0 w 135"/>
              <a:gd name="T13" fmla="*/ 54 h 74"/>
              <a:gd name="T14" fmla="*/ 0 w 135"/>
              <a:gd name="T15" fmla="*/ 26 h 74"/>
              <a:gd name="T16" fmla="*/ 58 w 135"/>
              <a:gd name="T17" fmla="*/ 3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6"/>
                </a:lnTo>
                <a:lnTo>
                  <a:pt x="93" y="70"/>
                </a:lnTo>
                <a:lnTo>
                  <a:pt x="90" y="74"/>
                </a:lnTo>
                <a:lnTo>
                  <a:pt x="93" y="70"/>
                </a:lnTo>
                <a:lnTo>
                  <a:pt x="77" y="61"/>
                </a:lnTo>
                <a:lnTo>
                  <a:pt x="0" y="54"/>
                </a:lnTo>
                <a:lnTo>
                  <a:pt x="0" y="26"/>
                </a:lnTo>
                <a:lnTo>
                  <a:pt x="58" y="3"/>
                </a:lnTo>
                <a:lnTo>
                  <a:pt x="5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567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5 h 74"/>
              <a:gd name="T4" fmla="*/ 93 w 135"/>
              <a:gd name="T5" fmla="*/ 69 h 74"/>
              <a:gd name="T6" fmla="*/ 90 w 135"/>
              <a:gd name="T7" fmla="*/ 74 h 74"/>
              <a:gd name="T8" fmla="*/ 93 w 135"/>
              <a:gd name="T9" fmla="*/ 69 h 74"/>
              <a:gd name="T10" fmla="*/ 78 w 135"/>
              <a:gd name="T11" fmla="*/ 59 h 74"/>
              <a:gd name="T12" fmla="*/ 0 w 135"/>
              <a:gd name="T13" fmla="*/ 54 h 74"/>
              <a:gd name="T14" fmla="*/ 0 w 135"/>
              <a:gd name="T15" fmla="*/ 25 h 74"/>
              <a:gd name="T16" fmla="*/ 58 w 135"/>
              <a:gd name="T17" fmla="*/ 2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5"/>
                </a:lnTo>
                <a:lnTo>
                  <a:pt x="93" y="69"/>
                </a:lnTo>
                <a:lnTo>
                  <a:pt x="90" y="74"/>
                </a:lnTo>
                <a:lnTo>
                  <a:pt x="93" y="69"/>
                </a:lnTo>
                <a:lnTo>
                  <a:pt x="78" y="59"/>
                </a:lnTo>
                <a:lnTo>
                  <a:pt x="0" y="54"/>
                </a:lnTo>
                <a:lnTo>
                  <a:pt x="0" y="25"/>
                </a:lnTo>
                <a:lnTo>
                  <a:pt x="58" y="2"/>
                </a:lnTo>
                <a:lnTo>
                  <a:pt x="5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566"/>
          <p:cNvSpPr>
            <a:spLocks/>
          </p:cNvSpPr>
          <p:nvPr/>
        </p:nvSpPr>
        <p:spPr bwMode="auto">
          <a:xfrm>
            <a:off x="4736036" y="3797498"/>
            <a:ext cx="191651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3 h 192"/>
              <a:gd name="T4" fmla="*/ 4 w 189"/>
              <a:gd name="T5" fmla="*/ 29 h 192"/>
              <a:gd name="T6" fmla="*/ 16 w 189"/>
              <a:gd name="T7" fmla="*/ 93 h 192"/>
              <a:gd name="T8" fmla="*/ 7 w 189"/>
              <a:gd name="T9" fmla="*/ 157 h 192"/>
              <a:gd name="T10" fmla="*/ 84 w 189"/>
              <a:gd name="T11" fmla="*/ 183 h 192"/>
              <a:gd name="T12" fmla="*/ 84 w 189"/>
              <a:gd name="T13" fmla="*/ 186 h 192"/>
              <a:gd name="T14" fmla="*/ 148 w 189"/>
              <a:gd name="T15" fmla="*/ 192 h 192"/>
              <a:gd name="T16" fmla="*/ 189 w 189"/>
              <a:gd name="T17" fmla="*/ 151 h 192"/>
              <a:gd name="T18" fmla="*/ 157 w 189"/>
              <a:gd name="T19" fmla="*/ 71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3"/>
                </a:lnTo>
                <a:lnTo>
                  <a:pt x="4" y="29"/>
                </a:lnTo>
                <a:lnTo>
                  <a:pt x="16" y="93"/>
                </a:lnTo>
                <a:lnTo>
                  <a:pt x="7" y="157"/>
                </a:lnTo>
                <a:lnTo>
                  <a:pt x="84" y="183"/>
                </a:lnTo>
                <a:lnTo>
                  <a:pt x="84" y="186"/>
                </a:lnTo>
                <a:lnTo>
                  <a:pt x="148" y="192"/>
                </a:lnTo>
                <a:lnTo>
                  <a:pt x="189" y="151"/>
                </a:lnTo>
                <a:lnTo>
                  <a:pt x="157" y="71"/>
                </a:lnTo>
                <a:lnTo>
                  <a:pt x="164" y="35"/>
                </a:lnTo>
                <a:lnTo>
                  <a:pt x="10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565"/>
          <p:cNvSpPr>
            <a:spLocks/>
          </p:cNvSpPr>
          <p:nvPr/>
        </p:nvSpPr>
        <p:spPr bwMode="auto">
          <a:xfrm>
            <a:off x="4736036" y="3797498"/>
            <a:ext cx="189130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2 h 192"/>
              <a:gd name="T4" fmla="*/ 3 w 189"/>
              <a:gd name="T5" fmla="*/ 30 h 192"/>
              <a:gd name="T6" fmla="*/ 15 w 189"/>
              <a:gd name="T7" fmla="*/ 92 h 192"/>
              <a:gd name="T8" fmla="*/ 5 w 189"/>
              <a:gd name="T9" fmla="*/ 157 h 192"/>
              <a:gd name="T10" fmla="*/ 83 w 189"/>
              <a:gd name="T11" fmla="*/ 182 h 192"/>
              <a:gd name="T12" fmla="*/ 83 w 189"/>
              <a:gd name="T13" fmla="*/ 187 h 192"/>
              <a:gd name="T14" fmla="*/ 149 w 189"/>
              <a:gd name="T15" fmla="*/ 192 h 192"/>
              <a:gd name="T16" fmla="*/ 189 w 189"/>
              <a:gd name="T17" fmla="*/ 152 h 192"/>
              <a:gd name="T18" fmla="*/ 156 w 189"/>
              <a:gd name="T19" fmla="*/ 72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2"/>
                </a:lnTo>
                <a:lnTo>
                  <a:pt x="3" y="30"/>
                </a:lnTo>
                <a:lnTo>
                  <a:pt x="15" y="92"/>
                </a:lnTo>
                <a:lnTo>
                  <a:pt x="5" y="157"/>
                </a:lnTo>
                <a:lnTo>
                  <a:pt x="83" y="182"/>
                </a:lnTo>
                <a:lnTo>
                  <a:pt x="83" y="187"/>
                </a:lnTo>
                <a:lnTo>
                  <a:pt x="149" y="192"/>
                </a:lnTo>
                <a:lnTo>
                  <a:pt x="189" y="152"/>
                </a:lnTo>
                <a:lnTo>
                  <a:pt x="156" y="72"/>
                </a:lnTo>
                <a:lnTo>
                  <a:pt x="164" y="35"/>
                </a:lnTo>
                <a:lnTo>
                  <a:pt x="103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564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6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5 h 61"/>
              <a:gd name="T8" fmla="*/ 3 w 105"/>
              <a:gd name="T9" fmla="*/ 41 h 61"/>
              <a:gd name="T10" fmla="*/ 0 w 105"/>
              <a:gd name="T11" fmla="*/ 45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6"/>
                </a:moveTo>
                <a:lnTo>
                  <a:pt x="105" y="61"/>
                </a:lnTo>
                <a:lnTo>
                  <a:pt x="38" y="61"/>
                </a:lnTo>
                <a:lnTo>
                  <a:pt x="0" y="45"/>
                </a:lnTo>
                <a:lnTo>
                  <a:pt x="3" y="41"/>
                </a:lnTo>
                <a:lnTo>
                  <a:pt x="0" y="45"/>
                </a:lnTo>
                <a:lnTo>
                  <a:pt x="3" y="41"/>
                </a:lnTo>
                <a:lnTo>
                  <a:pt x="45" y="0"/>
                </a:lnTo>
                <a:lnTo>
                  <a:pt x="105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1563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5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6 h 61"/>
              <a:gd name="T8" fmla="*/ 3 w 105"/>
              <a:gd name="T9" fmla="*/ 41 h 61"/>
              <a:gd name="T10" fmla="*/ 0 w 105"/>
              <a:gd name="T11" fmla="*/ 46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5"/>
                </a:moveTo>
                <a:lnTo>
                  <a:pt x="105" y="61"/>
                </a:lnTo>
                <a:lnTo>
                  <a:pt x="38" y="61"/>
                </a:lnTo>
                <a:lnTo>
                  <a:pt x="0" y="46"/>
                </a:lnTo>
                <a:lnTo>
                  <a:pt x="3" y="41"/>
                </a:lnTo>
                <a:lnTo>
                  <a:pt x="0" y="46"/>
                </a:lnTo>
                <a:lnTo>
                  <a:pt x="3" y="41"/>
                </a:lnTo>
                <a:lnTo>
                  <a:pt x="45" y="0"/>
                </a:lnTo>
                <a:lnTo>
                  <a:pt x="105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1562"/>
          <p:cNvSpPr>
            <a:spLocks/>
          </p:cNvSpPr>
          <p:nvPr/>
        </p:nvSpPr>
        <p:spPr bwMode="auto">
          <a:xfrm>
            <a:off x="4773863" y="4026973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1561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9 h 86"/>
              <a:gd name="T2" fmla="*/ 99 w 118"/>
              <a:gd name="T3" fmla="*/ 86 h 86"/>
              <a:gd name="T4" fmla="*/ 48 w 118"/>
              <a:gd name="T5" fmla="*/ 73 h 86"/>
              <a:gd name="T6" fmla="*/ 0 w 118"/>
              <a:gd name="T7" fmla="*/ 57 h 86"/>
              <a:gd name="T8" fmla="*/ 6 w 118"/>
              <a:gd name="T9" fmla="*/ 57 h 86"/>
              <a:gd name="T10" fmla="*/ 13 w 118"/>
              <a:gd name="T11" fmla="*/ 0 h 86"/>
              <a:gd name="T12" fmla="*/ 51 w 118"/>
              <a:gd name="T13" fmla="*/ 16 h 86"/>
              <a:gd name="T14" fmla="*/ 115 w 118"/>
              <a:gd name="T15" fmla="*/ 16 h 86"/>
              <a:gd name="T16" fmla="*/ 118 w 118"/>
              <a:gd name="T17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9"/>
                </a:moveTo>
                <a:lnTo>
                  <a:pt x="99" y="86"/>
                </a:lnTo>
                <a:lnTo>
                  <a:pt x="48" y="73"/>
                </a:lnTo>
                <a:lnTo>
                  <a:pt x="0" y="57"/>
                </a:lnTo>
                <a:lnTo>
                  <a:pt x="6" y="57"/>
                </a:lnTo>
                <a:lnTo>
                  <a:pt x="13" y="0"/>
                </a:lnTo>
                <a:lnTo>
                  <a:pt x="51" y="16"/>
                </a:lnTo>
                <a:lnTo>
                  <a:pt x="115" y="16"/>
                </a:lnTo>
                <a:lnTo>
                  <a:pt x="118" y="1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1560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8 h 86"/>
              <a:gd name="T2" fmla="*/ 100 w 118"/>
              <a:gd name="T3" fmla="*/ 86 h 86"/>
              <a:gd name="T4" fmla="*/ 48 w 118"/>
              <a:gd name="T5" fmla="*/ 73 h 86"/>
              <a:gd name="T6" fmla="*/ 0 w 118"/>
              <a:gd name="T7" fmla="*/ 56 h 86"/>
              <a:gd name="T8" fmla="*/ 5 w 118"/>
              <a:gd name="T9" fmla="*/ 56 h 86"/>
              <a:gd name="T10" fmla="*/ 13 w 118"/>
              <a:gd name="T11" fmla="*/ 0 h 86"/>
              <a:gd name="T12" fmla="*/ 50 w 118"/>
              <a:gd name="T13" fmla="*/ 15 h 86"/>
              <a:gd name="T14" fmla="*/ 115 w 118"/>
              <a:gd name="T15" fmla="*/ 15 h 86"/>
              <a:gd name="T16" fmla="*/ 118 w 118"/>
              <a:gd name="T17" fmla="*/ 1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8"/>
                </a:moveTo>
                <a:lnTo>
                  <a:pt x="100" y="86"/>
                </a:lnTo>
                <a:lnTo>
                  <a:pt x="48" y="73"/>
                </a:lnTo>
                <a:lnTo>
                  <a:pt x="0" y="56"/>
                </a:lnTo>
                <a:lnTo>
                  <a:pt x="5" y="56"/>
                </a:lnTo>
                <a:lnTo>
                  <a:pt x="13" y="0"/>
                </a:lnTo>
                <a:lnTo>
                  <a:pt x="50" y="15"/>
                </a:lnTo>
                <a:lnTo>
                  <a:pt x="115" y="15"/>
                </a:lnTo>
                <a:lnTo>
                  <a:pt x="11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1559"/>
          <p:cNvSpPr>
            <a:spLocks/>
          </p:cNvSpPr>
          <p:nvPr/>
        </p:nvSpPr>
        <p:spPr bwMode="auto">
          <a:xfrm>
            <a:off x="4703254" y="4087494"/>
            <a:ext cx="103390" cy="50434"/>
          </a:xfrm>
          <a:custGeom>
            <a:avLst/>
            <a:gdLst>
              <a:gd name="T0" fmla="*/ 96 w 103"/>
              <a:gd name="T1" fmla="*/ 23 h 51"/>
              <a:gd name="T2" fmla="*/ 77 w 103"/>
              <a:gd name="T3" fmla="*/ 42 h 51"/>
              <a:gd name="T4" fmla="*/ 13 w 103"/>
              <a:gd name="T5" fmla="*/ 51 h 51"/>
              <a:gd name="T6" fmla="*/ 4 w 103"/>
              <a:gd name="T7" fmla="*/ 45 h 51"/>
              <a:gd name="T8" fmla="*/ 0 w 103"/>
              <a:gd name="T9" fmla="*/ 13 h 51"/>
              <a:gd name="T10" fmla="*/ 64 w 103"/>
              <a:gd name="T11" fmla="*/ 0 h 51"/>
              <a:gd name="T12" fmla="*/ 58 w 103"/>
              <a:gd name="T13" fmla="*/ 0 h 51"/>
              <a:gd name="T14" fmla="*/ 103 w 103"/>
              <a:gd name="T15" fmla="*/ 16 h 51"/>
              <a:gd name="T16" fmla="*/ 96 w 103"/>
              <a:gd name="T17" fmla="*/ 2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6" y="23"/>
                </a:moveTo>
                <a:lnTo>
                  <a:pt x="77" y="42"/>
                </a:lnTo>
                <a:lnTo>
                  <a:pt x="13" y="51"/>
                </a:lnTo>
                <a:lnTo>
                  <a:pt x="4" y="45"/>
                </a:lnTo>
                <a:lnTo>
                  <a:pt x="0" y="13"/>
                </a:lnTo>
                <a:lnTo>
                  <a:pt x="64" y="0"/>
                </a:lnTo>
                <a:lnTo>
                  <a:pt x="58" y="0"/>
                </a:lnTo>
                <a:lnTo>
                  <a:pt x="103" y="16"/>
                </a:lnTo>
                <a:lnTo>
                  <a:pt x="96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5" name="Freeform 1558"/>
          <p:cNvSpPr>
            <a:spLocks/>
          </p:cNvSpPr>
          <p:nvPr/>
        </p:nvSpPr>
        <p:spPr bwMode="auto">
          <a:xfrm>
            <a:off x="4703254" y="4087494"/>
            <a:ext cx="103390" cy="52957"/>
          </a:xfrm>
          <a:custGeom>
            <a:avLst/>
            <a:gdLst>
              <a:gd name="T0" fmla="*/ 95 w 103"/>
              <a:gd name="T1" fmla="*/ 24 h 51"/>
              <a:gd name="T2" fmla="*/ 78 w 103"/>
              <a:gd name="T3" fmla="*/ 41 h 51"/>
              <a:gd name="T4" fmla="*/ 13 w 103"/>
              <a:gd name="T5" fmla="*/ 51 h 51"/>
              <a:gd name="T6" fmla="*/ 3 w 103"/>
              <a:gd name="T7" fmla="*/ 44 h 51"/>
              <a:gd name="T8" fmla="*/ 0 w 103"/>
              <a:gd name="T9" fmla="*/ 15 h 51"/>
              <a:gd name="T10" fmla="*/ 63 w 103"/>
              <a:gd name="T11" fmla="*/ 0 h 51"/>
              <a:gd name="T12" fmla="*/ 58 w 103"/>
              <a:gd name="T13" fmla="*/ 0 h 51"/>
              <a:gd name="T14" fmla="*/ 103 w 103"/>
              <a:gd name="T15" fmla="*/ 17 h 51"/>
              <a:gd name="T16" fmla="*/ 95 w 103"/>
              <a:gd name="T17" fmla="*/ 2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5" y="24"/>
                </a:moveTo>
                <a:lnTo>
                  <a:pt x="78" y="41"/>
                </a:lnTo>
                <a:lnTo>
                  <a:pt x="13" y="51"/>
                </a:lnTo>
                <a:lnTo>
                  <a:pt x="3" y="44"/>
                </a:lnTo>
                <a:lnTo>
                  <a:pt x="0" y="15"/>
                </a:lnTo>
                <a:lnTo>
                  <a:pt x="63" y="0"/>
                </a:lnTo>
                <a:lnTo>
                  <a:pt x="58" y="0"/>
                </a:lnTo>
                <a:lnTo>
                  <a:pt x="103" y="17"/>
                </a:lnTo>
                <a:lnTo>
                  <a:pt x="95" y="2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6" name="Freeform 1557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2 h 58"/>
              <a:gd name="T4" fmla="*/ 51 w 51"/>
              <a:gd name="T5" fmla="*/ 3 h 58"/>
              <a:gd name="T6" fmla="*/ 7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2"/>
                </a:lnTo>
                <a:lnTo>
                  <a:pt x="51" y="3"/>
                </a:lnTo>
                <a:lnTo>
                  <a:pt x="7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7" name="Freeform 1556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3 h 58"/>
              <a:gd name="T4" fmla="*/ 51 w 51"/>
              <a:gd name="T5" fmla="*/ 3 h 58"/>
              <a:gd name="T6" fmla="*/ 8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3"/>
                </a:lnTo>
                <a:lnTo>
                  <a:pt x="51" y="3"/>
                </a:lnTo>
                <a:lnTo>
                  <a:pt x="8" y="0"/>
                </a:lnTo>
                <a:lnTo>
                  <a:pt x="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8" name="Freeform 1555"/>
          <p:cNvSpPr>
            <a:spLocks/>
          </p:cNvSpPr>
          <p:nvPr/>
        </p:nvSpPr>
        <p:spPr bwMode="auto">
          <a:xfrm>
            <a:off x="4804123" y="4221146"/>
            <a:ext cx="55478" cy="68086"/>
          </a:xfrm>
          <a:custGeom>
            <a:avLst/>
            <a:gdLst>
              <a:gd name="T0" fmla="*/ 0 w 54"/>
              <a:gd name="T1" fmla="*/ 4 h 68"/>
              <a:gd name="T2" fmla="*/ 25 w 54"/>
              <a:gd name="T3" fmla="*/ 61 h 68"/>
              <a:gd name="T4" fmla="*/ 25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4"/>
                </a:moveTo>
                <a:lnTo>
                  <a:pt x="25" y="61"/>
                </a:lnTo>
                <a:lnTo>
                  <a:pt x="25" y="68"/>
                </a:lnTo>
                <a:lnTo>
                  <a:pt x="54" y="58"/>
                </a:lnTo>
                <a:lnTo>
                  <a:pt x="28" y="0"/>
                </a:lnTo>
                <a:lnTo>
                  <a:pt x="0" y="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9" name="Freeform 1554"/>
          <p:cNvSpPr>
            <a:spLocks/>
          </p:cNvSpPr>
          <p:nvPr/>
        </p:nvSpPr>
        <p:spPr bwMode="auto">
          <a:xfrm>
            <a:off x="4804123" y="4221146"/>
            <a:ext cx="52955" cy="68086"/>
          </a:xfrm>
          <a:custGeom>
            <a:avLst/>
            <a:gdLst>
              <a:gd name="T0" fmla="*/ 0 w 54"/>
              <a:gd name="T1" fmla="*/ 3 h 68"/>
              <a:gd name="T2" fmla="*/ 26 w 54"/>
              <a:gd name="T3" fmla="*/ 60 h 68"/>
              <a:gd name="T4" fmla="*/ 26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3"/>
                </a:moveTo>
                <a:lnTo>
                  <a:pt x="26" y="60"/>
                </a:lnTo>
                <a:lnTo>
                  <a:pt x="26" y="68"/>
                </a:lnTo>
                <a:lnTo>
                  <a:pt x="54" y="58"/>
                </a:lnTo>
                <a:lnTo>
                  <a:pt x="28" y="0"/>
                </a:lnTo>
                <a:lnTo>
                  <a:pt x="0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0" name="Freeform 1553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6 h 58"/>
              <a:gd name="T2" fmla="*/ 42 w 67"/>
              <a:gd name="T3" fmla="*/ 0 h 58"/>
              <a:gd name="T4" fmla="*/ 67 w 67"/>
              <a:gd name="T5" fmla="*/ 23 h 58"/>
              <a:gd name="T6" fmla="*/ 16 w 67"/>
              <a:gd name="T7" fmla="*/ 58 h 58"/>
              <a:gd name="T8" fmla="*/ 0 w 67"/>
              <a:gd name="T9" fmla="*/ 2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6"/>
                </a:moveTo>
                <a:lnTo>
                  <a:pt x="42" y="0"/>
                </a:lnTo>
                <a:lnTo>
                  <a:pt x="67" y="23"/>
                </a:lnTo>
                <a:lnTo>
                  <a:pt x="16" y="58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1" name="Freeform 1552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5 h 58"/>
              <a:gd name="T2" fmla="*/ 42 w 67"/>
              <a:gd name="T3" fmla="*/ 0 h 58"/>
              <a:gd name="T4" fmla="*/ 67 w 67"/>
              <a:gd name="T5" fmla="*/ 23 h 58"/>
              <a:gd name="T6" fmla="*/ 15 w 67"/>
              <a:gd name="T7" fmla="*/ 58 h 58"/>
              <a:gd name="T8" fmla="*/ 0 w 67"/>
              <a:gd name="T9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5"/>
                </a:moveTo>
                <a:lnTo>
                  <a:pt x="42" y="0"/>
                </a:lnTo>
                <a:lnTo>
                  <a:pt x="67" y="23"/>
                </a:lnTo>
                <a:lnTo>
                  <a:pt x="15" y="58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2" name="Freeform 1551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7 w 115"/>
              <a:gd name="T3" fmla="*/ 103 h 122"/>
              <a:gd name="T4" fmla="*/ 35 w 115"/>
              <a:gd name="T5" fmla="*/ 99 h 122"/>
              <a:gd name="T6" fmla="*/ 45 w 115"/>
              <a:gd name="T7" fmla="*/ 122 h 122"/>
              <a:gd name="T8" fmla="*/ 87 w 115"/>
              <a:gd name="T9" fmla="*/ 96 h 122"/>
              <a:gd name="T10" fmla="*/ 112 w 115"/>
              <a:gd name="T11" fmla="*/ 119 h 122"/>
              <a:gd name="T12" fmla="*/ 109 w 115"/>
              <a:gd name="T13" fmla="*/ 122 h 122"/>
              <a:gd name="T14" fmla="*/ 112 w 115"/>
              <a:gd name="T15" fmla="*/ 122 h 122"/>
              <a:gd name="T16" fmla="*/ 115 w 115"/>
              <a:gd name="T17" fmla="*/ 39 h 122"/>
              <a:gd name="T18" fmla="*/ 64 w 115"/>
              <a:gd name="T19" fmla="*/ 0 h 122"/>
              <a:gd name="T20" fmla="*/ 61 w 115"/>
              <a:gd name="T21" fmla="*/ 0 h 122"/>
              <a:gd name="T22" fmla="*/ 58 w 115"/>
              <a:gd name="T23" fmla="*/ 32 h 122"/>
              <a:gd name="T24" fmla="*/ 51 w 115"/>
              <a:gd name="T25" fmla="*/ 35 h 122"/>
              <a:gd name="T26" fmla="*/ 48 w 115"/>
              <a:gd name="T27" fmla="*/ 64 h 122"/>
              <a:gd name="T28" fmla="*/ 0 w 115"/>
              <a:gd name="T29" fmla="*/ 87 h 122"/>
              <a:gd name="T30" fmla="*/ 0 w 115"/>
              <a:gd name="T31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7" y="103"/>
                </a:lnTo>
                <a:lnTo>
                  <a:pt x="35" y="99"/>
                </a:lnTo>
                <a:lnTo>
                  <a:pt x="45" y="122"/>
                </a:lnTo>
                <a:lnTo>
                  <a:pt x="87" y="96"/>
                </a:lnTo>
                <a:lnTo>
                  <a:pt x="112" y="119"/>
                </a:lnTo>
                <a:lnTo>
                  <a:pt x="109" y="122"/>
                </a:lnTo>
                <a:lnTo>
                  <a:pt x="112" y="122"/>
                </a:lnTo>
                <a:lnTo>
                  <a:pt x="115" y="39"/>
                </a:lnTo>
                <a:lnTo>
                  <a:pt x="64" y="0"/>
                </a:lnTo>
                <a:lnTo>
                  <a:pt x="61" y="0"/>
                </a:lnTo>
                <a:lnTo>
                  <a:pt x="58" y="32"/>
                </a:lnTo>
                <a:lnTo>
                  <a:pt x="51" y="35"/>
                </a:lnTo>
                <a:lnTo>
                  <a:pt x="48" y="64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3" name="Freeform 1550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8 w 115"/>
              <a:gd name="T3" fmla="*/ 102 h 122"/>
              <a:gd name="T4" fmla="*/ 35 w 115"/>
              <a:gd name="T5" fmla="*/ 100 h 122"/>
              <a:gd name="T6" fmla="*/ 45 w 115"/>
              <a:gd name="T7" fmla="*/ 122 h 122"/>
              <a:gd name="T8" fmla="*/ 88 w 115"/>
              <a:gd name="T9" fmla="*/ 97 h 122"/>
              <a:gd name="T10" fmla="*/ 113 w 115"/>
              <a:gd name="T11" fmla="*/ 120 h 122"/>
              <a:gd name="T12" fmla="*/ 110 w 115"/>
              <a:gd name="T13" fmla="*/ 122 h 122"/>
              <a:gd name="T14" fmla="*/ 113 w 115"/>
              <a:gd name="T15" fmla="*/ 122 h 122"/>
              <a:gd name="T16" fmla="*/ 115 w 115"/>
              <a:gd name="T17" fmla="*/ 40 h 122"/>
              <a:gd name="T18" fmla="*/ 65 w 115"/>
              <a:gd name="T19" fmla="*/ 0 h 122"/>
              <a:gd name="T20" fmla="*/ 60 w 115"/>
              <a:gd name="T21" fmla="*/ 0 h 122"/>
              <a:gd name="T22" fmla="*/ 58 w 115"/>
              <a:gd name="T23" fmla="*/ 32 h 122"/>
              <a:gd name="T24" fmla="*/ 50 w 115"/>
              <a:gd name="T25" fmla="*/ 35 h 122"/>
              <a:gd name="T26" fmla="*/ 48 w 115"/>
              <a:gd name="T27" fmla="*/ 65 h 122"/>
              <a:gd name="T28" fmla="*/ 0 w 115"/>
              <a:gd name="T29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8" y="102"/>
                </a:lnTo>
                <a:lnTo>
                  <a:pt x="35" y="100"/>
                </a:lnTo>
                <a:lnTo>
                  <a:pt x="45" y="122"/>
                </a:lnTo>
                <a:lnTo>
                  <a:pt x="88" y="97"/>
                </a:lnTo>
                <a:lnTo>
                  <a:pt x="113" y="120"/>
                </a:lnTo>
                <a:lnTo>
                  <a:pt x="110" y="122"/>
                </a:lnTo>
                <a:lnTo>
                  <a:pt x="113" y="122"/>
                </a:lnTo>
                <a:lnTo>
                  <a:pt x="115" y="40"/>
                </a:lnTo>
                <a:lnTo>
                  <a:pt x="65" y="0"/>
                </a:lnTo>
                <a:lnTo>
                  <a:pt x="60" y="0"/>
                </a:lnTo>
                <a:lnTo>
                  <a:pt x="58" y="32"/>
                </a:lnTo>
                <a:lnTo>
                  <a:pt x="50" y="35"/>
                </a:lnTo>
                <a:lnTo>
                  <a:pt x="48" y="65"/>
                </a:lnTo>
                <a:lnTo>
                  <a:pt x="0" y="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4" name="Freeform 1549"/>
          <p:cNvSpPr>
            <a:spLocks/>
          </p:cNvSpPr>
          <p:nvPr/>
        </p:nvSpPr>
        <p:spPr bwMode="auto">
          <a:xfrm>
            <a:off x="4980643" y="4203493"/>
            <a:ext cx="47912" cy="68087"/>
          </a:xfrm>
          <a:custGeom>
            <a:avLst/>
            <a:gdLst>
              <a:gd name="T0" fmla="*/ 3 w 48"/>
              <a:gd name="T1" fmla="*/ 58 h 68"/>
              <a:gd name="T2" fmla="*/ 16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19 w 48"/>
              <a:gd name="T9" fmla="*/ 10 h 68"/>
              <a:gd name="T10" fmla="*/ 0 w 48"/>
              <a:gd name="T11" fmla="*/ 20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6" y="68"/>
                </a:lnTo>
                <a:lnTo>
                  <a:pt x="48" y="29"/>
                </a:lnTo>
                <a:lnTo>
                  <a:pt x="38" y="0"/>
                </a:lnTo>
                <a:lnTo>
                  <a:pt x="19" y="10"/>
                </a:lnTo>
                <a:lnTo>
                  <a:pt x="0" y="20"/>
                </a:lnTo>
                <a:lnTo>
                  <a:pt x="3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5" name="Freeform 1548"/>
          <p:cNvSpPr>
            <a:spLocks/>
          </p:cNvSpPr>
          <p:nvPr/>
        </p:nvSpPr>
        <p:spPr bwMode="auto">
          <a:xfrm>
            <a:off x="4980643" y="4203493"/>
            <a:ext cx="47912" cy="70608"/>
          </a:xfrm>
          <a:custGeom>
            <a:avLst/>
            <a:gdLst>
              <a:gd name="T0" fmla="*/ 3 w 48"/>
              <a:gd name="T1" fmla="*/ 58 h 68"/>
              <a:gd name="T2" fmla="*/ 18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20 w 48"/>
              <a:gd name="T9" fmla="*/ 10 h 68"/>
              <a:gd name="T10" fmla="*/ 0 w 48"/>
              <a:gd name="T11" fmla="*/ 19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8" y="68"/>
                </a:lnTo>
                <a:lnTo>
                  <a:pt x="48" y="29"/>
                </a:lnTo>
                <a:lnTo>
                  <a:pt x="38" y="0"/>
                </a:lnTo>
                <a:lnTo>
                  <a:pt x="20" y="10"/>
                </a:lnTo>
                <a:lnTo>
                  <a:pt x="0" y="19"/>
                </a:lnTo>
                <a:lnTo>
                  <a:pt x="3" y="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6" name="Freeform 1547"/>
          <p:cNvSpPr>
            <a:spLocks/>
          </p:cNvSpPr>
          <p:nvPr/>
        </p:nvSpPr>
        <p:spPr bwMode="auto">
          <a:xfrm>
            <a:off x="4910035" y="4155582"/>
            <a:ext cx="113477" cy="105912"/>
          </a:xfrm>
          <a:custGeom>
            <a:avLst/>
            <a:gdLst>
              <a:gd name="T0" fmla="*/ 74 w 112"/>
              <a:gd name="T1" fmla="*/ 106 h 106"/>
              <a:gd name="T2" fmla="*/ 71 w 112"/>
              <a:gd name="T3" fmla="*/ 68 h 106"/>
              <a:gd name="T4" fmla="*/ 109 w 112"/>
              <a:gd name="T5" fmla="*/ 48 h 106"/>
              <a:gd name="T6" fmla="*/ 112 w 112"/>
              <a:gd name="T7" fmla="*/ 64 h 106"/>
              <a:gd name="T8" fmla="*/ 106 w 112"/>
              <a:gd name="T9" fmla="*/ 0 h 106"/>
              <a:gd name="T10" fmla="*/ 3 w 112"/>
              <a:gd name="T11" fmla="*/ 13 h 106"/>
              <a:gd name="T12" fmla="*/ 3 w 112"/>
              <a:gd name="T13" fmla="*/ 16 h 106"/>
              <a:gd name="T14" fmla="*/ 0 w 112"/>
              <a:gd name="T15" fmla="*/ 74 h 106"/>
              <a:gd name="T16" fmla="*/ 7 w 112"/>
              <a:gd name="T17" fmla="*/ 80 h 106"/>
              <a:gd name="T18" fmla="*/ 74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4" y="106"/>
                </a:moveTo>
                <a:lnTo>
                  <a:pt x="71" y="68"/>
                </a:lnTo>
                <a:lnTo>
                  <a:pt x="109" y="48"/>
                </a:lnTo>
                <a:lnTo>
                  <a:pt x="112" y="64"/>
                </a:lnTo>
                <a:lnTo>
                  <a:pt x="106" y="0"/>
                </a:lnTo>
                <a:lnTo>
                  <a:pt x="3" y="13"/>
                </a:lnTo>
                <a:lnTo>
                  <a:pt x="3" y="16"/>
                </a:lnTo>
                <a:lnTo>
                  <a:pt x="0" y="74"/>
                </a:lnTo>
                <a:lnTo>
                  <a:pt x="7" y="80"/>
                </a:lnTo>
                <a:lnTo>
                  <a:pt x="74" y="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7" name="Freeform 1546"/>
          <p:cNvSpPr>
            <a:spLocks/>
          </p:cNvSpPr>
          <p:nvPr/>
        </p:nvSpPr>
        <p:spPr bwMode="auto">
          <a:xfrm>
            <a:off x="4910035" y="4155582"/>
            <a:ext cx="113477" cy="108433"/>
          </a:xfrm>
          <a:custGeom>
            <a:avLst/>
            <a:gdLst>
              <a:gd name="T0" fmla="*/ 72 w 112"/>
              <a:gd name="T1" fmla="*/ 106 h 106"/>
              <a:gd name="T2" fmla="*/ 70 w 112"/>
              <a:gd name="T3" fmla="*/ 67 h 106"/>
              <a:gd name="T4" fmla="*/ 107 w 112"/>
              <a:gd name="T5" fmla="*/ 47 h 106"/>
              <a:gd name="T6" fmla="*/ 112 w 112"/>
              <a:gd name="T7" fmla="*/ 64 h 106"/>
              <a:gd name="T8" fmla="*/ 105 w 112"/>
              <a:gd name="T9" fmla="*/ 0 h 106"/>
              <a:gd name="T10" fmla="*/ 2 w 112"/>
              <a:gd name="T11" fmla="*/ 12 h 106"/>
              <a:gd name="T12" fmla="*/ 2 w 112"/>
              <a:gd name="T13" fmla="*/ 17 h 106"/>
              <a:gd name="T14" fmla="*/ 0 w 112"/>
              <a:gd name="T15" fmla="*/ 74 h 106"/>
              <a:gd name="T16" fmla="*/ 7 w 112"/>
              <a:gd name="T17" fmla="*/ 79 h 106"/>
              <a:gd name="T18" fmla="*/ 72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2" y="106"/>
                </a:moveTo>
                <a:lnTo>
                  <a:pt x="70" y="67"/>
                </a:lnTo>
                <a:lnTo>
                  <a:pt x="107" y="47"/>
                </a:lnTo>
                <a:lnTo>
                  <a:pt x="112" y="64"/>
                </a:lnTo>
                <a:lnTo>
                  <a:pt x="105" y="0"/>
                </a:lnTo>
                <a:lnTo>
                  <a:pt x="2" y="12"/>
                </a:lnTo>
                <a:lnTo>
                  <a:pt x="2" y="17"/>
                </a:lnTo>
                <a:lnTo>
                  <a:pt x="0" y="74"/>
                </a:lnTo>
                <a:lnTo>
                  <a:pt x="7" y="79"/>
                </a:lnTo>
                <a:lnTo>
                  <a:pt x="72" y="10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8" name="Freeform 1545"/>
          <p:cNvSpPr>
            <a:spLocks/>
          </p:cNvSpPr>
          <p:nvPr/>
        </p:nvSpPr>
        <p:spPr bwMode="auto">
          <a:xfrm>
            <a:off x="4907513" y="4236277"/>
            <a:ext cx="2523" cy="7564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3 w 3"/>
              <a:gd name="T5" fmla="*/ 5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7"/>
                </a:ln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9" name="Freeform 1544"/>
          <p:cNvSpPr>
            <a:spLocks/>
          </p:cNvSpPr>
          <p:nvPr/>
        </p:nvSpPr>
        <p:spPr bwMode="auto">
          <a:xfrm>
            <a:off x="4857078" y="4047147"/>
            <a:ext cx="163912" cy="126086"/>
          </a:xfrm>
          <a:custGeom>
            <a:avLst/>
            <a:gdLst>
              <a:gd name="T0" fmla="*/ 157 w 163"/>
              <a:gd name="T1" fmla="*/ 121 h 124"/>
              <a:gd name="T2" fmla="*/ 154 w 163"/>
              <a:gd name="T3" fmla="*/ 96 h 124"/>
              <a:gd name="T4" fmla="*/ 163 w 163"/>
              <a:gd name="T5" fmla="*/ 73 h 124"/>
              <a:gd name="T6" fmla="*/ 154 w 163"/>
              <a:gd name="T7" fmla="*/ 67 h 124"/>
              <a:gd name="T8" fmla="*/ 122 w 163"/>
              <a:gd name="T9" fmla="*/ 48 h 124"/>
              <a:gd name="T10" fmla="*/ 90 w 163"/>
              <a:gd name="T11" fmla="*/ 35 h 124"/>
              <a:gd name="T12" fmla="*/ 90 w 163"/>
              <a:gd name="T13" fmla="*/ 0 h 124"/>
              <a:gd name="T14" fmla="*/ 22 w 163"/>
              <a:gd name="T15" fmla="*/ 0 h 124"/>
              <a:gd name="T16" fmla="*/ 22 w 163"/>
              <a:gd name="T17" fmla="*/ 3 h 124"/>
              <a:gd name="T18" fmla="*/ 3 w 163"/>
              <a:gd name="T19" fmla="*/ 70 h 124"/>
              <a:gd name="T20" fmla="*/ 0 w 163"/>
              <a:gd name="T21" fmla="*/ 67 h 124"/>
              <a:gd name="T22" fmla="*/ 3 w 163"/>
              <a:gd name="T23" fmla="*/ 70 h 124"/>
              <a:gd name="T24" fmla="*/ 0 w 163"/>
              <a:gd name="T25" fmla="*/ 73 h 124"/>
              <a:gd name="T26" fmla="*/ 3 w 163"/>
              <a:gd name="T27" fmla="*/ 73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21 h 124"/>
              <a:gd name="T34" fmla="*/ 157 w 163"/>
              <a:gd name="T35" fmla="*/ 108 h 124"/>
              <a:gd name="T36" fmla="*/ 157 w 163"/>
              <a:gd name="T37" fmla="*/ 12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7" y="121"/>
                </a:moveTo>
                <a:lnTo>
                  <a:pt x="154" y="96"/>
                </a:lnTo>
                <a:lnTo>
                  <a:pt x="163" y="73"/>
                </a:lnTo>
                <a:lnTo>
                  <a:pt x="154" y="67"/>
                </a:lnTo>
                <a:lnTo>
                  <a:pt x="122" y="48"/>
                </a:lnTo>
                <a:lnTo>
                  <a:pt x="90" y="35"/>
                </a:lnTo>
                <a:lnTo>
                  <a:pt x="90" y="0"/>
                </a:lnTo>
                <a:lnTo>
                  <a:pt x="22" y="0"/>
                </a:lnTo>
                <a:lnTo>
                  <a:pt x="22" y="3"/>
                </a:lnTo>
                <a:lnTo>
                  <a:pt x="3" y="70"/>
                </a:lnTo>
                <a:lnTo>
                  <a:pt x="0" y="67"/>
                </a:lnTo>
                <a:lnTo>
                  <a:pt x="3" y="70"/>
                </a:lnTo>
                <a:lnTo>
                  <a:pt x="0" y="73"/>
                </a:lnTo>
                <a:lnTo>
                  <a:pt x="3" y="73"/>
                </a:lnTo>
                <a:lnTo>
                  <a:pt x="54" y="112"/>
                </a:lnTo>
                <a:lnTo>
                  <a:pt x="54" y="124"/>
                </a:lnTo>
                <a:lnTo>
                  <a:pt x="54" y="121"/>
                </a:lnTo>
                <a:lnTo>
                  <a:pt x="157" y="108"/>
                </a:lnTo>
                <a:lnTo>
                  <a:pt x="157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0" name="Freeform 1543"/>
          <p:cNvSpPr>
            <a:spLocks/>
          </p:cNvSpPr>
          <p:nvPr/>
        </p:nvSpPr>
        <p:spPr bwMode="auto">
          <a:xfrm>
            <a:off x="4857078" y="4047147"/>
            <a:ext cx="166433" cy="126086"/>
          </a:xfrm>
          <a:custGeom>
            <a:avLst/>
            <a:gdLst>
              <a:gd name="T0" fmla="*/ 156 w 163"/>
              <a:gd name="T1" fmla="*/ 119 h 124"/>
              <a:gd name="T2" fmla="*/ 153 w 163"/>
              <a:gd name="T3" fmla="*/ 94 h 124"/>
              <a:gd name="T4" fmla="*/ 163 w 163"/>
              <a:gd name="T5" fmla="*/ 72 h 124"/>
              <a:gd name="T6" fmla="*/ 153 w 163"/>
              <a:gd name="T7" fmla="*/ 67 h 124"/>
              <a:gd name="T8" fmla="*/ 121 w 163"/>
              <a:gd name="T9" fmla="*/ 47 h 124"/>
              <a:gd name="T10" fmla="*/ 89 w 163"/>
              <a:gd name="T11" fmla="*/ 35 h 124"/>
              <a:gd name="T12" fmla="*/ 89 w 163"/>
              <a:gd name="T13" fmla="*/ 0 h 124"/>
              <a:gd name="T14" fmla="*/ 22 w 163"/>
              <a:gd name="T15" fmla="*/ 0 h 124"/>
              <a:gd name="T16" fmla="*/ 22 w 163"/>
              <a:gd name="T17" fmla="*/ 2 h 124"/>
              <a:gd name="T18" fmla="*/ 5 w 163"/>
              <a:gd name="T19" fmla="*/ 69 h 124"/>
              <a:gd name="T20" fmla="*/ 0 w 163"/>
              <a:gd name="T21" fmla="*/ 67 h 124"/>
              <a:gd name="T22" fmla="*/ 5 w 163"/>
              <a:gd name="T23" fmla="*/ 69 h 124"/>
              <a:gd name="T24" fmla="*/ 0 w 163"/>
              <a:gd name="T25" fmla="*/ 72 h 124"/>
              <a:gd name="T26" fmla="*/ 5 w 163"/>
              <a:gd name="T27" fmla="*/ 72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19 h 124"/>
              <a:gd name="T34" fmla="*/ 156 w 163"/>
              <a:gd name="T35" fmla="*/ 107 h 124"/>
              <a:gd name="T36" fmla="*/ 156 w 163"/>
              <a:gd name="T37" fmla="*/ 1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6" y="119"/>
                </a:moveTo>
                <a:lnTo>
                  <a:pt x="153" y="94"/>
                </a:lnTo>
                <a:lnTo>
                  <a:pt x="163" y="72"/>
                </a:lnTo>
                <a:lnTo>
                  <a:pt x="153" y="67"/>
                </a:lnTo>
                <a:lnTo>
                  <a:pt x="121" y="47"/>
                </a:lnTo>
                <a:lnTo>
                  <a:pt x="89" y="35"/>
                </a:lnTo>
                <a:lnTo>
                  <a:pt x="89" y="0"/>
                </a:lnTo>
                <a:lnTo>
                  <a:pt x="22" y="0"/>
                </a:lnTo>
                <a:lnTo>
                  <a:pt x="22" y="2"/>
                </a:lnTo>
                <a:lnTo>
                  <a:pt x="5" y="69"/>
                </a:lnTo>
                <a:lnTo>
                  <a:pt x="0" y="67"/>
                </a:lnTo>
                <a:lnTo>
                  <a:pt x="5" y="69"/>
                </a:lnTo>
                <a:lnTo>
                  <a:pt x="0" y="72"/>
                </a:lnTo>
                <a:lnTo>
                  <a:pt x="5" y="72"/>
                </a:lnTo>
                <a:lnTo>
                  <a:pt x="54" y="112"/>
                </a:lnTo>
                <a:lnTo>
                  <a:pt x="54" y="124"/>
                </a:lnTo>
                <a:lnTo>
                  <a:pt x="54" y="119"/>
                </a:lnTo>
                <a:lnTo>
                  <a:pt x="156" y="107"/>
                </a:lnTo>
                <a:lnTo>
                  <a:pt x="156" y="119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1" name="Freeform 1542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3 w 57"/>
              <a:gd name="T1" fmla="*/ 0 h 60"/>
              <a:gd name="T2" fmla="*/ 35 w 57"/>
              <a:gd name="T3" fmla="*/ 6 h 60"/>
              <a:gd name="T4" fmla="*/ 54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3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3" y="0"/>
                </a:moveTo>
                <a:lnTo>
                  <a:pt x="35" y="6"/>
                </a:lnTo>
                <a:lnTo>
                  <a:pt x="54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2" name="Freeform 1541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5 w 57"/>
              <a:gd name="T1" fmla="*/ 0 h 60"/>
              <a:gd name="T2" fmla="*/ 35 w 57"/>
              <a:gd name="T3" fmla="*/ 5 h 60"/>
              <a:gd name="T4" fmla="*/ 55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5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5" y="0"/>
                </a:moveTo>
                <a:lnTo>
                  <a:pt x="35" y="5"/>
                </a:lnTo>
                <a:lnTo>
                  <a:pt x="55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FF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3" name="Freeform 1540"/>
          <p:cNvSpPr>
            <a:spLocks/>
          </p:cNvSpPr>
          <p:nvPr/>
        </p:nvSpPr>
        <p:spPr bwMode="auto">
          <a:xfrm>
            <a:off x="4867165" y="3643672"/>
            <a:ext cx="73131" cy="60521"/>
          </a:xfrm>
          <a:custGeom>
            <a:avLst/>
            <a:gdLst>
              <a:gd name="T0" fmla="*/ 51 w 73"/>
              <a:gd name="T1" fmla="*/ 0 h 60"/>
              <a:gd name="T2" fmla="*/ 9 w 73"/>
              <a:gd name="T3" fmla="*/ 38 h 60"/>
              <a:gd name="T4" fmla="*/ 0 w 73"/>
              <a:gd name="T5" fmla="*/ 57 h 60"/>
              <a:gd name="T6" fmla="*/ 6 w 73"/>
              <a:gd name="T7" fmla="*/ 57 h 60"/>
              <a:gd name="T8" fmla="*/ 73 w 73"/>
              <a:gd name="T9" fmla="*/ 60 h 60"/>
              <a:gd name="T10" fmla="*/ 60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9" y="38"/>
                </a:lnTo>
                <a:lnTo>
                  <a:pt x="0" y="57"/>
                </a:lnTo>
                <a:lnTo>
                  <a:pt x="6" y="57"/>
                </a:lnTo>
                <a:lnTo>
                  <a:pt x="73" y="60"/>
                </a:lnTo>
                <a:lnTo>
                  <a:pt x="60" y="0"/>
                </a:lnTo>
                <a:lnTo>
                  <a:pt x="5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4" name="Freeform 1539"/>
          <p:cNvSpPr>
            <a:spLocks/>
          </p:cNvSpPr>
          <p:nvPr/>
        </p:nvSpPr>
        <p:spPr bwMode="auto">
          <a:xfrm>
            <a:off x="4867165" y="3643672"/>
            <a:ext cx="75652" cy="60521"/>
          </a:xfrm>
          <a:custGeom>
            <a:avLst/>
            <a:gdLst>
              <a:gd name="T0" fmla="*/ 51 w 73"/>
              <a:gd name="T1" fmla="*/ 0 h 60"/>
              <a:gd name="T2" fmla="*/ 10 w 73"/>
              <a:gd name="T3" fmla="*/ 38 h 60"/>
              <a:gd name="T4" fmla="*/ 0 w 73"/>
              <a:gd name="T5" fmla="*/ 58 h 60"/>
              <a:gd name="T6" fmla="*/ 7 w 73"/>
              <a:gd name="T7" fmla="*/ 58 h 60"/>
              <a:gd name="T8" fmla="*/ 73 w 73"/>
              <a:gd name="T9" fmla="*/ 60 h 60"/>
              <a:gd name="T10" fmla="*/ 58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10" y="38"/>
                </a:lnTo>
                <a:lnTo>
                  <a:pt x="0" y="58"/>
                </a:lnTo>
                <a:lnTo>
                  <a:pt x="7" y="58"/>
                </a:lnTo>
                <a:lnTo>
                  <a:pt x="73" y="60"/>
                </a:lnTo>
                <a:lnTo>
                  <a:pt x="58" y="0"/>
                </a:lnTo>
                <a:lnTo>
                  <a:pt x="51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5" name="Freeform 1538"/>
          <p:cNvSpPr>
            <a:spLocks/>
          </p:cNvSpPr>
          <p:nvPr/>
        </p:nvSpPr>
        <p:spPr bwMode="auto">
          <a:xfrm>
            <a:off x="4857078" y="3689063"/>
            <a:ext cx="83218" cy="68087"/>
          </a:xfrm>
          <a:custGeom>
            <a:avLst/>
            <a:gdLst>
              <a:gd name="T0" fmla="*/ 16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6 h 68"/>
              <a:gd name="T8" fmla="*/ 16 w 83"/>
              <a:gd name="T9" fmla="*/ 13 h 68"/>
              <a:gd name="T10" fmla="*/ 10 w 83"/>
              <a:gd name="T11" fmla="*/ 13 h 68"/>
              <a:gd name="T12" fmla="*/ 16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6" y="0"/>
                </a:moveTo>
                <a:lnTo>
                  <a:pt x="0" y="48"/>
                </a:lnTo>
                <a:lnTo>
                  <a:pt x="83" y="68"/>
                </a:lnTo>
                <a:lnTo>
                  <a:pt x="83" y="16"/>
                </a:lnTo>
                <a:lnTo>
                  <a:pt x="16" y="13"/>
                </a:lnTo>
                <a:lnTo>
                  <a:pt x="10" y="13"/>
                </a:lnTo>
                <a:lnTo>
                  <a:pt x="1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6" name="Freeform 1537"/>
          <p:cNvSpPr>
            <a:spLocks/>
          </p:cNvSpPr>
          <p:nvPr/>
        </p:nvSpPr>
        <p:spPr bwMode="auto">
          <a:xfrm>
            <a:off x="4857078" y="3689063"/>
            <a:ext cx="85738" cy="68087"/>
          </a:xfrm>
          <a:custGeom>
            <a:avLst/>
            <a:gdLst>
              <a:gd name="T0" fmla="*/ 17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5 h 68"/>
              <a:gd name="T8" fmla="*/ 17 w 83"/>
              <a:gd name="T9" fmla="*/ 13 h 68"/>
              <a:gd name="T10" fmla="*/ 10 w 83"/>
              <a:gd name="T11" fmla="*/ 13 h 68"/>
              <a:gd name="T12" fmla="*/ 17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7" y="0"/>
                </a:moveTo>
                <a:lnTo>
                  <a:pt x="0" y="48"/>
                </a:lnTo>
                <a:lnTo>
                  <a:pt x="83" y="68"/>
                </a:lnTo>
                <a:lnTo>
                  <a:pt x="83" y="15"/>
                </a:lnTo>
                <a:lnTo>
                  <a:pt x="17" y="13"/>
                </a:lnTo>
                <a:lnTo>
                  <a:pt x="10" y="13"/>
                </a:lnTo>
                <a:lnTo>
                  <a:pt x="17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7" name="Freeform 1536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29 w 109"/>
              <a:gd name="T1" fmla="*/ 0 h 112"/>
              <a:gd name="T2" fmla="*/ 7 w 109"/>
              <a:gd name="T3" fmla="*/ 73 h 112"/>
              <a:gd name="T4" fmla="*/ 0 w 109"/>
              <a:gd name="T5" fmla="*/ 76 h 112"/>
              <a:gd name="T6" fmla="*/ 7 w 109"/>
              <a:gd name="T7" fmla="*/ 73 h 112"/>
              <a:gd name="T8" fmla="*/ 68 w 109"/>
              <a:gd name="T9" fmla="*/ 108 h 112"/>
              <a:gd name="T10" fmla="*/ 68 w 109"/>
              <a:gd name="T11" fmla="*/ 112 h 112"/>
              <a:gd name="T12" fmla="*/ 93 w 109"/>
              <a:gd name="T13" fmla="*/ 102 h 112"/>
              <a:gd name="T14" fmla="*/ 103 w 109"/>
              <a:gd name="T15" fmla="*/ 80 h 112"/>
              <a:gd name="T16" fmla="*/ 109 w 109"/>
              <a:gd name="T17" fmla="*/ 32 h 112"/>
              <a:gd name="T18" fmla="*/ 26 w 109"/>
              <a:gd name="T19" fmla="*/ 12 h 112"/>
              <a:gd name="T20" fmla="*/ 29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29" y="0"/>
                </a:moveTo>
                <a:lnTo>
                  <a:pt x="7" y="73"/>
                </a:lnTo>
                <a:lnTo>
                  <a:pt x="0" y="76"/>
                </a:lnTo>
                <a:lnTo>
                  <a:pt x="7" y="73"/>
                </a:lnTo>
                <a:lnTo>
                  <a:pt x="68" y="108"/>
                </a:lnTo>
                <a:lnTo>
                  <a:pt x="68" y="112"/>
                </a:lnTo>
                <a:lnTo>
                  <a:pt x="93" y="102"/>
                </a:lnTo>
                <a:lnTo>
                  <a:pt x="103" y="80"/>
                </a:lnTo>
                <a:lnTo>
                  <a:pt x="109" y="32"/>
                </a:lnTo>
                <a:lnTo>
                  <a:pt x="26" y="12"/>
                </a:lnTo>
                <a:lnTo>
                  <a:pt x="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8" name="Freeform 1535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30 w 109"/>
              <a:gd name="T1" fmla="*/ 0 h 112"/>
              <a:gd name="T2" fmla="*/ 7 w 109"/>
              <a:gd name="T3" fmla="*/ 72 h 112"/>
              <a:gd name="T4" fmla="*/ 0 w 109"/>
              <a:gd name="T5" fmla="*/ 75 h 112"/>
              <a:gd name="T6" fmla="*/ 7 w 109"/>
              <a:gd name="T7" fmla="*/ 72 h 112"/>
              <a:gd name="T8" fmla="*/ 67 w 109"/>
              <a:gd name="T9" fmla="*/ 107 h 112"/>
              <a:gd name="T10" fmla="*/ 67 w 109"/>
              <a:gd name="T11" fmla="*/ 112 h 112"/>
              <a:gd name="T12" fmla="*/ 92 w 109"/>
              <a:gd name="T13" fmla="*/ 102 h 112"/>
              <a:gd name="T14" fmla="*/ 102 w 109"/>
              <a:gd name="T15" fmla="*/ 80 h 112"/>
              <a:gd name="T16" fmla="*/ 109 w 109"/>
              <a:gd name="T17" fmla="*/ 32 h 112"/>
              <a:gd name="T18" fmla="*/ 25 w 109"/>
              <a:gd name="T19" fmla="*/ 12 h 112"/>
              <a:gd name="T20" fmla="*/ 30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30" y="0"/>
                </a:moveTo>
                <a:lnTo>
                  <a:pt x="7" y="72"/>
                </a:lnTo>
                <a:lnTo>
                  <a:pt x="0" y="75"/>
                </a:lnTo>
                <a:lnTo>
                  <a:pt x="7" y="72"/>
                </a:lnTo>
                <a:lnTo>
                  <a:pt x="67" y="107"/>
                </a:lnTo>
                <a:lnTo>
                  <a:pt x="67" y="112"/>
                </a:lnTo>
                <a:lnTo>
                  <a:pt x="92" y="102"/>
                </a:lnTo>
                <a:lnTo>
                  <a:pt x="102" y="80"/>
                </a:lnTo>
                <a:lnTo>
                  <a:pt x="109" y="32"/>
                </a:lnTo>
                <a:lnTo>
                  <a:pt x="25" y="12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9" name="Freeform 1534"/>
          <p:cNvSpPr>
            <a:spLocks/>
          </p:cNvSpPr>
          <p:nvPr/>
        </p:nvSpPr>
        <p:spPr bwMode="auto">
          <a:xfrm>
            <a:off x="4892383" y="3769758"/>
            <a:ext cx="146260" cy="158869"/>
          </a:xfrm>
          <a:custGeom>
            <a:avLst/>
            <a:gdLst>
              <a:gd name="T0" fmla="*/ 48 w 144"/>
              <a:gd name="T1" fmla="*/ 0 h 157"/>
              <a:gd name="T2" fmla="*/ 138 w 144"/>
              <a:gd name="T3" fmla="*/ 42 h 157"/>
              <a:gd name="T4" fmla="*/ 144 w 144"/>
              <a:gd name="T5" fmla="*/ 106 h 157"/>
              <a:gd name="T6" fmla="*/ 23 w 144"/>
              <a:gd name="T7" fmla="*/ 157 h 157"/>
              <a:gd name="T8" fmla="*/ 0 w 144"/>
              <a:gd name="T9" fmla="*/ 100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6 h 157"/>
              <a:gd name="T16" fmla="*/ 48 w 144"/>
              <a:gd name="T17" fmla="*/ 4 h 157"/>
              <a:gd name="T18" fmla="*/ 48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48" y="0"/>
                </a:moveTo>
                <a:lnTo>
                  <a:pt x="138" y="42"/>
                </a:lnTo>
                <a:lnTo>
                  <a:pt x="144" y="106"/>
                </a:lnTo>
                <a:lnTo>
                  <a:pt x="23" y="157"/>
                </a:lnTo>
                <a:lnTo>
                  <a:pt x="0" y="100"/>
                </a:lnTo>
                <a:lnTo>
                  <a:pt x="7" y="68"/>
                </a:lnTo>
                <a:lnTo>
                  <a:pt x="32" y="58"/>
                </a:lnTo>
                <a:lnTo>
                  <a:pt x="42" y="36"/>
                </a:lnTo>
                <a:lnTo>
                  <a:pt x="48" y="4"/>
                </a:lnTo>
                <a:lnTo>
                  <a:pt x="4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0" name="Freeform 1533"/>
          <p:cNvSpPr>
            <a:spLocks/>
          </p:cNvSpPr>
          <p:nvPr/>
        </p:nvSpPr>
        <p:spPr bwMode="auto">
          <a:xfrm>
            <a:off x="4892383" y="3769758"/>
            <a:ext cx="146260" cy="156347"/>
          </a:xfrm>
          <a:custGeom>
            <a:avLst/>
            <a:gdLst>
              <a:gd name="T0" fmla="*/ 50 w 144"/>
              <a:gd name="T1" fmla="*/ 0 h 157"/>
              <a:gd name="T2" fmla="*/ 139 w 144"/>
              <a:gd name="T3" fmla="*/ 41 h 157"/>
              <a:gd name="T4" fmla="*/ 144 w 144"/>
              <a:gd name="T5" fmla="*/ 106 h 157"/>
              <a:gd name="T6" fmla="*/ 25 w 144"/>
              <a:gd name="T7" fmla="*/ 157 h 157"/>
              <a:gd name="T8" fmla="*/ 0 w 144"/>
              <a:gd name="T9" fmla="*/ 101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5 h 157"/>
              <a:gd name="T16" fmla="*/ 50 w 144"/>
              <a:gd name="T17" fmla="*/ 3 h 157"/>
              <a:gd name="T18" fmla="*/ 50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50" y="0"/>
                </a:moveTo>
                <a:lnTo>
                  <a:pt x="139" y="41"/>
                </a:lnTo>
                <a:lnTo>
                  <a:pt x="144" y="106"/>
                </a:lnTo>
                <a:lnTo>
                  <a:pt x="25" y="157"/>
                </a:lnTo>
                <a:lnTo>
                  <a:pt x="0" y="101"/>
                </a:lnTo>
                <a:lnTo>
                  <a:pt x="7" y="68"/>
                </a:lnTo>
                <a:lnTo>
                  <a:pt x="32" y="58"/>
                </a:lnTo>
                <a:lnTo>
                  <a:pt x="42" y="35"/>
                </a:lnTo>
                <a:lnTo>
                  <a:pt x="50" y="3"/>
                </a:lnTo>
                <a:lnTo>
                  <a:pt x="5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1" name="Freeform 1532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1 w 323"/>
              <a:gd name="T1" fmla="*/ 246 h 246"/>
              <a:gd name="T2" fmla="*/ 160 w 323"/>
              <a:gd name="T3" fmla="*/ 208 h 246"/>
              <a:gd name="T4" fmla="*/ 221 w 323"/>
              <a:gd name="T5" fmla="*/ 195 h 246"/>
              <a:gd name="T6" fmla="*/ 208 w 323"/>
              <a:gd name="T7" fmla="*/ 233 h 246"/>
              <a:gd name="T8" fmla="*/ 263 w 323"/>
              <a:gd name="T9" fmla="*/ 240 h 246"/>
              <a:gd name="T10" fmla="*/ 269 w 323"/>
              <a:gd name="T11" fmla="*/ 198 h 246"/>
              <a:gd name="T12" fmla="*/ 263 w 323"/>
              <a:gd name="T13" fmla="*/ 176 h 246"/>
              <a:gd name="T14" fmla="*/ 323 w 323"/>
              <a:gd name="T15" fmla="*/ 147 h 246"/>
              <a:gd name="T16" fmla="*/ 304 w 323"/>
              <a:gd name="T17" fmla="*/ 61 h 246"/>
              <a:gd name="T18" fmla="*/ 224 w 323"/>
              <a:gd name="T19" fmla="*/ 0 h 246"/>
              <a:gd name="T20" fmla="*/ 157 w 323"/>
              <a:gd name="T21" fmla="*/ 3 h 246"/>
              <a:gd name="T22" fmla="*/ 36 w 323"/>
              <a:gd name="T23" fmla="*/ 54 h 246"/>
              <a:gd name="T24" fmla="*/ 45 w 323"/>
              <a:gd name="T25" fmla="*/ 77 h 246"/>
              <a:gd name="T26" fmla="*/ 4 w 323"/>
              <a:gd name="T27" fmla="*/ 118 h 246"/>
              <a:gd name="T28" fmla="*/ 0 w 323"/>
              <a:gd name="T29" fmla="*/ 118 h 246"/>
              <a:gd name="T30" fmla="*/ 0 w 323"/>
              <a:gd name="T31" fmla="*/ 169 h 246"/>
              <a:gd name="T32" fmla="*/ 4 w 323"/>
              <a:gd name="T33" fmla="*/ 173 h 246"/>
              <a:gd name="T34" fmla="*/ 68 w 323"/>
              <a:gd name="T35" fmla="*/ 173 h 246"/>
              <a:gd name="T36" fmla="*/ 71 w 323"/>
              <a:gd name="T37" fmla="*/ 173 h 246"/>
              <a:gd name="T38" fmla="*/ 103 w 323"/>
              <a:gd name="T39" fmla="*/ 179 h 246"/>
              <a:gd name="T40" fmla="*/ 122 w 323"/>
              <a:gd name="T41" fmla="*/ 211 h 246"/>
              <a:gd name="T42" fmla="*/ 125 w 323"/>
              <a:gd name="T43" fmla="*/ 233 h 246"/>
              <a:gd name="T44" fmla="*/ 132 w 323"/>
              <a:gd name="T45" fmla="*/ 240 h 246"/>
              <a:gd name="T46" fmla="*/ 141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1" y="246"/>
                </a:moveTo>
                <a:lnTo>
                  <a:pt x="160" y="208"/>
                </a:lnTo>
                <a:lnTo>
                  <a:pt x="221" y="195"/>
                </a:lnTo>
                <a:lnTo>
                  <a:pt x="208" y="233"/>
                </a:lnTo>
                <a:lnTo>
                  <a:pt x="263" y="240"/>
                </a:lnTo>
                <a:lnTo>
                  <a:pt x="269" y="198"/>
                </a:lnTo>
                <a:lnTo>
                  <a:pt x="263" y="176"/>
                </a:lnTo>
                <a:lnTo>
                  <a:pt x="323" y="147"/>
                </a:lnTo>
                <a:lnTo>
                  <a:pt x="304" y="61"/>
                </a:lnTo>
                <a:lnTo>
                  <a:pt x="224" y="0"/>
                </a:lnTo>
                <a:lnTo>
                  <a:pt x="157" y="3"/>
                </a:lnTo>
                <a:lnTo>
                  <a:pt x="36" y="54"/>
                </a:lnTo>
                <a:lnTo>
                  <a:pt x="45" y="77"/>
                </a:lnTo>
                <a:lnTo>
                  <a:pt x="4" y="118"/>
                </a:lnTo>
                <a:lnTo>
                  <a:pt x="0" y="118"/>
                </a:lnTo>
                <a:lnTo>
                  <a:pt x="0" y="169"/>
                </a:lnTo>
                <a:lnTo>
                  <a:pt x="4" y="173"/>
                </a:lnTo>
                <a:lnTo>
                  <a:pt x="68" y="173"/>
                </a:lnTo>
                <a:lnTo>
                  <a:pt x="71" y="173"/>
                </a:lnTo>
                <a:lnTo>
                  <a:pt x="103" y="179"/>
                </a:lnTo>
                <a:lnTo>
                  <a:pt x="122" y="211"/>
                </a:lnTo>
                <a:lnTo>
                  <a:pt x="125" y="233"/>
                </a:lnTo>
                <a:lnTo>
                  <a:pt x="132" y="240"/>
                </a:lnTo>
                <a:lnTo>
                  <a:pt x="141" y="24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2" name="Freeform 1531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3 w 323"/>
              <a:gd name="T1" fmla="*/ 246 h 246"/>
              <a:gd name="T2" fmla="*/ 160 w 323"/>
              <a:gd name="T3" fmla="*/ 208 h 246"/>
              <a:gd name="T4" fmla="*/ 223 w 323"/>
              <a:gd name="T5" fmla="*/ 196 h 246"/>
              <a:gd name="T6" fmla="*/ 208 w 323"/>
              <a:gd name="T7" fmla="*/ 233 h 246"/>
              <a:gd name="T8" fmla="*/ 263 w 323"/>
              <a:gd name="T9" fmla="*/ 241 h 246"/>
              <a:gd name="T10" fmla="*/ 270 w 323"/>
              <a:gd name="T11" fmla="*/ 198 h 246"/>
              <a:gd name="T12" fmla="*/ 263 w 323"/>
              <a:gd name="T13" fmla="*/ 176 h 246"/>
              <a:gd name="T14" fmla="*/ 323 w 323"/>
              <a:gd name="T15" fmla="*/ 148 h 246"/>
              <a:gd name="T16" fmla="*/ 305 w 323"/>
              <a:gd name="T17" fmla="*/ 60 h 246"/>
              <a:gd name="T18" fmla="*/ 225 w 323"/>
              <a:gd name="T19" fmla="*/ 0 h 246"/>
              <a:gd name="T20" fmla="*/ 158 w 323"/>
              <a:gd name="T21" fmla="*/ 3 h 246"/>
              <a:gd name="T22" fmla="*/ 38 w 323"/>
              <a:gd name="T23" fmla="*/ 53 h 246"/>
              <a:gd name="T24" fmla="*/ 45 w 323"/>
              <a:gd name="T25" fmla="*/ 78 h 246"/>
              <a:gd name="T26" fmla="*/ 5 w 323"/>
              <a:gd name="T27" fmla="*/ 118 h 246"/>
              <a:gd name="T28" fmla="*/ 0 w 323"/>
              <a:gd name="T29" fmla="*/ 118 h 246"/>
              <a:gd name="T30" fmla="*/ 0 w 323"/>
              <a:gd name="T31" fmla="*/ 168 h 246"/>
              <a:gd name="T32" fmla="*/ 5 w 323"/>
              <a:gd name="T33" fmla="*/ 173 h 246"/>
              <a:gd name="T34" fmla="*/ 68 w 323"/>
              <a:gd name="T35" fmla="*/ 173 h 246"/>
              <a:gd name="T36" fmla="*/ 73 w 323"/>
              <a:gd name="T37" fmla="*/ 173 h 246"/>
              <a:gd name="T38" fmla="*/ 103 w 323"/>
              <a:gd name="T39" fmla="*/ 178 h 246"/>
              <a:gd name="T40" fmla="*/ 123 w 323"/>
              <a:gd name="T41" fmla="*/ 211 h 246"/>
              <a:gd name="T42" fmla="*/ 125 w 323"/>
              <a:gd name="T43" fmla="*/ 233 h 246"/>
              <a:gd name="T44" fmla="*/ 133 w 323"/>
              <a:gd name="T45" fmla="*/ 241 h 246"/>
              <a:gd name="T46" fmla="*/ 143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3" y="246"/>
                </a:moveTo>
                <a:lnTo>
                  <a:pt x="160" y="208"/>
                </a:lnTo>
                <a:lnTo>
                  <a:pt x="223" y="196"/>
                </a:lnTo>
                <a:lnTo>
                  <a:pt x="208" y="233"/>
                </a:lnTo>
                <a:lnTo>
                  <a:pt x="263" y="241"/>
                </a:lnTo>
                <a:lnTo>
                  <a:pt x="270" y="198"/>
                </a:lnTo>
                <a:lnTo>
                  <a:pt x="263" y="176"/>
                </a:lnTo>
                <a:lnTo>
                  <a:pt x="323" y="148"/>
                </a:lnTo>
                <a:lnTo>
                  <a:pt x="305" y="60"/>
                </a:lnTo>
                <a:lnTo>
                  <a:pt x="225" y="0"/>
                </a:lnTo>
                <a:lnTo>
                  <a:pt x="158" y="3"/>
                </a:lnTo>
                <a:lnTo>
                  <a:pt x="38" y="53"/>
                </a:lnTo>
                <a:lnTo>
                  <a:pt x="45" y="78"/>
                </a:lnTo>
                <a:lnTo>
                  <a:pt x="5" y="118"/>
                </a:lnTo>
                <a:lnTo>
                  <a:pt x="0" y="118"/>
                </a:lnTo>
                <a:lnTo>
                  <a:pt x="0" y="168"/>
                </a:lnTo>
                <a:lnTo>
                  <a:pt x="5" y="173"/>
                </a:lnTo>
                <a:lnTo>
                  <a:pt x="68" y="173"/>
                </a:lnTo>
                <a:lnTo>
                  <a:pt x="73" y="173"/>
                </a:lnTo>
                <a:lnTo>
                  <a:pt x="103" y="178"/>
                </a:lnTo>
                <a:lnTo>
                  <a:pt x="123" y="211"/>
                </a:lnTo>
                <a:lnTo>
                  <a:pt x="125" y="233"/>
                </a:lnTo>
                <a:lnTo>
                  <a:pt x="133" y="241"/>
                </a:lnTo>
                <a:lnTo>
                  <a:pt x="143" y="2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3" name="Freeform 1530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4" name="Freeform 1529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6 w 189"/>
              <a:gd name="T1" fmla="*/ 51 h 365"/>
              <a:gd name="T2" fmla="*/ 189 w 189"/>
              <a:gd name="T3" fmla="*/ 54 h 365"/>
              <a:gd name="T4" fmla="*/ 176 w 189"/>
              <a:gd name="T5" fmla="*/ 0 h 365"/>
              <a:gd name="T6" fmla="*/ 148 w 189"/>
              <a:gd name="T7" fmla="*/ 3 h 365"/>
              <a:gd name="T8" fmla="*/ 45 w 189"/>
              <a:gd name="T9" fmla="*/ 157 h 365"/>
              <a:gd name="T10" fmla="*/ 39 w 189"/>
              <a:gd name="T11" fmla="*/ 208 h 365"/>
              <a:gd name="T12" fmla="*/ 0 w 189"/>
              <a:gd name="T13" fmla="*/ 278 h 365"/>
              <a:gd name="T14" fmla="*/ 20 w 189"/>
              <a:gd name="T15" fmla="*/ 294 h 365"/>
              <a:gd name="T16" fmla="*/ 36 w 189"/>
              <a:gd name="T17" fmla="*/ 365 h 365"/>
              <a:gd name="T18" fmla="*/ 100 w 189"/>
              <a:gd name="T19" fmla="*/ 355 h 365"/>
              <a:gd name="T20" fmla="*/ 116 w 189"/>
              <a:gd name="T21" fmla="*/ 259 h 365"/>
              <a:gd name="T22" fmla="*/ 141 w 189"/>
              <a:gd name="T23" fmla="*/ 253 h 365"/>
              <a:gd name="T24" fmla="*/ 141 w 189"/>
              <a:gd name="T25" fmla="*/ 224 h 365"/>
              <a:gd name="T26" fmla="*/ 125 w 189"/>
              <a:gd name="T27" fmla="*/ 201 h 365"/>
              <a:gd name="T28" fmla="*/ 141 w 189"/>
              <a:gd name="T29" fmla="*/ 150 h 365"/>
              <a:gd name="T30" fmla="*/ 186 w 189"/>
              <a:gd name="T31" fmla="*/ 5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6" y="51"/>
                </a:moveTo>
                <a:lnTo>
                  <a:pt x="189" y="54"/>
                </a:lnTo>
                <a:lnTo>
                  <a:pt x="176" y="0"/>
                </a:lnTo>
                <a:lnTo>
                  <a:pt x="148" y="3"/>
                </a:lnTo>
                <a:lnTo>
                  <a:pt x="45" y="157"/>
                </a:lnTo>
                <a:lnTo>
                  <a:pt x="39" y="208"/>
                </a:lnTo>
                <a:lnTo>
                  <a:pt x="0" y="278"/>
                </a:lnTo>
                <a:lnTo>
                  <a:pt x="20" y="294"/>
                </a:lnTo>
                <a:lnTo>
                  <a:pt x="36" y="365"/>
                </a:lnTo>
                <a:lnTo>
                  <a:pt x="100" y="355"/>
                </a:lnTo>
                <a:lnTo>
                  <a:pt x="116" y="259"/>
                </a:lnTo>
                <a:lnTo>
                  <a:pt x="141" y="253"/>
                </a:lnTo>
                <a:lnTo>
                  <a:pt x="141" y="224"/>
                </a:lnTo>
                <a:lnTo>
                  <a:pt x="125" y="201"/>
                </a:lnTo>
                <a:lnTo>
                  <a:pt x="141" y="150"/>
                </a:lnTo>
                <a:lnTo>
                  <a:pt x="186" y="5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5" name="Freeform 1528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4 w 189"/>
              <a:gd name="T1" fmla="*/ 53 h 365"/>
              <a:gd name="T2" fmla="*/ 189 w 189"/>
              <a:gd name="T3" fmla="*/ 55 h 365"/>
              <a:gd name="T4" fmla="*/ 174 w 189"/>
              <a:gd name="T5" fmla="*/ 0 h 365"/>
              <a:gd name="T6" fmla="*/ 147 w 189"/>
              <a:gd name="T7" fmla="*/ 3 h 365"/>
              <a:gd name="T8" fmla="*/ 45 w 189"/>
              <a:gd name="T9" fmla="*/ 158 h 365"/>
              <a:gd name="T10" fmla="*/ 40 w 189"/>
              <a:gd name="T11" fmla="*/ 208 h 365"/>
              <a:gd name="T12" fmla="*/ 0 w 189"/>
              <a:gd name="T13" fmla="*/ 278 h 365"/>
              <a:gd name="T14" fmla="*/ 20 w 189"/>
              <a:gd name="T15" fmla="*/ 295 h 365"/>
              <a:gd name="T16" fmla="*/ 35 w 189"/>
              <a:gd name="T17" fmla="*/ 365 h 365"/>
              <a:gd name="T18" fmla="*/ 99 w 189"/>
              <a:gd name="T19" fmla="*/ 355 h 365"/>
              <a:gd name="T20" fmla="*/ 114 w 189"/>
              <a:gd name="T21" fmla="*/ 260 h 365"/>
              <a:gd name="T22" fmla="*/ 139 w 189"/>
              <a:gd name="T23" fmla="*/ 253 h 365"/>
              <a:gd name="T24" fmla="*/ 139 w 189"/>
              <a:gd name="T25" fmla="*/ 225 h 365"/>
              <a:gd name="T26" fmla="*/ 124 w 189"/>
              <a:gd name="T27" fmla="*/ 203 h 365"/>
              <a:gd name="T28" fmla="*/ 139 w 189"/>
              <a:gd name="T29" fmla="*/ 150 h 365"/>
              <a:gd name="T30" fmla="*/ 184 w 189"/>
              <a:gd name="T31" fmla="*/ 5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4" y="53"/>
                </a:moveTo>
                <a:lnTo>
                  <a:pt x="189" y="55"/>
                </a:lnTo>
                <a:lnTo>
                  <a:pt x="174" y="0"/>
                </a:lnTo>
                <a:lnTo>
                  <a:pt x="147" y="3"/>
                </a:lnTo>
                <a:lnTo>
                  <a:pt x="45" y="158"/>
                </a:lnTo>
                <a:lnTo>
                  <a:pt x="40" y="208"/>
                </a:lnTo>
                <a:lnTo>
                  <a:pt x="0" y="278"/>
                </a:lnTo>
                <a:lnTo>
                  <a:pt x="20" y="295"/>
                </a:lnTo>
                <a:lnTo>
                  <a:pt x="35" y="365"/>
                </a:lnTo>
                <a:lnTo>
                  <a:pt x="99" y="355"/>
                </a:lnTo>
                <a:lnTo>
                  <a:pt x="114" y="260"/>
                </a:lnTo>
                <a:lnTo>
                  <a:pt x="139" y="253"/>
                </a:lnTo>
                <a:lnTo>
                  <a:pt x="139" y="225"/>
                </a:lnTo>
                <a:lnTo>
                  <a:pt x="124" y="203"/>
                </a:lnTo>
                <a:lnTo>
                  <a:pt x="139" y="150"/>
                </a:lnTo>
                <a:lnTo>
                  <a:pt x="184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6" name="Freeform 1527"/>
          <p:cNvSpPr>
            <a:spLocks/>
          </p:cNvSpPr>
          <p:nvPr/>
        </p:nvSpPr>
        <p:spPr bwMode="auto">
          <a:xfrm>
            <a:off x="4597342" y="3285588"/>
            <a:ext cx="327823" cy="400954"/>
          </a:xfrm>
          <a:custGeom>
            <a:avLst/>
            <a:gdLst>
              <a:gd name="T0" fmla="*/ 326 w 326"/>
              <a:gd name="T1" fmla="*/ 16 h 397"/>
              <a:gd name="T2" fmla="*/ 291 w 326"/>
              <a:gd name="T3" fmla="*/ 0 h 397"/>
              <a:gd name="T4" fmla="*/ 208 w 326"/>
              <a:gd name="T5" fmla="*/ 36 h 397"/>
              <a:gd name="T6" fmla="*/ 211 w 326"/>
              <a:gd name="T7" fmla="*/ 64 h 397"/>
              <a:gd name="T8" fmla="*/ 173 w 326"/>
              <a:gd name="T9" fmla="*/ 77 h 397"/>
              <a:gd name="T10" fmla="*/ 109 w 326"/>
              <a:gd name="T11" fmla="*/ 157 h 397"/>
              <a:gd name="T12" fmla="*/ 93 w 326"/>
              <a:gd name="T13" fmla="*/ 215 h 397"/>
              <a:gd name="T14" fmla="*/ 35 w 326"/>
              <a:gd name="T15" fmla="*/ 256 h 397"/>
              <a:gd name="T16" fmla="*/ 0 w 326"/>
              <a:gd name="T17" fmla="*/ 330 h 397"/>
              <a:gd name="T18" fmla="*/ 16 w 326"/>
              <a:gd name="T19" fmla="*/ 346 h 397"/>
              <a:gd name="T20" fmla="*/ 0 w 326"/>
              <a:gd name="T21" fmla="*/ 391 h 397"/>
              <a:gd name="T22" fmla="*/ 70 w 326"/>
              <a:gd name="T23" fmla="*/ 394 h 397"/>
              <a:gd name="T24" fmla="*/ 73 w 326"/>
              <a:gd name="T25" fmla="*/ 397 h 397"/>
              <a:gd name="T26" fmla="*/ 112 w 326"/>
              <a:gd name="T27" fmla="*/ 327 h 397"/>
              <a:gd name="T28" fmla="*/ 118 w 326"/>
              <a:gd name="T29" fmla="*/ 276 h 397"/>
              <a:gd name="T30" fmla="*/ 221 w 326"/>
              <a:gd name="T31" fmla="*/ 122 h 397"/>
              <a:gd name="T32" fmla="*/ 246 w 326"/>
              <a:gd name="T33" fmla="*/ 119 h 397"/>
              <a:gd name="T34" fmla="*/ 256 w 326"/>
              <a:gd name="T35" fmla="*/ 112 h 397"/>
              <a:gd name="T36" fmla="*/ 259 w 326"/>
              <a:gd name="T37" fmla="*/ 103 h 397"/>
              <a:gd name="T38" fmla="*/ 265 w 326"/>
              <a:gd name="T39" fmla="*/ 93 h 397"/>
              <a:gd name="T40" fmla="*/ 269 w 326"/>
              <a:gd name="T41" fmla="*/ 80 h 397"/>
              <a:gd name="T42" fmla="*/ 278 w 326"/>
              <a:gd name="T43" fmla="*/ 71 h 397"/>
              <a:gd name="T44" fmla="*/ 281 w 326"/>
              <a:gd name="T45" fmla="*/ 61 h 397"/>
              <a:gd name="T46" fmla="*/ 285 w 326"/>
              <a:gd name="T47" fmla="*/ 55 h 397"/>
              <a:gd name="T48" fmla="*/ 285 w 326"/>
              <a:gd name="T49" fmla="*/ 52 h 397"/>
              <a:gd name="T50" fmla="*/ 326 w 326"/>
              <a:gd name="T51" fmla="*/ 61 h 397"/>
              <a:gd name="T52" fmla="*/ 326 w 326"/>
              <a:gd name="T53" fmla="*/ 20 h 397"/>
              <a:gd name="T54" fmla="*/ 326 w 326"/>
              <a:gd name="T55" fmla="*/ 1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6"/>
                </a:moveTo>
                <a:lnTo>
                  <a:pt x="291" y="0"/>
                </a:lnTo>
                <a:lnTo>
                  <a:pt x="208" y="36"/>
                </a:lnTo>
                <a:lnTo>
                  <a:pt x="211" y="64"/>
                </a:lnTo>
                <a:lnTo>
                  <a:pt x="173" y="77"/>
                </a:lnTo>
                <a:lnTo>
                  <a:pt x="109" y="157"/>
                </a:lnTo>
                <a:lnTo>
                  <a:pt x="93" y="215"/>
                </a:lnTo>
                <a:lnTo>
                  <a:pt x="35" y="256"/>
                </a:lnTo>
                <a:lnTo>
                  <a:pt x="0" y="330"/>
                </a:lnTo>
                <a:lnTo>
                  <a:pt x="16" y="346"/>
                </a:lnTo>
                <a:lnTo>
                  <a:pt x="0" y="391"/>
                </a:lnTo>
                <a:lnTo>
                  <a:pt x="70" y="394"/>
                </a:lnTo>
                <a:lnTo>
                  <a:pt x="73" y="397"/>
                </a:lnTo>
                <a:lnTo>
                  <a:pt x="112" y="327"/>
                </a:lnTo>
                <a:lnTo>
                  <a:pt x="118" y="276"/>
                </a:lnTo>
                <a:lnTo>
                  <a:pt x="221" y="122"/>
                </a:lnTo>
                <a:lnTo>
                  <a:pt x="246" y="119"/>
                </a:lnTo>
                <a:lnTo>
                  <a:pt x="256" y="112"/>
                </a:lnTo>
                <a:lnTo>
                  <a:pt x="259" y="103"/>
                </a:lnTo>
                <a:lnTo>
                  <a:pt x="265" y="93"/>
                </a:lnTo>
                <a:lnTo>
                  <a:pt x="269" y="80"/>
                </a:lnTo>
                <a:lnTo>
                  <a:pt x="278" y="71"/>
                </a:lnTo>
                <a:lnTo>
                  <a:pt x="281" y="61"/>
                </a:lnTo>
                <a:lnTo>
                  <a:pt x="285" y="55"/>
                </a:lnTo>
                <a:lnTo>
                  <a:pt x="285" y="52"/>
                </a:lnTo>
                <a:lnTo>
                  <a:pt x="326" y="61"/>
                </a:lnTo>
                <a:lnTo>
                  <a:pt x="326" y="20"/>
                </a:lnTo>
                <a:lnTo>
                  <a:pt x="326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7" name="Freeform 1526"/>
          <p:cNvSpPr>
            <a:spLocks/>
          </p:cNvSpPr>
          <p:nvPr/>
        </p:nvSpPr>
        <p:spPr bwMode="auto">
          <a:xfrm>
            <a:off x="4597342" y="3285588"/>
            <a:ext cx="327823" cy="398432"/>
          </a:xfrm>
          <a:custGeom>
            <a:avLst/>
            <a:gdLst>
              <a:gd name="T0" fmla="*/ 326 w 326"/>
              <a:gd name="T1" fmla="*/ 15 h 397"/>
              <a:gd name="T2" fmla="*/ 291 w 326"/>
              <a:gd name="T3" fmla="*/ 0 h 397"/>
              <a:gd name="T4" fmla="*/ 208 w 326"/>
              <a:gd name="T5" fmla="*/ 35 h 397"/>
              <a:gd name="T6" fmla="*/ 211 w 326"/>
              <a:gd name="T7" fmla="*/ 63 h 397"/>
              <a:gd name="T8" fmla="*/ 173 w 326"/>
              <a:gd name="T9" fmla="*/ 75 h 397"/>
              <a:gd name="T10" fmla="*/ 108 w 326"/>
              <a:gd name="T11" fmla="*/ 156 h 397"/>
              <a:gd name="T12" fmla="*/ 93 w 326"/>
              <a:gd name="T13" fmla="*/ 216 h 397"/>
              <a:gd name="T14" fmla="*/ 35 w 326"/>
              <a:gd name="T15" fmla="*/ 256 h 397"/>
              <a:gd name="T16" fmla="*/ 0 w 326"/>
              <a:gd name="T17" fmla="*/ 332 h 397"/>
              <a:gd name="T18" fmla="*/ 15 w 326"/>
              <a:gd name="T19" fmla="*/ 347 h 397"/>
              <a:gd name="T20" fmla="*/ 0 w 326"/>
              <a:gd name="T21" fmla="*/ 392 h 397"/>
              <a:gd name="T22" fmla="*/ 70 w 326"/>
              <a:gd name="T23" fmla="*/ 394 h 397"/>
              <a:gd name="T24" fmla="*/ 73 w 326"/>
              <a:gd name="T25" fmla="*/ 397 h 397"/>
              <a:gd name="T26" fmla="*/ 113 w 326"/>
              <a:gd name="T27" fmla="*/ 327 h 397"/>
              <a:gd name="T28" fmla="*/ 118 w 326"/>
              <a:gd name="T29" fmla="*/ 276 h 397"/>
              <a:gd name="T30" fmla="*/ 221 w 326"/>
              <a:gd name="T31" fmla="*/ 121 h 397"/>
              <a:gd name="T32" fmla="*/ 246 w 326"/>
              <a:gd name="T33" fmla="*/ 118 h 397"/>
              <a:gd name="T34" fmla="*/ 256 w 326"/>
              <a:gd name="T35" fmla="*/ 111 h 397"/>
              <a:gd name="T36" fmla="*/ 258 w 326"/>
              <a:gd name="T37" fmla="*/ 103 h 397"/>
              <a:gd name="T38" fmla="*/ 266 w 326"/>
              <a:gd name="T39" fmla="*/ 93 h 397"/>
              <a:gd name="T40" fmla="*/ 268 w 326"/>
              <a:gd name="T41" fmla="*/ 80 h 397"/>
              <a:gd name="T42" fmla="*/ 278 w 326"/>
              <a:gd name="T43" fmla="*/ 70 h 397"/>
              <a:gd name="T44" fmla="*/ 281 w 326"/>
              <a:gd name="T45" fmla="*/ 60 h 397"/>
              <a:gd name="T46" fmla="*/ 286 w 326"/>
              <a:gd name="T47" fmla="*/ 55 h 397"/>
              <a:gd name="T48" fmla="*/ 286 w 326"/>
              <a:gd name="T49" fmla="*/ 50 h 397"/>
              <a:gd name="T50" fmla="*/ 326 w 326"/>
              <a:gd name="T51" fmla="*/ 60 h 397"/>
              <a:gd name="T52" fmla="*/ 326 w 326"/>
              <a:gd name="T53" fmla="*/ 20 h 397"/>
              <a:gd name="T54" fmla="*/ 326 w 326"/>
              <a:gd name="T55" fmla="*/ 15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5"/>
                </a:moveTo>
                <a:lnTo>
                  <a:pt x="291" y="0"/>
                </a:lnTo>
                <a:lnTo>
                  <a:pt x="208" y="35"/>
                </a:lnTo>
                <a:lnTo>
                  <a:pt x="211" y="63"/>
                </a:lnTo>
                <a:lnTo>
                  <a:pt x="173" y="75"/>
                </a:lnTo>
                <a:lnTo>
                  <a:pt x="108" y="156"/>
                </a:lnTo>
                <a:lnTo>
                  <a:pt x="93" y="216"/>
                </a:lnTo>
                <a:lnTo>
                  <a:pt x="35" y="256"/>
                </a:lnTo>
                <a:lnTo>
                  <a:pt x="0" y="332"/>
                </a:lnTo>
                <a:lnTo>
                  <a:pt x="15" y="347"/>
                </a:lnTo>
                <a:lnTo>
                  <a:pt x="0" y="392"/>
                </a:lnTo>
                <a:lnTo>
                  <a:pt x="70" y="394"/>
                </a:lnTo>
                <a:lnTo>
                  <a:pt x="73" y="397"/>
                </a:lnTo>
                <a:lnTo>
                  <a:pt x="113" y="327"/>
                </a:lnTo>
                <a:lnTo>
                  <a:pt x="118" y="276"/>
                </a:lnTo>
                <a:lnTo>
                  <a:pt x="221" y="121"/>
                </a:lnTo>
                <a:lnTo>
                  <a:pt x="246" y="118"/>
                </a:lnTo>
                <a:lnTo>
                  <a:pt x="256" y="111"/>
                </a:lnTo>
                <a:lnTo>
                  <a:pt x="258" y="103"/>
                </a:lnTo>
                <a:lnTo>
                  <a:pt x="266" y="93"/>
                </a:lnTo>
                <a:lnTo>
                  <a:pt x="268" y="80"/>
                </a:lnTo>
                <a:lnTo>
                  <a:pt x="278" y="70"/>
                </a:lnTo>
                <a:lnTo>
                  <a:pt x="281" y="60"/>
                </a:lnTo>
                <a:lnTo>
                  <a:pt x="286" y="55"/>
                </a:lnTo>
                <a:lnTo>
                  <a:pt x="286" y="50"/>
                </a:lnTo>
                <a:lnTo>
                  <a:pt x="326" y="60"/>
                </a:lnTo>
                <a:lnTo>
                  <a:pt x="326" y="20"/>
                </a:lnTo>
                <a:lnTo>
                  <a:pt x="326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8" name="Freeform 1525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6 w 115"/>
              <a:gd name="T1" fmla="*/ 121 h 297"/>
              <a:gd name="T2" fmla="*/ 39 w 115"/>
              <a:gd name="T3" fmla="*/ 134 h 297"/>
              <a:gd name="T4" fmla="*/ 13 w 115"/>
              <a:gd name="T5" fmla="*/ 249 h 297"/>
              <a:gd name="T6" fmla="*/ 35 w 115"/>
              <a:gd name="T7" fmla="*/ 297 h 297"/>
              <a:gd name="T8" fmla="*/ 90 w 115"/>
              <a:gd name="T9" fmla="*/ 256 h 297"/>
              <a:gd name="T10" fmla="*/ 90 w 115"/>
              <a:gd name="T11" fmla="*/ 259 h 297"/>
              <a:gd name="T12" fmla="*/ 96 w 115"/>
              <a:gd name="T13" fmla="*/ 256 h 297"/>
              <a:gd name="T14" fmla="*/ 115 w 115"/>
              <a:gd name="T15" fmla="*/ 140 h 297"/>
              <a:gd name="T16" fmla="*/ 83 w 115"/>
              <a:gd name="T17" fmla="*/ 131 h 297"/>
              <a:gd name="T18" fmla="*/ 74 w 115"/>
              <a:gd name="T19" fmla="*/ 12 h 297"/>
              <a:gd name="T20" fmla="*/ 74 w 115"/>
              <a:gd name="T21" fmla="*/ 9 h 297"/>
              <a:gd name="T22" fmla="*/ 71 w 115"/>
              <a:gd name="T23" fmla="*/ 9 h 297"/>
              <a:gd name="T24" fmla="*/ 39 w 115"/>
              <a:gd name="T25" fmla="*/ 0 h 297"/>
              <a:gd name="T26" fmla="*/ 39 w 115"/>
              <a:gd name="T27" fmla="*/ 3 h 297"/>
              <a:gd name="T28" fmla="*/ 35 w 115"/>
              <a:gd name="T29" fmla="*/ 9 h 297"/>
              <a:gd name="T30" fmla="*/ 32 w 115"/>
              <a:gd name="T31" fmla="*/ 19 h 297"/>
              <a:gd name="T32" fmla="*/ 23 w 115"/>
              <a:gd name="T33" fmla="*/ 28 h 297"/>
              <a:gd name="T34" fmla="*/ 19 w 115"/>
              <a:gd name="T35" fmla="*/ 41 h 297"/>
              <a:gd name="T36" fmla="*/ 13 w 115"/>
              <a:gd name="T37" fmla="*/ 51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6 w 115"/>
              <a:gd name="T45" fmla="*/ 1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6" y="121"/>
                </a:moveTo>
                <a:lnTo>
                  <a:pt x="39" y="134"/>
                </a:lnTo>
                <a:lnTo>
                  <a:pt x="13" y="249"/>
                </a:lnTo>
                <a:lnTo>
                  <a:pt x="35" y="297"/>
                </a:lnTo>
                <a:lnTo>
                  <a:pt x="90" y="256"/>
                </a:lnTo>
                <a:lnTo>
                  <a:pt x="90" y="259"/>
                </a:lnTo>
                <a:lnTo>
                  <a:pt x="96" y="256"/>
                </a:lnTo>
                <a:lnTo>
                  <a:pt x="115" y="140"/>
                </a:lnTo>
                <a:lnTo>
                  <a:pt x="83" y="131"/>
                </a:lnTo>
                <a:lnTo>
                  <a:pt x="74" y="12"/>
                </a:lnTo>
                <a:lnTo>
                  <a:pt x="74" y="9"/>
                </a:lnTo>
                <a:lnTo>
                  <a:pt x="71" y="9"/>
                </a:lnTo>
                <a:lnTo>
                  <a:pt x="39" y="0"/>
                </a:lnTo>
                <a:lnTo>
                  <a:pt x="39" y="3"/>
                </a:lnTo>
                <a:lnTo>
                  <a:pt x="35" y="9"/>
                </a:lnTo>
                <a:lnTo>
                  <a:pt x="32" y="19"/>
                </a:lnTo>
                <a:lnTo>
                  <a:pt x="23" y="28"/>
                </a:lnTo>
                <a:lnTo>
                  <a:pt x="19" y="41"/>
                </a:lnTo>
                <a:lnTo>
                  <a:pt x="13" y="51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6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8 w 115"/>
              <a:gd name="T1" fmla="*/ 122 h 297"/>
              <a:gd name="T2" fmla="*/ 40 w 115"/>
              <a:gd name="T3" fmla="*/ 135 h 297"/>
              <a:gd name="T4" fmla="*/ 13 w 115"/>
              <a:gd name="T5" fmla="*/ 250 h 297"/>
              <a:gd name="T6" fmla="*/ 35 w 115"/>
              <a:gd name="T7" fmla="*/ 297 h 297"/>
              <a:gd name="T8" fmla="*/ 90 w 115"/>
              <a:gd name="T9" fmla="*/ 257 h 297"/>
              <a:gd name="T10" fmla="*/ 90 w 115"/>
              <a:gd name="T11" fmla="*/ 260 h 297"/>
              <a:gd name="T12" fmla="*/ 98 w 115"/>
              <a:gd name="T13" fmla="*/ 257 h 297"/>
              <a:gd name="T14" fmla="*/ 115 w 115"/>
              <a:gd name="T15" fmla="*/ 140 h 297"/>
              <a:gd name="T16" fmla="*/ 83 w 115"/>
              <a:gd name="T17" fmla="*/ 132 h 297"/>
              <a:gd name="T18" fmla="*/ 75 w 115"/>
              <a:gd name="T19" fmla="*/ 12 h 297"/>
              <a:gd name="T20" fmla="*/ 75 w 115"/>
              <a:gd name="T21" fmla="*/ 10 h 297"/>
              <a:gd name="T22" fmla="*/ 73 w 115"/>
              <a:gd name="T23" fmla="*/ 10 h 297"/>
              <a:gd name="T24" fmla="*/ 40 w 115"/>
              <a:gd name="T25" fmla="*/ 0 h 297"/>
              <a:gd name="T26" fmla="*/ 40 w 115"/>
              <a:gd name="T27" fmla="*/ 5 h 297"/>
              <a:gd name="T28" fmla="*/ 35 w 115"/>
              <a:gd name="T29" fmla="*/ 10 h 297"/>
              <a:gd name="T30" fmla="*/ 33 w 115"/>
              <a:gd name="T31" fmla="*/ 20 h 297"/>
              <a:gd name="T32" fmla="*/ 23 w 115"/>
              <a:gd name="T33" fmla="*/ 30 h 297"/>
              <a:gd name="T34" fmla="*/ 20 w 115"/>
              <a:gd name="T35" fmla="*/ 42 h 297"/>
              <a:gd name="T36" fmla="*/ 13 w 115"/>
              <a:gd name="T37" fmla="*/ 52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8 w 115"/>
              <a:gd name="T45" fmla="*/ 12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8" y="122"/>
                </a:moveTo>
                <a:lnTo>
                  <a:pt x="40" y="135"/>
                </a:lnTo>
                <a:lnTo>
                  <a:pt x="13" y="250"/>
                </a:lnTo>
                <a:lnTo>
                  <a:pt x="35" y="297"/>
                </a:lnTo>
                <a:lnTo>
                  <a:pt x="90" y="257"/>
                </a:lnTo>
                <a:lnTo>
                  <a:pt x="90" y="260"/>
                </a:lnTo>
                <a:lnTo>
                  <a:pt x="98" y="257"/>
                </a:lnTo>
                <a:lnTo>
                  <a:pt x="115" y="140"/>
                </a:lnTo>
                <a:lnTo>
                  <a:pt x="83" y="132"/>
                </a:lnTo>
                <a:lnTo>
                  <a:pt x="75" y="12"/>
                </a:lnTo>
                <a:lnTo>
                  <a:pt x="75" y="10"/>
                </a:lnTo>
                <a:lnTo>
                  <a:pt x="73" y="10"/>
                </a:lnTo>
                <a:lnTo>
                  <a:pt x="40" y="0"/>
                </a:lnTo>
                <a:lnTo>
                  <a:pt x="40" y="5"/>
                </a:lnTo>
                <a:lnTo>
                  <a:pt x="35" y="10"/>
                </a:lnTo>
                <a:lnTo>
                  <a:pt x="33" y="20"/>
                </a:lnTo>
                <a:lnTo>
                  <a:pt x="23" y="30"/>
                </a:lnTo>
                <a:lnTo>
                  <a:pt x="20" y="42"/>
                </a:lnTo>
                <a:lnTo>
                  <a:pt x="13" y="52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8" y="122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0" name="Freeform 1523"/>
          <p:cNvSpPr>
            <a:spLocks/>
          </p:cNvSpPr>
          <p:nvPr/>
        </p:nvSpPr>
        <p:spPr bwMode="auto">
          <a:xfrm>
            <a:off x="4831861" y="3457065"/>
            <a:ext cx="25217" cy="52957"/>
          </a:xfrm>
          <a:custGeom>
            <a:avLst/>
            <a:gdLst>
              <a:gd name="T0" fmla="*/ 0 w 26"/>
              <a:gd name="T1" fmla="*/ 54 h 54"/>
              <a:gd name="T2" fmla="*/ 26 w 26"/>
              <a:gd name="T3" fmla="*/ 0 h 54"/>
              <a:gd name="T4" fmla="*/ 0 w 26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26" y="0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1" name="Freeform 15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2" name="Freeform 1521"/>
          <p:cNvSpPr>
            <a:spLocks/>
          </p:cNvSpPr>
          <p:nvPr/>
        </p:nvSpPr>
        <p:spPr bwMode="auto">
          <a:xfrm>
            <a:off x="4244302" y="3701672"/>
            <a:ext cx="57999" cy="70608"/>
          </a:xfrm>
          <a:custGeom>
            <a:avLst/>
            <a:gdLst>
              <a:gd name="T0" fmla="*/ 45 w 58"/>
              <a:gd name="T1" fmla="*/ 0 h 71"/>
              <a:gd name="T2" fmla="*/ 58 w 58"/>
              <a:gd name="T3" fmla="*/ 46 h 71"/>
              <a:gd name="T4" fmla="*/ 45 w 58"/>
              <a:gd name="T5" fmla="*/ 71 h 71"/>
              <a:gd name="T6" fmla="*/ 10 w 58"/>
              <a:gd name="T7" fmla="*/ 46 h 71"/>
              <a:gd name="T8" fmla="*/ 0 w 58"/>
              <a:gd name="T9" fmla="*/ 15 h 71"/>
              <a:gd name="T10" fmla="*/ 0 w 58"/>
              <a:gd name="T11" fmla="*/ 13 h 71"/>
              <a:gd name="T12" fmla="*/ 45 w 58"/>
              <a:gd name="T13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71">
                <a:moveTo>
                  <a:pt x="45" y="0"/>
                </a:moveTo>
                <a:lnTo>
                  <a:pt x="58" y="46"/>
                </a:lnTo>
                <a:lnTo>
                  <a:pt x="45" y="71"/>
                </a:lnTo>
                <a:lnTo>
                  <a:pt x="10" y="46"/>
                </a:lnTo>
                <a:lnTo>
                  <a:pt x="0" y="15"/>
                </a:lnTo>
                <a:lnTo>
                  <a:pt x="0" y="13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3" name="Freeform 1520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3 w 77"/>
              <a:gd name="T5" fmla="*/ 90 h 90"/>
              <a:gd name="T6" fmla="*/ 0 w 77"/>
              <a:gd name="T7" fmla="*/ 35 h 90"/>
              <a:gd name="T8" fmla="*/ 26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2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3" y="90"/>
                </a:lnTo>
                <a:lnTo>
                  <a:pt x="0" y="35"/>
                </a:lnTo>
                <a:lnTo>
                  <a:pt x="26" y="0"/>
                </a:lnTo>
                <a:lnTo>
                  <a:pt x="32" y="0"/>
                </a:lnTo>
                <a:lnTo>
                  <a:pt x="32" y="3"/>
                </a:lnTo>
                <a:lnTo>
                  <a:pt x="42" y="32"/>
                </a:lnTo>
                <a:lnTo>
                  <a:pt x="77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4" name="Freeform 1519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5 w 77"/>
              <a:gd name="T5" fmla="*/ 90 h 90"/>
              <a:gd name="T6" fmla="*/ 0 w 77"/>
              <a:gd name="T7" fmla="*/ 35 h 90"/>
              <a:gd name="T8" fmla="*/ 27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3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5" y="90"/>
                </a:lnTo>
                <a:lnTo>
                  <a:pt x="0" y="35"/>
                </a:lnTo>
                <a:lnTo>
                  <a:pt x="27" y="0"/>
                </a:lnTo>
                <a:lnTo>
                  <a:pt x="32" y="0"/>
                </a:lnTo>
                <a:lnTo>
                  <a:pt x="32" y="3"/>
                </a:lnTo>
                <a:lnTo>
                  <a:pt x="42" y="33"/>
                </a:lnTo>
                <a:lnTo>
                  <a:pt x="77" y="5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5" name="Freeform 1518"/>
          <p:cNvSpPr>
            <a:spLocks/>
          </p:cNvSpPr>
          <p:nvPr/>
        </p:nvSpPr>
        <p:spPr bwMode="auto">
          <a:xfrm>
            <a:off x="5265597" y="4037060"/>
            <a:ext cx="229477" cy="113478"/>
          </a:xfrm>
          <a:custGeom>
            <a:avLst/>
            <a:gdLst>
              <a:gd name="T0" fmla="*/ 0 w 227"/>
              <a:gd name="T1" fmla="*/ 58 h 112"/>
              <a:gd name="T2" fmla="*/ 3 w 227"/>
              <a:gd name="T3" fmla="*/ 58 h 112"/>
              <a:gd name="T4" fmla="*/ 48 w 227"/>
              <a:gd name="T5" fmla="*/ 106 h 112"/>
              <a:gd name="T6" fmla="*/ 102 w 227"/>
              <a:gd name="T7" fmla="*/ 112 h 112"/>
              <a:gd name="T8" fmla="*/ 227 w 227"/>
              <a:gd name="T9" fmla="*/ 29 h 112"/>
              <a:gd name="T10" fmla="*/ 211 w 227"/>
              <a:gd name="T11" fmla="*/ 0 h 112"/>
              <a:gd name="T12" fmla="*/ 26 w 227"/>
              <a:gd name="T13" fmla="*/ 16 h 112"/>
              <a:gd name="T14" fmla="*/ 0 w 227"/>
              <a:gd name="T15" fmla="*/ 5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8"/>
                </a:moveTo>
                <a:lnTo>
                  <a:pt x="3" y="58"/>
                </a:lnTo>
                <a:lnTo>
                  <a:pt x="48" y="106"/>
                </a:lnTo>
                <a:lnTo>
                  <a:pt x="102" y="112"/>
                </a:lnTo>
                <a:lnTo>
                  <a:pt x="227" y="29"/>
                </a:lnTo>
                <a:lnTo>
                  <a:pt x="211" y="0"/>
                </a:lnTo>
                <a:lnTo>
                  <a:pt x="26" y="16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6" name="Freeform 1517"/>
          <p:cNvSpPr>
            <a:spLocks/>
          </p:cNvSpPr>
          <p:nvPr/>
        </p:nvSpPr>
        <p:spPr bwMode="auto">
          <a:xfrm>
            <a:off x="5265597" y="4037060"/>
            <a:ext cx="226955" cy="113478"/>
          </a:xfrm>
          <a:custGeom>
            <a:avLst/>
            <a:gdLst>
              <a:gd name="T0" fmla="*/ 0 w 227"/>
              <a:gd name="T1" fmla="*/ 57 h 112"/>
              <a:gd name="T2" fmla="*/ 3 w 227"/>
              <a:gd name="T3" fmla="*/ 57 h 112"/>
              <a:gd name="T4" fmla="*/ 48 w 227"/>
              <a:gd name="T5" fmla="*/ 105 h 112"/>
              <a:gd name="T6" fmla="*/ 101 w 227"/>
              <a:gd name="T7" fmla="*/ 112 h 112"/>
              <a:gd name="T8" fmla="*/ 227 w 227"/>
              <a:gd name="T9" fmla="*/ 30 h 112"/>
              <a:gd name="T10" fmla="*/ 212 w 227"/>
              <a:gd name="T11" fmla="*/ 0 h 112"/>
              <a:gd name="T12" fmla="*/ 25 w 227"/>
              <a:gd name="T13" fmla="*/ 15 h 112"/>
              <a:gd name="T14" fmla="*/ 0 w 227"/>
              <a:gd name="T15" fmla="*/ 5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7"/>
                </a:moveTo>
                <a:lnTo>
                  <a:pt x="3" y="57"/>
                </a:lnTo>
                <a:lnTo>
                  <a:pt x="48" y="105"/>
                </a:lnTo>
                <a:lnTo>
                  <a:pt x="101" y="112"/>
                </a:lnTo>
                <a:lnTo>
                  <a:pt x="227" y="30"/>
                </a:lnTo>
                <a:lnTo>
                  <a:pt x="212" y="0"/>
                </a:lnTo>
                <a:lnTo>
                  <a:pt x="25" y="15"/>
                </a:lnTo>
                <a:lnTo>
                  <a:pt x="0" y="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7" name="Freeform 1516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8 w 157"/>
              <a:gd name="T1" fmla="*/ 0 h 131"/>
              <a:gd name="T2" fmla="*/ 157 w 157"/>
              <a:gd name="T3" fmla="*/ 125 h 131"/>
              <a:gd name="T4" fmla="*/ 48 w 157"/>
              <a:gd name="T5" fmla="*/ 131 h 131"/>
              <a:gd name="T6" fmla="*/ 0 w 157"/>
              <a:gd name="T7" fmla="*/ 93 h 131"/>
              <a:gd name="T8" fmla="*/ 3 w 157"/>
              <a:gd name="T9" fmla="*/ 93 h 131"/>
              <a:gd name="T10" fmla="*/ 128 w 157"/>
              <a:gd name="T11" fmla="*/ 10 h 131"/>
              <a:gd name="T12" fmla="*/ 125 w 157"/>
              <a:gd name="T13" fmla="*/ 7 h 131"/>
              <a:gd name="T14" fmla="*/ 128 w 157"/>
              <a:gd name="T15" fmla="*/ 7 h 131"/>
              <a:gd name="T16" fmla="*/ 128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8" y="0"/>
                </a:moveTo>
                <a:lnTo>
                  <a:pt x="157" y="125"/>
                </a:lnTo>
                <a:lnTo>
                  <a:pt x="48" y="131"/>
                </a:lnTo>
                <a:lnTo>
                  <a:pt x="0" y="93"/>
                </a:lnTo>
                <a:lnTo>
                  <a:pt x="3" y="93"/>
                </a:lnTo>
                <a:lnTo>
                  <a:pt x="128" y="10"/>
                </a:lnTo>
                <a:lnTo>
                  <a:pt x="125" y="7"/>
                </a:lnTo>
                <a:lnTo>
                  <a:pt x="128" y="7"/>
                </a:lnTo>
                <a:lnTo>
                  <a:pt x="1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8" name="Freeform 1515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7 w 157"/>
              <a:gd name="T1" fmla="*/ 0 h 131"/>
              <a:gd name="T2" fmla="*/ 157 w 157"/>
              <a:gd name="T3" fmla="*/ 126 h 131"/>
              <a:gd name="T4" fmla="*/ 47 w 157"/>
              <a:gd name="T5" fmla="*/ 131 h 131"/>
              <a:gd name="T6" fmla="*/ 0 w 157"/>
              <a:gd name="T7" fmla="*/ 93 h 131"/>
              <a:gd name="T8" fmla="*/ 2 w 157"/>
              <a:gd name="T9" fmla="*/ 93 h 131"/>
              <a:gd name="T10" fmla="*/ 127 w 157"/>
              <a:gd name="T11" fmla="*/ 10 h 131"/>
              <a:gd name="T12" fmla="*/ 125 w 157"/>
              <a:gd name="T13" fmla="*/ 5 h 131"/>
              <a:gd name="T14" fmla="*/ 127 w 157"/>
              <a:gd name="T15" fmla="*/ 5 h 131"/>
              <a:gd name="T16" fmla="*/ 127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7" y="0"/>
                </a:moveTo>
                <a:lnTo>
                  <a:pt x="157" y="126"/>
                </a:lnTo>
                <a:lnTo>
                  <a:pt x="47" y="131"/>
                </a:lnTo>
                <a:lnTo>
                  <a:pt x="0" y="93"/>
                </a:lnTo>
                <a:lnTo>
                  <a:pt x="2" y="93"/>
                </a:lnTo>
                <a:lnTo>
                  <a:pt x="127" y="10"/>
                </a:lnTo>
                <a:lnTo>
                  <a:pt x="125" y="5"/>
                </a:lnTo>
                <a:lnTo>
                  <a:pt x="127" y="5"/>
                </a:lnTo>
                <a:lnTo>
                  <a:pt x="12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9" name="Freeform 1514"/>
          <p:cNvSpPr>
            <a:spLocks/>
          </p:cNvSpPr>
          <p:nvPr/>
        </p:nvSpPr>
        <p:spPr bwMode="auto">
          <a:xfrm>
            <a:off x="5492552" y="4016886"/>
            <a:ext cx="186607" cy="163913"/>
          </a:xfrm>
          <a:custGeom>
            <a:avLst/>
            <a:gdLst>
              <a:gd name="T0" fmla="*/ 0 w 186"/>
              <a:gd name="T1" fmla="*/ 45 h 163"/>
              <a:gd name="T2" fmla="*/ 64 w 186"/>
              <a:gd name="T3" fmla="*/ 0 h 163"/>
              <a:gd name="T4" fmla="*/ 64 w 186"/>
              <a:gd name="T5" fmla="*/ 3 h 163"/>
              <a:gd name="T6" fmla="*/ 119 w 186"/>
              <a:gd name="T7" fmla="*/ 38 h 163"/>
              <a:gd name="T8" fmla="*/ 151 w 186"/>
              <a:gd name="T9" fmla="*/ 115 h 163"/>
              <a:gd name="T10" fmla="*/ 179 w 186"/>
              <a:gd name="T11" fmla="*/ 118 h 163"/>
              <a:gd name="T12" fmla="*/ 182 w 186"/>
              <a:gd name="T13" fmla="*/ 115 h 163"/>
              <a:gd name="T14" fmla="*/ 182 w 186"/>
              <a:gd name="T15" fmla="*/ 118 h 163"/>
              <a:gd name="T16" fmla="*/ 186 w 186"/>
              <a:gd name="T17" fmla="*/ 141 h 163"/>
              <a:gd name="T18" fmla="*/ 141 w 186"/>
              <a:gd name="T19" fmla="*/ 163 h 163"/>
              <a:gd name="T20" fmla="*/ 29 w 186"/>
              <a:gd name="T21" fmla="*/ 157 h 163"/>
              <a:gd name="T22" fmla="*/ 0 w 186"/>
              <a:gd name="T23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5"/>
                </a:moveTo>
                <a:lnTo>
                  <a:pt x="64" y="0"/>
                </a:lnTo>
                <a:lnTo>
                  <a:pt x="64" y="3"/>
                </a:lnTo>
                <a:lnTo>
                  <a:pt x="119" y="38"/>
                </a:lnTo>
                <a:lnTo>
                  <a:pt x="151" y="115"/>
                </a:lnTo>
                <a:lnTo>
                  <a:pt x="179" y="118"/>
                </a:lnTo>
                <a:lnTo>
                  <a:pt x="182" y="115"/>
                </a:lnTo>
                <a:lnTo>
                  <a:pt x="182" y="118"/>
                </a:lnTo>
                <a:lnTo>
                  <a:pt x="186" y="141"/>
                </a:lnTo>
                <a:lnTo>
                  <a:pt x="141" y="163"/>
                </a:lnTo>
                <a:lnTo>
                  <a:pt x="29" y="157"/>
                </a:lnTo>
                <a:lnTo>
                  <a:pt x="0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0" name="Freeform 1513"/>
          <p:cNvSpPr>
            <a:spLocks/>
          </p:cNvSpPr>
          <p:nvPr/>
        </p:nvSpPr>
        <p:spPr bwMode="auto">
          <a:xfrm>
            <a:off x="5492552" y="4016886"/>
            <a:ext cx="189130" cy="166433"/>
          </a:xfrm>
          <a:custGeom>
            <a:avLst/>
            <a:gdLst>
              <a:gd name="T0" fmla="*/ 0 w 186"/>
              <a:gd name="T1" fmla="*/ 44 h 163"/>
              <a:gd name="T2" fmla="*/ 64 w 186"/>
              <a:gd name="T3" fmla="*/ 0 h 163"/>
              <a:gd name="T4" fmla="*/ 64 w 186"/>
              <a:gd name="T5" fmla="*/ 5 h 163"/>
              <a:gd name="T6" fmla="*/ 119 w 186"/>
              <a:gd name="T7" fmla="*/ 40 h 163"/>
              <a:gd name="T8" fmla="*/ 151 w 186"/>
              <a:gd name="T9" fmla="*/ 114 h 163"/>
              <a:gd name="T10" fmla="*/ 179 w 186"/>
              <a:gd name="T11" fmla="*/ 119 h 163"/>
              <a:gd name="T12" fmla="*/ 181 w 186"/>
              <a:gd name="T13" fmla="*/ 114 h 163"/>
              <a:gd name="T14" fmla="*/ 181 w 186"/>
              <a:gd name="T15" fmla="*/ 119 h 163"/>
              <a:gd name="T16" fmla="*/ 186 w 186"/>
              <a:gd name="T17" fmla="*/ 141 h 163"/>
              <a:gd name="T18" fmla="*/ 141 w 186"/>
              <a:gd name="T19" fmla="*/ 163 h 163"/>
              <a:gd name="T20" fmla="*/ 30 w 186"/>
              <a:gd name="T21" fmla="*/ 156 h 163"/>
              <a:gd name="T22" fmla="*/ 0 w 186"/>
              <a:gd name="T23" fmla="*/ 4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4"/>
                </a:moveTo>
                <a:lnTo>
                  <a:pt x="64" y="0"/>
                </a:lnTo>
                <a:lnTo>
                  <a:pt x="64" y="5"/>
                </a:lnTo>
                <a:lnTo>
                  <a:pt x="119" y="40"/>
                </a:lnTo>
                <a:lnTo>
                  <a:pt x="151" y="114"/>
                </a:lnTo>
                <a:lnTo>
                  <a:pt x="179" y="119"/>
                </a:lnTo>
                <a:lnTo>
                  <a:pt x="181" y="114"/>
                </a:lnTo>
                <a:lnTo>
                  <a:pt x="181" y="119"/>
                </a:lnTo>
                <a:lnTo>
                  <a:pt x="186" y="141"/>
                </a:lnTo>
                <a:lnTo>
                  <a:pt x="141" y="163"/>
                </a:lnTo>
                <a:lnTo>
                  <a:pt x="30" y="156"/>
                </a:lnTo>
                <a:lnTo>
                  <a:pt x="0" y="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1" name="Freeform 1512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7 w 236"/>
              <a:gd name="T1" fmla="*/ 208 h 208"/>
              <a:gd name="T2" fmla="*/ 73 w 236"/>
              <a:gd name="T3" fmla="*/ 195 h 208"/>
              <a:gd name="T4" fmla="*/ 124 w 236"/>
              <a:gd name="T5" fmla="*/ 186 h 208"/>
              <a:gd name="T6" fmla="*/ 166 w 236"/>
              <a:gd name="T7" fmla="*/ 189 h 208"/>
              <a:gd name="T8" fmla="*/ 201 w 236"/>
              <a:gd name="T9" fmla="*/ 150 h 208"/>
              <a:gd name="T10" fmla="*/ 211 w 236"/>
              <a:gd name="T11" fmla="*/ 67 h 208"/>
              <a:gd name="T12" fmla="*/ 236 w 236"/>
              <a:gd name="T13" fmla="*/ 45 h 208"/>
              <a:gd name="T14" fmla="*/ 195 w 236"/>
              <a:gd name="T15" fmla="*/ 0 h 208"/>
              <a:gd name="T16" fmla="*/ 73 w 236"/>
              <a:gd name="T17" fmla="*/ 35 h 208"/>
              <a:gd name="T18" fmla="*/ 3 w 236"/>
              <a:gd name="T19" fmla="*/ 102 h 208"/>
              <a:gd name="T20" fmla="*/ 0 w 236"/>
              <a:gd name="T21" fmla="*/ 109 h 208"/>
              <a:gd name="T22" fmla="*/ 3 w 236"/>
              <a:gd name="T23" fmla="*/ 118 h 208"/>
              <a:gd name="T24" fmla="*/ 57 w 236"/>
              <a:gd name="T25" fmla="*/ 205 h 208"/>
              <a:gd name="T26" fmla="*/ 54 w 236"/>
              <a:gd name="T27" fmla="*/ 205 h 208"/>
              <a:gd name="T28" fmla="*/ 57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7" y="208"/>
                </a:moveTo>
                <a:lnTo>
                  <a:pt x="73" y="195"/>
                </a:lnTo>
                <a:lnTo>
                  <a:pt x="124" y="186"/>
                </a:lnTo>
                <a:lnTo>
                  <a:pt x="166" y="189"/>
                </a:lnTo>
                <a:lnTo>
                  <a:pt x="201" y="150"/>
                </a:lnTo>
                <a:lnTo>
                  <a:pt x="211" y="67"/>
                </a:lnTo>
                <a:lnTo>
                  <a:pt x="236" y="45"/>
                </a:lnTo>
                <a:lnTo>
                  <a:pt x="195" y="0"/>
                </a:lnTo>
                <a:lnTo>
                  <a:pt x="73" y="35"/>
                </a:lnTo>
                <a:lnTo>
                  <a:pt x="3" y="102"/>
                </a:lnTo>
                <a:lnTo>
                  <a:pt x="0" y="109"/>
                </a:lnTo>
                <a:lnTo>
                  <a:pt x="3" y="118"/>
                </a:lnTo>
                <a:lnTo>
                  <a:pt x="57" y="205"/>
                </a:lnTo>
                <a:lnTo>
                  <a:pt x="54" y="205"/>
                </a:lnTo>
                <a:lnTo>
                  <a:pt x="57" y="20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2" name="Freeform 1511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8 w 236"/>
              <a:gd name="T1" fmla="*/ 208 h 208"/>
              <a:gd name="T2" fmla="*/ 73 w 236"/>
              <a:gd name="T3" fmla="*/ 195 h 208"/>
              <a:gd name="T4" fmla="*/ 123 w 236"/>
              <a:gd name="T5" fmla="*/ 185 h 208"/>
              <a:gd name="T6" fmla="*/ 166 w 236"/>
              <a:gd name="T7" fmla="*/ 190 h 208"/>
              <a:gd name="T8" fmla="*/ 201 w 236"/>
              <a:gd name="T9" fmla="*/ 150 h 208"/>
              <a:gd name="T10" fmla="*/ 211 w 236"/>
              <a:gd name="T11" fmla="*/ 68 h 208"/>
              <a:gd name="T12" fmla="*/ 236 w 236"/>
              <a:gd name="T13" fmla="*/ 45 h 208"/>
              <a:gd name="T14" fmla="*/ 196 w 236"/>
              <a:gd name="T15" fmla="*/ 0 h 208"/>
              <a:gd name="T16" fmla="*/ 73 w 236"/>
              <a:gd name="T17" fmla="*/ 35 h 208"/>
              <a:gd name="T18" fmla="*/ 3 w 236"/>
              <a:gd name="T19" fmla="*/ 103 h 208"/>
              <a:gd name="T20" fmla="*/ 0 w 236"/>
              <a:gd name="T21" fmla="*/ 110 h 208"/>
              <a:gd name="T22" fmla="*/ 3 w 236"/>
              <a:gd name="T23" fmla="*/ 118 h 208"/>
              <a:gd name="T24" fmla="*/ 58 w 236"/>
              <a:gd name="T25" fmla="*/ 205 h 208"/>
              <a:gd name="T26" fmla="*/ 53 w 236"/>
              <a:gd name="T27" fmla="*/ 205 h 208"/>
              <a:gd name="T28" fmla="*/ 58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8" y="208"/>
                </a:moveTo>
                <a:lnTo>
                  <a:pt x="73" y="195"/>
                </a:lnTo>
                <a:lnTo>
                  <a:pt x="123" y="185"/>
                </a:lnTo>
                <a:lnTo>
                  <a:pt x="166" y="190"/>
                </a:lnTo>
                <a:lnTo>
                  <a:pt x="201" y="150"/>
                </a:lnTo>
                <a:lnTo>
                  <a:pt x="211" y="68"/>
                </a:lnTo>
                <a:lnTo>
                  <a:pt x="236" y="45"/>
                </a:lnTo>
                <a:lnTo>
                  <a:pt x="196" y="0"/>
                </a:lnTo>
                <a:lnTo>
                  <a:pt x="73" y="35"/>
                </a:lnTo>
                <a:lnTo>
                  <a:pt x="3" y="103"/>
                </a:lnTo>
                <a:lnTo>
                  <a:pt x="0" y="110"/>
                </a:lnTo>
                <a:lnTo>
                  <a:pt x="3" y="118"/>
                </a:lnTo>
                <a:lnTo>
                  <a:pt x="58" y="205"/>
                </a:lnTo>
                <a:lnTo>
                  <a:pt x="53" y="205"/>
                </a:lnTo>
                <a:lnTo>
                  <a:pt x="58" y="2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3" name="Freeform 1510"/>
          <p:cNvSpPr>
            <a:spLocks/>
          </p:cNvSpPr>
          <p:nvPr/>
        </p:nvSpPr>
        <p:spPr bwMode="auto">
          <a:xfrm>
            <a:off x="5699332" y="3739497"/>
            <a:ext cx="257215" cy="184086"/>
          </a:xfrm>
          <a:custGeom>
            <a:avLst/>
            <a:gdLst>
              <a:gd name="T0" fmla="*/ 54 w 256"/>
              <a:gd name="T1" fmla="*/ 169 h 182"/>
              <a:gd name="T2" fmla="*/ 0 w 256"/>
              <a:gd name="T3" fmla="*/ 99 h 182"/>
              <a:gd name="T4" fmla="*/ 9 w 256"/>
              <a:gd name="T5" fmla="*/ 44 h 182"/>
              <a:gd name="T6" fmla="*/ 153 w 256"/>
              <a:gd name="T7" fmla="*/ 32 h 182"/>
              <a:gd name="T8" fmla="*/ 208 w 256"/>
              <a:gd name="T9" fmla="*/ 0 h 182"/>
              <a:gd name="T10" fmla="*/ 227 w 256"/>
              <a:gd name="T11" fmla="*/ 16 h 182"/>
              <a:gd name="T12" fmla="*/ 227 w 256"/>
              <a:gd name="T13" fmla="*/ 70 h 182"/>
              <a:gd name="T14" fmla="*/ 256 w 256"/>
              <a:gd name="T15" fmla="*/ 102 h 182"/>
              <a:gd name="T16" fmla="*/ 256 w 256"/>
              <a:gd name="T17" fmla="*/ 153 h 182"/>
              <a:gd name="T18" fmla="*/ 217 w 256"/>
              <a:gd name="T19" fmla="*/ 182 h 182"/>
              <a:gd name="T20" fmla="*/ 211 w 256"/>
              <a:gd name="T21" fmla="*/ 182 h 182"/>
              <a:gd name="T22" fmla="*/ 217 w 256"/>
              <a:gd name="T23" fmla="*/ 179 h 182"/>
              <a:gd name="T24" fmla="*/ 176 w 256"/>
              <a:gd name="T25" fmla="*/ 134 h 182"/>
              <a:gd name="T26" fmla="*/ 54 w 256"/>
              <a:gd name="T27" fmla="*/ 16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4" y="169"/>
                </a:moveTo>
                <a:lnTo>
                  <a:pt x="0" y="99"/>
                </a:lnTo>
                <a:lnTo>
                  <a:pt x="9" y="44"/>
                </a:lnTo>
                <a:lnTo>
                  <a:pt x="153" y="32"/>
                </a:lnTo>
                <a:lnTo>
                  <a:pt x="208" y="0"/>
                </a:lnTo>
                <a:lnTo>
                  <a:pt x="227" y="16"/>
                </a:lnTo>
                <a:lnTo>
                  <a:pt x="227" y="70"/>
                </a:lnTo>
                <a:lnTo>
                  <a:pt x="256" y="102"/>
                </a:lnTo>
                <a:lnTo>
                  <a:pt x="256" y="153"/>
                </a:lnTo>
                <a:lnTo>
                  <a:pt x="217" y="182"/>
                </a:lnTo>
                <a:lnTo>
                  <a:pt x="211" y="182"/>
                </a:lnTo>
                <a:lnTo>
                  <a:pt x="217" y="179"/>
                </a:lnTo>
                <a:lnTo>
                  <a:pt x="176" y="134"/>
                </a:lnTo>
                <a:lnTo>
                  <a:pt x="54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4" name="Freeform 1509"/>
          <p:cNvSpPr>
            <a:spLocks/>
          </p:cNvSpPr>
          <p:nvPr/>
        </p:nvSpPr>
        <p:spPr bwMode="auto">
          <a:xfrm>
            <a:off x="5699332" y="3739497"/>
            <a:ext cx="259738" cy="184086"/>
          </a:xfrm>
          <a:custGeom>
            <a:avLst/>
            <a:gdLst>
              <a:gd name="T0" fmla="*/ 55 w 256"/>
              <a:gd name="T1" fmla="*/ 170 h 182"/>
              <a:gd name="T2" fmla="*/ 0 w 256"/>
              <a:gd name="T3" fmla="*/ 100 h 182"/>
              <a:gd name="T4" fmla="*/ 10 w 256"/>
              <a:gd name="T5" fmla="*/ 45 h 182"/>
              <a:gd name="T6" fmla="*/ 154 w 256"/>
              <a:gd name="T7" fmla="*/ 32 h 182"/>
              <a:gd name="T8" fmla="*/ 209 w 256"/>
              <a:gd name="T9" fmla="*/ 0 h 182"/>
              <a:gd name="T10" fmla="*/ 226 w 256"/>
              <a:gd name="T11" fmla="*/ 17 h 182"/>
              <a:gd name="T12" fmla="*/ 226 w 256"/>
              <a:gd name="T13" fmla="*/ 70 h 182"/>
              <a:gd name="T14" fmla="*/ 256 w 256"/>
              <a:gd name="T15" fmla="*/ 102 h 182"/>
              <a:gd name="T16" fmla="*/ 256 w 256"/>
              <a:gd name="T17" fmla="*/ 155 h 182"/>
              <a:gd name="T18" fmla="*/ 216 w 256"/>
              <a:gd name="T19" fmla="*/ 182 h 182"/>
              <a:gd name="T20" fmla="*/ 211 w 256"/>
              <a:gd name="T21" fmla="*/ 182 h 182"/>
              <a:gd name="T22" fmla="*/ 216 w 256"/>
              <a:gd name="T23" fmla="*/ 180 h 182"/>
              <a:gd name="T24" fmla="*/ 176 w 256"/>
              <a:gd name="T25" fmla="*/ 135 h 182"/>
              <a:gd name="T26" fmla="*/ 55 w 256"/>
              <a:gd name="T27" fmla="*/ 1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5" y="170"/>
                </a:moveTo>
                <a:lnTo>
                  <a:pt x="0" y="100"/>
                </a:lnTo>
                <a:lnTo>
                  <a:pt x="10" y="45"/>
                </a:lnTo>
                <a:lnTo>
                  <a:pt x="154" y="32"/>
                </a:lnTo>
                <a:lnTo>
                  <a:pt x="209" y="0"/>
                </a:lnTo>
                <a:lnTo>
                  <a:pt x="226" y="17"/>
                </a:lnTo>
                <a:lnTo>
                  <a:pt x="226" y="70"/>
                </a:lnTo>
                <a:lnTo>
                  <a:pt x="256" y="102"/>
                </a:lnTo>
                <a:lnTo>
                  <a:pt x="256" y="155"/>
                </a:lnTo>
                <a:lnTo>
                  <a:pt x="216" y="182"/>
                </a:lnTo>
                <a:lnTo>
                  <a:pt x="211" y="182"/>
                </a:lnTo>
                <a:lnTo>
                  <a:pt x="216" y="180"/>
                </a:lnTo>
                <a:lnTo>
                  <a:pt x="176" y="135"/>
                </a:lnTo>
                <a:lnTo>
                  <a:pt x="55" y="17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5" name="Freeform 1508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1 h 307"/>
              <a:gd name="T4" fmla="*/ 87 w 179"/>
              <a:gd name="T5" fmla="*/ 0 h 307"/>
              <a:gd name="T6" fmla="*/ 131 w 179"/>
              <a:gd name="T7" fmla="*/ 28 h 307"/>
              <a:gd name="T8" fmla="*/ 131 w 179"/>
              <a:gd name="T9" fmla="*/ 137 h 307"/>
              <a:gd name="T10" fmla="*/ 103 w 179"/>
              <a:gd name="T11" fmla="*/ 166 h 307"/>
              <a:gd name="T12" fmla="*/ 122 w 179"/>
              <a:gd name="T13" fmla="*/ 204 h 307"/>
              <a:gd name="T14" fmla="*/ 179 w 179"/>
              <a:gd name="T15" fmla="*/ 236 h 307"/>
              <a:gd name="T16" fmla="*/ 106 w 179"/>
              <a:gd name="T17" fmla="*/ 307 h 307"/>
              <a:gd name="T18" fmla="*/ 77 w 179"/>
              <a:gd name="T19" fmla="*/ 278 h 307"/>
              <a:gd name="T20" fmla="*/ 77 w 179"/>
              <a:gd name="T21" fmla="*/ 224 h 307"/>
              <a:gd name="T22" fmla="*/ 58 w 179"/>
              <a:gd name="T23" fmla="*/ 208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1"/>
                </a:lnTo>
                <a:lnTo>
                  <a:pt x="87" y="0"/>
                </a:lnTo>
                <a:lnTo>
                  <a:pt x="131" y="28"/>
                </a:lnTo>
                <a:lnTo>
                  <a:pt x="131" y="137"/>
                </a:lnTo>
                <a:lnTo>
                  <a:pt x="103" y="166"/>
                </a:lnTo>
                <a:lnTo>
                  <a:pt x="122" y="204"/>
                </a:lnTo>
                <a:lnTo>
                  <a:pt x="179" y="236"/>
                </a:lnTo>
                <a:lnTo>
                  <a:pt x="106" y="307"/>
                </a:lnTo>
                <a:lnTo>
                  <a:pt x="77" y="278"/>
                </a:lnTo>
                <a:lnTo>
                  <a:pt x="77" y="224"/>
                </a:lnTo>
                <a:lnTo>
                  <a:pt x="58" y="208"/>
                </a:lnTo>
                <a:lnTo>
                  <a:pt x="7" y="2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6" name="Freeform 1507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2 h 307"/>
              <a:gd name="T4" fmla="*/ 87 w 179"/>
              <a:gd name="T5" fmla="*/ 0 h 307"/>
              <a:gd name="T6" fmla="*/ 132 w 179"/>
              <a:gd name="T7" fmla="*/ 27 h 307"/>
              <a:gd name="T8" fmla="*/ 132 w 179"/>
              <a:gd name="T9" fmla="*/ 137 h 307"/>
              <a:gd name="T10" fmla="*/ 104 w 179"/>
              <a:gd name="T11" fmla="*/ 167 h 307"/>
              <a:gd name="T12" fmla="*/ 122 w 179"/>
              <a:gd name="T13" fmla="*/ 205 h 307"/>
              <a:gd name="T14" fmla="*/ 179 w 179"/>
              <a:gd name="T15" fmla="*/ 237 h 307"/>
              <a:gd name="T16" fmla="*/ 107 w 179"/>
              <a:gd name="T17" fmla="*/ 307 h 307"/>
              <a:gd name="T18" fmla="*/ 77 w 179"/>
              <a:gd name="T19" fmla="*/ 277 h 307"/>
              <a:gd name="T20" fmla="*/ 77 w 179"/>
              <a:gd name="T21" fmla="*/ 225 h 307"/>
              <a:gd name="T22" fmla="*/ 60 w 179"/>
              <a:gd name="T23" fmla="*/ 207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2"/>
                </a:lnTo>
                <a:lnTo>
                  <a:pt x="87" y="0"/>
                </a:lnTo>
                <a:lnTo>
                  <a:pt x="132" y="27"/>
                </a:lnTo>
                <a:lnTo>
                  <a:pt x="132" y="137"/>
                </a:lnTo>
                <a:lnTo>
                  <a:pt x="104" y="167"/>
                </a:lnTo>
                <a:lnTo>
                  <a:pt x="122" y="205"/>
                </a:lnTo>
                <a:lnTo>
                  <a:pt x="179" y="237"/>
                </a:lnTo>
                <a:lnTo>
                  <a:pt x="107" y="307"/>
                </a:lnTo>
                <a:lnTo>
                  <a:pt x="77" y="277"/>
                </a:lnTo>
                <a:lnTo>
                  <a:pt x="77" y="225"/>
                </a:lnTo>
                <a:lnTo>
                  <a:pt x="60" y="207"/>
                </a:lnTo>
                <a:lnTo>
                  <a:pt x="7" y="2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7" name="Freeform 1506"/>
          <p:cNvSpPr>
            <a:spLocks/>
          </p:cNvSpPr>
          <p:nvPr/>
        </p:nvSpPr>
        <p:spPr bwMode="auto">
          <a:xfrm>
            <a:off x="5848115" y="3772280"/>
            <a:ext cx="247128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3 h 419"/>
              <a:gd name="T4" fmla="*/ 186 w 246"/>
              <a:gd name="T5" fmla="*/ 86 h 419"/>
              <a:gd name="T6" fmla="*/ 246 w 246"/>
              <a:gd name="T7" fmla="*/ 246 h 419"/>
              <a:gd name="T8" fmla="*/ 134 w 246"/>
              <a:gd name="T9" fmla="*/ 419 h 419"/>
              <a:gd name="T10" fmla="*/ 58 w 246"/>
              <a:gd name="T11" fmla="*/ 390 h 419"/>
              <a:gd name="T12" fmla="*/ 29 w 246"/>
              <a:gd name="T13" fmla="*/ 329 h 419"/>
              <a:gd name="T14" fmla="*/ 0 w 246"/>
              <a:gd name="T15" fmla="*/ 291 h 419"/>
              <a:gd name="T16" fmla="*/ 35 w 246"/>
              <a:gd name="T17" fmla="*/ 252 h 419"/>
              <a:gd name="T18" fmla="*/ 45 w 246"/>
              <a:gd name="T19" fmla="*/ 169 h 419"/>
              <a:gd name="T20" fmla="*/ 70 w 246"/>
              <a:gd name="T21" fmla="*/ 147 h 419"/>
              <a:gd name="T22" fmla="*/ 64 w 246"/>
              <a:gd name="T23" fmla="*/ 150 h 419"/>
              <a:gd name="T24" fmla="*/ 70 w 246"/>
              <a:gd name="T25" fmla="*/ 150 h 419"/>
              <a:gd name="T26" fmla="*/ 109 w 246"/>
              <a:gd name="T27" fmla="*/ 121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3"/>
                </a:lnTo>
                <a:lnTo>
                  <a:pt x="186" y="86"/>
                </a:lnTo>
                <a:lnTo>
                  <a:pt x="246" y="246"/>
                </a:lnTo>
                <a:lnTo>
                  <a:pt x="134" y="419"/>
                </a:lnTo>
                <a:lnTo>
                  <a:pt x="58" y="390"/>
                </a:lnTo>
                <a:lnTo>
                  <a:pt x="29" y="329"/>
                </a:lnTo>
                <a:lnTo>
                  <a:pt x="0" y="291"/>
                </a:lnTo>
                <a:lnTo>
                  <a:pt x="35" y="252"/>
                </a:lnTo>
                <a:lnTo>
                  <a:pt x="45" y="169"/>
                </a:lnTo>
                <a:lnTo>
                  <a:pt x="70" y="147"/>
                </a:lnTo>
                <a:lnTo>
                  <a:pt x="64" y="150"/>
                </a:lnTo>
                <a:lnTo>
                  <a:pt x="70" y="150"/>
                </a:lnTo>
                <a:lnTo>
                  <a:pt x="109" y="121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8" name="Freeform 1505"/>
          <p:cNvSpPr>
            <a:spLocks/>
          </p:cNvSpPr>
          <p:nvPr/>
        </p:nvSpPr>
        <p:spPr bwMode="auto">
          <a:xfrm>
            <a:off x="5848115" y="3772280"/>
            <a:ext cx="249649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2 h 419"/>
              <a:gd name="T4" fmla="*/ 186 w 246"/>
              <a:gd name="T5" fmla="*/ 87 h 419"/>
              <a:gd name="T6" fmla="*/ 246 w 246"/>
              <a:gd name="T7" fmla="*/ 247 h 419"/>
              <a:gd name="T8" fmla="*/ 134 w 246"/>
              <a:gd name="T9" fmla="*/ 419 h 419"/>
              <a:gd name="T10" fmla="*/ 57 w 246"/>
              <a:gd name="T11" fmla="*/ 389 h 419"/>
              <a:gd name="T12" fmla="*/ 30 w 246"/>
              <a:gd name="T13" fmla="*/ 329 h 419"/>
              <a:gd name="T14" fmla="*/ 0 w 246"/>
              <a:gd name="T15" fmla="*/ 292 h 419"/>
              <a:gd name="T16" fmla="*/ 35 w 246"/>
              <a:gd name="T17" fmla="*/ 252 h 419"/>
              <a:gd name="T18" fmla="*/ 45 w 246"/>
              <a:gd name="T19" fmla="*/ 170 h 419"/>
              <a:gd name="T20" fmla="*/ 70 w 246"/>
              <a:gd name="T21" fmla="*/ 147 h 419"/>
              <a:gd name="T22" fmla="*/ 65 w 246"/>
              <a:gd name="T23" fmla="*/ 150 h 419"/>
              <a:gd name="T24" fmla="*/ 70 w 246"/>
              <a:gd name="T25" fmla="*/ 150 h 419"/>
              <a:gd name="T26" fmla="*/ 109 w 246"/>
              <a:gd name="T27" fmla="*/ 122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2"/>
                </a:lnTo>
                <a:lnTo>
                  <a:pt x="186" y="87"/>
                </a:lnTo>
                <a:lnTo>
                  <a:pt x="246" y="247"/>
                </a:lnTo>
                <a:lnTo>
                  <a:pt x="134" y="419"/>
                </a:lnTo>
                <a:lnTo>
                  <a:pt x="57" y="389"/>
                </a:lnTo>
                <a:lnTo>
                  <a:pt x="30" y="329"/>
                </a:lnTo>
                <a:lnTo>
                  <a:pt x="0" y="292"/>
                </a:lnTo>
                <a:lnTo>
                  <a:pt x="35" y="252"/>
                </a:lnTo>
                <a:lnTo>
                  <a:pt x="45" y="170"/>
                </a:lnTo>
                <a:lnTo>
                  <a:pt x="70" y="147"/>
                </a:lnTo>
                <a:lnTo>
                  <a:pt x="65" y="150"/>
                </a:lnTo>
                <a:lnTo>
                  <a:pt x="70" y="150"/>
                </a:lnTo>
                <a:lnTo>
                  <a:pt x="109" y="122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9" name="Freeform 1504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4 w 441"/>
              <a:gd name="T7" fmla="*/ 76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1 h 249"/>
              <a:gd name="T14" fmla="*/ 76 w 441"/>
              <a:gd name="T15" fmla="*/ 249 h 249"/>
              <a:gd name="T16" fmla="*/ 153 w 441"/>
              <a:gd name="T17" fmla="*/ 233 h 249"/>
              <a:gd name="T18" fmla="*/ 249 w 441"/>
              <a:gd name="T19" fmla="*/ 208 h 249"/>
              <a:gd name="T20" fmla="*/ 249 w 441"/>
              <a:gd name="T21" fmla="*/ 217 h 249"/>
              <a:gd name="T22" fmla="*/ 377 w 441"/>
              <a:gd name="T23" fmla="*/ 169 h 249"/>
              <a:gd name="T24" fmla="*/ 441 w 441"/>
              <a:gd name="T25" fmla="*/ 131 h 249"/>
              <a:gd name="T26" fmla="*/ 415 w 441"/>
              <a:gd name="T27" fmla="*/ 83 h 249"/>
              <a:gd name="T28" fmla="*/ 412 w 441"/>
              <a:gd name="T29" fmla="*/ 41 h 249"/>
              <a:gd name="T30" fmla="*/ 364 w 441"/>
              <a:gd name="T31" fmla="*/ 6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4" y="76"/>
                </a:lnTo>
                <a:lnTo>
                  <a:pt x="38" y="92"/>
                </a:lnTo>
                <a:lnTo>
                  <a:pt x="0" y="137"/>
                </a:lnTo>
                <a:lnTo>
                  <a:pt x="3" y="201"/>
                </a:lnTo>
                <a:lnTo>
                  <a:pt x="76" y="249"/>
                </a:lnTo>
                <a:lnTo>
                  <a:pt x="153" y="233"/>
                </a:lnTo>
                <a:lnTo>
                  <a:pt x="249" y="208"/>
                </a:lnTo>
                <a:lnTo>
                  <a:pt x="249" y="217"/>
                </a:lnTo>
                <a:lnTo>
                  <a:pt x="377" y="169"/>
                </a:lnTo>
                <a:lnTo>
                  <a:pt x="441" y="131"/>
                </a:lnTo>
                <a:lnTo>
                  <a:pt x="415" y="83"/>
                </a:lnTo>
                <a:lnTo>
                  <a:pt x="412" y="41"/>
                </a:lnTo>
                <a:lnTo>
                  <a:pt x="364" y="6"/>
                </a:lnTo>
                <a:lnTo>
                  <a:pt x="313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0" name="Freeform 1503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3 w 441"/>
              <a:gd name="T7" fmla="*/ 77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2 h 249"/>
              <a:gd name="T14" fmla="*/ 75 w 441"/>
              <a:gd name="T15" fmla="*/ 249 h 249"/>
              <a:gd name="T16" fmla="*/ 153 w 441"/>
              <a:gd name="T17" fmla="*/ 234 h 249"/>
              <a:gd name="T18" fmla="*/ 248 w 441"/>
              <a:gd name="T19" fmla="*/ 209 h 249"/>
              <a:gd name="T20" fmla="*/ 248 w 441"/>
              <a:gd name="T21" fmla="*/ 217 h 249"/>
              <a:gd name="T22" fmla="*/ 376 w 441"/>
              <a:gd name="T23" fmla="*/ 169 h 249"/>
              <a:gd name="T24" fmla="*/ 441 w 441"/>
              <a:gd name="T25" fmla="*/ 132 h 249"/>
              <a:gd name="T26" fmla="*/ 416 w 441"/>
              <a:gd name="T27" fmla="*/ 85 h 249"/>
              <a:gd name="T28" fmla="*/ 411 w 441"/>
              <a:gd name="T29" fmla="*/ 42 h 249"/>
              <a:gd name="T30" fmla="*/ 363 w 441"/>
              <a:gd name="T31" fmla="*/ 7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3" y="77"/>
                </a:lnTo>
                <a:lnTo>
                  <a:pt x="38" y="92"/>
                </a:lnTo>
                <a:lnTo>
                  <a:pt x="0" y="137"/>
                </a:lnTo>
                <a:lnTo>
                  <a:pt x="3" y="202"/>
                </a:lnTo>
                <a:lnTo>
                  <a:pt x="75" y="249"/>
                </a:lnTo>
                <a:lnTo>
                  <a:pt x="153" y="234"/>
                </a:lnTo>
                <a:lnTo>
                  <a:pt x="248" y="209"/>
                </a:lnTo>
                <a:lnTo>
                  <a:pt x="248" y="217"/>
                </a:lnTo>
                <a:lnTo>
                  <a:pt x="376" y="169"/>
                </a:lnTo>
                <a:lnTo>
                  <a:pt x="441" y="132"/>
                </a:lnTo>
                <a:lnTo>
                  <a:pt x="416" y="85"/>
                </a:lnTo>
                <a:lnTo>
                  <a:pt x="411" y="42"/>
                </a:lnTo>
                <a:lnTo>
                  <a:pt x="363" y="7"/>
                </a:lnTo>
                <a:lnTo>
                  <a:pt x="3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1" name="Freeform 1502"/>
          <p:cNvSpPr>
            <a:spLocks/>
          </p:cNvSpPr>
          <p:nvPr/>
        </p:nvSpPr>
        <p:spPr bwMode="auto">
          <a:xfrm>
            <a:off x="5384118" y="4062277"/>
            <a:ext cx="703559" cy="363127"/>
          </a:xfrm>
          <a:custGeom>
            <a:avLst/>
            <a:gdLst>
              <a:gd name="T0" fmla="*/ 256 w 698"/>
              <a:gd name="T1" fmla="*/ 361 h 361"/>
              <a:gd name="T2" fmla="*/ 256 w 698"/>
              <a:gd name="T3" fmla="*/ 355 h 361"/>
              <a:gd name="T4" fmla="*/ 432 w 698"/>
              <a:gd name="T5" fmla="*/ 361 h 361"/>
              <a:gd name="T6" fmla="*/ 464 w 698"/>
              <a:gd name="T7" fmla="*/ 320 h 361"/>
              <a:gd name="T8" fmla="*/ 538 w 698"/>
              <a:gd name="T9" fmla="*/ 345 h 361"/>
              <a:gd name="T10" fmla="*/ 627 w 698"/>
              <a:gd name="T11" fmla="*/ 262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9 w 698"/>
              <a:gd name="T19" fmla="*/ 179 h 361"/>
              <a:gd name="T20" fmla="*/ 675 w 698"/>
              <a:gd name="T21" fmla="*/ 131 h 361"/>
              <a:gd name="T22" fmla="*/ 602 w 698"/>
              <a:gd name="T23" fmla="*/ 128 h 361"/>
              <a:gd name="T24" fmla="*/ 595 w 698"/>
              <a:gd name="T25" fmla="*/ 131 h 361"/>
              <a:gd name="T26" fmla="*/ 519 w 698"/>
              <a:gd name="T27" fmla="*/ 102 h 361"/>
              <a:gd name="T28" fmla="*/ 490 w 698"/>
              <a:gd name="T29" fmla="*/ 41 h 361"/>
              <a:gd name="T30" fmla="*/ 461 w 698"/>
              <a:gd name="T31" fmla="*/ 3 h 361"/>
              <a:gd name="T32" fmla="*/ 419 w 698"/>
              <a:gd name="T33" fmla="*/ 0 h 361"/>
              <a:gd name="T34" fmla="*/ 368 w 698"/>
              <a:gd name="T35" fmla="*/ 9 h 361"/>
              <a:gd name="T36" fmla="*/ 352 w 698"/>
              <a:gd name="T37" fmla="*/ 22 h 361"/>
              <a:gd name="T38" fmla="*/ 349 w 698"/>
              <a:gd name="T39" fmla="*/ 19 h 361"/>
              <a:gd name="T40" fmla="*/ 288 w 698"/>
              <a:gd name="T41" fmla="*/ 73 h 361"/>
              <a:gd name="T42" fmla="*/ 291 w 698"/>
              <a:gd name="T43" fmla="*/ 70 h 361"/>
              <a:gd name="T44" fmla="*/ 291 w 698"/>
              <a:gd name="T45" fmla="*/ 73 h 361"/>
              <a:gd name="T46" fmla="*/ 295 w 698"/>
              <a:gd name="T47" fmla="*/ 96 h 361"/>
              <a:gd name="T48" fmla="*/ 250 w 698"/>
              <a:gd name="T49" fmla="*/ 118 h 361"/>
              <a:gd name="T50" fmla="*/ 138 w 698"/>
              <a:gd name="T51" fmla="*/ 112 h 361"/>
              <a:gd name="T52" fmla="*/ 138 w 698"/>
              <a:gd name="T53" fmla="*/ 118 h 361"/>
              <a:gd name="T54" fmla="*/ 29 w 698"/>
              <a:gd name="T55" fmla="*/ 124 h 361"/>
              <a:gd name="T56" fmla="*/ 0 w 698"/>
              <a:gd name="T57" fmla="*/ 102 h 361"/>
              <a:gd name="T58" fmla="*/ 29 w 698"/>
              <a:gd name="T59" fmla="*/ 121 h 361"/>
              <a:gd name="T60" fmla="*/ 32 w 698"/>
              <a:gd name="T61" fmla="*/ 163 h 361"/>
              <a:gd name="T62" fmla="*/ 58 w 698"/>
              <a:gd name="T63" fmla="*/ 211 h 361"/>
              <a:gd name="T64" fmla="*/ 55 w 698"/>
              <a:gd name="T65" fmla="*/ 211 h 361"/>
              <a:gd name="T66" fmla="*/ 58 w 698"/>
              <a:gd name="T67" fmla="*/ 214 h 361"/>
              <a:gd name="T68" fmla="*/ 125 w 698"/>
              <a:gd name="T69" fmla="*/ 230 h 361"/>
              <a:gd name="T70" fmla="*/ 128 w 698"/>
              <a:gd name="T71" fmla="*/ 281 h 361"/>
              <a:gd name="T72" fmla="*/ 151 w 698"/>
              <a:gd name="T73" fmla="*/ 281 h 361"/>
              <a:gd name="T74" fmla="*/ 256 w 698"/>
              <a:gd name="T75" fmla="*/ 355 h 361"/>
              <a:gd name="T76" fmla="*/ 256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6" y="361"/>
                </a:moveTo>
                <a:lnTo>
                  <a:pt x="256" y="355"/>
                </a:lnTo>
                <a:lnTo>
                  <a:pt x="432" y="361"/>
                </a:lnTo>
                <a:lnTo>
                  <a:pt x="464" y="320"/>
                </a:lnTo>
                <a:lnTo>
                  <a:pt x="538" y="345"/>
                </a:lnTo>
                <a:lnTo>
                  <a:pt x="627" y="262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9" y="179"/>
                </a:lnTo>
                <a:lnTo>
                  <a:pt x="675" y="131"/>
                </a:lnTo>
                <a:lnTo>
                  <a:pt x="602" y="128"/>
                </a:lnTo>
                <a:lnTo>
                  <a:pt x="595" y="131"/>
                </a:lnTo>
                <a:lnTo>
                  <a:pt x="519" y="102"/>
                </a:lnTo>
                <a:lnTo>
                  <a:pt x="490" y="41"/>
                </a:lnTo>
                <a:lnTo>
                  <a:pt x="461" y="3"/>
                </a:lnTo>
                <a:lnTo>
                  <a:pt x="419" y="0"/>
                </a:lnTo>
                <a:lnTo>
                  <a:pt x="368" y="9"/>
                </a:lnTo>
                <a:lnTo>
                  <a:pt x="352" y="22"/>
                </a:lnTo>
                <a:lnTo>
                  <a:pt x="349" y="19"/>
                </a:lnTo>
                <a:lnTo>
                  <a:pt x="288" y="73"/>
                </a:lnTo>
                <a:lnTo>
                  <a:pt x="291" y="70"/>
                </a:lnTo>
                <a:lnTo>
                  <a:pt x="291" y="73"/>
                </a:lnTo>
                <a:lnTo>
                  <a:pt x="295" y="96"/>
                </a:lnTo>
                <a:lnTo>
                  <a:pt x="250" y="118"/>
                </a:lnTo>
                <a:lnTo>
                  <a:pt x="138" y="112"/>
                </a:lnTo>
                <a:lnTo>
                  <a:pt x="138" y="118"/>
                </a:lnTo>
                <a:lnTo>
                  <a:pt x="29" y="124"/>
                </a:lnTo>
                <a:lnTo>
                  <a:pt x="0" y="102"/>
                </a:lnTo>
                <a:lnTo>
                  <a:pt x="29" y="121"/>
                </a:lnTo>
                <a:lnTo>
                  <a:pt x="32" y="163"/>
                </a:lnTo>
                <a:lnTo>
                  <a:pt x="58" y="211"/>
                </a:lnTo>
                <a:lnTo>
                  <a:pt x="55" y="211"/>
                </a:lnTo>
                <a:lnTo>
                  <a:pt x="58" y="214"/>
                </a:lnTo>
                <a:lnTo>
                  <a:pt x="125" y="230"/>
                </a:lnTo>
                <a:lnTo>
                  <a:pt x="128" y="281"/>
                </a:lnTo>
                <a:lnTo>
                  <a:pt x="151" y="281"/>
                </a:lnTo>
                <a:lnTo>
                  <a:pt x="256" y="355"/>
                </a:lnTo>
                <a:lnTo>
                  <a:pt x="256" y="36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2" name="Freeform 1501"/>
          <p:cNvSpPr>
            <a:spLocks/>
          </p:cNvSpPr>
          <p:nvPr/>
        </p:nvSpPr>
        <p:spPr bwMode="auto">
          <a:xfrm>
            <a:off x="5384118" y="4062277"/>
            <a:ext cx="703559" cy="365650"/>
          </a:xfrm>
          <a:custGeom>
            <a:avLst/>
            <a:gdLst>
              <a:gd name="T0" fmla="*/ 255 w 698"/>
              <a:gd name="T1" fmla="*/ 361 h 361"/>
              <a:gd name="T2" fmla="*/ 255 w 698"/>
              <a:gd name="T3" fmla="*/ 354 h 361"/>
              <a:gd name="T4" fmla="*/ 433 w 698"/>
              <a:gd name="T5" fmla="*/ 361 h 361"/>
              <a:gd name="T6" fmla="*/ 463 w 698"/>
              <a:gd name="T7" fmla="*/ 319 h 361"/>
              <a:gd name="T8" fmla="*/ 538 w 698"/>
              <a:gd name="T9" fmla="*/ 344 h 361"/>
              <a:gd name="T10" fmla="*/ 628 w 698"/>
              <a:gd name="T11" fmla="*/ 261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8 w 698"/>
              <a:gd name="T19" fmla="*/ 179 h 361"/>
              <a:gd name="T20" fmla="*/ 675 w 698"/>
              <a:gd name="T21" fmla="*/ 132 h 361"/>
              <a:gd name="T22" fmla="*/ 603 w 698"/>
              <a:gd name="T23" fmla="*/ 129 h 361"/>
              <a:gd name="T24" fmla="*/ 595 w 698"/>
              <a:gd name="T25" fmla="*/ 132 h 361"/>
              <a:gd name="T26" fmla="*/ 518 w 698"/>
              <a:gd name="T27" fmla="*/ 102 h 361"/>
              <a:gd name="T28" fmla="*/ 490 w 698"/>
              <a:gd name="T29" fmla="*/ 42 h 361"/>
              <a:gd name="T30" fmla="*/ 460 w 698"/>
              <a:gd name="T31" fmla="*/ 5 h 361"/>
              <a:gd name="T32" fmla="*/ 418 w 698"/>
              <a:gd name="T33" fmla="*/ 0 h 361"/>
              <a:gd name="T34" fmla="*/ 368 w 698"/>
              <a:gd name="T35" fmla="*/ 10 h 361"/>
              <a:gd name="T36" fmla="*/ 353 w 698"/>
              <a:gd name="T37" fmla="*/ 22 h 361"/>
              <a:gd name="T38" fmla="*/ 348 w 698"/>
              <a:gd name="T39" fmla="*/ 20 h 361"/>
              <a:gd name="T40" fmla="*/ 288 w 698"/>
              <a:gd name="T41" fmla="*/ 75 h 361"/>
              <a:gd name="T42" fmla="*/ 290 w 698"/>
              <a:gd name="T43" fmla="*/ 70 h 361"/>
              <a:gd name="T44" fmla="*/ 290 w 698"/>
              <a:gd name="T45" fmla="*/ 75 h 361"/>
              <a:gd name="T46" fmla="*/ 295 w 698"/>
              <a:gd name="T47" fmla="*/ 97 h 361"/>
              <a:gd name="T48" fmla="*/ 250 w 698"/>
              <a:gd name="T49" fmla="*/ 120 h 361"/>
              <a:gd name="T50" fmla="*/ 138 w 698"/>
              <a:gd name="T51" fmla="*/ 112 h 361"/>
              <a:gd name="T52" fmla="*/ 138 w 698"/>
              <a:gd name="T53" fmla="*/ 120 h 361"/>
              <a:gd name="T54" fmla="*/ 28 w 698"/>
              <a:gd name="T55" fmla="*/ 124 h 361"/>
              <a:gd name="T56" fmla="*/ 0 w 698"/>
              <a:gd name="T57" fmla="*/ 102 h 361"/>
              <a:gd name="T58" fmla="*/ 28 w 698"/>
              <a:gd name="T59" fmla="*/ 122 h 361"/>
              <a:gd name="T60" fmla="*/ 33 w 698"/>
              <a:gd name="T61" fmla="*/ 164 h 361"/>
              <a:gd name="T62" fmla="*/ 58 w 698"/>
              <a:gd name="T63" fmla="*/ 212 h 361"/>
              <a:gd name="T64" fmla="*/ 55 w 698"/>
              <a:gd name="T65" fmla="*/ 212 h 361"/>
              <a:gd name="T66" fmla="*/ 58 w 698"/>
              <a:gd name="T67" fmla="*/ 214 h 361"/>
              <a:gd name="T68" fmla="*/ 125 w 698"/>
              <a:gd name="T69" fmla="*/ 229 h 361"/>
              <a:gd name="T70" fmla="*/ 128 w 698"/>
              <a:gd name="T71" fmla="*/ 281 h 361"/>
              <a:gd name="T72" fmla="*/ 150 w 698"/>
              <a:gd name="T73" fmla="*/ 281 h 361"/>
              <a:gd name="T74" fmla="*/ 255 w 698"/>
              <a:gd name="T75" fmla="*/ 354 h 361"/>
              <a:gd name="T76" fmla="*/ 255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5" y="361"/>
                </a:moveTo>
                <a:lnTo>
                  <a:pt x="255" y="354"/>
                </a:lnTo>
                <a:lnTo>
                  <a:pt x="433" y="361"/>
                </a:lnTo>
                <a:lnTo>
                  <a:pt x="463" y="319"/>
                </a:lnTo>
                <a:lnTo>
                  <a:pt x="538" y="344"/>
                </a:lnTo>
                <a:lnTo>
                  <a:pt x="628" y="261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8" y="179"/>
                </a:lnTo>
                <a:lnTo>
                  <a:pt x="675" y="132"/>
                </a:lnTo>
                <a:lnTo>
                  <a:pt x="603" y="129"/>
                </a:lnTo>
                <a:lnTo>
                  <a:pt x="595" y="132"/>
                </a:lnTo>
                <a:lnTo>
                  <a:pt x="518" y="102"/>
                </a:lnTo>
                <a:lnTo>
                  <a:pt x="490" y="42"/>
                </a:lnTo>
                <a:lnTo>
                  <a:pt x="460" y="5"/>
                </a:lnTo>
                <a:lnTo>
                  <a:pt x="418" y="0"/>
                </a:lnTo>
                <a:lnTo>
                  <a:pt x="368" y="10"/>
                </a:lnTo>
                <a:lnTo>
                  <a:pt x="353" y="22"/>
                </a:lnTo>
                <a:lnTo>
                  <a:pt x="348" y="20"/>
                </a:lnTo>
                <a:lnTo>
                  <a:pt x="288" y="75"/>
                </a:lnTo>
                <a:lnTo>
                  <a:pt x="290" y="70"/>
                </a:lnTo>
                <a:lnTo>
                  <a:pt x="290" y="75"/>
                </a:lnTo>
                <a:lnTo>
                  <a:pt x="295" y="97"/>
                </a:lnTo>
                <a:lnTo>
                  <a:pt x="250" y="120"/>
                </a:lnTo>
                <a:lnTo>
                  <a:pt x="138" y="112"/>
                </a:lnTo>
                <a:lnTo>
                  <a:pt x="138" y="120"/>
                </a:lnTo>
                <a:lnTo>
                  <a:pt x="28" y="124"/>
                </a:lnTo>
                <a:lnTo>
                  <a:pt x="0" y="102"/>
                </a:lnTo>
                <a:lnTo>
                  <a:pt x="28" y="122"/>
                </a:lnTo>
                <a:lnTo>
                  <a:pt x="33" y="164"/>
                </a:lnTo>
                <a:lnTo>
                  <a:pt x="58" y="212"/>
                </a:lnTo>
                <a:lnTo>
                  <a:pt x="55" y="212"/>
                </a:lnTo>
                <a:lnTo>
                  <a:pt x="58" y="214"/>
                </a:lnTo>
                <a:lnTo>
                  <a:pt x="125" y="229"/>
                </a:lnTo>
                <a:lnTo>
                  <a:pt x="128" y="281"/>
                </a:lnTo>
                <a:lnTo>
                  <a:pt x="150" y="281"/>
                </a:lnTo>
                <a:lnTo>
                  <a:pt x="255" y="354"/>
                </a:lnTo>
                <a:lnTo>
                  <a:pt x="255" y="36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3" name="Freeform 1500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4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2 w 55"/>
              <a:gd name="T7" fmla="*/ 7 h 55"/>
              <a:gd name="T8" fmla="*/ 4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4" y="0"/>
                </a:moveTo>
                <a:lnTo>
                  <a:pt x="0" y="45"/>
                </a:lnTo>
                <a:lnTo>
                  <a:pt x="55" y="55"/>
                </a:lnTo>
                <a:lnTo>
                  <a:pt x="52" y="7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4" name="Freeform 1499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5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3 w 55"/>
              <a:gd name="T7" fmla="*/ 8 h 55"/>
              <a:gd name="T8" fmla="*/ 5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" y="0"/>
                </a:moveTo>
                <a:lnTo>
                  <a:pt x="0" y="45"/>
                </a:lnTo>
                <a:lnTo>
                  <a:pt x="55" y="55"/>
                </a:lnTo>
                <a:lnTo>
                  <a:pt x="53" y="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5" name="Freeform 1498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2 w 80"/>
              <a:gd name="T3" fmla="*/ 10 h 134"/>
              <a:gd name="T4" fmla="*/ 0 w 80"/>
              <a:gd name="T5" fmla="*/ 51 h 134"/>
              <a:gd name="T6" fmla="*/ 19 w 80"/>
              <a:gd name="T7" fmla="*/ 93 h 134"/>
              <a:gd name="T8" fmla="*/ 35 w 80"/>
              <a:gd name="T9" fmla="*/ 134 h 134"/>
              <a:gd name="T10" fmla="*/ 38 w 80"/>
              <a:gd name="T11" fmla="*/ 131 h 134"/>
              <a:gd name="T12" fmla="*/ 38 w 80"/>
              <a:gd name="T13" fmla="*/ 134 h 134"/>
              <a:gd name="T14" fmla="*/ 80 w 80"/>
              <a:gd name="T15" fmla="*/ 29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2" y="10"/>
                </a:lnTo>
                <a:lnTo>
                  <a:pt x="0" y="51"/>
                </a:lnTo>
                <a:lnTo>
                  <a:pt x="19" y="93"/>
                </a:lnTo>
                <a:lnTo>
                  <a:pt x="35" y="134"/>
                </a:lnTo>
                <a:lnTo>
                  <a:pt x="38" y="131"/>
                </a:lnTo>
                <a:lnTo>
                  <a:pt x="38" y="134"/>
                </a:lnTo>
                <a:lnTo>
                  <a:pt x="80" y="29"/>
                </a:lnTo>
                <a:lnTo>
                  <a:pt x="80" y="10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6" name="Freeform 1497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3 w 80"/>
              <a:gd name="T3" fmla="*/ 10 h 134"/>
              <a:gd name="T4" fmla="*/ 0 w 80"/>
              <a:gd name="T5" fmla="*/ 50 h 134"/>
              <a:gd name="T6" fmla="*/ 20 w 80"/>
              <a:gd name="T7" fmla="*/ 92 h 134"/>
              <a:gd name="T8" fmla="*/ 35 w 80"/>
              <a:gd name="T9" fmla="*/ 134 h 134"/>
              <a:gd name="T10" fmla="*/ 38 w 80"/>
              <a:gd name="T11" fmla="*/ 129 h 134"/>
              <a:gd name="T12" fmla="*/ 38 w 80"/>
              <a:gd name="T13" fmla="*/ 134 h 134"/>
              <a:gd name="T14" fmla="*/ 80 w 80"/>
              <a:gd name="T15" fmla="*/ 30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3" y="10"/>
                </a:lnTo>
                <a:lnTo>
                  <a:pt x="0" y="50"/>
                </a:lnTo>
                <a:lnTo>
                  <a:pt x="20" y="92"/>
                </a:lnTo>
                <a:lnTo>
                  <a:pt x="35" y="134"/>
                </a:lnTo>
                <a:lnTo>
                  <a:pt x="38" y="129"/>
                </a:lnTo>
                <a:lnTo>
                  <a:pt x="38" y="134"/>
                </a:lnTo>
                <a:lnTo>
                  <a:pt x="80" y="30"/>
                </a:lnTo>
                <a:lnTo>
                  <a:pt x="80" y="10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7" name="Freeform 1496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6 w 137"/>
              <a:gd name="T1" fmla="*/ 39 h 135"/>
              <a:gd name="T2" fmla="*/ 0 w 137"/>
              <a:gd name="T3" fmla="*/ 80 h 135"/>
              <a:gd name="T4" fmla="*/ 48 w 137"/>
              <a:gd name="T5" fmla="*/ 87 h 135"/>
              <a:gd name="T6" fmla="*/ 51 w 137"/>
              <a:gd name="T7" fmla="*/ 135 h 135"/>
              <a:gd name="T8" fmla="*/ 48 w 137"/>
              <a:gd name="T9" fmla="*/ 135 h 135"/>
              <a:gd name="T10" fmla="*/ 51 w 137"/>
              <a:gd name="T11" fmla="*/ 135 h 135"/>
              <a:gd name="T12" fmla="*/ 118 w 137"/>
              <a:gd name="T13" fmla="*/ 125 h 135"/>
              <a:gd name="T14" fmla="*/ 137 w 137"/>
              <a:gd name="T15" fmla="*/ 51 h 135"/>
              <a:gd name="T16" fmla="*/ 137 w 137"/>
              <a:gd name="T17" fmla="*/ 0 h 135"/>
              <a:gd name="T18" fmla="*/ 124 w 137"/>
              <a:gd name="T19" fmla="*/ 0 h 135"/>
              <a:gd name="T20" fmla="*/ 6 w 137"/>
              <a:gd name="T21" fmla="*/ 48 h 135"/>
              <a:gd name="T22" fmla="*/ 6 w 137"/>
              <a:gd name="T23" fmla="*/ 3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6" y="39"/>
                </a:moveTo>
                <a:lnTo>
                  <a:pt x="0" y="80"/>
                </a:lnTo>
                <a:lnTo>
                  <a:pt x="48" y="87"/>
                </a:lnTo>
                <a:lnTo>
                  <a:pt x="51" y="135"/>
                </a:lnTo>
                <a:lnTo>
                  <a:pt x="48" y="135"/>
                </a:lnTo>
                <a:lnTo>
                  <a:pt x="51" y="135"/>
                </a:lnTo>
                <a:lnTo>
                  <a:pt x="118" y="125"/>
                </a:lnTo>
                <a:lnTo>
                  <a:pt x="137" y="51"/>
                </a:lnTo>
                <a:lnTo>
                  <a:pt x="137" y="0"/>
                </a:lnTo>
                <a:lnTo>
                  <a:pt x="124" y="0"/>
                </a:lnTo>
                <a:lnTo>
                  <a:pt x="6" y="48"/>
                </a:lnTo>
                <a:lnTo>
                  <a:pt x="6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8" name="Freeform 1495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5 w 137"/>
              <a:gd name="T1" fmla="*/ 40 h 135"/>
              <a:gd name="T2" fmla="*/ 0 w 137"/>
              <a:gd name="T3" fmla="*/ 80 h 135"/>
              <a:gd name="T4" fmla="*/ 47 w 137"/>
              <a:gd name="T5" fmla="*/ 88 h 135"/>
              <a:gd name="T6" fmla="*/ 50 w 137"/>
              <a:gd name="T7" fmla="*/ 135 h 135"/>
              <a:gd name="T8" fmla="*/ 47 w 137"/>
              <a:gd name="T9" fmla="*/ 135 h 135"/>
              <a:gd name="T10" fmla="*/ 50 w 137"/>
              <a:gd name="T11" fmla="*/ 135 h 135"/>
              <a:gd name="T12" fmla="*/ 117 w 137"/>
              <a:gd name="T13" fmla="*/ 125 h 135"/>
              <a:gd name="T14" fmla="*/ 137 w 137"/>
              <a:gd name="T15" fmla="*/ 50 h 135"/>
              <a:gd name="T16" fmla="*/ 137 w 137"/>
              <a:gd name="T17" fmla="*/ 0 h 135"/>
              <a:gd name="T18" fmla="*/ 122 w 137"/>
              <a:gd name="T19" fmla="*/ 0 h 135"/>
              <a:gd name="T20" fmla="*/ 5 w 137"/>
              <a:gd name="T21" fmla="*/ 48 h 135"/>
              <a:gd name="T22" fmla="*/ 5 w 137"/>
              <a:gd name="T23" fmla="*/ 4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5" y="40"/>
                </a:moveTo>
                <a:lnTo>
                  <a:pt x="0" y="80"/>
                </a:lnTo>
                <a:lnTo>
                  <a:pt x="47" y="88"/>
                </a:lnTo>
                <a:lnTo>
                  <a:pt x="50" y="135"/>
                </a:lnTo>
                <a:lnTo>
                  <a:pt x="47" y="135"/>
                </a:lnTo>
                <a:lnTo>
                  <a:pt x="50" y="135"/>
                </a:lnTo>
                <a:lnTo>
                  <a:pt x="117" y="125"/>
                </a:lnTo>
                <a:lnTo>
                  <a:pt x="137" y="50"/>
                </a:lnTo>
                <a:lnTo>
                  <a:pt x="137" y="0"/>
                </a:lnTo>
                <a:lnTo>
                  <a:pt x="122" y="0"/>
                </a:lnTo>
                <a:lnTo>
                  <a:pt x="5" y="48"/>
                </a:lnTo>
                <a:lnTo>
                  <a:pt x="5" y="40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9" name="Freeform 1494"/>
          <p:cNvSpPr>
            <a:spLocks/>
          </p:cNvSpPr>
          <p:nvPr/>
        </p:nvSpPr>
        <p:spPr bwMode="auto">
          <a:xfrm>
            <a:off x="5245423" y="4571664"/>
            <a:ext cx="0" cy="7566"/>
          </a:xfrm>
          <a:custGeom>
            <a:avLst/>
            <a:gdLst>
              <a:gd name="T0" fmla="*/ 7 h 7"/>
              <a:gd name="T1" fmla="*/ 3 h 7"/>
              <a:gd name="T2" fmla="*/ 0 h 7"/>
              <a:gd name="T3" fmla="*/ 7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7"/>
                </a:moveTo>
                <a:lnTo>
                  <a:pt x="0" y="3"/>
                </a:lnTo>
                <a:lnTo>
                  <a:pt x="0" y="0"/>
                </a:lnTo>
                <a:lnTo>
                  <a:pt x="0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0" name="Freeform 1493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4 h 170"/>
              <a:gd name="T2" fmla="*/ 3 w 134"/>
              <a:gd name="T3" fmla="*/ 170 h 170"/>
              <a:gd name="T4" fmla="*/ 10 w 134"/>
              <a:gd name="T5" fmla="*/ 170 h 170"/>
              <a:gd name="T6" fmla="*/ 48 w 134"/>
              <a:gd name="T7" fmla="*/ 147 h 170"/>
              <a:gd name="T8" fmla="*/ 86 w 134"/>
              <a:gd name="T9" fmla="*/ 144 h 170"/>
              <a:gd name="T10" fmla="*/ 83 w 134"/>
              <a:gd name="T11" fmla="*/ 77 h 170"/>
              <a:gd name="T12" fmla="*/ 134 w 134"/>
              <a:gd name="T13" fmla="*/ 32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29 h 170"/>
              <a:gd name="T22" fmla="*/ 0 w 134"/>
              <a:gd name="T2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4"/>
                </a:moveTo>
                <a:lnTo>
                  <a:pt x="3" y="170"/>
                </a:lnTo>
                <a:lnTo>
                  <a:pt x="10" y="170"/>
                </a:lnTo>
                <a:lnTo>
                  <a:pt x="48" y="147"/>
                </a:lnTo>
                <a:lnTo>
                  <a:pt x="86" y="144"/>
                </a:lnTo>
                <a:lnTo>
                  <a:pt x="83" y="77"/>
                </a:lnTo>
                <a:lnTo>
                  <a:pt x="134" y="32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29"/>
                </a:lnTo>
                <a:lnTo>
                  <a:pt x="0" y="1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1" name="Freeform 1492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5 h 170"/>
              <a:gd name="T2" fmla="*/ 2 w 134"/>
              <a:gd name="T3" fmla="*/ 170 h 170"/>
              <a:gd name="T4" fmla="*/ 10 w 134"/>
              <a:gd name="T5" fmla="*/ 170 h 170"/>
              <a:gd name="T6" fmla="*/ 47 w 134"/>
              <a:gd name="T7" fmla="*/ 148 h 170"/>
              <a:gd name="T8" fmla="*/ 87 w 134"/>
              <a:gd name="T9" fmla="*/ 145 h 170"/>
              <a:gd name="T10" fmla="*/ 82 w 134"/>
              <a:gd name="T11" fmla="*/ 78 h 170"/>
              <a:gd name="T12" fmla="*/ 134 w 134"/>
              <a:gd name="T13" fmla="*/ 33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30 h 170"/>
              <a:gd name="T22" fmla="*/ 0 w 134"/>
              <a:gd name="T23" fmla="*/ 13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5"/>
                </a:moveTo>
                <a:lnTo>
                  <a:pt x="2" y="170"/>
                </a:lnTo>
                <a:lnTo>
                  <a:pt x="10" y="170"/>
                </a:lnTo>
                <a:lnTo>
                  <a:pt x="47" y="148"/>
                </a:lnTo>
                <a:lnTo>
                  <a:pt x="87" y="145"/>
                </a:lnTo>
                <a:lnTo>
                  <a:pt x="82" y="78"/>
                </a:lnTo>
                <a:lnTo>
                  <a:pt x="134" y="33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30"/>
                </a:lnTo>
                <a:lnTo>
                  <a:pt x="0" y="1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2" name="Freeform 1491"/>
          <p:cNvSpPr>
            <a:spLocks/>
          </p:cNvSpPr>
          <p:nvPr/>
        </p:nvSpPr>
        <p:spPr bwMode="auto">
          <a:xfrm>
            <a:off x="5346292" y="4276624"/>
            <a:ext cx="297563" cy="199215"/>
          </a:xfrm>
          <a:custGeom>
            <a:avLst/>
            <a:gdLst>
              <a:gd name="T0" fmla="*/ 282 w 294"/>
              <a:gd name="T1" fmla="*/ 169 h 198"/>
              <a:gd name="T2" fmla="*/ 294 w 294"/>
              <a:gd name="T3" fmla="*/ 150 h 198"/>
              <a:gd name="T4" fmla="*/ 294 w 294"/>
              <a:gd name="T5" fmla="*/ 144 h 198"/>
              <a:gd name="T6" fmla="*/ 189 w 294"/>
              <a:gd name="T7" fmla="*/ 70 h 198"/>
              <a:gd name="T8" fmla="*/ 166 w 294"/>
              <a:gd name="T9" fmla="*/ 70 h 198"/>
              <a:gd name="T10" fmla="*/ 163 w 294"/>
              <a:gd name="T11" fmla="*/ 19 h 198"/>
              <a:gd name="T12" fmla="*/ 96 w 294"/>
              <a:gd name="T13" fmla="*/ 3 h 198"/>
              <a:gd name="T14" fmla="*/ 93 w 294"/>
              <a:gd name="T15" fmla="*/ 0 h 198"/>
              <a:gd name="T16" fmla="*/ 96 w 294"/>
              <a:gd name="T17" fmla="*/ 0 h 198"/>
              <a:gd name="T18" fmla="*/ 32 w 294"/>
              <a:gd name="T19" fmla="*/ 38 h 198"/>
              <a:gd name="T20" fmla="*/ 0 w 294"/>
              <a:gd name="T21" fmla="*/ 51 h 198"/>
              <a:gd name="T22" fmla="*/ 22 w 294"/>
              <a:gd name="T23" fmla="*/ 38 h 198"/>
              <a:gd name="T24" fmla="*/ 35 w 294"/>
              <a:gd name="T25" fmla="*/ 38 h 198"/>
              <a:gd name="T26" fmla="*/ 35 w 294"/>
              <a:gd name="T27" fmla="*/ 89 h 198"/>
              <a:gd name="T28" fmla="*/ 16 w 294"/>
              <a:gd name="T29" fmla="*/ 163 h 198"/>
              <a:gd name="T30" fmla="*/ 10 w 294"/>
              <a:gd name="T31" fmla="*/ 163 h 198"/>
              <a:gd name="T32" fmla="*/ 16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9 h 198"/>
              <a:gd name="T42" fmla="*/ 282 w 294"/>
              <a:gd name="T43" fmla="*/ 16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2" y="169"/>
                </a:moveTo>
                <a:lnTo>
                  <a:pt x="294" y="150"/>
                </a:lnTo>
                <a:lnTo>
                  <a:pt x="294" y="144"/>
                </a:lnTo>
                <a:lnTo>
                  <a:pt x="189" y="70"/>
                </a:lnTo>
                <a:lnTo>
                  <a:pt x="166" y="70"/>
                </a:lnTo>
                <a:lnTo>
                  <a:pt x="163" y="19"/>
                </a:lnTo>
                <a:lnTo>
                  <a:pt x="96" y="3"/>
                </a:lnTo>
                <a:lnTo>
                  <a:pt x="93" y="0"/>
                </a:lnTo>
                <a:lnTo>
                  <a:pt x="96" y="0"/>
                </a:lnTo>
                <a:lnTo>
                  <a:pt x="32" y="38"/>
                </a:lnTo>
                <a:lnTo>
                  <a:pt x="0" y="51"/>
                </a:lnTo>
                <a:lnTo>
                  <a:pt x="22" y="38"/>
                </a:lnTo>
                <a:lnTo>
                  <a:pt x="35" y="38"/>
                </a:lnTo>
                <a:lnTo>
                  <a:pt x="35" y="89"/>
                </a:lnTo>
                <a:lnTo>
                  <a:pt x="16" y="163"/>
                </a:lnTo>
                <a:lnTo>
                  <a:pt x="10" y="163"/>
                </a:lnTo>
                <a:lnTo>
                  <a:pt x="16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9"/>
                </a:lnTo>
                <a:lnTo>
                  <a:pt x="282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3" name="Freeform 1490"/>
          <p:cNvSpPr>
            <a:spLocks/>
          </p:cNvSpPr>
          <p:nvPr/>
        </p:nvSpPr>
        <p:spPr bwMode="auto">
          <a:xfrm>
            <a:off x="5346292" y="4276624"/>
            <a:ext cx="295042" cy="199215"/>
          </a:xfrm>
          <a:custGeom>
            <a:avLst/>
            <a:gdLst>
              <a:gd name="T0" fmla="*/ 281 w 294"/>
              <a:gd name="T1" fmla="*/ 168 h 198"/>
              <a:gd name="T2" fmla="*/ 294 w 294"/>
              <a:gd name="T3" fmla="*/ 150 h 198"/>
              <a:gd name="T4" fmla="*/ 294 w 294"/>
              <a:gd name="T5" fmla="*/ 143 h 198"/>
              <a:gd name="T6" fmla="*/ 188 w 294"/>
              <a:gd name="T7" fmla="*/ 70 h 198"/>
              <a:gd name="T8" fmla="*/ 166 w 294"/>
              <a:gd name="T9" fmla="*/ 70 h 198"/>
              <a:gd name="T10" fmla="*/ 163 w 294"/>
              <a:gd name="T11" fmla="*/ 18 h 198"/>
              <a:gd name="T12" fmla="*/ 95 w 294"/>
              <a:gd name="T13" fmla="*/ 3 h 198"/>
              <a:gd name="T14" fmla="*/ 93 w 294"/>
              <a:gd name="T15" fmla="*/ 0 h 198"/>
              <a:gd name="T16" fmla="*/ 95 w 294"/>
              <a:gd name="T17" fmla="*/ 0 h 198"/>
              <a:gd name="T18" fmla="*/ 30 w 294"/>
              <a:gd name="T19" fmla="*/ 38 h 198"/>
              <a:gd name="T20" fmla="*/ 0 w 294"/>
              <a:gd name="T21" fmla="*/ 50 h 198"/>
              <a:gd name="T22" fmla="*/ 20 w 294"/>
              <a:gd name="T23" fmla="*/ 38 h 198"/>
              <a:gd name="T24" fmla="*/ 35 w 294"/>
              <a:gd name="T25" fmla="*/ 38 h 198"/>
              <a:gd name="T26" fmla="*/ 35 w 294"/>
              <a:gd name="T27" fmla="*/ 88 h 198"/>
              <a:gd name="T28" fmla="*/ 15 w 294"/>
              <a:gd name="T29" fmla="*/ 163 h 198"/>
              <a:gd name="T30" fmla="*/ 10 w 294"/>
              <a:gd name="T31" fmla="*/ 163 h 198"/>
              <a:gd name="T32" fmla="*/ 15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8 h 198"/>
              <a:gd name="T42" fmla="*/ 281 w 294"/>
              <a:gd name="T4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1" y="168"/>
                </a:moveTo>
                <a:lnTo>
                  <a:pt x="294" y="150"/>
                </a:lnTo>
                <a:lnTo>
                  <a:pt x="294" y="143"/>
                </a:lnTo>
                <a:lnTo>
                  <a:pt x="188" y="70"/>
                </a:lnTo>
                <a:lnTo>
                  <a:pt x="166" y="70"/>
                </a:lnTo>
                <a:lnTo>
                  <a:pt x="163" y="18"/>
                </a:lnTo>
                <a:lnTo>
                  <a:pt x="95" y="3"/>
                </a:lnTo>
                <a:lnTo>
                  <a:pt x="93" y="0"/>
                </a:lnTo>
                <a:lnTo>
                  <a:pt x="95" y="0"/>
                </a:lnTo>
                <a:lnTo>
                  <a:pt x="30" y="38"/>
                </a:lnTo>
                <a:lnTo>
                  <a:pt x="0" y="50"/>
                </a:lnTo>
                <a:lnTo>
                  <a:pt x="20" y="38"/>
                </a:lnTo>
                <a:lnTo>
                  <a:pt x="35" y="38"/>
                </a:lnTo>
                <a:lnTo>
                  <a:pt x="35" y="88"/>
                </a:lnTo>
                <a:lnTo>
                  <a:pt x="15" y="163"/>
                </a:lnTo>
                <a:lnTo>
                  <a:pt x="10" y="163"/>
                </a:lnTo>
                <a:lnTo>
                  <a:pt x="15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8"/>
                </a:lnTo>
                <a:lnTo>
                  <a:pt x="281" y="168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4" name="Freeform 1489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9 h 45"/>
              <a:gd name="T2" fmla="*/ 70 w 86"/>
              <a:gd name="T3" fmla="*/ 16 h 45"/>
              <a:gd name="T4" fmla="*/ 77 w 86"/>
              <a:gd name="T5" fmla="*/ 0 h 45"/>
              <a:gd name="T6" fmla="*/ 74 w 86"/>
              <a:gd name="T7" fmla="*/ 9 h 45"/>
              <a:gd name="T8" fmla="*/ 3 w 86"/>
              <a:gd name="T9" fmla="*/ 9 h 45"/>
              <a:gd name="T10" fmla="*/ 0 w 86"/>
              <a:gd name="T11" fmla="*/ 9 h 45"/>
              <a:gd name="T12" fmla="*/ 0 w 86"/>
              <a:gd name="T13" fmla="*/ 16 h 45"/>
              <a:gd name="T14" fmla="*/ 32 w 86"/>
              <a:gd name="T15" fmla="*/ 45 h 45"/>
              <a:gd name="T16" fmla="*/ 86 w 86"/>
              <a:gd name="T17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9"/>
                </a:moveTo>
                <a:lnTo>
                  <a:pt x="70" y="16"/>
                </a:lnTo>
                <a:lnTo>
                  <a:pt x="77" y="0"/>
                </a:lnTo>
                <a:lnTo>
                  <a:pt x="74" y="9"/>
                </a:lnTo>
                <a:lnTo>
                  <a:pt x="3" y="9"/>
                </a:lnTo>
                <a:lnTo>
                  <a:pt x="0" y="9"/>
                </a:lnTo>
                <a:lnTo>
                  <a:pt x="0" y="16"/>
                </a:lnTo>
                <a:lnTo>
                  <a:pt x="32" y="45"/>
                </a:lnTo>
                <a:lnTo>
                  <a:pt x="86" y="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5" name="Freeform 1488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8 h 45"/>
              <a:gd name="T2" fmla="*/ 71 w 86"/>
              <a:gd name="T3" fmla="*/ 15 h 45"/>
              <a:gd name="T4" fmla="*/ 78 w 86"/>
              <a:gd name="T5" fmla="*/ 0 h 45"/>
              <a:gd name="T6" fmla="*/ 73 w 86"/>
              <a:gd name="T7" fmla="*/ 8 h 45"/>
              <a:gd name="T8" fmla="*/ 3 w 86"/>
              <a:gd name="T9" fmla="*/ 8 h 45"/>
              <a:gd name="T10" fmla="*/ 0 w 86"/>
              <a:gd name="T11" fmla="*/ 8 h 45"/>
              <a:gd name="T12" fmla="*/ 0 w 86"/>
              <a:gd name="T13" fmla="*/ 15 h 45"/>
              <a:gd name="T14" fmla="*/ 33 w 86"/>
              <a:gd name="T15" fmla="*/ 45 h 45"/>
              <a:gd name="T16" fmla="*/ 86 w 86"/>
              <a:gd name="T17" fmla="*/ 2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8"/>
                </a:moveTo>
                <a:lnTo>
                  <a:pt x="71" y="15"/>
                </a:lnTo>
                <a:lnTo>
                  <a:pt x="78" y="0"/>
                </a:lnTo>
                <a:lnTo>
                  <a:pt x="73" y="8"/>
                </a:lnTo>
                <a:lnTo>
                  <a:pt x="3" y="8"/>
                </a:lnTo>
                <a:lnTo>
                  <a:pt x="0" y="8"/>
                </a:lnTo>
                <a:lnTo>
                  <a:pt x="0" y="15"/>
                </a:lnTo>
                <a:lnTo>
                  <a:pt x="33" y="45"/>
                </a:lnTo>
                <a:lnTo>
                  <a:pt x="86" y="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6" name="Freeform 1487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2 h 45"/>
              <a:gd name="T2" fmla="*/ 13 w 45"/>
              <a:gd name="T3" fmla="*/ 0 h 45"/>
              <a:gd name="T4" fmla="*/ 0 w 45"/>
              <a:gd name="T5" fmla="*/ 23 h 45"/>
              <a:gd name="T6" fmla="*/ 16 w 45"/>
              <a:gd name="T7" fmla="*/ 45 h 45"/>
              <a:gd name="T8" fmla="*/ 45 w 4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2"/>
                </a:moveTo>
                <a:lnTo>
                  <a:pt x="13" y="0"/>
                </a:lnTo>
                <a:lnTo>
                  <a:pt x="0" y="23"/>
                </a:lnTo>
                <a:lnTo>
                  <a:pt x="16" y="45"/>
                </a:lnTo>
                <a:lnTo>
                  <a:pt x="45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7" name="Freeform 1486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3 h 45"/>
              <a:gd name="T2" fmla="*/ 13 w 45"/>
              <a:gd name="T3" fmla="*/ 0 h 45"/>
              <a:gd name="T4" fmla="*/ 0 w 45"/>
              <a:gd name="T5" fmla="*/ 23 h 45"/>
              <a:gd name="T6" fmla="*/ 18 w 45"/>
              <a:gd name="T7" fmla="*/ 45 h 45"/>
              <a:gd name="T8" fmla="*/ 45 w 45"/>
              <a:gd name="T9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3"/>
                </a:moveTo>
                <a:lnTo>
                  <a:pt x="13" y="0"/>
                </a:lnTo>
                <a:lnTo>
                  <a:pt x="0" y="23"/>
                </a:lnTo>
                <a:lnTo>
                  <a:pt x="18" y="45"/>
                </a:lnTo>
                <a:lnTo>
                  <a:pt x="45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8" name="Freeform 1485"/>
          <p:cNvSpPr>
            <a:spLocks/>
          </p:cNvSpPr>
          <p:nvPr/>
        </p:nvSpPr>
        <p:spPr bwMode="auto">
          <a:xfrm>
            <a:off x="5734637" y="4430448"/>
            <a:ext cx="173999" cy="123565"/>
          </a:xfrm>
          <a:custGeom>
            <a:avLst/>
            <a:gdLst>
              <a:gd name="T0" fmla="*/ 173 w 173"/>
              <a:gd name="T1" fmla="*/ 39 h 122"/>
              <a:gd name="T2" fmla="*/ 125 w 173"/>
              <a:gd name="T3" fmla="*/ 0 h 122"/>
              <a:gd name="T4" fmla="*/ 70 w 173"/>
              <a:gd name="T5" fmla="*/ 74 h 122"/>
              <a:gd name="T6" fmla="*/ 35 w 173"/>
              <a:gd name="T7" fmla="*/ 74 h 122"/>
              <a:gd name="T8" fmla="*/ 26 w 173"/>
              <a:gd name="T9" fmla="*/ 61 h 122"/>
              <a:gd name="T10" fmla="*/ 32 w 173"/>
              <a:gd name="T11" fmla="*/ 74 h 122"/>
              <a:gd name="T12" fmla="*/ 3 w 173"/>
              <a:gd name="T13" fmla="*/ 77 h 122"/>
              <a:gd name="T14" fmla="*/ 0 w 173"/>
              <a:gd name="T15" fmla="*/ 84 h 122"/>
              <a:gd name="T16" fmla="*/ 10 w 173"/>
              <a:gd name="T17" fmla="*/ 122 h 122"/>
              <a:gd name="T18" fmla="*/ 102 w 173"/>
              <a:gd name="T19" fmla="*/ 122 h 122"/>
              <a:gd name="T20" fmla="*/ 173 w 173"/>
              <a:gd name="T21" fmla="*/ 3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39"/>
                </a:moveTo>
                <a:lnTo>
                  <a:pt x="125" y="0"/>
                </a:lnTo>
                <a:lnTo>
                  <a:pt x="70" y="74"/>
                </a:lnTo>
                <a:lnTo>
                  <a:pt x="35" y="74"/>
                </a:lnTo>
                <a:lnTo>
                  <a:pt x="26" y="61"/>
                </a:lnTo>
                <a:lnTo>
                  <a:pt x="32" y="74"/>
                </a:lnTo>
                <a:lnTo>
                  <a:pt x="3" y="77"/>
                </a:lnTo>
                <a:lnTo>
                  <a:pt x="0" y="84"/>
                </a:lnTo>
                <a:lnTo>
                  <a:pt x="10" y="122"/>
                </a:lnTo>
                <a:lnTo>
                  <a:pt x="102" y="122"/>
                </a:lnTo>
                <a:lnTo>
                  <a:pt x="173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9" name="Freeform 1484"/>
          <p:cNvSpPr>
            <a:spLocks/>
          </p:cNvSpPr>
          <p:nvPr/>
        </p:nvSpPr>
        <p:spPr bwMode="auto">
          <a:xfrm>
            <a:off x="5734637" y="4430448"/>
            <a:ext cx="176520" cy="123565"/>
          </a:xfrm>
          <a:custGeom>
            <a:avLst/>
            <a:gdLst>
              <a:gd name="T0" fmla="*/ 173 w 173"/>
              <a:gd name="T1" fmla="*/ 40 h 122"/>
              <a:gd name="T2" fmla="*/ 124 w 173"/>
              <a:gd name="T3" fmla="*/ 0 h 122"/>
              <a:gd name="T4" fmla="*/ 69 w 173"/>
              <a:gd name="T5" fmla="*/ 75 h 122"/>
              <a:gd name="T6" fmla="*/ 35 w 173"/>
              <a:gd name="T7" fmla="*/ 75 h 122"/>
              <a:gd name="T8" fmla="*/ 27 w 173"/>
              <a:gd name="T9" fmla="*/ 60 h 122"/>
              <a:gd name="T10" fmla="*/ 32 w 173"/>
              <a:gd name="T11" fmla="*/ 75 h 122"/>
              <a:gd name="T12" fmla="*/ 5 w 173"/>
              <a:gd name="T13" fmla="*/ 77 h 122"/>
              <a:gd name="T14" fmla="*/ 0 w 173"/>
              <a:gd name="T15" fmla="*/ 85 h 122"/>
              <a:gd name="T16" fmla="*/ 10 w 173"/>
              <a:gd name="T17" fmla="*/ 122 h 122"/>
              <a:gd name="T18" fmla="*/ 101 w 173"/>
              <a:gd name="T19" fmla="*/ 122 h 122"/>
              <a:gd name="T20" fmla="*/ 173 w 173"/>
              <a:gd name="T21" fmla="*/ 4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40"/>
                </a:moveTo>
                <a:lnTo>
                  <a:pt x="124" y="0"/>
                </a:lnTo>
                <a:lnTo>
                  <a:pt x="69" y="75"/>
                </a:lnTo>
                <a:lnTo>
                  <a:pt x="35" y="75"/>
                </a:lnTo>
                <a:lnTo>
                  <a:pt x="27" y="60"/>
                </a:lnTo>
                <a:lnTo>
                  <a:pt x="32" y="75"/>
                </a:lnTo>
                <a:lnTo>
                  <a:pt x="5" y="77"/>
                </a:lnTo>
                <a:lnTo>
                  <a:pt x="0" y="85"/>
                </a:lnTo>
                <a:lnTo>
                  <a:pt x="10" y="122"/>
                </a:lnTo>
                <a:lnTo>
                  <a:pt x="101" y="122"/>
                </a:lnTo>
                <a:lnTo>
                  <a:pt x="173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0" name="Freeform 1483"/>
          <p:cNvSpPr>
            <a:spLocks/>
          </p:cNvSpPr>
          <p:nvPr/>
        </p:nvSpPr>
        <p:spPr bwMode="auto">
          <a:xfrm>
            <a:off x="5790114" y="4470796"/>
            <a:ext cx="252172" cy="426171"/>
          </a:xfrm>
          <a:custGeom>
            <a:avLst/>
            <a:gdLst>
              <a:gd name="T0" fmla="*/ 45 w 250"/>
              <a:gd name="T1" fmla="*/ 422 h 422"/>
              <a:gd name="T2" fmla="*/ 122 w 250"/>
              <a:gd name="T3" fmla="*/ 352 h 422"/>
              <a:gd name="T4" fmla="*/ 112 w 250"/>
              <a:gd name="T5" fmla="*/ 317 h 422"/>
              <a:gd name="T6" fmla="*/ 183 w 250"/>
              <a:gd name="T7" fmla="*/ 227 h 422"/>
              <a:gd name="T8" fmla="*/ 250 w 250"/>
              <a:gd name="T9" fmla="*/ 102 h 422"/>
              <a:gd name="T10" fmla="*/ 244 w 250"/>
              <a:gd name="T11" fmla="*/ 45 h 422"/>
              <a:gd name="T12" fmla="*/ 164 w 250"/>
              <a:gd name="T13" fmla="*/ 6 h 422"/>
              <a:gd name="T14" fmla="*/ 122 w 250"/>
              <a:gd name="T15" fmla="*/ 0 h 422"/>
              <a:gd name="T16" fmla="*/ 119 w 250"/>
              <a:gd name="T17" fmla="*/ 0 h 422"/>
              <a:gd name="T18" fmla="*/ 64 w 250"/>
              <a:gd name="T19" fmla="*/ 67 h 422"/>
              <a:gd name="T20" fmla="*/ 64 w 250"/>
              <a:gd name="T21" fmla="*/ 70 h 422"/>
              <a:gd name="T22" fmla="*/ 103 w 250"/>
              <a:gd name="T23" fmla="*/ 86 h 422"/>
              <a:gd name="T24" fmla="*/ 106 w 250"/>
              <a:gd name="T25" fmla="*/ 99 h 422"/>
              <a:gd name="T26" fmla="*/ 103 w 250"/>
              <a:gd name="T27" fmla="*/ 157 h 422"/>
              <a:gd name="T28" fmla="*/ 52 w 250"/>
              <a:gd name="T29" fmla="*/ 243 h 422"/>
              <a:gd name="T30" fmla="*/ 58 w 250"/>
              <a:gd name="T31" fmla="*/ 288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2" y="352"/>
                </a:lnTo>
                <a:lnTo>
                  <a:pt x="112" y="317"/>
                </a:lnTo>
                <a:lnTo>
                  <a:pt x="183" y="227"/>
                </a:lnTo>
                <a:lnTo>
                  <a:pt x="250" y="102"/>
                </a:lnTo>
                <a:lnTo>
                  <a:pt x="244" y="45"/>
                </a:lnTo>
                <a:lnTo>
                  <a:pt x="164" y="6"/>
                </a:lnTo>
                <a:lnTo>
                  <a:pt x="122" y="0"/>
                </a:lnTo>
                <a:lnTo>
                  <a:pt x="119" y="0"/>
                </a:lnTo>
                <a:lnTo>
                  <a:pt x="64" y="67"/>
                </a:lnTo>
                <a:lnTo>
                  <a:pt x="64" y="70"/>
                </a:lnTo>
                <a:lnTo>
                  <a:pt x="103" y="86"/>
                </a:lnTo>
                <a:lnTo>
                  <a:pt x="106" y="99"/>
                </a:lnTo>
                <a:lnTo>
                  <a:pt x="103" y="157"/>
                </a:lnTo>
                <a:lnTo>
                  <a:pt x="52" y="243"/>
                </a:lnTo>
                <a:lnTo>
                  <a:pt x="58" y="288"/>
                </a:lnTo>
                <a:lnTo>
                  <a:pt x="0" y="339"/>
                </a:lnTo>
                <a:lnTo>
                  <a:pt x="45" y="4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1" name="Freeform 1482"/>
          <p:cNvSpPr>
            <a:spLocks/>
          </p:cNvSpPr>
          <p:nvPr/>
        </p:nvSpPr>
        <p:spPr bwMode="auto">
          <a:xfrm>
            <a:off x="5790114" y="4470796"/>
            <a:ext cx="252172" cy="423649"/>
          </a:xfrm>
          <a:custGeom>
            <a:avLst/>
            <a:gdLst>
              <a:gd name="T0" fmla="*/ 45 w 250"/>
              <a:gd name="T1" fmla="*/ 422 h 422"/>
              <a:gd name="T2" fmla="*/ 123 w 250"/>
              <a:gd name="T3" fmla="*/ 352 h 422"/>
              <a:gd name="T4" fmla="*/ 113 w 250"/>
              <a:gd name="T5" fmla="*/ 317 h 422"/>
              <a:gd name="T6" fmla="*/ 183 w 250"/>
              <a:gd name="T7" fmla="*/ 226 h 422"/>
              <a:gd name="T8" fmla="*/ 250 w 250"/>
              <a:gd name="T9" fmla="*/ 100 h 422"/>
              <a:gd name="T10" fmla="*/ 245 w 250"/>
              <a:gd name="T11" fmla="*/ 45 h 422"/>
              <a:gd name="T12" fmla="*/ 165 w 250"/>
              <a:gd name="T13" fmla="*/ 5 h 422"/>
              <a:gd name="T14" fmla="*/ 123 w 250"/>
              <a:gd name="T15" fmla="*/ 0 h 422"/>
              <a:gd name="T16" fmla="*/ 120 w 250"/>
              <a:gd name="T17" fmla="*/ 0 h 422"/>
              <a:gd name="T18" fmla="*/ 65 w 250"/>
              <a:gd name="T19" fmla="*/ 65 h 422"/>
              <a:gd name="T20" fmla="*/ 65 w 250"/>
              <a:gd name="T21" fmla="*/ 70 h 422"/>
              <a:gd name="T22" fmla="*/ 103 w 250"/>
              <a:gd name="T23" fmla="*/ 85 h 422"/>
              <a:gd name="T24" fmla="*/ 105 w 250"/>
              <a:gd name="T25" fmla="*/ 98 h 422"/>
              <a:gd name="T26" fmla="*/ 103 w 250"/>
              <a:gd name="T27" fmla="*/ 156 h 422"/>
              <a:gd name="T28" fmla="*/ 53 w 250"/>
              <a:gd name="T29" fmla="*/ 244 h 422"/>
              <a:gd name="T30" fmla="*/ 58 w 250"/>
              <a:gd name="T31" fmla="*/ 289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3" y="352"/>
                </a:lnTo>
                <a:lnTo>
                  <a:pt x="113" y="317"/>
                </a:lnTo>
                <a:lnTo>
                  <a:pt x="183" y="226"/>
                </a:lnTo>
                <a:lnTo>
                  <a:pt x="250" y="100"/>
                </a:lnTo>
                <a:lnTo>
                  <a:pt x="245" y="45"/>
                </a:lnTo>
                <a:lnTo>
                  <a:pt x="165" y="5"/>
                </a:lnTo>
                <a:lnTo>
                  <a:pt x="123" y="0"/>
                </a:lnTo>
                <a:lnTo>
                  <a:pt x="120" y="0"/>
                </a:lnTo>
                <a:lnTo>
                  <a:pt x="65" y="65"/>
                </a:lnTo>
                <a:lnTo>
                  <a:pt x="65" y="70"/>
                </a:lnTo>
                <a:lnTo>
                  <a:pt x="103" y="85"/>
                </a:lnTo>
                <a:lnTo>
                  <a:pt x="105" y="98"/>
                </a:lnTo>
                <a:lnTo>
                  <a:pt x="103" y="156"/>
                </a:lnTo>
                <a:lnTo>
                  <a:pt x="53" y="244"/>
                </a:lnTo>
                <a:lnTo>
                  <a:pt x="58" y="289"/>
                </a:lnTo>
                <a:lnTo>
                  <a:pt x="0" y="339"/>
                </a:lnTo>
                <a:lnTo>
                  <a:pt x="45" y="4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2" name="Freeform 1481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1 w 368"/>
              <a:gd name="T5" fmla="*/ 218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58 h 259"/>
              <a:gd name="T14" fmla="*/ 345 w 368"/>
              <a:gd name="T15" fmla="*/ 80 h 259"/>
              <a:gd name="T16" fmla="*/ 300 w 368"/>
              <a:gd name="T17" fmla="*/ 0 h 259"/>
              <a:gd name="T18" fmla="*/ 297 w 368"/>
              <a:gd name="T19" fmla="*/ 0 h 259"/>
              <a:gd name="T20" fmla="*/ 172 w 368"/>
              <a:gd name="T21" fmla="*/ 42 h 259"/>
              <a:gd name="T22" fmla="*/ 157 w 368"/>
              <a:gd name="T23" fmla="*/ 103 h 259"/>
              <a:gd name="T24" fmla="*/ 35 w 368"/>
              <a:gd name="T25" fmla="*/ 93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1" y="218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58"/>
                </a:lnTo>
                <a:lnTo>
                  <a:pt x="345" y="80"/>
                </a:lnTo>
                <a:lnTo>
                  <a:pt x="300" y="0"/>
                </a:lnTo>
                <a:lnTo>
                  <a:pt x="297" y="0"/>
                </a:lnTo>
                <a:lnTo>
                  <a:pt x="172" y="42"/>
                </a:lnTo>
                <a:lnTo>
                  <a:pt x="157" y="103"/>
                </a:lnTo>
                <a:lnTo>
                  <a:pt x="35" y="93"/>
                </a:lnTo>
                <a:lnTo>
                  <a:pt x="0" y="1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3" name="Freeform 1480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0 w 368"/>
              <a:gd name="T5" fmla="*/ 219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60 h 259"/>
              <a:gd name="T14" fmla="*/ 345 w 368"/>
              <a:gd name="T15" fmla="*/ 80 h 259"/>
              <a:gd name="T16" fmla="*/ 300 w 368"/>
              <a:gd name="T17" fmla="*/ 0 h 259"/>
              <a:gd name="T18" fmla="*/ 298 w 368"/>
              <a:gd name="T19" fmla="*/ 0 h 259"/>
              <a:gd name="T20" fmla="*/ 173 w 368"/>
              <a:gd name="T21" fmla="*/ 42 h 259"/>
              <a:gd name="T22" fmla="*/ 158 w 368"/>
              <a:gd name="T23" fmla="*/ 105 h 259"/>
              <a:gd name="T24" fmla="*/ 35 w 368"/>
              <a:gd name="T25" fmla="*/ 95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0" y="219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60"/>
                </a:lnTo>
                <a:lnTo>
                  <a:pt x="345" y="80"/>
                </a:lnTo>
                <a:lnTo>
                  <a:pt x="300" y="0"/>
                </a:lnTo>
                <a:lnTo>
                  <a:pt x="298" y="0"/>
                </a:lnTo>
                <a:lnTo>
                  <a:pt x="173" y="42"/>
                </a:lnTo>
                <a:lnTo>
                  <a:pt x="158" y="105"/>
                </a:lnTo>
                <a:lnTo>
                  <a:pt x="35" y="95"/>
                </a:lnTo>
                <a:lnTo>
                  <a:pt x="0" y="1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4" name="Freeform 1479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7 h 490"/>
              <a:gd name="T2" fmla="*/ 7 w 640"/>
              <a:gd name="T3" fmla="*/ 180 h 490"/>
              <a:gd name="T4" fmla="*/ 58 w 640"/>
              <a:gd name="T5" fmla="*/ 234 h 490"/>
              <a:gd name="T6" fmla="*/ 64 w 640"/>
              <a:gd name="T7" fmla="*/ 269 h 490"/>
              <a:gd name="T8" fmla="*/ 128 w 640"/>
              <a:gd name="T9" fmla="*/ 311 h 490"/>
              <a:gd name="T10" fmla="*/ 234 w 640"/>
              <a:gd name="T11" fmla="*/ 490 h 490"/>
              <a:gd name="T12" fmla="*/ 234 w 640"/>
              <a:gd name="T13" fmla="*/ 487 h 490"/>
              <a:gd name="T14" fmla="*/ 269 w 640"/>
              <a:gd name="T15" fmla="*/ 458 h 490"/>
              <a:gd name="T16" fmla="*/ 391 w 640"/>
              <a:gd name="T17" fmla="*/ 468 h 490"/>
              <a:gd name="T18" fmla="*/ 406 w 640"/>
              <a:gd name="T19" fmla="*/ 407 h 490"/>
              <a:gd name="T20" fmla="*/ 531 w 640"/>
              <a:gd name="T21" fmla="*/ 365 h 490"/>
              <a:gd name="T22" fmla="*/ 534 w 640"/>
              <a:gd name="T23" fmla="*/ 365 h 490"/>
              <a:gd name="T24" fmla="*/ 534 w 640"/>
              <a:gd name="T25" fmla="*/ 362 h 490"/>
              <a:gd name="T26" fmla="*/ 592 w 640"/>
              <a:gd name="T27" fmla="*/ 311 h 490"/>
              <a:gd name="T28" fmla="*/ 586 w 640"/>
              <a:gd name="T29" fmla="*/ 266 h 490"/>
              <a:gd name="T30" fmla="*/ 637 w 640"/>
              <a:gd name="T31" fmla="*/ 180 h 490"/>
              <a:gd name="T32" fmla="*/ 640 w 640"/>
              <a:gd name="T33" fmla="*/ 122 h 490"/>
              <a:gd name="T34" fmla="*/ 637 w 640"/>
              <a:gd name="T35" fmla="*/ 109 h 490"/>
              <a:gd name="T36" fmla="*/ 598 w 640"/>
              <a:gd name="T37" fmla="*/ 93 h 490"/>
              <a:gd name="T38" fmla="*/ 598 w 640"/>
              <a:gd name="T39" fmla="*/ 90 h 490"/>
              <a:gd name="T40" fmla="*/ 582 w 640"/>
              <a:gd name="T41" fmla="*/ 106 h 490"/>
              <a:gd name="T42" fmla="*/ 490 w 640"/>
              <a:gd name="T43" fmla="*/ 106 h 490"/>
              <a:gd name="T44" fmla="*/ 480 w 640"/>
              <a:gd name="T45" fmla="*/ 68 h 490"/>
              <a:gd name="T46" fmla="*/ 483 w 640"/>
              <a:gd name="T47" fmla="*/ 61 h 490"/>
              <a:gd name="T48" fmla="*/ 467 w 640"/>
              <a:gd name="T49" fmla="*/ 39 h 490"/>
              <a:gd name="T50" fmla="*/ 458 w 640"/>
              <a:gd name="T51" fmla="*/ 61 h 490"/>
              <a:gd name="T52" fmla="*/ 387 w 640"/>
              <a:gd name="T53" fmla="*/ 20 h 490"/>
              <a:gd name="T54" fmla="*/ 333 w 640"/>
              <a:gd name="T55" fmla="*/ 36 h 490"/>
              <a:gd name="T56" fmla="*/ 301 w 640"/>
              <a:gd name="T57" fmla="*/ 7 h 490"/>
              <a:gd name="T58" fmla="*/ 301 w 640"/>
              <a:gd name="T59" fmla="*/ 0 h 490"/>
              <a:gd name="T60" fmla="*/ 221 w 640"/>
              <a:gd name="T61" fmla="*/ 29 h 490"/>
              <a:gd name="T62" fmla="*/ 128 w 640"/>
              <a:gd name="T63" fmla="*/ 29 h 490"/>
              <a:gd name="T64" fmla="*/ 80 w 640"/>
              <a:gd name="T65" fmla="*/ 71 h 490"/>
              <a:gd name="T66" fmla="*/ 83 w 640"/>
              <a:gd name="T67" fmla="*/ 138 h 490"/>
              <a:gd name="T68" fmla="*/ 45 w 640"/>
              <a:gd name="T69" fmla="*/ 141 h 490"/>
              <a:gd name="T70" fmla="*/ 7 w 640"/>
              <a:gd name="T71" fmla="*/ 164 h 490"/>
              <a:gd name="T72" fmla="*/ 0 w 640"/>
              <a:gd name="T73" fmla="*/ 164 h 490"/>
              <a:gd name="T74" fmla="*/ 0 w 640"/>
              <a:gd name="T75" fmla="*/ 157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7"/>
                </a:moveTo>
                <a:lnTo>
                  <a:pt x="7" y="180"/>
                </a:lnTo>
                <a:lnTo>
                  <a:pt x="58" y="234"/>
                </a:lnTo>
                <a:lnTo>
                  <a:pt x="64" y="269"/>
                </a:lnTo>
                <a:lnTo>
                  <a:pt x="128" y="311"/>
                </a:lnTo>
                <a:lnTo>
                  <a:pt x="234" y="490"/>
                </a:lnTo>
                <a:lnTo>
                  <a:pt x="234" y="487"/>
                </a:lnTo>
                <a:lnTo>
                  <a:pt x="269" y="458"/>
                </a:lnTo>
                <a:lnTo>
                  <a:pt x="391" y="468"/>
                </a:lnTo>
                <a:lnTo>
                  <a:pt x="406" y="407"/>
                </a:lnTo>
                <a:lnTo>
                  <a:pt x="531" y="365"/>
                </a:lnTo>
                <a:lnTo>
                  <a:pt x="534" y="365"/>
                </a:lnTo>
                <a:lnTo>
                  <a:pt x="534" y="362"/>
                </a:lnTo>
                <a:lnTo>
                  <a:pt x="592" y="311"/>
                </a:lnTo>
                <a:lnTo>
                  <a:pt x="586" y="266"/>
                </a:lnTo>
                <a:lnTo>
                  <a:pt x="637" y="180"/>
                </a:lnTo>
                <a:lnTo>
                  <a:pt x="640" y="122"/>
                </a:lnTo>
                <a:lnTo>
                  <a:pt x="637" y="109"/>
                </a:lnTo>
                <a:lnTo>
                  <a:pt x="598" y="93"/>
                </a:lnTo>
                <a:lnTo>
                  <a:pt x="598" y="90"/>
                </a:lnTo>
                <a:lnTo>
                  <a:pt x="582" y="106"/>
                </a:lnTo>
                <a:lnTo>
                  <a:pt x="490" y="106"/>
                </a:lnTo>
                <a:lnTo>
                  <a:pt x="480" y="68"/>
                </a:lnTo>
                <a:lnTo>
                  <a:pt x="483" y="61"/>
                </a:lnTo>
                <a:lnTo>
                  <a:pt x="467" y="39"/>
                </a:lnTo>
                <a:lnTo>
                  <a:pt x="458" y="61"/>
                </a:lnTo>
                <a:lnTo>
                  <a:pt x="387" y="20"/>
                </a:lnTo>
                <a:lnTo>
                  <a:pt x="333" y="36"/>
                </a:lnTo>
                <a:lnTo>
                  <a:pt x="301" y="7"/>
                </a:lnTo>
                <a:lnTo>
                  <a:pt x="301" y="0"/>
                </a:lnTo>
                <a:lnTo>
                  <a:pt x="221" y="29"/>
                </a:lnTo>
                <a:lnTo>
                  <a:pt x="128" y="29"/>
                </a:lnTo>
                <a:lnTo>
                  <a:pt x="80" y="71"/>
                </a:lnTo>
                <a:lnTo>
                  <a:pt x="83" y="138"/>
                </a:lnTo>
                <a:lnTo>
                  <a:pt x="45" y="141"/>
                </a:lnTo>
                <a:lnTo>
                  <a:pt x="7" y="164"/>
                </a:lnTo>
                <a:lnTo>
                  <a:pt x="0" y="164"/>
                </a:lnTo>
                <a:lnTo>
                  <a:pt x="0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5" name="Freeform 1478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8 h 490"/>
              <a:gd name="T2" fmla="*/ 8 w 640"/>
              <a:gd name="T3" fmla="*/ 180 h 490"/>
              <a:gd name="T4" fmla="*/ 60 w 640"/>
              <a:gd name="T5" fmla="*/ 235 h 490"/>
              <a:gd name="T6" fmla="*/ 65 w 640"/>
              <a:gd name="T7" fmla="*/ 270 h 490"/>
              <a:gd name="T8" fmla="*/ 130 w 640"/>
              <a:gd name="T9" fmla="*/ 313 h 490"/>
              <a:gd name="T10" fmla="*/ 235 w 640"/>
              <a:gd name="T11" fmla="*/ 490 h 490"/>
              <a:gd name="T12" fmla="*/ 235 w 640"/>
              <a:gd name="T13" fmla="*/ 488 h 490"/>
              <a:gd name="T14" fmla="*/ 270 w 640"/>
              <a:gd name="T15" fmla="*/ 460 h 490"/>
              <a:gd name="T16" fmla="*/ 393 w 640"/>
              <a:gd name="T17" fmla="*/ 470 h 490"/>
              <a:gd name="T18" fmla="*/ 408 w 640"/>
              <a:gd name="T19" fmla="*/ 408 h 490"/>
              <a:gd name="T20" fmla="*/ 533 w 640"/>
              <a:gd name="T21" fmla="*/ 365 h 490"/>
              <a:gd name="T22" fmla="*/ 535 w 640"/>
              <a:gd name="T23" fmla="*/ 365 h 490"/>
              <a:gd name="T24" fmla="*/ 535 w 640"/>
              <a:gd name="T25" fmla="*/ 363 h 490"/>
              <a:gd name="T26" fmla="*/ 593 w 640"/>
              <a:gd name="T27" fmla="*/ 313 h 490"/>
              <a:gd name="T28" fmla="*/ 588 w 640"/>
              <a:gd name="T29" fmla="*/ 268 h 490"/>
              <a:gd name="T30" fmla="*/ 638 w 640"/>
              <a:gd name="T31" fmla="*/ 180 h 490"/>
              <a:gd name="T32" fmla="*/ 640 w 640"/>
              <a:gd name="T33" fmla="*/ 123 h 490"/>
              <a:gd name="T34" fmla="*/ 638 w 640"/>
              <a:gd name="T35" fmla="*/ 110 h 490"/>
              <a:gd name="T36" fmla="*/ 600 w 640"/>
              <a:gd name="T37" fmla="*/ 95 h 490"/>
              <a:gd name="T38" fmla="*/ 600 w 640"/>
              <a:gd name="T39" fmla="*/ 90 h 490"/>
              <a:gd name="T40" fmla="*/ 583 w 640"/>
              <a:gd name="T41" fmla="*/ 108 h 490"/>
              <a:gd name="T42" fmla="*/ 490 w 640"/>
              <a:gd name="T43" fmla="*/ 108 h 490"/>
              <a:gd name="T44" fmla="*/ 480 w 640"/>
              <a:gd name="T45" fmla="*/ 70 h 490"/>
              <a:gd name="T46" fmla="*/ 485 w 640"/>
              <a:gd name="T47" fmla="*/ 63 h 490"/>
              <a:gd name="T48" fmla="*/ 468 w 640"/>
              <a:gd name="T49" fmla="*/ 40 h 490"/>
              <a:gd name="T50" fmla="*/ 460 w 640"/>
              <a:gd name="T51" fmla="*/ 63 h 490"/>
              <a:gd name="T52" fmla="*/ 388 w 640"/>
              <a:gd name="T53" fmla="*/ 20 h 490"/>
              <a:gd name="T54" fmla="*/ 335 w 640"/>
              <a:gd name="T55" fmla="*/ 38 h 490"/>
              <a:gd name="T56" fmla="*/ 303 w 640"/>
              <a:gd name="T57" fmla="*/ 8 h 490"/>
              <a:gd name="T58" fmla="*/ 303 w 640"/>
              <a:gd name="T59" fmla="*/ 0 h 490"/>
              <a:gd name="T60" fmla="*/ 223 w 640"/>
              <a:gd name="T61" fmla="*/ 30 h 490"/>
              <a:gd name="T62" fmla="*/ 130 w 640"/>
              <a:gd name="T63" fmla="*/ 30 h 490"/>
              <a:gd name="T64" fmla="*/ 80 w 640"/>
              <a:gd name="T65" fmla="*/ 73 h 490"/>
              <a:gd name="T66" fmla="*/ 85 w 640"/>
              <a:gd name="T67" fmla="*/ 140 h 490"/>
              <a:gd name="T68" fmla="*/ 45 w 640"/>
              <a:gd name="T69" fmla="*/ 143 h 490"/>
              <a:gd name="T70" fmla="*/ 8 w 640"/>
              <a:gd name="T71" fmla="*/ 165 h 490"/>
              <a:gd name="T72" fmla="*/ 0 w 640"/>
              <a:gd name="T73" fmla="*/ 165 h 490"/>
              <a:gd name="T74" fmla="*/ 0 w 640"/>
              <a:gd name="T75" fmla="*/ 158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8"/>
                </a:moveTo>
                <a:lnTo>
                  <a:pt x="8" y="180"/>
                </a:lnTo>
                <a:lnTo>
                  <a:pt x="60" y="235"/>
                </a:lnTo>
                <a:lnTo>
                  <a:pt x="65" y="270"/>
                </a:lnTo>
                <a:lnTo>
                  <a:pt x="130" y="313"/>
                </a:lnTo>
                <a:lnTo>
                  <a:pt x="235" y="490"/>
                </a:lnTo>
                <a:lnTo>
                  <a:pt x="235" y="488"/>
                </a:lnTo>
                <a:lnTo>
                  <a:pt x="270" y="460"/>
                </a:lnTo>
                <a:lnTo>
                  <a:pt x="393" y="470"/>
                </a:lnTo>
                <a:lnTo>
                  <a:pt x="408" y="408"/>
                </a:lnTo>
                <a:lnTo>
                  <a:pt x="533" y="365"/>
                </a:lnTo>
                <a:lnTo>
                  <a:pt x="535" y="365"/>
                </a:lnTo>
                <a:lnTo>
                  <a:pt x="535" y="363"/>
                </a:lnTo>
                <a:lnTo>
                  <a:pt x="593" y="313"/>
                </a:lnTo>
                <a:lnTo>
                  <a:pt x="588" y="268"/>
                </a:lnTo>
                <a:lnTo>
                  <a:pt x="638" y="180"/>
                </a:lnTo>
                <a:lnTo>
                  <a:pt x="640" y="123"/>
                </a:lnTo>
                <a:lnTo>
                  <a:pt x="638" y="110"/>
                </a:lnTo>
                <a:lnTo>
                  <a:pt x="600" y="95"/>
                </a:lnTo>
                <a:lnTo>
                  <a:pt x="600" y="90"/>
                </a:lnTo>
                <a:lnTo>
                  <a:pt x="583" y="108"/>
                </a:lnTo>
                <a:lnTo>
                  <a:pt x="490" y="108"/>
                </a:lnTo>
                <a:lnTo>
                  <a:pt x="480" y="70"/>
                </a:lnTo>
                <a:lnTo>
                  <a:pt x="485" y="63"/>
                </a:lnTo>
                <a:lnTo>
                  <a:pt x="468" y="40"/>
                </a:lnTo>
                <a:lnTo>
                  <a:pt x="460" y="63"/>
                </a:lnTo>
                <a:lnTo>
                  <a:pt x="388" y="20"/>
                </a:lnTo>
                <a:lnTo>
                  <a:pt x="335" y="38"/>
                </a:lnTo>
                <a:lnTo>
                  <a:pt x="303" y="8"/>
                </a:lnTo>
                <a:lnTo>
                  <a:pt x="303" y="0"/>
                </a:lnTo>
                <a:lnTo>
                  <a:pt x="223" y="30"/>
                </a:lnTo>
                <a:lnTo>
                  <a:pt x="130" y="30"/>
                </a:lnTo>
                <a:lnTo>
                  <a:pt x="80" y="73"/>
                </a:lnTo>
                <a:lnTo>
                  <a:pt x="85" y="140"/>
                </a:lnTo>
                <a:lnTo>
                  <a:pt x="45" y="143"/>
                </a:lnTo>
                <a:lnTo>
                  <a:pt x="8" y="165"/>
                </a:lnTo>
                <a:lnTo>
                  <a:pt x="0" y="165"/>
                </a:lnTo>
                <a:lnTo>
                  <a:pt x="0" y="1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6" name="Freeform 1477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6 h 512"/>
              <a:gd name="T4" fmla="*/ 275 w 275"/>
              <a:gd name="T5" fmla="*/ 409 h 512"/>
              <a:gd name="T6" fmla="*/ 268 w 275"/>
              <a:gd name="T7" fmla="*/ 345 h 512"/>
              <a:gd name="T8" fmla="*/ 227 w 275"/>
              <a:gd name="T9" fmla="*/ 345 h 512"/>
              <a:gd name="T10" fmla="*/ 208 w 275"/>
              <a:gd name="T11" fmla="*/ 278 h 512"/>
              <a:gd name="T12" fmla="*/ 233 w 275"/>
              <a:gd name="T13" fmla="*/ 240 h 512"/>
              <a:gd name="T14" fmla="*/ 182 w 275"/>
              <a:gd name="T15" fmla="*/ 131 h 512"/>
              <a:gd name="T16" fmla="*/ 153 w 275"/>
              <a:gd name="T17" fmla="*/ 128 h 512"/>
              <a:gd name="T18" fmla="*/ 109 w 275"/>
              <a:gd name="T19" fmla="*/ 35 h 512"/>
              <a:gd name="T20" fmla="*/ 121 w 275"/>
              <a:gd name="T21" fmla="*/ 0 h 512"/>
              <a:gd name="T22" fmla="*/ 77 w 275"/>
              <a:gd name="T23" fmla="*/ 6 h 512"/>
              <a:gd name="T24" fmla="*/ 45 w 275"/>
              <a:gd name="T25" fmla="*/ 83 h 512"/>
              <a:gd name="T26" fmla="*/ 105 w 275"/>
              <a:gd name="T27" fmla="*/ 243 h 512"/>
              <a:gd name="T28" fmla="*/ 0 w 275"/>
              <a:gd name="T29" fmla="*/ 413 h 512"/>
              <a:gd name="T30" fmla="*/ 73 w 275"/>
              <a:gd name="T31" fmla="*/ 416 h 512"/>
              <a:gd name="T32" fmla="*/ 67 w 275"/>
              <a:gd name="T33" fmla="*/ 464 h 512"/>
              <a:gd name="T34" fmla="*/ 93 w 275"/>
              <a:gd name="T35" fmla="*/ 509 h 512"/>
              <a:gd name="T36" fmla="*/ 96 w 275"/>
              <a:gd name="T37" fmla="*/ 509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6"/>
                </a:lnTo>
                <a:lnTo>
                  <a:pt x="275" y="409"/>
                </a:lnTo>
                <a:lnTo>
                  <a:pt x="268" y="345"/>
                </a:lnTo>
                <a:lnTo>
                  <a:pt x="227" y="345"/>
                </a:lnTo>
                <a:lnTo>
                  <a:pt x="208" y="278"/>
                </a:lnTo>
                <a:lnTo>
                  <a:pt x="233" y="240"/>
                </a:lnTo>
                <a:lnTo>
                  <a:pt x="182" y="131"/>
                </a:lnTo>
                <a:lnTo>
                  <a:pt x="153" y="128"/>
                </a:lnTo>
                <a:lnTo>
                  <a:pt x="109" y="35"/>
                </a:lnTo>
                <a:lnTo>
                  <a:pt x="121" y="0"/>
                </a:lnTo>
                <a:lnTo>
                  <a:pt x="77" y="6"/>
                </a:lnTo>
                <a:lnTo>
                  <a:pt x="45" y="83"/>
                </a:lnTo>
                <a:lnTo>
                  <a:pt x="105" y="243"/>
                </a:lnTo>
                <a:lnTo>
                  <a:pt x="0" y="413"/>
                </a:lnTo>
                <a:lnTo>
                  <a:pt x="73" y="416"/>
                </a:lnTo>
                <a:lnTo>
                  <a:pt x="67" y="464"/>
                </a:lnTo>
                <a:lnTo>
                  <a:pt x="93" y="509"/>
                </a:lnTo>
                <a:lnTo>
                  <a:pt x="96" y="509"/>
                </a:lnTo>
                <a:lnTo>
                  <a:pt x="93" y="5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7" name="Freeform 1476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7 h 512"/>
              <a:gd name="T4" fmla="*/ 275 w 275"/>
              <a:gd name="T5" fmla="*/ 410 h 512"/>
              <a:gd name="T6" fmla="*/ 268 w 275"/>
              <a:gd name="T7" fmla="*/ 345 h 512"/>
              <a:gd name="T8" fmla="*/ 225 w 275"/>
              <a:gd name="T9" fmla="*/ 345 h 512"/>
              <a:gd name="T10" fmla="*/ 208 w 275"/>
              <a:gd name="T11" fmla="*/ 280 h 512"/>
              <a:gd name="T12" fmla="*/ 233 w 275"/>
              <a:gd name="T13" fmla="*/ 240 h 512"/>
              <a:gd name="T14" fmla="*/ 180 w 275"/>
              <a:gd name="T15" fmla="*/ 132 h 512"/>
              <a:gd name="T16" fmla="*/ 153 w 275"/>
              <a:gd name="T17" fmla="*/ 130 h 512"/>
              <a:gd name="T18" fmla="*/ 108 w 275"/>
              <a:gd name="T19" fmla="*/ 35 h 512"/>
              <a:gd name="T20" fmla="*/ 120 w 275"/>
              <a:gd name="T21" fmla="*/ 0 h 512"/>
              <a:gd name="T22" fmla="*/ 75 w 275"/>
              <a:gd name="T23" fmla="*/ 7 h 512"/>
              <a:gd name="T24" fmla="*/ 45 w 275"/>
              <a:gd name="T25" fmla="*/ 85 h 512"/>
              <a:gd name="T26" fmla="*/ 105 w 275"/>
              <a:gd name="T27" fmla="*/ 245 h 512"/>
              <a:gd name="T28" fmla="*/ 0 w 275"/>
              <a:gd name="T29" fmla="*/ 415 h 512"/>
              <a:gd name="T30" fmla="*/ 73 w 275"/>
              <a:gd name="T31" fmla="*/ 417 h 512"/>
              <a:gd name="T32" fmla="*/ 65 w 275"/>
              <a:gd name="T33" fmla="*/ 465 h 512"/>
              <a:gd name="T34" fmla="*/ 93 w 275"/>
              <a:gd name="T35" fmla="*/ 510 h 512"/>
              <a:gd name="T36" fmla="*/ 95 w 275"/>
              <a:gd name="T37" fmla="*/ 510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7"/>
                </a:lnTo>
                <a:lnTo>
                  <a:pt x="275" y="410"/>
                </a:lnTo>
                <a:lnTo>
                  <a:pt x="268" y="345"/>
                </a:lnTo>
                <a:lnTo>
                  <a:pt x="225" y="345"/>
                </a:lnTo>
                <a:lnTo>
                  <a:pt x="208" y="280"/>
                </a:lnTo>
                <a:lnTo>
                  <a:pt x="233" y="240"/>
                </a:lnTo>
                <a:lnTo>
                  <a:pt x="180" y="132"/>
                </a:lnTo>
                <a:lnTo>
                  <a:pt x="153" y="130"/>
                </a:lnTo>
                <a:lnTo>
                  <a:pt x="108" y="35"/>
                </a:lnTo>
                <a:lnTo>
                  <a:pt x="120" y="0"/>
                </a:lnTo>
                <a:lnTo>
                  <a:pt x="75" y="7"/>
                </a:lnTo>
                <a:lnTo>
                  <a:pt x="45" y="85"/>
                </a:lnTo>
                <a:lnTo>
                  <a:pt x="105" y="245"/>
                </a:lnTo>
                <a:lnTo>
                  <a:pt x="0" y="415"/>
                </a:lnTo>
                <a:lnTo>
                  <a:pt x="73" y="417"/>
                </a:lnTo>
                <a:lnTo>
                  <a:pt x="65" y="465"/>
                </a:lnTo>
                <a:lnTo>
                  <a:pt x="93" y="510"/>
                </a:lnTo>
                <a:lnTo>
                  <a:pt x="95" y="510"/>
                </a:lnTo>
                <a:lnTo>
                  <a:pt x="93" y="512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8" name="Freeform 1475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6 w 764"/>
              <a:gd name="T1" fmla="*/ 739 h 874"/>
              <a:gd name="T2" fmla="*/ 201 w 764"/>
              <a:gd name="T3" fmla="*/ 723 h 874"/>
              <a:gd name="T4" fmla="*/ 223 w 764"/>
              <a:gd name="T5" fmla="*/ 771 h 874"/>
              <a:gd name="T6" fmla="*/ 271 w 764"/>
              <a:gd name="T7" fmla="*/ 759 h 874"/>
              <a:gd name="T8" fmla="*/ 287 w 764"/>
              <a:gd name="T9" fmla="*/ 711 h 874"/>
              <a:gd name="T10" fmla="*/ 339 w 764"/>
              <a:gd name="T11" fmla="*/ 746 h 874"/>
              <a:gd name="T12" fmla="*/ 451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8 w 764"/>
              <a:gd name="T19" fmla="*/ 717 h 874"/>
              <a:gd name="T20" fmla="*/ 626 w 764"/>
              <a:gd name="T21" fmla="*/ 637 h 874"/>
              <a:gd name="T22" fmla="*/ 611 w 764"/>
              <a:gd name="T23" fmla="*/ 509 h 874"/>
              <a:gd name="T24" fmla="*/ 572 w 764"/>
              <a:gd name="T25" fmla="*/ 275 h 874"/>
              <a:gd name="T26" fmla="*/ 575 w 764"/>
              <a:gd name="T27" fmla="*/ 272 h 874"/>
              <a:gd name="T28" fmla="*/ 572 w 764"/>
              <a:gd name="T29" fmla="*/ 269 h 874"/>
              <a:gd name="T30" fmla="*/ 438 w 764"/>
              <a:gd name="T31" fmla="*/ 240 h 874"/>
              <a:gd name="T32" fmla="*/ 438 w 764"/>
              <a:gd name="T33" fmla="*/ 208 h 874"/>
              <a:gd name="T34" fmla="*/ 499 w 764"/>
              <a:gd name="T35" fmla="*/ 183 h 874"/>
              <a:gd name="T36" fmla="*/ 499 w 764"/>
              <a:gd name="T37" fmla="*/ 151 h 874"/>
              <a:gd name="T38" fmla="*/ 524 w 764"/>
              <a:gd name="T39" fmla="*/ 128 h 874"/>
              <a:gd name="T40" fmla="*/ 540 w 764"/>
              <a:gd name="T41" fmla="*/ 167 h 874"/>
              <a:gd name="T42" fmla="*/ 588 w 764"/>
              <a:gd name="T43" fmla="*/ 167 h 874"/>
              <a:gd name="T44" fmla="*/ 598 w 764"/>
              <a:gd name="T45" fmla="*/ 170 h 874"/>
              <a:gd name="T46" fmla="*/ 591 w 764"/>
              <a:gd name="T47" fmla="*/ 157 h 874"/>
              <a:gd name="T48" fmla="*/ 607 w 764"/>
              <a:gd name="T49" fmla="*/ 163 h 874"/>
              <a:gd name="T50" fmla="*/ 607 w 764"/>
              <a:gd name="T51" fmla="*/ 157 h 874"/>
              <a:gd name="T52" fmla="*/ 559 w 764"/>
              <a:gd name="T53" fmla="*/ 58 h 874"/>
              <a:gd name="T54" fmla="*/ 518 w 764"/>
              <a:gd name="T55" fmla="*/ 51 h 874"/>
              <a:gd name="T56" fmla="*/ 483 w 764"/>
              <a:gd name="T57" fmla="*/ 0 h 874"/>
              <a:gd name="T58" fmla="*/ 435 w 764"/>
              <a:gd name="T59" fmla="*/ 10 h 874"/>
              <a:gd name="T60" fmla="*/ 409 w 764"/>
              <a:gd name="T61" fmla="*/ 112 h 874"/>
              <a:gd name="T62" fmla="*/ 435 w 764"/>
              <a:gd name="T63" fmla="*/ 122 h 874"/>
              <a:gd name="T64" fmla="*/ 403 w 764"/>
              <a:gd name="T65" fmla="*/ 202 h 874"/>
              <a:gd name="T66" fmla="*/ 367 w 764"/>
              <a:gd name="T67" fmla="*/ 199 h 874"/>
              <a:gd name="T68" fmla="*/ 361 w 764"/>
              <a:gd name="T69" fmla="*/ 234 h 874"/>
              <a:gd name="T70" fmla="*/ 387 w 764"/>
              <a:gd name="T71" fmla="*/ 240 h 874"/>
              <a:gd name="T72" fmla="*/ 380 w 764"/>
              <a:gd name="T73" fmla="*/ 288 h 874"/>
              <a:gd name="T74" fmla="*/ 326 w 764"/>
              <a:gd name="T75" fmla="*/ 320 h 874"/>
              <a:gd name="T76" fmla="*/ 252 w 764"/>
              <a:gd name="T77" fmla="*/ 378 h 874"/>
              <a:gd name="T78" fmla="*/ 220 w 764"/>
              <a:gd name="T79" fmla="*/ 339 h 874"/>
              <a:gd name="T80" fmla="*/ 195 w 764"/>
              <a:gd name="T81" fmla="*/ 362 h 874"/>
              <a:gd name="T82" fmla="*/ 172 w 764"/>
              <a:gd name="T83" fmla="*/ 362 h 874"/>
              <a:gd name="T84" fmla="*/ 143 w 764"/>
              <a:gd name="T85" fmla="*/ 330 h 874"/>
              <a:gd name="T86" fmla="*/ 153 w 764"/>
              <a:gd name="T87" fmla="*/ 285 h 874"/>
              <a:gd name="T88" fmla="*/ 105 w 764"/>
              <a:gd name="T89" fmla="*/ 243 h 874"/>
              <a:gd name="T90" fmla="*/ 64 w 764"/>
              <a:gd name="T91" fmla="*/ 275 h 874"/>
              <a:gd name="T92" fmla="*/ 16 w 764"/>
              <a:gd name="T93" fmla="*/ 330 h 874"/>
              <a:gd name="T94" fmla="*/ 12 w 764"/>
              <a:gd name="T95" fmla="*/ 339 h 874"/>
              <a:gd name="T96" fmla="*/ 0 w 764"/>
              <a:gd name="T97" fmla="*/ 365 h 874"/>
              <a:gd name="T98" fmla="*/ 44 w 764"/>
              <a:gd name="T99" fmla="*/ 458 h 874"/>
              <a:gd name="T100" fmla="*/ 73 w 764"/>
              <a:gd name="T101" fmla="*/ 461 h 874"/>
              <a:gd name="T102" fmla="*/ 124 w 764"/>
              <a:gd name="T103" fmla="*/ 570 h 874"/>
              <a:gd name="T104" fmla="*/ 99 w 764"/>
              <a:gd name="T105" fmla="*/ 608 h 874"/>
              <a:gd name="T106" fmla="*/ 118 w 764"/>
              <a:gd name="T107" fmla="*/ 675 h 874"/>
              <a:gd name="T108" fmla="*/ 159 w 764"/>
              <a:gd name="T109" fmla="*/ 675 h 874"/>
              <a:gd name="T110" fmla="*/ 166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6" y="739"/>
                </a:moveTo>
                <a:lnTo>
                  <a:pt x="201" y="723"/>
                </a:lnTo>
                <a:lnTo>
                  <a:pt x="223" y="771"/>
                </a:lnTo>
                <a:lnTo>
                  <a:pt x="271" y="759"/>
                </a:lnTo>
                <a:lnTo>
                  <a:pt x="287" y="711"/>
                </a:lnTo>
                <a:lnTo>
                  <a:pt x="339" y="746"/>
                </a:lnTo>
                <a:lnTo>
                  <a:pt x="451" y="797"/>
                </a:lnTo>
                <a:lnTo>
                  <a:pt x="764" y="874"/>
                </a:lnTo>
                <a:lnTo>
                  <a:pt x="764" y="794"/>
                </a:lnTo>
                <a:lnTo>
                  <a:pt x="738" y="717"/>
                </a:lnTo>
                <a:lnTo>
                  <a:pt x="626" y="637"/>
                </a:lnTo>
                <a:lnTo>
                  <a:pt x="611" y="509"/>
                </a:lnTo>
                <a:lnTo>
                  <a:pt x="572" y="275"/>
                </a:lnTo>
                <a:lnTo>
                  <a:pt x="575" y="272"/>
                </a:lnTo>
                <a:lnTo>
                  <a:pt x="572" y="269"/>
                </a:lnTo>
                <a:lnTo>
                  <a:pt x="438" y="240"/>
                </a:lnTo>
                <a:lnTo>
                  <a:pt x="438" y="208"/>
                </a:lnTo>
                <a:lnTo>
                  <a:pt x="499" y="183"/>
                </a:lnTo>
                <a:lnTo>
                  <a:pt x="499" y="151"/>
                </a:lnTo>
                <a:lnTo>
                  <a:pt x="524" y="128"/>
                </a:lnTo>
                <a:lnTo>
                  <a:pt x="540" y="167"/>
                </a:lnTo>
                <a:lnTo>
                  <a:pt x="588" y="167"/>
                </a:lnTo>
                <a:lnTo>
                  <a:pt x="598" y="170"/>
                </a:lnTo>
                <a:lnTo>
                  <a:pt x="591" y="157"/>
                </a:lnTo>
                <a:lnTo>
                  <a:pt x="607" y="163"/>
                </a:lnTo>
                <a:lnTo>
                  <a:pt x="607" y="157"/>
                </a:lnTo>
                <a:lnTo>
                  <a:pt x="559" y="58"/>
                </a:lnTo>
                <a:lnTo>
                  <a:pt x="518" y="51"/>
                </a:lnTo>
                <a:lnTo>
                  <a:pt x="483" y="0"/>
                </a:lnTo>
                <a:lnTo>
                  <a:pt x="435" y="10"/>
                </a:lnTo>
                <a:lnTo>
                  <a:pt x="409" y="112"/>
                </a:lnTo>
                <a:lnTo>
                  <a:pt x="435" y="122"/>
                </a:lnTo>
                <a:lnTo>
                  <a:pt x="403" y="202"/>
                </a:lnTo>
                <a:lnTo>
                  <a:pt x="367" y="199"/>
                </a:lnTo>
                <a:lnTo>
                  <a:pt x="361" y="234"/>
                </a:lnTo>
                <a:lnTo>
                  <a:pt x="387" y="240"/>
                </a:lnTo>
                <a:lnTo>
                  <a:pt x="380" y="288"/>
                </a:lnTo>
                <a:lnTo>
                  <a:pt x="326" y="320"/>
                </a:lnTo>
                <a:lnTo>
                  <a:pt x="252" y="378"/>
                </a:lnTo>
                <a:lnTo>
                  <a:pt x="220" y="339"/>
                </a:lnTo>
                <a:lnTo>
                  <a:pt x="195" y="362"/>
                </a:lnTo>
                <a:lnTo>
                  <a:pt x="172" y="362"/>
                </a:lnTo>
                <a:lnTo>
                  <a:pt x="143" y="330"/>
                </a:lnTo>
                <a:lnTo>
                  <a:pt x="153" y="285"/>
                </a:lnTo>
                <a:lnTo>
                  <a:pt x="105" y="243"/>
                </a:lnTo>
                <a:lnTo>
                  <a:pt x="64" y="275"/>
                </a:lnTo>
                <a:lnTo>
                  <a:pt x="16" y="330"/>
                </a:lnTo>
                <a:lnTo>
                  <a:pt x="12" y="339"/>
                </a:lnTo>
                <a:lnTo>
                  <a:pt x="0" y="365"/>
                </a:lnTo>
                <a:lnTo>
                  <a:pt x="44" y="458"/>
                </a:lnTo>
                <a:lnTo>
                  <a:pt x="73" y="461"/>
                </a:lnTo>
                <a:lnTo>
                  <a:pt x="124" y="570"/>
                </a:lnTo>
                <a:lnTo>
                  <a:pt x="99" y="608"/>
                </a:lnTo>
                <a:lnTo>
                  <a:pt x="118" y="675"/>
                </a:lnTo>
                <a:lnTo>
                  <a:pt x="159" y="675"/>
                </a:lnTo>
                <a:lnTo>
                  <a:pt x="166" y="7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9" name="Freeform 1474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7 w 764"/>
              <a:gd name="T1" fmla="*/ 739 h 874"/>
              <a:gd name="T2" fmla="*/ 202 w 764"/>
              <a:gd name="T3" fmla="*/ 724 h 874"/>
              <a:gd name="T4" fmla="*/ 222 w 764"/>
              <a:gd name="T5" fmla="*/ 772 h 874"/>
              <a:gd name="T6" fmla="*/ 272 w 764"/>
              <a:gd name="T7" fmla="*/ 759 h 874"/>
              <a:gd name="T8" fmla="*/ 287 w 764"/>
              <a:gd name="T9" fmla="*/ 712 h 874"/>
              <a:gd name="T10" fmla="*/ 340 w 764"/>
              <a:gd name="T11" fmla="*/ 747 h 874"/>
              <a:gd name="T12" fmla="*/ 452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7 w 764"/>
              <a:gd name="T19" fmla="*/ 717 h 874"/>
              <a:gd name="T20" fmla="*/ 627 w 764"/>
              <a:gd name="T21" fmla="*/ 637 h 874"/>
              <a:gd name="T22" fmla="*/ 612 w 764"/>
              <a:gd name="T23" fmla="*/ 509 h 874"/>
              <a:gd name="T24" fmla="*/ 572 w 764"/>
              <a:gd name="T25" fmla="*/ 275 h 874"/>
              <a:gd name="T26" fmla="*/ 574 w 764"/>
              <a:gd name="T27" fmla="*/ 272 h 874"/>
              <a:gd name="T28" fmla="*/ 572 w 764"/>
              <a:gd name="T29" fmla="*/ 270 h 874"/>
              <a:gd name="T30" fmla="*/ 437 w 764"/>
              <a:gd name="T31" fmla="*/ 240 h 874"/>
              <a:gd name="T32" fmla="*/ 437 w 764"/>
              <a:gd name="T33" fmla="*/ 210 h 874"/>
              <a:gd name="T34" fmla="*/ 499 w 764"/>
              <a:gd name="T35" fmla="*/ 185 h 874"/>
              <a:gd name="T36" fmla="*/ 499 w 764"/>
              <a:gd name="T37" fmla="*/ 152 h 874"/>
              <a:gd name="T38" fmla="*/ 524 w 764"/>
              <a:gd name="T39" fmla="*/ 130 h 874"/>
              <a:gd name="T40" fmla="*/ 539 w 764"/>
              <a:gd name="T41" fmla="*/ 167 h 874"/>
              <a:gd name="T42" fmla="*/ 587 w 764"/>
              <a:gd name="T43" fmla="*/ 167 h 874"/>
              <a:gd name="T44" fmla="*/ 597 w 764"/>
              <a:gd name="T45" fmla="*/ 170 h 874"/>
              <a:gd name="T46" fmla="*/ 592 w 764"/>
              <a:gd name="T47" fmla="*/ 157 h 874"/>
              <a:gd name="T48" fmla="*/ 607 w 764"/>
              <a:gd name="T49" fmla="*/ 165 h 874"/>
              <a:gd name="T50" fmla="*/ 607 w 764"/>
              <a:gd name="T51" fmla="*/ 157 h 874"/>
              <a:gd name="T52" fmla="*/ 559 w 764"/>
              <a:gd name="T53" fmla="*/ 60 h 874"/>
              <a:gd name="T54" fmla="*/ 517 w 764"/>
              <a:gd name="T55" fmla="*/ 52 h 874"/>
              <a:gd name="T56" fmla="*/ 482 w 764"/>
              <a:gd name="T57" fmla="*/ 0 h 874"/>
              <a:gd name="T58" fmla="*/ 434 w 764"/>
              <a:gd name="T59" fmla="*/ 10 h 874"/>
              <a:gd name="T60" fmla="*/ 409 w 764"/>
              <a:gd name="T61" fmla="*/ 112 h 874"/>
              <a:gd name="T62" fmla="*/ 434 w 764"/>
              <a:gd name="T63" fmla="*/ 122 h 874"/>
              <a:gd name="T64" fmla="*/ 402 w 764"/>
              <a:gd name="T65" fmla="*/ 202 h 874"/>
              <a:gd name="T66" fmla="*/ 367 w 764"/>
              <a:gd name="T67" fmla="*/ 200 h 874"/>
              <a:gd name="T68" fmla="*/ 362 w 764"/>
              <a:gd name="T69" fmla="*/ 235 h 874"/>
              <a:gd name="T70" fmla="*/ 387 w 764"/>
              <a:gd name="T71" fmla="*/ 240 h 874"/>
              <a:gd name="T72" fmla="*/ 380 w 764"/>
              <a:gd name="T73" fmla="*/ 290 h 874"/>
              <a:gd name="T74" fmla="*/ 327 w 764"/>
              <a:gd name="T75" fmla="*/ 320 h 874"/>
              <a:gd name="T76" fmla="*/ 252 w 764"/>
              <a:gd name="T77" fmla="*/ 380 h 874"/>
              <a:gd name="T78" fmla="*/ 220 w 764"/>
              <a:gd name="T79" fmla="*/ 340 h 874"/>
              <a:gd name="T80" fmla="*/ 195 w 764"/>
              <a:gd name="T81" fmla="*/ 362 h 874"/>
              <a:gd name="T82" fmla="*/ 172 w 764"/>
              <a:gd name="T83" fmla="*/ 362 h 874"/>
              <a:gd name="T84" fmla="*/ 142 w 764"/>
              <a:gd name="T85" fmla="*/ 330 h 874"/>
              <a:gd name="T86" fmla="*/ 152 w 764"/>
              <a:gd name="T87" fmla="*/ 285 h 874"/>
              <a:gd name="T88" fmla="*/ 105 w 764"/>
              <a:gd name="T89" fmla="*/ 245 h 874"/>
              <a:gd name="T90" fmla="*/ 65 w 764"/>
              <a:gd name="T91" fmla="*/ 275 h 874"/>
              <a:gd name="T92" fmla="*/ 17 w 764"/>
              <a:gd name="T93" fmla="*/ 330 h 874"/>
              <a:gd name="T94" fmla="*/ 12 w 764"/>
              <a:gd name="T95" fmla="*/ 340 h 874"/>
              <a:gd name="T96" fmla="*/ 0 w 764"/>
              <a:gd name="T97" fmla="*/ 365 h 874"/>
              <a:gd name="T98" fmla="*/ 45 w 764"/>
              <a:gd name="T99" fmla="*/ 459 h 874"/>
              <a:gd name="T100" fmla="*/ 72 w 764"/>
              <a:gd name="T101" fmla="*/ 462 h 874"/>
              <a:gd name="T102" fmla="*/ 125 w 764"/>
              <a:gd name="T103" fmla="*/ 569 h 874"/>
              <a:gd name="T104" fmla="*/ 100 w 764"/>
              <a:gd name="T105" fmla="*/ 609 h 874"/>
              <a:gd name="T106" fmla="*/ 117 w 764"/>
              <a:gd name="T107" fmla="*/ 674 h 874"/>
              <a:gd name="T108" fmla="*/ 160 w 764"/>
              <a:gd name="T109" fmla="*/ 674 h 874"/>
              <a:gd name="T110" fmla="*/ 167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7" y="739"/>
                </a:moveTo>
                <a:lnTo>
                  <a:pt x="202" y="724"/>
                </a:lnTo>
                <a:lnTo>
                  <a:pt x="222" y="772"/>
                </a:lnTo>
                <a:lnTo>
                  <a:pt x="272" y="759"/>
                </a:lnTo>
                <a:lnTo>
                  <a:pt x="287" y="712"/>
                </a:lnTo>
                <a:lnTo>
                  <a:pt x="340" y="747"/>
                </a:lnTo>
                <a:lnTo>
                  <a:pt x="452" y="797"/>
                </a:lnTo>
                <a:lnTo>
                  <a:pt x="764" y="874"/>
                </a:lnTo>
                <a:lnTo>
                  <a:pt x="764" y="794"/>
                </a:lnTo>
                <a:lnTo>
                  <a:pt x="737" y="717"/>
                </a:lnTo>
                <a:lnTo>
                  <a:pt x="627" y="637"/>
                </a:lnTo>
                <a:lnTo>
                  <a:pt x="612" y="509"/>
                </a:lnTo>
                <a:lnTo>
                  <a:pt x="572" y="275"/>
                </a:lnTo>
                <a:lnTo>
                  <a:pt x="574" y="272"/>
                </a:lnTo>
                <a:lnTo>
                  <a:pt x="572" y="270"/>
                </a:lnTo>
                <a:lnTo>
                  <a:pt x="437" y="240"/>
                </a:lnTo>
                <a:lnTo>
                  <a:pt x="437" y="210"/>
                </a:lnTo>
                <a:lnTo>
                  <a:pt x="499" y="185"/>
                </a:lnTo>
                <a:lnTo>
                  <a:pt x="499" y="152"/>
                </a:lnTo>
                <a:lnTo>
                  <a:pt x="524" y="130"/>
                </a:lnTo>
                <a:lnTo>
                  <a:pt x="539" y="167"/>
                </a:lnTo>
                <a:lnTo>
                  <a:pt x="587" y="167"/>
                </a:lnTo>
                <a:lnTo>
                  <a:pt x="597" y="170"/>
                </a:lnTo>
                <a:lnTo>
                  <a:pt x="592" y="157"/>
                </a:lnTo>
                <a:lnTo>
                  <a:pt x="607" y="165"/>
                </a:lnTo>
                <a:lnTo>
                  <a:pt x="607" y="157"/>
                </a:lnTo>
                <a:lnTo>
                  <a:pt x="559" y="60"/>
                </a:lnTo>
                <a:lnTo>
                  <a:pt x="517" y="52"/>
                </a:lnTo>
                <a:lnTo>
                  <a:pt x="482" y="0"/>
                </a:lnTo>
                <a:lnTo>
                  <a:pt x="434" y="10"/>
                </a:lnTo>
                <a:lnTo>
                  <a:pt x="409" y="112"/>
                </a:lnTo>
                <a:lnTo>
                  <a:pt x="434" y="122"/>
                </a:lnTo>
                <a:lnTo>
                  <a:pt x="402" y="202"/>
                </a:lnTo>
                <a:lnTo>
                  <a:pt x="367" y="200"/>
                </a:lnTo>
                <a:lnTo>
                  <a:pt x="362" y="235"/>
                </a:lnTo>
                <a:lnTo>
                  <a:pt x="387" y="240"/>
                </a:lnTo>
                <a:lnTo>
                  <a:pt x="380" y="290"/>
                </a:lnTo>
                <a:lnTo>
                  <a:pt x="327" y="320"/>
                </a:lnTo>
                <a:lnTo>
                  <a:pt x="252" y="380"/>
                </a:lnTo>
                <a:lnTo>
                  <a:pt x="220" y="340"/>
                </a:lnTo>
                <a:lnTo>
                  <a:pt x="195" y="362"/>
                </a:lnTo>
                <a:lnTo>
                  <a:pt x="172" y="362"/>
                </a:lnTo>
                <a:lnTo>
                  <a:pt x="142" y="330"/>
                </a:lnTo>
                <a:lnTo>
                  <a:pt x="152" y="285"/>
                </a:lnTo>
                <a:lnTo>
                  <a:pt x="105" y="245"/>
                </a:lnTo>
                <a:lnTo>
                  <a:pt x="65" y="275"/>
                </a:lnTo>
                <a:lnTo>
                  <a:pt x="17" y="330"/>
                </a:lnTo>
                <a:lnTo>
                  <a:pt x="12" y="340"/>
                </a:lnTo>
                <a:lnTo>
                  <a:pt x="0" y="365"/>
                </a:lnTo>
                <a:lnTo>
                  <a:pt x="45" y="459"/>
                </a:lnTo>
                <a:lnTo>
                  <a:pt x="72" y="462"/>
                </a:lnTo>
                <a:lnTo>
                  <a:pt x="125" y="569"/>
                </a:lnTo>
                <a:lnTo>
                  <a:pt x="100" y="609"/>
                </a:lnTo>
                <a:lnTo>
                  <a:pt x="117" y="674"/>
                </a:lnTo>
                <a:lnTo>
                  <a:pt x="160" y="674"/>
                </a:lnTo>
                <a:lnTo>
                  <a:pt x="167" y="739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0" name="Freeform 1473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5 h 144"/>
              <a:gd name="T2" fmla="*/ 141 w 167"/>
              <a:gd name="T3" fmla="*/ 0 h 144"/>
              <a:gd name="T4" fmla="*/ 167 w 167"/>
              <a:gd name="T5" fmla="*/ 6 h 144"/>
              <a:gd name="T6" fmla="*/ 160 w 167"/>
              <a:gd name="T7" fmla="*/ 54 h 144"/>
              <a:gd name="T8" fmla="*/ 106 w 167"/>
              <a:gd name="T9" fmla="*/ 86 h 144"/>
              <a:gd name="T10" fmla="*/ 32 w 167"/>
              <a:gd name="T11" fmla="*/ 144 h 144"/>
              <a:gd name="T12" fmla="*/ 0 w 167"/>
              <a:gd name="T13" fmla="*/ 105 h 144"/>
              <a:gd name="T14" fmla="*/ 0 w 167"/>
              <a:gd name="T15" fmla="*/ 109 h 144"/>
              <a:gd name="T16" fmla="*/ 0 w 167"/>
              <a:gd name="T17" fmla="*/ 10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5"/>
                </a:moveTo>
                <a:lnTo>
                  <a:pt x="141" y="0"/>
                </a:lnTo>
                <a:lnTo>
                  <a:pt x="167" y="6"/>
                </a:lnTo>
                <a:lnTo>
                  <a:pt x="160" y="54"/>
                </a:lnTo>
                <a:lnTo>
                  <a:pt x="106" y="86"/>
                </a:lnTo>
                <a:lnTo>
                  <a:pt x="32" y="144"/>
                </a:lnTo>
                <a:lnTo>
                  <a:pt x="0" y="105"/>
                </a:lnTo>
                <a:lnTo>
                  <a:pt x="0" y="109"/>
                </a:lnTo>
                <a:lnTo>
                  <a:pt x="0" y="10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1" name="Freeform 1472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4 h 144"/>
              <a:gd name="T2" fmla="*/ 142 w 167"/>
              <a:gd name="T3" fmla="*/ 0 h 144"/>
              <a:gd name="T4" fmla="*/ 167 w 167"/>
              <a:gd name="T5" fmla="*/ 5 h 144"/>
              <a:gd name="T6" fmla="*/ 160 w 167"/>
              <a:gd name="T7" fmla="*/ 55 h 144"/>
              <a:gd name="T8" fmla="*/ 107 w 167"/>
              <a:gd name="T9" fmla="*/ 84 h 144"/>
              <a:gd name="T10" fmla="*/ 32 w 167"/>
              <a:gd name="T11" fmla="*/ 144 h 144"/>
              <a:gd name="T12" fmla="*/ 0 w 167"/>
              <a:gd name="T13" fmla="*/ 104 h 144"/>
              <a:gd name="T14" fmla="*/ 0 w 167"/>
              <a:gd name="T15" fmla="*/ 109 h 144"/>
              <a:gd name="T16" fmla="*/ 0 w 167"/>
              <a:gd name="T1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4"/>
                </a:moveTo>
                <a:lnTo>
                  <a:pt x="142" y="0"/>
                </a:lnTo>
                <a:lnTo>
                  <a:pt x="167" y="5"/>
                </a:lnTo>
                <a:lnTo>
                  <a:pt x="160" y="55"/>
                </a:lnTo>
                <a:lnTo>
                  <a:pt x="107" y="84"/>
                </a:lnTo>
                <a:lnTo>
                  <a:pt x="32" y="144"/>
                </a:lnTo>
                <a:lnTo>
                  <a:pt x="0" y="104"/>
                </a:lnTo>
                <a:lnTo>
                  <a:pt x="0" y="109"/>
                </a:lnTo>
                <a:lnTo>
                  <a:pt x="0" y="1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2" name="Freeform 1471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7 h 90"/>
              <a:gd name="T2" fmla="*/ 7 w 68"/>
              <a:gd name="T3" fmla="*/ 55 h 90"/>
              <a:gd name="T4" fmla="*/ 42 w 68"/>
              <a:gd name="T5" fmla="*/ 0 h 90"/>
              <a:gd name="T6" fmla="*/ 68 w 68"/>
              <a:gd name="T7" fmla="*/ 10 h 90"/>
              <a:gd name="T8" fmla="*/ 36 w 68"/>
              <a:gd name="T9" fmla="*/ 90 h 90"/>
              <a:gd name="T10" fmla="*/ 7 w 68"/>
              <a:gd name="T11" fmla="*/ 87 h 90"/>
              <a:gd name="T12" fmla="*/ 0 w 68"/>
              <a:gd name="T13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7"/>
                </a:moveTo>
                <a:lnTo>
                  <a:pt x="7" y="55"/>
                </a:lnTo>
                <a:lnTo>
                  <a:pt x="42" y="0"/>
                </a:lnTo>
                <a:lnTo>
                  <a:pt x="68" y="10"/>
                </a:lnTo>
                <a:lnTo>
                  <a:pt x="36" y="90"/>
                </a:lnTo>
                <a:lnTo>
                  <a:pt x="7" y="87"/>
                </a:lnTo>
                <a:lnTo>
                  <a:pt x="0" y="8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3" name="Freeform 1470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8 h 90"/>
              <a:gd name="T2" fmla="*/ 8 w 68"/>
              <a:gd name="T3" fmla="*/ 55 h 90"/>
              <a:gd name="T4" fmla="*/ 43 w 68"/>
              <a:gd name="T5" fmla="*/ 0 h 90"/>
              <a:gd name="T6" fmla="*/ 68 w 68"/>
              <a:gd name="T7" fmla="*/ 10 h 90"/>
              <a:gd name="T8" fmla="*/ 35 w 68"/>
              <a:gd name="T9" fmla="*/ 90 h 90"/>
              <a:gd name="T10" fmla="*/ 8 w 68"/>
              <a:gd name="T11" fmla="*/ 88 h 90"/>
              <a:gd name="T12" fmla="*/ 0 w 68"/>
              <a:gd name="T1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8"/>
                </a:moveTo>
                <a:lnTo>
                  <a:pt x="8" y="55"/>
                </a:lnTo>
                <a:lnTo>
                  <a:pt x="43" y="0"/>
                </a:lnTo>
                <a:lnTo>
                  <a:pt x="68" y="10"/>
                </a:lnTo>
                <a:lnTo>
                  <a:pt x="35" y="90"/>
                </a:lnTo>
                <a:lnTo>
                  <a:pt x="8" y="88"/>
                </a:lnTo>
                <a:lnTo>
                  <a:pt x="0" y="8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4" name="Freeform 1469"/>
          <p:cNvSpPr>
            <a:spLocks/>
          </p:cNvSpPr>
          <p:nvPr/>
        </p:nvSpPr>
        <p:spPr bwMode="auto">
          <a:xfrm>
            <a:off x="6541586" y="3573064"/>
            <a:ext cx="171477" cy="146260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7 h 144"/>
              <a:gd name="T4" fmla="*/ 153 w 169"/>
              <a:gd name="T5" fmla="*/ 29 h 144"/>
              <a:gd name="T6" fmla="*/ 160 w 169"/>
              <a:gd name="T7" fmla="*/ 42 h 144"/>
              <a:gd name="T8" fmla="*/ 150 w 169"/>
              <a:gd name="T9" fmla="*/ 39 h 144"/>
              <a:gd name="T10" fmla="*/ 102 w 169"/>
              <a:gd name="T11" fmla="*/ 39 h 144"/>
              <a:gd name="T12" fmla="*/ 86 w 169"/>
              <a:gd name="T13" fmla="*/ 0 h 144"/>
              <a:gd name="T14" fmla="*/ 61 w 169"/>
              <a:gd name="T15" fmla="*/ 23 h 144"/>
              <a:gd name="T16" fmla="*/ 61 w 169"/>
              <a:gd name="T17" fmla="*/ 55 h 144"/>
              <a:gd name="T18" fmla="*/ 0 w 169"/>
              <a:gd name="T19" fmla="*/ 80 h 144"/>
              <a:gd name="T20" fmla="*/ 0 w 169"/>
              <a:gd name="T21" fmla="*/ 112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7"/>
                </a:lnTo>
                <a:lnTo>
                  <a:pt x="153" y="29"/>
                </a:lnTo>
                <a:lnTo>
                  <a:pt x="160" y="42"/>
                </a:lnTo>
                <a:lnTo>
                  <a:pt x="150" y="39"/>
                </a:lnTo>
                <a:lnTo>
                  <a:pt x="102" y="39"/>
                </a:lnTo>
                <a:lnTo>
                  <a:pt x="86" y="0"/>
                </a:lnTo>
                <a:lnTo>
                  <a:pt x="61" y="23"/>
                </a:lnTo>
                <a:lnTo>
                  <a:pt x="61" y="55"/>
                </a:lnTo>
                <a:lnTo>
                  <a:pt x="0" y="80"/>
                </a:lnTo>
                <a:lnTo>
                  <a:pt x="0" y="112"/>
                </a:lnTo>
                <a:lnTo>
                  <a:pt x="134" y="141"/>
                </a:lnTo>
                <a:lnTo>
                  <a:pt x="137" y="1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5" name="Freeform 1468"/>
          <p:cNvSpPr>
            <a:spLocks/>
          </p:cNvSpPr>
          <p:nvPr/>
        </p:nvSpPr>
        <p:spPr bwMode="auto">
          <a:xfrm>
            <a:off x="6541586" y="3573064"/>
            <a:ext cx="171477" cy="143739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6 h 144"/>
              <a:gd name="T4" fmla="*/ 154 w 169"/>
              <a:gd name="T5" fmla="*/ 28 h 144"/>
              <a:gd name="T6" fmla="*/ 159 w 169"/>
              <a:gd name="T7" fmla="*/ 40 h 144"/>
              <a:gd name="T8" fmla="*/ 149 w 169"/>
              <a:gd name="T9" fmla="*/ 38 h 144"/>
              <a:gd name="T10" fmla="*/ 102 w 169"/>
              <a:gd name="T11" fmla="*/ 38 h 144"/>
              <a:gd name="T12" fmla="*/ 87 w 169"/>
              <a:gd name="T13" fmla="*/ 0 h 144"/>
              <a:gd name="T14" fmla="*/ 62 w 169"/>
              <a:gd name="T15" fmla="*/ 23 h 144"/>
              <a:gd name="T16" fmla="*/ 62 w 169"/>
              <a:gd name="T17" fmla="*/ 56 h 144"/>
              <a:gd name="T18" fmla="*/ 0 w 169"/>
              <a:gd name="T19" fmla="*/ 81 h 144"/>
              <a:gd name="T20" fmla="*/ 0 w 169"/>
              <a:gd name="T21" fmla="*/ 111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6"/>
                </a:lnTo>
                <a:lnTo>
                  <a:pt x="154" y="28"/>
                </a:lnTo>
                <a:lnTo>
                  <a:pt x="159" y="40"/>
                </a:lnTo>
                <a:lnTo>
                  <a:pt x="149" y="38"/>
                </a:lnTo>
                <a:lnTo>
                  <a:pt x="102" y="38"/>
                </a:lnTo>
                <a:lnTo>
                  <a:pt x="87" y="0"/>
                </a:lnTo>
                <a:lnTo>
                  <a:pt x="62" y="23"/>
                </a:lnTo>
                <a:lnTo>
                  <a:pt x="62" y="56"/>
                </a:lnTo>
                <a:lnTo>
                  <a:pt x="0" y="81"/>
                </a:lnTo>
                <a:lnTo>
                  <a:pt x="0" y="111"/>
                </a:lnTo>
                <a:lnTo>
                  <a:pt x="134" y="141"/>
                </a:lnTo>
                <a:lnTo>
                  <a:pt x="137" y="1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6" name="Freeform 1467"/>
          <p:cNvSpPr>
            <a:spLocks/>
          </p:cNvSpPr>
          <p:nvPr/>
        </p:nvSpPr>
        <p:spPr bwMode="auto">
          <a:xfrm>
            <a:off x="6586977" y="3320892"/>
            <a:ext cx="675821" cy="302606"/>
          </a:xfrm>
          <a:custGeom>
            <a:avLst/>
            <a:gdLst>
              <a:gd name="T0" fmla="*/ 124 w 671"/>
              <a:gd name="T1" fmla="*/ 284 h 300"/>
              <a:gd name="T2" fmla="*/ 153 w 671"/>
              <a:gd name="T3" fmla="*/ 284 h 300"/>
              <a:gd name="T4" fmla="*/ 249 w 671"/>
              <a:gd name="T5" fmla="*/ 300 h 300"/>
              <a:gd name="T6" fmla="*/ 271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3 w 671"/>
              <a:gd name="T13" fmla="*/ 204 h 300"/>
              <a:gd name="T14" fmla="*/ 671 w 671"/>
              <a:gd name="T15" fmla="*/ 153 h 300"/>
              <a:gd name="T16" fmla="*/ 655 w 671"/>
              <a:gd name="T17" fmla="*/ 137 h 300"/>
              <a:gd name="T18" fmla="*/ 540 w 671"/>
              <a:gd name="T19" fmla="*/ 134 h 300"/>
              <a:gd name="T20" fmla="*/ 508 w 671"/>
              <a:gd name="T21" fmla="*/ 118 h 300"/>
              <a:gd name="T22" fmla="*/ 451 w 671"/>
              <a:gd name="T23" fmla="*/ 153 h 300"/>
              <a:gd name="T24" fmla="*/ 380 w 671"/>
              <a:gd name="T25" fmla="*/ 134 h 300"/>
              <a:gd name="T26" fmla="*/ 351 w 671"/>
              <a:gd name="T27" fmla="*/ 163 h 300"/>
              <a:gd name="T28" fmla="*/ 287 w 671"/>
              <a:gd name="T29" fmla="*/ 128 h 300"/>
              <a:gd name="T30" fmla="*/ 281 w 671"/>
              <a:gd name="T31" fmla="*/ 83 h 300"/>
              <a:gd name="T32" fmla="*/ 310 w 671"/>
              <a:gd name="T33" fmla="*/ 57 h 300"/>
              <a:gd name="T34" fmla="*/ 259 w 671"/>
              <a:gd name="T35" fmla="*/ 0 h 300"/>
              <a:gd name="T36" fmla="*/ 150 w 671"/>
              <a:gd name="T37" fmla="*/ 92 h 300"/>
              <a:gd name="T38" fmla="*/ 41 w 671"/>
              <a:gd name="T39" fmla="*/ 83 h 300"/>
              <a:gd name="T40" fmla="*/ 0 w 671"/>
              <a:gd name="T41" fmla="*/ 121 h 300"/>
              <a:gd name="T42" fmla="*/ 35 w 671"/>
              <a:gd name="T43" fmla="*/ 172 h 300"/>
              <a:gd name="T44" fmla="*/ 76 w 671"/>
              <a:gd name="T45" fmla="*/ 179 h 300"/>
              <a:gd name="T46" fmla="*/ 124 w 671"/>
              <a:gd name="T47" fmla="*/ 278 h 300"/>
              <a:gd name="T48" fmla="*/ 124 w 671"/>
              <a:gd name="T4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4" y="284"/>
                </a:moveTo>
                <a:lnTo>
                  <a:pt x="153" y="284"/>
                </a:lnTo>
                <a:lnTo>
                  <a:pt x="249" y="300"/>
                </a:lnTo>
                <a:lnTo>
                  <a:pt x="271" y="265"/>
                </a:lnTo>
                <a:lnTo>
                  <a:pt x="409" y="268"/>
                </a:lnTo>
                <a:lnTo>
                  <a:pt x="419" y="243"/>
                </a:lnTo>
                <a:lnTo>
                  <a:pt x="403" y="204"/>
                </a:lnTo>
                <a:lnTo>
                  <a:pt x="671" y="153"/>
                </a:lnTo>
                <a:lnTo>
                  <a:pt x="655" y="137"/>
                </a:lnTo>
                <a:lnTo>
                  <a:pt x="540" y="134"/>
                </a:lnTo>
                <a:lnTo>
                  <a:pt x="508" y="118"/>
                </a:lnTo>
                <a:lnTo>
                  <a:pt x="451" y="153"/>
                </a:lnTo>
                <a:lnTo>
                  <a:pt x="380" y="134"/>
                </a:lnTo>
                <a:lnTo>
                  <a:pt x="351" y="163"/>
                </a:lnTo>
                <a:lnTo>
                  <a:pt x="287" y="128"/>
                </a:lnTo>
                <a:lnTo>
                  <a:pt x="281" y="83"/>
                </a:lnTo>
                <a:lnTo>
                  <a:pt x="310" y="57"/>
                </a:lnTo>
                <a:lnTo>
                  <a:pt x="259" y="0"/>
                </a:lnTo>
                <a:lnTo>
                  <a:pt x="150" y="92"/>
                </a:lnTo>
                <a:lnTo>
                  <a:pt x="41" y="83"/>
                </a:lnTo>
                <a:lnTo>
                  <a:pt x="0" y="121"/>
                </a:lnTo>
                <a:lnTo>
                  <a:pt x="35" y="172"/>
                </a:lnTo>
                <a:lnTo>
                  <a:pt x="76" y="179"/>
                </a:lnTo>
                <a:lnTo>
                  <a:pt x="124" y="278"/>
                </a:lnTo>
                <a:lnTo>
                  <a:pt x="124" y="2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7" name="Freeform 1466"/>
          <p:cNvSpPr>
            <a:spLocks/>
          </p:cNvSpPr>
          <p:nvPr/>
        </p:nvSpPr>
        <p:spPr bwMode="auto">
          <a:xfrm>
            <a:off x="6586977" y="3320892"/>
            <a:ext cx="678343" cy="302606"/>
          </a:xfrm>
          <a:custGeom>
            <a:avLst/>
            <a:gdLst>
              <a:gd name="T0" fmla="*/ 125 w 671"/>
              <a:gd name="T1" fmla="*/ 285 h 300"/>
              <a:gd name="T2" fmla="*/ 155 w 671"/>
              <a:gd name="T3" fmla="*/ 285 h 300"/>
              <a:gd name="T4" fmla="*/ 249 w 671"/>
              <a:gd name="T5" fmla="*/ 300 h 300"/>
              <a:gd name="T6" fmla="*/ 272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4 w 671"/>
              <a:gd name="T13" fmla="*/ 205 h 300"/>
              <a:gd name="T14" fmla="*/ 671 w 671"/>
              <a:gd name="T15" fmla="*/ 153 h 300"/>
              <a:gd name="T16" fmla="*/ 654 w 671"/>
              <a:gd name="T17" fmla="*/ 138 h 300"/>
              <a:gd name="T18" fmla="*/ 539 w 671"/>
              <a:gd name="T19" fmla="*/ 135 h 300"/>
              <a:gd name="T20" fmla="*/ 509 w 671"/>
              <a:gd name="T21" fmla="*/ 118 h 300"/>
              <a:gd name="T22" fmla="*/ 451 w 671"/>
              <a:gd name="T23" fmla="*/ 153 h 300"/>
              <a:gd name="T24" fmla="*/ 379 w 671"/>
              <a:gd name="T25" fmla="*/ 135 h 300"/>
              <a:gd name="T26" fmla="*/ 352 w 671"/>
              <a:gd name="T27" fmla="*/ 163 h 300"/>
              <a:gd name="T28" fmla="*/ 287 w 671"/>
              <a:gd name="T29" fmla="*/ 128 h 300"/>
              <a:gd name="T30" fmla="*/ 282 w 671"/>
              <a:gd name="T31" fmla="*/ 83 h 300"/>
              <a:gd name="T32" fmla="*/ 309 w 671"/>
              <a:gd name="T33" fmla="*/ 58 h 300"/>
              <a:gd name="T34" fmla="*/ 259 w 671"/>
              <a:gd name="T35" fmla="*/ 0 h 300"/>
              <a:gd name="T36" fmla="*/ 150 w 671"/>
              <a:gd name="T37" fmla="*/ 93 h 300"/>
              <a:gd name="T38" fmla="*/ 42 w 671"/>
              <a:gd name="T39" fmla="*/ 83 h 300"/>
              <a:gd name="T40" fmla="*/ 0 w 671"/>
              <a:gd name="T41" fmla="*/ 120 h 300"/>
              <a:gd name="T42" fmla="*/ 35 w 671"/>
              <a:gd name="T43" fmla="*/ 173 h 300"/>
              <a:gd name="T44" fmla="*/ 77 w 671"/>
              <a:gd name="T45" fmla="*/ 180 h 300"/>
              <a:gd name="T46" fmla="*/ 125 w 671"/>
              <a:gd name="T47" fmla="*/ 278 h 300"/>
              <a:gd name="T48" fmla="*/ 125 w 671"/>
              <a:gd name="T49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5" y="285"/>
                </a:moveTo>
                <a:lnTo>
                  <a:pt x="155" y="285"/>
                </a:lnTo>
                <a:lnTo>
                  <a:pt x="249" y="300"/>
                </a:lnTo>
                <a:lnTo>
                  <a:pt x="272" y="265"/>
                </a:lnTo>
                <a:lnTo>
                  <a:pt x="409" y="268"/>
                </a:lnTo>
                <a:lnTo>
                  <a:pt x="419" y="243"/>
                </a:lnTo>
                <a:lnTo>
                  <a:pt x="404" y="205"/>
                </a:lnTo>
                <a:lnTo>
                  <a:pt x="671" y="153"/>
                </a:lnTo>
                <a:lnTo>
                  <a:pt x="654" y="138"/>
                </a:lnTo>
                <a:lnTo>
                  <a:pt x="539" y="135"/>
                </a:lnTo>
                <a:lnTo>
                  <a:pt x="509" y="118"/>
                </a:lnTo>
                <a:lnTo>
                  <a:pt x="451" y="153"/>
                </a:lnTo>
                <a:lnTo>
                  <a:pt x="379" y="135"/>
                </a:lnTo>
                <a:lnTo>
                  <a:pt x="352" y="163"/>
                </a:lnTo>
                <a:lnTo>
                  <a:pt x="287" y="128"/>
                </a:lnTo>
                <a:lnTo>
                  <a:pt x="282" y="83"/>
                </a:lnTo>
                <a:lnTo>
                  <a:pt x="309" y="58"/>
                </a:lnTo>
                <a:lnTo>
                  <a:pt x="259" y="0"/>
                </a:lnTo>
                <a:lnTo>
                  <a:pt x="150" y="93"/>
                </a:lnTo>
                <a:lnTo>
                  <a:pt x="42" y="83"/>
                </a:lnTo>
                <a:lnTo>
                  <a:pt x="0" y="120"/>
                </a:lnTo>
                <a:lnTo>
                  <a:pt x="35" y="173"/>
                </a:lnTo>
                <a:lnTo>
                  <a:pt x="77" y="180"/>
                </a:lnTo>
                <a:lnTo>
                  <a:pt x="125" y="278"/>
                </a:lnTo>
                <a:lnTo>
                  <a:pt x="125" y="28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8" name="Freeform 1465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18 h 237"/>
              <a:gd name="T4" fmla="*/ 445 w 582"/>
              <a:gd name="T5" fmla="*/ 195 h 237"/>
              <a:gd name="T6" fmla="*/ 496 w 582"/>
              <a:gd name="T7" fmla="*/ 170 h 237"/>
              <a:gd name="T8" fmla="*/ 569 w 582"/>
              <a:gd name="T9" fmla="*/ 144 h 237"/>
              <a:gd name="T10" fmla="*/ 582 w 582"/>
              <a:gd name="T11" fmla="*/ 131 h 237"/>
              <a:gd name="T12" fmla="*/ 579 w 582"/>
              <a:gd name="T13" fmla="*/ 54 h 237"/>
              <a:gd name="T14" fmla="*/ 579 w 582"/>
              <a:gd name="T15" fmla="*/ 51 h 237"/>
              <a:gd name="T16" fmla="*/ 573 w 582"/>
              <a:gd name="T17" fmla="*/ 51 h 237"/>
              <a:gd name="T18" fmla="*/ 528 w 582"/>
              <a:gd name="T19" fmla="*/ 102 h 237"/>
              <a:gd name="T20" fmla="*/ 493 w 582"/>
              <a:gd name="T21" fmla="*/ 102 h 237"/>
              <a:gd name="T22" fmla="*/ 429 w 582"/>
              <a:gd name="T23" fmla="*/ 166 h 237"/>
              <a:gd name="T24" fmla="*/ 381 w 582"/>
              <a:gd name="T25" fmla="*/ 166 h 237"/>
              <a:gd name="T26" fmla="*/ 253 w 582"/>
              <a:gd name="T27" fmla="*/ 150 h 237"/>
              <a:gd name="T28" fmla="*/ 323 w 582"/>
              <a:gd name="T29" fmla="*/ 90 h 237"/>
              <a:gd name="T30" fmla="*/ 323 w 582"/>
              <a:gd name="T31" fmla="*/ 67 h 237"/>
              <a:gd name="T32" fmla="*/ 326 w 582"/>
              <a:gd name="T33" fmla="*/ 67 h 237"/>
              <a:gd name="T34" fmla="*/ 323 w 582"/>
              <a:gd name="T35" fmla="*/ 64 h 237"/>
              <a:gd name="T36" fmla="*/ 288 w 582"/>
              <a:gd name="T37" fmla="*/ 48 h 237"/>
              <a:gd name="T38" fmla="*/ 285 w 582"/>
              <a:gd name="T39" fmla="*/ 0 h 237"/>
              <a:gd name="T40" fmla="*/ 131 w 582"/>
              <a:gd name="T41" fmla="*/ 64 h 237"/>
              <a:gd name="T42" fmla="*/ 96 w 582"/>
              <a:gd name="T43" fmla="*/ 118 h 237"/>
              <a:gd name="T44" fmla="*/ 29 w 582"/>
              <a:gd name="T45" fmla="*/ 131 h 237"/>
              <a:gd name="T46" fmla="*/ 0 w 582"/>
              <a:gd name="T47" fmla="*/ 157 h 237"/>
              <a:gd name="T48" fmla="*/ 6 w 582"/>
              <a:gd name="T49" fmla="*/ 202 h 237"/>
              <a:gd name="T50" fmla="*/ 70 w 582"/>
              <a:gd name="T51" fmla="*/ 237 h 237"/>
              <a:gd name="T52" fmla="*/ 99 w 582"/>
              <a:gd name="T53" fmla="*/ 208 h 237"/>
              <a:gd name="T54" fmla="*/ 170 w 582"/>
              <a:gd name="T55" fmla="*/ 227 h 237"/>
              <a:gd name="T56" fmla="*/ 227 w 582"/>
              <a:gd name="T57" fmla="*/ 192 h 237"/>
              <a:gd name="T58" fmla="*/ 259 w 582"/>
              <a:gd name="T59" fmla="*/ 208 h 237"/>
              <a:gd name="T60" fmla="*/ 374 w 582"/>
              <a:gd name="T61" fmla="*/ 211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18"/>
                </a:lnTo>
                <a:lnTo>
                  <a:pt x="445" y="195"/>
                </a:lnTo>
                <a:lnTo>
                  <a:pt x="496" y="170"/>
                </a:lnTo>
                <a:lnTo>
                  <a:pt x="569" y="144"/>
                </a:lnTo>
                <a:lnTo>
                  <a:pt x="582" y="131"/>
                </a:lnTo>
                <a:lnTo>
                  <a:pt x="579" y="54"/>
                </a:lnTo>
                <a:lnTo>
                  <a:pt x="579" y="51"/>
                </a:lnTo>
                <a:lnTo>
                  <a:pt x="573" y="51"/>
                </a:lnTo>
                <a:lnTo>
                  <a:pt x="528" y="102"/>
                </a:lnTo>
                <a:lnTo>
                  <a:pt x="493" y="102"/>
                </a:lnTo>
                <a:lnTo>
                  <a:pt x="429" y="166"/>
                </a:lnTo>
                <a:lnTo>
                  <a:pt x="381" y="166"/>
                </a:lnTo>
                <a:lnTo>
                  <a:pt x="253" y="150"/>
                </a:lnTo>
                <a:lnTo>
                  <a:pt x="323" y="90"/>
                </a:lnTo>
                <a:lnTo>
                  <a:pt x="323" y="67"/>
                </a:lnTo>
                <a:lnTo>
                  <a:pt x="326" y="67"/>
                </a:lnTo>
                <a:lnTo>
                  <a:pt x="323" y="64"/>
                </a:lnTo>
                <a:lnTo>
                  <a:pt x="288" y="48"/>
                </a:lnTo>
                <a:lnTo>
                  <a:pt x="285" y="0"/>
                </a:lnTo>
                <a:lnTo>
                  <a:pt x="131" y="64"/>
                </a:lnTo>
                <a:lnTo>
                  <a:pt x="96" y="118"/>
                </a:lnTo>
                <a:lnTo>
                  <a:pt x="29" y="131"/>
                </a:lnTo>
                <a:lnTo>
                  <a:pt x="0" y="157"/>
                </a:lnTo>
                <a:lnTo>
                  <a:pt x="6" y="202"/>
                </a:lnTo>
                <a:lnTo>
                  <a:pt x="70" y="237"/>
                </a:lnTo>
                <a:lnTo>
                  <a:pt x="99" y="208"/>
                </a:lnTo>
                <a:lnTo>
                  <a:pt x="170" y="227"/>
                </a:lnTo>
                <a:lnTo>
                  <a:pt x="227" y="192"/>
                </a:lnTo>
                <a:lnTo>
                  <a:pt x="259" y="208"/>
                </a:lnTo>
                <a:lnTo>
                  <a:pt x="374" y="211"/>
                </a:lnTo>
                <a:lnTo>
                  <a:pt x="390" y="22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9" name="Freeform 1464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20 h 237"/>
              <a:gd name="T4" fmla="*/ 445 w 582"/>
              <a:gd name="T5" fmla="*/ 195 h 237"/>
              <a:gd name="T6" fmla="*/ 495 w 582"/>
              <a:gd name="T7" fmla="*/ 170 h 237"/>
              <a:gd name="T8" fmla="*/ 567 w 582"/>
              <a:gd name="T9" fmla="*/ 145 h 237"/>
              <a:gd name="T10" fmla="*/ 582 w 582"/>
              <a:gd name="T11" fmla="*/ 132 h 237"/>
              <a:gd name="T12" fmla="*/ 577 w 582"/>
              <a:gd name="T13" fmla="*/ 55 h 237"/>
              <a:gd name="T14" fmla="*/ 577 w 582"/>
              <a:gd name="T15" fmla="*/ 52 h 237"/>
              <a:gd name="T16" fmla="*/ 572 w 582"/>
              <a:gd name="T17" fmla="*/ 52 h 237"/>
              <a:gd name="T18" fmla="*/ 527 w 582"/>
              <a:gd name="T19" fmla="*/ 102 h 237"/>
              <a:gd name="T20" fmla="*/ 492 w 582"/>
              <a:gd name="T21" fmla="*/ 102 h 237"/>
              <a:gd name="T22" fmla="*/ 427 w 582"/>
              <a:gd name="T23" fmla="*/ 167 h 237"/>
              <a:gd name="T24" fmla="*/ 380 w 582"/>
              <a:gd name="T25" fmla="*/ 167 h 237"/>
              <a:gd name="T26" fmla="*/ 252 w 582"/>
              <a:gd name="T27" fmla="*/ 150 h 237"/>
              <a:gd name="T28" fmla="*/ 322 w 582"/>
              <a:gd name="T29" fmla="*/ 90 h 237"/>
              <a:gd name="T30" fmla="*/ 322 w 582"/>
              <a:gd name="T31" fmla="*/ 67 h 237"/>
              <a:gd name="T32" fmla="*/ 325 w 582"/>
              <a:gd name="T33" fmla="*/ 67 h 237"/>
              <a:gd name="T34" fmla="*/ 322 w 582"/>
              <a:gd name="T35" fmla="*/ 65 h 237"/>
              <a:gd name="T36" fmla="*/ 287 w 582"/>
              <a:gd name="T37" fmla="*/ 50 h 237"/>
              <a:gd name="T38" fmla="*/ 285 w 582"/>
              <a:gd name="T39" fmla="*/ 0 h 237"/>
              <a:gd name="T40" fmla="*/ 130 w 582"/>
              <a:gd name="T41" fmla="*/ 65 h 237"/>
              <a:gd name="T42" fmla="*/ 95 w 582"/>
              <a:gd name="T43" fmla="*/ 120 h 237"/>
              <a:gd name="T44" fmla="*/ 27 w 582"/>
              <a:gd name="T45" fmla="*/ 132 h 237"/>
              <a:gd name="T46" fmla="*/ 0 w 582"/>
              <a:gd name="T47" fmla="*/ 157 h 237"/>
              <a:gd name="T48" fmla="*/ 5 w 582"/>
              <a:gd name="T49" fmla="*/ 202 h 237"/>
              <a:gd name="T50" fmla="*/ 70 w 582"/>
              <a:gd name="T51" fmla="*/ 237 h 237"/>
              <a:gd name="T52" fmla="*/ 97 w 582"/>
              <a:gd name="T53" fmla="*/ 210 h 237"/>
              <a:gd name="T54" fmla="*/ 170 w 582"/>
              <a:gd name="T55" fmla="*/ 227 h 237"/>
              <a:gd name="T56" fmla="*/ 227 w 582"/>
              <a:gd name="T57" fmla="*/ 192 h 237"/>
              <a:gd name="T58" fmla="*/ 257 w 582"/>
              <a:gd name="T59" fmla="*/ 210 h 237"/>
              <a:gd name="T60" fmla="*/ 372 w 582"/>
              <a:gd name="T61" fmla="*/ 212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20"/>
                </a:lnTo>
                <a:lnTo>
                  <a:pt x="445" y="195"/>
                </a:lnTo>
                <a:lnTo>
                  <a:pt x="495" y="170"/>
                </a:lnTo>
                <a:lnTo>
                  <a:pt x="567" y="145"/>
                </a:lnTo>
                <a:lnTo>
                  <a:pt x="582" y="132"/>
                </a:lnTo>
                <a:lnTo>
                  <a:pt x="577" y="55"/>
                </a:lnTo>
                <a:lnTo>
                  <a:pt x="577" y="52"/>
                </a:lnTo>
                <a:lnTo>
                  <a:pt x="572" y="52"/>
                </a:lnTo>
                <a:lnTo>
                  <a:pt x="527" y="102"/>
                </a:lnTo>
                <a:lnTo>
                  <a:pt x="492" y="102"/>
                </a:lnTo>
                <a:lnTo>
                  <a:pt x="427" y="167"/>
                </a:lnTo>
                <a:lnTo>
                  <a:pt x="380" y="167"/>
                </a:lnTo>
                <a:lnTo>
                  <a:pt x="252" y="150"/>
                </a:lnTo>
                <a:lnTo>
                  <a:pt x="322" y="90"/>
                </a:lnTo>
                <a:lnTo>
                  <a:pt x="322" y="67"/>
                </a:lnTo>
                <a:lnTo>
                  <a:pt x="325" y="67"/>
                </a:lnTo>
                <a:lnTo>
                  <a:pt x="322" y="65"/>
                </a:lnTo>
                <a:lnTo>
                  <a:pt x="287" y="50"/>
                </a:lnTo>
                <a:lnTo>
                  <a:pt x="285" y="0"/>
                </a:lnTo>
                <a:lnTo>
                  <a:pt x="130" y="65"/>
                </a:lnTo>
                <a:lnTo>
                  <a:pt x="95" y="120"/>
                </a:lnTo>
                <a:lnTo>
                  <a:pt x="27" y="132"/>
                </a:lnTo>
                <a:lnTo>
                  <a:pt x="0" y="157"/>
                </a:lnTo>
                <a:lnTo>
                  <a:pt x="5" y="202"/>
                </a:lnTo>
                <a:lnTo>
                  <a:pt x="70" y="237"/>
                </a:lnTo>
                <a:lnTo>
                  <a:pt x="97" y="210"/>
                </a:lnTo>
                <a:lnTo>
                  <a:pt x="170" y="227"/>
                </a:lnTo>
                <a:lnTo>
                  <a:pt x="227" y="192"/>
                </a:lnTo>
                <a:lnTo>
                  <a:pt x="257" y="210"/>
                </a:lnTo>
                <a:lnTo>
                  <a:pt x="372" y="212"/>
                </a:lnTo>
                <a:lnTo>
                  <a:pt x="390" y="2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0" name="Freeform 1463"/>
          <p:cNvSpPr>
            <a:spLocks/>
          </p:cNvSpPr>
          <p:nvPr/>
        </p:nvSpPr>
        <p:spPr bwMode="auto">
          <a:xfrm>
            <a:off x="7434275" y="3298197"/>
            <a:ext cx="15130" cy="17651"/>
          </a:xfrm>
          <a:custGeom>
            <a:avLst/>
            <a:gdLst>
              <a:gd name="T0" fmla="*/ 16 w 16"/>
              <a:gd name="T1" fmla="*/ 0 h 19"/>
              <a:gd name="T2" fmla="*/ 0 w 16"/>
              <a:gd name="T3" fmla="*/ 19 h 19"/>
              <a:gd name="T4" fmla="*/ 16 w 16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9">
                <a:moveTo>
                  <a:pt x="16" y="0"/>
                </a:moveTo>
                <a:lnTo>
                  <a:pt x="0" y="19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1" name="Freeform 1462"/>
          <p:cNvSpPr>
            <a:spLocks/>
          </p:cNvSpPr>
          <p:nvPr/>
        </p:nvSpPr>
        <p:spPr bwMode="auto">
          <a:xfrm>
            <a:off x="7177060" y="3336022"/>
            <a:ext cx="20174" cy="17653"/>
          </a:xfrm>
          <a:custGeom>
            <a:avLst/>
            <a:gdLst>
              <a:gd name="T0" fmla="*/ 0 w 19"/>
              <a:gd name="T1" fmla="*/ 16 h 16"/>
              <a:gd name="T2" fmla="*/ 19 w 19"/>
              <a:gd name="T3" fmla="*/ 0 h 16"/>
              <a:gd name="T4" fmla="*/ 0 w 19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6">
                <a:moveTo>
                  <a:pt x="0" y="16"/>
                </a:moveTo>
                <a:lnTo>
                  <a:pt x="19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2" name="Freeform 1461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2 w 135"/>
              <a:gd name="T3" fmla="*/ 131 h 153"/>
              <a:gd name="T4" fmla="*/ 135 w 135"/>
              <a:gd name="T5" fmla="*/ 80 h 153"/>
              <a:gd name="T6" fmla="*/ 84 w 135"/>
              <a:gd name="T7" fmla="*/ 28 h 153"/>
              <a:gd name="T8" fmla="*/ 64 w 135"/>
              <a:gd name="T9" fmla="*/ 0 h 153"/>
              <a:gd name="T10" fmla="*/ 26 w 135"/>
              <a:gd name="T11" fmla="*/ 3 h 153"/>
              <a:gd name="T12" fmla="*/ 0 w 135"/>
              <a:gd name="T13" fmla="*/ 89 h 153"/>
              <a:gd name="T14" fmla="*/ 7 w 135"/>
              <a:gd name="T15" fmla="*/ 86 h 153"/>
              <a:gd name="T16" fmla="*/ 10 w 135"/>
              <a:gd name="T17" fmla="*/ 134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2" y="131"/>
                </a:lnTo>
                <a:lnTo>
                  <a:pt x="135" y="80"/>
                </a:lnTo>
                <a:lnTo>
                  <a:pt x="84" y="28"/>
                </a:lnTo>
                <a:lnTo>
                  <a:pt x="64" y="0"/>
                </a:lnTo>
                <a:lnTo>
                  <a:pt x="26" y="3"/>
                </a:lnTo>
                <a:lnTo>
                  <a:pt x="0" y="89"/>
                </a:lnTo>
                <a:lnTo>
                  <a:pt x="7" y="86"/>
                </a:lnTo>
                <a:lnTo>
                  <a:pt x="10" y="134"/>
                </a:lnTo>
                <a:lnTo>
                  <a:pt x="45" y="150"/>
                </a:lnTo>
                <a:lnTo>
                  <a:pt x="48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3" name="Freeform 1460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3 w 135"/>
              <a:gd name="T3" fmla="*/ 130 h 153"/>
              <a:gd name="T4" fmla="*/ 135 w 135"/>
              <a:gd name="T5" fmla="*/ 80 h 153"/>
              <a:gd name="T6" fmla="*/ 85 w 135"/>
              <a:gd name="T7" fmla="*/ 28 h 153"/>
              <a:gd name="T8" fmla="*/ 65 w 135"/>
              <a:gd name="T9" fmla="*/ 0 h 153"/>
              <a:gd name="T10" fmla="*/ 25 w 135"/>
              <a:gd name="T11" fmla="*/ 3 h 153"/>
              <a:gd name="T12" fmla="*/ 0 w 135"/>
              <a:gd name="T13" fmla="*/ 90 h 153"/>
              <a:gd name="T14" fmla="*/ 8 w 135"/>
              <a:gd name="T15" fmla="*/ 85 h 153"/>
              <a:gd name="T16" fmla="*/ 10 w 135"/>
              <a:gd name="T17" fmla="*/ 135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3" y="130"/>
                </a:lnTo>
                <a:lnTo>
                  <a:pt x="135" y="80"/>
                </a:lnTo>
                <a:lnTo>
                  <a:pt x="85" y="28"/>
                </a:lnTo>
                <a:lnTo>
                  <a:pt x="65" y="0"/>
                </a:lnTo>
                <a:lnTo>
                  <a:pt x="25" y="3"/>
                </a:lnTo>
                <a:lnTo>
                  <a:pt x="0" y="90"/>
                </a:lnTo>
                <a:lnTo>
                  <a:pt x="8" y="85"/>
                </a:lnTo>
                <a:lnTo>
                  <a:pt x="10" y="135"/>
                </a:lnTo>
                <a:lnTo>
                  <a:pt x="45" y="150"/>
                </a:lnTo>
                <a:lnTo>
                  <a:pt x="48" y="1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4" name="Freeform 1459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6 w 336"/>
              <a:gd name="T1" fmla="*/ 157 h 208"/>
              <a:gd name="T2" fmla="*/ 0 w 336"/>
              <a:gd name="T3" fmla="*/ 87 h 208"/>
              <a:gd name="T4" fmla="*/ 48 w 336"/>
              <a:gd name="T5" fmla="*/ 87 h 208"/>
              <a:gd name="T6" fmla="*/ 77 w 336"/>
              <a:gd name="T7" fmla="*/ 58 h 208"/>
              <a:gd name="T8" fmla="*/ 112 w 336"/>
              <a:gd name="T9" fmla="*/ 58 h 208"/>
              <a:gd name="T10" fmla="*/ 134 w 336"/>
              <a:gd name="T11" fmla="*/ 74 h 208"/>
              <a:gd name="T12" fmla="*/ 272 w 336"/>
              <a:gd name="T13" fmla="*/ 0 h 208"/>
              <a:gd name="T14" fmla="*/ 336 w 336"/>
              <a:gd name="T15" fmla="*/ 3 h 208"/>
              <a:gd name="T16" fmla="*/ 310 w 336"/>
              <a:gd name="T17" fmla="*/ 80 h 208"/>
              <a:gd name="T18" fmla="*/ 317 w 336"/>
              <a:gd name="T19" fmla="*/ 77 h 208"/>
              <a:gd name="T20" fmla="*/ 163 w 336"/>
              <a:gd name="T21" fmla="*/ 141 h 208"/>
              <a:gd name="T22" fmla="*/ 128 w 336"/>
              <a:gd name="T23" fmla="*/ 195 h 208"/>
              <a:gd name="T24" fmla="*/ 61 w 336"/>
              <a:gd name="T25" fmla="*/ 208 h 208"/>
              <a:gd name="T26" fmla="*/ 10 w 336"/>
              <a:gd name="T27" fmla="*/ 151 h 208"/>
              <a:gd name="T28" fmla="*/ 6 w 336"/>
              <a:gd name="T29" fmla="*/ 15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6" y="157"/>
                </a:moveTo>
                <a:lnTo>
                  <a:pt x="0" y="87"/>
                </a:lnTo>
                <a:lnTo>
                  <a:pt x="48" y="87"/>
                </a:lnTo>
                <a:lnTo>
                  <a:pt x="77" y="58"/>
                </a:lnTo>
                <a:lnTo>
                  <a:pt x="112" y="58"/>
                </a:lnTo>
                <a:lnTo>
                  <a:pt x="134" y="74"/>
                </a:lnTo>
                <a:lnTo>
                  <a:pt x="272" y="0"/>
                </a:lnTo>
                <a:lnTo>
                  <a:pt x="336" y="3"/>
                </a:lnTo>
                <a:lnTo>
                  <a:pt x="310" y="80"/>
                </a:lnTo>
                <a:lnTo>
                  <a:pt x="317" y="77"/>
                </a:lnTo>
                <a:lnTo>
                  <a:pt x="163" y="141"/>
                </a:lnTo>
                <a:lnTo>
                  <a:pt x="128" y="195"/>
                </a:lnTo>
                <a:lnTo>
                  <a:pt x="61" y="208"/>
                </a:lnTo>
                <a:lnTo>
                  <a:pt x="10" y="151"/>
                </a:lnTo>
                <a:lnTo>
                  <a:pt x="6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5" name="Freeform 1458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5 w 336"/>
              <a:gd name="T1" fmla="*/ 155 h 208"/>
              <a:gd name="T2" fmla="*/ 0 w 336"/>
              <a:gd name="T3" fmla="*/ 85 h 208"/>
              <a:gd name="T4" fmla="*/ 48 w 336"/>
              <a:gd name="T5" fmla="*/ 85 h 208"/>
              <a:gd name="T6" fmla="*/ 78 w 336"/>
              <a:gd name="T7" fmla="*/ 58 h 208"/>
              <a:gd name="T8" fmla="*/ 113 w 336"/>
              <a:gd name="T9" fmla="*/ 58 h 208"/>
              <a:gd name="T10" fmla="*/ 135 w 336"/>
              <a:gd name="T11" fmla="*/ 73 h 208"/>
              <a:gd name="T12" fmla="*/ 273 w 336"/>
              <a:gd name="T13" fmla="*/ 0 h 208"/>
              <a:gd name="T14" fmla="*/ 336 w 336"/>
              <a:gd name="T15" fmla="*/ 3 h 208"/>
              <a:gd name="T16" fmla="*/ 311 w 336"/>
              <a:gd name="T17" fmla="*/ 80 h 208"/>
              <a:gd name="T18" fmla="*/ 318 w 336"/>
              <a:gd name="T19" fmla="*/ 75 h 208"/>
              <a:gd name="T20" fmla="*/ 163 w 336"/>
              <a:gd name="T21" fmla="*/ 140 h 208"/>
              <a:gd name="T22" fmla="*/ 128 w 336"/>
              <a:gd name="T23" fmla="*/ 195 h 208"/>
              <a:gd name="T24" fmla="*/ 60 w 336"/>
              <a:gd name="T25" fmla="*/ 208 h 208"/>
              <a:gd name="T26" fmla="*/ 10 w 336"/>
              <a:gd name="T27" fmla="*/ 150 h 208"/>
              <a:gd name="T28" fmla="*/ 5 w 336"/>
              <a:gd name="T29" fmla="*/ 15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5" y="155"/>
                </a:moveTo>
                <a:lnTo>
                  <a:pt x="0" y="85"/>
                </a:lnTo>
                <a:lnTo>
                  <a:pt x="48" y="85"/>
                </a:lnTo>
                <a:lnTo>
                  <a:pt x="78" y="58"/>
                </a:lnTo>
                <a:lnTo>
                  <a:pt x="113" y="58"/>
                </a:lnTo>
                <a:lnTo>
                  <a:pt x="135" y="73"/>
                </a:lnTo>
                <a:lnTo>
                  <a:pt x="273" y="0"/>
                </a:lnTo>
                <a:lnTo>
                  <a:pt x="336" y="3"/>
                </a:lnTo>
                <a:lnTo>
                  <a:pt x="311" y="80"/>
                </a:lnTo>
                <a:lnTo>
                  <a:pt x="318" y="75"/>
                </a:lnTo>
                <a:lnTo>
                  <a:pt x="163" y="140"/>
                </a:lnTo>
                <a:lnTo>
                  <a:pt x="128" y="195"/>
                </a:lnTo>
                <a:lnTo>
                  <a:pt x="60" y="208"/>
                </a:lnTo>
                <a:lnTo>
                  <a:pt x="10" y="150"/>
                </a:lnTo>
                <a:lnTo>
                  <a:pt x="5" y="1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6" name="Freeform 1457"/>
          <p:cNvSpPr>
            <a:spLocks/>
          </p:cNvSpPr>
          <p:nvPr/>
        </p:nvSpPr>
        <p:spPr bwMode="auto">
          <a:xfrm>
            <a:off x="6836628" y="3053590"/>
            <a:ext cx="506865" cy="204260"/>
          </a:xfrm>
          <a:custGeom>
            <a:avLst/>
            <a:gdLst>
              <a:gd name="T0" fmla="*/ 448 w 502"/>
              <a:gd name="T1" fmla="*/ 186 h 202"/>
              <a:gd name="T2" fmla="*/ 502 w 502"/>
              <a:gd name="T3" fmla="*/ 163 h 202"/>
              <a:gd name="T4" fmla="*/ 448 w 502"/>
              <a:gd name="T5" fmla="*/ 64 h 202"/>
              <a:gd name="T6" fmla="*/ 422 w 502"/>
              <a:gd name="T7" fmla="*/ 16 h 202"/>
              <a:gd name="T8" fmla="*/ 349 w 502"/>
              <a:gd name="T9" fmla="*/ 0 h 202"/>
              <a:gd name="T10" fmla="*/ 297 w 502"/>
              <a:gd name="T11" fmla="*/ 22 h 202"/>
              <a:gd name="T12" fmla="*/ 259 w 502"/>
              <a:gd name="T13" fmla="*/ 54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8 w 502"/>
              <a:gd name="T21" fmla="*/ 74 h 202"/>
              <a:gd name="T22" fmla="*/ 0 w 502"/>
              <a:gd name="T23" fmla="*/ 134 h 202"/>
              <a:gd name="T24" fmla="*/ 9 w 502"/>
              <a:gd name="T25" fmla="*/ 202 h 202"/>
              <a:gd name="T26" fmla="*/ 51 w 502"/>
              <a:gd name="T27" fmla="*/ 202 h 202"/>
              <a:gd name="T28" fmla="*/ 80 w 502"/>
              <a:gd name="T29" fmla="*/ 173 h 202"/>
              <a:gd name="T30" fmla="*/ 115 w 502"/>
              <a:gd name="T31" fmla="*/ 173 h 202"/>
              <a:gd name="T32" fmla="*/ 137 w 502"/>
              <a:gd name="T33" fmla="*/ 189 h 202"/>
              <a:gd name="T34" fmla="*/ 275 w 502"/>
              <a:gd name="T35" fmla="*/ 115 h 202"/>
              <a:gd name="T36" fmla="*/ 339 w 502"/>
              <a:gd name="T37" fmla="*/ 118 h 202"/>
              <a:gd name="T38" fmla="*/ 329 w 502"/>
              <a:gd name="T39" fmla="*/ 144 h 202"/>
              <a:gd name="T40" fmla="*/ 339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8 w 502"/>
              <a:gd name="T47" fmla="*/ 18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8" y="186"/>
                </a:moveTo>
                <a:lnTo>
                  <a:pt x="502" y="163"/>
                </a:lnTo>
                <a:lnTo>
                  <a:pt x="448" y="64"/>
                </a:lnTo>
                <a:lnTo>
                  <a:pt x="422" y="16"/>
                </a:lnTo>
                <a:lnTo>
                  <a:pt x="349" y="0"/>
                </a:lnTo>
                <a:lnTo>
                  <a:pt x="297" y="22"/>
                </a:lnTo>
                <a:lnTo>
                  <a:pt x="259" y="54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8" y="74"/>
                </a:lnTo>
                <a:lnTo>
                  <a:pt x="0" y="134"/>
                </a:lnTo>
                <a:lnTo>
                  <a:pt x="9" y="202"/>
                </a:lnTo>
                <a:lnTo>
                  <a:pt x="51" y="202"/>
                </a:lnTo>
                <a:lnTo>
                  <a:pt x="80" y="173"/>
                </a:lnTo>
                <a:lnTo>
                  <a:pt x="115" y="173"/>
                </a:lnTo>
                <a:lnTo>
                  <a:pt x="137" y="189"/>
                </a:lnTo>
                <a:lnTo>
                  <a:pt x="275" y="115"/>
                </a:lnTo>
                <a:lnTo>
                  <a:pt x="339" y="118"/>
                </a:lnTo>
                <a:lnTo>
                  <a:pt x="329" y="144"/>
                </a:lnTo>
                <a:lnTo>
                  <a:pt x="339" y="109"/>
                </a:lnTo>
                <a:lnTo>
                  <a:pt x="377" y="106"/>
                </a:lnTo>
                <a:lnTo>
                  <a:pt x="397" y="134"/>
                </a:lnTo>
                <a:lnTo>
                  <a:pt x="448" y="18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7" name="Freeform 1456"/>
          <p:cNvSpPr>
            <a:spLocks/>
          </p:cNvSpPr>
          <p:nvPr/>
        </p:nvSpPr>
        <p:spPr bwMode="auto">
          <a:xfrm>
            <a:off x="6836628" y="3053590"/>
            <a:ext cx="506865" cy="201737"/>
          </a:xfrm>
          <a:custGeom>
            <a:avLst/>
            <a:gdLst>
              <a:gd name="T0" fmla="*/ 447 w 502"/>
              <a:gd name="T1" fmla="*/ 187 h 202"/>
              <a:gd name="T2" fmla="*/ 502 w 502"/>
              <a:gd name="T3" fmla="*/ 164 h 202"/>
              <a:gd name="T4" fmla="*/ 447 w 502"/>
              <a:gd name="T5" fmla="*/ 63 h 202"/>
              <a:gd name="T6" fmla="*/ 422 w 502"/>
              <a:gd name="T7" fmla="*/ 15 h 202"/>
              <a:gd name="T8" fmla="*/ 347 w 502"/>
              <a:gd name="T9" fmla="*/ 0 h 202"/>
              <a:gd name="T10" fmla="*/ 297 w 502"/>
              <a:gd name="T11" fmla="*/ 20 h 202"/>
              <a:gd name="T12" fmla="*/ 257 w 502"/>
              <a:gd name="T13" fmla="*/ 53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7 w 502"/>
              <a:gd name="T21" fmla="*/ 73 h 202"/>
              <a:gd name="T22" fmla="*/ 0 w 502"/>
              <a:gd name="T23" fmla="*/ 134 h 202"/>
              <a:gd name="T24" fmla="*/ 7 w 502"/>
              <a:gd name="T25" fmla="*/ 202 h 202"/>
              <a:gd name="T26" fmla="*/ 50 w 502"/>
              <a:gd name="T27" fmla="*/ 202 h 202"/>
              <a:gd name="T28" fmla="*/ 80 w 502"/>
              <a:gd name="T29" fmla="*/ 174 h 202"/>
              <a:gd name="T30" fmla="*/ 115 w 502"/>
              <a:gd name="T31" fmla="*/ 174 h 202"/>
              <a:gd name="T32" fmla="*/ 137 w 502"/>
              <a:gd name="T33" fmla="*/ 189 h 202"/>
              <a:gd name="T34" fmla="*/ 275 w 502"/>
              <a:gd name="T35" fmla="*/ 116 h 202"/>
              <a:gd name="T36" fmla="*/ 337 w 502"/>
              <a:gd name="T37" fmla="*/ 119 h 202"/>
              <a:gd name="T38" fmla="*/ 327 w 502"/>
              <a:gd name="T39" fmla="*/ 144 h 202"/>
              <a:gd name="T40" fmla="*/ 337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7 w 502"/>
              <a:gd name="T47" fmla="*/ 18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7" y="187"/>
                </a:moveTo>
                <a:lnTo>
                  <a:pt x="502" y="164"/>
                </a:lnTo>
                <a:lnTo>
                  <a:pt x="447" y="63"/>
                </a:lnTo>
                <a:lnTo>
                  <a:pt x="422" y="15"/>
                </a:lnTo>
                <a:lnTo>
                  <a:pt x="347" y="0"/>
                </a:lnTo>
                <a:lnTo>
                  <a:pt x="297" y="20"/>
                </a:lnTo>
                <a:lnTo>
                  <a:pt x="257" y="53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7" y="73"/>
                </a:lnTo>
                <a:lnTo>
                  <a:pt x="0" y="134"/>
                </a:lnTo>
                <a:lnTo>
                  <a:pt x="7" y="202"/>
                </a:lnTo>
                <a:lnTo>
                  <a:pt x="50" y="202"/>
                </a:lnTo>
                <a:lnTo>
                  <a:pt x="80" y="174"/>
                </a:lnTo>
                <a:lnTo>
                  <a:pt x="115" y="174"/>
                </a:lnTo>
                <a:lnTo>
                  <a:pt x="137" y="189"/>
                </a:lnTo>
                <a:lnTo>
                  <a:pt x="275" y="116"/>
                </a:lnTo>
                <a:lnTo>
                  <a:pt x="337" y="119"/>
                </a:lnTo>
                <a:lnTo>
                  <a:pt x="327" y="144"/>
                </a:lnTo>
                <a:lnTo>
                  <a:pt x="337" y="109"/>
                </a:lnTo>
                <a:lnTo>
                  <a:pt x="377" y="106"/>
                </a:lnTo>
                <a:lnTo>
                  <a:pt x="397" y="134"/>
                </a:lnTo>
                <a:lnTo>
                  <a:pt x="447" y="1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8" name="Freeform 1455"/>
          <p:cNvSpPr>
            <a:spLocks/>
          </p:cNvSpPr>
          <p:nvPr/>
        </p:nvSpPr>
        <p:spPr bwMode="auto">
          <a:xfrm>
            <a:off x="7520013" y="2912373"/>
            <a:ext cx="65565" cy="58000"/>
          </a:xfrm>
          <a:custGeom>
            <a:avLst/>
            <a:gdLst>
              <a:gd name="T0" fmla="*/ 29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5 h 58"/>
              <a:gd name="T8" fmla="*/ 29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29" y="58"/>
                </a:moveTo>
                <a:lnTo>
                  <a:pt x="0" y="7"/>
                </a:lnTo>
                <a:lnTo>
                  <a:pt x="32" y="0"/>
                </a:lnTo>
                <a:lnTo>
                  <a:pt x="64" y="45"/>
                </a:lnTo>
                <a:lnTo>
                  <a:pt x="29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9" name="Freeform 1454"/>
          <p:cNvSpPr>
            <a:spLocks/>
          </p:cNvSpPr>
          <p:nvPr/>
        </p:nvSpPr>
        <p:spPr bwMode="auto">
          <a:xfrm>
            <a:off x="7520013" y="2912373"/>
            <a:ext cx="65565" cy="60521"/>
          </a:xfrm>
          <a:custGeom>
            <a:avLst/>
            <a:gdLst>
              <a:gd name="T0" fmla="*/ 30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4 h 58"/>
              <a:gd name="T8" fmla="*/ 30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30" y="58"/>
                </a:moveTo>
                <a:lnTo>
                  <a:pt x="0" y="7"/>
                </a:lnTo>
                <a:lnTo>
                  <a:pt x="32" y="0"/>
                </a:lnTo>
                <a:lnTo>
                  <a:pt x="64" y="44"/>
                </a:lnTo>
                <a:lnTo>
                  <a:pt x="30" y="5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0" name="Freeform 1453"/>
          <p:cNvSpPr>
            <a:spLocks/>
          </p:cNvSpPr>
          <p:nvPr/>
        </p:nvSpPr>
        <p:spPr bwMode="auto">
          <a:xfrm>
            <a:off x="7444362" y="3265414"/>
            <a:ext cx="141216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2 h 125"/>
              <a:gd name="T4" fmla="*/ 103 w 141"/>
              <a:gd name="T5" fmla="*/ 55 h 125"/>
              <a:gd name="T6" fmla="*/ 141 w 141"/>
              <a:gd name="T7" fmla="*/ 32 h 125"/>
              <a:gd name="T8" fmla="*/ 119 w 141"/>
              <a:gd name="T9" fmla="*/ 0 h 125"/>
              <a:gd name="T10" fmla="*/ 71 w 141"/>
              <a:gd name="T11" fmla="*/ 19 h 125"/>
              <a:gd name="T12" fmla="*/ 10 w 141"/>
              <a:gd name="T13" fmla="*/ 32 h 125"/>
              <a:gd name="T14" fmla="*/ 10 w 141"/>
              <a:gd name="T15" fmla="*/ 35 h 125"/>
              <a:gd name="T16" fmla="*/ 13 w 141"/>
              <a:gd name="T17" fmla="*/ 112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2"/>
                </a:lnTo>
                <a:lnTo>
                  <a:pt x="103" y="55"/>
                </a:lnTo>
                <a:lnTo>
                  <a:pt x="141" y="32"/>
                </a:lnTo>
                <a:lnTo>
                  <a:pt x="119" y="0"/>
                </a:lnTo>
                <a:lnTo>
                  <a:pt x="71" y="19"/>
                </a:lnTo>
                <a:lnTo>
                  <a:pt x="10" y="32"/>
                </a:lnTo>
                <a:lnTo>
                  <a:pt x="10" y="35"/>
                </a:lnTo>
                <a:lnTo>
                  <a:pt x="13" y="112"/>
                </a:lnTo>
                <a:lnTo>
                  <a:pt x="0" y="125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1" name="Freeform 1452"/>
          <p:cNvSpPr>
            <a:spLocks/>
          </p:cNvSpPr>
          <p:nvPr/>
        </p:nvSpPr>
        <p:spPr bwMode="auto">
          <a:xfrm>
            <a:off x="7444362" y="3265414"/>
            <a:ext cx="143739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3 h 125"/>
              <a:gd name="T4" fmla="*/ 104 w 141"/>
              <a:gd name="T5" fmla="*/ 55 h 125"/>
              <a:gd name="T6" fmla="*/ 141 w 141"/>
              <a:gd name="T7" fmla="*/ 33 h 125"/>
              <a:gd name="T8" fmla="*/ 119 w 141"/>
              <a:gd name="T9" fmla="*/ 0 h 125"/>
              <a:gd name="T10" fmla="*/ 72 w 141"/>
              <a:gd name="T11" fmla="*/ 20 h 125"/>
              <a:gd name="T12" fmla="*/ 10 w 141"/>
              <a:gd name="T13" fmla="*/ 33 h 125"/>
              <a:gd name="T14" fmla="*/ 10 w 141"/>
              <a:gd name="T15" fmla="*/ 35 h 125"/>
              <a:gd name="T16" fmla="*/ 15 w 141"/>
              <a:gd name="T17" fmla="*/ 113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3"/>
                </a:lnTo>
                <a:lnTo>
                  <a:pt x="104" y="55"/>
                </a:lnTo>
                <a:lnTo>
                  <a:pt x="141" y="33"/>
                </a:lnTo>
                <a:lnTo>
                  <a:pt x="119" y="0"/>
                </a:lnTo>
                <a:lnTo>
                  <a:pt x="72" y="20"/>
                </a:lnTo>
                <a:lnTo>
                  <a:pt x="10" y="33"/>
                </a:lnTo>
                <a:lnTo>
                  <a:pt x="10" y="35"/>
                </a:lnTo>
                <a:lnTo>
                  <a:pt x="15" y="113"/>
                </a:lnTo>
                <a:lnTo>
                  <a:pt x="0" y="1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2" name="Freeform 1451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7 w 185"/>
              <a:gd name="T1" fmla="*/ 0 h 297"/>
              <a:gd name="T2" fmla="*/ 96 w 185"/>
              <a:gd name="T3" fmla="*/ 48 h 297"/>
              <a:gd name="T4" fmla="*/ 112 w 185"/>
              <a:gd name="T5" fmla="*/ 41 h 297"/>
              <a:gd name="T6" fmla="*/ 112 w 185"/>
              <a:gd name="T7" fmla="*/ 48 h 297"/>
              <a:gd name="T8" fmla="*/ 163 w 185"/>
              <a:gd name="T9" fmla="*/ 192 h 297"/>
              <a:gd name="T10" fmla="*/ 150 w 185"/>
              <a:gd name="T11" fmla="*/ 233 h 297"/>
              <a:gd name="T12" fmla="*/ 185 w 185"/>
              <a:gd name="T13" fmla="*/ 262 h 297"/>
              <a:gd name="T14" fmla="*/ 182 w 185"/>
              <a:gd name="T15" fmla="*/ 297 h 297"/>
              <a:gd name="T16" fmla="*/ 115 w 185"/>
              <a:gd name="T17" fmla="*/ 284 h 297"/>
              <a:gd name="T18" fmla="*/ 64 w 185"/>
              <a:gd name="T19" fmla="*/ 195 h 297"/>
              <a:gd name="T20" fmla="*/ 64 w 185"/>
              <a:gd name="T21" fmla="*/ 198 h 297"/>
              <a:gd name="T22" fmla="*/ 99 w 185"/>
              <a:gd name="T23" fmla="*/ 185 h 297"/>
              <a:gd name="T24" fmla="*/ 67 w 185"/>
              <a:gd name="T25" fmla="*/ 140 h 297"/>
              <a:gd name="T26" fmla="*/ 35 w 185"/>
              <a:gd name="T27" fmla="*/ 147 h 297"/>
              <a:gd name="T28" fmla="*/ 0 w 185"/>
              <a:gd name="T29" fmla="*/ 89 h 297"/>
              <a:gd name="T30" fmla="*/ 25 w 185"/>
              <a:gd name="T31" fmla="*/ 16 h 297"/>
              <a:gd name="T32" fmla="*/ 67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7" y="0"/>
                </a:moveTo>
                <a:lnTo>
                  <a:pt x="96" y="48"/>
                </a:lnTo>
                <a:lnTo>
                  <a:pt x="112" y="41"/>
                </a:lnTo>
                <a:lnTo>
                  <a:pt x="112" y="48"/>
                </a:lnTo>
                <a:lnTo>
                  <a:pt x="163" y="192"/>
                </a:lnTo>
                <a:lnTo>
                  <a:pt x="150" y="233"/>
                </a:lnTo>
                <a:lnTo>
                  <a:pt x="185" y="262"/>
                </a:lnTo>
                <a:lnTo>
                  <a:pt x="182" y="297"/>
                </a:lnTo>
                <a:lnTo>
                  <a:pt x="115" y="284"/>
                </a:lnTo>
                <a:lnTo>
                  <a:pt x="64" y="195"/>
                </a:lnTo>
                <a:lnTo>
                  <a:pt x="64" y="198"/>
                </a:lnTo>
                <a:lnTo>
                  <a:pt x="99" y="185"/>
                </a:lnTo>
                <a:lnTo>
                  <a:pt x="67" y="140"/>
                </a:lnTo>
                <a:lnTo>
                  <a:pt x="35" y="147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3" name="Freeform 1450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8 w 185"/>
              <a:gd name="T1" fmla="*/ 0 h 297"/>
              <a:gd name="T2" fmla="*/ 95 w 185"/>
              <a:gd name="T3" fmla="*/ 50 h 297"/>
              <a:gd name="T4" fmla="*/ 113 w 185"/>
              <a:gd name="T5" fmla="*/ 42 h 297"/>
              <a:gd name="T6" fmla="*/ 113 w 185"/>
              <a:gd name="T7" fmla="*/ 50 h 297"/>
              <a:gd name="T8" fmla="*/ 163 w 185"/>
              <a:gd name="T9" fmla="*/ 192 h 297"/>
              <a:gd name="T10" fmla="*/ 150 w 185"/>
              <a:gd name="T11" fmla="*/ 235 h 297"/>
              <a:gd name="T12" fmla="*/ 185 w 185"/>
              <a:gd name="T13" fmla="*/ 262 h 297"/>
              <a:gd name="T14" fmla="*/ 183 w 185"/>
              <a:gd name="T15" fmla="*/ 297 h 297"/>
              <a:gd name="T16" fmla="*/ 115 w 185"/>
              <a:gd name="T17" fmla="*/ 285 h 297"/>
              <a:gd name="T18" fmla="*/ 65 w 185"/>
              <a:gd name="T19" fmla="*/ 195 h 297"/>
              <a:gd name="T20" fmla="*/ 65 w 185"/>
              <a:gd name="T21" fmla="*/ 200 h 297"/>
              <a:gd name="T22" fmla="*/ 100 w 185"/>
              <a:gd name="T23" fmla="*/ 185 h 297"/>
              <a:gd name="T24" fmla="*/ 68 w 185"/>
              <a:gd name="T25" fmla="*/ 140 h 297"/>
              <a:gd name="T26" fmla="*/ 35 w 185"/>
              <a:gd name="T27" fmla="*/ 147 h 297"/>
              <a:gd name="T28" fmla="*/ 0 w 185"/>
              <a:gd name="T29" fmla="*/ 90 h 297"/>
              <a:gd name="T30" fmla="*/ 25 w 185"/>
              <a:gd name="T31" fmla="*/ 17 h 297"/>
              <a:gd name="T32" fmla="*/ 68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8" y="0"/>
                </a:moveTo>
                <a:lnTo>
                  <a:pt x="95" y="50"/>
                </a:lnTo>
                <a:lnTo>
                  <a:pt x="113" y="42"/>
                </a:lnTo>
                <a:lnTo>
                  <a:pt x="113" y="50"/>
                </a:lnTo>
                <a:lnTo>
                  <a:pt x="163" y="192"/>
                </a:lnTo>
                <a:lnTo>
                  <a:pt x="150" y="235"/>
                </a:lnTo>
                <a:lnTo>
                  <a:pt x="185" y="262"/>
                </a:lnTo>
                <a:lnTo>
                  <a:pt x="183" y="297"/>
                </a:lnTo>
                <a:lnTo>
                  <a:pt x="115" y="285"/>
                </a:lnTo>
                <a:lnTo>
                  <a:pt x="65" y="195"/>
                </a:lnTo>
                <a:lnTo>
                  <a:pt x="65" y="200"/>
                </a:lnTo>
                <a:lnTo>
                  <a:pt x="100" y="185"/>
                </a:lnTo>
                <a:lnTo>
                  <a:pt x="68" y="140"/>
                </a:lnTo>
                <a:lnTo>
                  <a:pt x="35" y="147"/>
                </a:lnTo>
                <a:lnTo>
                  <a:pt x="0" y="90"/>
                </a:lnTo>
                <a:lnTo>
                  <a:pt x="25" y="17"/>
                </a:lnTo>
                <a:lnTo>
                  <a:pt x="6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4" name="Freeform 1449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4 w 112"/>
              <a:gd name="T1" fmla="*/ 83 h 83"/>
              <a:gd name="T2" fmla="*/ 7 w 112"/>
              <a:gd name="T3" fmla="*/ 77 h 83"/>
              <a:gd name="T4" fmla="*/ 112 w 112"/>
              <a:gd name="T5" fmla="*/ 61 h 83"/>
              <a:gd name="T6" fmla="*/ 80 w 112"/>
              <a:gd name="T7" fmla="*/ 6 h 83"/>
              <a:gd name="T8" fmla="*/ 4 w 112"/>
              <a:gd name="T9" fmla="*/ 0 h 83"/>
              <a:gd name="T10" fmla="*/ 0 w 112"/>
              <a:gd name="T11" fmla="*/ 0 h 83"/>
              <a:gd name="T12" fmla="*/ 4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4" y="83"/>
                </a:moveTo>
                <a:lnTo>
                  <a:pt x="7" y="77"/>
                </a:lnTo>
                <a:lnTo>
                  <a:pt x="112" y="61"/>
                </a:lnTo>
                <a:lnTo>
                  <a:pt x="80" y="6"/>
                </a:lnTo>
                <a:lnTo>
                  <a:pt x="4" y="0"/>
                </a:lnTo>
                <a:lnTo>
                  <a:pt x="0" y="0"/>
                </a:lnTo>
                <a:lnTo>
                  <a:pt x="4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5" name="Freeform 1448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5 w 112"/>
              <a:gd name="T1" fmla="*/ 83 h 83"/>
              <a:gd name="T2" fmla="*/ 7 w 112"/>
              <a:gd name="T3" fmla="*/ 78 h 83"/>
              <a:gd name="T4" fmla="*/ 112 w 112"/>
              <a:gd name="T5" fmla="*/ 63 h 83"/>
              <a:gd name="T6" fmla="*/ 80 w 112"/>
              <a:gd name="T7" fmla="*/ 8 h 83"/>
              <a:gd name="T8" fmla="*/ 5 w 112"/>
              <a:gd name="T9" fmla="*/ 0 h 83"/>
              <a:gd name="T10" fmla="*/ 0 w 112"/>
              <a:gd name="T11" fmla="*/ 0 h 83"/>
              <a:gd name="T12" fmla="*/ 5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5" y="83"/>
                </a:moveTo>
                <a:lnTo>
                  <a:pt x="7" y="78"/>
                </a:lnTo>
                <a:lnTo>
                  <a:pt x="112" y="63"/>
                </a:lnTo>
                <a:lnTo>
                  <a:pt x="80" y="8"/>
                </a:lnTo>
                <a:lnTo>
                  <a:pt x="5" y="0"/>
                </a:lnTo>
                <a:lnTo>
                  <a:pt x="0" y="0"/>
                </a:lnTo>
                <a:lnTo>
                  <a:pt x="5" y="8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6" name="Freeform 1447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50 w 259"/>
              <a:gd name="T1" fmla="*/ 188 h 188"/>
              <a:gd name="T2" fmla="*/ 150 w 259"/>
              <a:gd name="T3" fmla="*/ 172 h 188"/>
              <a:gd name="T4" fmla="*/ 195 w 259"/>
              <a:gd name="T5" fmla="*/ 176 h 188"/>
              <a:gd name="T6" fmla="*/ 221 w 259"/>
              <a:gd name="T7" fmla="*/ 137 h 188"/>
              <a:gd name="T8" fmla="*/ 217 w 259"/>
              <a:gd name="T9" fmla="*/ 54 h 188"/>
              <a:gd name="T10" fmla="*/ 221 w 259"/>
              <a:gd name="T11" fmla="*/ 54 h 188"/>
              <a:gd name="T12" fmla="*/ 259 w 259"/>
              <a:gd name="T13" fmla="*/ 57 h 188"/>
              <a:gd name="T14" fmla="*/ 195 w 259"/>
              <a:gd name="T15" fmla="*/ 51 h 188"/>
              <a:gd name="T16" fmla="*/ 182 w 259"/>
              <a:gd name="T17" fmla="*/ 76 h 188"/>
              <a:gd name="T18" fmla="*/ 115 w 259"/>
              <a:gd name="T19" fmla="*/ 25 h 188"/>
              <a:gd name="T20" fmla="*/ 35 w 259"/>
              <a:gd name="T21" fmla="*/ 3 h 188"/>
              <a:gd name="T22" fmla="*/ 29 w 259"/>
              <a:gd name="T23" fmla="*/ 0 h 188"/>
              <a:gd name="T24" fmla="*/ 22 w 259"/>
              <a:gd name="T25" fmla="*/ 3 h 188"/>
              <a:gd name="T26" fmla="*/ 19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6 h 188"/>
              <a:gd name="T34" fmla="*/ 147 w 259"/>
              <a:gd name="T35" fmla="*/ 188 h 188"/>
              <a:gd name="T36" fmla="*/ 150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50" y="188"/>
                </a:moveTo>
                <a:lnTo>
                  <a:pt x="150" y="172"/>
                </a:lnTo>
                <a:lnTo>
                  <a:pt x="195" y="176"/>
                </a:lnTo>
                <a:lnTo>
                  <a:pt x="221" y="137"/>
                </a:lnTo>
                <a:lnTo>
                  <a:pt x="217" y="54"/>
                </a:lnTo>
                <a:lnTo>
                  <a:pt x="221" y="54"/>
                </a:lnTo>
                <a:lnTo>
                  <a:pt x="259" y="57"/>
                </a:lnTo>
                <a:lnTo>
                  <a:pt x="195" y="51"/>
                </a:lnTo>
                <a:lnTo>
                  <a:pt x="182" y="76"/>
                </a:lnTo>
                <a:lnTo>
                  <a:pt x="115" y="25"/>
                </a:lnTo>
                <a:lnTo>
                  <a:pt x="35" y="3"/>
                </a:lnTo>
                <a:lnTo>
                  <a:pt x="29" y="0"/>
                </a:lnTo>
                <a:lnTo>
                  <a:pt x="22" y="3"/>
                </a:lnTo>
                <a:lnTo>
                  <a:pt x="19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6"/>
                </a:lnTo>
                <a:lnTo>
                  <a:pt x="147" y="188"/>
                </a:lnTo>
                <a:lnTo>
                  <a:pt x="150" y="18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7" name="Freeform 1446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49 w 259"/>
              <a:gd name="T1" fmla="*/ 188 h 188"/>
              <a:gd name="T2" fmla="*/ 149 w 259"/>
              <a:gd name="T3" fmla="*/ 170 h 188"/>
              <a:gd name="T4" fmla="*/ 194 w 259"/>
              <a:gd name="T5" fmla="*/ 175 h 188"/>
              <a:gd name="T6" fmla="*/ 222 w 259"/>
              <a:gd name="T7" fmla="*/ 135 h 188"/>
              <a:gd name="T8" fmla="*/ 217 w 259"/>
              <a:gd name="T9" fmla="*/ 53 h 188"/>
              <a:gd name="T10" fmla="*/ 222 w 259"/>
              <a:gd name="T11" fmla="*/ 53 h 188"/>
              <a:gd name="T12" fmla="*/ 259 w 259"/>
              <a:gd name="T13" fmla="*/ 55 h 188"/>
              <a:gd name="T14" fmla="*/ 194 w 259"/>
              <a:gd name="T15" fmla="*/ 50 h 188"/>
              <a:gd name="T16" fmla="*/ 182 w 259"/>
              <a:gd name="T17" fmla="*/ 75 h 188"/>
              <a:gd name="T18" fmla="*/ 115 w 259"/>
              <a:gd name="T19" fmla="*/ 25 h 188"/>
              <a:gd name="T20" fmla="*/ 35 w 259"/>
              <a:gd name="T21" fmla="*/ 3 h 188"/>
              <a:gd name="T22" fmla="*/ 30 w 259"/>
              <a:gd name="T23" fmla="*/ 0 h 188"/>
              <a:gd name="T24" fmla="*/ 22 w 259"/>
              <a:gd name="T25" fmla="*/ 3 h 188"/>
              <a:gd name="T26" fmla="*/ 20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5 h 188"/>
              <a:gd name="T34" fmla="*/ 147 w 259"/>
              <a:gd name="T35" fmla="*/ 188 h 188"/>
              <a:gd name="T36" fmla="*/ 149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49" y="188"/>
                </a:moveTo>
                <a:lnTo>
                  <a:pt x="149" y="170"/>
                </a:lnTo>
                <a:lnTo>
                  <a:pt x="194" y="175"/>
                </a:lnTo>
                <a:lnTo>
                  <a:pt x="222" y="135"/>
                </a:lnTo>
                <a:lnTo>
                  <a:pt x="217" y="53"/>
                </a:lnTo>
                <a:lnTo>
                  <a:pt x="222" y="53"/>
                </a:lnTo>
                <a:lnTo>
                  <a:pt x="259" y="55"/>
                </a:lnTo>
                <a:lnTo>
                  <a:pt x="194" y="50"/>
                </a:lnTo>
                <a:lnTo>
                  <a:pt x="182" y="75"/>
                </a:lnTo>
                <a:lnTo>
                  <a:pt x="115" y="25"/>
                </a:lnTo>
                <a:lnTo>
                  <a:pt x="35" y="3"/>
                </a:lnTo>
                <a:lnTo>
                  <a:pt x="30" y="0"/>
                </a:lnTo>
                <a:lnTo>
                  <a:pt x="22" y="3"/>
                </a:lnTo>
                <a:lnTo>
                  <a:pt x="20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5"/>
                </a:lnTo>
                <a:lnTo>
                  <a:pt x="147" y="188"/>
                </a:lnTo>
                <a:lnTo>
                  <a:pt x="149" y="1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8" name="Freeform 1445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6 w 365"/>
              <a:gd name="T1" fmla="*/ 96 h 704"/>
              <a:gd name="T2" fmla="*/ 109 w 365"/>
              <a:gd name="T3" fmla="*/ 99 h 704"/>
              <a:gd name="T4" fmla="*/ 115 w 365"/>
              <a:gd name="T5" fmla="*/ 106 h 704"/>
              <a:gd name="T6" fmla="*/ 125 w 365"/>
              <a:gd name="T7" fmla="*/ 109 h 704"/>
              <a:gd name="T8" fmla="*/ 135 w 365"/>
              <a:gd name="T9" fmla="*/ 112 h 704"/>
              <a:gd name="T10" fmla="*/ 147 w 365"/>
              <a:gd name="T11" fmla="*/ 115 h 704"/>
              <a:gd name="T12" fmla="*/ 157 w 365"/>
              <a:gd name="T13" fmla="*/ 122 h 704"/>
              <a:gd name="T14" fmla="*/ 163 w 365"/>
              <a:gd name="T15" fmla="*/ 115 h 704"/>
              <a:gd name="T16" fmla="*/ 167 w 365"/>
              <a:gd name="T17" fmla="*/ 112 h 704"/>
              <a:gd name="T18" fmla="*/ 167 w 365"/>
              <a:gd name="T19" fmla="*/ 106 h 704"/>
              <a:gd name="T20" fmla="*/ 167 w 365"/>
              <a:gd name="T21" fmla="*/ 90 h 704"/>
              <a:gd name="T22" fmla="*/ 173 w 365"/>
              <a:gd name="T23" fmla="*/ 71 h 704"/>
              <a:gd name="T24" fmla="*/ 176 w 365"/>
              <a:gd name="T25" fmla="*/ 48 h 704"/>
              <a:gd name="T26" fmla="*/ 176 w 365"/>
              <a:gd name="T27" fmla="*/ 29 h 704"/>
              <a:gd name="T28" fmla="*/ 179 w 365"/>
              <a:gd name="T29" fmla="*/ 19 h 704"/>
              <a:gd name="T30" fmla="*/ 179 w 365"/>
              <a:gd name="T31" fmla="*/ 7 h 704"/>
              <a:gd name="T32" fmla="*/ 183 w 365"/>
              <a:gd name="T33" fmla="*/ 3 h 704"/>
              <a:gd name="T34" fmla="*/ 221 w 365"/>
              <a:gd name="T35" fmla="*/ 0 h 704"/>
              <a:gd name="T36" fmla="*/ 231 w 365"/>
              <a:gd name="T37" fmla="*/ 29 h 704"/>
              <a:gd name="T38" fmla="*/ 272 w 365"/>
              <a:gd name="T39" fmla="*/ 122 h 704"/>
              <a:gd name="T40" fmla="*/ 295 w 365"/>
              <a:gd name="T41" fmla="*/ 211 h 704"/>
              <a:gd name="T42" fmla="*/ 349 w 365"/>
              <a:gd name="T43" fmla="*/ 231 h 704"/>
              <a:gd name="T44" fmla="*/ 365 w 365"/>
              <a:gd name="T45" fmla="*/ 416 h 704"/>
              <a:gd name="T46" fmla="*/ 304 w 365"/>
              <a:gd name="T47" fmla="*/ 474 h 704"/>
              <a:gd name="T48" fmla="*/ 263 w 365"/>
              <a:gd name="T49" fmla="*/ 583 h 704"/>
              <a:gd name="T50" fmla="*/ 176 w 365"/>
              <a:gd name="T51" fmla="*/ 627 h 704"/>
              <a:gd name="T52" fmla="*/ 125 w 365"/>
              <a:gd name="T53" fmla="*/ 695 h 704"/>
              <a:gd name="T54" fmla="*/ 61 w 365"/>
              <a:gd name="T55" fmla="*/ 695 h 704"/>
              <a:gd name="T56" fmla="*/ 26 w 365"/>
              <a:gd name="T57" fmla="*/ 704 h 704"/>
              <a:gd name="T58" fmla="*/ 26 w 365"/>
              <a:gd name="T59" fmla="*/ 698 h 704"/>
              <a:gd name="T60" fmla="*/ 23 w 365"/>
              <a:gd name="T61" fmla="*/ 701 h 704"/>
              <a:gd name="T62" fmla="*/ 0 w 365"/>
              <a:gd name="T63" fmla="*/ 477 h 704"/>
              <a:gd name="T64" fmla="*/ 42 w 365"/>
              <a:gd name="T65" fmla="*/ 394 h 704"/>
              <a:gd name="T66" fmla="*/ 80 w 365"/>
              <a:gd name="T67" fmla="*/ 387 h 704"/>
              <a:gd name="T68" fmla="*/ 147 w 365"/>
              <a:gd name="T69" fmla="*/ 218 h 704"/>
              <a:gd name="T70" fmla="*/ 109 w 365"/>
              <a:gd name="T71" fmla="*/ 179 h 704"/>
              <a:gd name="T72" fmla="*/ 106 w 365"/>
              <a:gd name="T73" fmla="*/ 96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6" y="96"/>
                </a:moveTo>
                <a:lnTo>
                  <a:pt x="109" y="99"/>
                </a:lnTo>
                <a:lnTo>
                  <a:pt x="115" y="106"/>
                </a:lnTo>
                <a:lnTo>
                  <a:pt x="125" y="109"/>
                </a:lnTo>
                <a:lnTo>
                  <a:pt x="135" y="112"/>
                </a:lnTo>
                <a:lnTo>
                  <a:pt x="147" y="115"/>
                </a:lnTo>
                <a:lnTo>
                  <a:pt x="157" y="122"/>
                </a:lnTo>
                <a:lnTo>
                  <a:pt x="163" y="115"/>
                </a:lnTo>
                <a:lnTo>
                  <a:pt x="167" y="112"/>
                </a:lnTo>
                <a:lnTo>
                  <a:pt x="167" y="106"/>
                </a:lnTo>
                <a:lnTo>
                  <a:pt x="167" y="90"/>
                </a:lnTo>
                <a:lnTo>
                  <a:pt x="173" y="71"/>
                </a:lnTo>
                <a:lnTo>
                  <a:pt x="176" y="48"/>
                </a:lnTo>
                <a:lnTo>
                  <a:pt x="176" y="29"/>
                </a:lnTo>
                <a:lnTo>
                  <a:pt x="179" y="19"/>
                </a:lnTo>
                <a:lnTo>
                  <a:pt x="179" y="7"/>
                </a:lnTo>
                <a:lnTo>
                  <a:pt x="183" y="3"/>
                </a:lnTo>
                <a:lnTo>
                  <a:pt x="221" y="0"/>
                </a:lnTo>
                <a:lnTo>
                  <a:pt x="231" y="29"/>
                </a:lnTo>
                <a:lnTo>
                  <a:pt x="272" y="122"/>
                </a:lnTo>
                <a:lnTo>
                  <a:pt x="295" y="211"/>
                </a:lnTo>
                <a:lnTo>
                  <a:pt x="349" y="231"/>
                </a:lnTo>
                <a:lnTo>
                  <a:pt x="365" y="416"/>
                </a:lnTo>
                <a:lnTo>
                  <a:pt x="304" y="474"/>
                </a:lnTo>
                <a:lnTo>
                  <a:pt x="263" y="583"/>
                </a:lnTo>
                <a:lnTo>
                  <a:pt x="176" y="627"/>
                </a:lnTo>
                <a:lnTo>
                  <a:pt x="125" y="695"/>
                </a:lnTo>
                <a:lnTo>
                  <a:pt x="61" y="695"/>
                </a:lnTo>
                <a:lnTo>
                  <a:pt x="26" y="704"/>
                </a:lnTo>
                <a:lnTo>
                  <a:pt x="26" y="698"/>
                </a:lnTo>
                <a:lnTo>
                  <a:pt x="23" y="701"/>
                </a:lnTo>
                <a:lnTo>
                  <a:pt x="0" y="477"/>
                </a:lnTo>
                <a:lnTo>
                  <a:pt x="42" y="394"/>
                </a:lnTo>
                <a:lnTo>
                  <a:pt x="80" y="387"/>
                </a:lnTo>
                <a:lnTo>
                  <a:pt x="147" y="218"/>
                </a:lnTo>
                <a:lnTo>
                  <a:pt x="109" y="179"/>
                </a:lnTo>
                <a:lnTo>
                  <a:pt x="106" y="9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9" name="Freeform 1444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8 w 365"/>
              <a:gd name="T1" fmla="*/ 95 h 704"/>
              <a:gd name="T2" fmla="*/ 110 w 365"/>
              <a:gd name="T3" fmla="*/ 100 h 704"/>
              <a:gd name="T4" fmla="*/ 115 w 365"/>
              <a:gd name="T5" fmla="*/ 105 h 704"/>
              <a:gd name="T6" fmla="*/ 125 w 365"/>
              <a:gd name="T7" fmla="*/ 110 h 704"/>
              <a:gd name="T8" fmla="*/ 135 w 365"/>
              <a:gd name="T9" fmla="*/ 112 h 704"/>
              <a:gd name="T10" fmla="*/ 148 w 365"/>
              <a:gd name="T11" fmla="*/ 115 h 704"/>
              <a:gd name="T12" fmla="*/ 158 w 365"/>
              <a:gd name="T13" fmla="*/ 122 h 704"/>
              <a:gd name="T14" fmla="*/ 163 w 365"/>
              <a:gd name="T15" fmla="*/ 115 h 704"/>
              <a:gd name="T16" fmla="*/ 168 w 365"/>
              <a:gd name="T17" fmla="*/ 112 h 704"/>
              <a:gd name="T18" fmla="*/ 168 w 365"/>
              <a:gd name="T19" fmla="*/ 105 h 704"/>
              <a:gd name="T20" fmla="*/ 168 w 365"/>
              <a:gd name="T21" fmla="*/ 90 h 704"/>
              <a:gd name="T22" fmla="*/ 173 w 365"/>
              <a:gd name="T23" fmla="*/ 70 h 704"/>
              <a:gd name="T24" fmla="*/ 178 w 365"/>
              <a:gd name="T25" fmla="*/ 47 h 704"/>
              <a:gd name="T26" fmla="*/ 178 w 365"/>
              <a:gd name="T27" fmla="*/ 30 h 704"/>
              <a:gd name="T28" fmla="*/ 180 w 365"/>
              <a:gd name="T29" fmla="*/ 20 h 704"/>
              <a:gd name="T30" fmla="*/ 180 w 365"/>
              <a:gd name="T31" fmla="*/ 7 h 704"/>
              <a:gd name="T32" fmla="*/ 183 w 365"/>
              <a:gd name="T33" fmla="*/ 2 h 704"/>
              <a:gd name="T34" fmla="*/ 223 w 365"/>
              <a:gd name="T35" fmla="*/ 0 h 704"/>
              <a:gd name="T36" fmla="*/ 233 w 365"/>
              <a:gd name="T37" fmla="*/ 30 h 704"/>
              <a:gd name="T38" fmla="*/ 273 w 365"/>
              <a:gd name="T39" fmla="*/ 122 h 704"/>
              <a:gd name="T40" fmla="*/ 295 w 365"/>
              <a:gd name="T41" fmla="*/ 210 h 704"/>
              <a:gd name="T42" fmla="*/ 350 w 365"/>
              <a:gd name="T43" fmla="*/ 230 h 704"/>
              <a:gd name="T44" fmla="*/ 365 w 365"/>
              <a:gd name="T45" fmla="*/ 414 h 704"/>
              <a:gd name="T46" fmla="*/ 305 w 365"/>
              <a:gd name="T47" fmla="*/ 474 h 704"/>
              <a:gd name="T48" fmla="*/ 263 w 365"/>
              <a:gd name="T49" fmla="*/ 582 h 704"/>
              <a:gd name="T50" fmla="*/ 178 w 365"/>
              <a:gd name="T51" fmla="*/ 627 h 704"/>
              <a:gd name="T52" fmla="*/ 125 w 365"/>
              <a:gd name="T53" fmla="*/ 694 h 704"/>
              <a:gd name="T54" fmla="*/ 63 w 365"/>
              <a:gd name="T55" fmla="*/ 694 h 704"/>
              <a:gd name="T56" fmla="*/ 28 w 365"/>
              <a:gd name="T57" fmla="*/ 704 h 704"/>
              <a:gd name="T58" fmla="*/ 28 w 365"/>
              <a:gd name="T59" fmla="*/ 697 h 704"/>
              <a:gd name="T60" fmla="*/ 23 w 365"/>
              <a:gd name="T61" fmla="*/ 699 h 704"/>
              <a:gd name="T62" fmla="*/ 0 w 365"/>
              <a:gd name="T63" fmla="*/ 477 h 704"/>
              <a:gd name="T64" fmla="*/ 43 w 365"/>
              <a:gd name="T65" fmla="*/ 394 h 704"/>
              <a:gd name="T66" fmla="*/ 80 w 365"/>
              <a:gd name="T67" fmla="*/ 387 h 704"/>
              <a:gd name="T68" fmla="*/ 148 w 365"/>
              <a:gd name="T69" fmla="*/ 217 h 704"/>
              <a:gd name="T70" fmla="*/ 110 w 365"/>
              <a:gd name="T71" fmla="*/ 180 h 704"/>
              <a:gd name="T72" fmla="*/ 108 w 365"/>
              <a:gd name="T73" fmla="*/ 95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8" y="95"/>
                </a:moveTo>
                <a:lnTo>
                  <a:pt x="110" y="100"/>
                </a:lnTo>
                <a:lnTo>
                  <a:pt x="115" y="105"/>
                </a:lnTo>
                <a:lnTo>
                  <a:pt x="125" y="110"/>
                </a:lnTo>
                <a:lnTo>
                  <a:pt x="135" y="112"/>
                </a:lnTo>
                <a:lnTo>
                  <a:pt x="148" y="115"/>
                </a:lnTo>
                <a:lnTo>
                  <a:pt x="158" y="122"/>
                </a:lnTo>
                <a:lnTo>
                  <a:pt x="163" y="115"/>
                </a:lnTo>
                <a:lnTo>
                  <a:pt x="168" y="112"/>
                </a:lnTo>
                <a:lnTo>
                  <a:pt x="168" y="105"/>
                </a:lnTo>
                <a:lnTo>
                  <a:pt x="168" y="90"/>
                </a:lnTo>
                <a:lnTo>
                  <a:pt x="173" y="70"/>
                </a:lnTo>
                <a:lnTo>
                  <a:pt x="178" y="47"/>
                </a:lnTo>
                <a:lnTo>
                  <a:pt x="178" y="30"/>
                </a:lnTo>
                <a:lnTo>
                  <a:pt x="180" y="20"/>
                </a:lnTo>
                <a:lnTo>
                  <a:pt x="180" y="7"/>
                </a:lnTo>
                <a:lnTo>
                  <a:pt x="183" y="2"/>
                </a:lnTo>
                <a:lnTo>
                  <a:pt x="223" y="0"/>
                </a:lnTo>
                <a:lnTo>
                  <a:pt x="233" y="30"/>
                </a:lnTo>
                <a:lnTo>
                  <a:pt x="273" y="122"/>
                </a:lnTo>
                <a:lnTo>
                  <a:pt x="295" y="210"/>
                </a:lnTo>
                <a:lnTo>
                  <a:pt x="350" y="230"/>
                </a:lnTo>
                <a:lnTo>
                  <a:pt x="365" y="414"/>
                </a:lnTo>
                <a:lnTo>
                  <a:pt x="305" y="474"/>
                </a:lnTo>
                <a:lnTo>
                  <a:pt x="263" y="582"/>
                </a:lnTo>
                <a:lnTo>
                  <a:pt x="178" y="627"/>
                </a:lnTo>
                <a:lnTo>
                  <a:pt x="125" y="694"/>
                </a:lnTo>
                <a:lnTo>
                  <a:pt x="63" y="694"/>
                </a:lnTo>
                <a:lnTo>
                  <a:pt x="28" y="704"/>
                </a:lnTo>
                <a:lnTo>
                  <a:pt x="28" y="697"/>
                </a:lnTo>
                <a:lnTo>
                  <a:pt x="23" y="699"/>
                </a:lnTo>
                <a:lnTo>
                  <a:pt x="0" y="477"/>
                </a:lnTo>
                <a:lnTo>
                  <a:pt x="43" y="394"/>
                </a:lnTo>
                <a:lnTo>
                  <a:pt x="80" y="387"/>
                </a:lnTo>
                <a:lnTo>
                  <a:pt x="148" y="217"/>
                </a:lnTo>
                <a:lnTo>
                  <a:pt x="110" y="180"/>
                </a:lnTo>
                <a:lnTo>
                  <a:pt x="108" y="9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0" name="Freeform 1443"/>
          <p:cNvSpPr>
            <a:spLocks/>
          </p:cNvSpPr>
          <p:nvPr/>
        </p:nvSpPr>
        <p:spPr bwMode="auto">
          <a:xfrm>
            <a:off x="4920122" y="3595760"/>
            <a:ext cx="15130" cy="1513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1" name="Freeform 1442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2" name="Freeform 1441"/>
          <p:cNvSpPr>
            <a:spLocks/>
          </p:cNvSpPr>
          <p:nvPr/>
        </p:nvSpPr>
        <p:spPr bwMode="auto">
          <a:xfrm>
            <a:off x="5911157" y="3250284"/>
            <a:ext cx="2523" cy="5043"/>
          </a:xfrm>
          <a:custGeom>
            <a:avLst/>
            <a:gdLst>
              <a:gd name="T0" fmla="*/ 0 w 3"/>
              <a:gd name="T1" fmla="*/ 0 h 7"/>
              <a:gd name="T2" fmla="*/ 3 w 3"/>
              <a:gd name="T3" fmla="*/ 0 h 7"/>
              <a:gd name="T4" fmla="*/ 0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0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3" name="Freeform 1440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2 w 1090"/>
              <a:gd name="T1" fmla="*/ 909 h 1610"/>
              <a:gd name="T2" fmla="*/ 1078 w 1090"/>
              <a:gd name="T3" fmla="*/ 848 h 1610"/>
              <a:gd name="T4" fmla="*/ 1004 w 1090"/>
              <a:gd name="T5" fmla="*/ 464 h 1610"/>
              <a:gd name="T6" fmla="*/ 908 w 1090"/>
              <a:gd name="T7" fmla="*/ 397 h 1610"/>
              <a:gd name="T8" fmla="*/ 793 w 1090"/>
              <a:gd name="T9" fmla="*/ 365 h 1610"/>
              <a:gd name="T10" fmla="*/ 604 w 1090"/>
              <a:gd name="T11" fmla="*/ 336 h 1610"/>
              <a:gd name="T12" fmla="*/ 550 w 1090"/>
              <a:gd name="T13" fmla="*/ 320 h 1610"/>
              <a:gd name="T14" fmla="*/ 486 w 1090"/>
              <a:gd name="T15" fmla="*/ 381 h 1610"/>
              <a:gd name="T16" fmla="*/ 435 w 1090"/>
              <a:gd name="T17" fmla="*/ 314 h 1610"/>
              <a:gd name="T18" fmla="*/ 467 w 1090"/>
              <a:gd name="T19" fmla="*/ 288 h 1610"/>
              <a:gd name="T20" fmla="*/ 511 w 1090"/>
              <a:gd name="T21" fmla="*/ 301 h 1610"/>
              <a:gd name="T22" fmla="*/ 444 w 1090"/>
              <a:gd name="T23" fmla="*/ 189 h 1610"/>
              <a:gd name="T24" fmla="*/ 441 w 1090"/>
              <a:gd name="T25" fmla="*/ 179 h 1610"/>
              <a:gd name="T26" fmla="*/ 374 w 1090"/>
              <a:gd name="T27" fmla="*/ 106 h 1610"/>
              <a:gd name="T28" fmla="*/ 297 w 1090"/>
              <a:gd name="T29" fmla="*/ 48 h 1610"/>
              <a:gd name="T30" fmla="*/ 160 w 1090"/>
              <a:gd name="T31" fmla="*/ 0 h 1610"/>
              <a:gd name="T32" fmla="*/ 121 w 1090"/>
              <a:gd name="T33" fmla="*/ 135 h 1610"/>
              <a:gd name="T34" fmla="*/ 0 w 1090"/>
              <a:gd name="T35" fmla="*/ 279 h 1610"/>
              <a:gd name="T36" fmla="*/ 108 w 1090"/>
              <a:gd name="T37" fmla="*/ 391 h 1610"/>
              <a:gd name="T38" fmla="*/ 118 w 1090"/>
              <a:gd name="T39" fmla="*/ 448 h 1610"/>
              <a:gd name="T40" fmla="*/ 118 w 1090"/>
              <a:gd name="T41" fmla="*/ 451 h 1610"/>
              <a:gd name="T42" fmla="*/ 134 w 1090"/>
              <a:gd name="T43" fmla="*/ 461 h 1610"/>
              <a:gd name="T44" fmla="*/ 156 w 1090"/>
              <a:gd name="T45" fmla="*/ 467 h 1610"/>
              <a:gd name="T46" fmla="*/ 172 w 1090"/>
              <a:gd name="T47" fmla="*/ 467 h 1610"/>
              <a:gd name="T48" fmla="*/ 176 w 1090"/>
              <a:gd name="T49" fmla="*/ 458 h 1610"/>
              <a:gd name="T50" fmla="*/ 182 w 1090"/>
              <a:gd name="T51" fmla="*/ 423 h 1610"/>
              <a:gd name="T52" fmla="*/ 185 w 1090"/>
              <a:gd name="T53" fmla="*/ 381 h 1610"/>
              <a:gd name="T54" fmla="*/ 188 w 1090"/>
              <a:gd name="T55" fmla="*/ 359 h 1610"/>
              <a:gd name="T56" fmla="*/ 230 w 1090"/>
              <a:gd name="T57" fmla="*/ 352 h 1610"/>
              <a:gd name="T58" fmla="*/ 281 w 1090"/>
              <a:gd name="T59" fmla="*/ 474 h 1610"/>
              <a:gd name="T60" fmla="*/ 358 w 1090"/>
              <a:gd name="T61" fmla="*/ 583 h 1610"/>
              <a:gd name="T62" fmla="*/ 313 w 1090"/>
              <a:gd name="T63" fmla="*/ 826 h 1610"/>
              <a:gd name="T64" fmla="*/ 185 w 1090"/>
              <a:gd name="T65" fmla="*/ 979 h 1610"/>
              <a:gd name="T66" fmla="*/ 70 w 1090"/>
              <a:gd name="T67" fmla="*/ 1047 h 1610"/>
              <a:gd name="T68" fmla="*/ 35 w 1090"/>
              <a:gd name="T69" fmla="*/ 1063 h 1610"/>
              <a:gd name="T70" fmla="*/ 80 w 1090"/>
              <a:gd name="T71" fmla="*/ 1184 h 1610"/>
              <a:gd name="T72" fmla="*/ 64 w 1090"/>
              <a:gd name="T73" fmla="*/ 1341 h 1610"/>
              <a:gd name="T74" fmla="*/ 64 w 1090"/>
              <a:gd name="T75" fmla="*/ 1335 h 1610"/>
              <a:gd name="T76" fmla="*/ 108 w 1090"/>
              <a:gd name="T77" fmla="*/ 1472 h 1610"/>
              <a:gd name="T78" fmla="*/ 99 w 1090"/>
              <a:gd name="T79" fmla="*/ 1539 h 1610"/>
              <a:gd name="T80" fmla="*/ 153 w 1090"/>
              <a:gd name="T81" fmla="*/ 1575 h 1610"/>
              <a:gd name="T82" fmla="*/ 195 w 1090"/>
              <a:gd name="T83" fmla="*/ 1578 h 1610"/>
              <a:gd name="T84" fmla="*/ 236 w 1090"/>
              <a:gd name="T85" fmla="*/ 1578 h 1610"/>
              <a:gd name="T86" fmla="*/ 240 w 1090"/>
              <a:gd name="T87" fmla="*/ 1578 h 1610"/>
              <a:gd name="T88" fmla="*/ 329 w 1090"/>
              <a:gd name="T89" fmla="*/ 1491 h 1610"/>
              <a:gd name="T90" fmla="*/ 367 w 1090"/>
              <a:gd name="T91" fmla="*/ 1578 h 1610"/>
              <a:gd name="T92" fmla="*/ 419 w 1090"/>
              <a:gd name="T93" fmla="*/ 1610 h 1610"/>
              <a:gd name="T94" fmla="*/ 444 w 1090"/>
              <a:gd name="T95" fmla="*/ 1591 h 1610"/>
              <a:gd name="T96" fmla="*/ 585 w 1090"/>
              <a:gd name="T97" fmla="*/ 1482 h 1610"/>
              <a:gd name="T98" fmla="*/ 598 w 1090"/>
              <a:gd name="T99" fmla="*/ 1415 h 1610"/>
              <a:gd name="T100" fmla="*/ 659 w 1090"/>
              <a:gd name="T101" fmla="*/ 1258 h 1610"/>
              <a:gd name="T102" fmla="*/ 748 w 1090"/>
              <a:gd name="T103" fmla="*/ 1210 h 1610"/>
              <a:gd name="T104" fmla="*/ 962 w 1090"/>
              <a:gd name="T105" fmla="*/ 1133 h 1610"/>
              <a:gd name="T106" fmla="*/ 962 w 1090"/>
              <a:gd name="T107" fmla="*/ 1063 h 1610"/>
              <a:gd name="T108" fmla="*/ 1001 w 1090"/>
              <a:gd name="T109" fmla="*/ 935 h 1610"/>
              <a:gd name="T110" fmla="*/ 1058 w 1090"/>
              <a:gd name="T111" fmla="*/ 919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7"/>
                </a:moveTo>
                <a:lnTo>
                  <a:pt x="1042" y="909"/>
                </a:lnTo>
                <a:lnTo>
                  <a:pt x="1049" y="874"/>
                </a:lnTo>
                <a:lnTo>
                  <a:pt x="1078" y="848"/>
                </a:lnTo>
                <a:lnTo>
                  <a:pt x="1052" y="637"/>
                </a:lnTo>
                <a:lnTo>
                  <a:pt x="1004" y="464"/>
                </a:lnTo>
                <a:lnTo>
                  <a:pt x="962" y="451"/>
                </a:lnTo>
                <a:lnTo>
                  <a:pt x="908" y="397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4" y="336"/>
                </a:lnTo>
                <a:lnTo>
                  <a:pt x="566" y="285"/>
                </a:lnTo>
                <a:lnTo>
                  <a:pt x="550" y="320"/>
                </a:lnTo>
                <a:lnTo>
                  <a:pt x="550" y="371"/>
                </a:lnTo>
                <a:lnTo>
                  <a:pt x="486" y="381"/>
                </a:lnTo>
                <a:lnTo>
                  <a:pt x="470" y="330"/>
                </a:lnTo>
                <a:lnTo>
                  <a:pt x="435" y="314"/>
                </a:lnTo>
                <a:lnTo>
                  <a:pt x="431" y="288"/>
                </a:lnTo>
                <a:lnTo>
                  <a:pt x="467" y="288"/>
                </a:lnTo>
                <a:lnTo>
                  <a:pt x="489" y="314"/>
                </a:lnTo>
                <a:lnTo>
                  <a:pt x="511" y="301"/>
                </a:lnTo>
                <a:lnTo>
                  <a:pt x="486" y="221"/>
                </a:lnTo>
                <a:lnTo>
                  <a:pt x="444" y="189"/>
                </a:lnTo>
                <a:lnTo>
                  <a:pt x="444" y="179"/>
                </a:lnTo>
                <a:lnTo>
                  <a:pt x="441" y="179"/>
                </a:lnTo>
                <a:lnTo>
                  <a:pt x="374" y="147"/>
                </a:lnTo>
                <a:lnTo>
                  <a:pt x="374" y="106"/>
                </a:lnTo>
                <a:lnTo>
                  <a:pt x="294" y="51"/>
                </a:lnTo>
                <a:lnTo>
                  <a:pt x="297" y="48"/>
                </a:lnTo>
                <a:lnTo>
                  <a:pt x="262" y="45"/>
                </a:lnTo>
                <a:lnTo>
                  <a:pt x="160" y="0"/>
                </a:lnTo>
                <a:lnTo>
                  <a:pt x="115" y="29"/>
                </a:lnTo>
                <a:lnTo>
                  <a:pt x="121" y="135"/>
                </a:lnTo>
                <a:lnTo>
                  <a:pt x="96" y="189"/>
                </a:lnTo>
                <a:lnTo>
                  <a:pt x="0" y="279"/>
                </a:lnTo>
                <a:lnTo>
                  <a:pt x="3" y="330"/>
                </a:lnTo>
                <a:lnTo>
                  <a:pt x="108" y="391"/>
                </a:lnTo>
                <a:lnTo>
                  <a:pt x="118" y="451"/>
                </a:lnTo>
                <a:lnTo>
                  <a:pt x="118" y="448"/>
                </a:lnTo>
                <a:lnTo>
                  <a:pt x="115" y="448"/>
                </a:lnTo>
                <a:lnTo>
                  <a:pt x="118" y="451"/>
                </a:lnTo>
                <a:lnTo>
                  <a:pt x="124" y="458"/>
                </a:lnTo>
                <a:lnTo>
                  <a:pt x="134" y="461"/>
                </a:lnTo>
                <a:lnTo>
                  <a:pt x="144" y="464"/>
                </a:lnTo>
                <a:lnTo>
                  <a:pt x="156" y="467"/>
                </a:lnTo>
                <a:lnTo>
                  <a:pt x="166" y="474"/>
                </a:lnTo>
                <a:lnTo>
                  <a:pt x="172" y="467"/>
                </a:lnTo>
                <a:lnTo>
                  <a:pt x="176" y="464"/>
                </a:lnTo>
                <a:lnTo>
                  <a:pt x="176" y="458"/>
                </a:lnTo>
                <a:lnTo>
                  <a:pt x="176" y="442"/>
                </a:lnTo>
                <a:lnTo>
                  <a:pt x="182" y="423"/>
                </a:lnTo>
                <a:lnTo>
                  <a:pt x="185" y="400"/>
                </a:lnTo>
                <a:lnTo>
                  <a:pt x="185" y="381"/>
                </a:lnTo>
                <a:lnTo>
                  <a:pt x="188" y="371"/>
                </a:lnTo>
                <a:lnTo>
                  <a:pt x="188" y="359"/>
                </a:lnTo>
                <a:lnTo>
                  <a:pt x="192" y="355"/>
                </a:lnTo>
                <a:lnTo>
                  <a:pt x="230" y="352"/>
                </a:lnTo>
                <a:lnTo>
                  <a:pt x="240" y="381"/>
                </a:lnTo>
                <a:lnTo>
                  <a:pt x="281" y="474"/>
                </a:lnTo>
                <a:lnTo>
                  <a:pt x="304" y="563"/>
                </a:lnTo>
                <a:lnTo>
                  <a:pt x="358" y="583"/>
                </a:lnTo>
                <a:lnTo>
                  <a:pt x="374" y="768"/>
                </a:lnTo>
                <a:lnTo>
                  <a:pt x="313" y="826"/>
                </a:lnTo>
                <a:lnTo>
                  <a:pt x="272" y="935"/>
                </a:lnTo>
                <a:lnTo>
                  <a:pt x="185" y="979"/>
                </a:lnTo>
                <a:lnTo>
                  <a:pt x="134" y="1047"/>
                </a:lnTo>
                <a:lnTo>
                  <a:pt x="70" y="1047"/>
                </a:lnTo>
                <a:lnTo>
                  <a:pt x="38" y="1056"/>
                </a:lnTo>
                <a:lnTo>
                  <a:pt x="35" y="1063"/>
                </a:lnTo>
                <a:lnTo>
                  <a:pt x="38" y="1127"/>
                </a:lnTo>
                <a:lnTo>
                  <a:pt x="80" y="1184"/>
                </a:lnTo>
                <a:lnTo>
                  <a:pt x="64" y="1207"/>
                </a:lnTo>
                <a:lnTo>
                  <a:pt x="64" y="1341"/>
                </a:lnTo>
                <a:lnTo>
                  <a:pt x="32" y="1383"/>
                </a:lnTo>
                <a:lnTo>
                  <a:pt x="64" y="1335"/>
                </a:lnTo>
                <a:lnTo>
                  <a:pt x="108" y="1363"/>
                </a:lnTo>
                <a:lnTo>
                  <a:pt x="108" y="1472"/>
                </a:lnTo>
                <a:lnTo>
                  <a:pt x="80" y="1501"/>
                </a:lnTo>
                <a:lnTo>
                  <a:pt x="99" y="1539"/>
                </a:lnTo>
                <a:lnTo>
                  <a:pt x="156" y="1571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2" y="1584"/>
                </a:lnTo>
                <a:lnTo>
                  <a:pt x="236" y="1578"/>
                </a:lnTo>
                <a:lnTo>
                  <a:pt x="236" y="1587"/>
                </a:lnTo>
                <a:lnTo>
                  <a:pt x="240" y="1578"/>
                </a:lnTo>
                <a:lnTo>
                  <a:pt x="288" y="1523"/>
                </a:lnTo>
                <a:lnTo>
                  <a:pt x="329" y="1491"/>
                </a:lnTo>
                <a:lnTo>
                  <a:pt x="377" y="1533"/>
                </a:lnTo>
                <a:lnTo>
                  <a:pt x="367" y="1578"/>
                </a:lnTo>
                <a:lnTo>
                  <a:pt x="396" y="1610"/>
                </a:lnTo>
                <a:lnTo>
                  <a:pt x="419" y="1610"/>
                </a:lnTo>
                <a:lnTo>
                  <a:pt x="444" y="1587"/>
                </a:lnTo>
                <a:lnTo>
                  <a:pt x="444" y="1591"/>
                </a:lnTo>
                <a:lnTo>
                  <a:pt x="444" y="1587"/>
                </a:lnTo>
                <a:lnTo>
                  <a:pt x="585" y="1482"/>
                </a:lnTo>
                <a:lnTo>
                  <a:pt x="591" y="1447"/>
                </a:lnTo>
                <a:lnTo>
                  <a:pt x="598" y="1415"/>
                </a:lnTo>
                <a:lnTo>
                  <a:pt x="633" y="1360"/>
                </a:lnTo>
                <a:lnTo>
                  <a:pt x="659" y="1258"/>
                </a:lnTo>
                <a:lnTo>
                  <a:pt x="707" y="1248"/>
                </a:lnTo>
                <a:lnTo>
                  <a:pt x="748" y="1210"/>
                </a:lnTo>
                <a:lnTo>
                  <a:pt x="857" y="1219"/>
                </a:lnTo>
                <a:lnTo>
                  <a:pt x="962" y="1133"/>
                </a:lnTo>
                <a:lnTo>
                  <a:pt x="956" y="1063"/>
                </a:lnTo>
                <a:lnTo>
                  <a:pt x="962" y="1063"/>
                </a:lnTo>
                <a:lnTo>
                  <a:pt x="953" y="995"/>
                </a:lnTo>
                <a:lnTo>
                  <a:pt x="1001" y="935"/>
                </a:lnTo>
                <a:lnTo>
                  <a:pt x="1055" y="919"/>
                </a:lnTo>
                <a:lnTo>
                  <a:pt x="1058" y="919"/>
                </a:lnTo>
                <a:lnTo>
                  <a:pt x="1090" y="947"/>
                </a:lnTo>
                <a:close/>
              </a:path>
            </a:pathLst>
          </a:custGeom>
          <a:solidFill>
            <a:srgbClr val="FFC000"/>
          </a:solidFill>
          <a:ln w="50800">
            <a:solidFill>
              <a:srgbClr val="FF3399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4" name="Freeform 1439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0 w 1090"/>
              <a:gd name="T1" fmla="*/ 910 h 1610"/>
              <a:gd name="T2" fmla="*/ 1078 w 1090"/>
              <a:gd name="T3" fmla="*/ 848 h 1610"/>
              <a:gd name="T4" fmla="*/ 1003 w 1090"/>
              <a:gd name="T5" fmla="*/ 465 h 1610"/>
              <a:gd name="T6" fmla="*/ 908 w 1090"/>
              <a:gd name="T7" fmla="*/ 398 h 1610"/>
              <a:gd name="T8" fmla="*/ 793 w 1090"/>
              <a:gd name="T9" fmla="*/ 365 h 1610"/>
              <a:gd name="T10" fmla="*/ 603 w 1090"/>
              <a:gd name="T11" fmla="*/ 338 h 1610"/>
              <a:gd name="T12" fmla="*/ 550 w 1090"/>
              <a:gd name="T13" fmla="*/ 320 h 1610"/>
              <a:gd name="T14" fmla="*/ 485 w 1090"/>
              <a:gd name="T15" fmla="*/ 383 h 1610"/>
              <a:gd name="T16" fmla="*/ 435 w 1090"/>
              <a:gd name="T17" fmla="*/ 315 h 1610"/>
              <a:gd name="T18" fmla="*/ 465 w 1090"/>
              <a:gd name="T19" fmla="*/ 288 h 1610"/>
              <a:gd name="T20" fmla="*/ 510 w 1090"/>
              <a:gd name="T21" fmla="*/ 303 h 1610"/>
              <a:gd name="T22" fmla="*/ 443 w 1090"/>
              <a:gd name="T23" fmla="*/ 190 h 1610"/>
              <a:gd name="T24" fmla="*/ 440 w 1090"/>
              <a:gd name="T25" fmla="*/ 180 h 1610"/>
              <a:gd name="T26" fmla="*/ 373 w 1090"/>
              <a:gd name="T27" fmla="*/ 108 h 1610"/>
              <a:gd name="T28" fmla="*/ 295 w 1090"/>
              <a:gd name="T29" fmla="*/ 48 h 1610"/>
              <a:gd name="T30" fmla="*/ 160 w 1090"/>
              <a:gd name="T31" fmla="*/ 0 h 1610"/>
              <a:gd name="T32" fmla="*/ 120 w 1090"/>
              <a:gd name="T33" fmla="*/ 135 h 1610"/>
              <a:gd name="T34" fmla="*/ 0 w 1090"/>
              <a:gd name="T35" fmla="*/ 280 h 1610"/>
              <a:gd name="T36" fmla="*/ 108 w 1090"/>
              <a:gd name="T37" fmla="*/ 393 h 1610"/>
              <a:gd name="T38" fmla="*/ 118 w 1090"/>
              <a:gd name="T39" fmla="*/ 448 h 1610"/>
              <a:gd name="T40" fmla="*/ 118 w 1090"/>
              <a:gd name="T41" fmla="*/ 453 h 1610"/>
              <a:gd name="T42" fmla="*/ 133 w 1090"/>
              <a:gd name="T43" fmla="*/ 463 h 1610"/>
              <a:gd name="T44" fmla="*/ 155 w 1090"/>
              <a:gd name="T45" fmla="*/ 468 h 1610"/>
              <a:gd name="T46" fmla="*/ 170 w 1090"/>
              <a:gd name="T47" fmla="*/ 468 h 1610"/>
              <a:gd name="T48" fmla="*/ 175 w 1090"/>
              <a:gd name="T49" fmla="*/ 458 h 1610"/>
              <a:gd name="T50" fmla="*/ 180 w 1090"/>
              <a:gd name="T51" fmla="*/ 423 h 1610"/>
              <a:gd name="T52" fmla="*/ 185 w 1090"/>
              <a:gd name="T53" fmla="*/ 383 h 1610"/>
              <a:gd name="T54" fmla="*/ 188 w 1090"/>
              <a:gd name="T55" fmla="*/ 360 h 1610"/>
              <a:gd name="T56" fmla="*/ 230 w 1090"/>
              <a:gd name="T57" fmla="*/ 353 h 1610"/>
              <a:gd name="T58" fmla="*/ 280 w 1090"/>
              <a:gd name="T59" fmla="*/ 475 h 1610"/>
              <a:gd name="T60" fmla="*/ 358 w 1090"/>
              <a:gd name="T61" fmla="*/ 583 h 1610"/>
              <a:gd name="T62" fmla="*/ 313 w 1090"/>
              <a:gd name="T63" fmla="*/ 828 h 1610"/>
              <a:gd name="T64" fmla="*/ 185 w 1090"/>
              <a:gd name="T65" fmla="*/ 980 h 1610"/>
              <a:gd name="T66" fmla="*/ 70 w 1090"/>
              <a:gd name="T67" fmla="*/ 1048 h 1610"/>
              <a:gd name="T68" fmla="*/ 35 w 1090"/>
              <a:gd name="T69" fmla="*/ 1063 h 1610"/>
              <a:gd name="T70" fmla="*/ 80 w 1090"/>
              <a:gd name="T71" fmla="*/ 1185 h 1610"/>
              <a:gd name="T72" fmla="*/ 63 w 1090"/>
              <a:gd name="T73" fmla="*/ 1343 h 1610"/>
              <a:gd name="T74" fmla="*/ 63 w 1090"/>
              <a:gd name="T75" fmla="*/ 1335 h 1610"/>
              <a:gd name="T76" fmla="*/ 108 w 1090"/>
              <a:gd name="T77" fmla="*/ 1473 h 1610"/>
              <a:gd name="T78" fmla="*/ 98 w 1090"/>
              <a:gd name="T79" fmla="*/ 1540 h 1610"/>
              <a:gd name="T80" fmla="*/ 153 w 1090"/>
              <a:gd name="T81" fmla="*/ 1575 h 1610"/>
              <a:gd name="T82" fmla="*/ 195 w 1090"/>
              <a:gd name="T83" fmla="*/ 1578 h 1610"/>
              <a:gd name="T84" fmla="*/ 235 w 1090"/>
              <a:gd name="T85" fmla="*/ 1578 h 1610"/>
              <a:gd name="T86" fmla="*/ 240 w 1090"/>
              <a:gd name="T87" fmla="*/ 1578 h 1610"/>
              <a:gd name="T88" fmla="*/ 328 w 1090"/>
              <a:gd name="T89" fmla="*/ 1493 h 1610"/>
              <a:gd name="T90" fmla="*/ 365 w 1090"/>
              <a:gd name="T91" fmla="*/ 1578 h 1610"/>
              <a:gd name="T92" fmla="*/ 418 w 1090"/>
              <a:gd name="T93" fmla="*/ 1610 h 1610"/>
              <a:gd name="T94" fmla="*/ 443 w 1090"/>
              <a:gd name="T95" fmla="*/ 1593 h 1610"/>
              <a:gd name="T96" fmla="*/ 585 w 1090"/>
              <a:gd name="T97" fmla="*/ 1483 h 1610"/>
              <a:gd name="T98" fmla="*/ 598 w 1090"/>
              <a:gd name="T99" fmla="*/ 1415 h 1610"/>
              <a:gd name="T100" fmla="*/ 658 w 1090"/>
              <a:gd name="T101" fmla="*/ 1258 h 1610"/>
              <a:gd name="T102" fmla="*/ 748 w 1090"/>
              <a:gd name="T103" fmla="*/ 1210 h 1610"/>
              <a:gd name="T104" fmla="*/ 960 w 1090"/>
              <a:gd name="T105" fmla="*/ 1133 h 1610"/>
              <a:gd name="T106" fmla="*/ 960 w 1090"/>
              <a:gd name="T107" fmla="*/ 1063 h 1610"/>
              <a:gd name="T108" fmla="*/ 1000 w 1090"/>
              <a:gd name="T109" fmla="*/ 935 h 1610"/>
              <a:gd name="T110" fmla="*/ 1058 w 1090"/>
              <a:gd name="T111" fmla="*/ 92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8"/>
                </a:moveTo>
                <a:lnTo>
                  <a:pt x="1040" y="910"/>
                </a:lnTo>
                <a:lnTo>
                  <a:pt x="1048" y="875"/>
                </a:lnTo>
                <a:lnTo>
                  <a:pt x="1078" y="848"/>
                </a:lnTo>
                <a:lnTo>
                  <a:pt x="1050" y="638"/>
                </a:lnTo>
                <a:lnTo>
                  <a:pt x="1003" y="465"/>
                </a:lnTo>
                <a:lnTo>
                  <a:pt x="960" y="453"/>
                </a:lnTo>
                <a:lnTo>
                  <a:pt x="908" y="398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3" y="338"/>
                </a:lnTo>
                <a:lnTo>
                  <a:pt x="565" y="285"/>
                </a:lnTo>
                <a:lnTo>
                  <a:pt x="550" y="320"/>
                </a:lnTo>
                <a:lnTo>
                  <a:pt x="550" y="373"/>
                </a:lnTo>
                <a:lnTo>
                  <a:pt x="485" y="383"/>
                </a:lnTo>
                <a:lnTo>
                  <a:pt x="470" y="330"/>
                </a:lnTo>
                <a:lnTo>
                  <a:pt x="435" y="315"/>
                </a:lnTo>
                <a:lnTo>
                  <a:pt x="430" y="288"/>
                </a:lnTo>
                <a:lnTo>
                  <a:pt x="465" y="288"/>
                </a:lnTo>
                <a:lnTo>
                  <a:pt x="488" y="315"/>
                </a:lnTo>
                <a:lnTo>
                  <a:pt x="510" y="303"/>
                </a:lnTo>
                <a:lnTo>
                  <a:pt x="485" y="223"/>
                </a:lnTo>
                <a:lnTo>
                  <a:pt x="443" y="190"/>
                </a:lnTo>
                <a:lnTo>
                  <a:pt x="443" y="180"/>
                </a:lnTo>
                <a:lnTo>
                  <a:pt x="440" y="180"/>
                </a:lnTo>
                <a:lnTo>
                  <a:pt x="373" y="148"/>
                </a:lnTo>
                <a:lnTo>
                  <a:pt x="373" y="108"/>
                </a:lnTo>
                <a:lnTo>
                  <a:pt x="293" y="53"/>
                </a:lnTo>
                <a:lnTo>
                  <a:pt x="295" y="48"/>
                </a:lnTo>
                <a:lnTo>
                  <a:pt x="260" y="45"/>
                </a:lnTo>
                <a:lnTo>
                  <a:pt x="160" y="0"/>
                </a:lnTo>
                <a:lnTo>
                  <a:pt x="115" y="30"/>
                </a:lnTo>
                <a:lnTo>
                  <a:pt x="120" y="135"/>
                </a:lnTo>
                <a:lnTo>
                  <a:pt x="95" y="190"/>
                </a:lnTo>
                <a:lnTo>
                  <a:pt x="0" y="280"/>
                </a:lnTo>
                <a:lnTo>
                  <a:pt x="3" y="330"/>
                </a:lnTo>
                <a:lnTo>
                  <a:pt x="108" y="393"/>
                </a:lnTo>
                <a:lnTo>
                  <a:pt x="118" y="453"/>
                </a:lnTo>
                <a:lnTo>
                  <a:pt x="118" y="448"/>
                </a:lnTo>
                <a:lnTo>
                  <a:pt x="115" y="448"/>
                </a:lnTo>
                <a:lnTo>
                  <a:pt x="118" y="453"/>
                </a:lnTo>
                <a:lnTo>
                  <a:pt x="123" y="458"/>
                </a:lnTo>
                <a:lnTo>
                  <a:pt x="133" y="463"/>
                </a:lnTo>
                <a:lnTo>
                  <a:pt x="143" y="465"/>
                </a:lnTo>
                <a:lnTo>
                  <a:pt x="155" y="468"/>
                </a:lnTo>
                <a:lnTo>
                  <a:pt x="165" y="475"/>
                </a:lnTo>
                <a:lnTo>
                  <a:pt x="170" y="468"/>
                </a:lnTo>
                <a:lnTo>
                  <a:pt x="175" y="465"/>
                </a:lnTo>
                <a:lnTo>
                  <a:pt x="175" y="458"/>
                </a:lnTo>
                <a:lnTo>
                  <a:pt x="175" y="443"/>
                </a:lnTo>
                <a:lnTo>
                  <a:pt x="180" y="423"/>
                </a:lnTo>
                <a:lnTo>
                  <a:pt x="185" y="400"/>
                </a:lnTo>
                <a:lnTo>
                  <a:pt x="185" y="383"/>
                </a:lnTo>
                <a:lnTo>
                  <a:pt x="188" y="373"/>
                </a:lnTo>
                <a:lnTo>
                  <a:pt x="188" y="360"/>
                </a:lnTo>
                <a:lnTo>
                  <a:pt x="190" y="355"/>
                </a:lnTo>
                <a:lnTo>
                  <a:pt x="230" y="353"/>
                </a:lnTo>
                <a:lnTo>
                  <a:pt x="240" y="383"/>
                </a:lnTo>
                <a:lnTo>
                  <a:pt x="280" y="475"/>
                </a:lnTo>
                <a:lnTo>
                  <a:pt x="303" y="563"/>
                </a:lnTo>
                <a:lnTo>
                  <a:pt x="358" y="583"/>
                </a:lnTo>
                <a:lnTo>
                  <a:pt x="373" y="768"/>
                </a:lnTo>
                <a:lnTo>
                  <a:pt x="313" y="828"/>
                </a:lnTo>
                <a:lnTo>
                  <a:pt x="270" y="935"/>
                </a:lnTo>
                <a:lnTo>
                  <a:pt x="185" y="980"/>
                </a:lnTo>
                <a:lnTo>
                  <a:pt x="133" y="1048"/>
                </a:lnTo>
                <a:lnTo>
                  <a:pt x="70" y="1048"/>
                </a:lnTo>
                <a:lnTo>
                  <a:pt x="38" y="1058"/>
                </a:lnTo>
                <a:lnTo>
                  <a:pt x="35" y="1063"/>
                </a:lnTo>
                <a:lnTo>
                  <a:pt x="38" y="1128"/>
                </a:lnTo>
                <a:lnTo>
                  <a:pt x="80" y="1185"/>
                </a:lnTo>
                <a:lnTo>
                  <a:pt x="63" y="1208"/>
                </a:lnTo>
                <a:lnTo>
                  <a:pt x="63" y="1343"/>
                </a:lnTo>
                <a:lnTo>
                  <a:pt x="30" y="1383"/>
                </a:lnTo>
                <a:lnTo>
                  <a:pt x="63" y="1335"/>
                </a:lnTo>
                <a:lnTo>
                  <a:pt x="108" y="1363"/>
                </a:lnTo>
                <a:lnTo>
                  <a:pt x="108" y="1473"/>
                </a:lnTo>
                <a:lnTo>
                  <a:pt x="80" y="1503"/>
                </a:lnTo>
                <a:lnTo>
                  <a:pt x="98" y="1540"/>
                </a:lnTo>
                <a:lnTo>
                  <a:pt x="155" y="1573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0" y="1585"/>
                </a:lnTo>
                <a:lnTo>
                  <a:pt x="235" y="1578"/>
                </a:lnTo>
                <a:lnTo>
                  <a:pt x="235" y="1588"/>
                </a:lnTo>
                <a:lnTo>
                  <a:pt x="240" y="1578"/>
                </a:lnTo>
                <a:lnTo>
                  <a:pt x="288" y="1523"/>
                </a:lnTo>
                <a:lnTo>
                  <a:pt x="328" y="1493"/>
                </a:lnTo>
                <a:lnTo>
                  <a:pt x="375" y="1533"/>
                </a:lnTo>
                <a:lnTo>
                  <a:pt x="365" y="1578"/>
                </a:lnTo>
                <a:lnTo>
                  <a:pt x="395" y="1610"/>
                </a:lnTo>
                <a:lnTo>
                  <a:pt x="418" y="1610"/>
                </a:lnTo>
                <a:lnTo>
                  <a:pt x="443" y="1588"/>
                </a:lnTo>
                <a:lnTo>
                  <a:pt x="443" y="1593"/>
                </a:lnTo>
                <a:lnTo>
                  <a:pt x="443" y="1588"/>
                </a:lnTo>
                <a:lnTo>
                  <a:pt x="585" y="1483"/>
                </a:lnTo>
                <a:lnTo>
                  <a:pt x="590" y="1448"/>
                </a:lnTo>
                <a:lnTo>
                  <a:pt x="598" y="1415"/>
                </a:lnTo>
                <a:lnTo>
                  <a:pt x="633" y="1360"/>
                </a:lnTo>
                <a:lnTo>
                  <a:pt x="658" y="1258"/>
                </a:lnTo>
                <a:lnTo>
                  <a:pt x="705" y="1248"/>
                </a:lnTo>
                <a:lnTo>
                  <a:pt x="748" y="1210"/>
                </a:lnTo>
                <a:lnTo>
                  <a:pt x="855" y="1220"/>
                </a:lnTo>
                <a:lnTo>
                  <a:pt x="960" y="1133"/>
                </a:lnTo>
                <a:lnTo>
                  <a:pt x="955" y="1063"/>
                </a:lnTo>
                <a:lnTo>
                  <a:pt x="960" y="1063"/>
                </a:lnTo>
                <a:lnTo>
                  <a:pt x="953" y="995"/>
                </a:lnTo>
                <a:lnTo>
                  <a:pt x="1000" y="935"/>
                </a:lnTo>
                <a:lnTo>
                  <a:pt x="1055" y="920"/>
                </a:lnTo>
                <a:lnTo>
                  <a:pt x="1058" y="920"/>
                </a:lnTo>
                <a:lnTo>
                  <a:pt x="1090" y="948"/>
                </a:lnTo>
              </a:path>
            </a:pathLst>
          </a:cu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5" name="Freeform 1438"/>
          <p:cNvSpPr>
            <a:spLocks/>
          </p:cNvSpPr>
          <p:nvPr/>
        </p:nvSpPr>
        <p:spPr bwMode="auto">
          <a:xfrm>
            <a:off x="6470978" y="3643672"/>
            <a:ext cx="7566" cy="0"/>
          </a:xfrm>
          <a:custGeom>
            <a:avLst/>
            <a:gdLst>
              <a:gd name="T0" fmla="*/ 0 w 7"/>
              <a:gd name="T1" fmla="*/ 7 w 7"/>
              <a:gd name="T2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6" name="Freeform 1437"/>
          <p:cNvSpPr>
            <a:spLocks/>
          </p:cNvSpPr>
          <p:nvPr/>
        </p:nvSpPr>
        <p:spPr bwMode="auto">
          <a:xfrm>
            <a:off x="6478544" y="3643672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7" name="Freeform 1436"/>
          <p:cNvSpPr>
            <a:spLocks/>
          </p:cNvSpPr>
          <p:nvPr/>
        </p:nvSpPr>
        <p:spPr bwMode="auto">
          <a:xfrm>
            <a:off x="7731838" y="1631340"/>
            <a:ext cx="231998" cy="325303"/>
          </a:xfrm>
          <a:custGeom>
            <a:avLst/>
            <a:gdLst>
              <a:gd name="T0" fmla="*/ 93 w 230"/>
              <a:gd name="T1" fmla="*/ 80 h 323"/>
              <a:gd name="T2" fmla="*/ 131 w 230"/>
              <a:gd name="T3" fmla="*/ 90 h 323"/>
              <a:gd name="T4" fmla="*/ 208 w 230"/>
              <a:gd name="T5" fmla="*/ 0 h 323"/>
              <a:gd name="T6" fmla="*/ 230 w 230"/>
              <a:gd name="T7" fmla="*/ 3 h 323"/>
              <a:gd name="T8" fmla="*/ 214 w 230"/>
              <a:gd name="T9" fmla="*/ 42 h 323"/>
              <a:gd name="T10" fmla="*/ 214 w 230"/>
              <a:gd name="T11" fmla="*/ 106 h 323"/>
              <a:gd name="T12" fmla="*/ 166 w 230"/>
              <a:gd name="T13" fmla="*/ 141 h 323"/>
              <a:gd name="T14" fmla="*/ 147 w 230"/>
              <a:gd name="T15" fmla="*/ 202 h 323"/>
              <a:gd name="T16" fmla="*/ 202 w 230"/>
              <a:gd name="T17" fmla="*/ 218 h 323"/>
              <a:gd name="T18" fmla="*/ 208 w 230"/>
              <a:gd name="T19" fmla="*/ 282 h 323"/>
              <a:gd name="T20" fmla="*/ 182 w 230"/>
              <a:gd name="T21" fmla="*/ 323 h 323"/>
              <a:gd name="T22" fmla="*/ 179 w 230"/>
              <a:gd name="T23" fmla="*/ 323 h 323"/>
              <a:gd name="T24" fmla="*/ 3 w 230"/>
              <a:gd name="T25" fmla="*/ 310 h 323"/>
              <a:gd name="T26" fmla="*/ 0 w 230"/>
              <a:gd name="T27" fmla="*/ 278 h 323"/>
              <a:gd name="T28" fmla="*/ 93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3" y="80"/>
                </a:moveTo>
                <a:lnTo>
                  <a:pt x="131" y="90"/>
                </a:lnTo>
                <a:lnTo>
                  <a:pt x="208" y="0"/>
                </a:lnTo>
                <a:lnTo>
                  <a:pt x="230" y="3"/>
                </a:lnTo>
                <a:lnTo>
                  <a:pt x="214" y="42"/>
                </a:lnTo>
                <a:lnTo>
                  <a:pt x="214" y="106"/>
                </a:lnTo>
                <a:lnTo>
                  <a:pt x="166" y="141"/>
                </a:lnTo>
                <a:lnTo>
                  <a:pt x="147" y="202"/>
                </a:lnTo>
                <a:lnTo>
                  <a:pt x="202" y="218"/>
                </a:lnTo>
                <a:lnTo>
                  <a:pt x="208" y="282"/>
                </a:lnTo>
                <a:lnTo>
                  <a:pt x="182" y="323"/>
                </a:lnTo>
                <a:lnTo>
                  <a:pt x="179" y="323"/>
                </a:lnTo>
                <a:lnTo>
                  <a:pt x="3" y="310"/>
                </a:lnTo>
                <a:lnTo>
                  <a:pt x="0" y="278"/>
                </a:lnTo>
                <a:lnTo>
                  <a:pt x="93" y="8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8" name="Freeform 1435"/>
          <p:cNvSpPr>
            <a:spLocks/>
          </p:cNvSpPr>
          <p:nvPr/>
        </p:nvSpPr>
        <p:spPr bwMode="auto">
          <a:xfrm>
            <a:off x="7731838" y="1631340"/>
            <a:ext cx="231998" cy="327823"/>
          </a:xfrm>
          <a:custGeom>
            <a:avLst/>
            <a:gdLst>
              <a:gd name="T0" fmla="*/ 95 w 230"/>
              <a:gd name="T1" fmla="*/ 80 h 323"/>
              <a:gd name="T2" fmla="*/ 133 w 230"/>
              <a:gd name="T3" fmla="*/ 89 h 323"/>
              <a:gd name="T4" fmla="*/ 210 w 230"/>
              <a:gd name="T5" fmla="*/ 0 h 323"/>
              <a:gd name="T6" fmla="*/ 230 w 230"/>
              <a:gd name="T7" fmla="*/ 5 h 323"/>
              <a:gd name="T8" fmla="*/ 215 w 230"/>
              <a:gd name="T9" fmla="*/ 42 h 323"/>
              <a:gd name="T10" fmla="*/ 215 w 230"/>
              <a:gd name="T11" fmla="*/ 107 h 323"/>
              <a:gd name="T12" fmla="*/ 168 w 230"/>
              <a:gd name="T13" fmla="*/ 142 h 323"/>
              <a:gd name="T14" fmla="*/ 148 w 230"/>
              <a:gd name="T15" fmla="*/ 201 h 323"/>
              <a:gd name="T16" fmla="*/ 203 w 230"/>
              <a:gd name="T17" fmla="*/ 219 h 323"/>
              <a:gd name="T18" fmla="*/ 210 w 230"/>
              <a:gd name="T19" fmla="*/ 281 h 323"/>
              <a:gd name="T20" fmla="*/ 183 w 230"/>
              <a:gd name="T21" fmla="*/ 323 h 323"/>
              <a:gd name="T22" fmla="*/ 180 w 230"/>
              <a:gd name="T23" fmla="*/ 323 h 323"/>
              <a:gd name="T24" fmla="*/ 5 w 230"/>
              <a:gd name="T25" fmla="*/ 308 h 323"/>
              <a:gd name="T26" fmla="*/ 0 w 230"/>
              <a:gd name="T27" fmla="*/ 278 h 323"/>
              <a:gd name="T28" fmla="*/ 95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5" y="80"/>
                </a:moveTo>
                <a:lnTo>
                  <a:pt x="133" y="89"/>
                </a:lnTo>
                <a:lnTo>
                  <a:pt x="210" y="0"/>
                </a:lnTo>
                <a:lnTo>
                  <a:pt x="230" y="5"/>
                </a:lnTo>
                <a:lnTo>
                  <a:pt x="215" y="42"/>
                </a:lnTo>
                <a:lnTo>
                  <a:pt x="215" y="107"/>
                </a:lnTo>
                <a:lnTo>
                  <a:pt x="168" y="142"/>
                </a:lnTo>
                <a:lnTo>
                  <a:pt x="148" y="201"/>
                </a:lnTo>
                <a:lnTo>
                  <a:pt x="203" y="219"/>
                </a:lnTo>
                <a:lnTo>
                  <a:pt x="210" y="281"/>
                </a:lnTo>
                <a:lnTo>
                  <a:pt x="183" y="323"/>
                </a:lnTo>
                <a:lnTo>
                  <a:pt x="180" y="323"/>
                </a:lnTo>
                <a:lnTo>
                  <a:pt x="5" y="308"/>
                </a:lnTo>
                <a:lnTo>
                  <a:pt x="0" y="278"/>
                </a:lnTo>
                <a:lnTo>
                  <a:pt x="95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9" name="Freeform 1434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0" name="Freeform 1433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1" name="Freeform 1432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2" name="Freeform 1431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3" name="Freeform 1430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4" name="Freeform 1429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5" name="Freeform 1428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6" name="Freeform 1427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7" name="Freeform 1426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8" name="Freeform 1425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9" name="Freeform 1424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0" name="Freeform 1423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1" name="Freeform 142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2" name="Freeform 1421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3" name="Freeform 1420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4" name="Freeform 1419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5" name="Freeform 1418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6" name="Freeform 1417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Freeform 1416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Freeform 1415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9" name="Freeform 1414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0" name="Freeform 1413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1" name="Freeform 141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2" name="Freeform 1411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3" name="Freeform 1410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9 h 304"/>
              <a:gd name="T2" fmla="*/ 67 w 230"/>
              <a:gd name="T3" fmla="*/ 0 h 304"/>
              <a:gd name="T4" fmla="*/ 105 w 230"/>
              <a:gd name="T5" fmla="*/ 32 h 304"/>
              <a:gd name="T6" fmla="*/ 137 w 230"/>
              <a:gd name="T7" fmla="*/ 35 h 304"/>
              <a:gd name="T8" fmla="*/ 195 w 230"/>
              <a:gd name="T9" fmla="*/ 73 h 304"/>
              <a:gd name="T10" fmla="*/ 230 w 230"/>
              <a:gd name="T11" fmla="*/ 102 h 304"/>
              <a:gd name="T12" fmla="*/ 195 w 230"/>
              <a:gd name="T13" fmla="*/ 160 h 304"/>
              <a:gd name="T14" fmla="*/ 192 w 230"/>
              <a:gd name="T15" fmla="*/ 268 h 304"/>
              <a:gd name="T16" fmla="*/ 96 w 230"/>
              <a:gd name="T17" fmla="*/ 304 h 304"/>
              <a:gd name="T18" fmla="*/ 48 w 230"/>
              <a:gd name="T19" fmla="*/ 304 h 304"/>
              <a:gd name="T20" fmla="*/ 0 w 230"/>
              <a:gd name="T21" fmla="*/ 281 h 304"/>
              <a:gd name="T22" fmla="*/ 3 w 230"/>
              <a:gd name="T23" fmla="*/ 252 h 304"/>
              <a:gd name="T24" fmla="*/ 70 w 230"/>
              <a:gd name="T25" fmla="*/ 265 h 304"/>
              <a:gd name="T26" fmla="*/ 73 w 230"/>
              <a:gd name="T27" fmla="*/ 230 h 304"/>
              <a:gd name="T28" fmla="*/ 38 w 230"/>
              <a:gd name="T29" fmla="*/ 201 h 304"/>
              <a:gd name="T30" fmla="*/ 51 w 230"/>
              <a:gd name="T31" fmla="*/ 160 h 304"/>
              <a:gd name="T32" fmla="*/ 0 w 230"/>
              <a:gd name="T33" fmla="*/ 16 h 304"/>
              <a:gd name="T34" fmla="*/ 0 w 230"/>
              <a:gd name="T35" fmla="*/ 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9"/>
                </a:moveTo>
                <a:lnTo>
                  <a:pt x="67" y="0"/>
                </a:lnTo>
                <a:lnTo>
                  <a:pt x="105" y="32"/>
                </a:lnTo>
                <a:lnTo>
                  <a:pt x="137" y="35"/>
                </a:lnTo>
                <a:lnTo>
                  <a:pt x="195" y="73"/>
                </a:lnTo>
                <a:lnTo>
                  <a:pt x="230" y="102"/>
                </a:lnTo>
                <a:lnTo>
                  <a:pt x="195" y="160"/>
                </a:lnTo>
                <a:lnTo>
                  <a:pt x="192" y="268"/>
                </a:lnTo>
                <a:lnTo>
                  <a:pt x="96" y="304"/>
                </a:lnTo>
                <a:lnTo>
                  <a:pt x="48" y="304"/>
                </a:lnTo>
                <a:lnTo>
                  <a:pt x="0" y="281"/>
                </a:lnTo>
                <a:lnTo>
                  <a:pt x="3" y="252"/>
                </a:lnTo>
                <a:lnTo>
                  <a:pt x="70" y="265"/>
                </a:lnTo>
                <a:lnTo>
                  <a:pt x="73" y="230"/>
                </a:lnTo>
                <a:lnTo>
                  <a:pt x="38" y="201"/>
                </a:lnTo>
                <a:lnTo>
                  <a:pt x="51" y="160"/>
                </a:lnTo>
                <a:lnTo>
                  <a:pt x="0" y="16"/>
                </a:lnTo>
                <a:lnTo>
                  <a:pt x="0" y="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Freeform 1409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10 h 304"/>
              <a:gd name="T2" fmla="*/ 68 w 230"/>
              <a:gd name="T3" fmla="*/ 0 h 304"/>
              <a:gd name="T4" fmla="*/ 105 w 230"/>
              <a:gd name="T5" fmla="*/ 32 h 304"/>
              <a:gd name="T6" fmla="*/ 138 w 230"/>
              <a:gd name="T7" fmla="*/ 35 h 304"/>
              <a:gd name="T8" fmla="*/ 195 w 230"/>
              <a:gd name="T9" fmla="*/ 72 h 304"/>
              <a:gd name="T10" fmla="*/ 230 w 230"/>
              <a:gd name="T11" fmla="*/ 102 h 304"/>
              <a:gd name="T12" fmla="*/ 195 w 230"/>
              <a:gd name="T13" fmla="*/ 159 h 304"/>
              <a:gd name="T14" fmla="*/ 193 w 230"/>
              <a:gd name="T15" fmla="*/ 267 h 304"/>
              <a:gd name="T16" fmla="*/ 95 w 230"/>
              <a:gd name="T17" fmla="*/ 304 h 304"/>
              <a:gd name="T18" fmla="*/ 48 w 230"/>
              <a:gd name="T19" fmla="*/ 304 h 304"/>
              <a:gd name="T20" fmla="*/ 0 w 230"/>
              <a:gd name="T21" fmla="*/ 282 h 304"/>
              <a:gd name="T22" fmla="*/ 3 w 230"/>
              <a:gd name="T23" fmla="*/ 252 h 304"/>
              <a:gd name="T24" fmla="*/ 70 w 230"/>
              <a:gd name="T25" fmla="*/ 264 h 304"/>
              <a:gd name="T26" fmla="*/ 73 w 230"/>
              <a:gd name="T27" fmla="*/ 229 h 304"/>
              <a:gd name="T28" fmla="*/ 38 w 230"/>
              <a:gd name="T29" fmla="*/ 202 h 304"/>
              <a:gd name="T30" fmla="*/ 50 w 230"/>
              <a:gd name="T31" fmla="*/ 159 h 304"/>
              <a:gd name="T32" fmla="*/ 0 w 230"/>
              <a:gd name="T33" fmla="*/ 17 h 304"/>
              <a:gd name="T34" fmla="*/ 0 w 230"/>
              <a:gd name="T35" fmla="*/ 1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10"/>
                </a:moveTo>
                <a:lnTo>
                  <a:pt x="68" y="0"/>
                </a:lnTo>
                <a:lnTo>
                  <a:pt x="105" y="32"/>
                </a:lnTo>
                <a:lnTo>
                  <a:pt x="138" y="35"/>
                </a:lnTo>
                <a:lnTo>
                  <a:pt x="195" y="72"/>
                </a:lnTo>
                <a:lnTo>
                  <a:pt x="230" y="102"/>
                </a:lnTo>
                <a:lnTo>
                  <a:pt x="195" y="159"/>
                </a:lnTo>
                <a:lnTo>
                  <a:pt x="193" y="267"/>
                </a:lnTo>
                <a:lnTo>
                  <a:pt x="95" y="304"/>
                </a:lnTo>
                <a:lnTo>
                  <a:pt x="48" y="304"/>
                </a:lnTo>
                <a:lnTo>
                  <a:pt x="0" y="282"/>
                </a:lnTo>
                <a:lnTo>
                  <a:pt x="3" y="252"/>
                </a:lnTo>
                <a:lnTo>
                  <a:pt x="70" y="264"/>
                </a:lnTo>
                <a:lnTo>
                  <a:pt x="73" y="229"/>
                </a:lnTo>
                <a:lnTo>
                  <a:pt x="38" y="202"/>
                </a:lnTo>
                <a:lnTo>
                  <a:pt x="50" y="159"/>
                </a:lnTo>
                <a:lnTo>
                  <a:pt x="0" y="17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5" name="Freeform 1408"/>
          <p:cNvSpPr>
            <a:spLocks/>
          </p:cNvSpPr>
          <p:nvPr/>
        </p:nvSpPr>
        <p:spPr bwMode="auto">
          <a:xfrm>
            <a:off x="7694013" y="1913773"/>
            <a:ext cx="247128" cy="335389"/>
          </a:xfrm>
          <a:custGeom>
            <a:avLst/>
            <a:gdLst>
              <a:gd name="T0" fmla="*/ 246 w 246"/>
              <a:gd name="T1" fmla="*/ 4 h 333"/>
              <a:gd name="T2" fmla="*/ 217 w 246"/>
              <a:gd name="T3" fmla="*/ 45 h 333"/>
              <a:gd name="T4" fmla="*/ 224 w 246"/>
              <a:gd name="T5" fmla="*/ 109 h 333"/>
              <a:gd name="T6" fmla="*/ 153 w 246"/>
              <a:gd name="T7" fmla="*/ 109 h 333"/>
              <a:gd name="T8" fmla="*/ 96 w 246"/>
              <a:gd name="T9" fmla="*/ 231 h 333"/>
              <a:gd name="T10" fmla="*/ 108 w 246"/>
              <a:gd name="T11" fmla="*/ 269 h 333"/>
              <a:gd name="T12" fmla="*/ 45 w 246"/>
              <a:gd name="T13" fmla="*/ 295 h 333"/>
              <a:gd name="T14" fmla="*/ 16 w 246"/>
              <a:gd name="T15" fmla="*/ 333 h 333"/>
              <a:gd name="T16" fmla="*/ 0 w 246"/>
              <a:gd name="T17" fmla="*/ 250 h 333"/>
              <a:gd name="T18" fmla="*/ 41 w 246"/>
              <a:gd name="T19" fmla="*/ 240 h 333"/>
              <a:gd name="T20" fmla="*/ 51 w 246"/>
              <a:gd name="T21" fmla="*/ 180 h 333"/>
              <a:gd name="T22" fmla="*/ 32 w 246"/>
              <a:gd name="T23" fmla="*/ 180 h 333"/>
              <a:gd name="T24" fmla="*/ 0 w 246"/>
              <a:gd name="T25" fmla="*/ 96 h 333"/>
              <a:gd name="T26" fmla="*/ 45 w 246"/>
              <a:gd name="T27" fmla="*/ 42 h 333"/>
              <a:gd name="T28" fmla="*/ 38 w 246"/>
              <a:gd name="T29" fmla="*/ 0 h 333"/>
              <a:gd name="T30" fmla="*/ 41 w 246"/>
              <a:gd name="T31" fmla="*/ 32 h 333"/>
              <a:gd name="T32" fmla="*/ 217 w 246"/>
              <a:gd name="T33" fmla="*/ 45 h 333"/>
              <a:gd name="T34" fmla="*/ 220 w 246"/>
              <a:gd name="T35" fmla="*/ 45 h 333"/>
              <a:gd name="T36" fmla="*/ 246 w 246"/>
              <a:gd name="T37" fmla="*/ 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4"/>
                </a:moveTo>
                <a:lnTo>
                  <a:pt x="217" y="45"/>
                </a:lnTo>
                <a:lnTo>
                  <a:pt x="224" y="109"/>
                </a:lnTo>
                <a:lnTo>
                  <a:pt x="153" y="109"/>
                </a:lnTo>
                <a:lnTo>
                  <a:pt x="96" y="231"/>
                </a:lnTo>
                <a:lnTo>
                  <a:pt x="108" y="269"/>
                </a:lnTo>
                <a:lnTo>
                  <a:pt x="45" y="295"/>
                </a:lnTo>
                <a:lnTo>
                  <a:pt x="16" y="333"/>
                </a:lnTo>
                <a:lnTo>
                  <a:pt x="0" y="250"/>
                </a:lnTo>
                <a:lnTo>
                  <a:pt x="41" y="240"/>
                </a:lnTo>
                <a:lnTo>
                  <a:pt x="51" y="180"/>
                </a:lnTo>
                <a:lnTo>
                  <a:pt x="32" y="180"/>
                </a:lnTo>
                <a:lnTo>
                  <a:pt x="0" y="96"/>
                </a:lnTo>
                <a:lnTo>
                  <a:pt x="45" y="42"/>
                </a:lnTo>
                <a:lnTo>
                  <a:pt x="38" y="0"/>
                </a:lnTo>
                <a:lnTo>
                  <a:pt x="41" y="32"/>
                </a:lnTo>
                <a:lnTo>
                  <a:pt x="217" y="45"/>
                </a:lnTo>
                <a:lnTo>
                  <a:pt x="220" y="45"/>
                </a:lnTo>
                <a:lnTo>
                  <a:pt x="246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6" name="Freeform 1407"/>
          <p:cNvSpPr>
            <a:spLocks/>
          </p:cNvSpPr>
          <p:nvPr/>
        </p:nvSpPr>
        <p:spPr bwMode="auto">
          <a:xfrm>
            <a:off x="7694013" y="1913773"/>
            <a:ext cx="249649" cy="335389"/>
          </a:xfrm>
          <a:custGeom>
            <a:avLst/>
            <a:gdLst>
              <a:gd name="T0" fmla="*/ 246 w 246"/>
              <a:gd name="T1" fmla="*/ 3 h 333"/>
              <a:gd name="T2" fmla="*/ 216 w 246"/>
              <a:gd name="T3" fmla="*/ 45 h 333"/>
              <a:gd name="T4" fmla="*/ 224 w 246"/>
              <a:gd name="T5" fmla="*/ 108 h 333"/>
              <a:gd name="T6" fmla="*/ 152 w 246"/>
              <a:gd name="T7" fmla="*/ 108 h 333"/>
              <a:gd name="T8" fmla="*/ 97 w 246"/>
              <a:gd name="T9" fmla="*/ 230 h 333"/>
              <a:gd name="T10" fmla="*/ 107 w 246"/>
              <a:gd name="T11" fmla="*/ 268 h 333"/>
              <a:gd name="T12" fmla="*/ 45 w 246"/>
              <a:gd name="T13" fmla="*/ 295 h 333"/>
              <a:gd name="T14" fmla="*/ 17 w 246"/>
              <a:gd name="T15" fmla="*/ 333 h 333"/>
              <a:gd name="T16" fmla="*/ 0 w 246"/>
              <a:gd name="T17" fmla="*/ 250 h 333"/>
              <a:gd name="T18" fmla="*/ 42 w 246"/>
              <a:gd name="T19" fmla="*/ 240 h 333"/>
              <a:gd name="T20" fmla="*/ 52 w 246"/>
              <a:gd name="T21" fmla="*/ 180 h 333"/>
              <a:gd name="T22" fmla="*/ 32 w 246"/>
              <a:gd name="T23" fmla="*/ 180 h 333"/>
              <a:gd name="T24" fmla="*/ 0 w 246"/>
              <a:gd name="T25" fmla="*/ 95 h 333"/>
              <a:gd name="T26" fmla="*/ 45 w 246"/>
              <a:gd name="T27" fmla="*/ 40 h 333"/>
              <a:gd name="T28" fmla="*/ 37 w 246"/>
              <a:gd name="T29" fmla="*/ 0 h 333"/>
              <a:gd name="T30" fmla="*/ 42 w 246"/>
              <a:gd name="T31" fmla="*/ 30 h 333"/>
              <a:gd name="T32" fmla="*/ 216 w 246"/>
              <a:gd name="T33" fmla="*/ 45 h 333"/>
              <a:gd name="T34" fmla="*/ 219 w 246"/>
              <a:gd name="T35" fmla="*/ 45 h 333"/>
              <a:gd name="T36" fmla="*/ 246 w 246"/>
              <a:gd name="T37" fmla="*/ 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3"/>
                </a:moveTo>
                <a:lnTo>
                  <a:pt x="216" y="45"/>
                </a:lnTo>
                <a:lnTo>
                  <a:pt x="224" y="108"/>
                </a:lnTo>
                <a:lnTo>
                  <a:pt x="152" y="108"/>
                </a:lnTo>
                <a:lnTo>
                  <a:pt x="97" y="230"/>
                </a:lnTo>
                <a:lnTo>
                  <a:pt x="107" y="268"/>
                </a:lnTo>
                <a:lnTo>
                  <a:pt x="45" y="295"/>
                </a:lnTo>
                <a:lnTo>
                  <a:pt x="17" y="333"/>
                </a:lnTo>
                <a:lnTo>
                  <a:pt x="0" y="250"/>
                </a:lnTo>
                <a:lnTo>
                  <a:pt x="42" y="240"/>
                </a:lnTo>
                <a:lnTo>
                  <a:pt x="52" y="180"/>
                </a:lnTo>
                <a:lnTo>
                  <a:pt x="32" y="180"/>
                </a:lnTo>
                <a:lnTo>
                  <a:pt x="0" y="95"/>
                </a:lnTo>
                <a:lnTo>
                  <a:pt x="45" y="40"/>
                </a:lnTo>
                <a:lnTo>
                  <a:pt x="37" y="0"/>
                </a:lnTo>
                <a:lnTo>
                  <a:pt x="42" y="30"/>
                </a:lnTo>
                <a:lnTo>
                  <a:pt x="216" y="45"/>
                </a:lnTo>
                <a:lnTo>
                  <a:pt x="219" y="45"/>
                </a:lnTo>
                <a:lnTo>
                  <a:pt x="246" y="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7" name="Freeform 1406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8" name="Freeform 1405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9" name="Freeform 1404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0" name="Freeform 1403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1" name="Freeform 1402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2" name="Freeform 1401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3" name="Freeform 1400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4" name="Freeform 1399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5" name="Freeform 139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396" name="Group 1386"/>
          <p:cNvGrpSpPr>
            <a:grpSpLocks/>
          </p:cNvGrpSpPr>
          <p:nvPr/>
        </p:nvGrpSpPr>
        <p:grpSpPr bwMode="auto">
          <a:xfrm>
            <a:off x="3238135" y="1734732"/>
            <a:ext cx="1278512" cy="1386945"/>
            <a:chOff x="3772" y="2560"/>
            <a:chExt cx="1267" cy="1376"/>
          </a:xfrm>
          <a:solidFill>
            <a:srgbClr val="FF0000"/>
          </a:solidFill>
        </p:grpSpPr>
        <p:sp>
          <p:nvSpPr>
            <p:cNvPr id="397" name="Freeform 1397"/>
            <p:cNvSpPr>
              <a:spLocks/>
            </p:cNvSpPr>
            <p:nvPr/>
          </p:nvSpPr>
          <p:spPr bwMode="auto">
            <a:xfrm>
              <a:off x="4793" y="3274"/>
              <a:ext cx="57" cy="74"/>
            </a:xfrm>
            <a:custGeom>
              <a:avLst/>
              <a:gdLst>
                <a:gd name="T0" fmla="*/ 32 w 57"/>
                <a:gd name="T1" fmla="*/ 0 h 74"/>
                <a:gd name="T2" fmla="*/ 57 w 57"/>
                <a:gd name="T3" fmla="*/ 19 h 74"/>
                <a:gd name="T4" fmla="*/ 28 w 57"/>
                <a:gd name="T5" fmla="*/ 67 h 74"/>
                <a:gd name="T6" fmla="*/ 3 w 57"/>
                <a:gd name="T7" fmla="*/ 74 h 74"/>
                <a:gd name="T8" fmla="*/ 0 w 57"/>
                <a:gd name="T9" fmla="*/ 19 h 74"/>
                <a:gd name="T10" fmla="*/ 32 w 57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396"/>
            <p:cNvSpPr>
              <a:spLocks/>
            </p:cNvSpPr>
            <p:nvPr/>
          </p:nvSpPr>
          <p:spPr bwMode="auto">
            <a:xfrm>
              <a:off x="4460" y="3348"/>
              <a:ext cx="58" cy="67"/>
            </a:xfrm>
            <a:custGeom>
              <a:avLst/>
              <a:gdLst>
                <a:gd name="T0" fmla="*/ 0 w 58"/>
                <a:gd name="T1" fmla="*/ 0 h 67"/>
                <a:gd name="T2" fmla="*/ 58 w 58"/>
                <a:gd name="T3" fmla="*/ 22 h 67"/>
                <a:gd name="T4" fmla="*/ 54 w 58"/>
                <a:gd name="T5" fmla="*/ 64 h 67"/>
                <a:gd name="T6" fmla="*/ 16 w 58"/>
                <a:gd name="T7" fmla="*/ 67 h 67"/>
                <a:gd name="T8" fmla="*/ 0 w 58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99" name="Group 1387"/>
            <p:cNvGrpSpPr>
              <a:grpSpLocks/>
            </p:cNvGrpSpPr>
            <p:nvPr/>
          </p:nvGrpSpPr>
          <p:grpSpPr bwMode="auto">
            <a:xfrm>
              <a:off x="3772" y="2560"/>
              <a:ext cx="1267" cy="1376"/>
              <a:chOff x="3772" y="2560"/>
              <a:chExt cx="1267" cy="1376"/>
            </a:xfrm>
            <a:grpFill/>
          </p:grpSpPr>
          <p:sp>
            <p:nvSpPr>
              <p:cNvPr id="400" name="Freeform 1395"/>
              <p:cNvSpPr>
                <a:spLocks/>
              </p:cNvSpPr>
              <p:nvPr/>
            </p:nvSpPr>
            <p:spPr bwMode="auto">
              <a:xfrm>
                <a:off x="4921" y="3072"/>
                <a:ext cx="64" cy="103"/>
              </a:xfrm>
              <a:custGeom>
                <a:avLst/>
                <a:gdLst>
                  <a:gd name="T0" fmla="*/ 0 w 64"/>
                  <a:gd name="T1" fmla="*/ 0 h 103"/>
                  <a:gd name="T2" fmla="*/ 0 w 64"/>
                  <a:gd name="T3" fmla="*/ 103 h 103"/>
                  <a:gd name="T4" fmla="*/ 64 w 64"/>
                  <a:gd name="T5" fmla="*/ 84 h 103"/>
                  <a:gd name="T6" fmla="*/ 38 w 64"/>
                  <a:gd name="T7" fmla="*/ 0 h 103"/>
                  <a:gd name="T8" fmla="*/ 0 w 64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3">
                    <a:moveTo>
                      <a:pt x="0" y="0"/>
                    </a:moveTo>
                    <a:lnTo>
                      <a:pt x="0" y="103"/>
                    </a:lnTo>
                    <a:lnTo>
                      <a:pt x="64" y="84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1" name="Freeform 1394"/>
              <p:cNvSpPr>
                <a:spLocks/>
              </p:cNvSpPr>
              <p:nvPr/>
            </p:nvSpPr>
            <p:spPr bwMode="auto">
              <a:xfrm>
                <a:off x="4725" y="3108"/>
                <a:ext cx="170" cy="140"/>
              </a:xfrm>
              <a:custGeom>
                <a:avLst/>
                <a:gdLst>
                  <a:gd name="T0" fmla="*/ 141 w 170"/>
                  <a:gd name="T1" fmla="*/ 12 h 140"/>
                  <a:gd name="T2" fmla="*/ 96 w 170"/>
                  <a:gd name="T3" fmla="*/ 35 h 140"/>
                  <a:gd name="T4" fmla="*/ 84 w 170"/>
                  <a:gd name="T5" fmla="*/ 0 h 140"/>
                  <a:gd name="T6" fmla="*/ 39 w 170"/>
                  <a:gd name="T7" fmla="*/ 32 h 140"/>
                  <a:gd name="T8" fmla="*/ 39 w 170"/>
                  <a:gd name="T9" fmla="*/ 67 h 140"/>
                  <a:gd name="T10" fmla="*/ 0 w 170"/>
                  <a:gd name="T11" fmla="*/ 118 h 140"/>
                  <a:gd name="T12" fmla="*/ 4 w 170"/>
                  <a:gd name="T13" fmla="*/ 137 h 140"/>
                  <a:gd name="T14" fmla="*/ 122 w 170"/>
                  <a:gd name="T15" fmla="*/ 140 h 140"/>
                  <a:gd name="T16" fmla="*/ 116 w 170"/>
                  <a:gd name="T17" fmla="*/ 105 h 140"/>
                  <a:gd name="T18" fmla="*/ 170 w 170"/>
                  <a:gd name="T19" fmla="*/ 51 h 140"/>
                  <a:gd name="T20" fmla="*/ 141 w 170"/>
                  <a:gd name="T21" fmla="*/ 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0">
                    <a:moveTo>
                      <a:pt x="141" y="12"/>
                    </a:moveTo>
                    <a:lnTo>
                      <a:pt x="96" y="35"/>
                    </a:lnTo>
                    <a:lnTo>
                      <a:pt x="84" y="0"/>
                    </a:lnTo>
                    <a:lnTo>
                      <a:pt x="39" y="32"/>
                    </a:lnTo>
                    <a:lnTo>
                      <a:pt x="39" y="67"/>
                    </a:lnTo>
                    <a:lnTo>
                      <a:pt x="0" y="118"/>
                    </a:lnTo>
                    <a:lnTo>
                      <a:pt x="4" y="137"/>
                    </a:lnTo>
                    <a:lnTo>
                      <a:pt x="122" y="140"/>
                    </a:lnTo>
                    <a:lnTo>
                      <a:pt x="116" y="105"/>
                    </a:lnTo>
                    <a:lnTo>
                      <a:pt x="170" y="51"/>
                    </a:lnTo>
                    <a:lnTo>
                      <a:pt x="14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2" name="Freeform 1393"/>
              <p:cNvSpPr>
                <a:spLocks/>
              </p:cNvSpPr>
              <p:nvPr/>
            </p:nvSpPr>
            <p:spPr bwMode="auto">
              <a:xfrm>
                <a:off x="4917" y="3229"/>
                <a:ext cx="42" cy="71"/>
              </a:xfrm>
              <a:custGeom>
                <a:avLst/>
                <a:gdLst>
                  <a:gd name="T0" fmla="*/ 0 w 42"/>
                  <a:gd name="T1" fmla="*/ 0 h 71"/>
                  <a:gd name="T2" fmla="*/ 0 w 42"/>
                  <a:gd name="T3" fmla="*/ 71 h 71"/>
                  <a:gd name="T4" fmla="*/ 42 w 42"/>
                  <a:gd name="T5" fmla="*/ 71 h 71"/>
                  <a:gd name="T6" fmla="*/ 42 w 42"/>
                  <a:gd name="T7" fmla="*/ 7 h 71"/>
                  <a:gd name="T8" fmla="*/ 0 w 42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1">
                    <a:moveTo>
                      <a:pt x="0" y="0"/>
                    </a:moveTo>
                    <a:lnTo>
                      <a:pt x="0" y="71"/>
                    </a:lnTo>
                    <a:lnTo>
                      <a:pt x="42" y="71"/>
                    </a:lnTo>
                    <a:lnTo>
                      <a:pt x="4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3" name="Freeform 1392"/>
              <p:cNvSpPr>
                <a:spLocks/>
              </p:cNvSpPr>
              <p:nvPr/>
            </p:nvSpPr>
            <p:spPr bwMode="auto">
              <a:xfrm>
                <a:off x="4428" y="3376"/>
                <a:ext cx="358" cy="295"/>
              </a:xfrm>
              <a:custGeom>
                <a:avLst/>
                <a:gdLst>
                  <a:gd name="T0" fmla="*/ 352 w 358"/>
                  <a:gd name="T1" fmla="*/ 0 h 295"/>
                  <a:gd name="T2" fmla="*/ 278 w 358"/>
                  <a:gd name="T3" fmla="*/ 16 h 295"/>
                  <a:gd name="T4" fmla="*/ 256 w 358"/>
                  <a:gd name="T5" fmla="*/ 74 h 295"/>
                  <a:gd name="T6" fmla="*/ 118 w 358"/>
                  <a:gd name="T7" fmla="*/ 122 h 295"/>
                  <a:gd name="T8" fmla="*/ 102 w 358"/>
                  <a:gd name="T9" fmla="*/ 96 h 295"/>
                  <a:gd name="T10" fmla="*/ 54 w 358"/>
                  <a:gd name="T11" fmla="*/ 93 h 295"/>
                  <a:gd name="T12" fmla="*/ 54 w 358"/>
                  <a:gd name="T13" fmla="*/ 141 h 295"/>
                  <a:gd name="T14" fmla="*/ 26 w 358"/>
                  <a:gd name="T15" fmla="*/ 164 h 295"/>
                  <a:gd name="T16" fmla="*/ 0 w 358"/>
                  <a:gd name="T17" fmla="*/ 218 h 295"/>
                  <a:gd name="T18" fmla="*/ 35 w 358"/>
                  <a:gd name="T19" fmla="*/ 218 h 295"/>
                  <a:gd name="T20" fmla="*/ 35 w 358"/>
                  <a:gd name="T21" fmla="*/ 247 h 295"/>
                  <a:gd name="T22" fmla="*/ 58 w 358"/>
                  <a:gd name="T23" fmla="*/ 266 h 295"/>
                  <a:gd name="T24" fmla="*/ 99 w 358"/>
                  <a:gd name="T25" fmla="*/ 244 h 295"/>
                  <a:gd name="T26" fmla="*/ 106 w 358"/>
                  <a:gd name="T27" fmla="*/ 282 h 295"/>
                  <a:gd name="T28" fmla="*/ 137 w 358"/>
                  <a:gd name="T29" fmla="*/ 295 h 295"/>
                  <a:gd name="T30" fmla="*/ 176 w 358"/>
                  <a:gd name="T31" fmla="*/ 279 h 295"/>
                  <a:gd name="T32" fmla="*/ 160 w 358"/>
                  <a:gd name="T33" fmla="*/ 218 h 295"/>
                  <a:gd name="T34" fmla="*/ 211 w 358"/>
                  <a:gd name="T35" fmla="*/ 208 h 295"/>
                  <a:gd name="T36" fmla="*/ 256 w 358"/>
                  <a:gd name="T37" fmla="*/ 218 h 295"/>
                  <a:gd name="T38" fmla="*/ 329 w 358"/>
                  <a:gd name="T39" fmla="*/ 112 h 295"/>
                  <a:gd name="T40" fmla="*/ 329 w 358"/>
                  <a:gd name="T41" fmla="*/ 74 h 295"/>
                  <a:gd name="T42" fmla="*/ 358 w 358"/>
                  <a:gd name="T43" fmla="*/ 39 h 295"/>
                  <a:gd name="T44" fmla="*/ 352 w 358"/>
                  <a:gd name="T4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8" h="295">
                    <a:moveTo>
                      <a:pt x="352" y="0"/>
                    </a:moveTo>
                    <a:lnTo>
                      <a:pt x="278" y="16"/>
                    </a:lnTo>
                    <a:lnTo>
                      <a:pt x="256" y="74"/>
                    </a:lnTo>
                    <a:lnTo>
                      <a:pt x="118" y="122"/>
                    </a:lnTo>
                    <a:lnTo>
                      <a:pt x="102" y="96"/>
                    </a:lnTo>
                    <a:lnTo>
                      <a:pt x="54" y="93"/>
                    </a:lnTo>
                    <a:lnTo>
                      <a:pt x="54" y="141"/>
                    </a:lnTo>
                    <a:lnTo>
                      <a:pt x="26" y="164"/>
                    </a:lnTo>
                    <a:lnTo>
                      <a:pt x="0" y="218"/>
                    </a:lnTo>
                    <a:lnTo>
                      <a:pt x="35" y="218"/>
                    </a:lnTo>
                    <a:lnTo>
                      <a:pt x="35" y="247"/>
                    </a:lnTo>
                    <a:lnTo>
                      <a:pt x="58" y="266"/>
                    </a:lnTo>
                    <a:lnTo>
                      <a:pt x="99" y="244"/>
                    </a:lnTo>
                    <a:lnTo>
                      <a:pt x="106" y="282"/>
                    </a:lnTo>
                    <a:lnTo>
                      <a:pt x="137" y="295"/>
                    </a:lnTo>
                    <a:lnTo>
                      <a:pt x="176" y="279"/>
                    </a:lnTo>
                    <a:lnTo>
                      <a:pt x="160" y="218"/>
                    </a:lnTo>
                    <a:lnTo>
                      <a:pt x="211" y="208"/>
                    </a:lnTo>
                    <a:lnTo>
                      <a:pt x="256" y="218"/>
                    </a:lnTo>
                    <a:lnTo>
                      <a:pt x="329" y="112"/>
                    </a:lnTo>
                    <a:lnTo>
                      <a:pt x="329" y="74"/>
                    </a:lnTo>
                    <a:lnTo>
                      <a:pt x="358" y="39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4" name="Freeform 1391"/>
              <p:cNvSpPr>
                <a:spLocks/>
              </p:cNvSpPr>
              <p:nvPr/>
            </p:nvSpPr>
            <p:spPr bwMode="auto">
              <a:xfrm>
                <a:off x="4815" y="3380"/>
                <a:ext cx="93" cy="76"/>
              </a:xfrm>
              <a:custGeom>
                <a:avLst/>
                <a:gdLst>
                  <a:gd name="T0" fmla="*/ 86 w 93"/>
                  <a:gd name="T1" fmla="*/ 0 h 76"/>
                  <a:gd name="T2" fmla="*/ 16 w 93"/>
                  <a:gd name="T3" fmla="*/ 16 h 76"/>
                  <a:gd name="T4" fmla="*/ 0 w 93"/>
                  <a:gd name="T5" fmla="*/ 64 h 76"/>
                  <a:gd name="T6" fmla="*/ 35 w 93"/>
                  <a:gd name="T7" fmla="*/ 76 h 76"/>
                  <a:gd name="T8" fmla="*/ 93 w 93"/>
                  <a:gd name="T9" fmla="*/ 38 h 76"/>
                  <a:gd name="T10" fmla="*/ 86 w 93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76">
                    <a:moveTo>
                      <a:pt x="86" y="0"/>
                    </a:moveTo>
                    <a:lnTo>
                      <a:pt x="16" y="16"/>
                    </a:lnTo>
                    <a:lnTo>
                      <a:pt x="0" y="64"/>
                    </a:lnTo>
                    <a:lnTo>
                      <a:pt x="35" y="76"/>
                    </a:lnTo>
                    <a:lnTo>
                      <a:pt x="93" y="38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5" name="Freeform 1390"/>
              <p:cNvSpPr>
                <a:spLocks/>
              </p:cNvSpPr>
              <p:nvPr/>
            </p:nvSpPr>
            <p:spPr bwMode="auto">
              <a:xfrm>
                <a:off x="4895" y="3450"/>
                <a:ext cx="144" cy="64"/>
              </a:xfrm>
              <a:custGeom>
                <a:avLst/>
                <a:gdLst>
                  <a:gd name="T0" fmla="*/ 0 w 144"/>
                  <a:gd name="T1" fmla="*/ 6 h 64"/>
                  <a:gd name="T2" fmla="*/ 54 w 144"/>
                  <a:gd name="T3" fmla="*/ 0 h 64"/>
                  <a:gd name="T4" fmla="*/ 77 w 144"/>
                  <a:gd name="T5" fmla="*/ 13 h 64"/>
                  <a:gd name="T6" fmla="*/ 144 w 144"/>
                  <a:gd name="T7" fmla="*/ 22 h 64"/>
                  <a:gd name="T8" fmla="*/ 144 w 144"/>
                  <a:gd name="T9" fmla="*/ 64 h 64"/>
                  <a:gd name="T10" fmla="*/ 90 w 144"/>
                  <a:gd name="T11" fmla="*/ 42 h 64"/>
                  <a:gd name="T12" fmla="*/ 38 w 144"/>
                  <a:gd name="T13" fmla="*/ 48 h 64"/>
                  <a:gd name="T14" fmla="*/ 0 w 144"/>
                  <a:gd name="T15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64">
                    <a:moveTo>
                      <a:pt x="0" y="6"/>
                    </a:moveTo>
                    <a:lnTo>
                      <a:pt x="54" y="0"/>
                    </a:lnTo>
                    <a:lnTo>
                      <a:pt x="77" y="13"/>
                    </a:lnTo>
                    <a:lnTo>
                      <a:pt x="144" y="22"/>
                    </a:lnTo>
                    <a:lnTo>
                      <a:pt x="144" y="64"/>
                    </a:lnTo>
                    <a:lnTo>
                      <a:pt x="90" y="42"/>
                    </a:lnTo>
                    <a:lnTo>
                      <a:pt x="38" y="48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6" name="Freeform 1389"/>
              <p:cNvSpPr>
                <a:spLocks/>
              </p:cNvSpPr>
              <p:nvPr/>
            </p:nvSpPr>
            <p:spPr bwMode="auto">
              <a:xfrm>
                <a:off x="3887" y="3808"/>
                <a:ext cx="116" cy="128"/>
              </a:xfrm>
              <a:custGeom>
                <a:avLst/>
                <a:gdLst>
                  <a:gd name="T0" fmla="*/ 13 w 116"/>
                  <a:gd name="T1" fmla="*/ 0 h 128"/>
                  <a:gd name="T2" fmla="*/ 77 w 116"/>
                  <a:gd name="T3" fmla="*/ 4 h 128"/>
                  <a:gd name="T4" fmla="*/ 116 w 116"/>
                  <a:gd name="T5" fmla="*/ 23 h 128"/>
                  <a:gd name="T6" fmla="*/ 106 w 116"/>
                  <a:gd name="T7" fmla="*/ 71 h 128"/>
                  <a:gd name="T8" fmla="*/ 116 w 116"/>
                  <a:gd name="T9" fmla="*/ 96 h 128"/>
                  <a:gd name="T10" fmla="*/ 61 w 116"/>
                  <a:gd name="T11" fmla="*/ 106 h 128"/>
                  <a:gd name="T12" fmla="*/ 45 w 116"/>
                  <a:gd name="T13" fmla="*/ 128 h 128"/>
                  <a:gd name="T14" fmla="*/ 13 w 116"/>
                  <a:gd name="T15" fmla="*/ 128 h 128"/>
                  <a:gd name="T16" fmla="*/ 20 w 116"/>
                  <a:gd name="T17" fmla="*/ 80 h 128"/>
                  <a:gd name="T18" fmla="*/ 0 w 116"/>
                  <a:gd name="T19" fmla="*/ 64 h 128"/>
                  <a:gd name="T20" fmla="*/ 13 w 116"/>
                  <a:gd name="T21" fmla="*/ 36 h 128"/>
                  <a:gd name="T22" fmla="*/ 13 w 11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8">
                    <a:moveTo>
                      <a:pt x="13" y="0"/>
                    </a:moveTo>
                    <a:lnTo>
                      <a:pt x="77" y="4"/>
                    </a:lnTo>
                    <a:lnTo>
                      <a:pt x="116" y="23"/>
                    </a:lnTo>
                    <a:lnTo>
                      <a:pt x="106" y="71"/>
                    </a:lnTo>
                    <a:lnTo>
                      <a:pt x="116" y="96"/>
                    </a:lnTo>
                    <a:lnTo>
                      <a:pt x="61" y="106"/>
                    </a:lnTo>
                    <a:lnTo>
                      <a:pt x="45" y="128"/>
                    </a:lnTo>
                    <a:lnTo>
                      <a:pt x="13" y="128"/>
                    </a:lnTo>
                    <a:lnTo>
                      <a:pt x="20" y="80"/>
                    </a:lnTo>
                    <a:lnTo>
                      <a:pt x="0" y="64"/>
                    </a:ln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7" name="Freeform 1388"/>
              <p:cNvSpPr>
                <a:spLocks/>
              </p:cNvSpPr>
              <p:nvPr/>
            </p:nvSpPr>
            <p:spPr bwMode="auto">
              <a:xfrm>
                <a:off x="3772" y="2560"/>
                <a:ext cx="1225" cy="1303"/>
              </a:xfrm>
              <a:custGeom>
                <a:avLst/>
                <a:gdLst>
                  <a:gd name="T0" fmla="*/ 688 w 1225"/>
                  <a:gd name="T1" fmla="*/ 0 h 1303"/>
                  <a:gd name="T2" fmla="*/ 560 w 1225"/>
                  <a:gd name="T3" fmla="*/ 144 h 1303"/>
                  <a:gd name="T4" fmla="*/ 410 w 1225"/>
                  <a:gd name="T5" fmla="*/ 394 h 1303"/>
                  <a:gd name="T6" fmla="*/ 333 w 1225"/>
                  <a:gd name="T7" fmla="*/ 615 h 1303"/>
                  <a:gd name="T8" fmla="*/ 227 w 1225"/>
                  <a:gd name="T9" fmla="*/ 618 h 1303"/>
                  <a:gd name="T10" fmla="*/ 170 w 1225"/>
                  <a:gd name="T11" fmla="*/ 736 h 1303"/>
                  <a:gd name="T12" fmla="*/ 87 w 1225"/>
                  <a:gd name="T13" fmla="*/ 711 h 1303"/>
                  <a:gd name="T14" fmla="*/ 90 w 1225"/>
                  <a:gd name="T15" fmla="*/ 704 h 1303"/>
                  <a:gd name="T16" fmla="*/ 13 w 1225"/>
                  <a:gd name="T17" fmla="*/ 704 h 1303"/>
                  <a:gd name="T18" fmla="*/ 42 w 1225"/>
                  <a:gd name="T19" fmla="*/ 784 h 1303"/>
                  <a:gd name="T20" fmla="*/ 106 w 1225"/>
                  <a:gd name="T21" fmla="*/ 890 h 1303"/>
                  <a:gd name="T22" fmla="*/ 125 w 1225"/>
                  <a:gd name="T23" fmla="*/ 1031 h 1303"/>
                  <a:gd name="T24" fmla="*/ 48 w 1225"/>
                  <a:gd name="T25" fmla="*/ 1034 h 1303"/>
                  <a:gd name="T26" fmla="*/ 51 w 1225"/>
                  <a:gd name="T27" fmla="*/ 1044 h 1303"/>
                  <a:gd name="T28" fmla="*/ 7 w 1225"/>
                  <a:gd name="T29" fmla="*/ 1063 h 1303"/>
                  <a:gd name="T30" fmla="*/ 23 w 1225"/>
                  <a:gd name="T31" fmla="*/ 1130 h 1303"/>
                  <a:gd name="T32" fmla="*/ 109 w 1225"/>
                  <a:gd name="T33" fmla="*/ 1184 h 1303"/>
                  <a:gd name="T34" fmla="*/ 115 w 1225"/>
                  <a:gd name="T35" fmla="*/ 1092 h 1303"/>
                  <a:gd name="T36" fmla="*/ 192 w 1225"/>
                  <a:gd name="T37" fmla="*/ 1133 h 1303"/>
                  <a:gd name="T38" fmla="*/ 237 w 1225"/>
                  <a:gd name="T39" fmla="*/ 1098 h 1303"/>
                  <a:gd name="T40" fmla="*/ 278 w 1225"/>
                  <a:gd name="T41" fmla="*/ 1252 h 1303"/>
                  <a:gd name="T42" fmla="*/ 342 w 1225"/>
                  <a:gd name="T43" fmla="*/ 1303 h 1303"/>
                  <a:gd name="T44" fmla="*/ 397 w 1225"/>
                  <a:gd name="T45" fmla="*/ 1268 h 1303"/>
                  <a:gd name="T46" fmla="*/ 490 w 1225"/>
                  <a:gd name="T47" fmla="*/ 1168 h 1303"/>
                  <a:gd name="T48" fmla="*/ 531 w 1225"/>
                  <a:gd name="T49" fmla="*/ 1060 h 1303"/>
                  <a:gd name="T50" fmla="*/ 592 w 1225"/>
                  <a:gd name="T51" fmla="*/ 1028 h 1303"/>
                  <a:gd name="T52" fmla="*/ 656 w 1225"/>
                  <a:gd name="T53" fmla="*/ 887 h 1303"/>
                  <a:gd name="T54" fmla="*/ 518 w 1225"/>
                  <a:gd name="T55" fmla="*/ 861 h 1303"/>
                  <a:gd name="T56" fmla="*/ 394 w 1225"/>
                  <a:gd name="T57" fmla="*/ 839 h 1303"/>
                  <a:gd name="T58" fmla="*/ 333 w 1225"/>
                  <a:gd name="T59" fmla="*/ 788 h 1303"/>
                  <a:gd name="T60" fmla="*/ 522 w 1225"/>
                  <a:gd name="T61" fmla="*/ 682 h 1303"/>
                  <a:gd name="T62" fmla="*/ 730 w 1225"/>
                  <a:gd name="T63" fmla="*/ 736 h 1303"/>
                  <a:gd name="T64" fmla="*/ 790 w 1225"/>
                  <a:gd name="T65" fmla="*/ 810 h 1303"/>
                  <a:gd name="T66" fmla="*/ 883 w 1225"/>
                  <a:gd name="T67" fmla="*/ 868 h 1303"/>
                  <a:gd name="T68" fmla="*/ 848 w 1225"/>
                  <a:gd name="T69" fmla="*/ 788 h 1303"/>
                  <a:gd name="T70" fmla="*/ 982 w 1225"/>
                  <a:gd name="T71" fmla="*/ 781 h 1303"/>
                  <a:gd name="T72" fmla="*/ 877 w 1225"/>
                  <a:gd name="T73" fmla="*/ 711 h 1303"/>
                  <a:gd name="T74" fmla="*/ 931 w 1225"/>
                  <a:gd name="T75" fmla="*/ 551 h 1303"/>
                  <a:gd name="T76" fmla="*/ 1017 w 1225"/>
                  <a:gd name="T77" fmla="*/ 522 h 1303"/>
                  <a:gd name="T78" fmla="*/ 1110 w 1225"/>
                  <a:gd name="T79" fmla="*/ 477 h 1303"/>
                  <a:gd name="T80" fmla="*/ 1200 w 1225"/>
                  <a:gd name="T81" fmla="*/ 394 h 1303"/>
                  <a:gd name="T82" fmla="*/ 1225 w 1225"/>
                  <a:gd name="T83" fmla="*/ 365 h 1303"/>
                  <a:gd name="T84" fmla="*/ 1181 w 1225"/>
                  <a:gd name="T85" fmla="*/ 151 h 1303"/>
                  <a:gd name="T86" fmla="*/ 1043 w 1225"/>
                  <a:gd name="T87" fmla="*/ 160 h 1303"/>
                  <a:gd name="T88" fmla="*/ 915 w 1225"/>
                  <a:gd name="T89" fmla="*/ 106 h 1303"/>
                  <a:gd name="T90" fmla="*/ 902 w 1225"/>
                  <a:gd name="T91" fmla="*/ 4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5" h="1303">
                    <a:moveTo>
                      <a:pt x="902" y="42"/>
                    </a:moveTo>
                    <a:lnTo>
                      <a:pt x="688" y="0"/>
                    </a:lnTo>
                    <a:lnTo>
                      <a:pt x="675" y="4"/>
                    </a:lnTo>
                    <a:lnTo>
                      <a:pt x="560" y="144"/>
                    </a:lnTo>
                    <a:lnTo>
                      <a:pt x="480" y="279"/>
                    </a:lnTo>
                    <a:lnTo>
                      <a:pt x="410" y="394"/>
                    </a:lnTo>
                    <a:lnTo>
                      <a:pt x="342" y="538"/>
                    </a:lnTo>
                    <a:lnTo>
                      <a:pt x="333" y="615"/>
                    </a:lnTo>
                    <a:lnTo>
                      <a:pt x="291" y="602"/>
                    </a:lnTo>
                    <a:lnTo>
                      <a:pt x="227" y="618"/>
                    </a:lnTo>
                    <a:lnTo>
                      <a:pt x="195" y="679"/>
                    </a:lnTo>
                    <a:lnTo>
                      <a:pt x="170" y="736"/>
                    </a:lnTo>
                    <a:lnTo>
                      <a:pt x="119" y="736"/>
                    </a:lnTo>
                    <a:lnTo>
                      <a:pt x="87" y="711"/>
                    </a:lnTo>
                    <a:lnTo>
                      <a:pt x="93" y="704"/>
                    </a:lnTo>
                    <a:lnTo>
                      <a:pt x="90" y="704"/>
                    </a:lnTo>
                    <a:lnTo>
                      <a:pt x="64" y="704"/>
                    </a:lnTo>
                    <a:lnTo>
                      <a:pt x="13" y="704"/>
                    </a:lnTo>
                    <a:lnTo>
                      <a:pt x="23" y="740"/>
                    </a:lnTo>
                    <a:lnTo>
                      <a:pt x="42" y="784"/>
                    </a:lnTo>
                    <a:lnTo>
                      <a:pt x="35" y="826"/>
                    </a:lnTo>
                    <a:lnTo>
                      <a:pt x="106" y="890"/>
                    </a:lnTo>
                    <a:lnTo>
                      <a:pt x="93" y="925"/>
                    </a:lnTo>
                    <a:lnTo>
                      <a:pt x="125" y="1031"/>
                    </a:lnTo>
                    <a:lnTo>
                      <a:pt x="99" y="1053"/>
                    </a:lnTo>
                    <a:lnTo>
                      <a:pt x="48" y="1034"/>
                    </a:lnTo>
                    <a:lnTo>
                      <a:pt x="42" y="1040"/>
                    </a:lnTo>
                    <a:lnTo>
                      <a:pt x="51" y="1044"/>
                    </a:lnTo>
                    <a:lnTo>
                      <a:pt x="51" y="1092"/>
                    </a:lnTo>
                    <a:lnTo>
                      <a:pt x="7" y="1063"/>
                    </a:lnTo>
                    <a:lnTo>
                      <a:pt x="0" y="1079"/>
                    </a:lnTo>
                    <a:lnTo>
                      <a:pt x="23" y="1130"/>
                    </a:lnTo>
                    <a:lnTo>
                      <a:pt x="42" y="1191"/>
                    </a:lnTo>
                    <a:lnTo>
                      <a:pt x="109" y="1184"/>
                    </a:lnTo>
                    <a:lnTo>
                      <a:pt x="74" y="1127"/>
                    </a:lnTo>
                    <a:lnTo>
                      <a:pt x="115" y="1092"/>
                    </a:lnTo>
                    <a:lnTo>
                      <a:pt x="160" y="1133"/>
                    </a:lnTo>
                    <a:lnTo>
                      <a:pt x="192" y="1133"/>
                    </a:lnTo>
                    <a:lnTo>
                      <a:pt x="195" y="1050"/>
                    </a:lnTo>
                    <a:lnTo>
                      <a:pt x="237" y="1098"/>
                    </a:lnTo>
                    <a:lnTo>
                      <a:pt x="237" y="1200"/>
                    </a:lnTo>
                    <a:lnTo>
                      <a:pt x="278" y="1252"/>
                    </a:lnTo>
                    <a:lnTo>
                      <a:pt x="256" y="1293"/>
                    </a:lnTo>
                    <a:lnTo>
                      <a:pt x="342" y="1303"/>
                    </a:lnTo>
                    <a:lnTo>
                      <a:pt x="362" y="1274"/>
                    </a:lnTo>
                    <a:lnTo>
                      <a:pt x="397" y="1268"/>
                    </a:lnTo>
                    <a:lnTo>
                      <a:pt x="410" y="1184"/>
                    </a:lnTo>
                    <a:lnTo>
                      <a:pt x="490" y="1168"/>
                    </a:lnTo>
                    <a:lnTo>
                      <a:pt x="570" y="1104"/>
                    </a:lnTo>
                    <a:lnTo>
                      <a:pt x="531" y="1060"/>
                    </a:lnTo>
                    <a:lnTo>
                      <a:pt x="538" y="1024"/>
                    </a:lnTo>
                    <a:lnTo>
                      <a:pt x="592" y="1028"/>
                    </a:lnTo>
                    <a:lnTo>
                      <a:pt x="646" y="948"/>
                    </a:lnTo>
                    <a:lnTo>
                      <a:pt x="656" y="887"/>
                    </a:lnTo>
                    <a:lnTo>
                      <a:pt x="573" y="896"/>
                    </a:lnTo>
                    <a:lnTo>
                      <a:pt x="518" y="861"/>
                    </a:lnTo>
                    <a:lnTo>
                      <a:pt x="422" y="861"/>
                    </a:lnTo>
                    <a:lnTo>
                      <a:pt x="394" y="839"/>
                    </a:lnTo>
                    <a:lnTo>
                      <a:pt x="317" y="810"/>
                    </a:lnTo>
                    <a:lnTo>
                      <a:pt x="333" y="788"/>
                    </a:lnTo>
                    <a:lnTo>
                      <a:pt x="451" y="759"/>
                    </a:lnTo>
                    <a:lnTo>
                      <a:pt x="522" y="682"/>
                    </a:lnTo>
                    <a:lnTo>
                      <a:pt x="589" y="644"/>
                    </a:lnTo>
                    <a:lnTo>
                      <a:pt x="730" y="736"/>
                    </a:lnTo>
                    <a:lnTo>
                      <a:pt x="730" y="768"/>
                    </a:lnTo>
                    <a:lnTo>
                      <a:pt x="790" y="810"/>
                    </a:lnTo>
                    <a:lnTo>
                      <a:pt x="790" y="861"/>
                    </a:lnTo>
                    <a:lnTo>
                      <a:pt x="883" y="868"/>
                    </a:lnTo>
                    <a:lnTo>
                      <a:pt x="877" y="826"/>
                    </a:lnTo>
                    <a:lnTo>
                      <a:pt x="848" y="788"/>
                    </a:lnTo>
                    <a:lnTo>
                      <a:pt x="905" y="765"/>
                    </a:lnTo>
                    <a:lnTo>
                      <a:pt x="982" y="781"/>
                    </a:lnTo>
                    <a:lnTo>
                      <a:pt x="976" y="720"/>
                    </a:lnTo>
                    <a:lnTo>
                      <a:pt x="877" y="711"/>
                    </a:lnTo>
                    <a:lnTo>
                      <a:pt x="963" y="596"/>
                    </a:lnTo>
                    <a:lnTo>
                      <a:pt x="931" y="551"/>
                    </a:lnTo>
                    <a:lnTo>
                      <a:pt x="992" y="541"/>
                    </a:lnTo>
                    <a:lnTo>
                      <a:pt x="1017" y="522"/>
                    </a:lnTo>
                    <a:lnTo>
                      <a:pt x="1062" y="525"/>
                    </a:lnTo>
                    <a:lnTo>
                      <a:pt x="1110" y="477"/>
                    </a:lnTo>
                    <a:lnTo>
                      <a:pt x="1177" y="474"/>
                    </a:lnTo>
                    <a:lnTo>
                      <a:pt x="1200" y="394"/>
                    </a:lnTo>
                    <a:lnTo>
                      <a:pt x="1193" y="372"/>
                    </a:lnTo>
                    <a:lnTo>
                      <a:pt x="1225" y="365"/>
                    </a:lnTo>
                    <a:lnTo>
                      <a:pt x="1216" y="253"/>
                    </a:lnTo>
                    <a:lnTo>
                      <a:pt x="1181" y="151"/>
                    </a:lnTo>
                    <a:lnTo>
                      <a:pt x="1136" y="160"/>
                    </a:lnTo>
                    <a:lnTo>
                      <a:pt x="1043" y="160"/>
                    </a:lnTo>
                    <a:lnTo>
                      <a:pt x="973" y="116"/>
                    </a:lnTo>
                    <a:lnTo>
                      <a:pt x="915" y="106"/>
                    </a:lnTo>
                    <a:lnTo>
                      <a:pt x="886" y="39"/>
                    </a:lnTo>
                    <a:lnTo>
                      <a:pt x="902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408" name="Freeform 1385"/>
          <p:cNvSpPr>
            <a:spLocks/>
          </p:cNvSpPr>
          <p:nvPr/>
        </p:nvSpPr>
        <p:spPr bwMode="auto">
          <a:xfrm>
            <a:off x="3238135" y="1734732"/>
            <a:ext cx="1235642" cy="1313815"/>
          </a:xfrm>
          <a:custGeom>
            <a:avLst/>
            <a:gdLst>
              <a:gd name="T0" fmla="*/ 688 w 1225"/>
              <a:gd name="T1" fmla="*/ 0 h 1303"/>
              <a:gd name="T2" fmla="*/ 560 w 1225"/>
              <a:gd name="T3" fmla="*/ 145 h 1303"/>
              <a:gd name="T4" fmla="*/ 410 w 1225"/>
              <a:gd name="T5" fmla="*/ 395 h 1303"/>
              <a:gd name="T6" fmla="*/ 333 w 1225"/>
              <a:gd name="T7" fmla="*/ 615 h 1303"/>
              <a:gd name="T8" fmla="*/ 228 w 1225"/>
              <a:gd name="T9" fmla="*/ 618 h 1303"/>
              <a:gd name="T10" fmla="*/ 170 w 1225"/>
              <a:gd name="T11" fmla="*/ 738 h 1303"/>
              <a:gd name="T12" fmla="*/ 88 w 1225"/>
              <a:gd name="T13" fmla="*/ 713 h 1303"/>
              <a:gd name="T14" fmla="*/ 90 w 1225"/>
              <a:gd name="T15" fmla="*/ 705 h 1303"/>
              <a:gd name="T16" fmla="*/ 13 w 1225"/>
              <a:gd name="T17" fmla="*/ 705 h 1303"/>
              <a:gd name="T18" fmla="*/ 43 w 1225"/>
              <a:gd name="T19" fmla="*/ 785 h 1303"/>
              <a:gd name="T20" fmla="*/ 105 w 1225"/>
              <a:gd name="T21" fmla="*/ 890 h 1303"/>
              <a:gd name="T22" fmla="*/ 125 w 1225"/>
              <a:gd name="T23" fmla="*/ 1033 h 1303"/>
              <a:gd name="T24" fmla="*/ 48 w 1225"/>
              <a:gd name="T25" fmla="*/ 1035 h 1303"/>
              <a:gd name="T26" fmla="*/ 50 w 1225"/>
              <a:gd name="T27" fmla="*/ 1045 h 1303"/>
              <a:gd name="T28" fmla="*/ 8 w 1225"/>
              <a:gd name="T29" fmla="*/ 1063 h 1303"/>
              <a:gd name="T30" fmla="*/ 23 w 1225"/>
              <a:gd name="T31" fmla="*/ 1130 h 1303"/>
              <a:gd name="T32" fmla="*/ 110 w 1225"/>
              <a:gd name="T33" fmla="*/ 1185 h 1303"/>
              <a:gd name="T34" fmla="*/ 115 w 1225"/>
              <a:gd name="T35" fmla="*/ 1093 h 1303"/>
              <a:gd name="T36" fmla="*/ 193 w 1225"/>
              <a:gd name="T37" fmla="*/ 1133 h 1303"/>
              <a:gd name="T38" fmla="*/ 238 w 1225"/>
              <a:gd name="T39" fmla="*/ 1098 h 1303"/>
              <a:gd name="T40" fmla="*/ 278 w 1225"/>
              <a:gd name="T41" fmla="*/ 1253 h 1303"/>
              <a:gd name="T42" fmla="*/ 343 w 1225"/>
              <a:gd name="T43" fmla="*/ 1303 h 1303"/>
              <a:gd name="T44" fmla="*/ 398 w 1225"/>
              <a:gd name="T45" fmla="*/ 1268 h 1303"/>
              <a:gd name="T46" fmla="*/ 490 w 1225"/>
              <a:gd name="T47" fmla="*/ 1168 h 1303"/>
              <a:gd name="T48" fmla="*/ 530 w 1225"/>
              <a:gd name="T49" fmla="*/ 1060 h 1303"/>
              <a:gd name="T50" fmla="*/ 593 w 1225"/>
              <a:gd name="T51" fmla="*/ 1028 h 1303"/>
              <a:gd name="T52" fmla="*/ 655 w 1225"/>
              <a:gd name="T53" fmla="*/ 888 h 1303"/>
              <a:gd name="T54" fmla="*/ 518 w 1225"/>
              <a:gd name="T55" fmla="*/ 863 h 1303"/>
              <a:gd name="T56" fmla="*/ 395 w 1225"/>
              <a:gd name="T57" fmla="*/ 840 h 1303"/>
              <a:gd name="T58" fmla="*/ 333 w 1225"/>
              <a:gd name="T59" fmla="*/ 788 h 1303"/>
              <a:gd name="T60" fmla="*/ 523 w 1225"/>
              <a:gd name="T61" fmla="*/ 683 h 1303"/>
              <a:gd name="T62" fmla="*/ 730 w 1225"/>
              <a:gd name="T63" fmla="*/ 738 h 1303"/>
              <a:gd name="T64" fmla="*/ 790 w 1225"/>
              <a:gd name="T65" fmla="*/ 810 h 1303"/>
              <a:gd name="T66" fmla="*/ 883 w 1225"/>
              <a:gd name="T67" fmla="*/ 868 h 1303"/>
              <a:gd name="T68" fmla="*/ 848 w 1225"/>
              <a:gd name="T69" fmla="*/ 788 h 1303"/>
              <a:gd name="T70" fmla="*/ 983 w 1225"/>
              <a:gd name="T71" fmla="*/ 783 h 1303"/>
              <a:gd name="T72" fmla="*/ 878 w 1225"/>
              <a:gd name="T73" fmla="*/ 713 h 1303"/>
              <a:gd name="T74" fmla="*/ 930 w 1225"/>
              <a:gd name="T75" fmla="*/ 553 h 1303"/>
              <a:gd name="T76" fmla="*/ 1018 w 1225"/>
              <a:gd name="T77" fmla="*/ 523 h 1303"/>
              <a:gd name="T78" fmla="*/ 1110 w 1225"/>
              <a:gd name="T79" fmla="*/ 478 h 1303"/>
              <a:gd name="T80" fmla="*/ 1200 w 1225"/>
              <a:gd name="T81" fmla="*/ 395 h 1303"/>
              <a:gd name="T82" fmla="*/ 1225 w 1225"/>
              <a:gd name="T83" fmla="*/ 365 h 1303"/>
              <a:gd name="T84" fmla="*/ 1180 w 1225"/>
              <a:gd name="T85" fmla="*/ 153 h 1303"/>
              <a:gd name="T86" fmla="*/ 1043 w 1225"/>
              <a:gd name="T87" fmla="*/ 160 h 1303"/>
              <a:gd name="T88" fmla="*/ 915 w 1225"/>
              <a:gd name="T89" fmla="*/ 108 h 1303"/>
              <a:gd name="T90" fmla="*/ 903 w 1225"/>
              <a:gd name="T91" fmla="*/ 43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5" h="1303">
                <a:moveTo>
                  <a:pt x="903" y="43"/>
                </a:moveTo>
                <a:lnTo>
                  <a:pt x="688" y="0"/>
                </a:lnTo>
                <a:lnTo>
                  <a:pt x="675" y="5"/>
                </a:lnTo>
                <a:lnTo>
                  <a:pt x="560" y="145"/>
                </a:lnTo>
                <a:lnTo>
                  <a:pt x="480" y="280"/>
                </a:lnTo>
                <a:lnTo>
                  <a:pt x="410" y="395"/>
                </a:lnTo>
                <a:lnTo>
                  <a:pt x="343" y="538"/>
                </a:lnTo>
                <a:lnTo>
                  <a:pt x="333" y="615"/>
                </a:lnTo>
                <a:lnTo>
                  <a:pt x="290" y="603"/>
                </a:lnTo>
                <a:lnTo>
                  <a:pt x="228" y="618"/>
                </a:lnTo>
                <a:lnTo>
                  <a:pt x="195" y="680"/>
                </a:lnTo>
                <a:lnTo>
                  <a:pt x="170" y="738"/>
                </a:lnTo>
                <a:lnTo>
                  <a:pt x="120" y="738"/>
                </a:lnTo>
                <a:lnTo>
                  <a:pt x="88" y="713"/>
                </a:lnTo>
                <a:lnTo>
                  <a:pt x="93" y="705"/>
                </a:lnTo>
                <a:lnTo>
                  <a:pt x="90" y="705"/>
                </a:lnTo>
                <a:lnTo>
                  <a:pt x="65" y="705"/>
                </a:lnTo>
                <a:lnTo>
                  <a:pt x="13" y="705"/>
                </a:lnTo>
                <a:lnTo>
                  <a:pt x="23" y="740"/>
                </a:lnTo>
                <a:lnTo>
                  <a:pt x="43" y="785"/>
                </a:lnTo>
                <a:lnTo>
                  <a:pt x="35" y="828"/>
                </a:lnTo>
                <a:lnTo>
                  <a:pt x="105" y="890"/>
                </a:lnTo>
                <a:lnTo>
                  <a:pt x="93" y="925"/>
                </a:lnTo>
                <a:lnTo>
                  <a:pt x="125" y="1033"/>
                </a:lnTo>
                <a:lnTo>
                  <a:pt x="100" y="1053"/>
                </a:lnTo>
                <a:lnTo>
                  <a:pt x="48" y="1035"/>
                </a:lnTo>
                <a:lnTo>
                  <a:pt x="43" y="1040"/>
                </a:lnTo>
                <a:lnTo>
                  <a:pt x="50" y="1045"/>
                </a:lnTo>
                <a:lnTo>
                  <a:pt x="50" y="1093"/>
                </a:lnTo>
                <a:lnTo>
                  <a:pt x="8" y="1063"/>
                </a:lnTo>
                <a:lnTo>
                  <a:pt x="0" y="1080"/>
                </a:lnTo>
                <a:lnTo>
                  <a:pt x="23" y="1130"/>
                </a:lnTo>
                <a:lnTo>
                  <a:pt x="43" y="1193"/>
                </a:lnTo>
                <a:lnTo>
                  <a:pt x="110" y="1185"/>
                </a:lnTo>
                <a:lnTo>
                  <a:pt x="75" y="1128"/>
                </a:lnTo>
                <a:lnTo>
                  <a:pt x="115" y="1093"/>
                </a:lnTo>
                <a:lnTo>
                  <a:pt x="160" y="1133"/>
                </a:lnTo>
                <a:lnTo>
                  <a:pt x="193" y="1133"/>
                </a:lnTo>
                <a:lnTo>
                  <a:pt x="195" y="1050"/>
                </a:lnTo>
                <a:lnTo>
                  <a:pt x="238" y="1098"/>
                </a:lnTo>
                <a:lnTo>
                  <a:pt x="238" y="1200"/>
                </a:lnTo>
                <a:lnTo>
                  <a:pt x="278" y="1253"/>
                </a:lnTo>
                <a:lnTo>
                  <a:pt x="255" y="1293"/>
                </a:lnTo>
                <a:lnTo>
                  <a:pt x="343" y="1303"/>
                </a:lnTo>
                <a:lnTo>
                  <a:pt x="363" y="1275"/>
                </a:lnTo>
                <a:lnTo>
                  <a:pt x="398" y="1268"/>
                </a:lnTo>
                <a:lnTo>
                  <a:pt x="410" y="1185"/>
                </a:lnTo>
                <a:lnTo>
                  <a:pt x="490" y="1168"/>
                </a:lnTo>
                <a:lnTo>
                  <a:pt x="570" y="1105"/>
                </a:lnTo>
                <a:lnTo>
                  <a:pt x="530" y="1060"/>
                </a:lnTo>
                <a:lnTo>
                  <a:pt x="538" y="1025"/>
                </a:lnTo>
                <a:lnTo>
                  <a:pt x="593" y="1028"/>
                </a:lnTo>
                <a:lnTo>
                  <a:pt x="645" y="948"/>
                </a:lnTo>
                <a:lnTo>
                  <a:pt x="655" y="888"/>
                </a:lnTo>
                <a:lnTo>
                  <a:pt x="573" y="898"/>
                </a:lnTo>
                <a:lnTo>
                  <a:pt x="518" y="863"/>
                </a:lnTo>
                <a:lnTo>
                  <a:pt x="423" y="863"/>
                </a:lnTo>
                <a:lnTo>
                  <a:pt x="395" y="840"/>
                </a:lnTo>
                <a:lnTo>
                  <a:pt x="318" y="810"/>
                </a:lnTo>
                <a:lnTo>
                  <a:pt x="333" y="788"/>
                </a:lnTo>
                <a:lnTo>
                  <a:pt x="450" y="760"/>
                </a:lnTo>
                <a:lnTo>
                  <a:pt x="523" y="683"/>
                </a:lnTo>
                <a:lnTo>
                  <a:pt x="590" y="645"/>
                </a:lnTo>
                <a:lnTo>
                  <a:pt x="730" y="738"/>
                </a:lnTo>
                <a:lnTo>
                  <a:pt x="730" y="768"/>
                </a:lnTo>
                <a:lnTo>
                  <a:pt x="790" y="810"/>
                </a:lnTo>
                <a:lnTo>
                  <a:pt x="790" y="863"/>
                </a:lnTo>
                <a:lnTo>
                  <a:pt x="883" y="868"/>
                </a:lnTo>
                <a:lnTo>
                  <a:pt x="878" y="828"/>
                </a:lnTo>
                <a:lnTo>
                  <a:pt x="848" y="788"/>
                </a:lnTo>
                <a:lnTo>
                  <a:pt x="905" y="765"/>
                </a:lnTo>
                <a:lnTo>
                  <a:pt x="983" y="783"/>
                </a:lnTo>
                <a:lnTo>
                  <a:pt x="975" y="720"/>
                </a:lnTo>
                <a:lnTo>
                  <a:pt x="878" y="713"/>
                </a:lnTo>
                <a:lnTo>
                  <a:pt x="963" y="598"/>
                </a:lnTo>
                <a:lnTo>
                  <a:pt x="930" y="553"/>
                </a:lnTo>
                <a:lnTo>
                  <a:pt x="993" y="543"/>
                </a:lnTo>
                <a:lnTo>
                  <a:pt x="1018" y="523"/>
                </a:lnTo>
                <a:lnTo>
                  <a:pt x="1063" y="525"/>
                </a:lnTo>
                <a:lnTo>
                  <a:pt x="1110" y="478"/>
                </a:lnTo>
                <a:lnTo>
                  <a:pt x="1178" y="475"/>
                </a:lnTo>
                <a:lnTo>
                  <a:pt x="1200" y="395"/>
                </a:lnTo>
                <a:lnTo>
                  <a:pt x="1193" y="373"/>
                </a:lnTo>
                <a:lnTo>
                  <a:pt x="1225" y="365"/>
                </a:lnTo>
                <a:lnTo>
                  <a:pt x="1215" y="253"/>
                </a:lnTo>
                <a:lnTo>
                  <a:pt x="1180" y="153"/>
                </a:lnTo>
                <a:lnTo>
                  <a:pt x="1135" y="160"/>
                </a:lnTo>
                <a:lnTo>
                  <a:pt x="1043" y="160"/>
                </a:lnTo>
                <a:lnTo>
                  <a:pt x="973" y="118"/>
                </a:lnTo>
                <a:lnTo>
                  <a:pt x="915" y="108"/>
                </a:lnTo>
                <a:lnTo>
                  <a:pt x="885" y="40"/>
                </a:lnTo>
                <a:lnTo>
                  <a:pt x="903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9" name="Freeform 1384"/>
          <p:cNvSpPr>
            <a:spLocks/>
          </p:cNvSpPr>
          <p:nvPr/>
        </p:nvSpPr>
        <p:spPr bwMode="auto">
          <a:xfrm>
            <a:off x="4130824" y="1580906"/>
            <a:ext cx="690951" cy="532083"/>
          </a:xfrm>
          <a:custGeom>
            <a:avLst/>
            <a:gdLst>
              <a:gd name="T0" fmla="*/ 583 w 685"/>
              <a:gd name="T1" fmla="*/ 0 h 528"/>
              <a:gd name="T2" fmla="*/ 498 w 685"/>
              <a:gd name="T3" fmla="*/ 40 h 528"/>
              <a:gd name="T4" fmla="*/ 465 w 685"/>
              <a:gd name="T5" fmla="*/ 85 h 528"/>
              <a:gd name="T6" fmla="*/ 468 w 685"/>
              <a:gd name="T7" fmla="*/ 163 h 528"/>
              <a:gd name="T8" fmla="*/ 433 w 685"/>
              <a:gd name="T9" fmla="*/ 183 h 528"/>
              <a:gd name="T10" fmla="*/ 408 w 685"/>
              <a:gd name="T11" fmla="*/ 175 h 528"/>
              <a:gd name="T12" fmla="*/ 380 w 685"/>
              <a:gd name="T13" fmla="*/ 208 h 528"/>
              <a:gd name="T14" fmla="*/ 345 w 685"/>
              <a:gd name="T15" fmla="*/ 208 h 528"/>
              <a:gd name="T16" fmla="*/ 273 w 685"/>
              <a:gd name="T17" fmla="*/ 240 h 528"/>
              <a:gd name="T18" fmla="*/ 175 w 685"/>
              <a:gd name="T19" fmla="*/ 240 h 528"/>
              <a:gd name="T20" fmla="*/ 120 w 685"/>
              <a:gd name="T21" fmla="*/ 240 h 528"/>
              <a:gd name="T22" fmla="*/ 88 w 685"/>
              <a:gd name="T23" fmla="*/ 195 h 528"/>
              <a:gd name="T24" fmla="*/ 18 w 685"/>
              <a:gd name="T25" fmla="*/ 195 h 528"/>
              <a:gd name="T26" fmla="*/ 0 w 685"/>
              <a:gd name="T27" fmla="*/ 193 h 528"/>
              <a:gd name="T28" fmla="*/ 30 w 685"/>
              <a:gd name="T29" fmla="*/ 260 h 528"/>
              <a:gd name="T30" fmla="*/ 88 w 685"/>
              <a:gd name="T31" fmla="*/ 270 h 528"/>
              <a:gd name="T32" fmla="*/ 158 w 685"/>
              <a:gd name="T33" fmla="*/ 313 h 528"/>
              <a:gd name="T34" fmla="*/ 250 w 685"/>
              <a:gd name="T35" fmla="*/ 313 h 528"/>
              <a:gd name="T36" fmla="*/ 295 w 685"/>
              <a:gd name="T37" fmla="*/ 305 h 528"/>
              <a:gd name="T38" fmla="*/ 330 w 685"/>
              <a:gd name="T39" fmla="*/ 405 h 528"/>
              <a:gd name="T40" fmla="*/ 340 w 685"/>
              <a:gd name="T41" fmla="*/ 518 h 528"/>
              <a:gd name="T42" fmla="*/ 348 w 685"/>
              <a:gd name="T43" fmla="*/ 513 h 528"/>
              <a:gd name="T44" fmla="*/ 383 w 685"/>
              <a:gd name="T45" fmla="*/ 528 h 528"/>
              <a:gd name="T46" fmla="*/ 575 w 685"/>
              <a:gd name="T47" fmla="*/ 520 h 528"/>
              <a:gd name="T48" fmla="*/ 600 w 685"/>
              <a:gd name="T49" fmla="*/ 470 h 528"/>
              <a:gd name="T50" fmla="*/ 635 w 685"/>
              <a:gd name="T51" fmla="*/ 448 h 528"/>
              <a:gd name="T52" fmla="*/ 635 w 685"/>
              <a:gd name="T53" fmla="*/ 413 h 528"/>
              <a:gd name="T54" fmla="*/ 595 w 685"/>
              <a:gd name="T55" fmla="*/ 398 h 528"/>
              <a:gd name="T56" fmla="*/ 600 w 685"/>
              <a:gd name="T57" fmla="*/ 360 h 528"/>
              <a:gd name="T58" fmla="*/ 645 w 685"/>
              <a:gd name="T59" fmla="*/ 368 h 528"/>
              <a:gd name="T60" fmla="*/ 685 w 685"/>
              <a:gd name="T61" fmla="*/ 340 h 528"/>
              <a:gd name="T62" fmla="*/ 640 w 685"/>
              <a:gd name="T63" fmla="*/ 300 h 528"/>
              <a:gd name="T64" fmla="*/ 610 w 685"/>
              <a:gd name="T65" fmla="*/ 295 h 528"/>
              <a:gd name="T66" fmla="*/ 645 w 685"/>
              <a:gd name="T67" fmla="*/ 218 h 528"/>
              <a:gd name="T68" fmla="*/ 588 w 685"/>
              <a:gd name="T69" fmla="*/ 138 h 528"/>
              <a:gd name="T70" fmla="*/ 550 w 685"/>
              <a:gd name="T71" fmla="*/ 138 h 528"/>
              <a:gd name="T72" fmla="*/ 510 w 685"/>
              <a:gd name="T73" fmla="*/ 118 h 528"/>
              <a:gd name="T74" fmla="*/ 533 w 685"/>
              <a:gd name="T75" fmla="*/ 58 h 528"/>
              <a:gd name="T76" fmla="*/ 583 w 685"/>
              <a:gd name="T77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5" h="528">
                <a:moveTo>
                  <a:pt x="583" y="0"/>
                </a:moveTo>
                <a:lnTo>
                  <a:pt x="498" y="40"/>
                </a:lnTo>
                <a:lnTo>
                  <a:pt x="465" y="85"/>
                </a:lnTo>
                <a:lnTo>
                  <a:pt x="468" y="163"/>
                </a:lnTo>
                <a:lnTo>
                  <a:pt x="433" y="183"/>
                </a:lnTo>
                <a:lnTo>
                  <a:pt x="408" y="175"/>
                </a:lnTo>
                <a:lnTo>
                  <a:pt x="380" y="208"/>
                </a:lnTo>
                <a:lnTo>
                  <a:pt x="345" y="208"/>
                </a:lnTo>
                <a:lnTo>
                  <a:pt x="273" y="240"/>
                </a:lnTo>
                <a:lnTo>
                  <a:pt x="175" y="240"/>
                </a:lnTo>
                <a:lnTo>
                  <a:pt x="120" y="240"/>
                </a:lnTo>
                <a:lnTo>
                  <a:pt x="88" y="195"/>
                </a:lnTo>
                <a:lnTo>
                  <a:pt x="18" y="195"/>
                </a:lnTo>
                <a:lnTo>
                  <a:pt x="0" y="193"/>
                </a:lnTo>
                <a:lnTo>
                  <a:pt x="30" y="260"/>
                </a:lnTo>
                <a:lnTo>
                  <a:pt x="88" y="270"/>
                </a:lnTo>
                <a:lnTo>
                  <a:pt x="158" y="313"/>
                </a:lnTo>
                <a:lnTo>
                  <a:pt x="250" y="313"/>
                </a:lnTo>
                <a:lnTo>
                  <a:pt x="295" y="305"/>
                </a:lnTo>
                <a:lnTo>
                  <a:pt x="330" y="405"/>
                </a:lnTo>
                <a:lnTo>
                  <a:pt x="340" y="518"/>
                </a:lnTo>
                <a:lnTo>
                  <a:pt x="348" y="513"/>
                </a:lnTo>
                <a:lnTo>
                  <a:pt x="383" y="528"/>
                </a:lnTo>
                <a:lnTo>
                  <a:pt x="575" y="520"/>
                </a:lnTo>
                <a:lnTo>
                  <a:pt x="600" y="470"/>
                </a:lnTo>
                <a:lnTo>
                  <a:pt x="635" y="448"/>
                </a:lnTo>
                <a:lnTo>
                  <a:pt x="635" y="413"/>
                </a:lnTo>
                <a:lnTo>
                  <a:pt x="595" y="398"/>
                </a:lnTo>
                <a:lnTo>
                  <a:pt x="600" y="360"/>
                </a:lnTo>
                <a:lnTo>
                  <a:pt x="645" y="368"/>
                </a:lnTo>
                <a:lnTo>
                  <a:pt x="685" y="340"/>
                </a:lnTo>
                <a:lnTo>
                  <a:pt x="640" y="300"/>
                </a:lnTo>
                <a:lnTo>
                  <a:pt x="610" y="295"/>
                </a:lnTo>
                <a:lnTo>
                  <a:pt x="645" y="218"/>
                </a:lnTo>
                <a:lnTo>
                  <a:pt x="588" y="138"/>
                </a:lnTo>
                <a:lnTo>
                  <a:pt x="550" y="138"/>
                </a:lnTo>
                <a:lnTo>
                  <a:pt x="510" y="118"/>
                </a:lnTo>
                <a:lnTo>
                  <a:pt x="533" y="58"/>
                </a:lnTo>
                <a:lnTo>
                  <a:pt x="58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410" name="Group 1381"/>
          <p:cNvGrpSpPr>
            <a:grpSpLocks/>
          </p:cNvGrpSpPr>
          <p:nvPr/>
        </p:nvGrpSpPr>
        <p:grpSpPr bwMode="auto">
          <a:xfrm>
            <a:off x="2728748" y="1485081"/>
            <a:ext cx="2093026" cy="1313816"/>
            <a:chOff x="3267" y="2311"/>
            <a:chExt cx="2076" cy="1302"/>
          </a:xfrm>
          <a:solidFill>
            <a:srgbClr val="FF0000"/>
          </a:solidFill>
        </p:grpSpPr>
        <p:sp>
          <p:nvSpPr>
            <p:cNvPr id="411" name="Freeform 1383"/>
            <p:cNvSpPr>
              <a:spLocks/>
            </p:cNvSpPr>
            <p:nvPr/>
          </p:nvSpPr>
          <p:spPr bwMode="auto">
            <a:xfrm>
              <a:off x="4658" y="2407"/>
              <a:ext cx="685" cy="528"/>
            </a:xfrm>
            <a:custGeom>
              <a:avLst/>
              <a:gdLst>
                <a:gd name="T0" fmla="*/ 582 w 685"/>
                <a:gd name="T1" fmla="*/ 0 h 528"/>
                <a:gd name="T2" fmla="*/ 496 w 685"/>
                <a:gd name="T3" fmla="*/ 41 h 528"/>
                <a:gd name="T4" fmla="*/ 464 w 685"/>
                <a:gd name="T5" fmla="*/ 86 h 528"/>
                <a:gd name="T6" fmla="*/ 467 w 685"/>
                <a:gd name="T7" fmla="*/ 163 h 528"/>
                <a:gd name="T8" fmla="*/ 432 w 685"/>
                <a:gd name="T9" fmla="*/ 182 h 528"/>
                <a:gd name="T10" fmla="*/ 407 w 685"/>
                <a:gd name="T11" fmla="*/ 176 h 528"/>
                <a:gd name="T12" fmla="*/ 378 w 685"/>
                <a:gd name="T13" fmla="*/ 208 h 528"/>
                <a:gd name="T14" fmla="*/ 343 w 685"/>
                <a:gd name="T15" fmla="*/ 208 h 528"/>
                <a:gd name="T16" fmla="*/ 272 w 685"/>
                <a:gd name="T17" fmla="*/ 240 h 528"/>
                <a:gd name="T18" fmla="*/ 173 w 685"/>
                <a:gd name="T19" fmla="*/ 240 h 528"/>
                <a:gd name="T20" fmla="*/ 119 w 685"/>
                <a:gd name="T21" fmla="*/ 240 h 528"/>
                <a:gd name="T22" fmla="*/ 87 w 685"/>
                <a:gd name="T23" fmla="*/ 195 h 528"/>
                <a:gd name="T24" fmla="*/ 16 w 685"/>
                <a:gd name="T25" fmla="*/ 195 h 528"/>
                <a:gd name="T26" fmla="*/ 0 w 685"/>
                <a:gd name="T27" fmla="*/ 192 h 528"/>
                <a:gd name="T28" fmla="*/ 29 w 685"/>
                <a:gd name="T29" fmla="*/ 259 h 528"/>
                <a:gd name="T30" fmla="*/ 87 w 685"/>
                <a:gd name="T31" fmla="*/ 269 h 528"/>
                <a:gd name="T32" fmla="*/ 157 w 685"/>
                <a:gd name="T33" fmla="*/ 313 h 528"/>
                <a:gd name="T34" fmla="*/ 250 w 685"/>
                <a:gd name="T35" fmla="*/ 313 h 528"/>
                <a:gd name="T36" fmla="*/ 295 w 685"/>
                <a:gd name="T37" fmla="*/ 304 h 528"/>
                <a:gd name="T38" fmla="*/ 330 w 685"/>
                <a:gd name="T39" fmla="*/ 406 h 528"/>
                <a:gd name="T40" fmla="*/ 339 w 685"/>
                <a:gd name="T41" fmla="*/ 518 h 528"/>
                <a:gd name="T42" fmla="*/ 346 w 685"/>
                <a:gd name="T43" fmla="*/ 512 h 528"/>
                <a:gd name="T44" fmla="*/ 381 w 685"/>
                <a:gd name="T45" fmla="*/ 528 h 528"/>
                <a:gd name="T46" fmla="*/ 573 w 685"/>
                <a:gd name="T47" fmla="*/ 521 h 528"/>
                <a:gd name="T48" fmla="*/ 598 w 685"/>
                <a:gd name="T49" fmla="*/ 470 h 528"/>
                <a:gd name="T50" fmla="*/ 634 w 685"/>
                <a:gd name="T51" fmla="*/ 448 h 528"/>
                <a:gd name="T52" fmla="*/ 634 w 685"/>
                <a:gd name="T53" fmla="*/ 413 h 528"/>
                <a:gd name="T54" fmla="*/ 595 w 685"/>
                <a:gd name="T55" fmla="*/ 397 h 528"/>
                <a:gd name="T56" fmla="*/ 598 w 685"/>
                <a:gd name="T57" fmla="*/ 361 h 528"/>
                <a:gd name="T58" fmla="*/ 643 w 685"/>
                <a:gd name="T59" fmla="*/ 368 h 528"/>
                <a:gd name="T60" fmla="*/ 685 w 685"/>
                <a:gd name="T61" fmla="*/ 339 h 528"/>
                <a:gd name="T62" fmla="*/ 640 w 685"/>
                <a:gd name="T63" fmla="*/ 301 h 528"/>
                <a:gd name="T64" fmla="*/ 608 w 685"/>
                <a:gd name="T65" fmla="*/ 294 h 528"/>
                <a:gd name="T66" fmla="*/ 643 w 685"/>
                <a:gd name="T67" fmla="*/ 217 h 528"/>
                <a:gd name="T68" fmla="*/ 586 w 685"/>
                <a:gd name="T69" fmla="*/ 137 h 528"/>
                <a:gd name="T70" fmla="*/ 550 w 685"/>
                <a:gd name="T71" fmla="*/ 137 h 528"/>
                <a:gd name="T72" fmla="*/ 509 w 685"/>
                <a:gd name="T73" fmla="*/ 118 h 528"/>
                <a:gd name="T74" fmla="*/ 531 w 685"/>
                <a:gd name="T75" fmla="*/ 57 h 528"/>
                <a:gd name="T76" fmla="*/ 582 w 685"/>
                <a:gd name="T7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528">
                  <a:moveTo>
                    <a:pt x="582" y="0"/>
                  </a:moveTo>
                  <a:lnTo>
                    <a:pt x="496" y="41"/>
                  </a:lnTo>
                  <a:lnTo>
                    <a:pt x="464" y="86"/>
                  </a:lnTo>
                  <a:lnTo>
                    <a:pt x="467" y="163"/>
                  </a:lnTo>
                  <a:lnTo>
                    <a:pt x="432" y="182"/>
                  </a:lnTo>
                  <a:lnTo>
                    <a:pt x="407" y="176"/>
                  </a:lnTo>
                  <a:lnTo>
                    <a:pt x="378" y="208"/>
                  </a:lnTo>
                  <a:lnTo>
                    <a:pt x="343" y="208"/>
                  </a:lnTo>
                  <a:lnTo>
                    <a:pt x="272" y="240"/>
                  </a:lnTo>
                  <a:lnTo>
                    <a:pt x="173" y="240"/>
                  </a:lnTo>
                  <a:lnTo>
                    <a:pt x="119" y="240"/>
                  </a:lnTo>
                  <a:lnTo>
                    <a:pt x="87" y="195"/>
                  </a:lnTo>
                  <a:lnTo>
                    <a:pt x="16" y="195"/>
                  </a:lnTo>
                  <a:lnTo>
                    <a:pt x="0" y="192"/>
                  </a:lnTo>
                  <a:lnTo>
                    <a:pt x="29" y="259"/>
                  </a:lnTo>
                  <a:lnTo>
                    <a:pt x="87" y="269"/>
                  </a:lnTo>
                  <a:lnTo>
                    <a:pt x="157" y="313"/>
                  </a:lnTo>
                  <a:lnTo>
                    <a:pt x="250" y="313"/>
                  </a:lnTo>
                  <a:lnTo>
                    <a:pt x="295" y="304"/>
                  </a:lnTo>
                  <a:lnTo>
                    <a:pt x="330" y="406"/>
                  </a:lnTo>
                  <a:lnTo>
                    <a:pt x="339" y="518"/>
                  </a:lnTo>
                  <a:lnTo>
                    <a:pt x="346" y="512"/>
                  </a:lnTo>
                  <a:lnTo>
                    <a:pt x="381" y="528"/>
                  </a:lnTo>
                  <a:lnTo>
                    <a:pt x="573" y="521"/>
                  </a:lnTo>
                  <a:lnTo>
                    <a:pt x="598" y="470"/>
                  </a:lnTo>
                  <a:lnTo>
                    <a:pt x="634" y="448"/>
                  </a:lnTo>
                  <a:lnTo>
                    <a:pt x="634" y="413"/>
                  </a:lnTo>
                  <a:lnTo>
                    <a:pt x="595" y="397"/>
                  </a:lnTo>
                  <a:lnTo>
                    <a:pt x="598" y="361"/>
                  </a:lnTo>
                  <a:lnTo>
                    <a:pt x="643" y="368"/>
                  </a:lnTo>
                  <a:lnTo>
                    <a:pt x="685" y="339"/>
                  </a:lnTo>
                  <a:lnTo>
                    <a:pt x="640" y="301"/>
                  </a:lnTo>
                  <a:lnTo>
                    <a:pt x="608" y="294"/>
                  </a:lnTo>
                  <a:lnTo>
                    <a:pt x="643" y="217"/>
                  </a:lnTo>
                  <a:lnTo>
                    <a:pt x="586" y="137"/>
                  </a:lnTo>
                  <a:lnTo>
                    <a:pt x="550" y="137"/>
                  </a:lnTo>
                  <a:lnTo>
                    <a:pt x="509" y="118"/>
                  </a:lnTo>
                  <a:lnTo>
                    <a:pt x="531" y="57"/>
                  </a:lnTo>
                  <a:lnTo>
                    <a:pt x="5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1382"/>
            <p:cNvSpPr>
              <a:spLocks/>
            </p:cNvSpPr>
            <p:nvPr/>
          </p:nvSpPr>
          <p:spPr bwMode="auto">
            <a:xfrm>
              <a:off x="3267" y="2311"/>
              <a:ext cx="1318" cy="1302"/>
            </a:xfrm>
            <a:custGeom>
              <a:avLst/>
              <a:gdLst>
                <a:gd name="T0" fmla="*/ 1148 w 1318"/>
                <a:gd name="T1" fmla="*/ 240 h 1302"/>
                <a:gd name="T2" fmla="*/ 943 w 1318"/>
                <a:gd name="T3" fmla="*/ 29 h 1302"/>
                <a:gd name="T4" fmla="*/ 681 w 1318"/>
                <a:gd name="T5" fmla="*/ 9 h 1302"/>
                <a:gd name="T6" fmla="*/ 675 w 1318"/>
                <a:gd name="T7" fmla="*/ 13 h 1302"/>
                <a:gd name="T8" fmla="*/ 608 w 1318"/>
                <a:gd name="T9" fmla="*/ 99 h 1302"/>
                <a:gd name="T10" fmla="*/ 499 w 1318"/>
                <a:gd name="T11" fmla="*/ 256 h 1302"/>
                <a:gd name="T12" fmla="*/ 368 w 1318"/>
                <a:gd name="T13" fmla="*/ 288 h 1302"/>
                <a:gd name="T14" fmla="*/ 249 w 1318"/>
                <a:gd name="T15" fmla="*/ 365 h 1302"/>
                <a:gd name="T16" fmla="*/ 208 w 1318"/>
                <a:gd name="T17" fmla="*/ 413 h 1302"/>
                <a:gd name="T18" fmla="*/ 252 w 1318"/>
                <a:gd name="T19" fmla="*/ 531 h 1302"/>
                <a:gd name="T20" fmla="*/ 217 w 1318"/>
                <a:gd name="T21" fmla="*/ 685 h 1302"/>
                <a:gd name="T22" fmla="*/ 176 w 1318"/>
                <a:gd name="T23" fmla="*/ 813 h 1302"/>
                <a:gd name="T24" fmla="*/ 125 w 1318"/>
                <a:gd name="T25" fmla="*/ 806 h 1302"/>
                <a:gd name="T26" fmla="*/ 35 w 1318"/>
                <a:gd name="T27" fmla="*/ 861 h 1302"/>
                <a:gd name="T28" fmla="*/ 249 w 1318"/>
                <a:gd name="T29" fmla="*/ 966 h 1302"/>
                <a:gd name="T30" fmla="*/ 329 w 1318"/>
                <a:gd name="T31" fmla="*/ 1046 h 1302"/>
                <a:gd name="T32" fmla="*/ 441 w 1318"/>
                <a:gd name="T33" fmla="*/ 1123 h 1302"/>
                <a:gd name="T34" fmla="*/ 556 w 1318"/>
                <a:gd name="T35" fmla="*/ 1293 h 1302"/>
                <a:gd name="T36" fmla="*/ 553 w 1318"/>
                <a:gd name="T37" fmla="*/ 1283 h 1302"/>
                <a:gd name="T38" fmla="*/ 630 w 1318"/>
                <a:gd name="T39" fmla="*/ 1280 h 1302"/>
                <a:gd name="T40" fmla="*/ 611 w 1318"/>
                <a:gd name="T41" fmla="*/ 1139 h 1302"/>
                <a:gd name="T42" fmla="*/ 547 w 1318"/>
                <a:gd name="T43" fmla="*/ 1033 h 1302"/>
                <a:gd name="T44" fmla="*/ 518 w 1318"/>
                <a:gd name="T45" fmla="*/ 953 h 1302"/>
                <a:gd name="T46" fmla="*/ 595 w 1318"/>
                <a:gd name="T47" fmla="*/ 953 h 1302"/>
                <a:gd name="T48" fmla="*/ 684 w 1318"/>
                <a:gd name="T49" fmla="*/ 899 h 1302"/>
                <a:gd name="T50" fmla="*/ 556 w 1318"/>
                <a:gd name="T51" fmla="*/ 851 h 1302"/>
                <a:gd name="T52" fmla="*/ 665 w 1318"/>
                <a:gd name="T53" fmla="*/ 838 h 1302"/>
                <a:gd name="T54" fmla="*/ 745 w 1318"/>
                <a:gd name="T55" fmla="*/ 838 h 1302"/>
                <a:gd name="T56" fmla="*/ 847 w 1318"/>
                <a:gd name="T57" fmla="*/ 777 h 1302"/>
                <a:gd name="T58" fmla="*/ 915 w 1318"/>
                <a:gd name="T59" fmla="*/ 643 h 1302"/>
                <a:gd name="T60" fmla="*/ 1065 w 1318"/>
                <a:gd name="T61" fmla="*/ 393 h 1302"/>
                <a:gd name="T62" fmla="*/ 1193 w 1318"/>
                <a:gd name="T63" fmla="*/ 249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9"/>
                  </a:lnTo>
                  <a:lnTo>
                    <a:pt x="879" y="0"/>
                  </a:lnTo>
                  <a:lnTo>
                    <a:pt x="681" y="9"/>
                  </a:lnTo>
                  <a:lnTo>
                    <a:pt x="675" y="9"/>
                  </a:lnTo>
                  <a:lnTo>
                    <a:pt x="675" y="13"/>
                  </a:lnTo>
                  <a:lnTo>
                    <a:pt x="662" y="41"/>
                  </a:lnTo>
                  <a:lnTo>
                    <a:pt x="608" y="99"/>
                  </a:lnTo>
                  <a:lnTo>
                    <a:pt x="499" y="205"/>
                  </a:lnTo>
                  <a:lnTo>
                    <a:pt x="499" y="256"/>
                  </a:lnTo>
                  <a:lnTo>
                    <a:pt x="435" y="256"/>
                  </a:lnTo>
                  <a:lnTo>
                    <a:pt x="368" y="288"/>
                  </a:lnTo>
                  <a:lnTo>
                    <a:pt x="352" y="336"/>
                  </a:lnTo>
                  <a:lnTo>
                    <a:pt x="249" y="365"/>
                  </a:lnTo>
                  <a:lnTo>
                    <a:pt x="211" y="409"/>
                  </a:lnTo>
                  <a:lnTo>
                    <a:pt x="208" y="413"/>
                  </a:lnTo>
                  <a:lnTo>
                    <a:pt x="211" y="416"/>
                  </a:lnTo>
                  <a:lnTo>
                    <a:pt x="252" y="531"/>
                  </a:lnTo>
                  <a:lnTo>
                    <a:pt x="195" y="643"/>
                  </a:lnTo>
                  <a:lnTo>
                    <a:pt x="217" y="685"/>
                  </a:lnTo>
                  <a:lnTo>
                    <a:pt x="163" y="752"/>
                  </a:lnTo>
                  <a:lnTo>
                    <a:pt x="176" y="813"/>
                  </a:lnTo>
                  <a:lnTo>
                    <a:pt x="153" y="822"/>
                  </a:lnTo>
                  <a:lnTo>
                    <a:pt x="125" y="806"/>
                  </a:lnTo>
                  <a:lnTo>
                    <a:pt x="0" y="825"/>
                  </a:lnTo>
                  <a:lnTo>
                    <a:pt x="35" y="861"/>
                  </a:lnTo>
                  <a:lnTo>
                    <a:pt x="192" y="899"/>
                  </a:lnTo>
                  <a:lnTo>
                    <a:pt x="249" y="966"/>
                  </a:lnTo>
                  <a:lnTo>
                    <a:pt x="284" y="1040"/>
                  </a:lnTo>
                  <a:lnTo>
                    <a:pt x="329" y="1046"/>
                  </a:lnTo>
                  <a:lnTo>
                    <a:pt x="396" y="1123"/>
                  </a:lnTo>
                  <a:lnTo>
                    <a:pt x="441" y="1123"/>
                  </a:lnTo>
                  <a:lnTo>
                    <a:pt x="470" y="1222"/>
                  </a:lnTo>
                  <a:lnTo>
                    <a:pt x="556" y="1293"/>
                  </a:lnTo>
                  <a:lnTo>
                    <a:pt x="547" y="1289"/>
                  </a:lnTo>
                  <a:lnTo>
                    <a:pt x="553" y="1283"/>
                  </a:lnTo>
                  <a:lnTo>
                    <a:pt x="604" y="1302"/>
                  </a:lnTo>
                  <a:lnTo>
                    <a:pt x="630" y="1280"/>
                  </a:lnTo>
                  <a:lnTo>
                    <a:pt x="598" y="1174"/>
                  </a:lnTo>
                  <a:lnTo>
                    <a:pt x="611" y="1139"/>
                  </a:lnTo>
                  <a:lnTo>
                    <a:pt x="540" y="1075"/>
                  </a:lnTo>
                  <a:lnTo>
                    <a:pt x="547" y="1033"/>
                  </a:lnTo>
                  <a:lnTo>
                    <a:pt x="528" y="989"/>
                  </a:lnTo>
                  <a:lnTo>
                    <a:pt x="518" y="953"/>
                  </a:lnTo>
                  <a:lnTo>
                    <a:pt x="569" y="953"/>
                  </a:lnTo>
                  <a:lnTo>
                    <a:pt x="595" y="953"/>
                  </a:lnTo>
                  <a:lnTo>
                    <a:pt x="598" y="953"/>
                  </a:lnTo>
                  <a:lnTo>
                    <a:pt x="684" y="899"/>
                  </a:lnTo>
                  <a:lnTo>
                    <a:pt x="595" y="886"/>
                  </a:lnTo>
                  <a:lnTo>
                    <a:pt x="556" y="851"/>
                  </a:lnTo>
                  <a:lnTo>
                    <a:pt x="624" y="825"/>
                  </a:lnTo>
                  <a:lnTo>
                    <a:pt x="665" y="838"/>
                  </a:lnTo>
                  <a:lnTo>
                    <a:pt x="707" y="848"/>
                  </a:lnTo>
                  <a:lnTo>
                    <a:pt x="745" y="838"/>
                  </a:lnTo>
                  <a:lnTo>
                    <a:pt x="758" y="800"/>
                  </a:lnTo>
                  <a:lnTo>
                    <a:pt x="847" y="777"/>
                  </a:lnTo>
                  <a:lnTo>
                    <a:pt x="847" y="787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9"/>
                  </a:lnTo>
                  <a:lnTo>
                    <a:pt x="1318" y="2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3" name="Freeform 1380"/>
          <p:cNvSpPr>
            <a:spLocks/>
          </p:cNvSpPr>
          <p:nvPr/>
        </p:nvSpPr>
        <p:spPr bwMode="auto">
          <a:xfrm>
            <a:off x="2728748" y="1485081"/>
            <a:ext cx="1328946" cy="1311294"/>
          </a:xfrm>
          <a:custGeom>
            <a:avLst/>
            <a:gdLst>
              <a:gd name="T0" fmla="*/ 1148 w 1318"/>
              <a:gd name="T1" fmla="*/ 240 h 1302"/>
              <a:gd name="T2" fmla="*/ 943 w 1318"/>
              <a:gd name="T3" fmla="*/ 28 h 1302"/>
              <a:gd name="T4" fmla="*/ 680 w 1318"/>
              <a:gd name="T5" fmla="*/ 8 h 1302"/>
              <a:gd name="T6" fmla="*/ 675 w 1318"/>
              <a:gd name="T7" fmla="*/ 13 h 1302"/>
              <a:gd name="T8" fmla="*/ 608 w 1318"/>
              <a:gd name="T9" fmla="*/ 98 h 1302"/>
              <a:gd name="T10" fmla="*/ 500 w 1318"/>
              <a:gd name="T11" fmla="*/ 255 h 1302"/>
              <a:gd name="T12" fmla="*/ 368 w 1318"/>
              <a:gd name="T13" fmla="*/ 288 h 1302"/>
              <a:gd name="T14" fmla="*/ 250 w 1318"/>
              <a:gd name="T15" fmla="*/ 366 h 1302"/>
              <a:gd name="T16" fmla="*/ 208 w 1318"/>
              <a:gd name="T17" fmla="*/ 413 h 1302"/>
              <a:gd name="T18" fmla="*/ 253 w 1318"/>
              <a:gd name="T19" fmla="*/ 531 h 1302"/>
              <a:gd name="T20" fmla="*/ 218 w 1318"/>
              <a:gd name="T21" fmla="*/ 686 h 1302"/>
              <a:gd name="T22" fmla="*/ 175 w 1318"/>
              <a:gd name="T23" fmla="*/ 814 h 1302"/>
              <a:gd name="T24" fmla="*/ 125 w 1318"/>
              <a:gd name="T25" fmla="*/ 806 h 1302"/>
              <a:gd name="T26" fmla="*/ 35 w 1318"/>
              <a:gd name="T27" fmla="*/ 861 h 1302"/>
              <a:gd name="T28" fmla="*/ 250 w 1318"/>
              <a:gd name="T29" fmla="*/ 966 h 1302"/>
              <a:gd name="T30" fmla="*/ 330 w 1318"/>
              <a:gd name="T31" fmla="*/ 1047 h 1302"/>
              <a:gd name="T32" fmla="*/ 440 w 1318"/>
              <a:gd name="T33" fmla="*/ 1124 h 1302"/>
              <a:gd name="T34" fmla="*/ 555 w 1318"/>
              <a:gd name="T35" fmla="*/ 1294 h 1302"/>
              <a:gd name="T36" fmla="*/ 553 w 1318"/>
              <a:gd name="T37" fmla="*/ 1284 h 1302"/>
              <a:gd name="T38" fmla="*/ 630 w 1318"/>
              <a:gd name="T39" fmla="*/ 1282 h 1302"/>
              <a:gd name="T40" fmla="*/ 610 w 1318"/>
              <a:gd name="T41" fmla="*/ 1139 h 1302"/>
              <a:gd name="T42" fmla="*/ 548 w 1318"/>
              <a:gd name="T43" fmla="*/ 1034 h 1302"/>
              <a:gd name="T44" fmla="*/ 518 w 1318"/>
              <a:gd name="T45" fmla="*/ 954 h 1302"/>
              <a:gd name="T46" fmla="*/ 595 w 1318"/>
              <a:gd name="T47" fmla="*/ 954 h 1302"/>
              <a:gd name="T48" fmla="*/ 685 w 1318"/>
              <a:gd name="T49" fmla="*/ 899 h 1302"/>
              <a:gd name="T50" fmla="*/ 555 w 1318"/>
              <a:gd name="T51" fmla="*/ 851 h 1302"/>
              <a:gd name="T52" fmla="*/ 665 w 1318"/>
              <a:gd name="T53" fmla="*/ 839 h 1302"/>
              <a:gd name="T54" fmla="*/ 745 w 1318"/>
              <a:gd name="T55" fmla="*/ 839 h 1302"/>
              <a:gd name="T56" fmla="*/ 848 w 1318"/>
              <a:gd name="T57" fmla="*/ 776 h 1302"/>
              <a:gd name="T58" fmla="*/ 915 w 1318"/>
              <a:gd name="T59" fmla="*/ 643 h 1302"/>
              <a:gd name="T60" fmla="*/ 1065 w 1318"/>
              <a:gd name="T61" fmla="*/ 393 h 1302"/>
              <a:gd name="T62" fmla="*/ 1193 w 1318"/>
              <a:gd name="T63" fmla="*/ 24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18" h="1302">
                <a:moveTo>
                  <a:pt x="1318" y="275"/>
                </a:moveTo>
                <a:lnTo>
                  <a:pt x="1148" y="240"/>
                </a:lnTo>
                <a:lnTo>
                  <a:pt x="1148" y="208"/>
                </a:lnTo>
                <a:lnTo>
                  <a:pt x="943" y="28"/>
                </a:lnTo>
                <a:lnTo>
                  <a:pt x="880" y="0"/>
                </a:lnTo>
                <a:lnTo>
                  <a:pt x="680" y="8"/>
                </a:lnTo>
                <a:lnTo>
                  <a:pt x="675" y="8"/>
                </a:lnTo>
                <a:lnTo>
                  <a:pt x="675" y="13"/>
                </a:lnTo>
                <a:lnTo>
                  <a:pt x="663" y="40"/>
                </a:lnTo>
                <a:lnTo>
                  <a:pt x="608" y="98"/>
                </a:lnTo>
                <a:lnTo>
                  <a:pt x="500" y="205"/>
                </a:lnTo>
                <a:lnTo>
                  <a:pt x="500" y="255"/>
                </a:lnTo>
                <a:lnTo>
                  <a:pt x="435" y="255"/>
                </a:lnTo>
                <a:lnTo>
                  <a:pt x="368" y="288"/>
                </a:lnTo>
                <a:lnTo>
                  <a:pt x="353" y="336"/>
                </a:lnTo>
                <a:lnTo>
                  <a:pt x="250" y="366"/>
                </a:lnTo>
                <a:lnTo>
                  <a:pt x="210" y="408"/>
                </a:lnTo>
                <a:lnTo>
                  <a:pt x="208" y="413"/>
                </a:lnTo>
                <a:lnTo>
                  <a:pt x="210" y="416"/>
                </a:lnTo>
                <a:lnTo>
                  <a:pt x="253" y="531"/>
                </a:lnTo>
                <a:lnTo>
                  <a:pt x="195" y="643"/>
                </a:lnTo>
                <a:lnTo>
                  <a:pt x="218" y="686"/>
                </a:lnTo>
                <a:lnTo>
                  <a:pt x="163" y="751"/>
                </a:lnTo>
                <a:lnTo>
                  <a:pt x="175" y="814"/>
                </a:lnTo>
                <a:lnTo>
                  <a:pt x="153" y="821"/>
                </a:lnTo>
                <a:lnTo>
                  <a:pt x="125" y="806"/>
                </a:lnTo>
                <a:lnTo>
                  <a:pt x="0" y="826"/>
                </a:lnTo>
                <a:lnTo>
                  <a:pt x="35" y="861"/>
                </a:lnTo>
                <a:lnTo>
                  <a:pt x="193" y="899"/>
                </a:lnTo>
                <a:lnTo>
                  <a:pt x="250" y="966"/>
                </a:lnTo>
                <a:lnTo>
                  <a:pt x="285" y="1042"/>
                </a:lnTo>
                <a:lnTo>
                  <a:pt x="330" y="1047"/>
                </a:lnTo>
                <a:lnTo>
                  <a:pt x="395" y="1124"/>
                </a:lnTo>
                <a:lnTo>
                  <a:pt x="440" y="1124"/>
                </a:lnTo>
                <a:lnTo>
                  <a:pt x="470" y="1222"/>
                </a:lnTo>
                <a:lnTo>
                  <a:pt x="555" y="1294"/>
                </a:lnTo>
                <a:lnTo>
                  <a:pt x="548" y="1289"/>
                </a:lnTo>
                <a:lnTo>
                  <a:pt x="553" y="1284"/>
                </a:lnTo>
                <a:lnTo>
                  <a:pt x="605" y="1302"/>
                </a:lnTo>
                <a:lnTo>
                  <a:pt x="630" y="1282"/>
                </a:lnTo>
                <a:lnTo>
                  <a:pt x="598" y="1174"/>
                </a:lnTo>
                <a:lnTo>
                  <a:pt x="610" y="1139"/>
                </a:lnTo>
                <a:lnTo>
                  <a:pt x="540" y="1077"/>
                </a:lnTo>
                <a:lnTo>
                  <a:pt x="548" y="1034"/>
                </a:lnTo>
                <a:lnTo>
                  <a:pt x="528" y="989"/>
                </a:lnTo>
                <a:lnTo>
                  <a:pt x="518" y="954"/>
                </a:lnTo>
                <a:lnTo>
                  <a:pt x="570" y="954"/>
                </a:lnTo>
                <a:lnTo>
                  <a:pt x="595" y="954"/>
                </a:lnTo>
                <a:lnTo>
                  <a:pt x="598" y="954"/>
                </a:lnTo>
                <a:lnTo>
                  <a:pt x="685" y="899"/>
                </a:lnTo>
                <a:lnTo>
                  <a:pt x="595" y="886"/>
                </a:lnTo>
                <a:lnTo>
                  <a:pt x="555" y="851"/>
                </a:lnTo>
                <a:lnTo>
                  <a:pt x="625" y="826"/>
                </a:lnTo>
                <a:lnTo>
                  <a:pt x="665" y="839"/>
                </a:lnTo>
                <a:lnTo>
                  <a:pt x="708" y="849"/>
                </a:lnTo>
                <a:lnTo>
                  <a:pt x="745" y="839"/>
                </a:lnTo>
                <a:lnTo>
                  <a:pt x="758" y="801"/>
                </a:lnTo>
                <a:lnTo>
                  <a:pt x="848" y="776"/>
                </a:lnTo>
                <a:lnTo>
                  <a:pt x="848" y="786"/>
                </a:lnTo>
                <a:lnTo>
                  <a:pt x="915" y="643"/>
                </a:lnTo>
                <a:lnTo>
                  <a:pt x="985" y="528"/>
                </a:lnTo>
                <a:lnTo>
                  <a:pt x="1065" y="393"/>
                </a:lnTo>
                <a:lnTo>
                  <a:pt x="1180" y="253"/>
                </a:lnTo>
                <a:lnTo>
                  <a:pt x="1193" y="248"/>
                </a:lnTo>
                <a:lnTo>
                  <a:pt x="1318" y="27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4" name="Freeform 1379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1 h 640"/>
              <a:gd name="T2" fmla="*/ 790 w 893"/>
              <a:gd name="T3" fmla="*/ 41 h 640"/>
              <a:gd name="T4" fmla="*/ 685 w 893"/>
              <a:gd name="T5" fmla="*/ 0 h 640"/>
              <a:gd name="T6" fmla="*/ 650 w 893"/>
              <a:gd name="T7" fmla="*/ 22 h 640"/>
              <a:gd name="T8" fmla="*/ 554 w 893"/>
              <a:gd name="T9" fmla="*/ 22 h 640"/>
              <a:gd name="T10" fmla="*/ 467 w 893"/>
              <a:gd name="T11" fmla="*/ 77 h 640"/>
              <a:gd name="T12" fmla="*/ 554 w 893"/>
              <a:gd name="T13" fmla="*/ 64 h 640"/>
              <a:gd name="T14" fmla="*/ 618 w 893"/>
              <a:gd name="T15" fmla="*/ 80 h 640"/>
              <a:gd name="T16" fmla="*/ 659 w 893"/>
              <a:gd name="T17" fmla="*/ 51 h 640"/>
              <a:gd name="T18" fmla="*/ 758 w 893"/>
              <a:gd name="T19" fmla="*/ 77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6 h 640"/>
              <a:gd name="T30" fmla="*/ 208 w 893"/>
              <a:gd name="T31" fmla="*/ 240 h 640"/>
              <a:gd name="T32" fmla="*/ 83 w 893"/>
              <a:gd name="T33" fmla="*/ 294 h 640"/>
              <a:gd name="T34" fmla="*/ 83 w 893"/>
              <a:gd name="T35" fmla="*/ 352 h 640"/>
              <a:gd name="T36" fmla="*/ 10 w 893"/>
              <a:gd name="T37" fmla="*/ 413 h 640"/>
              <a:gd name="T38" fmla="*/ 0 w 893"/>
              <a:gd name="T39" fmla="*/ 429 h 640"/>
              <a:gd name="T40" fmla="*/ 64 w 893"/>
              <a:gd name="T41" fmla="*/ 477 h 640"/>
              <a:gd name="T42" fmla="*/ 64 w 893"/>
              <a:gd name="T43" fmla="*/ 515 h 640"/>
              <a:gd name="T44" fmla="*/ 112 w 893"/>
              <a:gd name="T45" fmla="*/ 547 h 640"/>
              <a:gd name="T46" fmla="*/ 119 w 893"/>
              <a:gd name="T47" fmla="*/ 630 h 640"/>
              <a:gd name="T48" fmla="*/ 154 w 893"/>
              <a:gd name="T49" fmla="*/ 640 h 640"/>
              <a:gd name="T50" fmla="*/ 192 w 893"/>
              <a:gd name="T51" fmla="*/ 576 h 640"/>
              <a:gd name="T52" fmla="*/ 151 w 893"/>
              <a:gd name="T53" fmla="*/ 496 h 640"/>
              <a:gd name="T54" fmla="*/ 170 w 893"/>
              <a:gd name="T55" fmla="*/ 397 h 640"/>
              <a:gd name="T56" fmla="*/ 362 w 893"/>
              <a:gd name="T57" fmla="*/ 393 h 640"/>
              <a:gd name="T58" fmla="*/ 391 w 893"/>
              <a:gd name="T59" fmla="*/ 432 h 640"/>
              <a:gd name="T60" fmla="*/ 429 w 893"/>
              <a:gd name="T61" fmla="*/ 448 h 640"/>
              <a:gd name="T62" fmla="*/ 426 w 893"/>
              <a:gd name="T63" fmla="*/ 445 h 640"/>
              <a:gd name="T64" fmla="*/ 429 w 893"/>
              <a:gd name="T65" fmla="*/ 441 h 640"/>
              <a:gd name="T66" fmla="*/ 467 w 893"/>
              <a:gd name="T67" fmla="*/ 397 h 640"/>
              <a:gd name="T68" fmla="*/ 570 w 893"/>
              <a:gd name="T69" fmla="*/ 368 h 640"/>
              <a:gd name="T70" fmla="*/ 586 w 893"/>
              <a:gd name="T71" fmla="*/ 320 h 640"/>
              <a:gd name="T72" fmla="*/ 653 w 893"/>
              <a:gd name="T73" fmla="*/ 288 h 640"/>
              <a:gd name="T74" fmla="*/ 717 w 893"/>
              <a:gd name="T75" fmla="*/ 288 h 640"/>
              <a:gd name="T76" fmla="*/ 717 w 893"/>
              <a:gd name="T77" fmla="*/ 237 h 640"/>
              <a:gd name="T78" fmla="*/ 826 w 893"/>
              <a:gd name="T79" fmla="*/ 131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1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1"/>
                </a:moveTo>
                <a:lnTo>
                  <a:pt x="790" y="41"/>
                </a:lnTo>
                <a:lnTo>
                  <a:pt x="685" y="0"/>
                </a:lnTo>
                <a:lnTo>
                  <a:pt x="650" y="22"/>
                </a:lnTo>
                <a:lnTo>
                  <a:pt x="554" y="22"/>
                </a:lnTo>
                <a:lnTo>
                  <a:pt x="467" y="77"/>
                </a:lnTo>
                <a:lnTo>
                  <a:pt x="554" y="64"/>
                </a:lnTo>
                <a:lnTo>
                  <a:pt x="618" y="80"/>
                </a:lnTo>
                <a:lnTo>
                  <a:pt x="659" y="51"/>
                </a:lnTo>
                <a:lnTo>
                  <a:pt x="758" y="77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6"/>
                </a:lnTo>
                <a:lnTo>
                  <a:pt x="208" y="240"/>
                </a:lnTo>
                <a:lnTo>
                  <a:pt x="83" y="294"/>
                </a:lnTo>
                <a:lnTo>
                  <a:pt x="83" y="352"/>
                </a:lnTo>
                <a:lnTo>
                  <a:pt x="10" y="413"/>
                </a:lnTo>
                <a:lnTo>
                  <a:pt x="0" y="429"/>
                </a:lnTo>
                <a:lnTo>
                  <a:pt x="64" y="477"/>
                </a:lnTo>
                <a:lnTo>
                  <a:pt x="64" y="515"/>
                </a:lnTo>
                <a:lnTo>
                  <a:pt x="112" y="547"/>
                </a:lnTo>
                <a:lnTo>
                  <a:pt x="119" y="630"/>
                </a:lnTo>
                <a:lnTo>
                  <a:pt x="154" y="640"/>
                </a:lnTo>
                <a:lnTo>
                  <a:pt x="192" y="576"/>
                </a:lnTo>
                <a:lnTo>
                  <a:pt x="151" y="496"/>
                </a:lnTo>
                <a:lnTo>
                  <a:pt x="170" y="397"/>
                </a:lnTo>
                <a:lnTo>
                  <a:pt x="362" y="393"/>
                </a:lnTo>
                <a:lnTo>
                  <a:pt x="391" y="432"/>
                </a:lnTo>
                <a:lnTo>
                  <a:pt x="429" y="448"/>
                </a:lnTo>
                <a:lnTo>
                  <a:pt x="426" y="445"/>
                </a:lnTo>
                <a:lnTo>
                  <a:pt x="429" y="441"/>
                </a:lnTo>
                <a:lnTo>
                  <a:pt x="467" y="397"/>
                </a:lnTo>
                <a:lnTo>
                  <a:pt x="570" y="368"/>
                </a:lnTo>
                <a:lnTo>
                  <a:pt x="586" y="320"/>
                </a:lnTo>
                <a:lnTo>
                  <a:pt x="653" y="288"/>
                </a:lnTo>
                <a:lnTo>
                  <a:pt x="717" y="288"/>
                </a:lnTo>
                <a:lnTo>
                  <a:pt x="717" y="237"/>
                </a:lnTo>
                <a:lnTo>
                  <a:pt x="826" y="131"/>
                </a:lnTo>
                <a:lnTo>
                  <a:pt x="880" y="73"/>
                </a:lnTo>
                <a:lnTo>
                  <a:pt x="893" y="45"/>
                </a:lnTo>
                <a:lnTo>
                  <a:pt x="893" y="4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5" name="Freeform 1378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0 h 640"/>
              <a:gd name="T2" fmla="*/ 790 w 893"/>
              <a:gd name="T3" fmla="*/ 40 h 640"/>
              <a:gd name="T4" fmla="*/ 685 w 893"/>
              <a:gd name="T5" fmla="*/ 0 h 640"/>
              <a:gd name="T6" fmla="*/ 650 w 893"/>
              <a:gd name="T7" fmla="*/ 23 h 640"/>
              <a:gd name="T8" fmla="*/ 553 w 893"/>
              <a:gd name="T9" fmla="*/ 23 h 640"/>
              <a:gd name="T10" fmla="*/ 468 w 893"/>
              <a:gd name="T11" fmla="*/ 78 h 640"/>
              <a:gd name="T12" fmla="*/ 553 w 893"/>
              <a:gd name="T13" fmla="*/ 63 h 640"/>
              <a:gd name="T14" fmla="*/ 618 w 893"/>
              <a:gd name="T15" fmla="*/ 80 h 640"/>
              <a:gd name="T16" fmla="*/ 658 w 893"/>
              <a:gd name="T17" fmla="*/ 50 h 640"/>
              <a:gd name="T18" fmla="*/ 758 w 893"/>
              <a:gd name="T19" fmla="*/ 78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5 h 640"/>
              <a:gd name="T30" fmla="*/ 208 w 893"/>
              <a:gd name="T31" fmla="*/ 240 h 640"/>
              <a:gd name="T32" fmla="*/ 83 w 893"/>
              <a:gd name="T33" fmla="*/ 293 h 640"/>
              <a:gd name="T34" fmla="*/ 83 w 893"/>
              <a:gd name="T35" fmla="*/ 353 h 640"/>
              <a:gd name="T36" fmla="*/ 10 w 893"/>
              <a:gd name="T37" fmla="*/ 413 h 640"/>
              <a:gd name="T38" fmla="*/ 0 w 893"/>
              <a:gd name="T39" fmla="*/ 428 h 640"/>
              <a:gd name="T40" fmla="*/ 63 w 893"/>
              <a:gd name="T41" fmla="*/ 478 h 640"/>
              <a:gd name="T42" fmla="*/ 63 w 893"/>
              <a:gd name="T43" fmla="*/ 515 h 640"/>
              <a:gd name="T44" fmla="*/ 113 w 893"/>
              <a:gd name="T45" fmla="*/ 548 h 640"/>
              <a:gd name="T46" fmla="*/ 118 w 893"/>
              <a:gd name="T47" fmla="*/ 630 h 640"/>
              <a:gd name="T48" fmla="*/ 153 w 893"/>
              <a:gd name="T49" fmla="*/ 640 h 640"/>
              <a:gd name="T50" fmla="*/ 193 w 893"/>
              <a:gd name="T51" fmla="*/ 575 h 640"/>
              <a:gd name="T52" fmla="*/ 150 w 893"/>
              <a:gd name="T53" fmla="*/ 495 h 640"/>
              <a:gd name="T54" fmla="*/ 170 w 893"/>
              <a:gd name="T55" fmla="*/ 398 h 640"/>
              <a:gd name="T56" fmla="*/ 363 w 893"/>
              <a:gd name="T57" fmla="*/ 393 h 640"/>
              <a:gd name="T58" fmla="*/ 390 w 893"/>
              <a:gd name="T59" fmla="*/ 433 h 640"/>
              <a:gd name="T60" fmla="*/ 428 w 893"/>
              <a:gd name="T61" fmla="*/ 448 h 640"/>
              <a:gd name="T62" fmla="*/ 425 w 893"/>
              <a:gd name="T63" fmla="*/ 445 h 640"/>
              <a:gd name="T64" fmla="*/ 428 w 893"/>
              <a:gd name="T65" fmla="*/ 440 h 640"/>
              <a:gd name="T66" fmla="*/ 468 w 893"/>
              <a:gd name="T67" fmla="*/ 398 h 640"/>
              <a:gd name="T68" fmla="*/ 570 w 893"/>
              <a:gd name="T69" fmla="*/ 368 h 640"/>
              <a:gd name="T70" fmla="*/ 585 w 893"/>
              <a:gd name="T71" fmla="*/ 320 h 640"/>
              <a:gd name="T72" fmla="*/ 653 w 893"/>
              <a:gd name="T73" fmla="*/ 288 h 640"/>
              <a:gd name="T74" fmla="*/ 718 w 893"/>
              <a:gd name="T75" fmla="*/ 288 h 640"/>
              <a:gd name="T76" fmla="*/ 718 w 893"/>
              <a:gd name="T77" fmla="*/ 238 h 640"/>
              <a:gd name="T78" fmla="*/ 825 w 893"/>
              <a:gd name="T79" fmla="*/ 130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0"/>
                </a:moveTo>
                <a:lnTo>
                  <a:pt x="790" y="40"/>
                </a:lnTo>
                <a:lnTo>
                  <a:pt x="685" y="0"/>
                </a:lnTo>
                <a:lnTo>
                  <a:pt x="650" y="23"/>
                </a:lnTo>
                <a:lnTo>
                  <a:pt x="553" y="23"/>
                </a:lnTo>
                <a:lnTo>
                  <a:pt x="468" y="78"/>
                </a:lnTo>
                <a:lnTo>
                  <a:pt x="553" y="63"/>
                </a:lnTo>
                <a:lnTo>
                  <a:pt x="618" y="80"/>
                </a:lnTo>
                <a:lnTo>
                  <a:pt x="658" y="50"/>
                </a:lnTo>
                <a:lnTo>
                  <a:pt x="758" y="78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5"/>
                </a:lnTo>
                <a:lnTo>
                  <a:pt x="208" y="240"/>
                </a:lnTo>
                <a:lnTo>
                  <a:pt x="83" y="293"/>
                </a:lnTo>
                <a:lnTo>
                  <a:pt x="83" y="353"/>
                </a:lnTo>
                <a:lnTo>
                  <a:pt x="10" y="413"/>
                </a:lnTo>
                <a:lnTo>
                  <a:pt x="0" y="428"/>
                </a:lnTo>
                <a:lnTo>
                  <a:pt x="63" y="478"/>
                </a:lnTo>
                <a:lnTo>
                  <a:pt x="63" y="515"/>
                </a:lnTo>
                <a:lnTo>
                  <a:pt x="113" y="548"/>
                </a:lnTo>
                <a:lnTo>
                  <a:pt x="118" y="630"/>
                </a:lnTo>
                <a:lnTo>
                  <a:pt x="153" y="640"/>
                </a:lnTo>
                <a:lnTo>
                  <a:pt x="193" y="575"/>
                </a:lnTo>
                <a:lnTo>
                  <a:pt x="150" y="495"/>
                </a:lnTo>
                <a:lnTo>
                  <a:pt x="170" y="398"/>
                </a:lnTo>
                <a:lnTo>
                  <a:pt x="363" y="393"/>
                </a:lnTo>
                <a:lnTo>
                  <a:pt x="390" y="433"/>
                </a:lnTo>
                <a:lnTo>
                  <a:pt x="428" y="448"/>
                </a:lnTo>
                <a:lnTo>
                  <a:pt x="425" y="445"/>
                </a:lnTo>
                <a:lnTo>
                  <a:pt x="428" y="440"/>
                </a:lnTo>
                <a:lnTo>
                  <a:pt x="468" y="398"/>
                </a:lnTo>
                <a:lnTo>
                  <a:pt x="570" y="368"/>
                </a:lnTo>
                <a:lnTo>
                  <a:pt x="585" y="320"/>
                </a:lnTo>
                <a:lnTo>
                  <a:pt x="653" y="288"/>
                </a:lnTo>
                <a:lnTo>
                  <a:pt x="718" y="288"/>
                </a:lnTo>
                <a:lnTo>
                  <a:pt x="718" y="238"/>
                </a:lnTo>
                <a:lnTo>
                  <a:pt x="825" y="130"/>
                </a:lnTo>
                <a:lnTo>
                  <a:pt x="880" y="73"/>
                </a:lnTo>
                <a:lnTo>
                  <a:pt x="893" y="45"/>
                </a:lnTo>
                <a:lnTo>
                  <a:pt x="89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6" name="Freeform 1377"/>
          <p:cNvSpPr>
            <a:spLocks/>
          </p:cNvSpPr>
          <p:nvPr/>
        </p:nvSpPr>
        <p:spPr bwMode="auto">
          <a:xfrm>
            <a:off x="2542141" y="2034815"/>
            <a:ext cx="88261" cy="50434"/>
          </a:xfrm>
          <a:custGeom>
            <a:avLst/>
            <a:gdLst>
              <a:gd name="T0" fmla="*/ 0 w 87"/>
              <a:gd name="T1" fmla="*/ 26 h 51"/>
              <a:gd name="T2" fmla="*/ 87 w 87"/>
              <a:gd name="T3" fmla="*/ 51 h 51"/>
              <a:gd name="T4" fmla="*/ 83 w 87"/>
              <a:gd name="T5" fmla="*/ 3 h 51"/>
              <a:gd name="T6" fmla="*/ 0 w 87"/>
              <a:gd name="T7" fmla="*/ 0 h 51"/>
              <a:gd name="T8" fmla="*/ 0 w 87"/>
              <a:gd name="T9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6"/>
                </a:moveTo>
                <a:lnTo>
                  <a:pt x="87" y="51"/>
                </a:lnTo>
                <a:lnTo>
                  <a:pt x="83" y="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7" name="Freeform 1376"/>
          <p:cNvSpPr>
            <a:spLocks/>
          </p:cNvSpPr>
          <p:nvPr/>
        </p:nvSpPr>
        <p:spPr bwMode="auto">
          <a:xfrm>
            <a:off x="2542141" y="2034815"/>
            <a:ext cx="85738" cy="52957"/>
          </a:xfrm>
          <a:custGeom>
            <a:avLst/>
            <a:gdLst>
              <a:gd name="T0" fmla="*/ 0 w 87"/>
              <a:gd name="T1" fmla="*/ 27 h 51"/>
              <a:gd name="T2" fmla="*/ 87 w 87"/>
              <a:gd name="T3" fmla="*/ 51 h 51"/>
              <a:gd name="T4" fmla="*/ 84 w 87"/>
              <a:gd name="T5" fmla="*/ 5 h 51"/>
              <a:gd name="T6" fmla="*/ 0 w 87"/>
              <a:gd name="T7" fmla="*/ 0 h 51"/>
              <a:gd name="T8" fmla="*/ 0 w 87"/>
              <a:gd name="T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7"/>
                </a:moveTo>
                <a:lnTo>
                  <a:pt x="87" y="51"/>
                </a:lnTo>
                <a:lnTo>
                  <a:pt x="84" y="5"/>
                </a:lnTo>
                <a:lnTo>
                  <a:pt x="0" y="0"/>
                </a:lnTo>
                <a:lnTo>
                  <a:pt x="0" y="2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8" name="Freeform 1375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4 w 169"/>
              <a:gd name="T1" fmla="*/ 0 h 169"/>
              <a:gd name="T2" fmla="*/ 45 w 169"/>
              <a:gd name="T3" fmla="*/ 44 h 169"/>
              <a:gd name="T4" fmla="*/ 0 w 169"/>
              <a:gd name="T5" fmla="*/ 67 h 169"/>
              <a:gd name="T6" fmla="*/ 0 w 169"/>
              <a:gd name="T7" fmla="*/ 76 h 169"/>
              <a:gd name="T8" fmla="*/ 89 w 169"/>
              <a:gd name="T9" fmla="*/ 166 h 169"/>
              <a:gd name="T10" fmla="*/ 169 w 169"/>
              <a:gd name="T11" fmla="*/ 169 h 169"/>
              <a:gd name="T12" fmla="*/ 166 w 169"/>
              <a:gd name="T13" fmla="*/ 134 h 169"/>
              <a:gd name="T14" fmla="*/ 118 w 169"/>
              <a:gd name="T15" fmla="*/ 102 h 169"/>
              <a:gd name="T16" fmla="*/ 118 w 169"/>
              <a:gd name="T17" fmla="*/ 64 h 169"/>
              <a:gd name="T18" fmla="*/ 54 w 169"/>
              <a:gd name="T19" fmla="*/ 16 h 169"/>
              <a:gd name="T20" fmla="*/ 64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4" y="0"/>
                </a:moveTo>
                <a:lnTo>
                  <a:pt x="45" y="44"/>
                </a:lnTo>
                <a:lnTo>
                  <a:pt x="0" y="67"/>
                </a:lnTo>
                <a:lnTo>
                  <a:pt x="0" y="76"/>
                </a:lnTo>
                <a:lnTo>
                  <a:pt x="89" y="166"/>
                </a:lnTo>
                <a:lnTo>
                  <a:pt x="169" y="169"/>
                </a:lnTo>
                <a:lnTo>
                  <a:pt x="166" y="134"/>
                </a:lnTo>
                <a:lnTo>
                  <a:pt x="118" y="102"/>
                </a:lnTo>
                <a:lnTo>
                  <a:pt x="118" y="64"/>
                </a:lnTo>
                <a:lnTo>
                  <a:pt x="54" y="16"/>
                </a:lnTo>
                <a:lnTo>
                  <a:pt x="6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Freeform 1374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5 w 169"/>
              <a:gd name="T1" fmla="*/ 0 h 169"/>
              <a:gd name="T2" fmla="*/ 45 w 169"/>
              <a:gd name="T3" fmla="*/ 45 h 169"/>
              <a:gd name="T4" fmla="*/ 0 w 169"/>
              <a:gd name="T5" fmla="*/ 67 h 169"/>
              <a:gd name="T6" fmla="*/ 0 w 169"/>
              <a:gd name="T7" fmla="*/ 75 h 169"/>
              <a:gd name="T8" fmla="*/ 89 w 169"/>
              <a:gd name="T9" fmla="*/ 164 h 169"/>
              <a:gd name="T10" fmla="*/ 169 w 169"/>
              <a:gd name="T11" fmla="*/ 169 h 169"/>
              <a:gd name="T12" fmla="*/ 167 w 169"/>
              <a:gd name="T13" fmla="*/ 134 h 169"/>
              <a:gd name="T14" fmla="*/ 117 w 169"/>
              <a:gd name="T15" fmla="*/ 102 h 169"/>
              <a:gd name="T16" fmla="*/ 117 w 169"/>
              <a:gd name="T17" fmla="*/ 65 h 169"/>
              <a:gd name="T18" fmla="*/ 55 w 169"/>
              <a:gd name="T19" fmla="*/ 15 h 169"/>
              <a:gd name="T20" fmla="*/ 65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5" y="0"/>
                </a:moveTo>
                <a:lnTo>
                  <a:pt x="45" y="45"/>
                </a:lnTo>
                <a:lnTo>
                  <a:pt x="0" y="67"/>
                </a:lnTo>
                <a:lnTo>
                  <a:pt x="0" y="75"/>
                </a:lnTo>
                <a:lnTo>
                  <a:pt x="89" y="164"/>
                </a:lnTo>
                <a:lnTo>
                  <a:pt x="169" y="169"/>
                </a:lnTo>
                <a:lnTo>
                  <a:pt x="167" y="134"/>
                </a:lnTo>
                <a:lnTo>
                  <a:pt x="117" y="102"/>
                </a:lnTo>
                <a:lnTo>
                  <a:pt x="117" y="65"/>
                </a:lnTo>
                <a:lnTo>
                  <a:pt x="55" y="15"/>
                </a:lnTo>
                <a:lnTo>
                  <a:pt x="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Freeform 1373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3 w 64"/>
              <a:gd name="T3" fmla="*/ 16 h 73"/>
              <a:gd name="T4" fmla="*/ 0 w 64"/>
              <a:gd name="T5" fmla="*/ 61 h 73"/>
              <a:gd name="T6" fmla="*/ 0 w 64"/>
              <a:gd name="T7" fmla="*/ 64 h 73"/>
              <a:gd name="T8" fmla="*/ 45 w 64"/>
              <a:gd name="T9" fmla="*/ 73 h 73"/>
              <a:gd name="T10" fmla="*/ 64 w 64"/>
              <a:gd name="T11" fmla="*/ 38 h 73"/>
              <a:gd name="T12" fmla="*/ 32 w 64"/>
              <a:gd name="T13" fmla="*/ 9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3" y="16"/>
                </a:lnTo>
                <a:lnTo>
                  <a:pt x="0" y="61"/>
                </a:lnTo>
                <a:lnTo>
                  <a:pt x="0" y="64"/>
                </a:lnTo>
                <a:lnTo>
                  <a:pt x="45" y="73"/>
                </a:lnTo>
                <a:lnTo>
                  <a:pt x="64" y="38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Freeform 1372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5 w 64"/>
              <a:gd name="T3" fmla="*/ 15 h 73"/>
              <a:gd name="T4" fmla="*/ 0 w 64"/>
              <a:gd name="T5" fmla="*/ 60 h 73"/>
              <a:gd name="T6" fmla="*/ 0 w 64"/>
              <a:gd name="T7" fmla="*/ 63 h 73"/>
              <a:gd name="T8" fmla="*/ 44 w 64"/>
              <a:gd name="T9" fmla="*/ 73 h 73"/>
              <a:gd name="T10" fmla="*/ 64 w 64"/>
              <a:gd name="T11" fmla="*/ 38 h 73"/>
              <a:gd name="T12" fmla="*/ 32 w 64"/>
              <a:gd name="T13" fmla="*/ 8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5" y="15"/>
                </a:lnTo>
                <a:lnTo>
                  <a:pt x="0" y="60"/>
                </a:lnTo>
                <a:lnTo>
                  <a:pt x="0" y="63"/>
                </a:lnTo>
                <a:lnTo>
                  <a:pt x="44" y="73"/>
                </a:lnTo>
                <a:lnTo>
                  <a:pt x="64" y="38"/>
                </a:lnTo>
                <a:lnTo>
                  <a:pt x="32" y="8"/>
                </a:lnTo>
                <a:lnTo>
                  <a:pt x="3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Freeform 1371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9 w 166"/>
              <a:gd name="T1" fmla="*/ 7 h 186"/>
              <a:gd name="T2" fmla="*/ 19 w 166"/>
              <a:gd name="T3" fmla="*/ 32 h 186"/>
              <a:gd name="T4" fmla="*/ 0 w 166"/>
              <a:gd name="T5" fmla="*/ 42 h 186"/>
              <a:gd name="T6" fmla="*/ 38 w 166"/>
              <a:gd name="T7" fmla="*/ 115 h 186"/>
              <a:gd name="T8" fmla="*/ 60 w 166"/>
              <a:gd name="T9" fmla="*/ 186 h 186"/>
              <a:gd name="T10" fmla="*/ 115 w 166"/>
              <a:gd name="T11" fmla="*/ 83 h 186"/>
              <a:gd name="T12" fmla="*/ 137 w 166"/>
              <a:gd name="T13" fmla="*/ 87 h 186"/>
              <a:gd name="T14" fmla="*/ 137 w 166"/>
              <a:gd name="T15" fmla="*/ 61 h 186"/>
              <a:gd name="T16" fmla="*/ 166 w 166"/>
              <a:gd name="T17" fmla="*/ 61 h 186"/>
              <a:gd name="T18" fmla="*/ 140 w 166"/>
              <a:gd name="T19" fmla="*/ 61 h 186"/>
              <a:gd name="T20" fmla="*/ 83 w 166"/>
              <a:gd name="T21" fmla="*/ 0 h 186"/>
              <a:gd name="T22" fmla="*/ 64 w 166"/>
              <a:gd name="T23" fmla="*/ 35 h 186"/>
              <a:gd name="T24" fmla="*/ 19 w 166"/>
              <a:gd name="T25" fmla="*/ 26 h 186"/>
              <a:gd name="T26" fmla="*/ 19 w 166"/>
              <a:gd name="T27" fmla="*/ 23 h 186"/>
              <a:gd name="T28" fmla="*/ 19 w 166"/>
              <a:gd name="T29" fmla="*/ 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9" y="7"/>
                </a:moveTo>
                <a:lnTo>
                  <a:pt x="19" y="32"/>
                </a:lnTo>
                <a:lnTo>
                  <a:pt x="0" y="42"/>
                </a:lnTo>
                <a:lnTo>
                  <a:pt x="38" y="115"/>
                </a:lnTo>
                <a:lnTo>
                  <a:pt x="60" y="186"/>
                </a:lnTo>
                <a:lnTo>
                  <a:pt x="115" y="83"/>
                </a:lnTo>
                <a:lnTo>
                  <a:pt x="137" y="87"/>
                </a:lnTo>
                <a:lnTo>
                  <a:pt x="137" y="61"/>
                </a:lnTo>
                <a:lnTo>
                  <a:pt x="166" y="61"/>
                </a:lnTo>
                <a:lnTo>
                  <a:pt x="140" y="61"/>
                </a:lnTo>
                <a:lnTo>
                  <a:pt x="83" y="0"/>
                </a:lnTo>
                <a:lnTo>
                  <a:pt x="64" y="35"/>
                </a:lnTo>
                <a:lnTo>
                  <a:pt x="19" y="26"/>
                </a:lnTo>
                <a:lnTo>
                  <a:pt x="19" y="23"/>
                </a:lnTo>
                <a:lnTo>
                  <a:pt x="19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Freeform 1370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8 w 166"/>
              <a:gd name="T1" fmla="*/ 8 h 186"/>
              <a:gd name="T2" fmla="*/ 18 w 166"/>
              <a:gd name="T3" fmla="*/ 33 h 186"/>
              <a:gd name="T4" fmla="*/ 0 w 166"/>
              <a:gd name="T5" fmla="*/ 43 h 186"/>
              <a:gd name="T6" fmla="*/ 38 w 166"/>
              <a:gd name="T7" fmla="*/ 116 h 186"/>
              <a:gd name="T8" fmla="*/ 60 w 166"/>
              <a:gd name="T9" fmla="*/ 186 h 186"/>
              <a:gd name="T10" fmla="*/ 116 w 166"/>
              <a:gd name="T11" fmla="*/ 83 h 186"/>
              <a:gd name="T12" fmla="*/ 138 w 166"/>
              <a:gd name="T13" fmla="*/ 88 h 186"/>
              <a:gd name="T14" fmla="*/ 138 w 166"/>
              <a:gd name="T15" fmla="*/ 60 h 186"/>
              <a:gd name="T16" fmla="*/ 166 w 166"/>
              <a:gd name="T17" fmla="*/ 60 h 186"/>
              <a:gd name="T18" fmla="*/ 141 w 166"/>
              <a:gd name="T19" fmla="*/ 60 h 186"/>
              <a:gd name="T20" fmla="*/ 83 w 166"/>
              <a:gd name="T21" fmla="*/ 0 h 186"/>
              <a:gd name="T22" fmla="*/ 63 w 166"/>
              <a:gd name="T23" fmla="*/ 35 h 186"/>
              <a:gd name="T24" fmla="*/ 18 w 166"/>
              <a:gd name="T25" fmla="*/ 25 h 186"/>
              <a:gd name="T26" fmla="*/ 18 w 166"/>
              <a:gd name="T27" fmla="*/ 23 h 186"/>
              <a:gd name="T28" fmla="*/ 18 w 166"/>
              <a:gd name="T29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8" y="8"/>
                </a:moveTo>
                <a:lnTo>
                  <a:pt x="18" y="33"/>
                </a:lnTo>
                <a:lnTo>
                  <a:pt x="0" y="43"/>
                </a:lnTo>
                <a:lnTo>
                  <a:pt x="38" y="116"/>
                </a:lnTo>
                <a:lnTo>
                  <a:pt x="60" y="186"/>
                </a:lnTo>
                <a:lnTo>
                  <a:pt x="116" y="83"/>
                </a:lnTo>
                <a:lnTo>
                  <a:pt x="138" y="88"/>
                </a:lnTo>
                <a:lnTo>
                  <a:pt x="138" y="60"/>
                </a:lnTo>
                <a:lnTo>
                  <a:pt x="166" y="60"/>
                </a:lnTo>
                <a:lnTo>
                  <a:pt x="141" y="60"/>
                </a:lnTo>
                <a:lnTo>
                  <a:pt x="83" y="0"/>
                </a:lnTo>
                <a:lnTo>
                  <a:pt x="63" y="35"/>
                </a:lnTo>
                <a:lnTo>
                  <a:pt x="18" y="25"/>
                </a:lnTo>
                <a:lnTo>
                  <a:pt x="18" y="23"/>
                </a:lnTo>
                <a:lnTo>
                  <a:pt x="18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Freeform 1369"/>
          <p:cNvSpPr>
            <a:spLocks/>
          </p:cNvSpPr>
          <p:nvPr/>
        </p:nvSpPr>
        <p:spPr bwMode="auto">
          <a:xfrm>
            <a:off x="2350490" y="2007077"/>
            <a:ext cx="110956" cy="158867"/>
          </a:xfrm>
          <a:custGeom>
            <a:avLst/>
            <a:gdLst>
              <a:gd name="T0" fmla="*/ 70 w 111"/>
              <a:gd name="T1" fmla="*/ 0 h 157"/>
              <a:gd name="T2" fmla="*/ 19 w 111"/>
              <a:gd name="T3" fmla="*/ 29 h 157"/>
              <a:gd name="T4" fmla="*/ 12 w 111"/>
              <a:gd name="T5" fmla="*/ 39 h 157"/>
              <a:gd name="T6" fmla="*/ 0 w 111"/>
              <a:gd name="T7" fmla="*/ 122 h 157"/>
              <a:gd name="T8" fmla="*/ 3 w 111"/>
              <a:gd name="T9" fmla="*/ 122 h 157"/>
              <a:gd name="T10" fmla="*/ 83 w 111"/>
              <a:gd name="T11" fmla="*/ 157 h 157"/>
              <a:gd name="T12" fmla="*/ 111 w 111"/>
              <a:gd name="T13" fmla="*/ 154 h 157"/>
              <a:gd name="T14" fmla="*/ 89 w 111"/>
              <a:gd name="T15" fmla="*/ 83 h 157"/>
              <a:gd name="T16" fmla="*/ 51 w 111"/>
              <a:gd name="T17" fmla="*/ 10 h 157"/>
              <a:gd name="T18" fmla="*/ 70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70" y="0"/>
                </a:moveTo>
                <a:lnTo>
                  <a:pt x="19" y="29"/>
                </a:lnTo>
                <a:lnTo>
                  <a:pt x="12" y="39"/>
                </a:lnTo>
                <a:lnTo>
                  <a:pt x="0" y="122"/>
                </a:lnTo>
                <a:lnTo>
                  <a:pt x="3" y="122"/>
                </a:lnTo>
                <a:lnTo>
                  <a:pt x="83" y="157"/>
                </a:lnTo>
                <a:lnTo>
                  <a:pt x="111" y="154"/>
                </a:lnTo>
                <a:lnTo>
                  <a:pt x="89" y="83"/>
                </a:lnTo>
                <a:lnTo>
                  <a:pt x="51" y="10"/>
                </a:lnTo>
                <a:lnTo>
                  <a:pt x="7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Freeform 1368"/>
          <p:cNvSpPr>
            <a:spLocks/>
          </p:cNvSpPr>
          <p:nvPr/>
        </p:nvSpPr>
        <p:spPr bwMode="auto">
          <a:xfrm>
            <a:off x="2350490" y="2007077"/>
            <a:ext cx="113478" cy="158867"/>
          </a:xfrm>
          <a:custGeom>
            <a:avLst/>
            <a:gdLst>
              <a:gd name="T0" fmla="*/ 69 w 111"/>
              <a:gd name="T1" fmla="*/ 0 h 157"/>
              <a:gd name="T2" fmla="*/ 20 w 111"/>
              <a:gd name="T3" fmla="*/ 27 h 157"/>
              <a:gd name="T4" fmla="*/ 12 w 111"/>
              <a:gd name="T5" fmla="*/ 37 h 157"/>
              <a:gd name="T6" fmla="*/ 0 w 111"/>
              <a:gd name="T7" fmla="*/ 122 h 157"/>
              <a:gd name="T8" fmla="*/ 5 w 111"/>
              <a:gd name="T9" fmla="*/ 122 h 157"/>
              <a:gd name="T10" fmla="*/ 84 w 111"/>
              <a:gd name="T11" fmla="*/ 157 h 157"/>
              <a:gd name="T12" fmla="*/ 111 w 111"/>
              <a:gd name="T13" fmla="*/ 152 h 157"/>
              <a:gd name="T14" fmla="*/ 89 w 111"/>
              <a:gd name="T15" fmla="*/ 82 h 157"/>
              <a:gd name="T16" fmla="*/ 52 w 111"/>
              <a:gd name="T17" fmla="*/ 10 h 157"/>
              <a:gd name="T18" fmla="*/ 69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69" y="0"/>
                </a:moveTo>
                <a:lnTo>
                  <a:pt x="20" y="27"/>
                </a:lnTo>
                <a:lnTo>
                  <a:pt x="12" y="37"/>
                </a:lnTo>
                <a:lnTo>
                  <a:pt x="0" y="122"/>
                </a:lnTo>
                <a:lnTo>
                  <a:pt x="5" y="122"/>
                </a:lnTo>
                <a:lnTo>
                  <a:pt x="84" y="157"/>
                </a:lnTo>
                <a:lnTo>
                  <a:pt x="111" y="152"/>
                </a:lnTo>
                <a:lnTo>
                  <a:pt x="89" y="82"/>
                </a:lnTo>
                <a:lnTo>
                  <a:pt x="52" y="10"/>
                </a:lnTo>
                <a:lnTo>
                  <a:pt x="6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Freeform 1367"/>
          <p:cNvSpPr>
            <a:spLocks/>
          </p:cNvSpPr>
          <p:nvPr/>
        </p:nvSpPr>
        <p:spPr bwMode="auto">
          <a:xfrm>
            <a:off x="2229448" y="2034815"/>
            <a:ext cx="141216" cy="118522"/>
          </a:xfrm>
          <a:custGeom>
            <a:avLst/>
            <a:gdLst>
              <a:gd name="T0" fmla="*/ 141 w 141"/>
              <a:gd name="T1" fmla="*/ 0 h 118"/>
              <a:gd name="T2" fmla="*/ 134 w 141"/>
              <a:gd name="T3" fmla="*/ 3 h 118"/>
              <a:gd name="T4" fmla="*/ 61 w 141"/>
              <a:gd name="T5" fmla="*/ 19 h 118"/>
              <a:gd name="T6" fmla="*/ 61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5 w 141"/>
              <a:gd name="T13" fmla="*/ 93 h 118"/>
              <a:gd name="T14" fmla="*/ 122 w 141"/>
              <a:gd name="T15" fmla="*/ 93 h 118"/>
              <a:gd name="T16" fmla="*/ 134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4" y="3"/>
                </a:lnTo>
                <a:lnTo>
                  <a:pt x="61" y="19"/>
                </a:lnTo>
                <a:lnTo>
                  <a:pt x="61" y="42"/>
                </a:lnTo>
                <a:lnTo>
                  <a:pt x="0" y="86"/>
                </a:lnTo>
                <a:lnTo>
                  <a:pt x="35" y="118"/>
                </a:lnTo>
                <a:lnTo>
                  <a:pt x="125" y="93"/>
                </a:lnTo>
                <a:lnTo>
                  <a:pt x="122" y="93"/>
                </a:lnTo>
                <a:lnTo>
                  <a:pt x="134" y="10"/>
                </a:lnTo>
                <a:lnTo>
                  <a:pt x="141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Freeform 1366"/>
          <p:cNvSpPr>
            <a:spLocks/>
          </p:cNvSpPr>
          <p:nvPr/>
        </p:nvSpPr>
        <p:spPr bwMode="auto">
          <a:xfrm>
            <a:off x="2229448" y="2034815"/>
            <a:ext cx="141216" cy="121042"/>
          </a:xfrm>
          <a:custGeom>
            <a:avLst/>
            <a:gdLst>
              <a:gd name="T0" fmla="*/ 141 w 141"/>
              <a:gd name="T1" fmla="*/ 0 h 118"/>
              <a:gd name="T2" fmla="*/ 133 w 141"/>
              <a:gd name="T3" fmla="*/ 5 h 118"/>
              <a:gd name="T4" fmla="*/ 60 w 141"/>
              <a:gd name="T5" fmla="*/ 20 h 118"/>
              <a:gd name="T6" fmla="*/ 60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6 w 141"/>
              <a:gd name="T13" fmla="*/ 93 h 118"/>
              <a:gd name="T14" fmla="*/ 121 w 141"/>
              <a:gd name="T15" fmla="*/ 93 h 118"/>
              <a:gd name="T16" fmla="*/ 133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3" y="5"/>
                </a:lnTo>
                <a:lnTo>
                  <a:pt x="60" y="20"/>
                </a:lnTo>
                <a:lnTo>
                  <a:pt x="60" y="42"/>
                </a:lnTo>
                <a:lnTo>
                  <a:pt x="0" y="86"/>
                </a:lnTo>
                <a:lnTo>
                  <a:pt x="35" y="118"/>
                </a:lnTo>
                <a:lnTo>
                  <a:pt x="126" y="93"/>
                </a:lnTo>
                <a:lnTo>
                  <a:pt x="121" y="93"/>
                </a:lnTo>
                <a:lnTo>
                  <a:pt x="133" y="10"/>
                </a:lnTo>
                <a:lnTo>
                  <a:pt x="141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Freeform 1365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6 h 167"/>
              <a:gd name="T2" fmla="*/ 20 w 122"/>
              <a:gd name="T3" fmla="*/ 106 h 167"/>
              <a:gd name="T4" fmla="*/ 0 w 122"/>
              <a:gd name="T5" fmla="*/ 128 h 167"/>
              <a:gd name="T6" fmla="*/ 10 w 122"/>
              <a:gd name="T7" fmla="*/ 144 h 167"/>
              <a:gd name="T8" fmla="*/ 26 w 122"/>
              <a:gd name="T9" fmla="*/ 160 h 167"/>
              <a:gd name="T10" fmla="*/ 55 w 122"/>
              <a:gd name="T11" fmla="*/ 167 h 167"/>
              <a:gd name="T12" fmla="*/ 103 w 122"/>
              <a:gd name="T13" fmla="*/ 138 h 167"/>
              <a:gd name="T14" fmla="*/ 122 w 122"/>
              <a:gd name="T15" fmla="*/ 93 h 167"/>
              <a:gd name="T16" fmla="*/ 106 w 122"/>
              <a:gd name="T17" fmla="*/ 68 h 167"/>
              <a:gd name="T18" fmla="*/ 106 w 122"/>
              <a:gd name="T19" fmla="*/ 36 h 167"/>
              <a:gd name="T20" fmla="*/ 109 w 122"/>
              <a:gd name="T21" fmla="*/ 32 h 167"/>
              <a:gd name="T22" fmla="*/ 74 w 122"/>
              <a:gd name="T23" fmla="*/ 0 h 167"/>
              <a:gd name="T24" fmla="*/ 32 w 122"/>
              <a:gd name="T25" fmla="*/ 2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6"/>
                </a:moveTo>
                <a:lnTo>
                  <a:pt x="20" y="106"/>
                </a:lnTo>
                <a:lnTo>
                  <a:pt x="0" y="128"/>
                </a:lnTo>
                <a:lnTo>
                  <a:pt x="10" y="144"/>
                </a:lnTo>
                <a:lnTo>
                  <a:pt x="26" y="160"/>
                </a:lnTo>
                <a:lnTo>
                  <a:pt x="55" y="167"/>
                </a:lnTo>
                <a:lnTo>
                  <a:pt x="103" y="138"/>
                </a:lnTo>
                <a:lnTo>
                  <a:pt x="122" y="93"/>
                </a:lnTo>
                <a:lnTo>
                  <a:pt x="106" y="68"/>
                </a:lnTo>
                <a:lnTo>
                  <a:pt x="106" y="36"/>
                </a:lnTo>
                <a:lnTo>
                  <a:pt x="109" y="32"/>
                </a:lnTo>
                <a:lnTo>
                  <a:pt x="74" y="0"/>
                </a:lnTo>
                <a:lnTo>
                  <a:pt x="32" y="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Freeform 1364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5 h 167"/>
              <a:gd name="T2" fmla="*/ 20 w 122"/>
              <a:gd name="T3" fmla="*/ 105 h 167"/>
              <a:gd name="T4" fmla="*/ 0 w 122"/>
              <a:gd name="T5" fmla="*/ 127 h 167"/>
              <a:gd name="T6" fmla="*/ 10 w 122"/>
              <a:gd name="T7" fmla="*/ 142 h 167"/>
              <a:gd name="T8" fmla="*/ 25 w 122"/>
              <a:gd name="T9" fmla="*/ 160 h 167"/>
              <a:gd name="T10" fmla="*/ 55 w 122"/>
              <a:gd name="T11" fmla="*/ 167 h 167"/>
              <a:gd name="T12" fmla="*/ 102 w 122"/>
              <a:gd name="T13" fmla="*/ 137 h 167"/>
              <a:gd name="T14" fmla="*/ 122 w 122"/>
              <a:gd name="T15" fmla="*/ 92 h 167"/>
              <a:gd name="T16" fmla="*/ 105 w 122"/>
              <a:gd name="T17" fmla="*/ 67 h 167"/>
              <a:gd name="T18" fmla="*/ 105 w 122"/>
              <a:gd name="T19" fmla="*/ 35 h 167"/>
              <a:gd name="T20" fmla="*/ 110 w 122"/>
              <a:gd name="T21" fmla="*/ 32 h 167"/>
              <a:gd name="T22" fmla="*/ 75 w 122"/>
              <a:gd name="T23" fmla="*/ 0 h 167"/>
              <a:gd name="T24" fmla="*/ 32 w 122"/>
              <a:gd name="T25" fmla="*/ 2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5"/>
                </a:moveTo>
                <a:lnTo>
                  <a:pt x="20" y="105"/>
                </a:lnTo>
                <a:lnTo>
                  <a:pt x="0" y="127"/>
                </a:lnTo>
                <a:lnTo>
                  <a:pt x="10" y="142"/>
                </a:lnTo>
                <a:lnTo>
                  <a:pt x="25" y="160"/>
                </a:lnTo>
                <a:lnTo>
                  <a:pt x="55" y="167"/>
                </a:lnTo>
                <a:lnTo>
                  <a:pt x="102" y="137"/>
                </a:lnTo>
                <a:lnTo>
                  <a:pt x="122" y="92"/>
                </a:lnTo>
                <a:lnTo>
                  <a:pt x="105" y="67"/>
                </a:lnTo>
                <a:lnTo>
                  <a:pt x="105" y="35"/>
                </a:lnTo>
                <a:lnTo>
                  <a:pt x="110" y="32"/>
                </a:lnTo>
                <a:lnTo>
                  <a:pt x="75" y="0"/>
                </a:lnTo>
                <a:lnTo>
                  <a:pt x="32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Freeform 1363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3 w 492"/>
              <a:gd name="T1" fmla="*/ 38 h 364"/>
              <a:gd name="T2" fmla="*/ 383 w 492"/>
              <a:gd name="T3" fmla="*/ 60 h 364"/>
              <a:gd name="T4" fmla="*/ 300 w 492"/>
              <a:gd name="T5" fmla="*/ 60 h 364"/>
              <a:gd name="T6" fmla="*/ 243 w 492"/>
              <a:gd name="T7" fmla="*/ 19 h 364"/>
              <a:gd name="T8" fmla="*/ 201 w 492"/>
              <a:gd name="T9" fmla="*/ 0 h 364"/>
              <a:gd name="T10" fmla="*/ 175 w 492"/>
              <a:gd name="T11" fmla="*/ 44 h 364"/>
              <a:gd name="T12" fmla="*/ 137 w 492"/>
              <a:gd name="T13" fmla="*/ 99 h 364"/>
              <a:gd name="T14" fmla="*/ 137 w 492"/>
              <a:gd name="T15" fmla="*/ 150 h 364"/>
              <a:gd name="T16" fmla="*/ 60 w 492"/>
              <a:gd name="T17" fmla="*/ 166 h 364"/>
              <a:gd name="T18" fmla="*/ 60 w 492"/>
              <a:gd name="T19" fmla="*/ 211 h 364"/>
              <a:gd name="T20" fmla="*/ 38 w 492"/>
              <a:gd name="T21" fmla="*/ 233 h 364"/>
              <a:gd name="T22" fmla="*/ 3 w 492"/>
              <a:gd name="T23" fmla="*/ 233 h 364"/>
              <a:gd name="T24" fmla="*/ 0 w 492"/>
              <a:gd name="T25" fmla="*/ 278 h 364"/>
              <a:gd name="T26" fmla="*/ 131 w 492"/>
              <a:gd name="T27" fmla="*/ 284 h 364"/>
              <a:gd name="T28" fmla="*/ 150 w 492"/>
              <a:gd name="T29" fmla="*/ 355 h 364"/>
              <a:gd name="T30" fmla="*/ 278 w 492"/>
              <a:gd name="T31" fmla="*/ 364 h 364"/>
              <a:gd name="T32" fmla="*/ 348 w 492"/>
              <a:gd name="T33" fmla="*/ 288 h 364"/>
              <a:gd name="T34" fmla="*/ 422 w 492"/>
              <a:gd name="T35" fmla="*/ 284 h 364"/>
              <a:gd name="T36" fmla="*/ 457 w 492"/>
              <a:gd name="T37" fmla="*/ 316 h 364"/>
              <a:gd name="T38" fmla="*/ 460 w 492"/>
              <a:gd name="T39" fmla="*/ 316 h 364"/>
              <a:gd name="T40" fmla="*/ 492 w 492"/>
              <a:gd name="T41" fmla="*/ 294 h 364"/>
              <a:gd name="T42" fmla="*/ 489 w 492"/>
              <a:gd name="T43" fmla="*/ 179 h 364"/>
              <a:gd name="T44" fmla="*/ 441 w 492"/>
              <a:gd name="T45" fmla="*/ 179 h 364"/>
              <a:gd name="T46" fmla="*/ 438 w 492"/>
              <a:gd name="T47" fmla="*/ 99 h 364"/>
              <a:gd name="T48" fmla="*/ 409 w 492"/>
              <a:gd name="T49" fmla="*/ 92 h 364"/>
              <a:gd name="T50" fmla="*/ 393 w 492"/>
              <a:gd name="T51" fmla="*/ 76 h 364"/>
              <a:gd name="T52" fmla="*/ 383 w 492"/>
              <a:gd name="T53" fmla="*/ 60 h 364"/>
              <a:gd name="T54" fmla="*/ 403 w 492"/>
              <a:gd name="T55" fmla="*/ 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3" y="38"/>
                </a:moveTo>
                <a:lnTo>
                  <a:pt x="383" y="60"/>
                </a:lnTo>
                <a:lnTo>
                  <a:pt x="300" y="60"/>
                </a:lnTo>
                <a:lnTo>
                  <a:pt x="243" y="19"/>
                </a:lnTo>
                <a:lnTo>
                  <a:pt x="201" y="0"/>
                </a:lnTo>
                <a:lnTo>
                  <a:pt x="175" y="44"/>
                </a:lnTo>
                <a:lnTo>
                  <a:pt x="137" y="99"/>
                </a:lnTo>
                <a:lnTo>
                  <a:pt x="137" y="150"/>
                </a:lnTo>
                <a:lnTo>
                  <a:pt x="60" y="166"/>
                </a:lnTo>
                <a:lnTo>
                  <a:pt x="60" y="211"/>
                </a:lnTo>
                <a:lnTo>
                  <a:pt x="38" y="233"/>
                </a:lnTo>
                <a:lnTo>
                  <a:pt x="3" y="233"/>
                </a:lnTo>
                <a:lnTo>
                  <a:pt x="0" y="278"/>
                </a:lnTo>
                <a:lnTo>
                  <a:pt x="131" y="284"/>
                </a:lnTo>
                <a:lnTo>
                  <a:pt x="150" y="355"/>
                </a:lnTo>
                <a:lnTo>
                  <a:pt x="278" y="364"/>
                </a:lnTo>
                <a:lnTo>
                  <a:pt x="348" y="288"/>
                </a:lnTo>
                <a:lnTo>
                  <a:pt x="422" y="284"/>
                </a:lnTo>
                <a:lnTo>
                  <a:pt x="457" y="316"/>
                </a:lnTo>
                <a:lnTo>
                  <a:pt x="460" y="316"/>
                </a:lnTo>
                <a:lnTo>
                  <a:pt x="492" y="294"/>
                </a:lnTo>
                <a:lnTo>
                  <a:pt x="489" y="179"/>
                </a:lnTo>
                <a:lnTo>
                  <a:pt x="441" y="179"/>
                </a:lnTo>
                <a:lnTo>
                  <a:pt x="438" y="99"/>
                </a:lnTo>
                <a:lnTo>
                  <a:pt x="409" y="92"/>
                </a:lnTo>
                <a:lnTo>
                  <a:pt x="393" y="76"/>
                </a:lnTo>
                <a:lnTo>
                  <a:pt x="383" y="60"/>
                </a:lnTo>
                <a:lnTo>
                  <a:pt x="403" y="3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Freeform 1362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2 w 492"/>
              <a:gd name="T1" fmla="*/ 37 h 364"/>
              <a:gd name="T2" fmla="*/ 382 w 492"/>
              <a:gd name="T3" fmla="*/ 60 h 364"/>
              <a:gd name="T4" fmla="*/ 300 w 492"/>
              <a:gd name="T5" fmla="*/ 60 h 364"/>
              <a:gd name="T6" fmla="*/ 242 w 492"/>
              <a:gd name="T7" fmla="*/ 20 h 364"/>
              <a:gd name="T8" fmla="*/ 200 w 492"/>
              <a:gd name="T9" fmla="*/ 0 h 364"/>
              <a:gd name="T10" fmla="*/ 175 w 492"/>
              <a:gd name="T11" fmla="*/ 45 h 364"/>
              <a:gd name="T12" fmla="*/ 137 w 492"/>
              <a:gd name="T13" fmla="*/ 100 h 364"/>
              <a:gd name="T14" fmla="*/ 137 w 492"/>
              <a:gd name="T15" fmla="*/ 150 h 364"/>
              <a:gd name="T16" fmla="*/ 60 w 492"/>
              <a:gd name="T17" fmla="*/ 165 h 364"/>
              <a:gd name="T18" fmla="*/ 60 w 492"/>
              <a:gd name="T19" fmla="*/ 209 h 364"/>
              <a:gd name="T20" fmla="*/ 37 w 492"/>
              <a:gd name="T21" fmla="*/ 232 h 364"/>
              <a:gd name="T22" fmla="*/ 2 w 492"/>
              <a:gd name="T23" fmla="*/ 232 h 364"/>
              <a:gd name="T24" fmla="*/ 0 w 492"/>
              <a:gd name="T25" fmla="*/ 277 h 364"/>
              <a:gd name="T26" fmla="*/ 130 w 492"/>
              <a:gd name="T27" fmla="*/ 284 h 364"/>
              <a:gd name="T28" fmla="*/ 150 w 492"/>
              <a:gd name="T29" fmla="*/ 354 h 364"/>
              <a:gd name="T30" fmla="*/ 277 w 492"/>
              <a:gd name="T31" fmla="*/ 364 h 364"/>
              <a:gd name="T32" fmla="*/ 347 w 492"/>
              <a:gd name="T33" fmla="*/ 287 h 364"/>
              <a:gd name="T34" fmla="*/ 422 w 492"/>
              <a:gd name="T35" fmla="*/ 284 h 364"/>
              <a:gd name="T36" fmla="*/ 457 w 492"/>
              <a:gd name="T37" fmla="*/ 314 h 364"/>
              <a:gd name="T38" fmla="*/ 460 w 492"/>
              <a:gd name="T39" fmla="*/ 314 h 364"/>
              <a:gd name="T40" fmla="*/ 492 w 492"/>
              <a:gd name="T41" fmla="*/ 294 h 364"/>
              <a:gd name="T42" fmla="*/ 487 w 492"/>
              <a:gd name="T43" fmla="*/ 180 h 364"/>
              <a:gd name="T44" fmla="*/ 440 w 492"/>
              <a:gd name="T45" fmla="*/ 180 h 364"/>
              <a:gd name="T46" fmla="*/ 437 w 492"/>
              <a:gd name="T47" fmla="*/ 100 h 364"/>
              <a:gd name="T48" fmla="*/ 407 w 492"/>
              <a:gd name="T49" fmla="*/ 92 h 364"/>
              <a:gd name="T50" fmla="*/ 392 w 492"/>
              <a:gd name="T51" fmla="*/ 75 h 364"/>
              <a:gd name="T52" fmla="*/ 382 w 492"/>
              <a:gd name="T53" fmla="*/ 60 h 364"/>
              <a:gd name="T54" fmla="*/ 402 w 492"/>
              <a:gd name="T55" fmla="*/ 3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2" y="37"/>
                </a:moveTo>
                <a:lnTo>
                  <a:pt x="382" y="60"/>
                </a:lnTo>
                <a:lnTo>
                  <a:pt x="300" y="60"/>
                </a:lnTo>
                <a:lnTo>
                  <a:pt x="242" y="20"/>
                </a:lnTo>
                <a:lnTo>
                  <a:pt x="200" y="0"/>
                </a:lnTo>
                <a:lnTo>
                  <a:pt x="175" y="45"/>
                </a:lnTo>
                <a:lnTo>
                  <a:pt x="137" y="100"/>
                </a:lnTo>
                <a:lnTo>
                  <a:pt x="137" y="150"/>
                </a:lnTo>
                <a:lnTo>
                  <a:pt x="60" y="165"/>
                </a:lnTo>
                <a:lnTo>
                  <a:pt x="60" y="209"/>
                </a:lnTo>
                <a:lnTo>
                  <a:pt x="37" y="232"/>
                </a:lnTo>
                <a:lnTo>
                  <a:pt x="2" y="232"/>
                </a:lnTo>
                <a:lnTo>
                  <a:pt x="0" y="277"/>
                </a:lnTo>
                <a:lnTo>
                  <a:pt x="130" y="284"/>
                </a:lnTo>
                <a:lnTo>
                  <a:pt x="150" y="354"/>
                </a:lnTo>
                <a:lnTo>
                  <a:pt x="277" y="364"/>
                </a:lnTo>
                <a:lnTo>
                  <a:pt x="347" y="287"/>
                </a:lnTo>
                <a:lnTo>
                  <a:pt x="422" y="284"/>
                </a:lnTo>
                <a:lnTo>
                  <a:pt x="457" y="314"/>
                </a:lnTo>
                <a:lnTo>
                  <a:pt x="460" y="314"/>
                </a:lnTo>
                <a:lnTo>
                  <a:pt x="492" y="294"/>
                </a:lnTo>
                <a:lnTo>
                  <a:pt x="487" y="180"/>
                </a:lnTo>
                <a:lnTo>
                  <a:pt x="440" y="180"/>
                </a:lnTo>
                <a:lnTo>
                  <a:pt x="437" y="100"/>
                </a:lnTo>
                <a:lnTo>
                  <a:pt x="407" y="92"/>
                </a:lnTo>
                <a:lnTo>
                  <a:pt x="392" y="75"/>
                </a:lnTo>
                <a:lnTo>
                  <a:pt x="382" y="60"/>
                </a:lnTo>
                <a:lnTo>
                  <a:pt x="402" y="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Freeform 1361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3 h 192"/>
              <a:gd name="T2" fmla="*/ 157 w 163"/>
              <a:gd name="T3" fmla="*/ 86 h 192"/>
              <a:gd name="T4" fmla="*/ 112 w 163"/>
              <a:gd name="T5" fmla="*/ 13 h 192"/>
              <a:gd name="T6" fmla="*/ 32 w 163"/>
              <a:gd name="T7" fmla="*/ 6 h 192"/>
              <a:gd name="T8" fmla="*/ 26 w 163"/>
              <a:gd name="T9" fmla="*/ 0 h 192"/>
              <a:gd name="T10" fmla="*/ 26 w 163"/>
              <a:gd name="T11" fmla="*/ 6 h 192"/>
              <a:gd name="T12" fmla="*/ 0 w 163"/>
              <a:gd name="T13" fmla="*/ 70 h 192"/>
              <a:gd name="T14" fmla="*/ 38 w 163"/>
              <a:gd name="T15" fmla="*/ 109 h 192"/>
              <a:gd name="T16" fmla="*/ 48 w 163"/>
              <a:gd name="T17" fmla="*/ 157 h 192"/>
              <a:gd name="T18" fmla="*/ 99 w 163"/>
              <a:gd name="T19" fmla="*/ 192 h 192"/>
              <a:gd name="T20" fmla="*/ 137 w 163"/>
              <a:gd name="T21" fmla="*/ 137 h 192"/>
              <a:gd name="T22" fmla="*/ 163 w 163"/>
              <a:gd name="T23" fmla="*/ 9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3"/>
                </a:moveTo>
                <a:lnTo>
                  <a:pt x="157" y="86"/>
                </a:lnTo>
                <a:lnTo>
                  <a:pt x="112" y="13"/>
                </a:lnTo>
                <a:lnTo>
                  <a:pt x="32" y="6"/>
                </a:lnTo>
                <a:lnTo>
                  <a:pt x="26" y="0"/>
                </a:lnTo>
                <a:lnTo>
                  <a:pt x="26" y="6"/>
                </a:lnTo>
                <a:lnTo>
                  <a:pt x="0" y="70"/>
                </a:lnTo>
                <a:lnTo>
                  <a:pt x="38" y="109"/>
                </a:lnTo>
                <a:lnTo>
                  <a:pt x="48" y="157"/>
                </a:lnTo>
                <a:lnTo>
                  <a:pt x="99" y="192"/>
                </a:lnTo>
                <a:lnTo>
                  <a:pt x="137" y="137"/>
                </a:lnTo>
                <a:lnTo>
                  <a:pt x="163" y="9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3" name="Freeform 1360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2 h 192"/>
              <a:gd name="T2" fmla="*/ 158 w 163"/>
              <a:gd name="T3" fmla="*/ 85 h 192"/>
              <a:gd name="T4" fmla="*/ 113 w 163"/>
              <a:gd name="T5" fmla="*/ 12 h 192"/>
              <a:gd name="T6" fmla="*/ 33 w 163"/>
              <a:gd name="T7" fmla="*/ 5 h 192"/>
              <a:gd name="T8" fmla="*/ 25 w 163"/>
              <a:gd name="T9" fmla="*/ 0 h 192"/>
              <a:gd name="T10" fmla="*/ 25 w 163"/>
              <a:gd name="T11" fmla="*/ 5 h 192"/>
              <a:gd name="T12" fmla="*/ 0 w 163"/>
              <a:gd name="T13" fmla="*/ 70 h 192"/>
              <a:gd name="T14" fmla="*/ 38 w 163"/>
              <a:gd name="T15" fmla="*/ 107 h 192"/>
              <a:gd name="T16" fmla="*/ 48 w 163"/>
              <a:gd name="T17" fmla="*/ 157 h 192"/>
              <a:gd name="T18" fmla="*/ 100 w 163"/>
              <a:gd name="T19" fmla="*/ 192 h 192"/>
              <a:gd name="T20" fmla="*/ 138 w 163"/>
              <a:gd name="T21" fmla="*/ 137 h 192"/>
              <a:gd name="T22" fmla="*/ 163 w 163"/>
              <a:gd name="T2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2"/>
                </a:moveTo>
                <a:lnTo>
                  <a:pt x="158" y="85"/>
                </a:lnTo>
                <a:lnTo>
                  <a:pt x="113" y="12"/>
                </a:lnTo>
                <a:lnTo>
                  <a:pt x="33" y="5"/>
                </a:lnTo>
                <a:lnTo>
                  <a:pt x="25" y="0"/>
                </a:lnTo>
                <a:lnTo>
                  <a:pt x="25" y="5"/>
                </a:lnTo>
                <a:lnTo>
                  <a:pt x="0" y="70"/>
                </a:lnTo>
                <a:lnTo>
                  <a:pt x="38" y="107"/>
                </a:lnTo>
                <a:lnTo>
                  <a:pt x="48" y="157"/>
                </a:lnTo>
                <a:lnTo>
                  <a:pt x="100" y="192"/>
                </a:lnTo>
                <a:lnTo>
                  <a:pt x="138" y="137"/>
                </a:lnTo>
                <a:lnTo>
                  <a:pt x="163" y="9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4" name="Freeform 1359"/>
          <p:cNvSpPr>
            <a:spLocks/>
          </p:cNvSpPr>
          <p:nvPr/>
        </p:nvSpPr>
        <p:spPr bwMode="auto">
          <a:xfrm>
            <a:off x="2436229" y="2438290"/>
            <a:ext cx="98348" cy="121042"/>
          </a:xfrm>
          <a:custGeom>
            <a:avLst/>
            <a:gdLst>
              <a:gd name="T0" fmla="*/ 38 w 99"/>
              <a:gd name="T1" fmla="*/ 0 h 118"/>
              <a:gd name="T2" fmla="*/ 66 w 99"/>
              <a:gd name="T3" fmla="*/ 27 h 118"/>
              <a:gd name="T4" fmla="*/ 99 w 99"/>
              <a:gd name="T5" fmla="*/ 32 h 118"/>
              <a:gd name="T6" fmla="*/ 89 w 99"/>
              <a:gd name="T7" fmla="*/ 118 h 118"/>
              <a:gd name="T8" fmla="*/ 86 w 99"/>
              <a:gd name="T9" fmla="*/ 118 h 118"/>
              <a:gd name="T10" fmla="*/ 66 w 99"/>
              <a:gd name="T11" fmla="*/ 98 h 118"/>
              <a:gd name="T12" fmla="*/ 5 w 99"/>
              <a:gd name="T13" fmla="*/ 106 h 118"/>
              <a:gd name="T14" fmla="*/ 0 w 99"/>
              <a:gd name="T15" fmla="*/ 84 h 118"/>
              <a:gd name="T16" fmla="*/ 0 w 99"/>
              <a:gd name="T17" fmla="*/ 76 h 118"/>
              <a:gd name="T18" fmla="*/ 3 w 99"/>
              <a:gd name="T19" fmla="*/ 69 h 118"/>
              <a:gd name="T20" fmla="*/ 10 w 99"/>
              <a:gd name="T21" fmla="*/ 54 h 118"/>
              <a:gd name="T22" fmla="*/ 18 w 99"/>
              <a:gd name="T23" fmla="*/ 39 h 118"/>
              <a:gd name="T24" fmla="*/ 20 w 99"/>
              <a:gd name="T25" fmla="*/ 27 h 118"/>
              <a:gd name="T26" fmla="*/ 30 w 99"/>
              <a:gd name="T27" fmla="*/ 15 h 118"/>
              <a:gd name="T28" fmla="*/ 36 w 99"/>
              <a:gd name="T29" fmla="*/ 5 h 118"/>
              <a:gd name="T30" fmla="*/ 38 w 99"/>
              <a:gd name="T3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118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9" y="118"/>
                </a:lnTo>
                <a:lnTo>
                  <a:pt x="86" y="118"/>
                </a:lnTo>
                <a:lnTo>
                  <a:pt x="66" y="98"/>
                </a:lnTo>
                <a:lnTo>
                  <a:pt x="5" y="106"/>
                </a:lnTo>
                <a:lnTo>
                  <a:pt x="0" y="84"/>
                </a:lnTo>
                <a:lnTo>
                  <a:pt x="0" y="76"/>
                </a:lnTo>
                <a:lnTo>
                  <a:pt x="3" y="69"/>
                </a:lnTo>
                <a:lnTo>
                  <a:pt x="10" y="54"/>
                </a:lnTo>
                <a:lnTo>
                  <a:pt x="18" y="39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5" name="Freeform 1358"/>
          <p:cNvSpPr>
            <a:spLocks/>
          </p:cNvSpPr>
          <p:nvPr/>
        </p:nvSpPr>
        <p:spPr bwMode="auto">
          <a:xfrm>
            <a:off x="2441272" y="2539159"/>
            <a:ext cx="83218" cy="88261"/>
          </a:xfrm>
          <a:custGeom>
            <a:avLst/>
            <a:gdLst>
              <a:gd name="T0" fmla="*/ 83 w 83"/>
              <a:gd name="T1" fmla="*/ 2 h 87"/>
              <a:gd name="T2" fmla="*/ 80 w 83"/>
              <a:gd name="T3" fmla="*/ 25 h 87"/>
              <a:gd name="T4" fmla="*/ 45 w 83"/>
              <a:gd name="T5" fmla="*/ 47 h 87"/>
              <a:gd name="T6" fmla="*/ 35 w 83"/>
              <a:gd name="T7" fmla="*/ 87 h 87"/>
              <a:gd name="T8" fmla="*/ 5 w 83"/>
              <a:gd name="T9" fmla="*/ 77 h 87"/>
              <a:gd name="T10" fmla="*/ 5 w 83"/>
              <a:gd name="T11" fmla="*/ 20 h 87"/>
              <a:gd name="T12" fmla="*/ 0 w 83"/>
              <a:gd name="T13" fmla="*/ 7 h 87"/>
              <a:gd name="T14" fmla="*/ 60 w 83"/>
              <a:gd name="T15" fmla="*/ 0 h 87"/>
              <a:gd name="T16" fmla="*/ 80 w 83"/>
              <a:gd name="T17" fmla="*/ 20 h 87"/>
              <a:gd name="T18" fmla="*/ 83 w 83"/>
              <a:gd name="T19" fmla="*/ 20 h 87"/>
              <a:gd name="T20" fmla="*/ 83 w 83"/>
              <a:gd name="T2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7">
                <a:moveTo>
                  <a:pt x="83" y="2"/>
                </a:moveTo>
                <a:lnTo>
                  <a:pt x="80" y="25"/>
                </a:lnTo>
                <a:lnTo>
                  <a:pt x="45" y="47"/>
                </a:lnTo>
                <a:lnTo>
                  <a:pt x="35" y="87"/>
                </a:lnTo>
                <a:lnTo>
                  <a:pt x="5" y="77"/>
                </a:lnTo>
                <a:lnTo>
                  <a:pt x="5" y="20"/>
                </a:lnTo>
                <a:lnTo>
                  <a:pt x="0" y="7"/>
                </a:lnTo>
                <a:lnTo>
                  <a:pt x="60" y="0"/>
                </a:lnTo>
                <a:lnTo>
                  <a:pt x="80" y="20"/>
                </a:lnTo>
                <a:lnTo>
                  <a:pt x="83" y="20"/>
                </a:lnTo>
                <a:lnTo>
                  <a:pt x="83" y="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6" name="Freeform 1357"/>
          <p:cNvSpPr>
            <a:spLocks/>
          </p:cNvSpPr>
          <p:nvPr/>
        </p:nvSpPr>
        <p:spPr bwMode="auto">
          <a:xfrm>
            <a:off x="1883973" y="2478638"/>
            <a:ext cx="378258" cy="342954"/>
          </a:xfrm>
          <a:custGeom>
            <a:avLst/>
            <a:gdLst>
              <a:gd name="T0" fmla="*/ 204 w 374"/>
              <a:gd name="T1" fmla="*/ 340 h 340"/>
              <a:gd name="T2" fmla="*/ 208 w 374"/>
              <a:gd name="T3" fmla="*/ 324 h 340"/>
              <a:gd name="T4" fmla="*/ 275 w 374"/>
              <a:gd name="T5" fmla="*/ 308 h 340"/>
              <a:gd name="T6" fmla="*/ 275 w 374"/>
              <a:gd name="T7" fmla="*/ 176 h 340"/>
              <a:gd name="T8" fmla="*/ 310 w 374"/>
              <a:gd name="T9" fmla="*/ 122 h 340"/>
              <a:gd name="T10" fmla="*/ 374 w 374"/>
              <a:gd name="T11" fmla="*/ 103 h 340"/>
              <a:gd name="T12" fmla="*/ 374 w 374"/>
              <a:gd name="T13" fmla="*/ 71 h 340"/>
              <a:gd name="T14" fmla="*/ 342 w 374"/>
              <a:gd name="T15" fmla="*/ 36 h 340"/>
              <a:gd name="T16" fmla="*/ 345 w 374"/>
              <a:gd name="T17" fmla="*/ 32 h 340"/>
              <a:gd name="T18" fmla="*/ 342 w 374"/>
              <a:gd name="T19" fmla="*/ 32 h 340"/>
              <a:gd name="T20" fmla="*/ 307 w 374"/>
              <a:gd name="T21" fmla="*/ 0 h 340"/>
              <a:gd name="T22" fmla="*/ 233 w 374"/>
              <a:gd name="T23" fmla="*/ 4 h 340"/>
              <a:gd name="T24" fmla="*/ 163 w 374"/>
              <a:gd name="T25" fmla="*/ 80 h 340"/>
              <a:gd name="T26" fmla="*/ 35 w 374"/>
              <a:gd name="T27" fmla="*/ 71 h 340"/>
              <a:gd name="T28" fmla="*/ 32 w 374"/>
              <a:gd name="T29" fmla="*/ 71 h 340"/>
              <a:gd name="T30" fmla="*/ 0 w 374"/>
              <a:gd name="T31" fmla="*/ 84 h 340"/>
              <a:gd name="T32" fmla="*/ 9 w 374"/>
              <a:gd name="T33" fmla="*/ 202 h 340"/>
              <a:gd name="T34" fmla="*/ 57 w 374"/>
              <a:gd name="T35" fmla="*/ 208 h 340"/>
              <a:gd name="T36" fmla="*/ 60 w 374"/>
              <a:gd name="T37" fmla="*/ 292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4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4" y="340"/>
                </a:moveTo>
                <a:lnTo>
                  <a:pt x="208" y="324"/>
                </a:lnTo>
                <a:lnTo>
                  <a:pt x="275" y="308"/>
                </a:lnTo>
                <a:lnTo>
                  <a:pt x="275" y="176"/>
                </a:lnTo>
                <a:lnTo>
                  <a:pt x="310" y="122"/>
                </a:lnTo>
                <a:lnTo>
                  <a:pt x="374" y="103"/>
                </a:lnTo>
                <a:lnTo>
                  <a:pt x="374" y="71"/>
                </a:lnTo>
                <a:lnTo>
                  <a:pt x="342" y="36"/>
                </a:lnTo>
                <a:lnTo>
                  <a:pt x="345" y="32"/>
                </a:lnTo>
                <a:lnTo>
                  <a:pt x="342" y="32"/>
                </a:lnTo>
                <a:lnTo>
                  <a:pt x="307" y="0"/>
                </a:lnTo>
                <a:lnTo>
                  <a:pt x="233" y="4"/>
                </a:lnTo>
                <a:lnTo>
                  <a:pt x="163" y="80"/>
                </a:lnTo>
                <a:lnTo>
                  <a:pt x="35" y="71"/>
                </a:lnTo>
                <a:lnTo>
                  <a:pt x="32" y="71"/>
                </a:lnTo>
                <a:lnTo>
                  <a:pt x="0" y="84"/>
                </a:lnTo>
                <a:lnTo>
                  <a:pt x="9" y="202"/>
                </a:lnTo>
                <a:lnTo>
                  <a:pt x="57" y="208"/>
                </a:lnTo>
                <a:lnTo>
                  <a:pt x="60" y="292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4" y="3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7" name="Freeform 1356"/>
          <p:cNvSpPr>
            <a:spLocks/>
          </p:cNvSpPr>
          <p:nvPr/>
        </p:nvSpPr>
        <p:spPr bwMode="auto">
          <a:xfrm>
            <a:off x="1883973" y="2478638"/>
            <a:ext cx="375735" cy="342954"/>
          </a:xfrm>
          <a:custGeom>
            <a:avLst/>
            <a:gdLst>
              <a:gd name="T0" fmla="*/ 203 w 374"/>
              <a:gd name="T1" fmla="*/ 340 h 340"/>
              <a:gd name="T2" fmla="*/ 208 w 374"/>
              <a:gd name="T3" fmla="*/ 323 h 340"/>
              <a:gd name="T4" fmla="*/ 276 w 374"/>
              <a:gd name="T5" fmla="*/ 308 h 340"/>
              <a:gd name="T6" fmla="*/ 276 w 374"/>
              <a:gd name="T7" fmla="*/ 175 h 340"/>
              <a:gd name="T8" fmla="*/ 311 w 374"/>
              <a:gd name="T9" fmla="*/ 120 h 340"/>
              <a:gd name="T10" fmla="*/ 374 w 374"/>
              <a:gd name="T11" fmla="*/ 103 h 340"/>
              <a:gd name="T12" fmla="*/ 374 w 374"/>
              <a:gd name="T13" fmla="*/ 70 h 340"/>
              <a:gd name="T14" fmla="*/ 344 w 374"/>
              <a:gd name="T15" fmla="*/ 35 h 340"/>
              <a:gd name="T16" fmla="*/ 346 w 374"/>
              <a:gd name="T17" fmla="*/ 30 h 340"/>
              <a:gd name="T18" fmla="*/ 344 w 374"/>
              <a:gd name="T19" fmla="*/ 30 h 340"/>
              <a:gd name="T20" fmla="*/ 309 w 374"/>
              <a:gd name="T21" fmla="*/ 0 h 340"/>
              <a:gd name="T22" fmla="*/ 233 w 374"/>
              <a:gd name="T23" fmla="*/ 3 h 340"/>
              <a:gd name="T24" fmla="*/ 163 w 374"/>
              <a:gd name="T25" fmla="*/ 80 h 340"/>
              <a:gd name="T26" fmla="*/ 35 w 374"/>
              <a:gd name="T27" fmla="*/ 70 h 340"/>
              <a:gd name="T28" fmla="*/ 33 w 374"/>
              <a:gd name="T29" fmla="*/ 70 h 340"/>
              <a:gd name="T30" fmla="*/ 0 w 374"/>
              <a:gd name="T31" fmla="*/ 83 h 340"/>
              <a:gd name="T32" fmla="*/ 8 w 374"/>
              <a:gd name="T33" fmla="*/ 200 h 340"/>
              <a:gd name="T34" fmla="*/ 58 w 374"/>
              <a:gd name="T35" fmla="*/ 208 h 340"/>
              <a:gd name="T36" fmla="*/ 60 w 374"/>
              <a:gd name="T37" fmla="*/ 290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3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3" y="340"/>
                </a:moveTo>
                <a:lnTo>
                  <a:pt x="208" y="323"/>
                </a:lnTo>
                <a:lnTo>
                  <a:pt x="276" y="308"/>
                </a:lnTo>
                <a:lnTo>
                  <a:pt x="276" y="175"/>
                </a:lnTo>
                <a:lnTo>
                  <a:pt x="311" y="120"/>
                </a:lnTo>
                <a:lnTo>
                  <a:pt x="374" y="103"/>
                </a:lnTo>
                <a:lnTo>
                  <a:pt x="374" y="70"/>
                </a:lnTo>
                <a:lnTo>
                  <a:pt x="344" y="35"/>
                </a:lnTo>
                <a:lnTo>
                  <a:pt x="346" y="30"/>
                </a:lnTo>
                <a:lnTo>
                  <a:pt x="344" y="30"/>
                </a:lnTo>
                <a:lnTo>
                  <a:pt x="309" y="0"/>
                </a:lnTo>
                <a:lnTo>
                  <a:pt x="233" y="3"/>
                </a:lnTo>
                <a:lnTo>
                  <a:pt x="163" y="80"/>
                </a:lnTo>
                <a:lnTo>
                  <a:pt x="35" y="70"/>
                </a:lnTo>
                <a:lnTo>
                  <a:pt x="33" y="70"/>
                </a:lnTo>
                <a:lnTo>
                  <a:pt x="0" y="83"/>
                </a:lnTo>
                <a:lnTo>
                  <a:pt x="8" y="200"/>
                </a:lnTo>
                <a:lnTo>
                  <a:pt x="58" y="208"/>
                </a:lnTo>
                <a:lnTo>
                  <a:pt x="60" y="290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3" y="3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1355"/>
          <p:cNvSpPr>
            <a:spLocks/>
          </p:cNvSpPr>
          <p:nvPr/>
        </p:nvSpPr>
        <p:spPr bwMode="auto">
          <a:xfrm>
            <a:off x="1873886" y="2776201"/>
            <a:ext cx="219389" cy="138695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5 h 137"/>
              <a:gd name="T4" fmla="*/ 198 w 218"/>
              <a:gd name="T5" fmla="*/ 86 h 137"/>
              <a:gd name="T6" fmla="*/ 218 w 218"/>
              <a:gd name="T7" fmla="*/ 29 h 137"/>
              <a:gd name="T8" fmla="*/ 214 w 218"/>
              <a:gd name="T9" fmla="*/ 45 h 137"/>
              <a:gd name="T10" fmla="*/ 163 w 218"/>
              <a:gd name="T11" fmla="*/ 35 h 137"/>
              <a:gd name="T12" fmla="*/ 128 w 218"/>
              <a:gd name="T13" fmla="*/ 0 h 137"/>
              <a:gd name="T14" fmla="*/ 80 w 218"/>
              <a:gd name="T15" fmla="*/ 13 h 137"/>
              <a:gd name="T16" fmla="*/ 77 w 218"/>
              <a:gd name="T17" fmla="*/ 32 h 137"/>
              <a:gd name="T18" fmla="*/ 19 w 218"/>
              <a:gd name="T19" fmla="*/ 32 h 137"/>
              <a:gd name="T20" fmla="*/ 0 w 218"/>
              <a:gd name="T21" fmla="*/ 102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5"/>
                </a:lnTo>
                <a:lnTo>
                  <a:pt x="198" y="86"/>
                </a:lnTo>
                <a:lnTo>
                  <a:pt x="218" y="29"/>
                </a:lnTo>
                <a:lnTo>
                  <a:pt x="214" y="45"/>
                </a:lnTo>
                <a:lnTo>
                  <a:pt x="163" y="35"/>
                </a:lnTo>
                <a:lnTo>
                  <a:pt x="128" y="0"/>
                </a:lnTo>
                <a:lnTo>
                  <a:pt x="80" y="13"/>
                </a:lnTo>
                <a:lnTo>
                  <a:pt x="77" y="32"/>
                </a:lnTo>
                <a:lnTo>
                  <a:pt x="19" y="32"/>
                </a:lnTo>
                <a:lnTo>
                  <a:pt x="0" y="102"/>
                </a:lnTo>
                <a:lnTo>
                  <a:pt x="45" y="109"/>
                </a:lnTo>
                <a:lnTo>
                  <a:pt x="118" y="13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1354"/>
          <p:cNvSpPr>
            <a:spLocks/>
          </p:cNvSpPr>
          <p:nvPr/>
        </p:nvSpPr>
        <p:spPr bwMode="auto">
          <a:xfrm>
            <a:off x="1873886" y="2776201"/>
            <a:ext cx="219389" cy="136173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7 h 137"/>
              <a:gd name="T4" fmla="*/ 198 w 218"/>
              <a:gd name="T5" fmla="*/ 86 h 137"/>
              <a:gd name="T6" fmla="*/ 218 w 218"/>
              <a:gd name="T7" fmla="*/ 28 h 137"/>
              <a:gd name="T8" fmla="*/ 213 w 218"/>
              <a:gd name="T9" fmla="*/ 46 h 137"/>
              <a:gd name="T10" fmla="*/ 163 w 218"/>
              <a:gd name="T11" fmla="*/ 36 h 137"/>
              <a:gd name="T12" fmla="*/ 128 w 218"/>
              <a:gd name="T13" fmla="*/ 0 h 137"/>
              <a:gd name="T14" fmla="*/ 80 w 218"/>
              <a:gd name="T15" fmla="*/ 13 h 137"/>
              <a:gd name="T16" fmla="*/ 78 w 218"/>
              <a:gd name="T17" fmla="*/ 30 h 137"/>
              <a:gd name="T18" fmla="*/ 18 w 218"/>
              <a:gd name="T19" fmla="*/ 30 h 137"/>
              <a:gd name="T20" fmla="*/ 0 w 218"/>
              <a:gd name="T21" fmla="*/ 101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7"/>
                </a:lnTo>
                <a:lnTo>
                  <a:pt x="198" y="86"/>
                </a:lnTo>
                <a:lnTo>
                  <a:pt x="218" y="28"/>
                </a:lnTo>
                <a:lnTo>
                  <a:pt x="213" y="46"/>
                </a:lnTo>
                <a:lnTo>
                  <a:pt x="163" y="36"/>
                </a:lnTo>
                <a:lnTo>
                  <a:pt x="128" y="0"/>
                </a:lnTo>
                <a:lnTo>
                  <a:pt x="80" y="13"/>
                </a:lnTo>
                <a:lnTo>
                  <a:pt x="78" y="30"/>
                </a:lnTo>
                <a:lnTo>
                  <a:pt x="18" y="30"/>
                </a:lnTo>
                <a:lnTo>
                  <a:pt x="0" y="101"/>
                </a:lnTo>
                <a:lnTo>
                  <a:pt x="45" y="109"/>
                </a:lnTo>
                <a:lnTo>
                  <a:pt x="118" y="1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1353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90 w 134"/>
              <a:gd name="T1" fmla="*/ 109 h 109"/>
              <a:gd name="T2" fmla="*/ 134 w 134"/>
              <a:gd name="T3" fmla="*/ 35 h 109"/>
              <a:gd name="T4" fmla="*/ 61 w 134"/>
              <a:gd name="T5" fmla="*/ 7 h 109"/>
              <a:gd name="T6" fmla="*/ 19 w 134"/>
              <a:gd name="T7" fmla="*/ 0 h 109"/>
              <a:gd name="T8" fmla="*/ 16 w 134"/>
              <a:gd name="T9" fmla="*/ 0 h 109"/>
              <a:gd name="T10" fmla="*/ 0 w 134"/>
              <a:gd name="T11" fmla="*/ 71 h 109"/>
              <a:gd name="T12" fmla="*/ 58 w 134"/>
              <a:gd name="T13" fmla="*/ 87 h 109"/>
              <a:gd name="T14" fmla="*/ 90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90" y="109"/>
                </a:moveTo>
                <a:lnTo>
                  <a:pt x="134" y="35"/>
                </a:lnTo>
                <a:lnTo>
                  <a:pt x="61" y="7"/>
                </a:lnTo>
                <a:lnTo>
                  <a:pt x="19" y="0"/>
                </a:lnTo>
                <a:lnTo>
                  <a:pt x="16" y="0"/>
                </a:lnTo>
                <a:lnTo>
                  <a:pt x="0" y="71"/>
                </a:lnTo>
                <a:lnTo>
                  <a:pt x="58" y="87"/>
                </a:lnTo>
                <a:lnTo>
                  <a:pt x="90" y="10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1352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89 w 134"/>
              <a:gd name="T1" fmla="*/ 109 h 109"/>
              <a:gd name="T2" fmla="*/ 134 w 134"/>
              <a:gd name="T3" fmla="*/ 35 h 109"/>
              <a:gd name="T4" fmla="*/ 62 w 134"/>
              <a:gd name="T5" fmla="*/ 7 h 109"/>
              <a:gd name="T6" fmla="*/ 20 w 134"/>
              <a:gd name="T7" fmla="*/ 0 h 109"/>
              <a:gd name="T8" fmla="*/ 17 w 134"/>
              <a:gd name="T9" fmla="*/ 0 h 109"/>
              <a:gd name="T10" fmla="*/ 0 w 134"/>
              <a:gd name="T11" fmla="*/ 72 h 109"/>
              <a:gd name="T12" fmla="*/ 60 w 134"/>
              <a:gd name="T13" fmla="*/ 87 h 109"/>
              <a:gd name="T14" fmla="*/ 89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89" y="109"/>
                </a:moveTo>
                <a:lnTo>
                  <a:pt x="134" y="35"/>
                </a:lnTo>
                <a:lnTo>
                  <a:pt x="62" y="7"/>
                </a:lnTo>
                <a:lnTo>
                  <a:pt x="20" y="0"/>
                </a:lnTo>
                <a:lnTo>
                  <a:pt x="17" y="0"/>
                </a:lnTo>
                <a:lnTo>
                  <a:pt x="0" y="72"/>
                </a:lnTo>
                <a:lnTo>
                  <a:pt x="60" y="87"/>
                </a:lnTo>
                <a:lnTo>
                  <a:pt x="89" y="10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1351"/>
          <p:cNvSpPr>
            <a:spLocks/>
          </p:cNvSpPr>
          <p:nvPr/>
        </p:nvSpPr>
        <p:spPr bwMode="auto">
          <a:xfrm>
            <a:off x="1848669" y="2952721"/>
            <a:ext cx="100869" cy="105912"/>
          </a:xfrm>
          <a:custGeom>
            <a:avLst/>
            <a:gdLst>
              <a:gd name="T0" fmla="*/ 60 w 99"/>
              <a:gd name="T1" fmla="*/ 105 h 105"/>
              <a:gd name="T2" fmla="*/ 99 w 99"/>
              <a:gd name="T3" fmla="*/ 35 h 105"/>
              <a:gd name="T4" fmla="*/ 67 w 99"/>
              <a:gd name="T5" fmla="*/ 13 h 105"/>
              <a:gd name="T6" fmla="*/ 19 w 99"/>
              <a:gd name="T7" fmla="*/ 0 h 105"/>
              <a:gd name="T8" fmla="*/ 16 w 99"/>
              <a:gd name="T9" fmla="*/ 0 h 105"/>
              <a:gd name="T10" fmla="*/ 16 w 99"/>
              <a:gd name="T11" fmla="*/ 25 h 105"/>
              <a:gd name="T12" fmla="*/ 0 w 99"/>
              <a:gd name="T13" fmla="*/ 41 h 105"/>
              <a:gd name="T14" fmla="*/ 60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0" y="105"/>
                </a:moveTo>
                <a:lnTo>
                  <a:pt x="99" y="35"/>
                </a:lnTo>
                <a:lnTo>
                  <a:pt x="67" y="13"/>
                </a:lnTo>
                <a:lnTo>
                  <a:pt x="19" y="0"/>
                </a:lnTo>
                <a:lnTo>
                  <a:pt x="16" y="0"/>
                </a:lnTo>
                <a:lnTo>
                  <a:pt x="16" y="25"/>
                </a:lnTo>
                <a:lnTo>
                  <a:pt x="0" y="41"/>
                </a:lnTo>
                <a:lnTo>
                  <a:pt x="6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Freeform 1350"/>
          <p:cNvSpPr>
            <a:spLocks/>
          </p:cNvSpPr>
          <p:nvPr/>
        </p:nvSpPr>
        <p:spPr bwMode="auto">
          <a:xfrm>
            <a:off x="1848669" y="2952721"/>
            <a:ext cx="98346" cy="105912"/>
          </a:xfrm>
          <a:custGeom>
            <a:avLst/>
            <a:gdLst>
              <a:gd name="T0" fmla="*/ 61 w 99"/>
              <a:gd name="T1" fmla="*/ 105 h 105"/>
              <a:gd name="T2" fmla="*/ 99 w 99"/>
              <a:gd name="T3" fmla="*/ 35 h 105"/>
              <a:gd name="T4" fmla="*/ 69 w 99"/>
              <a:gd name="T5" fmla="*/ 13 h 105"/>
              <a:gd name="T6" fmla="*/ 18 w 99"/>
              <a:gd name="T7" fmla="*/ 0 h 105"/>
              <a:gd name="T8" fmla="*/ 15 w 99"/>
              <a:gd name="T9" fmla="*/ 0 h 105"/>
              <a:gd name="T10" fmla="*/ 15 w 99"/>
              <a:gd name="T11" fmla="*/ 25 h 105"/>
              <a:gd name="T12" fmla="*/ 0 w 99"/>
              <a:gd name="T13" fmla="*/ 40 h 105"/>
              <a:gd name="T14" fmla="*/ 61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1" y="105"/>
                </a:moveTo>
                <a:lnTo>
                  <a:pt x="99" y="35"/>
                </a:lnTo>
                <a:lnTo>
                  <a:pt x="69" y="13"/>
                </a:lnTo>
                <a:lnTo>
                  <a:pt x="18" y="0"/>
                </a:lnTo>
                <a:lnTo>
                  <a:pt x="15" y="0"/>
                </a:lnTo>
                <a:lnTo>
                  <a:pt x="15" y="25"/>
                </a:lnTo>
                <a:lnTo>
                  <a:pt x="0" y="40"/>
                </a:lnTo>
                <a:lnTo>
                  <a:pt x="61" y="10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1349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7 w 630"/>
              <a:gd name="T1" fmla="*/ 23 h 375"/>
              <a:gd name="T2" fmla="*/ 496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4 w 630"/>
              <a:gd name="T9" fmla="*/ 192 h 375"/>
              <a:gd name="T10" fmla="*/ 0 w 630"/>
              <a:gd name="T11" fmla="*/ 247 h 375"/>
              <a:gd name="T12" fmla="*/ 0 w 630"/>
              <a:gd name="T13" fmla="*/ 253 h 375"/>
              <a:gd name="T14" fmla="*/ 13 w 630"/>
              <a:gd name="T15" fmla="*/ 327 h 375"/>
              <a:gd name="T16" fmla="*/ 67 w 630"/>
              <a:gd name="T17" fmla="*/ 324 h 375"/>
              <a:gd name="T18" fmla="*/ 105 w 630"/>
              <a:gd name="T19" fmla="*/ 343 h 375"/>
              <a:gd name="T20" fmla="*/ 173 w 630"/>
              <a:gd name="T21" fmla="*/ 362 h 375"/>
              <a:gd name="T22" fmla="*/ 237 w 630"/>
              <a:gd name="T23" fmla="*/ 375 h 375"/>
              <a:gd name="T24" fmla="*/ 339 w 630"/>
              <a:gd name="T25" fmla="*/ 282 h 375"/>
              <a:gd name="T26" fmla="*/ 339 w 630"/>
              <a:gd name="T27" fmla="*/ 272 h 375"/>
              <a:gd name="T28" fmla="*/ 406 w 630"/>
              <a:gd name="T29" fmla="*/ 266 h 375"/>
              <a:gd name="T30" fmla="*/ 480 w 630"/>
              <a:gd name="T31" fmla="*/ 311 h 375"/>
              <a:gd name="T32" fmla="*/ 496 w 630"/>
              <a:gd name="T33" fmla="*/ 349 h 375"/>
              <a:gd name="T34" fmla="*/ 531 w 630"/>
              <a:gd name="T35" fmla="*/ 349 h 375"/>
              <a:gd name="T36" fmla="*/ 553 w 630"/>
              <a:gd name="T37" fmla="*/ 327 h 375"/>
              <a:gd name="T38" fmla="*/ 553 w 630"/>
              <a:gd name="T39" fmla="*/ 282 h 375"/>
              <a:gd name="T40" fmla="*/ 630 w 630"/>
              <a:gd name="T41" fmla="*/ 266 h 375"/>
              <a:gd name="T42" fmla="*/ 630 w 630"/>
              <a:gd name="T43" fmla="*/ 215 h 375"/>
              <a:gd name="T44" fmla="*/ 579 w 630"/>
              <a:gd name="T45" fmla="*/ 180 h 375"/>
              <a:gd name="T46" fmla="*/ 569 w 630"/>
              <a:gd name="T47" fmla="*/ 132 h 375"/>
              <a:gd name="T48" fmla="*/ 531 w 630"/>
              <a:gd name="T49" fmla="*/ 93 h 375"/>
              <a:gd name="T50" fmla="*/ 557 w 630"/>
              <a:gd name="T51" fmla="*/ 29 h 375"/>
              <a:gd name="T52" fmla="*/ 557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7" y="23"/>
                </a:moveTo>
                <a:lnTo>
                  <a:pt x="496" y="0"/>
                </a:lnTo>
                <a:lnTo>
                  <a:pt x="323" y="68"/>
                </a:lnTo>
                <a:lnTo>
                  <a:pt x="118" y="125"/>
                </a:lnTo>
                <a:lnTo>
                  <a:pt x="64" y="192"/>
                </a:lnTo>
                <a:lnTo>
                  <a:pt x="0" y="247"/>
                </a:lnTo>
                <a:lnTo>
                  <a:pt x="0" y="253"/>
                </a:lnTo>
                <a:lnTo>
                  <a:pt x="13" y="327"/>
                </a:lnTo>
                <a:lnTo>
                  <a:pt x="67" y="324"/>
                </a:lnTo>
                <a:lnTo>
                  <a:pt x="105" y="343"/>
                </a:lnTo>
                <a:lnTo>
                  <a:pt x="173" y="362"/>
                </a:lnTo>
                <a:lnTo>
                  <a:pt x="237" y="375"/>
                </a:lnTo>
                <a:lnTo>
                  <a:pt x="339" y="282"/>
                </a:lnTo>
                <a:lnTo>
                  <a:pt x="339" y="272"/>
                </a:lnTo>
                <a:lnTo>
                  <a:pt x="406" y="266"/>
                </a:lnTo>
                <a:lnTo>
                  <a:pt x="480" y="311"/>
                </a:lnTo>
                <a:lnTo>
                  <a:pt x="496" y="349"/>
                </a:lnTo>
                <a:lnTo>
                  <a:pt x="531" y="349"/>
                </a:lnTo>
                <a:lnTo>
                  <a:pt x="553" y="327"/>
                </a:lnTo>
                <a:lnTo>
                  <a:pt x="553" y="282"/>
                </a:lnTo>
                <a:lnTo>
                  <a:pt x="630" y="266"/>
                </a:lnTo>
                <a:lnTo>
                  <a:pt x="630" y="215"/>
                </a:lnTo>
                <a:lnTo>
                  <a:pt x="579" y="180"/>
                </a:lnTo>
                <a:lnTo>
                  <a:pt x="569" y="132"/>
                </a:lnTo>
                <a:lnTo>
                  <a:pt x="531" y="93"/>
                </a:lnTo>
                <a:lnTo>
                  <a:pt x="557" y="29"/>
                </a:lnTo>
                <a:lnTo>
                  <a:pt x="557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1348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5 w 630"/>
              <a:gd name="T1" fmla="*/ 23 h 375"/>
              <a:gd name="T2" fmla="*/ 495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3 w 630"/>
              <a:gd name="T9" fmla="*/ 190 h 375"/>
              <a:gd name="T10" fmla="*/ 0 w 630"/>
              <a:gd name="T11" fmla="*/ 245 h 375"/>
              <a:gd name="T12" fmla="*/ 0 w 630"/>
              <a:gd name="T13" fmla="*/ 253 h 375"/>
              <a:gd name="T14" fmla="*/ 13 w 630"/>
              <a:gd name="T15" fmla="*/ 325 h 375"/>
              <a:gd name="T16" fmla="*/ 65 w 630"/>
              <a:gd name="T17" fmla="*/ 323 h 375"/>
              <a:gd name="T18" fmla="*/ 105 w 630"/>
              <a:gd name="T19" fmla="*/ 343 h 375"/>
              <a:gd name="T20" fmla="*/ 173 w 630"/>
              <a:gd name="T21" fmla="*/ 360 h 375"/>
              <a:gd name="T22" fmla="*/ 235 w 630"/>
              <a:gd name="T23" fmla="*/ 375 h 375"/>
              <a:gd name="T24" fmla="*/ 338 w 630"/>
              <a:gd name="T25" fmla="*/ 280 h 375"/>
              <a:gd name="T26" fmla="*/ 338 w 630"/>
              <a:gd name="T27" fmla="*/ 270 h 375"/>
              <a:gd name="T28" fmla="*/ 405 w 630"/>
              <a:gd name="T29" fmla="*/ 265 h 375"/>
              <a:gd name="T30" fmla="*/ 480 w 630"/>
              <a:gd name="T31" fmla="*/ 310 h 375"/>
              <a:gd name="T32" fmla="*/ 495 w 630"/>
              <a:gd name="T33" fmla="*/ 348 h 375"/>
              <a:gd name="T34" fmla="*/ 530 w 630"/>
              <a:gd name="T35" fmla="*/ 348 h 375"/>
              <a:gd name="T36" fmla="*/ 553 w 630"/>
              <a:gd name="T37" fmla="*/ 325 h 375"/>
              <a:gd name="T38" fmla="*/ 553 w 630"/>
              <a:gd name="T39" fmla="*/ 280 h 375"/>
              <a:gd name="T40" fmla="*/ 630 w 630"/>
              <a:gd name="T41" fmla="*/ 265 h 375"/>
              <a:gd name="T42" fmla="*/ 630 w 630"/>
              <a:gd name="T43" fmla="*/ 215 h 375"/>
              <a:gd name="T44" fmla="*/ 578 w 630"/>
              <a:gd name="T45" fmla="*/ 180 h 375"/>
              <a:gd name="T46" fmla="*/ 568 w 630"/>
              <a:gd name="T47" fmla="*/ 130 h 375"/>
              <a:gd name="T48" fmla="*/ 530 w 630"/>
              <a:gd name="T49" fmla="*/ 93 h 375"/>
              <a:gd name="T50" fmla="*/ 555 w 630"/>
              <a:gd name="T51" fmla="*/ 28 h 375"/>
              <a:gd name="T52" fmla="*/ 555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5" y="23"/>
                </a:moveTo>
                <a:lnTo>
                  <a:pt x="495" y="0"/>
                </a:lnTo>
                <a:lnTo>
                  <a:pt x="323" y="68"/>
                </a:lnTo>
                <a:lnTo>
                  <a:pt x="118" y="125"/>
                </a:lnTo>
                <a:lnTo>
                  <a:pt x="63" y="190"/>
                </a:lnTo>
                <a:lnTo>
                  <a:pt x="0" y="245"/>
                </a:lnTo>
                <a:lnTo>
                  <a:pt x="0" y="253"/>
                </a:lnTo>
                <a:lnTo>
                  <a:pt x="13" y="325"/>
                </a:lnTo>
                <a:lnTo>
                  <a:pt x="65" y="323"/>
                </a:lnTo>
                <a:lnTo>
                  <a:pt x="105" y="343"/>
                </a:lnTo>
                <a:lnTo>
                  <a:pt x="173" y="360"/>
                </a:lnTo>
                <a:lnTo>
                  <a:pt x="235" y="375"/>
                </a:lnTo>
                <a:lnTo>
                  <a:pt x="338" y="280"/>
                </a:lnTo>
                <a:lnTo>
                  <a:pt x="338" y="270"/>
                </a:lnTo>
                <a:lnTo>
                  <a:pt x="405" y="265"/>
                </a:lnTo>
                <a:lnTo>
                  <a:pt x="480" y="310"/>
                </a:lnTo>
                <a:lnTo>
                  <a:pt x="495" y="348"/>
                </a:lnTo>
                <a:lnTo>
                  <a:pt x="530" y="348"/>
                </a:lnTo>
                <a:lnTo>
                  <a:pt x="553" y="325"/>
                </a:lnTo>
                <a:lnTo>
                  <a:pt x="553" y="280"/>
                </a:lnTo>
                <a:lnTo>
                  <a:pt x="630" y="265"/>
                </a:lnTo>
                <a:lnTo>
                  <a:pt x="630" y="215"/>
                </a:lnTo>
                <a:lnTo>
                  <a:pt x="578" y="180"/>
                </a:lnTo>
                <a:lnTo>
                  <a:pt x="568" y="130"/>
                </a:lnTo>
                <a:lnTo>
                  <a:pt x="530" y="93"/>
                </a:lnTo>
                <a:lnTo>
                  <a:pt x="555" y="28"/>
                </a:lnTo>
                <a:lnTo>
                  <a:pt x="555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Freeform 1347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4 w 416"/>
              <a:gd name="T1" fmla="*/ 7 h 355"/>
              <a:gd name="T2" fmla="*/ 16 w 416"/>
              <a:gd name="T3" fmla="*/ 26 h 355"/>
              <a:gd name="T4" fmla="*/ 0 w 416"/>
              <a:gd name="T5" fmla="*/ 61 h 355"/>
              <a:gd name="T6" fmla="*/ 29 w 416"/>
              <a:gd name="T7" fmla="*/ 71 h 355"/>
              <a:gd name="T8" fmla="*/ 32 w 416"/>
              <a:gd name="T9" fmla="*/ 103 h 355"/>
              <a:gd name="T10" fmla="*/ 7 w 416"/>
              <a:gd name="T11" fmla="*/ 170 h 355"/>
              <a:gd name="T12" fmla="*/ 0 w 416"/>
              <a:gd name="T13" fmla="*/ 192 h 355"/>
              <a:gd name="T14" fmla="*/ 84 w 416"/>
              <a:gd name="T15" fmla="*/ 240 h 355"/>
              <a:gd name="T16" fmla="*/ 61 w 416"/>
              <a:gd name="T17" fmla="*/ 323 h 355"/>
              <a:gd name="T18" fmla="*/ 128 w 416"/>
              <a:gd name="T19" fmla="*/ 355 h 355"/>
              <a:gd name="T20" fmla="*/ 416 w 416"/>
              <a:gd name="T21" fmla="*/ 154 h 355"/>
              <a:gd name="T22" fmla="*/ 391 w 416"/>
              <a:gd name="T23" fmla="*/ 58 h 355"/>
              <a:gd name="T24" fmla="*/ 327 w 416"/>
              <a:gd name="T25" fmla="*/ 45 h 355"/>
              <a:gd name="T26" fmla="*/ 259 w 416"/>
              <a:gd name="T27" fmla="*/ 26 h 355"/>
              <a:gd name="T28" fmla="*/ 221 w 416"/>
              <a:gd name="T29" fmla="*/ 7 h 355"/>
              <a:gd name="T30" fmla="*/ 167 w 416"/>
              <a:gd name="T31" fmla="*/ 10 h 355"/>
              <a:gd name="T32" fmla="*/ 167 w 416"/>
              <a:gd name="T33" fmla="*/ 0 h 355"/>
              <a:gd name="T34" fmla="*/ 164 w 416"/>
              <a:gd name="T35" fmla="*/ 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4" y="7"/>
                </a:moveTo>
                <a:lnTo>
                  <a:pt x="16" y="26"/>
                </a:lnTo>
                <a:lnTo>
                  <a:pt x="0" y="61"/>
                </a:lnTo>
                <a:lnTo>
                  <a:pt x="29" y="71"/>
                </a:lnTo>
                <a:lnTo>
                  <a:pt x="32" y="103"/>
                </a:lnTo>
                <a:lnTo>
                  <a:pt x="7" y="170"/>
                </a:lnTo>
                <a:lnTo>
                  <a:pt x="0" y="192"/>
                </a:lnTo>
                <a:lnTo>
                  <a:pt x="84" y="240"/>
                </a:lnTo>
                <a:lnTo>
                  <a:pt x="61" y="323"/>
                </a:lnTo>
                <a:lnTo>
                  <a:pt x="128" y="355"/>
                </a:lnTo>
                <a:lnTo>
                  <a:pt x="416" y="154"/>
                </a:lnTo>
                <a:lnTo>
                  <a:pt x="391" y="58"/>
                </a:lnTo>
                <a:lnTo>
                  <a:pt x="327" y="45"/>
                </a:lnTo>
                <a:lnTo>
                  <a:pt x="259" y="26"/>
                </a:lnTo>
                <a:lnTo>
                  <a:pt x="221" y="7"/>
                </a:lnTo>
                <a:lnTo>
                  <a:pt x="167" y="10"/>
                </a:lnTo>
                <a:lnTo>
                  <a:pt x="167" y="0"/>
                </a:lnTo>
                <a:lnTo>
                  <a:pt x="164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1346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5 w 416"/>
              <a:gd name="T1" fmla="*/ 8 h 355"/>
              <a:gd name="T2" fmla="*/ 15 w 416"/>
              <a:gd name="T3" fmla="*/ 28 h 355"/>
              <a:gd name="T4" fmla="*/ 0 w 416"/>
              <a:gd name="T5" fmla="*/ 63 h 355"/>
              <a:gd name="T6" fmla="*/ 30 w 416"/>
              <a:gd name="T7" fmla="*/ 73 h 355"/>
              <a:gd name="T8" fmla="*/ 33 w 416"/>
              <a:gd name="T9" fmla="*/ 105 h 355"/>
              <a:gd name="T10" fmla="*/ 8 w 416"/>
              <a:gd name="T11" fmla="*/ 170 h 355"/>
              <a:gd name="T12" fmla="*/ 0 w 416"/>
              <a:gd name="T13" fmla="*/ 193 h 355"/>
              <a:gd name="T14" fmla="*/ 85 w 416"/>
              <a:gd name="T15" fmla="*/ 240 h 355"/>
              <a:gd name="T16" fmla="*/ 60 w 416"/>
              <a:gd name="T17" fmla="*/ 325 h 355"/>
              <a:gd name="T18" fmla="*/ 128 w 416"/>
              <a:gd name="T19" fmla="*/ 355 h 355"/>
              <a:gd name="T20" fmla="*/ 416 w 416"/>
              <a:gd name="T21" fmla="*/ 155 h 355"/>
              <a:gd name="T22" fmla="*/ 391 w 416"/>
              <a:gd name="T23" fmla="*/ 60 h 355"/>
              <a:gd name="T24" fmla="*/ 328 w 416"/>
              <a:gd name="T25" fmla="*/ 45 h 355"/>
              <a:gd name="T26" fmla="*/ 261 w 416"/>
              <a:gd name="T27" fmla="*/ 28 h 355"/>
              <a:gd name="T28" fmla="*/ 221 w 416"/>
              <a:gd name="T29" fmla="*/ 8 h 355"/>
              <a:gd name="T30" fmla="*/ 168 w 416"/>
              <a:gd name="T31" fmla="*/ 10 h 355"/>
              <a:gd name="T32" fmla="*/ 168 w 416"/>
              <a:gd name="T33" fmla="*/ 0 h 355"/>
              <a:gd name="T34" fmla="*/ 165 w 416"/>
              <a:gd name="T35" fmla="*/ 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5" y="8"/>
                </a:moveTo>
                <a:lnTo>
                  <a:pt x="15" y="28"/>
                </a:lnTo>
                <a:lnTo>
                  <a:pt x="0" y="63"/>
                </a:lnTo>
                <a:lnTo>
                  <a:pt x="30" y="73"/>
                </a:lnTo>
                <a:lnTo>
                  <a:pt x="33" y="105"/>
                </a:lnTo>
                <a:lnTo>
                  <a:pt x="8" y="170"/>
                </a:lnTo>
                <a:lnTo>
                  <a:pt x="0" y="193"/>
                </a:lnTo>
                <a:lnTo>
                  <a:pt x="85" y="240"/>
                </a:lnTo>
                <a:lnTo>
                  <a:pt x="60" y="325"/>
                </a:lnTo>
                <a:lnTo>
                  <a:pt x="128" y="355"/>
                </a:lnTo>
                <a:lnTo>
                  <a:pt x="416" y="155"/>
                </a:lnTo>
                <a:lnTo>
                  <a:pt x="391" y="60"/>
                </a:lnTo>
                <a:lnTo>
                  <a:pt x="328" y="45"/>
                </a:lnTo>
                <a:lnTo>
                  <a:pt x="261" y="28"/>
                </a:lnTo>
                <a:lnTo>
                  <a:pt x="221" y="8"/>
                </a:lnTo>
                <a:lnTo>
                  <a:pt x="168" y="10"/>
                </a:lnTo>
                <a:lnTo>
                  <a:pt x="168" y="0"/>
                </a:lnTo>
                <a:lnTo>
                  <a:pt x="165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Freeform 1345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6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9 w 250"/>
              <a:gd name="T7" fmla="*/ 99 h 195"/>
              <a:gd name="T8" fmla="*/ 0 w 250"/>
              <a:gd name="T9" fmla="*/ 131 h 195"/>
              <a:gd name="T10" fmla="*/ 35 w 250"/>
              <a:gd name="T11" fmla="*/ 195 h 195"/>
              <a:gd name="T12" fmla="*/ 61 w 250"/>
              <a:gd name="T13" fmla="*/ 195 h 195"/>
              <a:gd name="T14" fmla="*/ 224 w 250"/>
              <a:gd name="T15" fmla="*/ 128 h 195"/>
              <a:gd name="T16" fmla="*/ 227 w 250"/>
              <a:gd name="T17" fmla="*/ 122 h 195"/>
              <a:gd name="T18" fmla="*/ 250 w 250"/>
              <a:gd name="T19" fmla="*/ 48 h 195"/>
              <a:gd name="T20" fmla="*/ 166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6" y="0"/>
                </a:moveTo>
                <a:lnTo>
                  <a:pt x="128" y="58"/>
                </a:lnTo>
                <a:lnTo>
                  <a:pt x="90" y="93"/>
                </a:lnTo>
                <a:lnTo>
                  <a:pt x="19" y="99"/>
                </a:lnTo>
                <a:lnTo>
                  <a:pt x="0" y="131"/>
                </a:lnTo>
                <a:lnTo>
                  <a:pt x="35" y="195"/>
                </a:lnTo>
                <a:lnTo>
                  <a:pt x="61" y="195"/>
                </a:lnTo>
                <a:lnTo>
                  <a:pt x="224" y="128"/>
                </a:lnTo>
                <a:lnTo>
                  <a:pt x="227" y="122"/>
                </a:lnTo>
                <a:lnTo>
                  <a:pt x="250" y="48"/>
                </a:lnTo>
                <a:lnTo>
                  <a:pt x="16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Freeform 1344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5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8 w 250"/>
              <a:gd name="T7" fmla="*/ 100 h 195"/>
              <a:gd name="T8" fmla="*/ 0 w 250"/>
              <a:gd name="T9" fmla="*/ 133 h 195"/>
              <a:gd name="T10" fmla="*/ 35 w 250"/>
              <a:gd name="T11" fmla="*/ 195 h 195"/>
              <a:gd name="T12" fmla="*/ 60 w 250"/>
              <a:gd name="T13" fmla="*/ 195 h 195"/>
              <a:gd name="T14" fmla="*/ 223 w 250"/>
              <a:gd name="T15" fmla="*/ 128 h 195"/>
              <a:gd name="T16" fmla="*/ 225 w 250"/>
              <a:gd name="T17" fmla="*/ 123 h 195"/>
              <a:gd name="T18" fmla="*/ 250 w 250"/>
              <a:gd name="T19" fmla="*/ 48 h 195"/>
              <a:gd name="T20" fmla="*/ 165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5" y="0"/>
                </a:moveTo>
                <a:lnTo>
                  <a:pt x="128" y="58"/>
                </a:lnTo>
                <a:lnTo>
                  <a:pt x="90" y="93"/>
                </a:lnTo>
                <a:lnTo>
                  <a:pt x="18" y="100"/>
                </a:lnTo>
                <a:lnTo>
                  <a:pt x="0" y="133"/>
                </a:lnTo>
                <a:lnTo>
                  <a:pt x="35" y="195"/>
                </a:lnTo>
                <a:lnTo>
                  <a:pt x="60" y="195"/>
                </a:lnTo>
                <a:lnTo>
                  <a:pt x="223" y="128"/>
                </a:lnTo>
                <a:lnTo>
                  <a:pt x="225" y="123"/>
                </a:lnTo>
                <a:lnTo>
                  <a:pt x="250" y="48"/>
                </a:lnTo>
                <a:lnTo>
                  <a:pt x="1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1343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4 w 1197"/>
              <a:gd name="T1" fmla="*/ 109 h 240"/>
              <a:gd name="T2" fmla="*/ 1181 w 1197"/>
              <a:gd name="T3" fmla="*/ 115 h 240"/>
              <a:gd name="T4" fmla="*/ 1075 w 1197"/>
              <a:gd name="T5" fmla="*/ 122 h 240"/>
              <a:gd name="T6" fmla="*/ 816 w 1197"/>
              <a:gd name="T7" fmla="*/ 64 h 240"/>
              <a:gd name="T8" fmla="*/ 714 w 1197"/>
              <a:gd name="T9" fmla="*/ 48 h 240"/>
              <a:gd name="T10" fmla="*/ 615 w 1197"/>
              <a:gd name="T11" fmla="*/ 19 h 240"/>
              <a:gd name="T12" fmla="*/ 384 w 1197"/>
              <a:gd name="T13" fmla="*/ 32 h 240"/>
              <a:gd name="T14" fmla="*/ 183 w 1197"/>
              <a:gd name="T15" fmla="*/ 0 h 240"/>
              <a:gd name="T16" fmla="*/ 125 w 1197"/>
              <a:gd name="T17" fmla="*/ 16 h 240"/>
              <a:gd name="T18" fmla="*/ 26 w 1197"/>
              <a:gd name="T19" fmla="*/ 67 h 240"/>
              <a:gd name="T20" fmla="*/ 0 w 1197"/>
              <a:gd name="T21" fmla="*/ 128 h 240"/>
              <a:gd name="T22" fmla="*/ 45 w 1197"/>
              <a:gd name="T23" fmla="*/ 106 h 240"/>
              <a:gd name="T24" fmla="*/ 77 w 1197"/>
              <a:gd name="T25" fmla="*/ 106 h 240"/>
              <a:gd name="T26" fmla="*/ 77 w 1197"/>
              <a:gd name="T27" fmla="*/ 109 h 240"/>
              <a:gd name="T28" fmla="*/ 80 w 1197"/>
              <a:gd name="T29" fmla="*/ 106 h 240"/>
              <a:gd name="T30" fmla="*/ 141 w 1197"/>
              <a:gd name="T31" fmla="*/ 70 h 240"/>
              <a:gd name="T32" fmla="*/ 413 w 1197"/>
              <a:gd name="T33" fmla="*/ 86 h 240"/>
              <a:gd name="T34" fmla="*/ 423 w 1197"/>
              <a:gd name="T35" fmla="*/ 74 h 240"/>
              <a:gd name="T36" fmla="*/ 490 w 1197"/>
              <a:gd name="T37" fmla="*/ 83 h 240"/>
              <a:gd name="T38" fmla="*/ 679 w 1197"/>
              <a:gd name="T39" fmla="*/ 128 h 240"/>
              <a:gd name="T40" fmla="*/ 806 w 1197"/>
              <a:gd name="T41" fmla="*/ 144 h 240"/>
              <a:gd name="T42" fmla="*/ 858 w 1197"/>
              <a:gd name="T43" fmla="*/ 157 h 240"/>
              <a:gd name="T44" fmla="*/ 973 w 1197"/>
              <a:gd name="T45" fmla="*/ 240 h 240"/>
              <a:gd name="T46" fmla="*/ 1030 w 1197"/>
              <a:gd name="T47" fmla="*/ 240 h 240"/>
              <a:gd name="T48" fmla="*/ 1046 w 1197"/>
              <a:gd name="T49" fmla="*/ 205 h 240"/>
              <a:gd name="T50" fmla="*/ 1194 w 1197"/>
              <a:gd name="T51" fmla="*/ 186 h 240"/>
              <a:gd name="T52" fmla="*/ 1197 w 1197"/>
              <a:gd name="T53" fmla="*/ 179 h 240"/>
              <a:gd name="T54" fmla="*/ 1184 w 1197"/>
              <a:gd name="T55" fmla="*/ 115 h 240"/>
              <a:gd name="T56" fmla="*/ 1184 w 1197"/>
              <a:gd name="T57" fmla="*/ 10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4" y="109"/>
                </a:moveTo>
                <a:lnTo>
                  <a:pt x="1181" y="115"/>
                </a:lnTo>
                <a:lnTo>
                  <a:pt x="1075" y="122"/>
                </a:lnTo>
                <a:lnTo>
                  <a:pt x="816" y="64"/>
                </a:lnTo>
                <a:lnTo>
                  <a:pt x="714" y="48"/>
                </a:lnTo>
                <a:lnTo>
                  <a:pt x="615" y="19"/>
                </a:lnTo>
                <a:lnTo>
                  <a:pt x="384" y="32"/>
                </a:lnTo>
                <a:lnTo>
                  <a:pt x="183" y="0"/>
                </a:lnTo>
                <a:lnTo>
                  <a:pt x="125" y="16"/>
                </a:lnTo>
                <a:lnTo>
                  <a:pt x="26" y="67"/>
                </a:lnTo>
                <a:lnTo>
                  <a:pt x="0" y="128"/>
                </a:lnTo>
                <a:lnTo>
                  <a:pt x="45" y="106"/>
                </a:lnTo>
                <a:lnTo>
                  <a:pt x="77" y="106"/>
                </a:lnTo>
                <a:lnTo>
                  <a:pt x="77" y="109"/>
                </a:lnTo>
                <a:lnTo>
                  <a:pt x="80" y="106"/>
                </a:lnTo>
                <a:lnTo>
                  <a:pt x="141" y="70"/>
                </a:lnTo>
                <a:lnTo>
                  <a:pt x="413" y="86"/>
                </a:lnTo>
                <a:lnTo>
                  <a:pt x="423" y="74"/>
                </a:lnTo>
                <a:lnTo>
                  <a:pt x="490" y="83"/>
                </a:lnTo>
                <a:lnTo>
                  <a:pt x="679" y="128"/>
                </a:lnTo>
                <a:lnTo>
                  <a:pt x="806" y="144"/>
                </a:lnTo>
                <a:lnTo>
                  <a:pt x="858" y="157"/>
                </a:lnTo>
                <a:lnTo>
                  <a:pt x="973" y="240"/>
                </a:lnTo>
                <a:lnTo>
                  <a:pt x="1030" y="240"/>
                </a:lnTo>
                <a:lnTo>
                  <a:pt x="1046" y="205"/>
                </a:lnTo>
                <a:lnTo>
                  <a:pt x="1194" y="186"/>
                </a:lnTo>
                <a:lnTo>
                  <a:pt x="1197" y="179"/>
                </a:lnTo>
                <a:lnTo>
                  <a:pt x="1184" y="115"/>
                </a:lnTo>
                <a:lnTo>
                  <a:pt x="1184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Freeform 1342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5 w 1197"/>
              <a:gd name="T1" fmla="*/ 108 h 240"/>
              <a:gd name="T2" fmla="*/ 1180 w 1197"/>
              <a:gd name="T3" fmla="*/ 115 h 240"/>
              <a:gd name="T4" fmla="*/ 1075 w 1197"/>
              <a:gd name="T5" fmla="*/ 123 h 240"/>
              <a:gd name="T6" fmla="*/ 815 w 1197"/>
              <a:gd name="T7" fmla="*/ 63 h 240"/>
              <a:gd name="T8" fmla="*/ 715 w 1197"/>
              <a:gd name="T9" fmla="*/ 48 h 240"/>
              <a:gd name="T10" fmla="*/ 615 w 1197"/>
              <a:gd name="T11" fmla="*/ 18 h 240"/>
              <a:gd name="T12" fmla="*/ 385 w 1197"/>
              <a:gd name="T13" fmla="*/ 33 h 240"/>
              <a:gd name="T14" fmla="*/ 182 w 1197"/>
              <a:gd name="T15" fmla="*/ 0 h 240"/>
              <a:gd name="T16" fmla="*/ 125 w 1197"/>
              <a:gd name="T17" fmla="*/ 15 h 240"/>
              <a:gd name="T18" fmla="*/ 25 w 1197"/>
              <a:gd name="T19" fmla="*/ 68 h 240"/>
              <a:gd name="T20" fmla="*/ 0 w 1197"/>
              <a:gd name="T21" fmla="*/ 128 h 240"/>
              <a:gd name="T22" fmla="*/ 45 w 1197"/>
              <a:gd name="T23" fmla="*/ 105 h 240"/>
              <a:gd name="T24" fmla="*/ 77 w 1197"/>
              <a:gd name="T25" fmla="*/ 105 h 240"/>
              <a:gd name="T26" fmla="*/ 77 w 1197"/>
              <a:gd name="T27" fmla="*/ 108 h 240"/>
              <a:gd name="T28" fmla="*/ 80 w 1197"/>
              <a:gd name="T29" fmla="*/ 105 h 240"/>
              <a:gd name="T30" fmla="*/ 140 w 1197"/>
              <a:gd name="T31" fmla="*/ 70 h 240"/>
              <a:gd name="T32" fmla="*/ 412 w 1197"/>
              <a:gd name="T33" fmla="*/ 85 h 240"/>
              <a:gd name="T34" fmla="*/ 422 w 1197"/>
              <a:gd name="T35" fmla="*/ 73 h 240"/>
              <a:gd name="T36" fmla="*/ 490 w 1197"/>
              <a:gd name="T37" fmla="*/ 83 h 240"/>
              <a:gd name="T38" fmla="*/ 680 w 1197"/>
              <a:gd name="T39" fmla="*/ 128 h 240"/>
              <a:gd name="T40" fmla="*/ 805 w 1197"/>
              <a:gd name="T41" fmla="*/ 143 h 240"/>
              <a:gd name="T42" fmla="*/ 857 w 1197"/>
              <a:gd name="T43" fmla="*/ 158 h 240"/>
              <a:gd name="T44" fmla="*/ 972 w 1197"/>
              <a:gd name="T45" fmla="*/ 240 h 240"/>
              <a:gd name="T46" fmla="*/ 1030 w 1197"/>
              <a:gd name="T47" fmla="*/ 240 h 240"/>
              <a:gd name="T48" fmla="*/ 1045 w 1197"/>
              <a:gd name="T49" fmla="*/ 205 h 240"/>
              <a:gd name="T50" fmla="*/ 1195 w 1197"/>
              <a:gd name="T51" fmla="*/ 185 h 240"/>
              <a:gd name="T52" fmla="*/ 1197 w 1197"/>
              <a:gd name="T53" fmla="*/ 178 h 240"/>
              <a:gd name="T54" fmla="*/ 1185 w 1197"/>
              <a:gd name="T55" fmla="*/ 115 h 240"/>
              <a:gd name="T56" fmla="*/ 1185 w 1197"/>
              <a:gd name="T57" fmla="*/ 10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5" y="108"/>
                </a:moveTo>
                <a:lnTo>
                  <a:pt x="1180" y="115"/>
                </a:lnTo>
                <a:lnTo>
                  <a:pt x="1075" y="123"/>
                </a:lnTo>
                <a:lnTo>
                  <a:pt x="815" y="63"/>
                </a:lnTo>
                <a:lnTo>
                  <a:pt x="715" y="48"/>
                </a:lnTo>
                <a:lnTo>
                  <a:pt x="615" y="18"/>
                </a:lnTo>
                <a:lnTo>
                  <a:pt x="385" y="33"/>
                </a:lnTo>
                <a:lnTo>
                  <a:pt x="182" y="0"/>
                </a:lnTo>
                <a:lnTo>
                  <a:pt x="125" y="15"/>
                </a:lnTo>
                <a:lnTo>
                  <a:pt x="25" y="68"/>
                </a:lnTo>
                <a:lnTo>
                  <a:pt x="0" y="128"/>
                </a:lnTo>
                <a:lnTo>
                  <a:pt x="45" y="105"/>
                </a:lnTo>
                <a:lnTo>
                  <a:pt x="77" y="105"/>
                </a:lnTo>
                <a:lnTo>
                  <a:pt x="77" y="108"/>
                </a:lnTo>
                <a:lnTo>
                  <a:pt x="80" y="105"/>
                </a:lnTo>
                <a:lnTo>
                  <a:pt x="140" y="70"/>
                </a:lnTo>
                <a:lnTo>
                  <a:pt x="412" y="85"/>
                </a:lnTo>
                <a:lnTo>
                  <a:pt x="422" y="73"/>
                </a:lnTo>
                <a:lnTo>
                  <a:pt x="490" y="83"/>
                </a:lnTo>
                <a:lnTo>
                  <a:pt x="680" y="128"/>
                </a:lnTo>
                <a:lnTo>
                  <a:pt x="805" y="143"/>
                </a:lnTo>
                <a:lnTo>
                  <a:pt x="857" y="158"/>
                </a:lnTo>
                <a:lnTo>
                  <a:pt x="972" y="240"/>
                </a:lnTo>
                <a:lnTo>
                  <a:pt x="1030" y="240"/>
                </a:lnTo>
                <a:lnTo>
                  <a:pt x="1045" y="205"/>
                </a:lnTo>
                <a:lnTo>
                  <a:pt x="1195" y="185"/>
                </a:lnTo>
                <a:lnTo>
                  <a:pt x="1197" y="178"/>
                </a:lnTo>
                <a:lnTo>
                  <a:pt x="1185" y="115"/>
                </a:lnTo>
                <a:lnTo>
                  <a:pt x="1185" y="1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1341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6 h 535"/>
              <a:gd name="T2" fmla="*/ 154 w 985"/>
              <a:gd name="T3" fmla="*/ 116 h 535"/>
              <a:gd name="T4" fmla="*/ 218 w 985"/>
              <a:gd name="T5" fmla="*/ 93 h 535"/>
              <a:gd name="T6" fmla="*/ 304 w 985"/>
              <a:gd name="T7" fmla="*/ 151 h 535"/>
              <a:gd name="T8" fmla="*/ 349 w 985"/>
              <a:gd name="T9" fmla="*/ 151 h 535"/>
              <a:gd name="T10" fmla="*/ 323 w 985"/>
              <a:gd name="T11" fmla="*/ 205 h 535"/>
              <a:gd name="T12" fmla="*/ 390 w 985"/>
              <a:gd name="T13" fmla="*/ 224 h 535"/>
              <a:gd name="T14" fmla="*/ 406 w 985"/>
              <a:gd name="T15" fmla="*/ 308 h 535"/>
              <a:gd name="T16" fmla="*/ 435 w 985"/>
              <a:gd name="T17" fmla="*/ 362 h 535"/>
              <a:gd name="T18" fmla="*/ 512 w 985"/>
              <a:gd name="T19" fmla="*/ 381 h 535"/>
              <a:gd name="T20" fmla="*/ 515 w 985"/>
              <a:gd name="T21" fmla="*/ 388 h 535"/>
              <a:gd name="T22" fmla="*/ 538 w 985"/>
              <a:gd name="T23" fmla="*/ 365 h 535"/>
              <a:gd name="T24" fmla="*/ 694 w 985"/>
              <a:gd name="T25" fmla="*/ 400 h 535"/>
              <a:gd name="T26" fmla="*/ 701 w 985"/>
              <a:gd name="T27" fmla="*/ 436 h 535"/>
              <a:gd name="T28" fmla="*/ 752 w 985"/>
              <a:gd name="T29" fmla="*/ 452 h 535"/>
              <a:gd name="T30" fmla="*/ 771 w 985"/>
              <a:gd name="T31" fmla="*/ 535 h 535"/>
              <a:gd name="T32" fmla="*/ 797 w 985"/>
              <a:gd name="T33" fmla="*/ 532 h 535"/>
              <a:gd name="T34" fmla="*/ 825 w 985"/>
              <a:gd name="T35" fmla="*/ 500 h 535"/>
              <a:gd name="T36" fmla="*/ 825 w 985"/>
              <a:gd name="T37" fmla="*/ 496 h 535"/>
              <a:gd name="T38" fmla="*/ 822 w 985"/>
              <a:gd name="T39" fmla="*/ 496 h 535"/>
              <a:gd name="T40" fmla="*/ 787 w 985"/>
              <a:gd name="T41" fmla="*/ 432 h 535"/>
              <a:gd name="T42" fmla="*/ 806 w 985"/>
              <a:gd name="T43" fmla="*/ 400 h 535"/>
              <a:gd name="T44" fmla="*/ 877 w 985"/>
              <a:gd name="T45" fmla="*/ 394 h 535"/>
              <a:gd name="T46" fmla="*/ 915 w 985"/>
              <a:gd name="T47" fmla="*/ 359 h 535"/>
              <a:gd name="T48" fmla="*/ 953 w 985"/>
              <a:gd name="T49" fmla="*/ 301 h 535"/>
              <a:gd name="T50" fmla="*/ 960 w 985"/>
              <a:gd name="T51" fmla="*/ 279 h 535"/>
              <a:gd name="T52" fmla="*/ 985 w 985"/>
              <a:gd name="T53" fmla="*/ 212 h 535"/>
              <a:gd name="T54" fmla="*/ 982 w 985"/>
              <a:gd name="T55" fmla="*/ 180 h 535"/>
              <a:gd name="T56" fmla="*/ 953 w 985"/>
              <a:gd name="T57" fmla="*/ 170 h 535"/>
              <a:gd name="T58" fmla="*/ 896 w 985"/>
              <a:gd name="T59" fmla="*/ 170 h 535"/>
              <a:gd name="T60" fmla="*/ 781 w 985"/>
              <a:gd name="T61" fmla="*/ 87 h 535"/>
              <a:gd name="T62" fmla="*/ 729 w 985"/>
              <a:gd name="T63" fmla="*/ 74 h 535"/>
              <a:gd name="T64" fmla="*/ 602 w 985"/>
              <a:gd name="T65" fmla="*/ 58 h 535"/>
              <a:gd name="T66" fmla="*/ 413 w 985"/>
              <a:gd name="T67" fmla="*/ 13 h 535"/>
              <a:gd name="T68" fmla="*/ 346 w 985"/>
              <a:gd name="T69" fmla="*/ 4 h 535"/>
              <a:gd name="T70" fmla="*/ 336 w 985"/>
              <a:gd name="T71" fmla="*/ 16 h 535"/>
              <a:gd name="T72" fmla="*/ 64 w 985"/>
              <a:gd name="T73" fmla="*/ 0 h 535"/>
              <a:gd name="T74" fmla="*/ 3 w 985"/>
              <a:gd name="T75" fmla="*/ 36 h 535"/>
              <a:gd name="T76" fmla="*/ 0 w 985"/>
              <a:gd name="T77" fmla="*/ 39 h 535"/>
              <a:gd name="T78" fmla="*/ 0 w 985"/>
              <a:gd name="T79" fmla="*/ 36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6"/>
                </a:moveTo>
                <a:lnTo>
                  <a:pt x="154" y="116"/>
                </a:lnTo>
                <a:lnTo>
                  <a:pt x="218" y="93"/>
                </a:lnTo>
                <a:lnTo>
                  <a:pt x="304" y="151"/>
                </a:lnTo>
                <a:lnTo>
                  <a:pt x="349" y="151"/>
                </a:lnTo>
                <a:lnTo>
                  <a:pt x="323" y="205"/>
                </a:lnTo>
                <a:lnTo>
                  <a:pt x="390" y="224"/>
                </a:lnTo>
                <a:lnTo>
                  <a:pt x="406" y="308"/>
                </a:lnTo>
                <a:lnTo>
                  <a:pt x="435" y="362"/>
                </a:lnTo>
                <a:lnTo>
                  <a:pt x="512" y="381"/>
                </a:lnTo>
                <a:lnTo>
                  <a:pt x="515" y="388"/>
                </a:lnTo>
                <a:lnTo>
                  <a:pt x="538" y="365"/>
                </a:lnTo>
                <a:lnTo>
                  <a:pt x="694" y="400"/>
                </a:lnTo>
                <a:lnTo>
                  <a:pt x="701" y="436"/>
                </a:lnTo>
                <a:lnTo>
                  <a:pt x="752" y="452"/>
                </a:lnTo>
                <a:lnTo>
                  <a:pt x="771" y="535"/>
                </a:lnTo>
                <a:lnTo>
                  <a:pt x="797" y="532"/>
                </a:lnTo>
                <a:lnTo>
                  <a:pt x="825" y="500"/>
                </a:lnTo>
                <a:lnTo>
                  <a:pt x="825" y="496"/>
                </a:lnTo>
                <a:lnTo>
                  <a:pt x="822" y="496"/>
                </a:lnTo>
                <a:lnTo>
                  <a:pt x="787" y="432"/>
                </a:lnTo>
                <a:lnTo>
                  <a:pt x="806" y="400"/>
                </a:lnTo>
                <a:lnTo>
                  <a:pt x="877" y="394"/>
                </a:lnTo>
                <a:lnTo>
                  <a:pt x="915" y="359"/>
                </a:lnTo>
                <a:lnTo>
                  <a:pt x="953" y="301"/>
                </a:lnTo>
                <a:lnTo>
                  <a:pt x="960" y="279"/>
                </a:lnTo>
                <a:lnTo>
                  <a:pt x="985" y="212"/>
                </a:lnTo>
                <a:lnTo>
                  <a:pt x="982" y="180"/>
                </a:lnTo>
                <a:lnTo>
                  <a:pt x="953" y="170"/>
                </a:lnTo>
                <a:lnTo>
                  <a:pt x="896" y="170"/>
                </a:lnTo>
                <a:lnTo>
                  <a:pt x="781" y="87"/>
                </a:lnTo>
                <a:lnTo>
                  <a:pt x="729" y="74"/>
                </a:lnTo>
                <a:lnTo>
                  <a:pt x="602" y="58"/>
                </a:lnTo>
                <a:lnTo>
                  <a:pt x="413" y="13"/>
                </a:lnTo>
                <a:lnTo>
                  <a:pt x="346" y="4"/>
                </a:lnTo>
                <a:lnTo>
                  <a:pt x="336" y="16"/>
                </a:lnTo>
                <a:lnTo>
                  <a:pt x="64" y="0"/>
                </a:lnTo>
                <a:lnTo>
                  <a:pt x="3" y="36"/>
                </a:lnTo>
                <a:lnTo>
                  <a:pt x="0" y="39"/>
                </a:lnTo>
                <a:lnTo>
                  <a:pt x="0" y="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1340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5 h 535"/>
              <a:gd name="T2" fmla="*/ 153 w 985"/>
              <a:gd name="T3" fmla="*/ 115 h 535"/>
              <a:gd name="T4" fmla="*/ 218 w 985"/>
              <a:gd name="T5" fmla="*/ 93 h 535"/>
              <a:gd name="T6" fmla="*/ 303 w 985"/>
              <a:gd name="T7" fmla="*/ 150 h 535"/>
              <a:gd name="T8" fmla="*/ 348 w 985"/>
              <a:gd name="T9" fmla="*/ 150 h 535"/>
              <a:gd name="T10" fmla="*/ 323 w 985"/>
              <a:gd name="T11" fmla="*/ 205 h 535"/>
              <a:gd name="T12" fmla="*/ 390 w 985"/>
              <a:gd name="T13" fmla="*/ 223 h 535"/>
              <a:gd name="T14" fmla="*/ 405 w 985"/>
              <a:gd name="T15" fmla="*/ 308 h 535"/>
              <a:gd name="T16" fmla="*/ 435 w 985"/>
              <a:gd name="T17" fmla="*/ 363 h 535"/>
              <a:gd name="T18" fmla="*/ 513 w 985"/>
              <a:gd name="T19" fmla="*/ 380 h 535"/>
              <a:gd name="T20" fmla="*/ 515 w 985"/>
              <a:gd name="T21" fmla="*/ 388 h 535"/>
              <a:gd name="T22" fmla="*/ 538 w 985"/>
              <a:gd name="T23" fmla="*/ 365 h 535"/>
              <a:gd name="T24" fmla="*/ 693 w 985"/>
              <a:gd name="T25" fmla="*/ 400 h 535"/>
              <a:gd name="T26" fmla="*/ 700 w 985"/>
              <a:gd name="T27" fmla="*/ 435 h 535"/>
              <a:gd name="T28" fmla="*/ 753 w 985"/>
              <a:gd name="T29" fmla="*/ 453 h 535"/>
              <a:gd name="T30" fmla="*/ 770 w 985"/>
              <a:gd name="T31" fmla="*/ 535 h 535"/>
              <a:gd name="T32" fmla="*/ 798 w 985"/>
              <a:gd name="T33" fmla="*/ 533 h 535"/>
              <a:gd name="T34" fmla="*/ 825 w 985"/>
              <a:gd name="T35" fmla="*/ 500 h 535"/>
              <a:gd name="T36" fmla="*/ 825 w 985"/>
              <a:gd name="T37" fmla="*/ 495 h 535"/>
              <a:gd name="T38" fmla="*/ 823 w 985"/>
              <a:gd name="T39" fmla="*/ 495 h 535"/>
              <a:gd name="T40" fmla="*/ 788 w 985"/>
              <a:gd name="T41" fmla="*/ 433 h 535"/>
              <a:gd name="T42" fmla="*/ 805 w 985"/>
              <a:gd name="T43" fmla="*/ 400 h 535"/>
              <a:gd name="T44" fmla="*/ 878 w 985"/>
              <a:gd name="T45" fmla="*/ 393 h 535"/>
              <a:gd name="T46" fmla="*/ 915 w 985"/>
              <a:gd name="T47" fmla="*/ 358 h 535"/>
              <a:gd name="T48" fmla="*/ 953 w 985"/>
              <a:gd name="T49" fmla="*/ 300 h 535"/>
              <a:gd name="T50" fmla="*/ 960 w 985"/>
              <a:gd name="T51" fmla="*/ 278 h 535"/>
              <a:gd name="T52" fmla="*/ 985 w 985"/>
              <a:gd name="T53" fmla="*/ 213 h 535"/>
              <a:gd name="T54" fmla="*/ 983 w 985"/>
              <a:gd name="T55" fmla="*/ 180 h 535"/>
              <a:gd name="T56" fmla="*/ 953 w 985"/>
              <a:gd name="T57" fmla="*/ 170 h 535"/>
              <a:gd name="T58" fmla="*/ 895 w 985"/>
              <a:gd name="T59" fmla="*/ 170 h 535"/>
              <a:gd name="T60" fmla="*/ 780 w 985"/>
              <a:gd name="T61" fmla="*/ 88 h 535"/>
              <a:gd name="T62" fmla="*/ 728 w 985"/>
              <a:gd name="T63" fmla="*/ 73 h 535"/>
              <a:gd name="T64" fmla="*/ 603 w 985"/>
              <a:gd name="T65" fmla="*/ 58 h 535"/>
              <a:gd name="T66" fmla="*/ 413 w 985"/>
              <a:gd name="T67" fmla="*/ 13 h 535"/>
              <a:gd name="T68" fmla="*/ 345 w 985"/>
              <a:gd name="T69" fmla="*/ 3 h 535"/>
              <a:gd name="T70" fmla="*/ 335 w 985"/>
              <a:gd name="T71" fmla="*/ 15 h 535"/>
              <a:gd name="T72" fmla="*/ 63 w 985"/>
              <a:gd name="T73" fmla="*/ 0 h 535"/>
              <a:gd name="T74" fmla="*/ 3 w 985"/>
              <a:gd name="T75" fmla="*/ 35 h 535"/>
              <a:gd name="T76" fmla="*/ 0 w 985"/>
              <a:gd name="T77" fmla="*/ 38 h 535"/>
              <a:gd name="T78" fmla="*/ 0 w 985"/>
              <a:gd name="T79" fmla="*/ 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5"/>
                </a:moveTo>
                <a:lnTo>
                  <a:pt x="153" y="115"/>
                </a:lnTo>
                <a:lnTo>
                  <a:pt x="218" y="93"/>
                </a:lnTo>
                <a:lnTo>
                  <a:pt x="303" y="150"/>
                </a:lnTo>
                <a:lnTo>
                  <a:pt x="348" y="150"/>
                </a:lnTo>
                <a:lnTo>
                  <a:pt x="323" y="205"/>
                </a:lnTo>
                <a:lnTo>
                  <a:pt x="390" y="223"/>
                </a:lnTo>
                <a:lnTo>
                  <a:pt x="405" y="308"/>
                </a:lnTo>
                <a:lnTo>
                  <a:pt x="435" y="363"/>
                </a:lnTo>
                <a:lnTo>
                  <a:pt x="513" y="380"/>
                </a:lnTo>
                <a:lnTo>
                  <a:pt x="515" y="388"/>
                </a:lnTo>
                <a:lnTo>
                  <a:pt x="538" y="365"/>
                </a:lnTo>
                <a:lnTo>
                  <a:pt x="693" y="400"/>
                </a:lnTo>
                <a:lnTo>
                  <a:pt x="700" y="435"/>
                </a:lnTo>
                <a:lnTo>
                  <a:pt x="753" y="453"/>
                </a:lnTo>
                <a:lnTo>
                  <a:pt x="770" y="535"/>
                </a:lnTo>
                <a:lnTo>
                  <a:pt x="798" y="533"/>
                </a:lnTo>
                <a:lnTo>
                  <a:pt x="825" y="500"/>
                </a:lnTo>
                <a:lnTo>
                  <a:pt x="825" y="495"/>
                </a:lnTo>
                <a:lnTo>
                  <a:pt x="823" y="495"/>
                </a:lnTo>
                <a:lnTo>
                  <a:pt x="788" y="433"/>
                </a:lnTo>
                <a:lnTo>
                  <a:pt x="805" y="400"/>
                </a:lnTo>
                <a:lnTo>
                  <a:pt x="878" y="393"/>
                </a:lnTo>
                <a:lnTo>
                  <a:pt x="915" y="358"/>
                </a:lnTo>
                <a:lnTo>
                  <a:pt x="953" y="300"/>
                </a:lnTo>
                <a:lnTo>
                  <a:pt x="960" y="278"/>
                </a:lnTo>
                <a:lnTo>
                  <a:pt x="985" y="213"/>
                </a:lnTo>
                <a:lnTo>
                  <a:pt x="983" y="180"/>
                </a:lnTo>
                <a:lnTo>
                  <a:pt x="953" y="170"/>
                </a:lnTo>
                <a:lnTo>
                  <a:pt x="895" y="170"/>
                </a:lnTo>
                <a:lnTo>
                  <a:pt x="780" y="88"/>
                </a:lnTo>
                <a:lnTo>
                  <a:pt x="728" y="73"/>
                </a:lnTo>
                <a:lnTo>
                  <a:pt x="603" y="58"/>
                </a:lnTo>
                <a:lnTo>
                  <a:pt x="413" y="13"/>
                </a:lnTo>
                <a:lnTo>
                  <a:pt x="345" y="3"/>
                </a:lnTo>
                <a:lnTo>
                  <a:pt x="335" y="15"/>
                </a:lnTo>
                <a:lnTo>
                  <a:pt x="63" y="0"/>
                </a:lnTo>
                <a:lnTo>
                  <a:pt x="3" y="35"/>
                </a:lnTo>
                <a:lnTo>
                  <a:pt x="0" y="38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Freeform 1339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2 h 135"/>
              <a:gd name="T4" fmla="*/ 58 w 186"/>
              <a:gd name="T5" fmla="*/ 135 h 135"/>
              <a:gd name="T6" fmla="*/ 71 w 186"/>
              <a:gd name="T7" fmla="*/ 119 h 135"/>
              <a:gd name="T8" fmla="*/ 138 w 186"/>
              <a:gd name="T9" fmla="*/ 106 h 135"/>
              <a:gd name="T10" fmla="*/ 179 w 186"/>
              <a:gd name="T11" fmla="*/ 74 h 135"/>
              <a:gd name="T12" fmla="*/ 186 w 186"/>
              <a:gd name="T13" fmla="*/ 71 h 135"/>
              <a:gd name="T14" fmla="*/ 179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2"/>
                </a:lnTo>
                <a:lnTo>
                  <a:pt x="58" y="135"/>
                </a:lnTo>
                <a:lnTo>
                  <a:pt x="71" y="119"/>
                </a:lnTo>
                <a:lnTo>
                  <a:pt x="138" y="106"/>
                </a:lnTo>
                <a:lnTo>
                  <a:pt x="179" y="74"/>
                </a:lnTo>
                <a:lnTo>
                  <a:pt x="186" y="71"/>
                </a:lnTo>
                <a:lnTo>
                  <a:pt x="179" y="35"/>
                </a:lnTo>
                <a:lnTo>
                  <a:pt x="23" y="0"/>
                </a:lnTo>
                <a:lnTo>
                  <a:pt x="0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Freeform 1338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3 h 135"/>
              <a:gd name="T4" fmla="*/ 58 w 186"/>
              <a:gd name="T5" fmla="*/ 135 h 135"/>
              <a:gd name="T6" fmla="*/ 70 w 186"/>
              <a:gd name="T7" fmla="*/ 118 h 135"/>
              <a:gd name="T8" fmla="*/ 138 w 186"/>
              <a:gd name="T9" fmla="*/ 105 h 135"/>
              <a:gd name="T10" fmla="*/ 178 w 186"/>
              <a:gd name="T11" fmla="*/ 73 h 135"/>
              <a:gd name="T12" fmla="*/ 186 w 186"/>
              <a:gd name="T13" fmla="*/ 70 h 135"/>
              <a:gd name="T14" fmla="*/ 178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3"/>
                </a:lnTo>
                <a:lnTo>
                  <a:pt x="58" y="135"/>
                </a:lnTo>
                <a:lnTo>
                  <a:pt x="70" y="118"/>
                </a:lnTo>
                <a:lnTo>
                  <a:pt x="138" y="105"/>
                </a:lnTo>
                <a:lnTo>
                  <a:pt x="178" y="73"/>
                </a:lnTo>
                <a:lnTo>
                  <a:pt x="186" y="70"/>
                </a:lnTo>
                <a:lnTo>
                  <a:pt x="178" y="35"/>
                </a:lnTo>
                <a:lnTo>
                  <a:pt x="23" y="0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Freeform 1337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2 h 1178"/>
              <a:gd name="T2" fmla="*/ 6 w 1212"/>
              <a:gd name="T3" fmla="*/ 477 h 1178"/>
              <a:gd name="T4" fmla="*/ 131 w 1212"/>
              <a:gd name="T5" fmla="*/ 598 h 1178"/>
              <a:gd name="T6" fmla="*/ 172 w 1212"/>
              <a:gd name="T7" fmla="*/ 598 h 1178"/>
              <a:gd name="T8" fmla="*/ 188 w 1212"/>
              <a:gd name="T9" fmla="*/ 682 h 1178"/>
              <a:gd name="T10" fmla="*/ 220 w 1212"/>
              <a:gd name="T11" fmla="*/ 758 h 1178"/>
              <a:gd name="T12" fmla="*/ 233 w 1212"/>
              <a:gd name="T13" fmla="*/ 829 h 1178"/>
              <a:gd name="T14" fmla="*/ 355 w 1212"/>
              <a:gd name="T15" fmla="*/ 950 h 1178"/>
              <a:gd name="T16" fmla="*/ 473 w 1212"/>
              <a:gd name="T17" fmla="*/ 966 h 1178"/>
              <a:gd name="T18" fmla="*/ 524 w 1212"/>
              <a:gd name="T19" fmla="*/ 1037 h 1178"/>
              <a:gd name="T20" fmla="*/ 601 w 1212"/>
              <a:gd name="T21" fmla="*/ 1136 h 1178"/>
              <a:gd name="T22" fmla="*/ 742 w 1212"/>
              <a:gd name="T23" fmla="*/ 1178 h 1178"/>
              <a:gd name="T24" fmla="*/ 828 w 1212"/>
              <a:gd name="T25" fmla="*/ 1072 h 1178"/>
              <a:gd name="T26" fmla="*/ 879 w 1212"/>
              <a:gd name="T27" fmla="*/ 979 h 1178"/>
              <a:gd name="T28" fmla="*/ 892 w 1212"/>
              <a:gd name="T29" fmla="*/ 918 h 1178"/>
              <a:gd name="T30" fmla="*/ 975 w 1212"/>
              <a:gd name="T31" fmla="*/ 842 h 1178"/>
              <a:gd name="T32" fmla="*/ 1020 w 1212"/>
              <a:gd name="T33" fmla="*/ 742 h 1178"/>
              <a:gd name="T34" fmla="*/ 1158 w 1212"/>
              <a:gd name="T35" fmla="*/ 726 h 1178"/>
              <a:gd name="T36" fmla="*/ 1167 w 1212"/>
              <a:gd name="T37" fmla="*/ 710 h 1178"/>
              <a:gd name="T38" fmla="*/ 1107 w 1212"/>
              <a:gd name="T39" fmla="*/ 646 h 1178"/>
              <a:gd name="T40" fmla="*/ 1123 w 1212"/>
              <a:gd name="T41" fmla="*/ 630 h 1178"/>
              <a:gd name="T42" fmla="*/ 1123 w 1212"/>
              <a:gd name="T43" fmla="*/ 605 h 1178"/>
              <a:gd name="T44" fmla="*/ 1126 w 1212"/>
              <a:gd name="T45" fmla="*/ 605 h 1178"/>
              <a:gd name="T46" fmla="*/ 1174 w 1212"/>
              <a:gd name="T47" fmla="*/ 618 h 1178"/>
              <a:gd name="T48" fmla="*/ 1116 w 1212"/>
              <a:gd name="T49" fmla="*/ 602 h 1178"/>
              <a:gd name="T50" fmla="*/ 1132 w 1212"/>
              <a:gd name="T51" fmla="*/ 531 h 1178"/>
              <a:gd name="T52" fmla="*/ 1135 w 1212"/>
              <a:gd name="T53" fmla="*/ 531 h 1178"/>
              <a:gd name="T54" fmla="*/ 1132 w 1212"/>
              <a:gd name="T55" fmla="*/ 531 h 1178"/>
              <a:gd name="T56" fmla="*/ 1151 w 1212"/>
              <a:gd name="T57" fmla="*/ 461 h 1178"/>
              <a:gd name="T58" fmla="*/ 1209 w 1212"/>
              <a:gd name="T59" fmla="*/ 461 h 1178"/>
              <a:gd name="T60" fmla="*/ 1212 w 1212"/>
              <a:gd name="T61" fmla="*/ 442 h 1178"/>
              <a:gd name="T62" fmla="*/ 1202 w 1212"/>
              <a:gd name="T63" fmla="*/ 426 h 1178"/>
              <a:gd name="T64" fmla="*/ 1199 w 1212"/>
              <a:gd name="T65" fmla="*/ 342 h 1178"/>
              <a:gd name="T66" fmla="*/ 1151 w 1212"/>
              <a:gd name="T67" fmla="*/ 336 h 1178"/>
              <a:gd name="T68" fmla="*/ 1142 w 1212"/>
              <a:gd name="T69" fmla="*/ 218 h 1178"/>
              <a:gd name="T70" fmla="*/ 1174 w 1212"/>
              <a:gd name="T71" fmla="*/ 205 h 1178"/>
              <a:gd name="T72" fmla="*/ 1177 w 1212"/>
              <a:gd name="T73" fmla="*/ 205 h 1178"/>
              <a:gd name="T74" fmla="*/ 1158 w 1212"/>
              <a:gd name="T75" fmla="*/ 134 h 1178"/>
              <a:gd name="T76" fmla="*/ 1027 w 1212"/>
              <a:gd name="T77" fmla="*/ 128 h 1178"/>
              <a:gd name="T78" fmla="*/ 1030 w 1212"/>
              <a:gd name="T79" fmla="*/ 83 h 1178"/>
              <a:gd name="T80" fmla="*/ 1014 w 1212"/>
              <a:gd name="T81" fmla="*/ 45 h 1178"/>
              <a:gd name="T82" fmla="*/ 940 w 1212"/>
              <a:gd name="T83" fmla="*/ 0 h 1178"/>
              <a:gd name="T84" fmla="*/ 873 w 1212"/>
              <a:gd name="T85" fmla="*/ 6 h 1178"/>
              <a:gd name="T86" fmla="*/ 873 w 1212"/>
              <a:gd name="T87" fmla="*/ 16 h 1178"/>
              <a:gd name="T88" fmla="*/ 771 w 1212"/>
              <a:gd name="T89" fmla="*/ 109 h 1178"/>
              <a:gd name="T90" fmla="*/ 796 w 1212"/>
              <a:gd name="T91" fmla="*/ 205 h 1178"/>
              <a:gd name="T92" fmla="*/ 508 w 1212"/>
              <a:gd name="T93" fmla="*/ 406 h 1178"/>
              <a:gd name="T94" fmla="*/ 441 w 1212"/>
              <a:gd name="T95" fmla="*/ 374 h 1178"/>
              <a:gd name="T96" fmla="*/ 448 w 1212"/>
              <a:gd name="T97" fmla="*/ 352 h 1178"/>
              <a:gd name="T98" fmla="*/ 441 w 1212"/>
              <a:gd name="T99" fmla="*/ 365 h 1178"/>
              <a:gd name="T100" fmla="*/ 438 w 1212"/>
              <a:gd name="T101" fmla="*/ 371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2 h 1178"/>
              <a:gd name="T108" fmla="*/ 224 w 1212"/>
              <a:gd name="T109" fmla="*/ 474 h 1178"/>
              <a:gd name="T110" fmla="*/ 198 w 1212"/>
              <a:gd name="T111" fmla="*/ 477 h 1178"/>
              <a:gd name="T112" fmla="*/ 179 w 1212"/>
              <a:gd name="T113" fmla="*/ 394 h 1178"/>
              <a:gd name="T114" fmla="*/ 128 w 1212"/>
              <a:gd name="T115" fmla="*/ 378 h 1178"/>
              <a:gd name="T116" fmla="*/ 121 w 1212"/>
              <a:gd name="T117" fmla="*/ 381 h 1178"/>
              <a:gd name="T118" fmla="*/ 80 w 1212"/>
              <a:gd name="T119" fmla="*/ 413 h 1178"/>
              <a:gd name="T120" fmla="*/ 13 w 1212"/>
              <a:gd name="T121" fmla="*/ 426 h 1178"/>
              <a:gd name="T122" fmla="*/ 0 w 1212"/>
              <a:gd name="T123" fmla="*/ 442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2"/>
                </a:moveTo>
                <a:lnTo>
                  <a:pt x="6" y="477"/>
                </a:lnTo>
                <a:lnTo>
                  <a:pt x="131" y="598"/>
                </a:lnTo>
                <a:lnTo>
                  <a:pt x="172" y="598"/>
                </a:lnTo>
                <a:lnTo>
                  <a:pt x="188" y="682"/>
                </a:lnTo>
                <a:lnTo>
                  <a:pt x="220" y="758"/>
                </a:lnTo>
                <a:lnTo>
                  <a:pt x="233" y="829"/>
                </a:lnTo>
                <a:lnTo>
                  <a:pt x="355" y="950"/>
                </a:lnTo>
                <a:lnTo>
                  <a:pt x="473" y="966"/>
                </a:lnTo>
                <a:lnTo>
                  <a:pt x="524" y="1037"/>
                </a:lnTo>
                <a:lnTo>
                  <a:pt x="601" y="1136"/>
                </a:lnTo>
                <a:lnTo>
                  <a:pt x="742" y="1178"/>
                </a:lnTo>
                <a:lnTo>
                  <a:pt x="828" y="1072"/>
                </a:lnTo>
                <a:lnTo>
                  <a:pt x="879" y="979"/>
                </a:lnTo>
                <a:lnTo>
                  <a:pt x="892" y="918"/>
                </a:lnTo>
                <a:lnTo>
                  <a:pt x="975" y="842"/>
                </a:lnTo>
                <a:lnTo>
                  <a:pt x="1020" y="742"/>
                </a:lnTo>
                <a:lnTo>
                  <a:pt x="1158" y="726"/>
                </a:lnTo>
                <a:lnTo>
                  <a:pt x="1167" y="710"/>
                </a:lnTo>
                <a:lnTo>
                  <a:pt x="1107" y="646"/>
                </a:lnTo>
                <a:lnTo>
                  <a:pt x="1123" y="630"/>
                </a:lnTo>
                <a:lnTo>
                  <a:pt x="1123" y="605"/>
                </a:lnTo>
                <a:lnTo>
                  <a:pt x="1126" y="605"/>
                </a:lnTo>
                <a:lnTo>
                  <a:pt x="1174" y="618"/>
                </a:lnTo>
                <a:lnTo>
                  <a:pt x="1116" y="602"/>
                </a:lnTo>
                <a:lnTo>
                  <a:pt x="1132" y="531"/>
                </a:lnTo>
                <a:lnTo>
                  <a:pt x="1135" y="531"/>
                </a:lnTo>
                <a:lnTo>
                  <a:pt x="1132" y="531"/>
                </a:lnTo>
                <a:lnTo>
                  <a:pt x="1151" y="461"/>
                </a:lnTo>
                <a:lnTo>
                  <a:pt x="1209" y="461"/>
                </a:lnTo>
                <a:lnTo>
                  <a:pt x="1212" y="442"/>
                </a:lnTo>
                <a:lnTo>
                  <a:pt x="1202" y="426"/>
                </a:lnTo>
                <a:lnTo>
                  <a:pt x="1199" y="342"/>
                </a:lnTo>
                <a:lnTo>
                  <a:pt x="1151" y="336"/>
                </a:lnTo>
                <a:lnTo>
                  <a:pt x="1142" y="218"/>
                </a:lnTo>
                <a:lnTo>
                  <a:pt x="1174" y="205"/>
                </a:lnTo>
                <a:lnTo>
                  <a:pt x="1177" y="205"/>
                </a:lnTo>
                <a:lnTo>
                  <a:pt x="1158" y="134"/>
                </a:lnTo>
                <a:lnTo>
                  <a:pt x="1027" y="128"/>
                </a:lnTo>
                <a:lnTo>
                  <a:pt x="1030" y="83"/>
                </a:lnTo>
                <a:lnTo>
                  <a:pt x="1014" y="45"/>
                </a:lnTo>
                <a:lnTo>
                  <a:pt x="940" y="0"/>
                </a:lnTo>
                <a:lnTo>
                  <a:pt x="873" y="6"/>
                </a:lnTo>
                <a:lnTo>
                  <a:pt x="873" y="16"/>
                </a:lnTo>
                <a:lnTo>
                  <a:pt x="771" y="109"/>
                </a:lnTo>
                <a:lnTo>
                  <a:pt x="796" y="205"/>
                </a:lnTo>
                <a:lnTo>
                  <a:pt x="508" y="406"/>
                </a:lnTo>
                <a:lnTo>
                  <a:pt x="441" y="374"/>
                </a:lnTo>
                <a:lnTo>
                  <a:pt x="448" y="352"/>
                </a:lnTo>
                <a:lnTo>
                  <a:pt x="441" y="365"/>
                </a:lnTo>
                <a:lnTo>
                  <a:pt x="438" y="371"/>
                </a:lnTo>
                <a:lnTo>
                  <a:pt x="275" y="438"/>
                </a:lnTo>
                <a:lnTo>
                  <a:pt x="252" y="438"/>
                </a:lnTo>
                <a:lnTo>
                  <a:pt x="252" y="442"/>
                </a:lnTo>
                <a:lnTo>
                  <a:pt x="224" y="474"/>
                </a:lnTo>
                <a:lnTo>
                  <a:pt x="198" y="477"/>
                </a:lnTo>
                <a:lnTo>
                  <a:pt x="179" y="394"/>
                </a:lnTo>
                <a:lnTo>
                  <a:pt x="128" y="378"/>
                </a:lnTo>
                <a:lnTo>
                  <a:pt x="121" y="381"/>
                </a:lnTo>
                <a:lnTo>
                  <a:pt x="80" y="413"/>
                </a:lnTo>
                <a:lnTo>
                  <a:pt x="13" y="426"/>
                </a:lnTo>
                <a:lnTo>
                  <a:pt x="0" y="44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1336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3 h 1178"/>
              <a:gd name="T2" fmla="*/ 5 w 1212"/>
              <a:gd name="T3" fmla="*/ 478 h 1178"/>
              <a:gd name="T4" fmla="*/ 130 w 1212"/>
              <a:gd name="T5" fmla="*/ 598 h 1178"/>
              <a:gd name="T6" fmla="*/ 172 w 1212"/>
              <a:gd name="T7" fmla="*/ 598 h 1178"/>
              <a:gd name="T8" fmla="*/ 187 w 1212"/>
              <a:gd name="T9" fmla="*/ 683 h 1178"/>
              <a:gd name="T10" fmla="*/ 220 w 1212"/>
              <a:gd name="T11" fmla="*/ 758 h 1178"/>
              <a:gd name="T12" fmla="*/ 232 w 1212"/>
              <a:gd name="T13" fmla="*/ 830 h 1178"/>
              <a:gd name="T14" fmla="*/ 355 w 1212"/>
              <a:gd name="T15" fmla="*/ 950 h 1178"/>
              <a:gd name="T16" fmla="*/ 472 w 1212"/>
              <a:gd name="T17" fmla="*/ 965 h 1178"/>
              <a:gd name="T18" fmla="*/ 525 w 1212"/>
              <a:gd name="T19" fmla="*/ 1038 h 1178"/>
              <a:gd name="T20" fmla="*/ 600 w 1212"/>
              <a:gd name="T21" fmla="*/ 1135 h 1178"/>
              <a:gd name="T22" fmla="*/ 742 w 1212"/>
              <a:gd name="T23" fmla="*/ 1178 h 1178"/>
              <a:gd name="T24" fmla="*/ 827 w 1212"/>
              <a:gd name="T25" fmla="*/ 1073 h 1178"/>
              <a:gd name="T26" fmla="*/ 880 w 1212"/>
              <a:gd name="T27" fmla="*/ 980 h 1178"/>
              <a:gd name="T28" fmla="*/ 892 w 1212"/>
              <a:gd name="T29" fmla="*/ 918 h 1178"/>
              <a:gd name="T30" fmla="*/ 975 w 1212"/>
              <a:gd name="T31" fmla="*/ 843 h 1178"/>
              <a:gd name="T32" fmla="*/ 1020 w 1212"/>
              <a:gd name="T33" fmla="*/ 743 h 1178"/>
              <a:gd name="T34" fmla="*/ 1157 w 1212"/>
              <a:gd name="T35" fmla="*/ 725 h 1178"/>
              <a:gd name="T36" fmla="*/ 1167 w 1212"/>
              <a:gd name="T37" fmla="*/ 710 h 1178"/>
              <a:gd name="T38" fmla="*/ 1107 w 1212"/>
              <a:gd name="T39" fmla="*/ 645 h 1178"/>
              <a:gd name="T40" fmla="*/ 1122 w 1212"/>
              <a:gd name="T41" fmla="*/ 630 h 1178"/>
              <a:gd name="T42" fmla="*/ 1122 w 1212"/>
              <a:gd name="T43" fmla="*/ 605 h 1178"/>
              <a:gd name="T44" fmla="*/ 1125 w 1212"/>
              <a:gd name="T45" fmla="*/ 605 h 1178"/>
              <a:gd name="T46" fmla="*/ 1175 w 1212"/>
              <a:gd name="T47" fmla="*/ 618 h 1178"/>
              <a:gd name="T48" fmla="*/ 1115 w 1212"/>
              <a:gd name="T49" fmla="*/ 603 h 1178"/>
              <a:gd name="T50" fmla="*/ 1132 w 1212"/>
              <a:gd name="T51" fmla="*/ 530 h 1178"/>
              <a:gd name="T52" fmla="*/ 1135 w 1212"/>
              <a:gd name="T53" fmla="*/ 530 h 1178"/>
              <a:gd name="T54" fmla="*/ 1132 w 1212"/>
              <a:gd name="T55" fmla="*/ 530 h 1178"/>
              <a:gd name="T56" fmla="*/ 1150 w 1212"/>
              <a:gd name="T57" fmla="*/ 460 h 1178"/>
              <a:gd name="T58" fmla="*/ 1210 w 1212"/>
              <a:gd name="T59" fmla="*/ 460 h 1178"/>
              <a:gd name="T60" fmla="*/ 1212 w 1212"/>
              <a:gd name="T61" fmla="*/ 443 h 1178"/>
              <a:gd name="T62" fmla="*/ 1202 w 1212"/>
              <a:gd name="T63" fmla="*/ 425 h 1178"/>
              <a:gd name="T64" fmla="*/ 1200 w 1212"/>
              <a:gd name="T65" fmla="*/ 343 h 1178"/>
              <a:gd name="T66" fmla="*/ 1150 w 1212"/>
              <a:gd name="T67" fmla="*/ 335 h 1178"/>
              <a:gd name="T68" fmla="*/ 1142 w 1212"/>
              <a:gd name="T69" fmla="*/ 218 h 1178"/>
              <a:gd name="T70" fmla="*/ 1175 w 1212"/>
              <a:gd name="T71" fmla="*/ 205 h 1178"/>
              <a:gd name="T72" fmla="*/ 1177 w 1212"/>
              <a:gd name="T73" fmla="*/ 205 h 1178"/>
              <a:gd name="T74" fmla="*/ 1157 w 1212"/>
              <a:gd name="T75" fmla="*/ 135 h 1178"/>
              <a:gd name="T76" fmla="*/ 1027 w 1212"/>
              <a:gd name="T77" fmla="*/ 128 h 1178"/>
              <a:gd name="T78" fmla="*/ 1030 w 1212"/>
              <a:gd name="T79" fmla="*/ 83 h 1178"/>
              <a:gd name="T80" fmla="*/ 1015 w 1212"/>
              <a:gd name="T81" fmla="*/ 45 h 1178"/>
              <a:gd name="T82" fmla="*/ 940 w 1212"/>
              <a:gd name="T83" fmla="*/ 0 h 1178"/>
              <a:gd name="T84" fmla="*/ 872 w 1212"/>
              <a:gd name="T85" fmla="*/ 5 h 1178"/>
              <a:gd name="T86" fmla="*/ 872 w 1212"/>
              <a:gd name="T87" fmla="*/ 15 h 1178"/>
              <a:gd name="T88" fmla="*/ 770 w 1212"/>
              <a:gd name="T89" fmla="*/ 110 h 1178"/>
              <a:gd name="T90" fmla="*/ 795 w 1212"/>
              <a:gd name="T91" fmla="*/ 205 h 1178"/>
              <a:gd name="T92" fmla="*/ 507 w 1212"/>
              <a:gd name="T93" fmla="*/ 405 h 1178"/>
              <a:gd name="T94" fmla="*/ 440 w 1212"/>
              <a:gd name="T95" fmla="*/ 375 h 1178"/>
              <a:gd name="T96" fmla="*/ 447 w 1212"/>
              <a:gd name="T97" fmla="*/ 353 h 1178"/>
              <a:gd name="T98" fmla="*/ 440 w 1212"/>
              <a:gd name="T99" fmla="*/ 365 h 1178"/>
              <a:gd name="T100" fmla="*/ 437 w 1212"/>
              <a:gd name="T101" fmla="*/ 370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3 h 1178"/>
              <a:gd name="T108" fmla="*/ 225 w 1212"/>
              <a:gd name="T109" fmla="*/ 475 h 1178"/>
              <a:gd name="T110" fmla="*/ 197 w 1212"/>
              <a:gd name="T111" fmla="*/ 478 h 1178"/>
              <a:gd name="T112" fmla="*/ 180 w 1212"/>
              <a:gd name="T113" fmla="*/ 395 h 1178"/>
              <a:gd name="T114" fmla="*/ 127 w 1212"/>
              <a:gd name="T115" fmla="*/ 378 h 1178"/>
              <a:gd name="T116" fmla="*/ 120 w 1212"/>
              <a:gd name="T117" fmla="*/ 380 h 1178"/>
              <a:gd name="T118" fmla="*/ 80 w 1212"/>
              <a:gd name="T119" fmla="*/ 413 h 1178"/>
              <a:gd name="T120" fmla="*/ 12 w 1212"/>
              <a:gd name="T121" fmla="*/ 425 h 1178"/>
              <a:gd name="T122" fmla="*/ 0 w 1212"/>
              <a:gd name="T123" fmla="*/ 443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3"/>
                </a:moveTo>
                <a:lnTo>
                  <a:pt x="5" y="478"/>
                </a:lnTo>
                <a:lnTo>
                  <a:pt x="130" y="598"/>
                </a:lnTo>
                <a:lnTo>
                  <a:pt x="172" y="598"/>
                </a:lnTo>
                <a:lnTo>
                  <a:pt x="187" y="683"/>
                </a:lnTo>
                <a:lnTo>
                  <a:pt x="220" y="758"/>
                </a:lnTo>
                <a:lnTo>
                  <a:pt x="232" y="830"/>
                </a:lnTo>
                <a:lnTo>
                  <a:pt x="355" y="950"/>
                </a:lnTo>
                <a:lnTo>
                  <a:pt x="472" y="965"/>
                </a:lnTo>
                <a:lnTo>
                  <a:pt x="525" y="1038"/>
                </a:lnTo>
                <a:lnTo>
                  <a:pt x="600" y="1135"/>
                </a:lnTo>
                <a:lnTo>
                  <a:pt x="742" y="1178"/>
                </a:lnTo>
                <a:lnTo>
                  <a:pt x="827" y="1073"/>
                </a:lnTo>
                <a:lnTo>
                  <a:pt x="880" y="980"/>
                </a:lnTo>
                <a:lnTo>
                  <a:pt x="892" y="918"/>
                </a:lnTo>
                <a:lnTo>
                  <a:pt x="975" y="843"/>
                </a:lnTo>
                <a:lnTo>
                  <a:pt x="1020" y="743"/>
                </a:lnTo>
                <a:lnTo>
                  <a:pt x="1157" y="725"/>
                </a:lnTo>
                <a:lnTo>
                  <a:pt x="1167" y="710"/>
                </a:lnTo>
                <a:lnTo>
                  <a:pt x="1107" y="645"/>
                </a:lnTo>
                <a:lnTo>
                  <a:pt x="1122" y="630"/>
                </a:lnTo>
                <a:lnTo>
                  <a:pt x="1122" y="605"/>
                </a:lnTo>
                <a:lnTo>
                  <a:pt x="1125" y="605"/>
                </a:lnTo>
                <a:lnTo>
                  <a:pt x="1175" y="618"/>
                </a:lnTo>
                <a:lnTo>
                  <a:pt x="1115" y="603"/>
                </a:lnTo>
                <a:lnTo>
                  <a:pt x="1132" y="530"/>
                </a:lnTo>
                <a:lnTo>
                  <a:pt x="1135" y="530"/>
                </a:lnTo>
                <a:lnTo>
                  <a:pt x="1132" y="530"/>
                </a:lnTo>
                <a:lnTo>
                  <a:pt x="1150" y="460"/>
                </a:lnTo>
                <a:lnTo>
                  <a:pt x="1210" y="460"/>
                </a:lnTo>
                <a:lnTo>
                  <a:pt x="1212" y="443"/>
                </a:lnTo>
                <a:lnTo>
                  <a:pt x="1202" y="425"/>
                </a:lnTo>
                <a:lnTo>
                  <a:pt x="1200" y="343"/>
                </a:lnTo>
                <a:lnTo>
                  <a:pt x="1150" y="335"/>
                </a:lnTo>
                <a:lnTo>
                  <a:pt x="1142" y="218"/>
                </a:lnTo>
                <a:lnTo>
                  <a:pt x="1175" y="205"/>
                </a:lnTo>
                <a:lnTo>
                  <a:pt x="1177" y="205"/>
                </a:lnTo>
                <a:lnTo>
                  <a:pt x="1157" y="135"/>
                </a:lnTo>
                <a:lnTo>
                  <a:pt x="1027" y="128"/>
                </a:lnTo>
                <a:lnTo>
                  <a:pt x="1030" y="83"/>
                </a:lnTo>
                <a:lnTo>
                  <a:pt x="1015" y="45"/>
                </a:lnTo>
                <a:lnTo>
                  <a:pt x="940" y="0"/>
                </a:lnTo>
                <a:lnTo>
                  <a:pt x="872" y="5"/>
                </a:lnTo>
                <a:lnTo>
                  <a:pt x="872" y="15"/>
                </a:lnTo>
                <a:lnTo>
                  <a:pt x="770" y="110"/>
                </a:lnTo>
                <a:lnTo>
                  <a:pt x="795" y="205"/>
                </a:lnTo>
                <a:lnTo>
                  <a:pt x="507" y="405"/>
                </a:lnTo>
                <a:lnTo>
                  <a:pt x="440" y="375"/>
                </a:lnTo>
                <a:lnTo>
                  <a:pt x="447" y="353"/>
                </a:lnTo>
                <a:lnTo>
                  <a:pt x="440" y="365"/>
                </a:lnTo>
                <a:lnTo>
                  <a:pt x="437" y="370"/>
                </a:lnTo>
                <a:lnTo>
                  <a:pt x="275" y="438"/>
                </a:lnTo>
                <a:lnTo>
                  <a:pt x="252" y="438"/>
                </a:lnTo>
                <a:lnTo>
                  <a:pt x="252" y="443"/>
                </a:lnTo>
                <a:lnTo>
                  <a:pt x="225" y="475"/>
                </a:lnTo>
                <a:lnTo>
                  <a:pt x="197" y="478"/>
                </a:lnTo>
                <a:lnTo>
                  <a:pt x="180" y="395"/>
                </a:lnTo>
                <a:lnTo>
                  <a:pt x="127" y="378"/>
                </a:lnTo>
                <a:lnTo>
                  <a:pt x="120" y="380"/>
                </a:lnTo>
                <a:lnTo>
                  <a:pt x="80" y="413"/>
                </a:lnTo>
                <a:lnTo>
                  <a:pt x="12" y="425"/>
                </a:lnTo>
                <a:lnTo>
                  <a:pt x="0" y="4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Line 1335"/>
          <p:cNvSpPr>
            <a:spLocks noChangeShapeType="1"/>
          </p:cNvSpPr>
          <p:nvPr/>
        </p:nvSpPr>
        <p:spPr bwMode="auto">
          <a:xfrm>
            <a:off x="1182935" y="2687941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1334"/>
          <p:cNvSpPr>
            <a:spLocks/>
          </p:cNvSpPr>
          <p:nvPr/>
        </p:nvSpPr>
        <p:spPr bwMode="auto">
          <a:xfrm>
            <a:off x="837459" y="2685419"/>
            <a:ext cx="15130" cy="2523"/>
          </a:xfrm>
          <a:custGeom>
            <a:avLst/>
            <a:gdLst>
              <a:gd name="T0" fmla="*/ 0 w 16"/>
              <a:gd name="T1" fmla="*/ 0 h 3"/>
              <a:gd name="T2" fmla="*/ 16 w 16"/>
              <a:gd name="T3" fmla="*/ 3 h 3"/>
              <a:gd name="T4" fmla="*/ 0 w 1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">
                <a:moveTo>
                  <a:pt x="0" y="0"/>
                </a:moveTo>
                <a:lnTo>
                  <a:pt x="1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Freeform 1333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9 w 266"/>
              <a:gd name="T7" fmla="*/ 195 h 195"/>
              <a:gd name="T8" fmla="*/ 135 w 266"/>
              <a:gd name="T9" fmla="*/ 144 h 195"/>
              <a:gd name="T10" fmla="*/ 179 w 266"/>
              <a:gd name="T11" fmla="*/ 141 h 195"/>
              <a:gd name="T12" fmla="*/ 205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6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9" y="195"/>
                </a:lnTo>
                <a:lnTo>
                  <a:pt x="135" y="144"/>
                </a:lnTo>
                <a:lnTo>
                  <a:pt x="179" y="141"/>
                </a:lnTo>
                <a:lnTo>
                  <a:pt x="205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6"/>
                </a:lnTo>
                <a:lnTo>
                  <a:pt x="20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1332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8 w 266"/>
              <a:gd name="T7" fmla="*/ 195 h 195"/>
              <a:gd name="T8" fmla="*/ 136 w 266"/>
              <a:gd name="T9" fmla="*/ 145 h 195"/>
              <a:gd name="T10" fmla="*/ 178 w 266"/>
              <a:gd name="T11" fmla="*/ 140 h 195"/>
              <a:gd name="T12" fmla="*/ 206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5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8" y="195"/>
                </a:lnTo>
                <a:lnTo>
                  <a:pt x="136" y="145"/>
                </a:lnTo>
                <a:lnTo>
                  <a:pt x="178" y="140"/>
                </a:lnTo>
                <a:lnTo>
                  <a:pt x="206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5"/>
                </a:lnTo>
                <a:lnTo>
                  <a:pt x="20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2" name="Freeform 1331"/>
          <p:cNvSpPr>
            <a:spLocks/>
          </p:cNvSpPr>
          <p:nvPr/>
        </p:nvSpPr>
        <p:spPr bwMode="auto">
          <a:xfrm>
            <a:off x="3994651" y="4339666"/>
            <a:ext cx="612778" cy="569908"/>
          </a:xfrm>
          <a:custGeom>
            <a:avLst/>
            <a:gdLst>
              <a:gd name="T0" fmla="*/ 521 w 607"/>
              <a:gd name="T1" fmla="*/ 22 h 566"/>
              <a:gd name="T2" fmla="*/ 502 w 607"/>
              <a:gd name="T3" fmla="*/ 22 h 566"/>
              <a:gd name="T4" fmla="*/ 441 w 607"/>
              <a:gd name="T5" fmla="*/ 19 h 566"/>
              <a:gd name="T6" fmla="*/ 355 w 607"/>
              <a:gd name="T7" fmla="*/ 0 h 566"/>
              <a:gd name="T8" fmla="*/ 268 w 607"/>
              <a:gd name="T9" fmla="*/ 22 h 566"/>
              <a:gd name="T10" fmla="*/ 275 w 607"/>
              <a:gd name="T11" fmla="*/ 19 h 566"/>
              <a:gd name="T12" fmla="*/ 275 w 607"/>
              <a:gd name="T13" fmla="*/ 80 h 566"/>
              <a:gd name="T14" fmla="*/ 214 w 607"/>
              <a:gd name="T15" fmla="*/ 115 h 566"/>
              <a:gd name="T16" fmla="*/ 201 w 607"/>
              <a:gd name="T17" fmla="*/ 150 h 566"/>
              <a:gd name="T18" fmla="*/ 25 w 607"/>
              <a:gd name="T19" fmla="*/ 198 h 566"/>
              <a:gd name="T20" fmla="*/ 19 w 607"/>
              <a:gd name="T21" fmla="*/ 221 h 566"/>
              <a:gd name="T22" fmla="*/ 0 w 607"/>
              <a:gd name="T23" fmla="*/ 211 h 566"/>
              <a:gd name="T24" fmla="*/ 13 w 607"/>
              <a:gd name="T25" fmla="*/ 217 h 566"/>
              <a:gd name="T26" fmla="*/ 16 w 607"/>
              <a:gd name="T27" fmla="*/ 227 h 566"/>
              <a:gd name="T28" fmla="*/ 16 w 607"/>
              <a:gd name="T29" fmla="*/ 259 h 566"/>
              <a:gd name="T30" fmla="*/ 19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1 w 607"/>
              <a:gd name="T39" fmla="*/ 185 h 566"/>
              <a:gd name="T40" fmla="*/ 515 w 607"/>
              <a:gd name="T41" fmla="*/ 166 h 566"/>
              <a:gd name="T42" fmla="*/ 512 w 607"/>
              <a:gd name="T43" fmla="*/ 70 h 566"/>
              <a:gd name="T44" fmla="*/ 521 w 607"/>
              <a:gd name="T45" fmla="*/ 25 h 566"/>
              <a:gd name="T46" fmla="*/ 521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1" y="22"/>
                </a:moveTo>
                <a:lnTo>
                  <a:pt x="502" y="22"/>
                </a:lnTo>
                <a:lnTo>
                  <a:pt x="441" y="19"/>
                </a:lnTo>
                <a:lnTo>
                  <a:pt x="355" y="0"/>
                </a:lnTo>
                <a:lnTo>
                  <a:pt x="268" y="22"/>
                </a:lnTo>
                <a:lnTo>
                  <a:pt x="275" y="19"/>
                </a:lnTo>
                <a:lnTo>
                  <a:pt x="275" y="80"/>
                </a:lnTo>
                <a:lnTo>
                  <a:pt x="214" y="115"/>
                </a:lnTo>
                <a:lnTo>
                  <a:pt x="201" y="150"/>
                </a:lnTo>
                <a:lnTo>
                  <a:pt x="25" y="198"/>
                </a:lnTo>
                <a:lnTo>
                  <a:pt x="19" y="221"/>
                </a:lnTo>
                <a:lnTo>
                  <a:pt x="0" y="211"/>
                </a:lnTo>
                <a:lnTo>
                  <a:pt x="13" y="217"/>
                </a:lnTo>
                <a:lnTo>
                  <a:pt x="16" y="227"/>
                </a:lnTo>
                <a:lnTo>
                  <a:pt x="16" y="259"/>
                </a:lnTo>
                <a:lnTo>
                  <a:pt x="19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1" y="185"/>
                </a:lnTo>
                <a:lnTo>
                  <a:pt x="515" y="166"/>
                </a:lnTo>
                <a:lnTo>
                  <a:pt x="512" y="70"/>
                </a:lnTo>
                <a:lnTo>
                  <a:pt x="521" y="25"/>
                </a:lnTo>
                <a:lnTo>
                  <a:pt x="521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3" name="Freeform 1330"/>
          <p:cNvSpPr>
            <a:spLocks/>
          </p:cNvSpPr>
          <p:nvPr/>
        </p:nvSpPr>
        <p:spPr bwMode="auto">
          <a:xfrm>
            <a:off x="3994651" y="4339666"/>
            <a:ext cx="610256" cy="572431"/>
          </a:xfrm>
          <a:custGeom>
            <a:avLst/>
            <a:gdLst>
              <a:gd name="T0" fmla="*/ 522 w 607"/>
              <a:gd name="T1" fmla="*/ 22 h 566"/>
              <a:gd name="T2" fmla="*/ 502 w 607"/>
              <a:gd name="T3" fmla="*/ 22 h 566"/>
              <a:gd name="T4" fmla="*/ 441 w 607"/>
              <a:gd name="T5" fmla="*/ 20 h 566"/>
              <a:gd name="T6" fmla="*/ 356 w 607"/>
              <a:gd name="T7" fmla="*/ 0 h 566"/>
              <a:gd name="T8" fmla="*/ 268 w 607"/>
              <a:gd name="T9" fmla="*/ 22 h 566"/>
              <a:gd name="T10" fmla="*/ 276 w 607"/>
              <a:gd name="T11" fmla="*/ 20 h 566"/>
              <a:gd name="T12" fmla="*/ 276 w 607"/>
              <a:gd name="T13" fmla="*/ 80 h 566"/>
              <a:gd name="T14" fmla="*/ 213 w 607"/>
              <a:gd name="T15" fmla="*/ 115 h 566"/>
              <a:gd name="T16" fmla="*/ 201 w 607"/>
              <a:gd name="T17" fmla="*/ 150 h 566"/>
              <a:gd name="T18" fmla="*/ 25 w 607"/>
              <a:gd name="T19" fmla="*/ 199 h 566"/>
              <a:gd name="T20" fmla="*/ 18 w 607"/>
              <a:gd name="T21" fmla="*/ 222 h 566"/>
              <a:gd name="T22" fmla="*/ 0 w 607"/>
              <a:gd name="T23" fmla="*/ 212 h 566"/>
              <a:gd name="T24" fmla="*/ 13 w 607"/>
              <a:gd name="T25" fmla="*/ 217 h 566"/>
              <a:gd name="T26" fmla="*/ 15 w 607"/>
              <a:gd name="T27" fmla="*/ 227 h 566"/>
              <a:gd name="T28" fmla="*/ 15 w 607"/>
              <a:gd name="T29" fmla="*/ 259 h 566"/>
              <a:gd name="T30" fmla="*/ 18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2 w 607"/>
              <a:gd name="T39" fmla="*/ 185 h 566"/>
              <a:gd name="T40" fmla="*/ 517 w 607"/>
              <a:gd name="T41" fmla="*/ 167 h 566"/>
              <a:gd name="T42" fmla="*/ 512 w 607"/>
              <a:gd name="T43" fmla="*/ 70 h 566"/>
              <a:gd name="T44" fmla="*/ 522 w 607"/>
              <a:gd name="T45" fmla="*/ 25 h 566"/>
              <a:gd name="T46" fmla="*/ 522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2" y="22"/>
                </a:moveTo>
                <a:lnTo>
                  <a:pt x="502" y="22"/>
                </a:lnTo>
                <a:lnTo>
                  <a:pt x="441" y="20"/>
                </a:lnTo>
                <a:lnTo>
                  <a:pt x="356" y="0"/>
                </a:lnTo>
                <a:lnTo>
                  <a:pt x="268" y="22"/>
                </a:lnTo>
                <a:lnTo>
                  <a:pt x="276" y="20"/>
                </a:lnTo>
                <a:lnTo>
                  <a:pt x="276" y="80"/>
                </a:lnTo>
                <a:lnTo>
                  <a:pt x="213" y="115"/>
                </a:lnTo>
                <a:lnTo>
                  <a:pt x="201" y="150"/>
                </a:lnTo>
                <a:lnTo>
                  <a:pt x="25" y="199"/>
                </a:lnTo>
                <a:lnTo>
                  <a:pt x="18" y="222"/>
                </a:lnTo>
                <a:lnTo>
                  <a:pt x="0" y="212"/>
                </a:lnTo>
                <a:lnTo>
                  <a:pt x="13" y="217"/>
                </a:lnTo>
                <a:lnTo>
                  <a:pt x="15" y="227"/>
                </a:lnTo>
                <a:lnTo>
                  <a:pt x="15" y="259"/>
                </a:lnTo>
                <a:lnTo>
                  <a:pt x="18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2" y="185"/>
                </a:lnTo>
                <a:lnTo>
                  <a:pt x="517" y="167"/>
                </a:lnTo>
                <a:lnTo>
                  <a:pt x="512" y="70"/>
                </a:lnTo>
                <a:lnTo>
                  <a:pt x="522" y="25"/>
                </a:lnTo>
                <a:lnTo>
                  <a:pt x="522" y="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4" name="Freeform 1329"/>
          <p:cNvSpPr>
            <a:spLocks/>
          </p:cNvSpPr>
          <p:nvPr/>
        </p:nvSpPr>
        <p:spPr bwMode="auto">
          <a:xfrm>
            <a:off x="4509081" y="4362362"/>
            <a:ext cx="110956" cy="163911"/>
          </a:xfrm>
          <a:custGeom>
            <a:avLst/>
            <a:gdLst>
              <a:gd name="T0" fmla="*/ 92 w 111"/>
              <a:gd name="T1" fmla="*/ 103 h 163"/>
              <a:gd name="T2" fmla="*/ 92 w 111"/>
              <a:gd name="T3" fmla="*/ 58 h 163"/>
              <a:gd name="T4" fmla="*/ 70 w 111"/>
              <a:gd name="T5" fmla="*/ 42 h 163"/>
              <a:gd name="T6" fmla="*/ 105 w 111"/>
              <a:gd name="T7" fmla="*/ 16 h 163"/>
              <a:gd name="T8" fmla="*/ 111 w 111"/>
              <a:gd name="T9" fmla="*/ 3 h 163"/>
              <a:gd name="T10" fmla="*/ 9 w 111"/>
              <a:gd name="T11" fmla="*/ 0 h 163"/>
              <a:gd name="T12" fmla="*/ 9 w 111"/>
              <a:gd name="T13" fmla="*/ 3 h 163"/>
              <a:gd name="T14" fmla="*/ 0 w 111"/>
              <a:gd name="T15" fmla="*/ 48 h 163"/>
              <a:gd name="T16" fmla="*/ 3 w 111"/>
              <a:gd name="T17" fmla="*/ 144 h 163"/>
              <a:gd name="T18" fmla="*/ 19 w 111"/>
              <a:gd name="T19" fmla="*/ 163 h 163"/>
              <a:gd name="T20" fmla="*/ 89 w 111"/>
              <a:gd name="T21" fmla="*/ 109 h 163"/>
              <a:gd name="T22" fmla="*/ 92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2" y="103"/>
                </a:moveTo>
                <a:lnTo>
                  <a:pt x="92" y="58"/>
                </a:lnTo>
                <a:lnTo>
                  <a:pt x="70" y="42"/>
                </a:lnTo>
                <a:lnTo>
                  <a:pt x="105" y="16"/>
                </a:lnTo>
                <a:lnTo>
                  <a:pt x="111" y="3"/>
                </a:lnTo>
                <a:lnTo>
                  <a:pt x="9" y="0"/>
                </a:lnTo>
                <a:lnTo>
                  <a:pt x="9" y="3"/>
                </a:lnTo>
                <a:lnTo>
                  <a:pt x="0" y="48"/>
                </a:lnTo>
                <a:lnTo>
                  <a:pt x="3" y="144"/>
                </a:lnTo>
                <a:lnTo>
                  <a:pt x="19" y="163"/>
                </a:lnTo>
                <a:lnTo>
                  <a:pt x="89" y="109"/>
                </a:lnTo>
                <a:lnTo>
                  <a:pt x="92" y="10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5" name="Freeform 1328"/>
          <p:cNvSpPr>
            <a:spLocks/>
          </p:cNvSpPr>
          <p:nvPr/>
        </p:nvSpPr>
        <p:spPr bwMode="auto">
          <a:xfrm>
            <a:off x="4509081" y="4362362"/>
            <a:ext cx="113478" cy="163911"/>
          </a:xfrm>
          <a:custGeom>
            <a:avLst/>
            <a:gdLst>
              <a:gd name="T0" fmla="*/ 91 w 111"/>
              <a:gd name="T1" fmla="*/ 103 h 163"/>
              <a:gd name="T2" fmla="*/ 91 w 111"/>
              <a:gd name="T3" fmla="*/ 58 h 163"/>
              <a:gd name="T4" fmla="*/ 69 w 111"/>
              <a:gd name="T5" fmla="*/ 43 h 163"/>
              <a:gd name="T6" fmla="*/ 104 w 111"/>
              <a:gd name="T7" fmla="*/ 18 h 163"/>
              <a:gd name="T8" fmla="*/ 111 w 111"/>
              <a:gd name="T9" fmla="*/ 3 h 163"/>
              <a:gd name="T10" fmla="*/ 10 w 111"/>
              <a:gd name="T11" fmla="*/ 0 h 163"/>
              <a:gd name="T12" fmla="*/ 10 w 111"/>
              <a:gd name="T13" fmla="*/ 3 h 163"/>
              <a:gd name="T14" fmla="*/ 0 w 111"/>
              <a:gd name="T15" fmla="*/ 48 h 163"/>
              <a:gd name="T16" fmla="*/ 5 w 111"/>
              <a:gd name="T17" fmla="*/ 145 h 163"/>
              <a:gd name="T18" fmla="*/ 20 w 111"/>
              <a:gd name="T19" fmla="*/ 163 h 163"/>
              <a:gd name="T20" fmla="*/ 89 w 111"/>
              <a:gd name="T21" fmla="*/ 110 h 163"/>
              <a:gd name="T22" fmla="*/ 91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1" y="103"/>
                </a:moveTo>
                <a:lnTo>
                  <a:pt x="91" y="58"/>
                </a:lnTo>
                <a:lnTo>
                  <a:pt x="69" y="43"/>
                </a:lnTo>
                <a:lnTo>
                  <a:pt x="104" y="18"/>
                </a:lnTo>
                <a:lnTo>
                  <a:pt x="111" y="3"/>
                </a:lnTo>
                <a:lnTo>
                  <a:pt x="10" y="0"/>
                </a:lnTo>
                <a:lnTo>
                  <a:pt x="10" y="3"/>
                </a:lnTo>
                <a:lnTo>
                  <a:pt x="0" y="48"/>
                </a:lnTo>
                <a:lnTo>
                  <a:pt x="5" y="145"/>
                </a:lnTo>
                <a:lnTo>
                  <a:pt x="20" y="163"/>
                </a:lnTo>
                <a:lnTo>
                  <a:pt x="89" y="110"/>
                </a:lnTo>
                <a:lnTo>
                  <a:pt x="91" y="10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6" name="Freeform 1327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4 h 432"/>
              <a:gd name="T2" fmla="*/ 323 w 457"/>
              <a:gd name="T3" fmla="*/ 22 h 432"/>
              <a:gd name="T4" fmla="*/ 275 w 457"/>
              <a:gd name="T5" fmla="*/ 38 h 432"/>
              <a:gd name="T6" fmla="*/ 281 w 457"/>
              <a:gd name="T7" fmla="*/ 76 h 432"/>
              <a:gd name="T8" fmla="*/ 195 w 457"/>
              <a:gd name="T9" fmla="*/ 67 h 432"/>
              <a:gd name="T10" fmla="*/ 169 w 457"/>
              <a:gd name="T11" fmla="*/ 25 h 432"/>
              <a:gd name="T12" fmla="*/ 73 w 457"/>
              <a:gd name="T13" fmla="*/ 9 h 432"/>
              <a:gd name="T14" fmla="*/ 73 w 457"/>
              <a:gd name="T15" fmla="*/ 0 h 432"/>
              <a:gd name="T16" fmla="*/ 70 w 457"/>
              <a:gd name="T17" fmla="*/ 6 h 432"/>
              <a:gd name="T18" fmla="*/ 0 w 457"/>
              <a:gd name="T19" fmla="*/ 60 h 432"/>
              <a:gd name="T20" fmla="*/ 6 w 457"/>
              <a:gd name="T21" fmla="*/ 249 h 432"/>
              <a:gd name="T22" fmla="*/ 70 w 457"/>
              <a:gd name="T23" fmla="*/ 297 h 432"/>
              <a:gd name="T24" fmla="*/ 128 w 457"/>
              <a:gd name="T25" fmla="*/ 348 h 432"/>
              <a:gd name="T26" fmla="*/ 185 w 457"/>
              <a:gd name="T27" fmla="*/ 310 h 432"/>
              <a:gd name="T28" fmla="*/ 387 w 457"/>
              <a:gd name="T29" fmla="*/ 432 h 432"/>
              <a:gd name="T30" fmla="*/ 438 w 457"/>
              <a:gd name="T31" fmla="*/ 352 h 432"/>
              <a:gd name="T32" fmla="*/ 422 w 457"/>
              <a:gd name="T33" fmla="*/ 102 h 432"/>
              <a:gd name="T34" fmla="*/ 457 w 457"/>
              <a:gd name="T35" fmla="*/ 5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4"/>
                </a:moveTo>
                <a:lnTo>
                  <a:pt x="323" y="22"/>
                </a:lnTo>
                <a:lnTo>
                  <a:pt x="275" y="38"/>
                </a:lnTo>
                <a:lnTo>
                  <a:pt x="281" y="76"/>
                </a:lnTo>
                <a:lnTo>
                  <a:pt x="195" y="67"/>
                </a:lnTo>
                <a:lnTo>
                  <a:pt x="169" y="25"/>
                </a:lnTo>
                <a:lnTo>
                  <a:pt x="73" y="9"/>
                </a:lnTo>
                <a:lnTo>
                  <a:pt x="73" y="0"/>
                </a:lnTo>
                <a:lnTo>
                  <a:pt x="70" y="6"/>
                </a:lnTo>
                <a:lnTo>
                  <a:pt x="0" y="60"/>
                </a:lnTo>
                <a:lnTo>
                  <a:pt x="6" y="249"/>
                </a:lnTo>
                <a:lnTo>
                  <a:pt x="70" y="297"/>
                </a:lnTo>
                <a:lnTo>
                  <a:pt x="128" y="348"/>
                </a:lnTo>
                <a:lnTo>
                  <a:pt x="185" y="310"/>
                </a:lnTo>
                <a:lnTo>
                  <a:pt x="387" y="432"/>
                </a:lnTo>
                <a:lnTo>
                  <a:pt x="438" y="352"/>
                </a:lnTo>
                <a:lnTo>
                  <a:pt x="422" y="102"/>
                </a:lnTo>
                <a:lnTo>
                  <a:pt x="457" y="5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7" name="Freeform 1326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5 h 432"/>
              <a:gd name="T2" fmla="*/ 322 w 457"/>
              <a:gd name="T3" fmla="*/ 22 h 432"/>
              <a:gd name="T4" fmla="*/ 275 w 457"/>
              <a:gd name="T5" fmla="*/ 40 h 432"/>
              <a:gd name="T6" fmla="*/ 280 w 457"/>
              <a:gd name="T7" fmla="*/ 77 h 432"/>
              <a:gd name="T8" fmla="*/ 195 w 457"/>
              <a:gd name="T9" fmla="*/ 67 h 432"/>
              <a:gd name="T10" fmla="*/ 170 w 457"/>
              <a:gd name="T11" fmla="*/ 25 h 432"/>
              <a:gd name="T12" fmla="*/ 72 w 457"/>
              <a:gd name="T13" fmla="*/ 10 h 432"/>
              <a:gd name="T14" fmla="*/ 72 w 457"/>
              <a:gd name="T15" fmla="*/ 0 h 432"/>
              <a:gd name="T16" fmla="*/ 70 w 457"/>
              <a:gd name="T17" fmla="*/ 7 h 432"/>
              <a:gd name="T18" fmla="*/ 0 w 457"/>
              <a:gd name="T19" fmla="*/ 60 h 432"/>
              <a:gd name="T20" fmla="*/ 5 w 457"/>
              <a:gd name="T21" fmla="*/ 250 h 432"/>
              <a:gd name="T22" fmla="*/ 70 w 457"/>
              <a:gd name="T23" fmla="*/ 297 h 432"/>
              <a:gd name="T24" fmla="*/ 127 w 457"/>
              <a:gd name="T25" fmla="*/ 350 h 432"/>
              <a:gd name="T26" fmla="*/ 185 w 457"/>
              <a:gd name="T27" fmla="*/ 310 h 432"/>
              <a:gd name="T28" fmla="*/ 387 w 457"/>
              <a:gd name="T29" fmla="*/ 432 h 432"/>
              <a:gd name="T30" fmla="*/ 437 w 457"/>
              <a:gd name="T31" fmla="*/ 352 h 432"/>
              <a:gd name="T32" fmla="*/ 422 w 457"/>
              <a:gd name="T33" fmla="*/ 102 h 432"/>
              <a:gd name="T34" fmla="*/ 457 w 457"/>
              <a:gd name="T35" fmla="*/ 55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5"/>
                </a:moveTo>
                <a:lnTo>
                  <a:pt x="322" y="22"/>
                </a:lnTo>
                <a:lnTo>
                  <a:pt x="275" y="40"/>
                </a:lnTo>
                <a:lnTo>
                  <a:pt x="280" y="77"/>
                </a:lnTo>
                <a:lnTo>
                  <a:pt x="195" y="67"/>
                </a:lnTo>
                <a:lnTo>
                  <a:pt x="170" y="25"/>
                </a:lnTo>
                <a:lnTo>
                  <a:pt x="72" y="10"/>
                </a:lnTo>
                <a:lnTo>
                  <a:pt x="72" y="0"/>
                </a:lnTo>
                <a:lnTo>
                  <a:pt x="70" y="7"/>
                </a:lnTo>
                <a:lnTo>
                  <a:pt x="0" y="60"/>
                </a:lnTo>
                <a:lnTo>
                  <a:pt x="5" y="250"/>
                </a:lnTo>
                <a:lnTo>
                  <a:pt x="70" y="297"/>
                </a:lnTo>
                <a:lnTo>
                  <a:pt x="127" y="350"/>
                </a:lnTo>
                <a:lnTo>
                  <a:pt x="185" y="310"/>
                </a:lnTo>
                <a:lnTo>
                  <a:pt x="387" y="432"/>
                </a:lnTo>
                <a:lnTo>
                  <a:pt x="437" y="352"/>
                </a:lnTo>
                <a:lnTo>
                  <a:pt x="422" y="102"/>
                </a:lnTo>
                <a:lnTo>
                  <a:pt x="457" y="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8" name="Freeform 1325"/>
          <p:cNvSpPr>
            <a:spLocks/>
          </p:cNvSpPr>
          <p:nvPr/>
        </p:nvSpPr>
        <p:spPr bwMode="auto">
          <a:xfrm>
            <a:off x="4955426" y="4490969"/>
            <a:ext cx="342954" cy="332867"/>
          </a:xfrm>
          <a:custGeom>
            <a:avLst/>
            <a:gdLst>
              <a:gd name="T0" fmla="*/ 253 w 339"/>
              <a:gd name="T1" fmla="*/ 0 h 330"/>
              <a:gd name="T2" fmla="*/ 166 w 339"/>
              <a:gd name="T3" fmla="*/ 10 h 330"/>
              <a:gd name="T4" fmla="*/ 115 w 339"/>
              <a:gd name="T5" fmla="*/ 45 h 330"/>
              <a:gd name="T6" fmla="*/ 35 w 339"/>
              <a:gd name="T7" fmla="*/ 29 h 330"/>
              <a:gd name="T8" fmla="*/ 0 w 339"/>
              <a:gd name="T9" fmla="*/ 77 h 330"/>
              <a:gd name="T10" fmla="*/ 13 w 339"/>
              <a:gd name="T11" fmla="*/ 323 h 330"/>
              <a:gd name="T12" fmla="*/ 16 w 339"/>
              <a:gd name="T13" fmla="*/ 330 h 330"/>
              <a:gd name="T14" fmla="*/ 93 w 339"/>
              <a:gd name="T15" fmla="*/ 323 h 330"/>
              <a:gd name="T16" fmla="*/ 195 w 339"/>
              <a:gd name="T17" fmla="*/ 317 h 330"/>
              <a:gd name="T18" fmla="*/ 275 w 339"/>
              <a:gd name="T19" fmla="*/ 323 h 330"/>
              <a:gd name="T20" fmla="*/ 339 w 339"/>
              <a:gd name="T21" fmla="*/ 269 h 330"/>
              <a:gd name="T22" fmla="*/ 224 w 339"/>
              <a:gd name="T23" fmla="*/ 87 h 330"/>
              <a:gd name="T24" fmla="*/ 269 w 339"/>
              <a:gd name="T25" fmla="*/ 122 h 330"/>
              <a:gd name="T26" fmla="*/ 285 w 339"/>
              <a:gd name="T27" fmla="*/ 96 h 330"/>
              <a:gd name="T28" fmla="*/ 285 w 339"/>
              <a:gd name="T29" fmla="*/ 77 h 330"/>
              <a:gd name="T30" fmla="*/ 272 w 339"/>
              <a:gd name="T31" fmla="*/ 42 h 330"/>
              <a:gd name="T32" fmla="*/ 253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3" y="0"/>
                </a:moveTo>
                <a:lnTo>
                  <a:pt x="166" y="10"/>
                </a:lnTo>
                <a:lnTo>
                  <a:pt x="115" y="45"/>
                </a:lnTo>
                <a:lnTo>
                  <a:pt x="35" y="29"/>
                </a:lnTo>
                <a:lnTo>
                  <a:pt x="0" y="77"/>
                </a:lnTo>
                <a:lnTo>
                  <a:pt x="13" y="323"/>
                </a:lnTo>
                <a:lnTo>
                  <a:pt x="16" y="330"/>
                </a:lnTo>
                <a:lnTo>
                  <a:pt x="93" y="323"/>
                </a:lnTo>
                <a:lnTo>
                  <a:pt x="195" y="317"/>
                </a:lnTo>
                <a:lnTo>
                  <a:pt x="275" y="323"/>
                </a:lnTo>
                <a:lnTo>
                  <a:pt x="339" y="269"/>
                </a:lnTo>
                <a:lnTo>
                  <a:pt x="224" y="87"/>
                </a:lnTo>
                <a:lnTo>
                  <a:pt x="269" y="122"/>
                </a:lnTo>
                <a:lnTo>
                  <a:pt x="285" y="96"/>
                </a:lnTo>
                <a:lnTo>
                  <a:pt x="285" y="77"/>
                </a:lnTo>
                <a:lnTo>
                  <a:pt x="272" y="42"/>
                </a:lnTo>
                <a:lnTo>
                  <a:pt x="2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9" name="Freeform 1324"/>
          <p:cNvSpPr>
            <a:spLocks/>
          </p:cNvSpPr>
          <p:nvPr/>
        </p:nvSpPr>
        <p:spPr bwMode="auto">
          <a:xfrm>
            <a:off x="4955426" y="4490969"/>
            <a:ext cx="340431" cy="332867"/>
          </a:xfrm>
          <a:custGeom>
            <a:avLst/>
            <a:gdLst>
              <a:gd name="T0" fmla="*/ 254 w 339"/>
              <a:gd name="T1" fmla="*/ 0 h 330"/>
              <a:gd name="T2" fmla="*/ 166 w 339"/>
              <a:gd name="T3" fmla="*/ 10 h 330"/>
              <a:gd name="T4" fmla="*/ 116 w 339"/>
              <a:gd name="T5" fmla="*/ 45 h 330"/>
              <a:gd name="T6" fmla="*/ 35 w 339"/>
              <a:gd name="T7" fmla="*/ 30 h 330"/>
              <a:gd name="T8" fmla="*/ 0 w 339"/>
              <a:gd name="T9" fmla="*/ 78 h 330"/>
              <a:gd name="T10" fmla="*/ 13 w 339"/>
              <a:gd name="T11" fmla="*/ 325 h 330"/>
              <a:gd name="T12" fmla="*/ 15 w 339"/>
              <a:gd name="T13" fmla="*/ 330 h 330"/>
              <a:gd name="T14" fmla="*/ 93 w 339"/>
              <a:gd name="T15" fmla="*/ 325 h 330"/>
              <a:gd name="T16" fmla="*/ 196 w 339"/>
              <a:gd name="T17" fmla="*/ 318 h 330"/>
              <a:gd name="T18" fmla="*/ 276 w 339"/>
              <a:gd name="T19" fmla="*/ 325 h 330"/>
              <a:gd name="T20" fmla="*/ 339 w 339"/>
              <a:gd name="T21" fmla="*/ 270 h 330"/>
              <a:gd name="T22" fmla="*/ 223 w 339"/>
              <a:gd name="T23" fmla="*/ 88 h 330"/>
              <a:gd name="T24" fmla="*/ 269 w 339"/>
              <a:gd name="T25" fmla="*/ 123 h 330"/>
              <a:gd name="T26" fmla="*/ 286 w 339"/>
              <a:gd name="T27" fmla="*/ 98 h 330"/>
              <a:gd name="T28" fmla="*/ 286 w 339"/>
              <a:gd name="T29" fmla="*/ 78 h 330"/>
              <a:gd name="T30" fmla="*/ 274 w 339"/>
              <a:gd name="T31" fmla="*/ 43 h 330"/>
              <a:gd name="T32" fmla="*/ 254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4" y="0"/>
                </a:moveTo>
                <a:lnTo>
                  <a:pt x="166" y="10"/>
                </a:lnTo>
                <a:lnTo>
                  <a:pt x="116" y="45"/>
                </a:lnTo>
                <a:lnTo>
                  <a:pt x="35" y="30"/>
                </a:lnTo>
                <a:lnTo>
                  <a:pt x="0" y="78"/>
                </a:lnTo>
                <a:lnTo>
                  <a:pt x="13" y="325"/>
                </a:lnTo>
                <a:lnTo>
                  <a:pt x="15" y="330"/>
                </a:lnTo>
                <a:lnTo>
                  <a:pt x="93" y="325"/>
                </a:lnTo>
                <a:lnTo>
                  <a:pt x="196" y="318"/>
                </a:lnTo>
                <a:lnTo>
                  <a:pt x="276" y="325"/>
                </a:lnTo>
                <a:lnTo>
                  <a:pt x="339" y="270"/>
                </a:lnTo>
                <a:lnTo>
                  <a:pt x="223" y="88"/>
                </a:lnTo>
                <a:lnTo>
                  <a:pt x="269" y="123"/>
                </a:lnTo>
                <a:lnTo>
                  <a:pt x="286" y="98"/>
                </a:lnTo>
                <a:lnTo>
                  <a:pt x="286" y="78"/>
                </a:lnTo>
                <a:lnTo>
                  <a:pt x="274" y="43"/>
                </a:lnTo>
                <a:lnTo>
                  <a:pt x="25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0" name="Freeform 1323"/>
          <p:cNvSpPr>
            <a:spLocks/>
          </p:cNvSpPr>
          <p:nvPr/>
        </p:nvSpPr>
        <p:spPr bwMode="auto">
          <a:xfrm>
            <a:off x="3692045" y="4601925"/>
            <a:ext cx="360607" cy="370693"/>
          </a:xfrm>
          <a:custGeom>
            <a:avLst/>
            <a:gdLst>
              <a:gd name="T0" fmla="*/ 51 w 358"/>
              <a:gd name="T1" fmla="*/ 115 h 368"/>
              <a:gd name="T2" fmla="*/ 51 w 358"/>
              <a:gd name="T3" fmla="*/ 125 h 368"/>
              <a:gd name="T4" fmla="*/ 16 w 358"/>
              <a:gd name="T5" fmla="*/ 227 h 368"/>
              <a:gd name="T6" fmla="*/ 0 w 358"/>
              <a:gd name="T7" fmla="*/ 272 h 368"/>
              <a:gd name="T8" fmla="*/ 141 w 358"/>
              <a:gd name="T9" fmla="*/ 320 h 368"/>
              <a:gd name="T10" fmla="*/ 170 w 358"/>
              <a:gd name="T11" fmla="*/ 365 h 368"/>
              <a:gd name="T12" fmla="*/ 330 w 358"/>
              <a:gd name="T13" fmla="*/ 368 h 368"/>
              <a:gd name="T14" fmla="*/ 358 w 358"/>
              <a:gd name="T15" fmla="*/ 45 h 368"/>
              <a:gd name="T16" fmla="*/ 358 w 358"/>
              <a:gd name="T17" fmla="*/ 42 h 368"/>
              <a:gd name="T18" fmla="*/ 317 w 358"/>
              <a:gd name="T19" fmla="*/ 0 h 368"/>
              <a:gd name="T20" fmla="*/ 314 w 358"/>
              <a:gd name="T21" fmla="*/ 0 h 368"/>
              <a:gd name="T22" fmla="*/ 253 w 358"/>
              <a:gd name="T23" fmla="*/ 3 h 368"/>
              <a:gd name="T24" fmla="*/ 227 w 358"/>
              <a:gd name="T25" fmla="*/ 61 h 368"/>
              <a:gd name="T26" fmla="*/ 183 w 358"/>
              <a:gd name="T27" fmla="*/ 64 h 368"/>
              <a:gd name="T28" fmla="*/ 157 w 358"/>
              <a:gd name="T29" fmla="*/ 115 h 368"/>
              <a:gd name="T30" fmla="*/ 51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1" y="115"/>
                </a:moveTo>
                <a:lnTo>
                  <a:pt x="51" y="125"/>
                </a:lnTo>
                <a:lnTo>
                  <a:pt x="16" y="227"/>
                </a:lnTo>
                <a:lnTo>
                  <a:pt x="0" y="272"/>
                </a:lnTo>
                <a:lnTo>
                  <a:pt x="141" y="320"/>
                </a:lnTo>
                <a:lnTo>
                  <a:pt x="170" y="365"/>
                </a:lnTo>
                <a:lnTo>
                  <a:pt x="330" y="368"/>
                </a:lnTo>
                <a:lnTo>
                  <a:pt x="358" y="45"/>
                </a:lnTo>
                <a:lnTo>
                  <a:pt x="358" y="42"/>
                </a:lnTo>
                <a:lnTo>
                  <a:pt x="317" y="0"/>
                </a:lnTo>
                <a:lnTo>
                  <a:pt x="314" y="0"/>
                </a:lnTo>
                <a:lnTo>
                  <a:pt x="253" y="3"/>
                </a:lnTo>
                <a:lnTo>
                  <a:pt x="227" y="61"/>
                </a:lnTo>
                <a:lnTo>
                  <a:pt x="183" y="64"/>
                </a:lnTo>
                <a:lnTo>
                  <a:pt x="157" y="115"/>
                </a:lnTo>
                <a:lnTo>
                  <a:pt x="51" y="11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1" name="Freeform 1322"/>
          <p:cNvSpPr>
            <a:spLocks/>
          </p:cNvSpPr>
          <p:nvPr/>
        </p:nvSpPr>
        <p:spPr bwMode="auto">
          <a:xfrm>
            <a:off x="3692045" y="4601925"/>
            <a:ext cx="363127" cy="370693"/>
          </a:xfrm>
          <a:custGeom>
            <a:avLst/>
            <a:gdLst>
              <a:gd name="T0" fmla="*/ 52 w 358"/>
              <a:gd name="T1" fmla="*/ 115 h 368"/>
              <a:gd name="T2" fmla="*/ 52 w 358"/>
              <a:gd name="T3" fmla="*/ 125 h 368"/>
              <a:gd name="T4" fmla="*/ 17 w 358"/>
              <a:gd name="T5" fmla="*/ 228 h 368"/>
              <a:gd name="T6" fmla="*/ 0 w 358"/>
              <a:gd name="T7" fmla="*/ 273 h 368"/>
              <a:gd name="T8" fmla="*/ 142 w 358"/>
              <a:gd name="T9" fmla="*/ 320 h 368"/>
              <a:gd name="T10" fmla="*/ 169 w 358"/>
              <a:gd name="T11" fmla="*/ 365 h 368"/>
              <a:gd name="T12" fmla="*/ 328 w 358"/>
              <a:gd name="T13" fmla="*/ 368 h 368"/>
              <a:gd name="T14" fmla="*/ 358 w 358"/>
              <a:gd name="T15" fmla="*/ 45 h 368"/>
              <a:gd name="T16" fmla="*/ 358 w 358"/>
              <a:gd name="T17" fmla="*/ 43 h 368"/>
              <a:gd name="T18" fmla="*/ 316 w 358"/>
              <a:gd name="T19" fmla="*/ 0 h 368"/>
              <a:gd name="T20" fmla="*/ 313 w 358"/>
              <a:gd name="T21" fmla="*/ 0 h 368"/>
              <a:gd name="T22" fmla="*/ 254 w 358"/>
              <a:gd name="T23" fmla="*/ 3 h 368"/>
              <a:gd name="T24" fmla="*/ 226 w 358"/>
              <a:gd name="T25" fmla="*/ 60 h 368"/>
              <a:gd name="T26" fmla="*/ 184 w 358"/>
              <a:gd name="T27" fmla="*/ 65 h 368"/>
              <a:gd name="T28" fmla="*/ 157 w 358"/>
              <a:gd name="T29" fmla="*/ 115 h 368"/>
              <a:gd name="T30" fmla="*/ 52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2" y="115"/>
                </a:moveTo>
                <a:lnTo>
                  <a:pt x="52" y="125"/>
                </a:lnTo>
                <a:lnTo>
                  <a:pt x="17" y="228"/>
                </a:lnTo>
                <a:lnTo>
                  <a:pt x="0" y="273"/>
                </a:lnTo>
                <a:lnTo>
                  <a:pt x="142" y="320"/>
                </a:lnTo>
                <a:lnTo>
                  <a:pt x="169" y="365"/>
                </a:lnTo>
                <a:lnTo>
                  <a:pt x="328" y="368"/>
                </a:lnTo>
                <a:lnTo>
                  <a:pt x="358" y="45"/>
                </a:lnTo>
                <a:lnTo>
                  <a:pt x="358" y="43"/>
                </a:lnTo>
                <a:lnTo>
                  <a:pt x="316" y="0"/>
                </a:lnTo>
                <a:lnTo>
                  <a:pt x="313" y="0"/>
                </a:lnTo>
                <a:lnTo>
                  <a:pt x="254" y="3"/>
                </a:lnTo>
                <a:lnTo>
                  <a:pt x="226" y="60"/>
                </a:lnTo>
                <a:lnTo>
                  <a:pt x="184" y="65"/>
                </a:lnTo>
                <a:lnTo>
                  <a:pt x="157" y="115"/>
                </a:lnTo>
                <a:lnTo>
                  <a:pt x="52" y="1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2" name="Freeform 1321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2 h 486"/>
              <a:gd name="T2" fmla="*/ 458 w 467"/>
              <a:gd name="T3" fmla="*/ 336 h 486"/>
              <a:gd name="T4" fmla="*/ 342 w 467"/>
              <a:gd name="T5" fmla="*/ 342 h 486"/>
              <a:gd name="T6" fmla="*/ 285 w 467"/>
              <a:gd name="T7" fmla="*/ 377 h 486"/>
              <a:gd name="T8" fmla="*/ 208 w 467"/>
              <a:gd name="T9" fmla="*/ 403 h 486"/>
              <a:gd name="T10" fmla="*/ 173 w 467"/>
              <a:gd name="T11" fmla="*/ 483 h 486"/>
              <a:gd name="T12" fmla="*/ 99 w 467"/>
              <a:gd name="T13" fmla="*/ 486 h 486"/>
              <a:gd name="T14" fmla="*/ 61 w 467"/>
              <a:gd name="T15" fmla="*/ 415 h 486"/>
              <a:gd name="T16" fmla="*/ 10 w 467"/>
              <a:gd name="T17" fmla="*/ 387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198 w 467"/>
              <a:gd name="T27" fmla="*/ 3 h 486"/>
              <a:gd name="T28" fmla="*/ 198 w 467"/>
              <a:gd name="T29" fmla="*/ 0 h 486"/>
              <a:gd name="T30" fmla="*/ 467 w 467"/>
              <a:gd name="T31" fmla="*/ 26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2"/>
                </a:moveTo>
                <a:lnTo>
                  <a:pt x="458" y="336"/>
                </a:lnTo>
                <a:lnTo>
                  <a:pt x="342" y="342"/>
                </a:lnTo>
                <a:lnTo>
                  <a:pt x="285" y="377"/>
                </a:lnTo>
                <a:lnTo>
                  <a:pt x="208" y="403"/>
                </a:lnTo>
                <a:lnTo>
                  <a:pt x="173" y="483"/>
                </a:lnTo>
                <a:lnTo>
                  <a:pt x="99" y="486"/>
                </a:lnTo>
                <a:lnTo>
                  <a:pt x="61" y="415"/>
                </a:lnTo>
                <a:lnTo>
                  <a:pt x="10" y="387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198" y="3"/>
                </a:lnTo>
                <a:lnTo>
                  <a:pt x="198" y="0"/>
                </a:lnTo>
                <a:lnTo>
                  <a:pt x="467" y="26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3" name="Freeform 1320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3 h 486"/>
              <a:gd name="T2" fmla="*/ 460 w 467"/>
              <a:gd name="T3" fmla="*/ 336 h 486"/>
              <a:gd name="T4" fmla="*/ 342 w 467"/>
              <a:gd name="T5" fmla="*/ 343 h 486"/>
              <a:gd name="T6" fmla="*/ 285 w 467"/>
              <a:gd name="T7" fmla="*/ 378 h 486"/>
              <a:gd name="T8" fmla="*/ 210 w 467"/>
              <a:gd name="T9" fmla="*/ 403 h 486"/>
              <a:gd name="T10" fmla="*/ 175 w 467"/>
              <a:gd name="T11" fmla="*/ 483 h 486"/>
              <a:gd name="T12" fmla="*/ 100 w 467"/>
              <a:gd name="T13" fmla="*/ 486 h 486"/>
              <a:gd name="T14" fmla="*/ 62 w 467"/>
              <a:gd name="T15" fmla="*/ 416 h 486"/>
              <a:gd name="T16" fmla="*/ 10 w 467"/>
              <a:gd name="T17" fmla="*/ 388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200 w 467"/>
              <a:gd name="T27" fmla="*/ 3 h 486"/>
              <a:gd name="T28" fmla="*/ 200 w 467"/>
              <a:gd name="T29" fmla="*/ 0 h 486"/>
              <a:gd name="T30" fmla="*/ 467 w 467"/>
              <a:gd name="T31" fmla="*/ 26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3"/>
                </a:moveTo>
                <a:lnTo>
                  <a:pt x="460" y="336"/>
                </a:lnTo>
                <a:lnTo>
                  <a:pt x="342" y="343"/>
                </a:lnTo>
                <a:lnTo>
                  <a:pt x="285" y="378"/>
                </a:lnTo>
                <a:lnTo>
                  <a:pt x="210" y="403"/>
                </a:lnTo>
                <a:lnTo>
                  <a:pt x="175" y="483"/>
                </a:lnTo>
                <a:lnTo>
                  <a:pt x="100" y="486"/>
                </a:lnTo>
                <a:lnTo>
                  <a:pt x="62" y="416"/>
                </a:lnTo>
                <a:lnTo>
                  <a:pt x="10" y="388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200" y="3"/>
                </a:lnTo>
                <a:lnTo>
                  <a:pt x="200" y="0"/>
                </a:lnTo>
                <a:lnTo>
                  <a:pt x="467" y="263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4" name="Freeform 1319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7 w 61"/>
              <a:gd name="T5" fmla="*/ 38 h 38"/>
              <a:gd name="T6" fmla="*/ 61 w 61"/>
              <a:gd name="T7" fmla="*/ 9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7" y="38"/>
                </a:lnTo>
                <a:lnTo>
                  <a:pt x="61" y="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5" name="Freeform 1318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8 w 61"/>
              <a:gd name="T5" fmla="*/ 38 h 38"/>
              <a:gd name="T6" fmla="*/ 61 w 61"/>
              <a:gd name="T7" fmla="*/ 10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8" y="38"/>
                </a:lnTo>
                <a:lnTo>
                  <a:pt x="61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6" name="Freeform 1317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6 w 176"/>
              <a:gd name="T1" fmla="*/ 0 h 153"/>
              <a:gd name="T2" fmla="*/ 0 w 176"/>
              <a:gd name="T3" fmla="*/ 19 h 153"/>
              <a:gd name="T4" fmla="*/ 0 w 176"/>
              <a:gd name="T5" fmla="*/ 61 h 153"/>
              <a:gd name="T6" fmla="*/ 61 w 176"/>
              <a:gd name="T7" fmla="*/ 70 h 153"/>
              <a:gd name="T8" fmla="*/ 57 w 176"/>
              <a:gd name="T9" fmla="*/ 99 h 153"/>
              <a:gd name="T10" fmla="*/ 0 w 176"/>
              <a:gd name="T11" fmla="*/ 96 h 153"/>
              <a:gd name="T12" fmla="*/ 0 w 176"/>
              <a:gd name="T13" fmla="*/ 131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7 w 176"/>
              <a:gd name="T23" fmla="*/ 48 h 153"/>
              <a:gd name="T24" fmla="*/ 6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6" y="0"/>
                </a:moveTo>
                <a:lnTo>
                  <a:pt x="0" y="19"/>
                </a:lnTo>
                <a:lnTo>
                  <a:pt x="0" y="61"/>
                </a:lnTo>
                <a:lnTo>
                  <a:pt x="61" y="70"/>
                </a:lnTo>
                <a:lnTo>
                  <a:pt x="57" y="99"/>
                </a:lnTo>
                <a:lnTo>
                  <a:pt x="0" y="96"/>
                </a:lnTo>
                <a:lnTo>
                  <a:pt x="0" y="131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7" y="48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7" name="Freeform 1316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5 w 176"/>
              <a:gd name="T1" fmla="*/ 0 h 153"/>
              <a:gd name="T2" fmla="*/ 0 w 176"/>
              <a:gd name="T3" fmla="*/ 18 h 153"/>
              <a:gd name="T4" fmla="*/ 0 w 176"/>
              <a:gd name="T5" fmla="*/ 60 h 153"/>
              <a:gd name="T6" fmla="*/ 60 w 176"/>
              <a:gd name="T7" fmla="*/ 70 h 153"/>
              <a:gd name="T8" fmla="*/ 58 w 176"/>
              <a:gd name="T9" fmla="*/ 98 h 153"/>
              <a:gd name="T10" fmla="*/ 0 w 176"/>
              <a:gd name="T11" fmla="*/ 95 h 153"/>
              <a:gd name="T12" fmla="*/ 0 w 176"/>
              <a:gd name="T13" fmla="*/ 130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8 w 176"/>
              <a:gd name="T23" fmla="*/ 48 h 153"/>
              <a:gd name="T24" fmla="*/ 5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5" y="0"/>
                </a:moveTo>
                <a:lnTo>
                  <a:pt x="0" y="18"/>
                </a:lnTo>
                <a:lnTo>
                  <a:pt x="0" y="60"/>
                </a:lnTo>
                <a:lnTo>
                  <a:pt x="60" y="70"/>
                </a:lnTo>
                <a:lnTo>
                  <a:pt x="58" y="98"/>
                </a:lnTo>
                <a:lnTo>
                  <a:pt x="0" y="95"/>
                </a:lnTo>
                <a:lnTo>
                  <a:pt x="0" y="130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8" y="4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8" name="Freeform 1315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8 h 77"/>
              <a:gd name="T6" fmla="*/ 41 w 70"/>
              <a:gd name="T7" fmla="*/ 77 h 77"/>
              <a:gd name="T8" fmla="*/ 70 w 70"/>
              <a:gd name="T9" fmla="*/ 13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8"/>
                </a:lnTo>
                <a:lnTo>
                  <a:pt x="41" y="77"/>
                </a:lnTo>
                <a:lnTo>
                  <a:pt x="70" y="1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9" name="Freeform 1314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7 h 77"/>
              <a:gd name="T6" fmla="*/ 40 w 70"/>
              <a:gd name="T7" fmla="*/ 77 h 77"/>
              <a:gd name="T8" fmla="*/ 70 w 70"/>
              <a:gd name="T9" fmla="*/ 12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7"/>
                </a:lnTo>
                <a:lnTo>
                  <a:pt x="40" y="77"/>
                </a:lnTo>
                <a:lnTo>
                  <a:pt x="70" y="1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0" name="Freeform 1313"/>
          <p:cNvSpPr>
            <a:spLocks/>
          </p:cNvSpPr>
          <p:nvPr/>
        </p:nvSpPr>
        <p:spPr bwMode="auto">
          <a:xfrm>
            <a:off x="3717262" y="5015487"/>
            <a:ext cx="247128" cy="194173"/>
          </a:xfrm>
          <a:custGeom>
            <a:avLst/>
            <a:gdLst>
              <a:gd name="T0" fmla="*/ 0 w 246"/>
              <a:gd name="T1" fmla="*/ 48 h 192"/>
              <a:gd name="T2" fmla="*/ 44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1 w 246"/>
              <a:gd name="T9" fmla="*/ 128 h 192"/>
              <a:gd name="T10" fmla="*/ 131 w 246"/>
              <a:gd name="T11" fmla="*/ 164 h 192"/>
              <a:gd name="T12" fmla="*/ 198 w 246"/>
              <a:gd name="T13" fmla="*/ 192 h 192"/>
              <a:gd name="T14" fmla="*/ 240 w 246"/>
              <a:gd name="T15" fmla="*/ 122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7 w 246"/>
              <a:gd name="T23" fmla="*/ 20 h 192"/>
              <a:gd name="T24" fmla="*/ 147 w 246"/>
              <a:gd name="T25" fmla="*/ 0 h 192"/>
              <a:gd name="T26" fmla="*/ 147 w 246"/>
              <a:gd name="T27" fmla="*/ 16 h 192"/>
              <a:gd name="T28" fmla="*/ 41 w 246"/>
              <a:gd name="T29" fmla="*/ 7 h 192"/>
              <a:gd name="T30" fmla="*/ 12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4" y="141"/>
                </a:lnTo>
                <a:lnTo>
                  <a:pt x="48" y="141"/>
                </a:lnTo>
                <a:lnTo>
                  <a:pt x="83" y="119"/>
                </a:lnTo>
                <a:lnTo>
                  <a:pt x="121" y="128"/>
                </a:lnTo>
                <a:lnTo>
                  <a:pt x="131" y="164"/>
                </a:lnTo>
                <a:lnTo>
                  <a:pt x="198" y="192"/>
                </a:lnTo>
                <a:lnTo>
                  <a:pt x="240" y="122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7" y="20"/>
                </a:lnTo>
                <a:lnTo>
                  <a:pt x="147" y="0"/>
                </a:lnTo>
                <a:lnTo>
                  <a:pt x="147" y="16"/>
                </a:lnTo>
                <a:lnTo>
                  <a:pt x="41" y="7"/>
                </a:lnTo>
                <a:lnTo>
                  <a:pt x="12" y="71"/>
                </a:lnTo>
                <a:lnTo>
                  <a:pt x="0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1" name="Freeform 1312"/>
          <p:cNvSpPr>
            <a:spLocks/>
          </p:cNvSpPr>
          <p:nvPr/>
        </p:nvSpPr>
        <p:spPr bwMode="auto">
          <a:xfrm>
            <a:off x="3717262" y="5015487"/>
            <a:ext cx="247128" cy="191651"/>
          </a:xfrm>
          <a:custGeom>
            <a:avLst/>
            <a:gdLst>
              <a:gd name="T0" fmla="*/ 0 w 246"/>
              <a:gd name="T1" fmla="*/ 48 h 192"/>
              <a:gd name="T2" fmla="*/ 43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0 w 246"/>
              <a:gd name="T9" fmla="*/ 129 h 192"/>
              <a:gd name="T10" fmla="*/ 131 w 246"/>
              <a:gd name="T11" fmla="*/ 164 h 192"/>
              <a:gd name="T12" fmla="*/ 198 w 246"/>
              <a:gd name="T13" fmla="*/ 192 h 192"/>
              <a:gd name="T14" fmla="*/ 241 w 246"/>
              <a:gd name="T15" fmla="*/ 121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6 w 246"/>
              <a:gd name="T23" fmla="*/ 20 h 192"/>
              <a:gd name="T24" fmla="*/ 146 w 246"/>
              <a:gd name="T25" fmla="*/ 0 h 192"/>
              <a:gd name="T26" fmla="*/ 146 w 246"/>
              <a:gd name="T27" fmla="*/ 15 h 192"/>
              <a:gd name="T28" fmla="*/ 40 w 246"/>
              <a:gd name="T29" fmla="*/ 5 h 192"/>
              <a:gd name="T30" fmla="*/ 10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3" y="141"/>
                </a:lnTo>
                <a:lnTo>
                  <a:pt x="48" y="141"/>
                </a:lnTo>
                <a:lnTo>
                  <a:pt x="83" y="119"/>
                </a:lnTo>
                <a:lnTo>
                  <a:pt x="120" y="129"/>
                </a:lnTo>
                <a:lnTo>
                  <a:pt x="131" y="164"/>
                </a:lnTo>
                <a:lnTo>
                  <a:pt x="198" y="192"/>
                </a:lnTo>
                <a:lnTo>
                  <a:pt x="241" y="121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6" y="20"/>
                </a:lnTo>
                <a:lnTo>
                  <a:pt x="146" y="0"/>
                </a:lnTo>
                <a:lnTo>
                  <a:pt x="146" y="15"/>
                </a:lnTo>
                <a:lnTo>
                  <a:pt x="40" y="5"/>
                </a:lnTo>
                <a:lnTo>
                  <a:pt x="10" y="71"/>
                </a:lnTo>
                <a:lnTo>
                  <a:pt x="0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2" name="Freeform 1311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2 h 70"/>
              <a:gd name="T2" fmla="*/ 4 w 90"/>
              <a:gd name="T3" fmla="*/ 29 h 70"/>
              <a:gd name="T4" fmla="*/ 48 w 90"/>
              <a:gd name="T5" fmla="*/ 64 h 70"/>
              <a:gd name="T6" fmla="*/ 52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7 w 90"/>
              <a:gd name="T13" fmla="*/ 45 h 70"/>
              <a:gd name="T14" fmla="*/ 77 w 90"/>
              <a:gd name="T15" fmla="*/ 9 h 70"/>
              <a:gd name="T16" fmla="*/ 39 w 90"/>
              <a:gd name="T17" fmla="*/ 0 h 70"/>
              <a:gd name="T18" fmla="*/ 4 w 90"/>
              <a:gd name="T19" fmla="*/ 22 h 70"/>
              <a:gd name="T20" fmla="*/ 0 w 90"/>
              <a:gd name="T21" fmla="*/ 2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2"/>
                </a:moveTo>
                <a:lnTo>
                  <a:pt x="4" y="29"/>
                </a:lnTo>
                <a:lnTo>
                  <a:pt x="48" y="64"/>
                </a:lnTo>
                <a:lnTo>
                  <a:pt x="52" y="70"/>
                </a:lnTo>
                <a:lnTo>
                  <a:pt x="90" y="48"/>
                </a:lnTo>
                <a:lnTo>
                  <a:pt x="90" y="45"/>
                </a:lnTo>
                <a:lnTo>
                  <a:pt x="87" y="45"/>
                </a:lnTo>
                <a:lnTo>
                  <a:pt x="77" y="9"/>
                </a:lnTo>
                <a:lnTo>
                  <a:pt x="39" y="0"/>
                </a:lnTo>
                <a:lnTo>
                  <a:pt x="4" y="22"/>
                </a:lnTo>
                <a:lnTo>
                  <a:pt x="0" y="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3" name="Freeform 1310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3 h 70"/>
              <a:gd name="T2" fmla="*/ 5 w 90"/>
              <a:gd name="T3" fmla="*/ 30 h 70"/>
              <a:gd name="T4" fmla="*/ 48 w 90"/>
              <a:gd name="T5" fmla="*/ 65 h 70"/>
              <a:gd name="T6" fmla="*/ 53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8 w 90"/>
              <a:gd name="T13" fmla="*/ 45 h 70"/>
              <a:gd name="T14" fmla="*/ 78 w 90"/>
              <a:gd name="T15" fmla="*/ 10 h 70"/>
              <a:gd name="T16" fmla="*/ 40 w 90"/>
              <a:gd name="T17" fmla="*/ 0 h 70"/>
              <a:gd name="T18" fmla="*/ 5 w 90"/>
              <a:gd name="T19" fmla="*/ 23 h 70"/>
              <a:gd name="T20" fmla="*/ 0 w 90"/>
              <a:gd name="T21" fmla="*/ 2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3"/>
                </a:moveTo>
                <a:lnTo>
                  <a:pt x="5" y="30"/>
                </a:lnTo>
                <a:lnTo>
                  <a:pt x="48" y="65"/>
                </a:lnTo>
                <a:lnTo>
                  <a:pt x="53" y="70"/>
                </a:lnTo>
                <a:lnTo>
                  <a:pt x="90" y="48"/>
                </a:lnTo>
                <a:lnTo>
                  <a:pt x="90" y="45"/>
                </a:lnTo>
                <a:lnTo>
                  <a:pt x="88" y="45"/>
                </a:lnTo>
                <a:lnTo>
                  <a:pt x="78" y="10"/>
                </a:lnTo>
                <a:lnTo>
                  <a:pt x="40" y="0"/>
                </a:lnTo>
                <a:lnTo>
                  <a:pt x="5" y="23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4" name="Freeform 1309"/>
          <p:cNvSpPr>
            <a:spLocks/>
          </p:cNvSpPr>
          <p:nvPr/>
        </p:nvSpPr>
        <p:spPr bwMode="auto">
          <a:xfrm>
            <a:off x="3813087" y="5179399"/>
            <a:ext cx="118522" cy="131129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2 w 118"/>
              <a:gd name="T7" fmla="*/ 28 h 131"/>
              <a:gd name="T8" fmla="*/ 102 w 118"/>
              <a:gd name="T9" fmla="*/ 25 h 131"/>
              <a:gd name="T10" fmla="*/ 102 w 118"/>
              <a:gd name="T11" fmla="*/ 28 h 131"/>
              <a:gd name="T12" fmla="*/ 38 w 118"/>
              <a:gd name="T13" fmla="*/ 0 h 131"/>
              <a:gd name="T14" fmla="*/ 38 w 118"/>
              <a:gd name="T15" fmla="*/ 3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2" y="28"/>
                </a:lnTo>
                <a:lnTo>
                  <a:pt x="102" y="25"/>
                </a:lnTo>
                <a:lnTo>
                  <a:pt x="102" y="28"/>
                </a:lnTo>
                <a:lnTo>
                  <a:pt x="38" y="0"/>
                </a:lnTo>
                <a:lnTo>
                  <a:pt x="38" y="3"/>
                </a:lnTo>
                <a:lnTo>
                  <a:pt x="0" y="2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5" name="Freeform 1308"/>
          <p:cNvSpPr>
            <a:spLocks/>
          </p:cNvSpPr>
          <p:nvPr/>
        </p:nvSpPr>
        <p:spPr bwMode="auto">
          <a:xfrm>
            <a:off x="3813087" y="5179399"/>
            <a:ext cx="118522" cy="133650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3 w 118"/>
              <a:gd name="T7" fmla="*/ 27 h 131"/>
              <a:gd name="T8" fmla="*/ 103 w 118"/>
              <a:gd name="T9" fmla="*/ 25 h 131"/>
              <a:gd name="T10" fmla="*/ 103 w 118"/>
              <a:gd name="T11" fmla="*/ 27 h 131"/>
              <a:gd name="T12" fmla="*/ 38 w 118"/>
              <a:gd name="T13" fmla="*/ 0 h 131"/>
              <a:gd name="T14" fmla="*/ 38 w 118"/>
              <a:gd name="T15" fmla="*/ 2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3" y="27"/>
                </a:lnTo>
                <a:lnTo>
                  <a:pt x="103" y="25"/>
                </a:lnTo>
                <a:lnTo>
                  <a:pt x="103" y="27"/>
                </a:lnTo>
                <a:lnTo>
                  <a:pt x="38" y="0"/>
                </a:lnTo>
                <a:lnTo>
                  <a:pt x="38" y="2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6" name="Freeform 1307"/>
          <p:cNvSpPr>
            <a:spLocks/>
          </p:cNvSpPr>
          <p:nvPr/>
        </p:nvSpPr>
        <p:spPr bwMode="auto">
          <a:xfrm>
            <a:off x="3886218" y="5134008"/>
            <a:ext cx="229476" cy="201737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3 h 201"/>
              <a:gd name="T6" fmla="*/ 205 w 227"/>
              <a:gd name="T7" fmla="*/ 176 h 201"/>
              <a:gd name="T8" fmla="*/ 198 w 227"/>
              <a:gd name="T9" fmla="*/ 115 h 201"/>
              <a:gd name="T10" fmla="*/ 227 w 227"/>
              <a:gd name="T11" fmla="*/ 99 h 201"/>
              <a:gd name="T12" fmla="*/ 227 w 227"/>
              <a:gd name="T13" fmla="*/ 48 h 201"/>
              <a:gd name="T14" fmla="*/ 138 w 227"/>
              <a:gd name="T15" fmla="*/ 0 h 201"/>
              <a:gd name="T16" fmla="*/ 77 w 227"/>
              <a:gd name="T17" fmla="*/ 0 h 201"/>
              <a:gd name="T18" fmla="*/ 71 w 227"/>
              <a:gd name="T19" fmla="*/ 3 h 201"/>
              <a:gd name="T20" fmla="*/ 29 w 227"/>
              <a:gd name="T21" fmla="*/ 73 h 201"/>
              <a:gd name="T22" fmla="*/ 29 w 227"/>
              <a:gd name="T23" fmla="*/ 70 h 201"/>
              <a:gd name="T24" fmla="*/ 29 w 227"/>
              <a:gd name="T25" fmla="*/ 73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3"/>
                </a:lnTo>
                <a:lnTo>
                  <a:pt x="205" y="176"/>
                </a:lnTo>
                <a:lnTo>
                  <a:pt x="198" y="115"/>
                </a:lnTo>
                <a:lnTo>
                  <a:pt x="227" y="99"/>
                </a:lnTo>
                <a:lnTo>
                  <a:pt x="227" y="48"/>
                </a:lnTo>
                <a:lnTo>
                  <a:pt x="138" y="0"/>
                </a:lnTo>
                <a:lnTo>
                  <a:pt x="77" y="0"/>
                </a:lnTo>
                <a:lnTo>
                  <a:pt x="71" y="3"/>
                </a:lnTo>
                <a:lnTo>
                  <a:pt x="29" y="73"/>
                </a:lnTo>
                <a:lnTo>
                  <a:pt x="29" y="70"/>
                </a:lnTo>
                <a:lnTo>
                  <a:pt x="29" y="73"/>
                </a:lnTo>
                <a:lnTo>
                  <a:pt x="45" y="176"/>
                </a:lnTo>
                <a:lnTo>
                  <a:pt x="0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7" name="Freeform 1306"/>
          <p:cNvSpPr>
            <a:spLocks/>
          </p:cNvSpPr>
          <p:nvPr/>
        </p:nvSpPr>
        <p:spPr bwMode="auto">
          <a:xfrm>
            <a:off x="3886218" y="5134008"/>
            <a:ext cx="229476" cy="204258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1 h 201"/>
              <a:gd name="T6" fmla="*/ 205 w 227"/>
              <a:gd name="T7" fmla="*/ 176 h 201"/>
              <a:gd name="T8" fmla="*/ 197 w 227"/>
              <a:gd name="T9" fmla="*/ 114 h 201"/>
              <a:gd name="T10" fmla="*/ 227 w 227"/>
              <a:gd name="T11" fmla="*/ 99 h 201"/>
              <a:gd name="T12" fmla="*/ 227 w 227"/>
              <a:gd name="T13" fmla="*/ 47 h 201"/>
              <a:gd name="T14" fmla="*/ 137 w 227"/>
              <a:gd name="T15" fmla="*/ 0 h 201"/>
              <a:gd name="T16" fmla="*/ 77 w 227"/>
              <a:gd name="T17" fmla="*/ 0 h 201"/>
              <a:gd name="T18" fmla="*/ 72 w 227"/>
              <a:gd name="T19" fmla="*/ 2 h 201"/>
              <a:gd name="T20" fmla="*/ 30 w 227"/>
              <a:gd name="T21" fmla="*/ 72 h 201"/>
              <a:gd name="T22" fmla="*/ 30 w 227"/>
              <a:gd name="T23" fmla="*/ 69 h 201"/>
              <a:gd name="T24" fmla="*/ 30 w 227"/>
              <a:gd name="T25" fmla="*/ 72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1"/>
                </a:lnTo>
                <a:lnTo>
                  <a:pt x="205" y="176"/>
                </a:lnTo>
                <a:lnTo>
                  <a:pt x="197" y="114"/>
                </a:lnTo>
                <a:lnTo>
                  <a:pt x="227" y="99"/>
                </a:lnTo>
                <a:lnTo>
                  <a:pt x="227" y="47"/>
                </a:lnTo>
                <a:lnTo>
                  <a:pt x="137" y="0"/>
                </a:lnTo>
                <a:lnTo>
                  <a:pt x="77" y="0"/>
                </a:lnTo>
                <a:lnTo>
                  <a:pt x="72" y="2"/>
                </a:lnTo>
                <a:lnTo>
                  <a:pt x="30" y="72"/>
                </a:lnTo>
                <a:lnTo>
                  <a:pt x="30" y="69"/>
                </a:lnTo>
                <a:lnTo>
                  <a:pt x="30" y="72"/>
                </a:lnTo>
                <a:lnTo>
                  <a:pt x="45" y="176"/>
                </a:lnTo>
                <a:lnTo>
                  <a:pt x="0" y="14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8" name="Freeform 1305"/>
          <p:cNvSpPr>
            <a:spLocks/>
          </p:cNvSpPr>
          <p:nvPr/>
        </p:nvSpPr>
        <p:spPr bwMode="auto">
          <a:xfrm>
            <a:off x="4024911" y="4990270"/>
            <a:ext cx="254694" cy="194173"/>
          </a:xfrm>
          <a:custGeom>
            <a:avLst/>
            <a:gdLst>
              <a:gd name="T0" fmla="*/ 89 w 252"/>
              <a:gd name="T1" fmla="*/ 189 h 192"/>
              <a:gd name="T2" fmla="*/ 96 w 252"/>
              <a:gd name="T3" fmla="*/ 147 h 192"/>
              <a:gd name="T4" fmla="*/ 156 w 252"/>
              <a:gd name="T5" fmla="*/ 153 h 192"/>
              <a:gd name="T6" fmla="*/ 201 w 252"/>
              <a:gd name="T7" fmla="*/ 157 h 192"/>
              <a:gd name="T8" fmla="*/ 252 w 252"/>
              <a:gd name="T9" fmla="*/ 112 h 192"/>
              <a:gd name="T10" fmla="*/ 204 w 252"/>
              <a:gd name="T11" fmla="*/ 61 h 192"/>
              <a:gd name="T12" fmla="*/ 204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38 w 252"/>
              <a:gd name="T19" fmla="*/ 61 h 192"/>
              <a:gd name="T20" fmla="*/ 3 w 252"/>
              <a:gd name="T21" fmla="*/ 141 h 192"/>
              <a:gd name="T22" fmla="*/ 0 w 252"/>
              <a:gd name="T23" fmla="*/ 144 h 192"/>
              <a:gd name="T24" fmla="*/ 86 w 252"/>
              <a:gd name="T25" fmla="*/ 192 h 192"/>
              <a:gd name="T26" fmla="*/ 89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89" y="189"/>
                </a:moveTo>
                <a:lnTo>
                  <a:pt x="96" y="147"/>
                </a:lnTo>
                <a:lnTo>
                  <a:pt x="156" y="153"/>
                </a:lnTo>
                <a:lnTo>
                  <a:pt x="201" y="157"/>
                </a:lnTo>
                <a:lnTo>
                  <a:pt x="252" y="112"/>
                </a:lnTo>
                <a:lnTo>
                  <a:pt x="204" y="61"/>
                </a:lnTo>
                <a:lnTo>
                  <a:pt x="204" y="0"/>
                </a:lnTo>
                <a:lnTo>
                  <a:pt x="172" y="0"/>
                </a:lnTo>
                <a:lnTo>
                  <a:pt x="115" y="35"/>
                </a:lnTo>
                <a:lnTo>
                  <a:pt x="38" y="61"/>
                </a:lnTo>
                <a:lnTo>
                  <a:pt x="3" y="141"/>
                </a:lnTo>
                <a:lnTo>
                  <a:pt x="0" y="144"/>
                </a:lnTo>
                <a:lnTo>
                  <a:pt x="86" y="192"/>
                </a:lnTo>
                <a:lnTo>
                  <a:pt x="89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9" name="Freeform 1304"/>
          <p:cNvSpPr>
            <a:spLocks/>
          </p:cNvSpPr>
          <p:nvPr/>
        </p:nvSpPr>
        <p:spPr bwMode="auto">
          <a:xfrm>
            <a:off x="4024911" y="4990270"/>
            <a:ext cx="254694" cy="191651"/>
          </a:xfrm>
          <a:custGeom>
            <a:avLst/>
            <a:gdLst>
              <a:gd name="T0" fmla="*/ 90 w 252"/>
              <a:gd name="T1" fmla="*/ 189 h 192"/>
              <a:gd name="T2" fmla="*/ 97 w 252"/>
              <a:gd name="T3" fmla="*/ 147 h 192"/>
              <a:gd name="T4" fmla="*/ 157 w 252"/>
              <a:gd name="T5" fmla="*/ 154 h 192"/>
              <a:gd name="T6" fmla="*/ 202 w 252"/>
              <a:gd name="T7" fmla="*/ 157 h 192"/>
              <a:gd name="T8" fmla="*/ 252 w 252"/>
              <a:gd name="T9" fmla="*/ 111 h 192"/>
              <a:gd name="T10" fmla="*/ 205 w 252"/>
              <a:gd name="T11" fmla="*/ 61 h 192"/>
              <a:gd name="T12" fmla="*/ 205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40 w 252"/>
              <a:gd name="T19" fmla="*/ 61 h 192"/>
              <a:gd name="T20" fmla="*/ 5 w 252"/>
              <a:gd name="T21" fmla="*/ 141 h 192"/>
              <a:gd name="T22" fmla="*/ 0 w 252"/>
              <a:gd name="T23" fmla="*/ 144 h 192"/>
              <a:gd name="T24" fmla="*/ 87 w 252"/>
              <a:gd name="T25" fmla="*/ 192 h 192"/>
              <a:gd name="T26" fmla="*/ 90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90" y="189"/>
                </a:moveTo>
                <a:lnTo>
                  <a:pt x="97" y="147"/>
                </a:lnTo>
                <a:lnTo>
                  <a:pt x="157" y="154"/>
                </a:lnTo>
                <a:lnTo>
                  <a:pt x="202" y="157"/>
                </a:lnTo>
                <a:lnTo>
                  <a:pt x="252" y="111"/>
                </a:lnTo>
                <a:lnTo>
                  <a:pt x="205" y="61"/>
                </a:lnTo>
                <a:lnTo>
                  <a:pt x="205" y="0"/>
                </a:lnTo>
                <a:lnTo>
                  <a:pt x="172" y="0"/>
                </a:lnTo>
                <a:lnTo>
                  <a:pt x="115" y="35"/>
                </a:lnTo>
                <a:lnTo>
                  <a:pt x="40" y="61"/>
                </a:lnTo>
                <a:lnTo>
                  <a:pt x="5" y="141"/>
                </a:lnTo>
                <a:lnTo>
                  <a:pt x="0" y="144"/>
                </a:lnTo>
                <a:lnTo>
                  <a:pt x="87" y="192"/>
                </a:lnTo>
                <a:lnTo>
                  <a:pt x="90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0" name="Freeform 1303"/>
          <p:cNvSpPr>
            <a:spLocks/>
          </p:cNvSpPr>
          <p:nvPr/>
        </p:nvSpPr>
        <p:spPr bwMode="auto">
          <a:xfrm>
            <a:off x="4077868" y="5136529"/>
            <a:ext cx="138694" cy="176520"/>
          </a:xfrm>
          <a:custGeom>
            <a:avLst/>
            <a:gdLst>
              <a:gd name="T0" fmla="*/ 16 w 137"/>
              <a:gd name="T1" fmla="*/ 173 h 176"/>
              <a:gd name="T2" fmla="*/ 22 w 137"/>
              <a:gd name="T3" fmla="*/ 176 h 176"/>
              <a:gd name="T4" fmla="*/ 121 w 137"/>
              <a:gd name="T5" fmla="*/ 163 h 176"/>
              <a:gd name="T6" fmla="*/ 137 w 137"/>
              <a:gd name="T7" fmla="*/ 157 h 176"/>
              <a:gd name="T8" fmla="*/ 102 w 137"/>
              <a:gd name="T9" fmla="*/ 6 h 176"/>
              <a:gd name="T10" fmla="*/ 45 w 137"/>
              <a:gd name="T11" fmla="*/ 0 h 176"/>
              <a:gd name="T12" fmla="*/ 38 w 137"/>
              <a:gd name="T13" fmla="*/ 42 h 176"/>
              <a:gd name="T14" fmla="*/ 35 w 137"/>
              <a:gd name="T15" fmla="*/ 45 h 176"/>
              <a:gd name="T16" fmla="*/ 0 w 137"/>
              <a:gd name="T17" fmla="*/ 26 h 176"/>
              <a:gd name="T18" fmla="*/ 38 w 137"/>
              <a:gd name="T19" fmla="*/ 45 h 176"/>
              <a:gd name="T20" fmla="*/ 38 w 137"/>
              <a:gd name="T21" fmla="*/ 96 h 176"/>
              <a:gd name="T22" fmla="*/ 9 w 137"/>
              <a:gd name="T23" fmla="*/ 112 h 176"/>
              <a:gd name="T24" fmla="*/ 16 w 137"/>
              <a:gd name="T25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6" y="173"/>
                </a:moveTo>
                <a:lnTo>
                  <a:pt x="22" y="176"/>
                </a:lnTo>
                <a:lnTo>
                  <a:pt x="121" y="163"/>
                </a:lnTo>
                <a:lnTo>
                  <a:pt x="137" y="157"/>
                </a:lnTo>
                <a:lnTo>
                  <a:pt x="102" y="6"/>
                </a:lnTo>
                <a:lnTo>
                  <a:pt x="45" y="0"/>
                </a:lnTo>
                <a:lnTo>
                  <a:pt x="38" y="42"/>
                </a:lnTo>
                <a:lnTo>
                  <a:pt x="35" y="45"/>
                </a:lnTo>
                <a:lnTo>
                  <a:pt x="0" y="26"/>
                </a:lnTo>
                <a:lnTo>
                  <a:pt x="38" y="45"/>
                </a:lnTo>
                <a:lnTo>
                  <a:pt x="38" y="96"/>
                </a:lnTo>
                <a:lnTo>
                  <a:pt x="9" y="112"/>
                </a:lnTo>
                <a:lnTo>
                  <a:pt x="16" y="17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1" name="Freeform 1302"/>
          <p:cNvSpPr>
            <a:spLocks/>
          </p:cNvSpPr>
          <p:nvPr/>
        </p:nvSpPr>
        <p:spPr bwMode="auto">
          <a:xfrm>
            <a:off x="4077868" y="5136529"/>
            <a:ext cx="138694" cy="179043"/>
          </a:xfrm>
          <a:custGeom>
            <a:avLst/>
            <a:gdLst>
              <a:gd name="T0" fmla="*/ 15 w 137"/>
              <a:gd name="T1" fmla="*/ 174 h 176"/>
              <a:gd name="T2" fmla="*/ 22 w 137"/>
              <a:gd name="T3" fmla="*/ 176 h 176"/>
              <a:gd name="T4" fmla="*/ 120 w 137"/>
              <a:gd name="T5" fmla="*/ 164 h 176"/>
              <a:gd name="T6" fmla="*/ 137 w 137"/>
              <a:gd name="T7" fmla="*/ 156 h 176"/>
              <a:gd name="T8" fmla="*/ 102 w 137"/>
              <a:gd name="T9" fmla="*/ 7 h 176"/>
              <a:gd name="T10" fmla="*/ 45 w 137"/>
              <a:gd name="T11" fmla="*/ 0 h 176"/>
              <a:gd name="T12" fmla="*/ 37 w 137"/>
              <a:gd name="T13" fmla="*/ 42 h 176"/>
              <a:gd name="T14" fmla="*/ 35 w 137"/>
              <a:gd name="T15" fmla="*/ 45 h 176"/>
              <a:gd name="T16" fmla="*/ 0 w 137"/>
              <a:gd name="T17" fmla="*/ 27 h 176"/>
              <a:gd name="T18" fmla="*/ 37 w 137"/>
              <a:gd name="T19" fmla="*/ 45 h 176"/>
              <a:gd name="T20" fmla="*/ 37 w 137"/>
              <a:gd name="T21" fmla="*/ 97 h 176"/>
              <a:gd name="T22" fmla="*/ 7 w 137"/>
              <a:gd name="T23" fmla="*/ 112 h 176"/>
              <a:gd name="T24" fmla="*/ 15 w 137"/>
              <a:gd name="T25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5" y="174"/>
                </a:moveTo>
                <a:lnTo>
                  <a:pt x="22" y="176"/>
                </a:lnTo>
                <a:lnTo>
                  <a:pt x="120" y="164"/>
                </a:lnTo>
                <a:lnTo>
                  <a:pt x="137" y="156"/>
                </a:lnTo>
                <a:lnTo>
                  <a:pt x="102" y="7"/>
                </a:lnTo>
                <a:lnTo>
                  <a:pt x="45" y="0"/>
                </a:lnTo>
                <a:lnTo>
                  <a:pt x="37" y="42"/>
                </a:lnTo>
                <a:lnTo>
                  <a:pt x="35" y="45"/>
                </a:lnTo>
                <a:lnTo>
                  <a:pt x="0" y="27"/>
                </a:lnTo>
                <a:lnTo>
                  <a:pt x="37" y="45"/>
                </a:lnTo>
                <a:lnTo>
                  <a:pt x="37" y="97"/>
                </a:lnTo>
                <a:lnTo>
                  <a:pt x="7" y="112"/>
                </a:lnTo>
                <a:lnTo>
                  <a:pt x="15" y="17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2" name="Freeform 1301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1 w 105"/>
              <a:gd name="T1" fmla="*/ 157 h 157"/>
              <a:gd name="T2" fmla="*/ 105 w 105"/>
              <a:gd name="T3" fmla="*/ 148 h 157"/>
              <a:gd name="T4" fmla="*/ 105 w 105"/>
              <a:gd name="T5" fmla="*/ 144 h 157"/>
              <a:gd name="T6" fmla="*/ 73 w 105"/>
              <a:gd name="T7" fmla="*/ 0 h 157"/>
              <a:gd name="T8" fmla="*/ 70 w 105"/>
              <a:gd name="T9" fmla="*/ 4 h 157"/>
              <a:gd name="T10" fmla="*/ 25 w 105"/>
              <a:gd name="T11" fmla="*/ 0 h 157"/>
              <a:gd name="T12" fmla="*/ 0 w 105"/>
              <a:gd name="T13" fmla="*/ 0 h 157"/>
              <a:gd name="T14" fmla="*/ 22 w 105"/>
              <a:gd name="T15" fmla="*/ 0 h 157"/>
              <a:gd name="T16" fmla="*/ 57 w 105"/>
              <a:gd name="T17" fmla="*/ 151 h 157"/>
              <a:gd name="T18" fmla="*/ 41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1" y="157"/>
                </a:moveTo>
                <a:lnTo>
                  <a:pt x="105" y="148"/>
                </a:lnTo>
                <a:lnTo>
                  <a:pt x="105" y="144"/>
                </a:lnTo>
                <a:lnTo>
                  <a:pt x="73" y="0"/>
                </a:lnTo>
                <a:lnTo>
                  <a:pt x="70" y="4"/>
                </a:lnTo>
                <a:lnTo>
                  <a:pt x="25" y="0"/>
                </a:lnTo>
                <a:lnTo>
                  <a:pt x="0" y="0"/>
                </a:lnTo>
                <a:lnTo>
                  <a:pt x="22" y="0"/>
                </a:lnTo>
                <a:lnTo>
                  <a:pt x="57" y="151"/>
                </a:lnTo>
                <a:lnTo>
                  <a:pt x="41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3" name="Freeform 1300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0 w 105"/>
              <a:gd name="T1" fmla="*/ 157 h 157"/>
              <a:gd name="T2" fmla="*/ 105 w 105"/>
              <a:gd name="T3" fmla="*/ 147 h 157"/>
              <a:gd name="T4" fmla="*/ 105 w 105"/>
              <a:gd name="T5" fmla="*/ 142 h 157"/>
              <a:gd name="T6" fmla="*/ 73 w 105"/>
              <a:gd name="T7" fmla="*/ 0 h 157"/>
              <a:gd name="T8" fmla="*/ 70 w 105"/>
              <a:gd name="T9" fmla="*/ 2 h 157"/>
              <a:gd name="T10" fmla="*/ 25 w 105"/>
              <a:gd name="T11" fmla="*/ 0 h 157"/>
              <a:gd name="T12" fmla="*/ 0 w 105"/>
              <a:gd name="T13" fmla="*/ 0 h 157"/>
              <a:gd name="T14" fmla="*/ 23 w 105"/>
              <a:gd name="T15" fmla="*/ 0 h 157"/>
              <a:gd name="T16" fmla="*/ 58 w 105"/>
              <a:gd name="T17" fmla="*/ 150 h 157"/>
              <a:gd name="T18" fmla="*/ 40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0" y="157"/>
                </a:moveTo>
                <a:lnTo>
                  <a:pt x="105" y="147"/>
                </a:lnTo>
                <a:lnTo>
                  <a:pt x="105" y="142"/>
                </a:lnTo>
                <a:lnTo>
                  <a:pt x="73" y="0"/>
                </a:lnTo>
                <a:lnTo>
                  <a:pt x="70" y="2"/>
                </a:lnTo>
                <a:lnTo>
                  <a:pt x="25" y="0"/>
                </a:lnTo>
                <a:lnTo>
                  <a:pt x="0" y="0"/>
                </a:lnTo>
                <a:lnTo>
                  <a:pt x="23" y="0"/>
                </a:lnTo>
                <a:lnTo>
                  <a:pt x="58" y="150"/>
                </a:lnTo>
                <a:lnTo>
                  <a:pt x="40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4" name="Freeform 1299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8 w 87"/>
              <a:gd name="T3" fmla="*/ 185 h 189"/>
              <a:gd name="T4" fmla="*/ 64 w 87"/>
              <a:gd name="T5" fmla="*/ 176 h 189"/>
              <a:gd name="T6" fmla="*/ 58 w 87"/>
              <a:gd name="T7" fmla="*/ 115 h 189"/>
              <a:gd name="T8" fmla="*/ 87 w 87"/>
              <a:gd name="T9" fmla="*/ 83 h 189"/>
              <a:gd name="T10" fmla="*/ 87 w 87"/>
              <a:gd name="T11" fmla="*/ 9 h 189"/>
              <a:gd name="T12" fmla="*/ 48 w 87"/>
              <a:gd name="T13" fmla="*/ 0 h 189"/>
              <a:gd name="T14" fmla="*/ 42 w 87"/>
              <a:gd name="T15" fmla="*/ 0 h 189"/>
              <a:gd name="T16" fmla="*/ 0 w 87"/>
              <a:gd name="T17" fmla="*/ 41 h 189"/>
              <a:gd name="T18" fmla="*/ 32 w 87"/>
              <a:gd name="T19" fmla="*/ 185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8" y="185"/>
                </a:lnTo>
                <a:lnTo>
                  <a:pt x="64" y="176"/>
                </a:lnTo>
                <a:lnTo>
                  <a:pt x="58" y="115"/>
                </a:lnTo>
                <a:lnTo>
                  <a:pt x="87" y="83"/>
                </a:lnTo>
                <a:lnTo>
                  <a:pt x="87" y="9"/>
                </a:lnTo>
                <a:lnTo>
                  <a:pt x="48" y="0"/>
                </a:lnTo>
                <a:lnTo>
                  <a:pt x="42" y="0"/>
                </a:lnTo>
                <a:lnTo>
                  <a:pt x="0" y="41"/>
                </a:lnTo>
                <a:lnTo>
                  <a:pt x="32" y="185"/>
                </a:lnTo>
                <a:lnTo>
                  <a:pt x="32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5" name="Freeform 1298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7 w 87"/>
              <a:gd name="T3" fmla="*/ 184 h 189"/>
              <a:gd name="T4" fmla="*/ 65 w 87"/>
              <a:gd name="T5" fmla="*/ 177 h 189"/>
              <a:gd name="T6" fmla="*/ 57 w 87"/>
              <a:gd name="T7" fmla="*/ 114 h 189"/>
              <a:gd name="T8" fmla="*/ 87 w 87"/>
              <a:gd name="T9" fmla="*/ 85 h 189"/>
              <a:gd name="T10" fmla="*/ 87 w 87"/>
              <a:gd name="T11" fmla="*/ 10 h 189"/>
              <a:gd name="T12" fmla="*/ 47 w 87"/>
              <a:gd name="T13" fmla="*/ 0 h 189"/>
              <a:gd name="T14" fmla="*/ 42 w 87"/>
              <a:gd name="T15" fmla="*/ 0 h 189"/>
              <a:gd name="T16" fmla="*/ 0 w 87"/>
              <a:gd name="T17" fmla="*/ 42 h 189"/>
              <a:gd name="T18" fmla="*/ 32 w 87"/>
              <a:gd name="T19" fmla="*/ 184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7" y="184"/>
                </a:lnTo>
                <a:lnTo>
                  <a:pt x="65" y="177"/>
                </a:lnTo>
                <a:lnTo>
                  <a:pt x="57" y="114"/>
                </a:lnTo>
                <a:lnTo>
                  <a:pt x="87" y="85"/>
                </a:lnTo>
                <a:lnTo>
                  <a:pt x="87" y="10"/>
                </a:lnTo>
                <a:lnTo>
                  <a:pt x="47" y="0"/>
                </a:lnTo>
                <a:lnTo>
                  <a:pt x="42" y="0"/>
                </a:lnTo>
                <a:lnTo>
                  <a:pt x="0" y="42"/>
                </a:lnTo>
                <a:lnTo>
                  <a:pt x="32" y="184"/>
                </a:lnTo>
                <a:lnTo>
                  <a:pt x="32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6" name="Freeform 1297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29 w 448"/>
              <a:gd name="T1" fmla="*/ 51 h 342"/>
              <a:gd name="T2" fmla="*/ 448 w 448"/>
              <a:gd name="T3" fmla="*/ 172 h 342"/>
              <a:gd name="T4" fmla="*/ 397 w 448"/>
              <a:gd name="T5" fmla="*/ 223 h 342"/>
              <a:gd name="T6" fmla="*/ 371 w 448"/>
              <a:gd name="T7" fmla="*/ 316 h 342"/>
              <a:gd name="T8" fmla="*/ 327 w 448"/>
              <a:gd name="T9" fmla="*/ 307 h 342"/>
              <a:gd name="T10" fmla="*/ 276 w 448"/>
              <a:gd name="T11" fmla="*/ 329 h 342"/>
              <a:gd name="T12" fmla="*/ 208 w 448"/>
              <a:gd name="T13" fmla="*/ 310 h 342"/>
              <a:gd name="T14" fmla="*/ 122 w 448"/>
              <a:gd name="T15" fmla="*/ 310 h 342"/>
              <a:gd name="T16" fmla="*/ 87 w 448"/>
              <a:gd name="T17" fmla="*/ 329 h 342"/>
              <a:gd name="T18" fmla="*/ 84 w 448"/>
              <a:gd name="T19" fmla="*/ 335 h 342"/>
              <a:gd name="T20" fmla="*/ 48 w 448"/>
              <a:gd name="T21" fmla="*/ 326 h 342"/>
              <a:gd name="T22" fmla="*/ 42 w 448"/>
              <a:gd name="T23" fmla="*/ 326 h 342"/>
              <a:gd name="T24" fmla="*/ 29 w 448"/>
              <a:gd name="T25" fmla="*/ 342 h 342"/>
              <a:gd name="T26" fmla="*/ 48 w 448"/>
              <a:gd name="T27" fmla="*/ 326 h 342"/>
              <a:gd name="T28" fmla="*/ 0 w 448"/>
              <a:gd name="T29" fmla="*/ 275 h 342"/>
              <a:gd name="T30" fmla="*/ 0 w 448"/>
              <a:gd name="T31" fmla="*/ 214 h 342"/>
              <a:gd name="T32" fmla="*/ 84 w 448"/>
              <a:gd name="T33" fmla="*/ 208 h 342"/>
              <a:gd name="T34" fmla="*/ 93 w 448"/>
              <a:gd name="T35" fmla="*/ 134 h 342"/>
              <a:gd name="T36" fmla="*/ 36 w 448"/>
              <a:gd name="T37" fmla="*/ 76 h 342"/>
              <a:gd name="T38" fmla="*/ 100 w 448"/>
              <a:gd name="T39" fmla="*/ 137 h 342"/>
              <a:gd name="T40" fmla="*/ 371 w 448"/>
              <a:gd name="T41" fmla="*/ 0 h 342"/>
              <a:gd name="T42" fmla="*/ 423 w 448"/>
              <a:gd name="T43" fmla="*/ 44 h 342"/>
              <a:gd name="T44" fmla="*/ 429 w 448"/>
              <a:gd name="T45" fmla="*/ 5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29" y="51"/>
                </a:moveTo>
                <a:lnTo>
                  <a:pt x="448" y="172"/>
                </a:lnTo>
                <a:lnTo>
                  <a:pt x="397" y="223"/>
                </a:lnTo>
                <a:lnTo>
                  <a:pt x="371" y="316"/>
                </a:lnTo>
                <a:lnTo>
                  <a:pt x="327" y="307"/>
                </a:lnTo>
                <a:lnTo>
                  <a:pt x="276" y="329"/>
                </a:lnTo>
                <a:lnTo>
                  <a:pt x="208" y="310"/>
                </a:lnTo>
                <a:lnTo>
                  <a:pt x="122" y="310"/>
                </a:lnTo>
                <a:lnTo>
                  <a:pt x="87" y="329"/>
                </a:lnTo>
                <a:lnTo>
                  <a:pt x="84" y="335"/>
                </a:lnTo>
                <a:lnTo>
                  <a:pt x="48" y="326"/>
                </a:lnTo>
                <a:lnTo>
                  <a:pt x="42" y="326"/>
                </a:lnTo>
                <a:lnTo>
                  <a:pt x="29" y="342"/>
                </a:lnTo>
                <a:lnTo>
                  <a:pt x="48" y="326"/>
                </a:lnTo>
                <a:lnTo>
                  <a:pt x="0" y="275"/>
                </a:lnTo>
                <a:lnTo>
                  <a:pt x="0" y="214"/>
                </a:lnTo>
                <a:lnTo>
                  <a:pt x="84" y="208"/>
                </a:lnTo>
                <a:lnTo>
                  <a:pt x="93" y="134"/>
                </a:lnTo>
                <a:lnTo>
                  <a:pt x="36" y="76"/>
                </a:lnTo>
                <a:lnTo>
                  <a:pt x="100" y="137"/>
                </a:lnTo>
                <a:lnTo>
                  <a:pt x="371" y="0"/>
                </a:lnTo>
                <a:lnTo>
                  <a:pt x="423" y="44"/>
                </a:lnTo>
                <a:lnTo>
                  <a:pt x="429" y="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7" name="Freeform 1296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30 w 448"/>
              <a:gd name="T1" fmla="*/ 50 h 342"/>
              <a:gd name="T2" fmla="*/ 448 w 448"/>
              <a:gd name="T3" fmla="*/ 172 h 342"/>
              <a:gd name="T4" fmla="*/ 398 w 448"/>
              <a:gd name="T5" fmla="*/ 222 h 342"/>
              <a:gd name="T6" fmla="*/ 370 w 448"/>
              <a:gd name="T7" fmla="*/ 315 h 342"/>
              <a:gd name="T8" fmla="*/ 328 w 448"/>
              <a:gd name="T9" fmla="*/ 307 h 342"/>
              <a:gd name="T10" fmla="*/ 275 w 448"/>
              <a:gd name="T11" fmla="*/ 330 h 342"/>
              <a:gd name="T12" fmla="*/ 208 w 448"/>
              <a:gd name="T13" fmla="*/ 310 h 342"/>
              <a:gd name="T14" fmla="*/ 123 w 448"/>
              <a:gd name="T15" fmla="*/ 310 h 342"/>
              <a:gd name="T16" fmla="*/ 88 w 448"/>
              <a:gd name="T17" fmla="*/ 330 h 342"/>
              <a:gd name="T18" fmla="*/ 85 w 448"/>
              <a:gd name="T19" fmla="*/ 335 h 342"/>
              <a:gd name="T20" fmla="*/ 48 w 448"/>
              <a:gd name="T21" fmla="*/ 325 h 342"/>
              <a:gd name="T22" fmla="*/ 43 w 448"/>
              <a:gd name="T23" fmla="*/ 325 h 342"/>
              <a:gd name="T24" fmla="*/ 30 w 448"/>
              <a:gd name="T25" fmla="*/ 342 h 342"/>
              <a:gd name="T26" fmla="*/ 48 w 448"/>
              <a:gd name="T27" fmla="*/ 325 h 342"/>
              <a:gd name="T28" fmla="*/ 0 w 448"/>
              <a:gd name="T29" fmla="*/ 275 h 342"/>
              <a:gd name="T30" fmla="*/ 0 w 448"/>
              <a:gd name="T31" fmla="*/ 215 h 342"/>
              <a:gd name="T32" fmla="*/ 85 w 448"/>
              <a:gd name="T33" fmla="*/ 207 h 342"/>
              <a:gd name="T34" fmla="*/ 93 w 448"/>
              <a:gd name="T35" fmla="*/ 135 h 342"/>
              <a:gd name="T36" fmla="*/ 35 w 448"/>
              <a:gd name="T37" fmla="*/ 75 h 342"/>
              <a:gd name="T38" fmla="*/ 100 w 448"/>
              <a:gd name="T39" fmla="*/ 137 h 342"/>
              <a:gd name="T40" fmla="*/ 370 w 448"/>
              <a:gd name="T41" fmla="*/ 0 h 342"/>
              <a:gd name="T42" fmla="*/ 423 w 448"/>
              <a:gd name="T43" fmla="*/ 45 h 342"/>
              <a:gd name="T44" fmla="*/ 430 w 448"/>
              <a:gd name="T45" fmla="*/ 5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30" y="50"/>
                </a:moveTo>
                <a:lnTo>
                  <a:pt x="448" y="172"/>
                </a:lnTo>
                <a:lnTo>
                  <a:pt x="398" y="222"/>
                </a:lnTo>
                <a:lnTo>
                  <a:pt x="370" y="315"/>
                </a:lnTo>
                <a:lnTo>
                  <a:pt x="328" y="307"/>
                </a:lnTo>
                <a:lnTo>
                  <a:pt x="275" y="330"/>
                </a:lnTo>
                <a:lnTo>
                  <a:pt x="208" y="310"/>
                </a:lnTo>
                <a:lnTo>
                  <a:pt x="123" y="310"/>
                </a:lnTo>
                <a:lnTo>
                  <a:pt x="88" y="330"/>
                </a:lnTo>
                <a:lnTo>
                  <a:pt x="85" y="335"/>
                </a:lnTo>
                <a:lnTo>
                  <a:pt x="48" y="325"/>
                </a:lnTo>
                <a:lnTo>
                  <a:pt x="43" y="325"/>
                </a:lnTo>
                <a:lnTo>
                  <a:pt x="30" y="342"/>
                </a:lnTo>
                <a:lnTo>
                  <a:pt x="48" y="325"/>
                </a:lnTo>
                <a:lnTo>
                  <a:pt x="0" y="275"/>
                </a:lnTo>
                <a:lnTo>
                  <a:pt x="0" y="215"/>
                </a:lnTo>
                <a:lnTo>
                  <a:pt x="85" y="207"/>
                </a:lnTo>
                <a:lnTo>
                  <a:pt x="93" y="135"/>
                </a:lnTo>
                <a:lnTo>
                  <a:pt x="35" y="75"/>
                </a:lnTo>
                <a:lnTo>
                  <a:pt x="100" y="137"/>
                </a:lnTo>
                <a:lnTo>
                  <a:pt x="370" y="0"/>
                </a:lnTo>
                <a:lnTo>
                  <a:pt x="423" y="45"/>
                </a:lnTo>
                <a:lnTo>
                  <a:pt x="430" y="5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8" name="Freeform 1295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4 h 262"/>
              <a:gd name="T2" fmla="*/ 35 w 348"/>
              <a:gd name="T3" fmla="*/ 195 h 262"/>
              <a:gd name="T4" fmla="*/ 54 w 348"/>
              <a:gd name="T5" fmla="*/ 252 h 262"/>
              <a:gd name="T6" fmla="*/ 128 w 348"/>
              <a:gd name="T7" fmla="*/ 246 h 262"/>
              <a:gd name="T8" fmla="*/ 169 w 348"/>
              <a:gd name="T9" fmla="*/ 262 h 262"/>
              <a:gd name="T10" fmla="*/ 198 w 348"/>
              <a:gd name="T11" fmla="*/ 195 h 262"/>
              <a:gd name="T12" fmla="*/ 256 w 348"/>
              <a:gd name="T13" fmla="*/ 208 h 262"/>
              <a:gd name="T14" fmla="*/ 348 w 348"/>
              <a:gd name="T15" fmla="*/ 28 h 262"/>
              <a:gd name="T16" fmla="*/ 326 w 348"/>
              <a:gd name="T17" fmla="*/ 3 h 262"/>
              <a:gd name="T18" fmla="*/ 319 w 348"/>
              <a:gd name="T19" fmla="*/ 9 h 262"/>
              <a:gd name="T20" fmla="*/ 275 w 348"/>
              <a:gd name="T21" fmla="*/ 0 h 262"/>
              <a:gd name="T22" fmla="*/ 224 w 348"/>
              <a:gd name="T23" fmla="*/ 22 h 262"/>
              <a:gd name="T24" fmla="*/ 156 w 348"/>
              <a:gd name="T25" fmla="*/ 3 h 262"/>
              <a:gd name="T26" fmla="*/ 70 w 348"/>
              <a:gd name="T27" fmla="*/ 3 h 262"/>
              <a:gd name="T28" fmla="*/ 35 w 348"/>
              <a:gd name="T29" fmla="*/ 22 h 262"/>
              <a:gd name="T30" fmla="*/ 32 w 348"/>
              <a:gd name="T31" fmla="*/ 28 h 262"/>
              <a:gd name="T32" fmla="*/ 16 w 348"/>
              <a:gd name="T33" fmla="*/ 22 h 262"/>
              <a:gd name="T34" fmla="*/ 35 w 348"/>
              <a:gd name="T35" fmla="*/ 28 h 262"/>
              <a:gd name="T36" fmla="*/ 35 w 348"/>
              <a:gd name="T37" fmla="*/ 102 h 262"/>
              <a:gd name="T38" fmla="*/ 6 w 348"/>
              <a:gd name="T39" fmla="*/ 134 h 262"/>
              <a:gd name="T40" fmla="*/ 12 w 348"/>
              <a:gd name="T41" fmla="*/ 195 h 262"/>
              <a:gd name="T42" fmla="*/ 6 w 348"/>
              <a:gd name="T43" fmla="*/ 204 h 262"/>
              <a:gd name="T44" fmla="*/ 0 w 348"/>
              <a:gd name="T45" fmla="*/ 204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4"/>
                </a:moveTo>
                <a:lnTo>
                  <a:pt x="35" y="195"/>
                </a:lnTo>
                <a:lnTo>
                  <a:pt x="54" y="252"/>
                </a:lnTo>
                <a:lnTo>
                  <a:pt x="128" y="246"/>
                </a:lnTo>
                <a:lnTo>
                  <a:pt x="169" y="262"/>
                </a:lnTo>
                <a:lnTo>
                  <a:pt x="198" y="195"/>
                </a:lnTo>
                <a:lnTo>
                  <a:pt x="256" y="208"/>
                </a:lnTo>
                <a:lnTo>
                  <a:pt x="348" y="28"/>
                </a:lnTo>
                <a:lnTo>
                  <a:pt x="326" y="3"/>
                </a:lnTo>
                <a:lnTo>
                  <a:pt x="319" y="9"/>
                </a:lnTo>
                <a:lnTo>
                  <a:pt x="275" y="0"/>
                </a:lnTo>
                <a:lnTo>
                  <a:pt x="224" y="22"/>
                </a:lnTo>
                <a:lnTo>
                  <a:pt x="156" y="3"/>
                </a:lnTo>
                <a:lnTo>
                  <a:pt x="70" y="3"/>
                </a:lnTo>
                <a:lnTo>
                  <a:pt x="35" y="22"/>
                </a:lnTo>
                <a:lnTo>
                  <a:pt x="32" y="28"/>
                </a:lnTo>
                <a:lnTo>
                  <a:pt x="16" y="22"/>
                </a:lnTo>
                <a:lnTo>
                  <a:pt x="35" y="28"/>
                </a:lnTo>
                <a:lnTo>
                  <a:pt x="35" y="102"/>
                </a:lnTo>
                <a:lnTo>
                  <a:pt x="6" y="134"/>
                </a:lnTo>
                <a:lnTo>
                  <a:pt x="12" y="195"/>
                </a:lnTo>
                <a:lnTo>
                  <a:pt x="6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9" name="Freeform 1294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2 h 262"/>
              <a:gd name="T2" fmla="*/ 35 w 348"/>
              <a:gd name="T3" fmla="*/ 195 h 262"/>
              <a:gd name="T4" fmla="*/ 53 w 348"/>
              <a:gd name="T5" fmla="*/ 252 h 262"/>
              <a:gd name="T6" fmla="*/ 128 w 348"/>
              <a:gd name="T7" fmla="*/ 245 h 262"/>
              <a:gd name="T8" fmla="*/ 168 w 348"/>
              <a:gd name="T9" fmla="*/ 262 h 262"/>
              <a:gd name="T10" fmla="*/ 198 w 348"/>
              <a:gd name="T11" fmla="*/ 195 h 262"/>
              <a:gd name="T12" fmla="*/ 255 w 348"/>
              <a:gd name="T13" fmla="*/ 207 h 262"/>
              <a:gd name="T14" fmla="*/ 348 w 348"/>
              <a:gd name="T15" fmla="*/ 27 h 262"/>
              <a:gd name="T16" fmla="*/ 325 w 348"/>
              <a:gd name="T17" fmla="*/ 2 h 262"/>
              <a:gd name="T18" fmla="*/ 318 w 348"/>
              <a:gd name="T19" fmla="*/ 7 h 262"/>
              <a:gd name="T20" fmla="*/ 275 w 348"/>
              <a:gd name="T21" fmla="*/ 0 h 262"/>
              <a:gd name="T22" fmla="*/ 223 w 348"/>
              <a:gd name="T23" fmla="*/ 22 h 262"/>
              <a:gd name="T24" fmla="*/ 155 w 348"/>
              <a:gd name="T25" fmla="*/ 2 h 262"/>
              <a:gd name="T26" fmla="*/ 70 w 348"/>
              <a:gd name="T27" fmla="*/ 2 h 262"/>
              <a:gd name="T28" fmla="*/ 35 w 348"/>
              <a:gd name="T29" fmla="*/ 22 h 262"/>
              <a:gd name="T30" fmla="*/ 33 w 348"/>
              <a:gd name="T31" fmla="*/ 27 h 262"/>
              <a:gd name="T32" fmla="*/ 15 w 348"/>
              <a:gd name="T33" fmla="*/ 22 h 262"/>
              <a:gd name="T34" fmla="*/ 35 w 348"/>
              <a:gd name="T35" fmla="*/ 27 h 262"/>
              <a:gd name="T36" fmla="*/ 35 w 348"/>
              <a:gd name="T37" fmla="*/ 102 h 262"/>
              <a:gd name="T38" fmla="*/ 5 w 348"/>
              <a:gd name="T39" fmla="*/ 132 h 262"/>
              <a:gd name="T40" fmla="*/ 13 w 348"/>
              <a:gd name="T41" fmla="*/ 195 h 262"/>
              <a:gd name="T42" fmla="*/ 5 w 348"/>
              <a:gd name="T43" fmla="*/ 202 h 262"/>
              <a:gd name="T44" fmla="*/ 0 w 348"/>
              <a:gd name="T45" fmla="*/ 20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2"/>
                </a:moveTo>
                <a:lnTo>
                  <a:pt x="35" y="195"/>
                </a:lnTo>
                <a:lnTo>
                  <a:pt x="53" y="252"/>
                </a:lnTo>
                <a:lnTo>
                  <a:pt x="128" y="245"/>
                </a:lnTo>
                <a:lnTo>
                  <a:pt x="168" y="262"/>
                </a:lnTo>
                <a:lnTo>
                  <a:pt x="198" y="195"/>
                </a:lnTo>
                <a:lnTo>
                  <a:pt x="255" y="207"/>
                </a:lnTo>
                <a:lnTo>
                  <a:pt x="348" y="27"/>
                </a:lnTo>
                <a:lnTo>
                  <a:pt x="325" y="2"/>
                </a:lnTo>
                <a:lnTo>
                  <a:pt x="318" y="7"/>
                </a:lnTo>
                <a:lnTo>
                  <a:pt x="275" y="0"/>
                </a:lnTo>
                <a:lnTo>
                  <a:pt x="223" y="22"/>
                </a:lnTo>
                <a:lnTo>
                  <a:pt x="155" y="2"/>
                </a:lnTo>
                <a:lnTo>
                  <a:pt x="70" y="2"/>
                </a:lnTo>
                <a:lnTo>
                  <a:pt x="35" y="22"/>
                </a:lnTo>
                <a:lnTo>
                  <a:pt x="33" y="27"/>
                </a:lnTo>
                <a:lnTo>
                  <a:pt x="15" y="22"/>
                </a:lnTo>
                <a:lnTo>
                  <a:pt x="35" y="27"/>
                </a:lnTo>
                <a:lnTo>
                  <a:pt x="35" y="102"/>
                </a:lnTo>
                <a:lnTo>
                  <a:pt x="5" y="132"/>
                </a:lnTo>
                <a:lnTo>
                  <a:pt x="13" y="195"/>
                </a:lnTo>
                <a:lnTo>
                  <a:pt x="5" y="202"/>
                </a:lnTo>
                <a:lnTo>
                  <a:pt x="0" y="20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0" name="Freeform 1293"/>
          <p:cNvSpPr>
            <a:spLocks/>
          </p:cNvSpPr>
          <p:nvPr/>
        </p:nvSpPr>
        <p:spPr bwMode="auto">
          <a:xfrm>
            <a:off x="4604907" y="4778445"/>
            <a:ext cx="327823" cy="476606"/>
          </a:xfrm>
          <a:custGeom>
            <a:avLst/>
            <a:gdLst>
              <a:gd name="T0" fmla="*/ 29 w 324"/>
              <a:gd name="T1" fmla="*/ 329 h 473"/>
              <a:gd name="T2" fmla="*/ 74 w 324"/>
              <a:gd name="T3" fmla="*/ 374 h 473"/>
              <a:gd name="T4" fmla="*/ 48 w 324"/>
              <a:gd name="T5" fmla="*/ 438 h 473"/>
              <a:gd name="T6" fmla="*/ 68 w 324"/>
              <a:gd name="T7" fmla="*/ 473 h 473"/>
              <a:gd name="T8" fmla="*/ 138 w 324"/>
              <a:gd name="T9" fmla="*/ 473 h 473"/>
              <a:gd name="T10" fmla="*/ 144 w 324"/>
              <a:gd name="T11" fmla="*/ 451 h 473"/>
              <a:gd name="T12" fmla="*/ 173 w 324"/>
              <a:gd name="T13" fmla="*/ 448 h 473"/>
              <a:gd name="T14" fmla="*/ 282 w 324"/>
              <a:gd name="T15" fmla="*/ 400 h 473"/>
              <a:gd name="T16" fmla="*/ 272 w 324"/>
              <a:gd name="T17" fmla="*/ 288 h 473"/>
              <a:gd name="T18" fmla="*/ 324 w 324"/>
              <a:gd name="T19" fmla="*/ 233 h 473"/>
              <a:gd name="T20" fmla="*/ 311 w 324"/>
              <a:gd name="T21" fmla="*/ 122 h 473"/>
              <a:gd name="T22" fmla="*/ 109 w 324"/>
              <a:gd name="T23" fmla="*/ 0 h 473"/>
              <a:gd name="T24" fmla="*/ 52 w 324"/>
              <a:gd name="T25" fmla="*/ 38 h 473"/>
              <a:gd name="T26" fmla="*/ 58 w 324"/>
              <a:gd name="T27" fmla="*/ 45 h 473"/>
              <a:gd name="T28" fmla="*/ 77 w 324"/>
              <a:gd name="T29" fmla="*/ 166 h 473"/>
              <a:gd name="T30" fmla="*/ 26 w 324"/>
              <a:gd name="T31" fmla="*/ 217 h 473"/>
              <a:gd name="T32" fmla="*/ 0 w 324"/>
              <a:gd name="T33" fmla="*/ 310 h 473"/>
              <a:gd name="T34" fmla="*/ 7 w 324"/>
              <a:gd name="T35" fmla="*/ 304 h 473"/>
              <a:gd name="T36" fmla="*/ 29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29" y="329"/>
                </a:moveTo>
                <a:lnTo>
                  <a:pt x="74" y="374"/>
                </a:lnTo>
                <a:lnTo>
                  <a:pt x="48" y="438"/>
                </a:lnTo>
                <a:lnTo>
                  <a:pt x="68" y="473"/>
                </a:lnTo>
                <a:lnTo>
                  <a:pt x="138" y="473"/>
                </a:lnTo>
                <a:lnTo>
                  <a:pt x="144" y="451"/>
                </a:lnTo>
                <a:lnTo>
                  <a:pt x="173" y="448"/>
                </a:lnTo>
                <a:lnTo>
                  <a:pt x="282" y="400"/>
                </a:lnTo>
                <a:lnTo>
                  <a:pt x="272" y="288"/>
                </a:lnTo>
                <a:lnTo>
                  <a:pt x="324" y="233"/>
                </a:lnTo>
                <a:lnTo>
                  <a:pt x="311" y="122"/>
                </a:lnTo>
                <a:lnTo>
                  <a:pt x="109" y="0"/>
                </a:lnTo>
                <a:lnTo>
                  <a:pt x="52" y="38"/>
                </a:lnTo>
                <a:lnTo>
                  <a:pt x="58" y="45"/>
                </a:lnTo>
                <a:lnTo>
                  <a:pt x="77" y="166"/>
                </a:lnTo>
                <a:lnTo>
                  <a:pt x="26" y="217"/>
                </a:lnTo>
                <a:lnTo>
                  <a:pt x="0" y="310"/>
                </a:lnTo>
                <a:lnTo>
                  <a:pt x="7" y="304"/>
                </a:lnTo>
                <a:lnTo>
                  <a:pt x="29" y="3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1" name="Freeform 1292"/>
          <p:cNvSpPr>
            <a:spLocks/>
          </p:cNvSpPr>
          <p:nvPr/>
        </p:nvSpPr>
        <p:spPr bwMode="auto">
          <a:xfrm>
            <a:off x="4604907" y="4778445"/>
            <a:ext cx="327823" cy="479127"/>
          </a:xfrm>
          <a:custGeom>
            <a:avLst/>
            <a:gdLst>
              <a:gd name="T0" fmla="*/ 30 w 324"/>
              <a:gd name="T1" fmla="*/ 329 h 473"/>
              <a:gd name="T2" fmla="*/ 75 w 324"/>
              <a:gd name="T3" fmla="*/ 373 h 473"/>
              <a:gd name="T4" fmla="*/ 50 w 324"/>
              <a:gd name="T5" fmla="*/ 438 h 473"/>
              <a:gd name="T6" fmla="*/ 70 w 324"/>
              <a:gd name="T7" fmla="*/ 473 h 473"/>
              <a:gd name="T8" fmla="*/ 140 w 324"/>
              <a:gd name="T9" fmla="*/ 473 h 473"/>
              <a:gd name="T10" fmla="*/ 145 w 324"/>
              <a:gd name="T11" fmla="*/ 451 h 473"/>
              <a:gd name="T12" fmla="*/ 174 w 324"/>
              <a:gd name="T13" fmla="*/ 448 h 473"/>
              <a:gd name="T14" fmla="*/ 282 w 324"/>
              <a:gd name="T15" fmla="*/ 398 h 473"/>
              <a:gd name="T16" fmla="*/ 272 w 324"/>
              <a:gd name="T17" fmla="*/ 289 h 473"/>
              <a:gd name="T18" fmla="*/ 324 w 324"/>
              <a:gd name="T19" fmla="*/ 234 h 473"/>
              <a:gd name="T20" fmla="*/ 312 w 324"/>
              <a:gd name="T21" fmla="*/ 122 h 473"/>
              <a:gd name="T22" fmla="*/ 110 w 324"/>
              <a:gd name="T23" fmla="*/ 0 h 473"/>
              <a:gd name="T24" fmla="*/ 52 w 324"/>
              <a:gd name="T25" fmla="*/ 40 h 473"/>
              <a:gd name="T26" fmla="*/ 60 w 324"/>
              <a:gd name="T27" fmla="*/ 45 h 473"/>
              <a:gd name="T28" fmla="*/ 77 w 324"/>
              <a:gd name="T29" fmla="*/ 167 h 473"/>
              <a:gd name="T30" fmla="*/ 27 w 324"/>
              <a:gd name="T31" fmla="*/ 217 h 473"/>
              <a:gd name="T32" fmla="*/ 0 w 324"/>
              <a:gd name="T33" fmla="*/ 309 h 473"/>
              <a:gd name="T34" fmla="*/ 7 w 324"/>
              <a:gd name="T35" fmla="*/ 304 h 473"/>
              <a:gd name="T36" fmla="*/ 30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30" y="329"/>
                </a:moveTo>
                <a:lnTo>
                  <a:pt x="75" y="373"/>
                </a:lnTo>
                <a:lnTo>
                  <a:pt x="50" y="438"/>
                </a:lnTo>
                <a:lnTo>
                  <a:pt x="70" y="473"/>
                </a:lnTo>
                <a:lnTo>
                  <a:pt x="140" y="473"/>
                </a:lnTo>
                <a:lnTo>
                  <a:pt x="145" y="451"/>
                </a:lnTo>
                <a:lnTo>
                  <a:pt x="174" y="448"/>
                </a:lnTo>
                <a:lnTo>
                  <a:pt x="282" y="398"/>
                </a:lnTo>
                <a:lnTo>
                  <a:pt x="272" y="289"/>
                </a:lnTo>
                <a:lnTo>
                  <a:pt x="324" y="234"/>
                </a:lnTo>
                <a:lnTo>
                  <a:pt x="312" y="122"/>
                </a:lnTo>
                <a:lnTo>
                  <a:pt x="110" y="0"/>
                </a:lnTo>
                <a:lnTo>
                  <a:pt x="52" y="40"/>
                </a:lnTo>
                <a:lnTo>
                  <a:pt x="60" y="45"/>
                </a:lnTo>
                <a:lnTo>
                  <a:pt x="77" y="167"/>
                </a:lnTo>
                <a:lnTo>
                  <a:pt x="27" y="217"/>
                </a:lnTo>
                <a:lnTo>
                  <a:pt x="0" y="309"/>
                </a:lnTo>
                <a:lnTo>
                  <a:pt x="7" y="304"/>
                </a:lnTo>
                <a:lnTo>
                  <a:pt x="30" y="32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2" name="Freeform 1291"/>
          <p:cNvSpPr>
            <a:spLocks/>
          </p:cNvSpPr>
          <p:nvPr/>
        </p:nvSpPr>
        <p:spPr bwMode="auto">
          <a:xfrm>
            <a:off x="5346292" y="4922184"/>
            <a:ext cx="163912" cy="181564"/>
          </a:xfrm>
          <a:custGeom>
            <a:avLst/>
            <a:gdLst>
              <a:gd name="T0" fmla="*/ 163 w 163"/>
              <a:gd name="T1" fmla="*/ 153 h 179"/>
              <a:gd name="T2" fmla="*/ 147 w 163"/>
              <a:gd name="T3" fmla="*/ 140 h 179"/>
              <a:gd name="T4" fmla="*/ 96 w 163"/>
              <a:gd name="T5" fmla="*/ 54 h 179"/>
              <a:gd name="T6" fmla="*/ 74 w 163"/>
              <a:gd name="T7" fmla="*/ 54 h 179"/>
              <a:gd name="T8" fmla="*/ 42 w 163"/>
              <a:gd name="T9" fmla="*/ 0 h 179"/>
              <a:gd name="T10" fmla="*/ 0 w 163"/>
              <a:gd name="T11" fmla="*/ 48 h 179"/>
              <a:gd name="T12" fmla="*/ 3 w 163"/>
              <a:gd name="T13" fmla="*/ 89 h 179"/>
              <a:gd name="T14" fmla="*/ 77 w 163"/>
              <a:gd name="T15" fmla="*/ 99 h 179"/>
              <a:gd name="T16" fmla="*/ 160 w 163"/>
              <a:gd name="T17" fmla="*/ 179 h 179"/>
              <a:gd name="T18" fmla="*/ 163 w 163"/>
              <a:gd name="T19" fmla="*/ 15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3"/>
                </a:moveTo>
                <a:lnTo>
                  <a:pt x="147" y="140"/>
                </a:lnTo>
                <a:lnTo>
                  <a:pt x="96" y="54"/>
                </a:lnTo>
                <a:lnTo>
                  <a:pt x="74" y="54"/>
                </a:lnTo>
                <a:lnTo>
                  <a:pt x="42" y="0"/>
                </a:lnTo>
                <a:lnTo>
                  <a:pt x="0" y="48"/>
                </a:lnTo>
                <a:lnTo>
                  <a:pt x="3" y="89"/>
                </a:lnTo>
                <a:lnTo>
                  <a:pt x="77" y="99"/>
                </a:lnTo>
                <a:lnTo>
                  <a:pt x="160" y="179"/>
                </a:lnTo>
                <a:lnTo>
                  <a:pt x="163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3" name="Freeform 1290"/>
          <p:cNvSpPr>
            <a:spLocks/>
          </p:cNvSpPr>
          <p:nvPr/>
        </p:nvSpPr>
        <p:spPr bwMode="auto">
          <a:xfrm>
            <a:off x="5346292" y="4922184"/>
            <a:ext cx="163912" cy="179041"/>
          </a:xfrm>
          <a:custGeom>
            <a:avLst/>
            <a:gdLst>
              <a:gd name="T0" fmla="*/ 163 w 163"/>
              <a:gd name="T1" fmla="*/ 154 h 179"/>
              <a:gd name="T2" fmla="*/ 145 w 163"/>
              <a:gd name="T3" fmla="*/ 141 h 179"/>
              <a:gd name="T4" fmla="*/ 95 w 163"/>
              <a:gd name="T5" fmla="*/ 53 h 179"/>
              <a:gd name="T6" fmla="*/ 73 w 163"/>
              <a:gd name="T7" fmla="*/ 53 h 179"/>
              <a:gd name="T8" fmla="*/ 40 w 163"/>
              <a:gd name="T9" fmla="*/ 0 h 179"/>
              <a:gd name="T10" fmla="*/ 0 w 163"/>
              <a:gd name="T11" fmla="*/ 48 h 179"/>
              <a:gd name="T12" fmla="*/ 3 w 163"/>
              <a:gd name="T13" fmla="*/ 88 h 179"/>
              <a:gd name="T14" fmla="*/ 75 w 163"/>
              <a:gd name="T15" fmla="*/ 98 h 179"/>
              <a:gd name="T16" fmla="*/ 160 w 163"/>
              <a:gd name="T17" fmla="*/ 179 h 179"/>
              <a:gd name="T18" fmla="*/ 163 w 163"/>
              <a:gd name="T19" fmla="*/ 1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4"/>
                </a:moveTo>
                <a:lnTo>
                  <a:pt x="145" y="141"/>
                </a:lnTo>
                <a:lnTo>
                  <a:pt x="95" y="53"/>
                </a:lnTo>
                <a:lnTo>
                  <a:pt x="73" y="53"/>
                </a:lnTo>
                <a:lnTo>
                  <a:pt x="40" y="0"/>
                </a:lnTo>
                <a:lnTo>
                  <a:pt x="0" y="48"/>
                </a:lnTo>
                <a:lnTo>
                  <a:pt x="3" y="88"/>
                </a:lnTo>
                <a:lnTo>
                  <a:pt x="75" y="98"/>
                </a:lnTo>
                <a:lnTo>
                  <a:pt x="160" y="179"/>
                </a:lnTo>
                <a:lnTo>
                  <a:pt x="163" y="1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4" name="Freeform 1289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2 h 61"/>
              <a:gd name="T2" fmla="*/ 16 w 67"/>
              <a:gd name="T3" fmla="*/ 0 h 61"/>
              <a:gd name="T4" fmla="*/ 13 w 67"/>
              <a:gd name="T5" fmla="*/ 26 h 61"/>
              <a:gd name="T6" fmla="*/ 0 w 67"/>
              <a:gd name="T7" fmla="*/ 16 h 61"/>
              <a:gd name="T8" fmla="*/ 10 w 67"/>
              <a:gd name="T9" fmla="*/ 26 h 61"/>
              <a:gd name="T10" fmla="*/ 7 w 67"/>
              <a:gd name="T11" fmla="*/ 45 h 61"/>
              <a:gd name="T12" fmla="*/ 35 w 67"/>
              <a:gd name="T13" fmla="*/ 61 h 61"/>
              <a:gd name="T14" fmla="*/ 61 w 67"/>
              <a:gd name="T15" fmla="*/ 58 h 61"/>
              <a:gd name="T16" fmla="*/ 67 w 67"/>
              <a:gd name="T17" fmla="*/ 4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2"/>
                </a:moveTo>
                <a:lnTo>
                  <a:pt x="16" y="0"/>
                </a:lnTo>
                <a:lnTo>
                  <a:pt x="13" y="26"/>
                </a:lnTo>
                <a:lnTo>
                  <a:pt x="0" y="16"/>
                </a:lnTo>
                <a:lnTo>
                  <a:pt x="10" y="26"/>
                </a:lnTo>
                <a:lnTo>
                  <a:pt x="7" y="45"/>
                </a:lnTo>
                <a:lnTo>
                  <a:pt x="35" y="61"/>
                </a:lnTo>
                <a:lnTo>
                  <a:pt x="61" y="58"/>
                </a:lnTo>
                <a:lnTo>
                  <a:pt x="67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5" name="Freeform 1288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3 h 61"/>
              <a:gd name="T2" fmla="*/ 17 w 67"/>
              <a:gd name="T3" fmla="*/ 0 h 61"/>
              <a:gd name="T4" fmla="*/ 15 w 67"/>
              <a:gd name="T5" fmla="*/ 25 h 61"/>
              <a:gd name="T6" fmla="*/ 0 w 67"/>
              <a:gd name="T7" fmla="*/ 15 h 61"/>
              <a:gd name="T8" fmla="*/ 10 w 67"/>
              <a:gd name="T9" fmla="*/ 25 h 61"/>
              <a:gd name="T10" fmla="*/ 7 w 67"/>
              <a:gd name="T11" fmla="*/ 46 h 61"/>
              <a:gd name="T12" fmla="*/ 35 w 67"/>
              <a:gd name="T13" fmla="*/ 61 h 61"/>
              <a:gd name="T14" fmla="*/ 62 w 67"/>
              <a:gd name="T15" fmla="*/ 58 h 61"/>
              <a:gd name="T16" fmla="*/ 67 w 67"/>
              <a:gd name="T17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3"/>
                </a:moveTo>
                <a:lnTo>
                  <a:pt x="17" y="0"/>
                </a:lnTo>
                <a:lnTo>
                  <a:pt x="15" y="25"/>
                </a:lnTo>
                <a:lnTo>
                  <a:pt x="0" y="15"/>
                </a:lnTo>
                <a:lnTo>
                  <a:pt x="10" y="25"/>
                </a:lnTo>
                <a:lnTo>
                  <a:pt x="7" y="46"/>
                </a:lnTo>
                <a:lnTo>
                  <a:pt x="35" y="61"/>
                </a:lnTo>
                <a:lnTo>
                  <a:pt x="62" y="58"/>
                </a:lnTo>
                <a:lnTo>
                  <a:pt x="67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6" name="Freeform 1287"/>
          <p:cNvSpPr>
            <a:spLocks/>
          </p:cNvSpPr>
          <p:nvPr/>
        </p:nvSpPr>
        <p:spPr bwMode="auto">
          <a:xfrm>
            <a:off x="5237859" y="4990270"/>
            <a:ext cx="393388" cy="400954"/>
          </a:xfrm>
          <a:custGeom>
            <a:avLst/>
            <a:gdLst>
              <a:gd name="T0" fmla="*/ 282 w 391"/>
              <a:gd name="T1" fmla="*/ 147 h 397"/>
              <a:gd name="T2" fmla="*/ 282 w 391"/>
              <a:gd name="T3" fmla="*/ 189 h 397"/>
              <a:gd name="T4" fmla="*/ 391 w 391"/>
              <a:gd name="T5" fmla="*/ 217 h 397"/>
              <a:gd name="T6" fmla="*/ 381 w 391"/>
              <a:gd name="T7" fmla="*/ 310 h 397"/>
              <a:gd name="T8" fmla="*/ 295 w 391"/>
              <a:gd name="T9" fmla="*/ 381 h 397"/>
              <a:gd name="T10" fmla="*/ 218 w 391"/>
              <a:gd name="T11" fmla="*/ 384 h 397"/>
              <a:gd name="T12" fmla="*/ 116 w 391"/>
              <a:gd name="T13" fmla="*/ 397 h 397"/>
              <a:gd name="T14" fmla="*/ 116 w 391"/>
              <a:gd name="T15" fmla="*/ 352 h 397"/>
              <a:gd name="T16" fmla="*/ 87 w 391"/>
              <a:gd name="T17" fmla="*/ 365 h 397"/>
              <a:gd name="T18" fmla="*/ 80 w 391"/>
              <a:gd name="T19" fmla="*/ 365 h 397"/>
              <a:gd name="T20" fmla="*/ 90 w 391"/>
              <a:gd name="T21" fmla="*/ 361 h 397"/>
              <a:gd name="T22" fmla="*/ 0 w 391"/>
              <a:gd name="T23" fmla="*/ 249 h 397"/>
              <a:gd name="T24" fmla="*/ 109 w 391"/>
              <a:gd name="T25" fmla="*/ 57 h 397"/>
              <a:gd name="T26" fmla="*/ 109 w 391"/>
              <a:gd name="T27" fmla="*/ 0 h 397"/>
              <a:gd name="T28" fmla="*/ 109 w 391"/>
              <a:gd name="T29" fmla="*/ 22 h 397"/>
              <a:gd name="T30" fmla="*/ 183 w 391"/>
              <a:gd name="T31" fmla="*/ 32 h 397"/>
              <a:gd name="T32" fmla="*/ 266 w 391"/>
              <a:gd name="T33" fmla="*/ 112 h 397"/>
              <a:gd name="T34" fmla="*/ 253 w 391"/>
              <a:gd name="T35" fmla="*/ 102 h 397"/>
              <a:gd name="T36" fmla="*/ 263 w 391"/>
              <a:gd name="T37" fmla="*/ 112 h 397"/>
              <a:gd name="T38" fmla="*/ 260 w 391"/>
              <a:gd name="T39" fmla="*/ 131 h 397"/>
              <a:gd name="T40" fmla="*/ 282 w 391"/>
              <a:gd name="T41" fmla="*/ 144 h 397"/>
              <a:gd name="T42" fmla="*/ 282 w 391"/>
              <a:gd name="T43" fmla="*/ 14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2" y="147"/>
                </a:moveTo>
                <a:lnTo>
                  <a:pt x="282" y="189"/>
                </a:lnTo>
                <a:lnTo>
                  <a:pt x="391" y="217"/>
                </a:lnTo>
                <a:lnTo>
                  <a:pt x="381" y="310"/>
                </a:lnTo>
                <a:lnTo>
                  <a:pt x="295" y="381"/>
                </a:lnTo>
                <a:lnTo>
                  <a:pt x="218" y="384"/>
                </a:lnTo>
                <a:lnTo>
                  <a:pt x="116" y="397"/>
                </a:lnTo>
                <a:lnTo>
                  <a:pt x="116" y="352"/>
                </a:lnTo>
                <a:lnTo>
                  <a:pt x="87" y="365"/>
                </a:lnTo>
                <a:lnTo>
                  <a:pt x="80" y="365"/>
                </a:lnTo>
                <a:lnTo>
                  <a:pt x="90" y="361"/>
                </a:lnTo>
                <a:lnTo>
                  <a:pt x="0" y="249"/>
                </a:lnTo>
                <a:lnTo>
                  <a:pt x="109" y="57"/>
                </a:lnTo>
                <a:lnTo>
                  <a:pt x="109" y="0"/>
                </a:lnTo>
                <a:lnTo>
                  <a:pt x="109" y="22"/>
                </a:lnTo>
                <a:lnTo>
                  <a:pt x="183" y="32"/>
                </a:lnTo>
                <a:lnTo>
                  <a:pt x="266" y="112"/>
                </a:lnTo>
                <a:lnTo>
                  <a:pt x="253" y="102"/>
                </a:lnTo>
                <a:lnTo>
                  <a:pt x="263" y="112"/>
                </a:lnTo>
                <a:lnTo>
                  <a:pt x="260" y="131"/>
                </a:lnTo>
                <a:lnTo>
                  <a:pt x="282" y="144"/>
                </a:lnTo>
                <a:lnTo>
                  <a:pt x="282" y="14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7" name="Freeform 1286"/>
          <p:cNvSpPr>
            <a:spLocks/>
          </p:cNvSpPr>
          <p:nvPr/>
        </p:nvSpPr>
        <p:spPr bwMode="auto">
          <a:xfrm>
            <a:off x="5237859" y="4990270"/>
            <a:ext cx="395909" cy="398432"/>
          </a:xfrm>
          <a:custGeom>
            <a:avLst/>
            <a:gdLst>
              <a:gd name="T0" fmla="*/ 281 w 391"/>
              <a:gd name="T1" fmla="*/ 146 h 397"/>
              <a:gd name="T2" fmla="*/ 281 w 391"/>
              <a:gd name="T3" fmla="*/ 188 h 397"/>
              <a:gd name="T4" fmla="*/ 391 w 391"/>
              <a:gd name="T5" fmla="*/ 216 h 397"/>
              <a:gd name="T6" fmla="*/ 381 w 391"/>
              <a:gd name="T7" fmla="*/ 312 h 397"/>
              <a:gd name="T8" fmla="*/ 294 w 391"/>
              <a:gd name="T9" fmla="*/ 382 h 397"/>
              <a:gd name="T10" fmla="*/ 217 w 391"/>
              <a:gd name="T11" fmla="*/ 384 h 397"/>
              <a:gd name="T12" fmla="*/ 117 w 391"/>
              <a:gd name="T13" fmla="*/ 397 h 397"/>
              <a:gd name="T14" fmla="*/ 117 w 391"/>
              <a:gd name="T15" fmla="*/ 352 h 397"/>
              <a:gd name="T16" fmla="*/ 87 w 391"/>
              <a:gd name="T17" fmla="*/ 367 h 397"/>
              <a:gd name="T18" fmla="*/ 80 w 391"/>
              <a:gd name="T19" fmla="*/ 367 h 397"/>
              <a:gd name="T20" fmla="*/ 90 w 391"/>
              <a:gd name="T21" fmla="*/ 362 h 397"/>
              <a:gd name="T22" fmla="*/ 0 w 391"/>
              <a:gd name="T23" fmla="*/ 249 h 397"/>
              <a:gd name="T24" fmla="*/ 110 w 391"/>
              <a:gd name="T25" fmla="*/ 55 h 397"/>
              <a:gd name="T26" fmla="*/ 110 w 391"/>
              <a:gd name="T27" fmla="*/ 0 h 397"/>
              <a:gd name="T28" fmla="*/ 110 w 391"/>
              <a:gd name="T29" fmla="*/ 20 h 397"/>
              <a:gd name="T30" fmla="*/ 182 w 391"/>
              <a:gd name="T31" fmla="*/ 30 h 397"/>
              <a:gd name="T32" fmla="*/ 266 w 391"/>
              <a:gd name="T33" fmla="*/ 111 h 397"/>
              <a:gd name="T34" fmla="*/ 252 w 391"/>
              <a:gd name="T35" fmla="*/ 101 h 397"/>
              <a:gd name="T36" fmla="*/ 261 w 391"/>
              <a:gd name="T37" fmla="*/ 111 h 397"/>
              <a:gd name="T38" fmla="*/ 259 w 391"/>
              <a:gd name="T39" fmla="*/ 131 h 397"/>
              <a:gd name="T40" fmla="*/ 281 w 391"/>
              <a:gd name="T41" fmla="*/ 143 h 397"/>
              <a:gd name="T42" fmla="*/ 281 w 391"/>
              <a:gd name="T43" fmla="*/ 14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1" y="146"/>
                </a:moveTo>
                <a:lnTo>
                  <a:pt x="281" y="188"/>
                </a:lnTo>
                <a:lnTo>
                  <a:pt x="391" y="216"/>
                </a:lnTo>
                <a:lnTo>
                  <a:pt x="381" y="312"/>
                </a:lnTo>
                <a:lnTo>
                  <a:pt x="294" y="382"/>
                </a:lnTo>
                <a:lnTo>
                  <a:pt x="217" y="384"/>
                </a:lnTo>
                <a:lnTo>
                  <a:pt x="117" y="397"/>
                </a:lnTo>
                <a:lnTo>
                  <a:pt x="117" y="352"/>
                </a:lnTo>
                <a:lnTo>
                  <a:pt x="87" y="367"/>
                </a:lnTo>
                <a:lnTo>
                  <a:pt x="80" y="367"/>
                </a:lnTo>
                <a:lnTo>
                  <a:pt x="90" y="362"/>
                </a:lnTo>
                <a:lnTo>
                  <a:pt x="0" y="249"/>
                </a:lnTo>
                <a:lnTo>
                  <a:pt x="110" y="55"/>
                </a:lnTo>
                <a:lnTo>
                  <a:pt x="110" y="0"/>
                </a:lnTo>
                <a:lnTo>
                  <a:pt x="110" y="20"/>
                </a:lnTo>
                <a:lnTo>
                  <a:pt x="182" y="30"/>
                </a:lnTo>
                <a:lnTo>
                  <a:pt x="266" y="111"/>
                </a:lnTo>
                <a:lnTo>
                  <a:pt x="252" y="101"/>
                </a:lnTo>
                <a:lnTo>
                  <a:pt x="261" y="111"/>
                </a:lnTo>
                <a:lnTo>
                  <a:pt x="259" y="131"/>
                </a:lnTo>
                <a:lnTo>
                  <a:pt x="281" y="143"/>
                </a:lnTo>
                <a:lnTo>
                  <a:pt x="281" y="14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8" name="Freeform 1285"/>
          <p:cNvSpPr>
            <a:spLocks/>
          </p:cNvSpPr>
          <p:nvPr/>
        </p:nvSpPr>
        <p:spPr bwMode="auto">
          <a:xfrm>
            <a:off x="5477421" y="5078531"/>
            <a:ext cx="322780" cy="474083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8 h 471"/>
              <a:gd name="T4" fmla="*/ 67 w 320"/>
              <a:gd name="T5" fmla="*/ 455 h 471"/>
              <a:gd name="T6" fmla="*/ 208 w 320"/>
              <a:gd name="T7" fmla="*/ 292 h 471"/>
              <a:gd name="T8" fmla="*/ 237 w 320"/>
              <a:gd name="T9" fmla="*/ 266 h 471"/>
              <a:gd name="T10" fmla="*/ 320 w 320"/>
              <a:gd name="T11" fmla="*/ 26 h 471"/>
              <a:gd name="T12" fmla="*/ 288 w 320"/>
              <a:gd name="T13" fmla="*/ 0 h 471"/>
              <a:gd name="T14" fmla="*/ 237 w 320"/>
              <a:gd name="T15" fmla="*/ 36 h 471"/>
              <a:gd name="T16" fmla="*/ 109 w 320"/>
              <a:gd name="T17" fmla="*/ 55 h 471"/>
              <a:gd name="T18" fmla="*/ 67 w 320"/>
              <a:gd name="T19" fmla="*/ 23 h 471"/>
              <a:gd name="T20" fmla="*/ 83 w 320"/>
              <a:gd name="T21" fmla="*/ 39 h 471"/>
              <a:gd name="T22" fmla="*/ 77 w 320"/>
              <a:gd name="T23" fmla="*/ 55 h 471"/>
              <a:gd name="T24" fmla="*/ 51 w 320"/>
              <a:gd name="T25" fmla="*/ 58 h 471"/>
              <a:gd name="T26" fmla="*/ 29 w 320"/>
              <a:gd name="T27" fmla="*/ 48 h 471"/>
              <a:gd name="T28" fmla="*/ 45 w 320"/>
              <a:gd name="T29" fmla="*/ 55 h 471"/>
              <a:gd name="T30" fmla="*/ 45 w 320"/>
              <a:gd name="T31" fmla="*/ 58 h 471"/>
              <a:gd name="T32" fmla="*/ 45 w 320"/>
              <a:gd name="T33" fmla="*/ 100 h 471"/>
              <a:gd name="T34" fmla="*/ 154 w 320"/>
              <a:gd name="T35" fmla="*/ 128 h 471"/>
              <a:gd name="T36" fmla="*/ 144 w 320"/>
              <a:gd name="T37" fmla="*/ 221 h 471"/>
              <a:gd name="T38" fmla="*/ 58 w 320"/>
              <a:gd name="T39" fmla="*/ 292 h 471"/>
              <a:gd name="T40" fmla="*/ 26 w 320"/>
              <a:gd name="T41" fmla="*/ 292 h 471"/>
              <a:gd name="T42" fmla="*/ 0 w 320"/>
              <a:gd name="T43" fmla="*/ 330 h 471"/>
              <a:gd name="T44" fmla="*/ 0 w 320"/>
              <a:gd name="T45" fmla="*/ 442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8"/>
                </a:lnTo>
                <a:lnTo>
                  <a:pt x="67" y="455"/>
                </a:lnTo>
                <a:lnTo>
                  <a:pt x="208" y="292"/>
                </a:lnTo>
                <a:lnTo>
                  <a:pt x="237" y="266"/>
                </a:lnTo>
                <a:lnTo>
                  <a:pt x="320" y="26"/>
                </a:lnTo>
                <a:lnTo>
                  <a:pt x="288" y="0"/>
                </a:lnTo>
                <a:lnTo>
                  <a:pt x="237" y="36"/>
                </a:lnTo>
                <a:lnTo>
                  <a:pt x="109" y="55"/>
                </a:lnTo>
                <a:lnTo>
                  <a:pt x="67" y="23"/>
                </a:lnTo>
                <a:lnTo>
                  <a:pt x="83" y="39"/>
                </a:lnTo>
                <a:lnTo>
                  <a:pt x="77" y="55"/>
                </a:lnTo>
                <a:lnTo>
                  <a:pt x="51" y="58"/>
                </a:lnTo>
                <a:lnTo>
                  <a:pt x="29" y="48"/>
                </a:lnTo>
                <a:lnTo>
                  <a:pt x="45" y="55"/>
                </a:lnTo>
                <a:lnTo>
                  <a:pt x="45" y="58"/>
                </a:lnTo>
                <a:lnTo>
                  <a:pt x="45" y="100"/>
                </a:lnTo>
                <a:lnTo>
                  <a:pt x="154" y="128"/>
                </a:lnTo>
                <a:lnTo>
                  <a:pt x="144" y="221"/>
                </a:lnTo>
                <a:lnTo>
                  <a:pt x="58" y="292"/>
                </a:lnTo>
                <a:lnTo>
                  <a:pt x="26" y="292"/>
                </a:lnTo>
                <a:lnTo>
                  <a:pt x="0" y="330"/>
                </a:lnTo>
                <a:lnTo>
                  <a:pt x="0" y="442"/>
                </a:lnTo>
                <a:lnTo>
                  <a:pt x="23" y="47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9" name="Freeform 1284"/>
          <p:cNvSpPr>
            <a:spLocks/>
          </p:cNvSpPr>
          <p:nvPr/>
        </p:nvSpPr>
        <p:spPr bwMode="auto">
          <a:xfrm>
            <a:off x="5477421" y="5078531"/>
            <a:ext cx="322780" cy="476604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6 h 471"/>
              <a:gd name="T4" fmla="*/ 68 w 320"/>
              <a:gd name="T5" fmla="*/ 454 h 471"/>
              <a:gd name="T6" fmla="*/ 208 w 320"/>
              <a:gd name="T7" fmla="*/ 292 h 471"/>
              <a:gd name="T8" fmla="*/ 238 w 320"/>
              <a:gd name="T9" fmla="*/ 267 h 471"/>
              <a:gd name="T10" fmla="*/ 320 w 320"/>
              <a:gd name="T11" fmla="*/ 27 h 471"/>
              <a:gd name="T12" fmla="*/ 288 w 320"/>
              <a:gd name="T13" fmla="*/ 0 h 471"/>
              <a:gd name="T14" fmla="*/ 238 w 320"/>
              <a:gd name="T15" fmla="*/ 37 h 471"/>
              <a:gd name="T16" fmla="*/ 110 w 320"/>
              <a:gd name="T17" fmla="*/ 55 h 471"/>
              <a:gd name="T18" fmla="*/ 68 w 320"/>
              <a:gd name="T19" fmla="*/ 22 h 471"/>
              <a:gd name="T20" fmla="*/ 83 w 320"/>
              <a:gd name="T21" fmla="*/ 40 h 471"/>
              <a:gd name="T22" fmla="*/ 78 w 320"/>
              <a:gd name="T23" fmla="*/ 55 h 471"/>
              <a:gd name="T24" fmla="*/ 50 w 320"/>
              <a:gd name="T25" fmla="*/ 57 h 471"/>
              <a:gd name="T26" fmla="*/ 30 w 320"/>
              <a:gd name="T27" fmla="*/ 47 h 471"/>
              <a:gd name="T28" fmla="*/ 45 w 320"/>
              <a:gd name="T29" fmla="*/ 55 h 471"/>
              <a:gd name="T30" fmla="*/ 45 w 320"/>
              <a:gd name="T31" fmla="*/ 57 h 471"/>
              <a:gd name="T32" fmla="*/ 45 w 320"/>
              <a:gd name="T33" fmla="*/ 100 h 471"/>
              <a:gd name="T34" fmla="*/ 155 w 320"/>
              <a:gd name="T35" fmla="*/ 127 h 471"/>
              <a:gd name="T36" fmla="*/ 145 w 320"/>
              <a:gd name="T37" fmla="*/ 222 h 471"/>
              <a:gd name="T38" fmla="*/ 58 w 320"/>
              <a:gd name="T39" fmla="*/ 292 h 471"/>
              <a:gd name="T40" fmla="*/ 25 w 320"/>
              <a:gd name="T41" fmla="*/ 292 h 471"/>
              <a:gd name="T42" fmla="*/ 0 w 320"/>
              <a:gd name="T43" fmla="*/ 329 h 471"/>
              <a:gd name="T44" fmla="*/ 0 w 320"/>
              <a:gd name="T45" fmla="*/ 441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6"/>
                </a:lnTo>
                <a:lnTo>
                  <a:pt x="68" y="454"/>
                </a:lnTo>
                <a:lnTo>
                  <a:pt x="208" y="292"/>
                </a:lnTo>
                <a:lnTo>
                  <a:pt x="238" y="267"/>
                </a:lnTo>
                <a:lnTo>
                  <a:pt x="320" y="27"/>
                </a:lnTo>
                <a:lnTo>
                  <a:pt x="288" y="0"/>
                </a:lnTo>
                <a:lnTo>
                  <a:pt x="238" y="37"/>
                </a:lnTo>
                <a:lnTo>
                  <a:pt x="110" y="55"/>
                </a:lnTo>
                <a:lnTo>
                  <a:pt x="68" y="22"/>
                </a:lnTo>
                <a:lnTo>
                  <a:pt x="83" y="40"/>
                </a:lnTo>
                <a:lnTo>
                  <a:pt x="78" y="55"/>
                </a:lnTo>
                <a:lnTo>
                  <a:pt x="50" y="57"/>
                </a:lnTo>
                <a:lnTo>
                  <a:pt x="30" y="47"/>
                </a:lnTo>
                <a:lnTo>
                  <a:pt x="45" y="55"/>
                </a:lnTo>
                <a:lnTo>
                  <a:pt x="45" y="57"/>
                </a:lnTo>
                <a:lnTo>
                  <a:pt x="45" y="100"/>
                </a:lnTo>
                <a:lnTo>
                  <a:pt x="155" y="127"/>
                </a:lnTo>
                <a:lnTo>
                  <a:pt x="145" y="222"/>
                </a:lnTo>
                <a:lnTo>
                  <a:pt x="58" y="292"/>
                </a:lnTo>
                <a:lnTo>
                  <a:pt x="25" y="292"/>
                </a:lnTo>
                <a:lnTo>
                  <a:pt x="0" y="329"/>
                </a:lnTo>
                <a:lnTo>
                  <a:pt x="0" y="441"/>
                </a:lnTo>
                <a:lnTo>
                  <a:pt x="23" y="471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0" name="Freeform 1283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2 w 263"/>
              <a:gd name="T1" fmla="*/ 304 h 304"/>
              <a:gd name="T2" fmla="*/ 192 w 263"/>
              <a:gd name="T3" fmla="*/ 294 h 304"/>
              <a:gd name="T4" fmla="*/ 260 w 263"/>
              <a:gd name="T5" fmla="*/ 205 h 304"/>
              <a:gd name="T6" fmla="*/ 260 w 263"/>
              <a:gd name="T7" fmla="*/ 208 h 304"/>
              <a:gd name="T8" fmla="*/ 237 w 263"/>
              <a:gd name="T9" fmla="*/ 179 h 304"/>
              <a:gd name="T10" fmla="*/ 237 w 263"/>
              <a:gd name="T11" fmla="*/ 67 h 304"/>
              <a:gd name="T12" fmla="*/ 263 w 263"/>
              <a:gd name="T13" fmla="*/ 29 h 304"/>
              <a:gd name="T14" fmla="*/ 218 w 263"/>
              <a:gd name="T15" fmla="*/ 32 h 304"/>
              <a:gd name="T16" fmla="*/ 116 w 263"/>
              <a:gd name="T17" fmla="*/ 45 h 304"/>
              <a:gd name="T18" fmla="*/ 116 w 263"/>
              <a:gd name="T19" fmla="*/ 0 h 304"/>
              <a:gd name="T20" fmla="*/ 87 w 263"/>
              <a:gd name="T21" fmla="*/ 13 h 304"/>
              <a:gd name="T22" fmla="*/ 80 w 263"/>
              <a:gd name="T23" fmla="*/ 13 h 304"/>
              <a:gd name="T24" fmla="*/ 29 w 263"/>
              <a:gd name="T25" fmla="*/ 48 h 304"/>
              <a:gd name="T26" fmla="*/ 29 w 263"/>
              <a:gd name="T27" fmla="*/ 51 h 304"/>
              <a:gd name="T28" fmla="*/ 29 w 263"/>
              <a:gd name="T29" fmla="*/ 54 h 304"/>
              <a:gd name="T30" fmla="*/ 58 w 263"/>
              <a:gd name="T31" fmla="*/ 109 h 304"/>
              <a:gd name="T32" fmla="*/ 0 w 263"/>
              <a:gd name="T33" fmla="*/ 169 h 304"/>
              <a:gd name="T34" fmla="*/ 58 w 263"/>
              <a:gd name="T35" fmla="*/ 221 h 304"/>
              <a:gd name="T36" fmla="*/ 87 w 263"/>
              <a:gd name="T37" fmla="*/ 230 h 304"/>
              <a:gd name="T38" fmla="*/ 186 w 263"/>
              <a:gd name="T39" fmla="*/ 304 h 304"/>
              <a:gd name="T40" fmla="*/ 192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2" y="304"/>
                </a:moveTo>
                <a:lnTo>
                  <a:pt x="192" y="294"/>
                </a:lnTo>
                <a:lnTo>
                  <a:pt x="260" y="205"/>
                </a:lnTo>
                <a:lnTo>
                  <a:pt x="260" y="208"/>
                </a:lnTo>
                <a:lnTo>
                  <a:pt x="237" y="179"/>
                </a:lnTo>
                <a:lnTo>
                  <a:pt x="237" y="67"/>
                </a:lnTo>
                <a:lnTo>
                  <a:pt x="263" y="29"/>
                </a:lnTo>
                <a:lnTo>
                  <a:pt x="218" y="32"/>
                </a:lnTo>
                <a:lnTo>
                  <a:pt x="116" y="45"/>
                </a:lnTo>
                <a:lnTo>
                  <a:pt x="116" y="0"/>
                </a:lnTo>
                <a:lnTo>
                  <a:pt x="87" y="13"/>
                </a:lnTo>
                <a:lnTo>
                  <a:pt x="80" y="13"/>
                </a:lnTo>
                <a:lnTo>
                  <a:pt x="29" y="48"/>
                </a:lnTo>
                <a:lnTo>
                  <a:pt x="29" y="51"/>
                </a:lnTo>
                <a:lnTo>
                  <a:pt x="29" y="54"/>
                </a:lnTo>
                <a:lnTo>
                  <a:pt x="58" y="109"/>
                </a:lnTo>
                <a:lnTo>
                  <a:pt x="0" y="169"/>
                </a:lnTo>
                <a:lnTo>
                  <a:pt x="58" y="221"/>
                </a:lnTo>
                <a:lnTo>
                  <a:pt x="87" y="230"/>
                </a:lnTo>
                <a:lnTo>
                  <a:pt x="186" y="304"/>
                </a:lnTo>
                <a:lnTo>
                  <a:pt x="192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1" name="Freeform 1282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3 w 263"/>
              <a:gd name="T1" fmla="*/ 304 h 304"/>
              <a:gd name="T2" fmla="*/ 193 w 263"/>
              <a:gd name="T3" fmla="*/ 294 h 304"/>
              <a:gd name="T4" fmla="*/ 260 w 263"/>
              <a:gd name="T5" fmla="*/ 204 h 304"/>
              <a:gd name="T6" fmla="*/ 260 w 263"/>
              <a:gd name="T7" fmla="*/ 209 h 304"/>
              <a:gd name="T8" fmla="*/ 238 w 263"/>
              <a:gd name="T9" fmla="*/ 179 h 304"/>
              <a:gd name="T10" fmla="*/ 238 w 263"/>
              <a:gd name="T11" fmla="*/ 67 h 304"/>
              <a:gd name="T12" fmla="*/ 263 w 263"/>
              <a:gd name="T13" fmla="*/ 30 h 304"/>
              <a:gd name="T14" fmla="*/ 218 w 263"/>
              <a:gd name="T15" fmla="*/ 32 h 304"/>
              <a:gd name="T16" fmla="*/ 118 w 263"/>
              <a:gd name="T17" fmla="*/ 45 h 304"/>
              <a:gd name="T18" fmla="*/ 118 w 263"/>
              <a:gd name="T19" fmla="*/ 0 h 304"/>
              <a:gd name="T20" fmla="*/ 88 w 263"/>
              <a:gd name="T21" fmla="*/ 15 h 304"/>
              <a:gd name="T22" fmla="*/ 80 w 263"/>
              <a:gd name="T23" fmla="*/ 15 h 304"/>
              <a:gd name="T24" fmla="*/ 30 w 263"/>
              <a:gd name="T25" fmla="*/ 50 h 304"/>
              <a:gd name="T26" fmla="*/ 30 w 263"/>
              <a:gd name="T27" fmla="*/ 52 h 304"/>
              <a:gd name="T28" fmla="*/ 30 w 263"/>
              <a:gd name="T29" fmla="*/ 55 h 304"/>
              <a:gd name="T30" fmla="*/ 58 w 263"/>
              <a:gd name="T31" fmla="*/ 110 h 304"/>
              <a:gd name="T32" fmla="*/ 0 w 263"/>
              <a:gd name="T33" fmla="*/ 169 h 304"/>
              <a:gd name="T34" fmla="*/ 58 w 263"/>
              <a:gd name="T35" fmla="*/ 222 h 304"/>
              <a:gd name="T36" fmla="*/ 88 w 263"/>
              <a:gd name="T37" fmla="*/ 229 h 304"/>
              <a:gd name="T38" fmla="*/ 188 w 263"/>
              <a:gd name="T39" fmla="*/ 304 h 304"/>
              <a:gd name="T40" fmla="*/ 193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3" y="304"/>
                </a:moveTo>
                <a:lnTo>
                  <a:pt x="193" y="294"/>
                </a:lnTo>
                <a:lnTo>
                  <a:pt x="260" y="204"/>
                </a:lnTo>
                <a:lnTo>
                  <a:pt x="260" y="209"/>
                </a:lnTo>
                <a:lnTo>
                  <a:pt x="238" y="179"/>
                </a:lnTo>
                <a:lnTo>
                  <a:pt x="238" y="67"/>
                </a:lnTo>
                <a:lnTo>
                  <a:pt x="263" y="30"/>
                </a:lnTo>
                <a:lnTo>
                  <a:pt x="218" y="32"/>
                </a:lnTo>
                <a:lnTo>
                  <a:pt x="118" y="45"/>
                </a:lnTo>
                <a:lnTo>
                  <a:pt x="118" y="0"/>
                </a:lnTo>
                <a:lnTo>
                  <a:pt x="88" y="15"/>
                </a:lnTo>
                <a:lnTo>
                  <a:pt x="80" y="15"/>
                </a:lnTo>
                <a:lnTo>
                  <a:pt x="30" y="50"/>
                </a:lnTo>
                <a:lnTo>
                  <a:pt x="30" y="52"/>
                </a:lnTo>
                <a:lnTo>
                  <a:pt x="30" y="55"/>
                </a:lnTo>
                <a:lnTo>
                  <a:pt x="58" y="110"/>
                </a:lnTo>
                <a:lnTo>
                  <a:pt x="0" y="169"/>
                </a:lnTo>
                <a:lnTo>
                  <a:pt x="58" y="222"/>
                </a:lnTo>
                <a:lnTo>
                  <a:pt x="88" y="229"/>
                </a:lnTo>
                <a:lnTo>
                  <a:pt x="188" y="304"/>
                </a:lnTo>
                <a:lnTo>
                  <a:pt x="193" y="3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2" name="Freeform 1281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2 w 176"/>
              <a:gd name="T3" fmla="*/ 73 h 141"/>
              <a:gd name="T4" fmla="*/ 16 w 176"/>
              <a:gd name="T5" fmla="*/ 102 h 141"/>
              <a:gd name="T6" fmla="*/ 0 w 176"/>
              <a:gd name="T7" fmla="*/ 141 h 141"/>
              <a:gd name="T8" fmla="*/ 118 w 176"/>
              <a:gd name="T9" fmla="*/ 125 h 141"/>
              <a:gd name="T10" fmla="*/ 122 w 176"/>
              <a:gd name="T11" fmla="*/ 125 h 141"/>
              <a:gd name="T12" fmla="*/ 118 w 176"/>
              <a:gd name="T13" fmla="*/ 121 h 141"/>
              <a:gd name="T14" fmla="*/ 176 w 176"/>
              <a:gd name="T15" fmla="*/ 61 h 141"/>
              <a:gd name="T16" fmla="*/ 147 w 176"/>
              <a:gd name="T17" fmla="*/ 6 h 141"/>
              <a:gd name="T18" fmla="*/ 147 w 176"/>
              <a:gd name="T19" fmla="*/ 3 h 141"/>
              <a:gd name="T20" fmla="*/ 147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2" y="73"/>
                </a:lnTo>
                <a:lnTo>
                  <a:pt x="16" y="102"/>
                </a:lnTo>
                <a:lnTo>
                  <a:pt x="0" y="141"/>
                </a:lnTo>
                <a:lnTo>
                  <a:pt x="118" y="125"/>
                </a:lnTo>
                <a:lnTo>
                  <a:pt x="122" y="125"/>
                </a:lnTo>
                <a:lnTo>
                  <a:pt x="118" y="121"/>
                </a:lnTo>
                <a:lnTo>
                  <a:pt x="176" y="61"/>
                </a:lnTo>
                <a:lnTo>
                  <a:pt x="147" y="6"/>
                </a:lnTo>
                <a:lnTo>
                  <a:pt x="147" y="3"/>
                </a:lnTo>
                <a:lnTo>
                  <a:pt x="147" y="0"/>
                </a:lnTo>
                <a:lnTo>
                  <a:pt x="35" y="3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3" name="Freeform 1280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3 w 176"/>
              <a:gd name="T3" fmla="*/ 73 h 141"/>
              <a:gd name="T4" fmla="*/ 15 w 176"/>
              <a:gd name="T5" fmla="*/ 101 h 141"/>
              <a:gd name="T6" fmla="*/ 0 w 176"/>
              <a:gd name="T7" fmla="*/ 141 h 141"/>
              <a:gd name="T8" fmla="*/ 118 w 176"/>
              <a:gd name="T9" fmla="*/ 126 h 141"/>
              <a:gd name="T10" fmla="*/ 123 w 176"/>
              <a:gd name="T11" fmla="*/ 126 h 141"/>
              <a:gd name="T12" fmla="*/ 118 w 176"/>
              <a:gd name="T13" fmla="*/ 121 h 141"/>
              <a:gd name="T14" fmla="*/ 176 w 176"/>
              <a:gd name="T15" fmla="*/ 60 h 141"/>
              <a:gd name="T16" fmla="*/ 148 w 176"/>
              <a:gd name="T17" fmla="*/ 5 h 141"/>
              <a:gd name="T18" fmla="*/ 148 w 176"/>
              <a:gd name="T19" fmla="*/ 3 h 141"/>
              <a:gd name="T20" fmla="*/ 148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3" y="73"/>
                </a:lnTo>
                <a:lnTo>
                  <a:pt x="15" y="101"/>
                </a:lnTo>
                <a:lnTo>
                  <a:pt x="0" y="141"/>
                </a:lnTo>
                <a:lnTo>
                  <a:pt x="118" y="126"/>
                </a:lnTo>
                <a:lnTo>
                  <a:pt x="123" y="126"/>
                </a:lnTo>
                <a:lnTo>
                  <a:pt x="118" y="121"/>
                </a:lnTo>
                <a:lnTo>
                  <a:pt x="176" y="60"/>
                </a:lnTo>
                <a:lnTo>
                  <a:pt x="148" y="5"/>
                </a:lnTo>
                <a:lnTo>
                  <a:pt x="148" y="3"/>
                </a:lnTo>
                <a:lnTo>
                  <a:pt x="148" y="0"/>
                </a:lnTo>
                <a:lnTo>
                  <a:pt x="35" y="3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4" name="Freeform 1279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5 h 74"/>
              <a:gd name="T4" fmla="*/ 3 w 48"/>
              <a:gd name="T5" fmla="*/ 74 h 74"/>
              <a:gd name="T6" fmla="*/ 48 w 48"/>
              <a:gd name="T7" fmla="*/ 71 h 74"/>
              <a:gd name="T8" fmla="*/ 48 w 48"/>
              <a:gd name="T9" fmla="*/ 0 h 74"/>
              <a:gd name="T10" fmla="*/ 3 w 48"/>
              <a:gd name="T11" fmla="*/ 4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5"/>
                </a:lnTo>
                <a:lnTo>
                  <a:pt x="3" y="74"/>
                </a:lnTo>
                <a:lnTo>
                  <a:pt x="48" y="71"/>
                </a:lnTo>
                <a:lnTo>
                  <a:pt x="48" y="0"/>
                </a:lnTo>
                <a:lnTo>
                  <a:pt x="3" y="4"/>
                </a:lnTo>
                <a:lnTo>
                  <a:pt x="3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5" name="Freeform 1278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4 h 74"/>
              <a:gd name="T4" fmla="*/ 3 w 48"/>
              <a:gd name="T5" fmla="*/ 74 h 74"/>
              <a:gd name="T6" fmla="*/ 48 w 48"/>
              <a:gd name="T7" fmla="*/ 72 h 74"/>
              <a:gd name="T8" fmla="*/ 48 w 48"/>
              <a:gd name="T9" fmla="*/ 0 h 74"/>
              <a:gd name="T10" fmla="*/ 3 w 48"/>
              <a:gd name="T11" fmla="*/ 5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4"/>
                </a:lnTo>
                <a:lnTo>
                  <a:pt x="3" y="74"/>
                </a:lnTo>
                <a:lnTo>
                  <a:pt x="48" y="72"/>
                </a:lnTo>
                <a:lnTo>
                  <a:pt x="48" y="0"/>
                </a:lnTo>
                <a:lnTo>
                  <a:pt x="3" y="5"/>
                </a:lnTo>
                <a:lnTo>
                  <a:pt x="3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6" name="Freeform 1277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2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39 w 55"/>
              <a:gd name="T9" fmla="*/ 0 h 38"/>
              <a:gd name="T10" fmla="*/ 42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2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39" y="0"/>
                </a:lnTo>
                <a:lnTo>
                  <a:pt x="42" y="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7" name="Freeform 1276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3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40 w 55"/>
              <a:gd name="T9" fmla="*/ 0 h 38"/>
              <a:gd name="T10" fmla="*/ 43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3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40" y="0"/>
                </a:lnTo>
                <a:lnTo>
                  <a:pt x="43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8" name="Freeform 1275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4 h 365"/>
              <a:gd name="T2" fmla="*/ 319 w 345"/>
              <a:gd name="T3" fmla="*/ 125 h 365"/>
              <a:gd name="T4" fmla="*/ 342 w 345"/>
              <a:gd name="T5" fmla="*/ 93 h 365"/>
              <a:gd name="T6" fmla="*/ 319 w 345"/>
              <a:gd name="T7" fmla="*/ 125 h 365"/>
              <a:gd name="T8" fmla="*/ 319 w 345"/>
              <a:gd name="T9" fmla="*/ 135 h 365"/>
              <a:gd name="T10" fmla="*/ 313 w 345"/>
              <a:gd name="T11" fmla="*/ 135 h 365"/>
              <a:gd name="T12" fmla="*/ 214 w 345"/>
              <a:gd name="T13" fmla="*/ 61 h 365"/>
              <a:gd name="T14" fmla="*/ 185 w 345"/>
              <a:gd name="T15" fmla="*/ 52 h 365"/>
              <a:gd name="T16" fmla="*/ 127 w 345"/>
              <a:gd name="T17" fmla="*/ 0 h 365"/>
              <a:gd name="T18" fmla="*/ 131 w 345"/>
              <a:gd name="T19" fmla="*/ 4 h 365"/>
              <a:gd name="T20" fmla="*/ 127 w 345"/>
              <a:gd name="T21" fmla="*/ 4 h 365"/>
              <a:gd name="T22" fmla="*/ 54 w 345"/>
              <a:gd name="T23" fmla="*/ 16 h 365"/>
              <a:gd name="T24" fmla="*/ 54 w 345"/>
              <a:gd name="T25" fmla="*/ 87 h 365"/>
              <a:gd name="T26" fmla="*/ 44 w 345"/>
              <a:gd name="T27" fmla="*/ 87 h 365"/>
              <a:gd name="T28" fmla="*/ 51 w 345"/>
              <a:gd name="T29" fmla="*/ 87 h 365"/>
              <a:gd name="T30" fmla="*/ 54 w 345"/>
              <a:gd name="T31" fmla="*/ 90 h 365"/>
              <a:gd name="T32" fmla="*/ 67 w 345"/>
              <a:gd name="T33" fmla="*/ 125 h 365"/>
              <a:gd name="T34" fmla="*/ 28 w 345"/>
              <a:gd name="T35" fmla="*/ 125 h 365"/>
              <a:gd name="T36" fmla="*/ 28 w 345"/>
              <a:gd name="T37" fmla="*/ 128 h 365"/>
              <a:gd name="T38" fmla="*/ 0 w 345"/>
              <a:gd name="T39" fmla="*/ 173 h 365"/>
              <a:gd name="T40" fmla="*/ 47 w 345"/>
              <a:gd name="T41" fmla="*/ 256 h 365"/>
              <a:gd name="T42" fmla="*/ 92 w 345"/>
              <a:gd name="T43" fmla="*/ 260 h 365"/>
              <a:gd name="T44" fmla="*/ 121 w 345"/>
              <a:gd name="T45" fmla="*/ 298 h 365"/>
              <a:gd name="T46" fmla="*/ 153 w 345"/>
              <a:gd name="T47" fmla="*/ 304 h 365"/>
              <a:gd name="T48" fmla="*/ 163 w 345"/>
              <a:gd name="T49" fmla="*/ 346 h 365"/>
              <a:gd name="T50" fmla="*/ 214 w 345"/>
              <a:gd name="T51" fmla="*/ 362 h 365"/>
              <a:gd name="T52" fmla="*/ 284 w 345"/>
              <a:gd name="T53" fmla="*/ 365 h 365"/>
              <a:gd name="T54" fmla="*/ 345 w 345"/>
              <a:gd name="T55" fmla="*/ 304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4"/>
                </a:moveTo>
                <a:lnTo>
                  <a:pt x="319" y="125"/>
                </a:lnTo>
                <a:lnTo>
                  <a:pt x="342" y="93"/>
                </a:lnTo>
                <a:lnTo>
                  <a:pt x="319" y="125"/>
                </a:lnTo>
                <a:lnTo>
                  <a:pt x="319" y="135"/>
                </a:lnTo>
                <a:lnTo>
                  <a:pt x="313" y="135"/>
                </a:lnTo>
                <a:lnTo>
                  <a:pt x="214" y="61"/>
                </a:lnTo>
                <a:lnTo>
                  <a:pt x="185" y="52"/>
                </a:lnTo>
                <a:lnTo>
                  <a:pt x="127" y="0"/>
                </a:lnTo>
                <a:lnTo>
                  <a:pt x="131" y="4"/>
                </a:lnTo>
                <a:lnTo>
                  <a:pt x="127" y="4"/>
                </a:lnTo>
                <a:lnTo>
                  <a:pt x="54" y="16"/>
                </a:lnTo>
                <a:lnTo>
                  <a:pt x="54" y="87"/>
                </a:lnTo>
                <a:lnTo>
                  <a:pt x="44" y="87"/>
                </a:lnTo>
                <a:lnTo>
                  <a:pt x="51" y="87"/>
                </a:lnTo>
                <a:lnTo>
                  <a:pt x="54" y="90"/>
                </a:lnTo>
                <a:lnTo>
                  <a:pt x="67" y="125"/>
                </a:lnTo>
                <a:lnTo>
                  <a:pt x="28" y="125"/>
                </a:lnTo>
                <a:lnTo>
                  <a:pt x="28" y="128"/>
                </a:lnTo>
                <a:lnTo>
                  <a:pt x="0" y="173"/>
                </a:lnTo>
                <a:lnTo>
                  <a:pt x="47" y="256"/>
                </a:lnTo>
                <a:lnTo>
                  <a:pt x="92" y="260"/>
                </a:lnTo>
                <a:lnTo>
                  <a:pt x="121" y="298"/>
                </a:lnTo>
                <a:lnTo>
                  <a:pt x="153" y="304"/>
                </a:lnTo>
                <a:lnTo>
                  <a:pt x="163" y="346"/>
                </a:lnTo>
                <a:lnTo>
                  <a:pt x="214" y="362"/>
                </a:lnTo>
                <a:lnTo>
                  <a:pt x="284" y="365"/>
                </a:lnTo>
                <a:lnTo>
                  <a:pt x="345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9" name="Freeform 1274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5 h 365"/>
              <a:gd name="T2" fmla="*/ 320 w 345"/>
              <a:gd name="T3" fmla="*/ 125 h 365"/>
              <a:gd name="T4" fmla="*/ 343 w 345"/>
              <a:gd name="T5" fmla="*/ 93 h 365"/>
              <a:gd name="T6" fmla="*/ 320 w 345"/>
              <a:gd name="T7" fmla="*/ 125 h 365"/>
              <a:gd name="T8" fmla="*/ 320 w 345"/>
              <a:gd name="T9" fmla="*/ 135 h 365"/>
              <a:gd name="T10" fmla="*/ 315 w 345"/>
              <a:gd name="T11" fmla="*/ 135 h 365"/>
              <a:gd name="T12" fmla="*/ 215 w 345"/>
              <a:gd name="T13" fmla="*/ 60 h 365"/>
              <a:gd name="T14" fmla="*/ 185 w 345"/>
              <a:gd name="T15" fmla="*/ 53 h 365"/>
              <a:gd name="T16" fmla="*/ 128 w 345"/>
              <a:gd name="T17" fmla="*/ 0 h 365"/>
              <a:gd name="T18" fmla="*/ 133 w 345"/>
              <a:gd name="T19" fmla="*/ 5 h 365"/>
              <a:gd name="T20" fmla="*/ 128 w 345"/>
              <a:gd name="T21" fmla="*/ 5 h 365"/>
              <a:gd name="T22" fmla="*/ 55 w 345"/>
              <a:gd name="T23" fmla="*/ 15 h 365"/>
              <a:gd name="T24" fmla="*/ 55 w 345"/>
              <a:gd name="T25" fmla="*/ 88 h 365"/>
              <a:gd name="T26" fmla="*/ 45 w 345"/>
              <a:gd name="T27" fmla="*/ 88 h 365"/>
              <a:gd name="T28" fmla="*/ 53 w 345"/>
              <a:gd name="T29" fmla="*/ 88 h 365"/>
              <a:gd name="T30" fmla="*/ 55 w 345"/>
              <a:gd name="T31" fmla="*/ 90 h 365"/>
              <a:gd name="T32" fmla="*/ 68 w 345"/>
              <a:gd name="T33" fmla="*/ 125 h 365"/>
              <a:gd name="T34" fmla="*/ 30 w 345"/>
              <a:gd name="T35" fmla="*/ 125 h 365"/>
              <a:gd name="T36" fmla="*/ 30 w 345"/>
              <a:gd name="T37" fmla="*/ 128 h 365"/>
              <a:gd name="T38" fmla="*/ 0 w 345"/>
              <a:gd name="T39" fmla="*/ 173 h 365"/>
              <a:gd name="T40" fmla="*/ 48 w 345"/>
              <a:gd name="T41" fmla="*/ 255 h 365"/>
              <a:gd name="T42" fmla="*/ 93 w 345"/>
              <a:gd name="T43" fmla="*/ 260 h 365"/>
              <a:gd name="T44" fmla="*/ 123 w 345"/>
              <a:gd name="T45" fmla="*/ 298 h 365"/>
              <a:gd name="T46" fmla="*/ 155 w 345"/>
              <a:gd name="T47" fmla="*/ 305 h 365"/>
              <a:gd name="T48" fmla="*/ 165 w 345"/>
              <a:gd name="T49" fmla="*/ 345 h 365"/>
              <a:gd name="T50" fmla="*/ 215 w 345"/>
              <a:gd name="T51" fmla="*/ 363 h 365"/>
              <a:gd name="T52" fmla="*/ 285 w 345"/>
              <a:gd name="T53" fmla="*/ 365 h 365"/>
              <a:gd name="T54" fmla="*/ 345 w 345"/>
              <a:gd name="T55" fmla="*/ 30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5"/>
                </a:moveTo>
                <a:lnTo>
                  <a:pt x="320" y="125"/>
                </a:lnTo>
                <a:lnTo>
                  <a:pt x="343" y="93"/>
                </a:lnTo>
                <a:lnTo>
                  <a:pt x="320" y="125"/>
                </a:lnTo>
                <a:lnTo>
                  <a:pt x="320" y="135"/>
                </a:lnTo>
                <a:lnTo>
                  <a:pt x="315" y="135"/>
                </a:lnTo>
                <a:lnTo>
                  <a:pt x="215" y="60"/>
                </a:lnTo>
                <a:lnTo>
                  <a:pt x="185" y="53"/>
                </a:lnTo>
                <a:lnTo>
                  <a:pt x="128" y="0"/>
                </a:lnTo>
                <a:lnTo>
                  <a:pt x="133" y="5"/>
                </a:lnTo>
                <a:lnTo>
                  <a:pt x="128" y="5"/>
                </a:lnTo>
                <a:lnTo>
                  <a:pt x="55" y="15"/>
                </a:lnTo>
                <a:lnTo>
                  <a:pt x="55" y="88"/>
                </a:lnTo>
                <a:lnTo>
                  <a:pt x="45" y="88"/>
                </a:lnTo>
                <a:lnTo>
                  <a:pt x="53" y="88"/>
                </a:lnTo>
                <a:lnTo>
                  <a:pt x="55" y="90"/>
                </a:lnTo>
                <a:lnTo>
                  <a:pt x="68" y="125"/>
                </a:lnTo>
                <a:lnTo>
                  <a:pt x="30" y="125"/>
                </a:lnTo>
                <a:lnTo>
                  <a:pt x="30" y="128"/>
                </a:lnTo>
                <a:lnTo>
                  <a:pt x="0" y="173"/>
                </a:lnTo>
                <a:lnTo>
                  <a:pt x="48" y="255"/>
                </a:lnTo>
                <a:lnTo>
                  <a:pt x="93" y="260"/>
                </a:lnTo>
                <a:lnTo>
                  <a:pt x="123" y="298"/>
                </a:lnTo>
                <a:lnTo>
                  <a:pt x="155" y="305"/>
                </a:lnTo>
                <a:lnTo>
                  <a:pt x="165" y="345"/>
                </a:lnTo>
                <a:lnTo>
                  <a:pt x="215" y="363"/>
                </a:lnTo>
                <a:lnTo>
                  <a:pt x="285" y="365"/>
                </a:lnTo>
                <a:lnTo>
                  <a:pt x="345" y="30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0" name="Freeform 1273"/>
          <p:cNvSpPr>
            <a:spLocks/>
          </p:cNvSpPr>
          <p:nvPr/>
        </p:nvSpPr>
        <p:spPr bwMode="auto">
          <a:xfrm>
            <a:off x="5202555" y="5814872"/>
            <a:ext cx="105912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8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6 w 106"/>
              <a:gd name="T11" fmla="*/ 3 h 214"/>
              <a:gd name="T12" fmla="*/ 29 w 106"/>
              <a:gd name="T13" fmla="*/ 0 h 214"/>
              <a:gd name="T14" fmla="*/ 61 w 106"/>
              <a:gd name="T15" fmla="*/ 6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8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6" y="3"/>
                </a:lnTo>
                <a:lnTo>
                  <a:pt x="29" y="0"/>
                </a:lnTo>
                <a:lnTo>
                  <a:pt x="61" y="6"/>
                </a:lnTo>
                <a:lnTo>
                  <a:pt x="71" y="45"/>
                </a:lnTo>
                <a:lnTo>
                  <a:pt x="64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1" name="Freeform 1272"/>
          <p:cNvSpPr>
            <a:spLocks/>
          </p:cNvSpPr>
          <p:nvPr/>
        </p:nvSpPr>
        <p:spPr bwMode="auto">
          <a:xfrm>
            <a:off x="5202555" y="5814872"/>
            <a:ext cx="108433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7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7 w 106"/>
              <a:gd name="T11" fmla="*/ 2 h 214"/>
              <a:gd name="T12" fmla="*/ 30 w 106"/>
              <a:gd name="T13" fmla="*/ 0 h 214"/>
              <a:gd name="T14" fmla="*/ 62 w 106"/>
              <a:gd name="T15" fmla="*/ 7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7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7" y="2"/>
                </a:lnTo>
                <a:lnTo>
                  <a:pt x="30" y="0"/>
                </a:lnTo>
                <a:lnTo>
                  <a:pt x="62" y="7"/>
                </a:lnTo>
                <a:lnTo>
                  <a:pt x="71" y="45"/>
                </a:lnTo>
                <a:lnTo>
                  <a:pt x="64" y="4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2" name="Freeform 1271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5 h 234"/>
              <a:gd name="T4" fmla="*/ 198 w 368"/>
              <a:gd name="T5" fmla="*/ 189 h 234"/>
              <a:gd name="T6" fmla="*/ 144 w 368"/>
              <a:gd name="T7" fmla="*/ 227 h 234"/>
              <a:gd name="T8" fmla="*/ 102 w 368"/>
              <a:gd name="T9" fmla="*/ 208 h 234"/>
              <a:gd name="T10" fmla="*/ 51 w 368"/>
              <a:gd name="T11" fmla="*/ 234 h 234"/>
              <a:gd name="T12" fmla="*/ 0 w 368"/>
              <a:gd name="T13" fmla="*/ 154 h 234"/>
              <a:gd name="T14" fmla="*/ 45 w 368"/>
              <a:gd name="T15" fmla="*/ 83 h 234"/>
              <a:gd name="T16" fmla="*/ 115 w 368"/>
              <a:gd name="T17" fmla="*/ 83 h 234"/>
              <a:gd name="T18" fmla="*/ 121 w 368"/>
              <a:gd name="T19" fmla="*/ 61 h 234"/>
              <a:gd name="T20" fmla="*/ 150 w 368"/>
              <a:gd name="T21" fmla="*/ 58 h 234"/>
              <a:gd name="T22" fmla="*/ 259 w 368"/>
              <a:gd name="T23" fmla="*/ 10 h 234"/>
              <a:gd name="T24" fmla="*/ 259 w 368"/>
              <a:gd name="T25" fmla="*/ 0 h 234"/>
              <a:gd name="T26" fmla="*/ 259 w 368"/>
              <a:gd name="T27" fmla="*/ 10 h 234"/>
              <a:gd name="T28" fmla="*/ 278 w 368"/>
              <a:gd name="T29" fmla="*/ 10 h 234"/>
              <a:gd name="T30" fmla="*/ 358 w 368"/>
              <a:gd name="T31" fmla="*/ 99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5"/>
                </a:lnTo>
                <a:lnTo>
                  <a:pt x="198" y="189"/>
                </a:lnTo>
                <a:lnTo>
                  <a:pt x="144" y="227"/>
                </a:lnTo>
                <a:lnTo>
                  <a:pt x="102" y="208"/>
                </a:lnTo>
                <a:lnTo>
                  <a:pt x="51" y="234"/>
                </a:lnTo>
                <a:lnTo>
                  <a:pt x="0" y="154"/>
                </a:lnTo>
                <a:lnTo>
                  <a:pt x="45" y="83"/>
                </a:lnTo>
                <a:lnTo>
                  <a:pt x="115" y="83"/>
                </a:lnTo>
                <a:lnTo>
                  <a:pt x="121" y="61"/>
                </a:lnTo>
                <a:lnTo>
                  <a:pt x="150" y="58"/>
                </a:lnTo>
                <a:lnTo>
                  <a:pt x="259" y="10"/>
                </a:lnTo>
                <a:lnTo>
                  <a:pt x="259" y="0"/>
                </a:lnTo>
                <a:lnTo>
                  <a:pt x="259" y="10"/>
                </a:lnTo>
                <a:lnTo>
                  <a:pt x="278" y="10"/>
                </a:lnTo>
                <a:lnTo>
                  <a:pt x="358" y="99"/>
                </a:lnTo>
                <a:lnTo>
                  <a:pt x="365" y="167"/>
                </a:lnTo>
                <a:lnTo>
                  <a:pt x="368" y="16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3" name="Freeform 1270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4 h 234"/>
              <a:gd name="T4" fmla="*/ 198 w 368"/>
              <a:gd name="T5" fmla="*/ 189 h 234"/>
              <a:gd name="T6" fmla="*/ 143 w 368"/>
              <a:gd name="T7" fmla="*/ 227 h 234"/>
              <a:gd name="T8" fmla="*/ 100 w 368"/>
              <a:gd name="T9" fmla="*/ 209 h 234"/>
              <a:gd name="T10" fmla="*/ 50 w 368"/>
              <a:gd name="T11" fmla="*/ 234 h 234"/>
              <a:gd name="T12" fmla="*/ 0 w 368"/>
              <a:gd name="T13" fmla="*/ 154 h 234"/>
              <a:gd name="T14" fmla="*/ 45 w 368"/>
              <a:gd name="T15" fmla="*/ 85 h 234"/>
              <a:gd name="T16" fmla="*/ 115 w 368"/>
              <a:gd name="T17" fmla="*/ 85 h 234"/>
              <a:gd name="T18" fmla="*/ 120 w 368"/>
              <a:gd name="T19" fmla="*/ 62 h 234"/>
              <a:gd name="T20" fmla="*/ 150 w 368"/>
              <a:gd name="T21" fmla="*/ 60 h 234"/>
              <a:gd name="T22" fmla="*/ 258 w 368"/>
              <a:gd name="T23" fmla="*/ 10 h 234"/>
              <a:gd name="T24" fmla="*/ 258 w 368"/>
              <a:gd name="T25" fmla="*/ 0 h 234"/>
              <a:gd name="T26" fmla="*/ 258 w 368"/>
              <a:gd name="T27" fmla="*/ 10 h 234"/>
              <a:gd name="T28" fmla="*/ 278 w 368"/>
              <a:gd name="T29" fmla="*/ 10 h 234"/>
              <a:gd name="T30" fmla="*/ 358 w 368"/>
              <a:gd name="T31" fmla="*/ 100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4"/>
                </a:lnTo>
                <a:lnTo>
                  <a:pt x="198" y="189"/>
                </a:lnTo>
                <a:lnTo>
                  <a:pt x="143" y="227"/>
                </a:lnTo>
                <a:lnTo>
                  <a:pt x="100" y="209"/>
                </a:lnTo>
                <a:lnTo>
                  <a:pt x="50" y="234"/>
                </a:lnTo>
                <a:lnTo>
                  <a:pt x="0" y="154"/>
                </a:lnTo>
                <a:lnTo>
                  <a:pt x="45" y="85"/>
                </a:lnTo>
                <a:lnTo>
                  <a:pt x="115" y="85"/>
                </a:lnTo>
                <a:lnTo>
                  <a:pt x="120" y="62"/>
                </a:lnTo>
                <a:lnTo>
                  <a:pt x="150" y="60"/>
                </a:lnTo>
                <a:lnTo>
                  <a:pt x="258" y="10"/>
                </a:lnTo>
                <a:lnTo>
                  <a:pt x="258" y="0"/>
                </a:lnTo>
                <a:lnTo>
                  <a:pt x="258" y="10"/>
                </a:lnTo>
                <a:lnTo>
                  <a:pt x="278" y="10"/>
                </a:lnTo>
                <a:lnTo>
                  <a:pt x="358" y="100"/>
                </a:lnTo>
                <a:lnTo>
                  <a:pt x="365" y="167"/>
                </a:lnTo>
                <a:lnTo>
                  <a:pt x="368" y="16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4" name="Freeform 1269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4 h 317"/>
              <a:gd name="T2" fmla="*/ 51 w 224"/>
              <a:gd name="T3" fmla="*/ 304 h 317"/>
              <a:gd name="T4" fmla="*/ 51 w 224"/>
              <a:gd name="T5" fmla="*/ 311 h 317"/>
              <a:gd name="T6" fmla="*/ 202 w 224"/>
              <a:gd name="T7" fmla="*/ 317 h 317"/>
              <a:gd name="T8" fmla="*/ 218 w 224"/>
              <a:gd name="T9" fmla="*/ 295 h 317"/>
              <a:gd name="T10" fmla="*/ 173 w 224"/>
              <a:gd name="T11" fmla="*/ 215 h 317"/>
              <a:gd name="T12" fmla="*/ 218 w 224"/>
              <a:gd name="T13" fmla="*/ 144 h 317"/>
              <a:gd name="T14" fmla="*/ 198 w 224"/>
              <a:gd name="T15" fmla="*/ 109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29 w 224"/>
              <a:gd name="T23" fmla="*/ 167 h 317"/>
              <a:gd name="T24" fmla="*/ 0 w 224"/>
              <a:gd name="T25" fmla="*/ 23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4"/>
                </a:moveTo>
                <a:lnTo>
                  <a:pt x="51" y="304"/>
                </a:lnTo>
                <a:lnTo>
                  <a:pt x="51" y="311"/>
                </a:lnTo>
                <a:lnTo>
                  <a:pt x="202" y="317"/>
                </a:lnTo>
                <a:lnTo>
                  <a:pt x="218" y="295"/>
                </a:lnTo>
                <a:lnTo>
                  <a:pt x="173" y="215"/>
                </a:lnTo>
                <a:lnTo>
                  <a:pt x="218" y="144"/>
                </a:lnTo>
                <a:lnTo>
                  <a:pt x="198" y="109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29" y="167"/>
                </a:lnTo>
                <a:lnTo>
                  <a:pt x="0" y="2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5" name="Freeform 1268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5 h 317"/>
              <a:gd name="T2" fmla="*/ 52 w 224"/>
              <a:gd name="T3" fmla="*/ 305 h 317"/>
              <a:gd name="T4" fmla="*/ 52 w 224"/>
              <a:gd name="T5" fmla="*/ 310 h 317"/>
              <a:gd name="T6" fmla="*/ 202 w 224"/>
              <a:gd name="T7" fmla="*/ 317 h 317"/>
              <a:gd name="T8" fmla="*/ 219 w 224"/>
              <a:gd name="T9" fmla="*/ 295 h 317"/>
              <a:gd name="T10" fmla="*/ 174 w 224"/>
              <a:gd name="T11" fmla="*/ 215 h 317"/>
              <a:gd name="T12" fmla="*/ 219 w 224"/>
              <a:gd name="T13" fmla="*/ 145 h 317"/>
              <a:gd name="T14" fmla="*/ 199 w 224"/>
              <a:gd name="T15" fmla="*/ 110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30 w 224"/>
              <a:gd name="T23" fmla="*/ 167 h 317"/>
              <a:gd name="T24" fmla="*/ 0 w 224"/>
              <a:gd name="T25" fmla="*/ 23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5"/>
                </a:moveTo>
                <a:lnTo>
                  <a:pt x="52" y="305"/>
                </a:lnTo>
                <a:lnTo>
                  <a:pt x="52" y="310"/>
                </a:lnTo>
                <a:lnTo>
                  <a:pt x="202" y="317"/>
                </a:lnTo>
                <a:lnTo>
                  <a:pt x="219" y="295"/>
                </a:lnTo>
                <a:lnTo>
                  <a:pt x="174" y="215"/>
                </a:lnTo>
                <a:lnTo>
                  <a:pt x="219" y="145"/>
                </a:lnTo>
                <a:lnTo>
                  <a:pt x="199" y="110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30" y="167"/>
                </a:lnTo>
                <a:lnTo>
                  <a:pt x="0" y="2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6" name="Freeform 1267"/>
          <p:cNvSpPr>
            <a:spLocks/>
          </p:cNvSpPr>
          <p:nvPr/>
        </p:nvSpPr>
        <p:spPr bwMode="auto">
          <a:xfrm>
            <a:off x="4478821" y="5418962"/>
            <a:ext cx="65565" cy="65565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8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7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8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7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7" name="Freeform 1266"/>
          <p:cNvSpPr>
            <a:spLocks/>
          </p:cNvSpPr>
          <p:nvPr/>
        </p:nvSpPr>
        <p:spPr bwMode="auto">
          <a:xfrm>
            <a:off x="4478821" y="5418962"/>
            <a:ext cx="63044" cy="63044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9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5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9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5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8" name="Freeform 1265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6 w 159"/>
              <a:gd name="T1" fmla="*/ 48 h 176"/>
              <a:gd name="T2" fmla="*/ 0 w 159"/>
              <a:gd name="T3" fmla="*/ 77 h 176"/>
              <a:gd name="T4" fmla="*/ 0 w 159"/>
              <a:gd name="T5" fmla="*/ 118 h 176"/>
              <a:gd name="T6" fmla="*/ 54 w 159"/>
              <a:gd name="T7" fmla="*/ 176 h 176"/>
              <a:gd name="T8" fmla="*/ 57 w 159"/>
              <a:gd name="T9" fmla="*/ 176 h 176"/>
              <a:gd name="T10" fmla="*/ 86 w 159"/>
              <a:gd name="T11" fmla="*/ 157 h 176"/>
              <a:gd name="T12" fmla="*/ 83 w 159"/>
              <a:gd name="T13" fmla="*/ 125 h 176"/>
              <a:gd name="T14" fmla="*/ 118 w 159"/>
              <a:gd name="T15" fmla="*/ 118 h 176"/>
              <a:gd name="T16" fmla="*/ 140 w 159"/>
              <a:gd name="T17" fmla="*/ 138 h 176"/>
              <a:gd name="T18" fmla="*/ 159 w 159"/>
              <a:gd name="T19" fmla="*/ 128 h 176"/>
              <a:gd name="T20" fmla="*/ 150 w 159"/>
              <a:gd name="T21" fmla="*/ 6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1 h 176"/>
              <a:gd name="T28" fmla="*/ 16 w 159"/>
              <a:gd name="T29" fmla="*/ 54 h 176"/>
              <a:gd name="T30" fmla="*/ 16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6" y="48"/>
                </a:moveTo>
                <a:lnTo>
                  <a:pt x="0" y="77"/>
                </a:lnTo>
                <a:lnTo>
                  <a:pt x="0" y="118"/>
                </a:lnTo>
                <a:lnTo>
                  <a:pt x="54" y="176"/>
                </a:lnTo>
                <a:lnTo>
                  <a:pt x="57" y="176"/>
                </a:lnTo>
                <a:lnTo>
                  <a:pt x="86" y="157"/>
                </a:lnTo>
                <a:lnTo>
                  <a:pt x="83" y="125"/>
                </a:lnTo>
                <a:lnTo>
                  <a:pt x="118" y="118"/>
                </a:lnTo>
                <a:lnTo>
                  <a:pt x="140" y="138"/>
                </a:lnTo>
                <a:lnTo>
                  <a:pt x="159" y="128"/>
                </a:lnTo>
                <a:lnTo>
                  <a:pt x="150" y="6"/>
                </a:lnTo>
                <a:lnTo>
                  <a:pt x="137" y="0"/>
                </a:lnTo>
                <a:lnTo>
                  <a:pt x="80" y="0"/>
                </a:lnTo>
                <a:lnTo>
                  <a:pt x="80" y="51"/>
                </a:lnTo>
                <a:lnTo>
                  <a:pt x="16" y="54"/>
                </a:lnTo>
                <a:lnTo>
                  <a:pt x="16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9" name="Freeform 1264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7 w 159"/>
              <a:gd name="T1" fmla="*/ 48 h 176"/>
              <a:gd name="T2" fmla="*/ 0 w 159"/>
              <a:gd name="T3" fmla="*/ 75 h 176"/>
              <a:gd name="T4" fmla="*/ 0 w 159"/>
              <a:gd name="T5" fmla="*/ 118 h 176"/>
              <a:gd name="T6" fmla="*/ 55 w 159"/>
              <a:gd name="T7" fmla="*/ 176 h 176"/>
              <a:gd name="T8" fmla="*/ 57 w 159"/>
              <a:gd name="T9" fmla="*/ 176 h 176"/>
              <a:gd name="T10" fmla="*/ 87 w 159"/>
              <a:gd name="T11" fmla="*/ 156 h 176"/>
              <a:gd name="T12" fmla="*/ 82 w 159"/>
              <a:gd name="T13" fmla="*/ 126 h 176"/>
              <a:gd name="T14" fmla="*/ 117 w 159"/>
              <a:gd name="T15" fmla="*/ 118 h 176"/>
              <a:gd name="T16" fmla="*/ 139 w 159"/>
              <a:gd name="T17" fmla="*/ 138 h 176"/>
              <a:gd name="T18" fmla="*/ 159 w 159"/>
              <a:gd name="T19" fmla="*/ 128 h 176"/>
              <a:gd name="T20" fmla="*/ 149 w 159"/>
              <a:gd name="T21" fmla="*/ 5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0 h 176"/>
              <a:gd name="T28" fmla="*/ 17 w 159"/>
              <a:gd name="T29" fmla="*/ 53 h 176"/>
              <a:gd name="T30" fmla="*/ 17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7" y="48"/>
                </a:moveTo>
                <a:lnTo>
                  <a:pt x="0" y="75"/>
                </a:lnTo>
                <a:lnTo>
                  <a:pt x="0" y="118"/>
                </a:lnTo>
                <a:lnTo>
                  <a:pt x="55" y="176"/>
                </a:lnTo>
                <a:lnTo>
                  <a:pt x="57" y="176"/>
                </a:lnTo>
                <a:lnTo>
                  <a:pt x="87" y="156"/>
                </a:lnTo>
                <a:lnTo>
                  <a:pt x="82" y="126"/>
                </a:lnTo>
                <a:lnTo>
                  <a:pt x="117" y="118"/>
                </a:lnTo>
                <a:lnTo>
                  <a:pt x="139" y="138"/>
                </a:lnTo>
                <a:lnTo>
                  <a:pt x="159" y="128"/>
                </a:lnTo>
                <a:lnTo>
                  <a:pt x="149" y="5"/>
                </a:lnTo>
                <a:lnTo>
                  <a:pt x="137" y="0"/>
                </a:lnTo>
                <a:lnTo>
                  <a:pt x="80" y="0"/>
                </a:lnTo>
                <a:lnTo>
                  <a:pt x="80" y="50"/>
                </a:lnTo>
                <a:lnTo>
                  <a:pt x="17" y="53"/>
                </a:lnTo>
                <a:lnTo>
                  <a:pt x="17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0" name="Freeform 1263"/>
          <p:cNvSpPr>
            <a:spLocks/>
          </p:cNvSpPr>
          <p:nvPr/>
        </p:nvSpPr>
        <p:spPr bwMode="auto">
          <a:xfrm>
            <a:off x="4506560" y="5360963"/>
            <a:ext cx="272346" cy="310171"/>
          </a:xfrm>
          <a:custGeom>
            <a:avLst/>
            <a:gdLst>
              <a:gd name="T0" fmla="*/ 0 w 269"/>
              <a:gd name="T1" fmla="*/ 230 h 307"/>
              <a:gd name="T2" fmla="*/ 71 w 269"/>
              <a:gd name="T3" fmla="*/ 307 h 307"/>
              <a:gd name="T4" fmla="*/ 106 w 269"/>
              <a:gd name="T5" fmla="*/ 272 h 307"/>
              <a:gd name="T6" fmla="*/ 202 w 269"/>
              <a:gd name="T7" fmla="*/ 237 h 307"/>
              <a:gd name="T8" fmla="*/ 199 w 269"/>
              <a:gd name="T9" fmla="*/ 163 h 307"/>
              <a:gd name="T10" fmla="*/ 243 w 269"/>
              <a:gd name="T11" fmla="*/ 141 h 307"/>
              <a:gd name="T12" fmla="*/ 237 w 269"/>
              <a:gd name="T13" fmla="*/ 67 h 307"/>
              <a:gd name="T14" fmla="*/ 269 w 269"/>
              <a:gd name="T15" fmla="*/ 38 h 307"/>
              <a:gd name="T16" fmla="*/ 266 w 269"/>
              <a:gd name="T17" fmla="*/ 41 h 307"/>
              <a:gd name="T18" fmla="*/ 224 w 269"/>
              <a:gd name="T19" fmla="*/ 22 h 307"/>
              <a:gd name="T20" fmla="*/ 173 w 269"/>
              <a:gd name="T21" fmla="*/ 48 h 307"/>
              <a:gd name="T22" fmla="*/ 141 w 269"/>
              <a:gd name="T23" fmla="*/ 0 h 307"/>
              <a:gd name="T24" fmla="*/ 167 w 269"/>
              <a:gd name="T25" fmla="*/ 48 h 307"/>
              <a:gd name="T26" fmla="*/ 151 w 269"/>
              <a:gd name="T27" fmla="*/ 70 h 307"/>
              <a:gd name="T28" fmla="*/ 77 w 269"/>
              <a:gd name="T29" fmla="*/ 67 h 307"/>
              <a:gd name="T30" fmla="*/ 93 w 269"/>
              <a:gd name="T31" fmla="*/ 67 h 307"/>
              <a:gd name="T32" fmla="*/ 106 w 269"/>
              <a:gd name="T33" fmla="*/ 73 h 307"/>
              <a:gd name="T34" fmla="*/ 115 w 269"/>
              <a:gd name="T35" fmla="*/ 195 h 307"/>
              <a:gd name="T36" fmla="*/ 96 w 269"/>
              <a:gd name="T37" fmla="*/ 205 h 307"/>
              <a:gd name="T38" fmla="*/ 74 w 269"/>
              <a:gd name="T39" fmla="*/ 185 h 307"/>
              <a:gd name="T40" fmla="*/ 39 w 269"/>
              <a:gd name="T41" fmla="*/ 192 h 307"/>
              <a:gd name="T42" fmla="*/ 42 w 269"/>
              <a:gd name="T43" fmla="*/ 224 h 307"/>
              <a:gd name="T44" fmla="*/ 13 w 269"/>
              <a:gd name="T45" fmla="*/ 243 h 307"/>
              <a:gd name="T46" fmla="*/ 10 w 269"/>
              <a:gd name="T47" fmla="*/ 243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1" y="307"/>
                </a:lnTo>
                <a:lnTo>
                  <a:pt x="106" y="272"/>
                </a:lnTo>
                <a:lnTo>
                  <a:pt x="202" y="237"/>
                </a:lnTo>
                <a:lnTo>
                  <a:pt x="199" y="163"/>
                </a:lnTo>
                <a:lnTo>
                  <a:pt x="243" y="141"/>
                </a:lnTo>
                <a:lnTo>
                  <a:pt x="237" y="67"/>
                </a:lnTo>
                <a:lnTo>
                  <a:pt x="269" y="38"/>
                </a:lnTo>
                <a:lnTo>
                  <a:pt x="266" y="41"/>
                </a:lnTo>
                <a:lnTo>
                  <a:pt x="224" y="22"/>
                </a:lnTo>
                <a:lnTo>
                  <a:pt x="173" y="48"/>
                </a:lnTo>
                <a:lnTo>
                  <a:pt x="141" y="0"/>
                </a:lnTo>
                <a:lnTo>
                  <a:pt x="167" y="48"/>
                </a:lnTo>
                <a:lnTo>
                  <a:pt x="151" y="70"/>
                </a:lnTo>
                <a:lnTo>
                  <a:pt x="77" y="67"/>
                </a:lnTo>
                <a:lnTo>
                  <a:pt x="93" y="67"/>
                </a:lnTo>
                <a:lnTo>
                  <a:pt x="106" y="73"/>
                </a:lnTo>
                <a:lnTo>
                  <a:pt x="115" y="195"/>
                </a:lnTo>
                <a:lnTo>
                  <a:pt x="96" y="205"/>
                </a:lnTo>
                <a:lnTo>
                  <a:pt x="74" y="185"/>
                </a:lnTo>
                <a:lnTo>
                  <a:pt x="39" y="192"/>
                </a:lnTo>
                <a:lnTo>
                  <a:pt x="42" y="224"/>
                </a:lnTo>
                <a:lnTo>
                  <a:pt x="13" y="243"/>
                </a:lnTo>
                <a:lnTo>
                  <a:pt x="10" y="243"/>
                </a:lnTo>
                <a:lnTo>
                  <a:pt x="0" y="23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1" name="Freeform 1262"/>
          <p:cNvSpPr>
            <a:spLocks/>
          </p:cNvSpPr>
          <p:nvPr/>
        </p:nvSpPr>
        <p:spPr bwMode="auto">
          <a:xfrm>
            <a:off x="4506560" y="5360963"/>
            <a:ext cx="269823" cy="310171"/>
          </a:xfrm>
          <a:custGeom>
            <a:avLst/>
            <a:gdLst>
              <a:gd name="T0" fmla="*/ 0 w 269"/>
              <a:gd name="T1" fmla="*/ 230 h 307"/>
              <a:gd name="T2" fmla="*/ 70 w 269"/>
              <a:gd name="T3" fmla="*/ 307 h 307"/>
              <a:gd name="T4" fmla="*/ 106 w 269"/>
              <a:gd name="T5" fmla="*/ 272 h 307"/>
              <a:gd name="T6" fmla="*/ 204 w 269"/>
              <a:gd name="T7" fmla="*/ 237 h 307"/>
              <a:gd name="T8" fmla="*/ 199 w 269"/>
              <a:gd name="T9" fmla="*/ 162 h 307"/>
              <a:gd name="T10" fmla="*/ 244 w 269"/>
              <a:gd name="T11" fmla="*/ 140 h 307"/>
              <a:gd name="T12" fmla="*/ 239 w 269"/>
              <a:gd name="T13" fmla="*/ 67 h 307"/>
              <a:gd name="T14" fmla="*/ 269 w 269"/>
              <a:gd name="T15" fmla="*/ 37 h 307"/>
              <a:gd name="T16" fmla="*/ 266 w 269"/>
              <a:gd name="T17" fmla="*/ 40 h 307"/>
              <a:gd name="T18" fmla="*/ 224 w 269"/>
              <a:gd name="T19" fmla="*/ 22 h 307"/>
              <a:gd name="T20" fmla="*/ 173 w 269"/>
              <a:gd name="T21" fmla="*/ 47 h 307"/>
              <a:gd name="T22" fmla="*/ 141 w 269"/>
              <a:gd name="T23" fmla="*/ 0 h 307"/>
              <a:gd name="T24" fmla="*/ 168 w 269"/>
              <a:gd name="T25" fmla="*/ 47 h 307"/>
              <a:gd name="T26" fmla="*/ 151 w 269"/>
              <a:gd name="T27" fmla="*/ 70 h 307"/>
              <a:gd name="T28" fmla="*/ 78 w 269"/>
              <a:gd name="T29" fmla="*/ 67 h 307"/>
              <a:gd name="T30" fmla="*/ 93 w 269"/>
              <a:gd name="T31" fmla="*/ 67 h 307"/>
              <a:gd name="T32" fmla="*/ 106 w 269"/>
              <a:gd name="T33" fmla="*/ 72 h 307"/>
              <a:gd name="T34" fmla="*/ 116 w 269"/>
              <a:gd name="T35" fmla="*/ 195 h 307"/>
              <a:gd name="T36" fmla="*/ 96 w 269"/>
              <a:gd name="T37" fmla="*/ 205 h 307"/>
              <a:gd name="T38" fmla="*/ 73 w 269"/>
              <a:gd name="T39" fmla="*/ 185 h 307"/>
              <a:gd name="T40" fmla="*/ 38 w 269"/>
              <a:gd name="T41" fmla="*/ 192 h 307"/>
              <a:gd name="T42" fmla="*/ 43 w 269"/>
              <a:gd name="T43" fmla="*/ 222 h 307"/>
              <a:gd name="T44" fmla="*/ 13 w 269"/>
              <a:gd name="T45" fmla="*/ 242 h 307"/>
              <a:gd name="T46" fmla="*/ 10 w 269"/>
              <a:gd name="T47" fmla="*/ 242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0" y="307"/>
                </a:lnTo>
                <a:lnTo>
                  <a:pt x="106" y="272"/>
                </a:lnTo>
                <a:lnTo>
                  <a:pt x="204" y="237"/>
                </a:lnTo>
                <a:lnTo>
                  <a:pt x="199" y="162"/>
                </a:lnTo>
                <a:lnTo>
                  <a:pt x="244" y="140"/>
                </a:lnTo>
                <a:lnTo>
                  <a:pt x="239" y="67"/>
                </a:lnTo>
                <a:lnTo>
                  <a:pt x="269" y="37"/>
                </a:lnTo>
                <a:lnTo>
                  <a:pt x="266" y="40"/>
                </a:lnTo>
                <a:lnTo>
                  <a:pt x="224" y="22"/>
                </a:lnTo>
                <a:lnTo>
                  <a:pt x="173" y="47"/>
                </a:lnTo>
                <a:lnTo>
                  <a:pt x="141" y="0"/>
                </a:lnTo>
                <a:lnTo>
                  <a:pt x="168" y="47"/>
                </a:lnTo>
                <a:lnTo>
                  <a:pt x="151" y="70"/>
                </a:lnTo>
                <a:lnTo>
                  <a:pt x="78" y="67"/>
                </a:lnTo>
                <a:lnTo>
                  <a:pt x="93" y="67"/>
                </a:lnTo>
                <a:lnTo>
                  <a:pt x="106" y="72"/>
                </a:lnTo>
                <a:lnTo>
                  <a:pt x="116" y="195"/>
                </a:lnTo>
                <a:lnTo>
                  <a:pt x="96" y="205"/>
                </a:lnTo>
                <a:lnTo>
                  <a:pt x="73" y="185"/>
                </a:lnTo>
                <a:lnTo>
                  <a:pt x="38" y="192"/>
                </a:lnTo>
                <a:lnTo>
                  <a:pt x="43" y="222"/>
                </a:lnTo>
                <a:lnTo>
                  <a:pt x="13" y="242"/>
                </a:lnTo>
                <a:lnTo>
                  <a:pt x="10" y="242"/>
                </a:lnTo>
                <a:lnTo>
                  <a:pt x="0" y="23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2" name="Freeform 1261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6 w 355"/>
              <a:gd name="T1" fmla="*/ 214 h 310"/>
              <a:gd name="T2" fmla="*/ 278 w 355"/>
              <a:gd name="T3" fmla="*/ 230 h 310"/>
              <a:gd name="T4" fmla="*/ 265 w 355"/>
              <a:gd name="T5" fmla="*/ 269 h 310"/>
              <a:gd name="T6" fmla="*/ 182 w 355"/>
              <a:gd name="T7" fmla="*/ 310 h 310"/>
              <a:gd name="T8" fmla="*/ 0 w 355"/>
              <a:gd name="T9" fmla="*/ 304 h 310"/>
              <a:gd name="T10" fmla="*/ 0 w 355"/>
              <a:gd name="T11" fmla="*/ 198 h 310"/>
              <a:gd name="T12" fmla="*/ 32 w 355"/>
              <a:gd name="T13" fmla="*/ 154 h 310"/>
              <a:gd name="T14" fmla="*/ 80 w 355"/>
              <a:gd name="T15" fmla="*/ 118 h 310"/>
              <a:gd name="T16" fmla="*/ 154 w 355"/>
              <a:gd name="T17" fmla="*/ 179 h 310"/>
              <a:gd name="T18" fmla="*/ 189 w 355"/>
              <a:gd name="T19" fmla="*/ 163 h 310"/>
              <a:gd name="T20" fmla="*/ 243 w 355"/>
              <a:gd name="T21" fmla="*/ 198 h 310"/>
              <a:gd name="T22" fmla="*/ 262 w 355"/>
              <a:gd name="T23" fmla="*/ 173 h 310"/>
              <a:gd name="T24" fmla="*/ 218 w 355"/>
              <a:gd name="T25" fmla="*/ 125 h 310"/>
              <a:gd name="T26" fmla="*/ 227 w 355"/>
              <a:gd name="T27" fmla="*/ 38 h 310"/>
              <a:gd name="T28" fmla="*/ 278 w 355"/>
              <a:gd name="T29" fmla="*/ 32 h 310"/>
              <a:gd name="T30" fmla="*/ 281 w 355"/>
              <a:gd name="T31" fmla="*/ 32 h 310"/>
              <a:gd name="T32" fmla="*/ 262 w 355"/>
              <a:gd name="T33" fmla="*/ 0 h 310"/>
              <a:gd name="T34" fmla="*/ 281 w 355"/>
              <a:gd name="T35" fmla="*/ 38 h 310"/>
              <a:gd name="T36" fmla="*/ 326 w 355"/>
              <a:gd name="T37" fmla="*/ 42 h 310"/>
              <a:gd name="T38" fmla="*/ 355 w 355"/>
              <a:gd name="T39" fmla="*/ 80 h 310"/>
              <a:gd name="T40" fmla="*/ 352 w 355"/>
              <a:gd name="T41" fmla="*/ 83 h 310"/>
              <a:gd name="T42" fmla="*/ 326 w 355"/>
              <a:gd name="T43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6" y="214"/>
                </a:moveTo>
                <a:lnTo>
                  <a:pt x="278" y="230"/>
                </a:lnTo>
                <a:lnTo>
                  <a:pt x="265" y="269"/>
                </a:lnTo>
                <a:lnTo>
                  <a:pt x="182" y="310"/>
                </a:lnTo>
                <a:lnTo>
                  <a:pt x="0" y="304"/>
                </a:lnTo>
                <a:lnTo>
                  <a:pt x="0" y="198"/>
                </a:lnTo>
                <a:lnTo>
                  <a:pt x="32" y="154"/>
                </a:lnTo>
                <a:lnTo>
                  <a:pt x="80" y="118"/>
                </a:lnTo>
                <a:lnTo>
                  <a:pt x="154" y="179"/>
                </a:lnTo>
                <a:lnTo>
                  <a:pt x="189" y="163"/>
                </a:lnTo>
                <a:lnTo>
                  <a:pt x="243" y="198"/>
                </a:lnTo>
                <a:lnTo>
                  <a:pt x="262" y="173"/>
                </a:lnTo>
                <a:lnTo>
                  <a:pt x="218" y="125"/>
                </a:lnTo>
                <a:lnTo>
                  <a:pt x="227" y="38"/>
                </a:lnTo>
                <a:lnTo>
                  <a:pt x="278" y="32"/>
                </a:lnTo>
                <a:lnTo>
                  <a:pt x="281" y="32"/>
                </a:lnTo>
                <a:lnTo>
                  <a:pt x="262" y="0"/>
                </a:lnTo>
                <a:lnTo>
                  <a:pt x="281" y="38"/>
                </a:lnTo>
                <a:lnTo>
                  <a:pt x="326" y="42"/>
                </a:lnTo>
                <a:lnTo>
                  <a:pt x="355" y="80"/>
                </a:lnTo>
                <a:lnTo>
                  <a:pt x="352" y="83"/>
                </a:lnTo>
                <a:lnTo>
                  <a:pt x="326" y="2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3" name="Freeform 1260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5 w 355"/>
              <a:gd name="T1" fmla="*/ 215 h 310"/>
              <a:gd name="T2" fmla="*/ 278 w 355"/>
              <a:gd name="T3" fmla="*/ 230 h 310"/>
              <a:gd name="T4" fmla="*/ 265 w 355"/>
              <a:gd name="T5" fmla="*/ 270 h 310"/>
              <a:gd name="T6" fmla="*/ 183 w 355"/>
              <a:gd name="T7" fmla="*/ 310 h 310"/>
              <a:gd name="T8" fmla="*/ 0 w 355"/>
              <a:gd name="T9" fmla="*/ 305 h 310"/>
              <a:gd name="T10" fmla="*/ 0 w 355"/>
              <a:gd name="T11" fmla="*/ 198 h 310"/>
              <a:gd name="T12" fmla="*/ 33 w 355"/>
              <a:gd name="T13" fmla="*/ 155 h 310"/>
              <a:gd name="T14" fmla="*/ 80 w 355"/>
              <a:gd name="T15" fmla="*/ 118 h 310"/>
              <a:gd name="T16" fmla="*/ 153 w 355"/>
              <a:gd name="T17" fmla="*/ 180 h 310"/>
              <a:gd name="T18" fmla="*/ 188 w 355"/>
              <a:gd name="T19" fmla="*/ 163 h 310"/>
              <a:gd name="T20" fmla="*/ 243 w 355"/>
              <a:gd name="T21" fmla="*/ 198 h 310"/>
              <a:gd name="T22" fmla="*/ 263 w 355"/>
              <a:gd name="T23" fmla="*/ 173 h 310"/>
              <a:gd name="T24" fmla="*/ 218 w 355"/>
              <a:gd name="T25" fmla="*/ 125 h 310"/>
              <a:gd name="T26" fmla="*/ 228 w 355"/>
              <a:gd name="T27" fmla="*/ 38 h 310"/>
              <a:gd name="T28" fmla="*/ 278 w 355"/>
              <a:gd name="T29" fmla="*/ 33 h 310"/>
              <a:gd name="T30" fmla="*/ 280 w 355"/>
              <a:gd name="T31" fmla="*/ 33 h 310"/>
              <a:gd name="T32" fmla="*/ 263 w 355"/>
              <a:gd name="T33" fmla="*/ 0 h 310"/>
              <a:gd name="T34" fmla="*/ 280 w 355"/>
              <a:gd name="T35" fmla="*/ 38 h 310"/>
              <a:gd name="T36" fmla="*/ 325 w 355"/>
              <a:gd name="T37" fmla="*/ 43 h 310"/>
              <a:gd name="T38" fmla="*/ 355 w 355"/>
              <a:gd name="T39" fmla="*/ 80 h 310"/>
              <a:gd name="T40" fmla="*/ 353 w 355"/>
              <a:gd name="T41" fmla="*/ 83 h 310"/>
              <a:gd name="T42" fmla="*/ 325 w 355"/>
              <a:gd name="T43" fmla="*/ 21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5" y="215"/>
                </a:moveTo>
                <a:lnTo>
                  <a:pt x="278" y="230"/>
                </a:lnTo>
                <a:lnTo>
                  <a:pt x="265" y="270"/>
                </a:lnTo>
                <a:lnTo>
                  <a:pt x="183" y="310"/>
                </a:lnTo>
                <a:lnTo>
                  <a:pt x="0" y="305"/>
                </a:lnTo>
                <a:lnTo>
                  <a:pt x="0" y="198"/>
                </a:lnTo>
                <a:lnTo>
                  <a:pt x="33" y="155"/>
                </a:lnTo>
                <a:lnTo>
                  <a:pt x="80" y="118"/>
                </a:lnTo>
                <a:lnTo>
                  <a:pt x="153" y="180"/>
                </a:lnTo>
                <a:lnTo>
                  <a:pt x="188" y="163"/>
                </a:lnTo>
                <a:lnTo>
                  <a:pt x="243" y="198"/>
                </a:lnTo>
                <a:lnTo>
                  <a:pt x="263" y="173"/>
                </a:lnTo>
                <a:lnTo>
                  <a:pt x="218" y="125"/>
                </a:lnTo>
                <a:lnTo>
                  <a:pt x="228" y="38"/>
                </a:lnTo>
                <a:lnTo>
                  <a:pt x="278" y="33"/>
                </a:lnTo>
                <a:lnTo>
                  <a:pt x="280" y="33"/>
                </a:lnTo>
                <a:lnTo>
                  <a:pt x="263" y="0"/>
                </a:lnTo>
                <a:lnTo>
                  <a:pt x="280" y="38"/>
                </a:lnTo>
                <a:lnTo>
                  <a:pt x="325" y="43"/>
                </a:lnTo>
                <a:lnTo>
                  <a:pt x="355" y="80"/>
                </a:lnTo>
                <a:lnTo>
                  <a:pt x="353" y="83"/>
                </a:lnTo>
                <a:lnTo>
                  <a:pt x="325" y="2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4" name="Freeform 1259"/>
          <p:cNvSpPr>
            <a:spLocks/>
          </p:cNvSpPr>
          <p:nvPr/>
        </p:nvSpPr>
        <p:spPr bwMode="auto">
          <a:xfrm>
            <a:off x="4541864" y="5688787"/>
            <a:ext cx="363127" cy="368171"/>
          </a:xfrm>
          <a:custGeom>
            <a:avLst/>
            <a:gdLst>
              <a:gd name="T0" fmla="*/ 35 w 361"/>
              <a:gd name="T1" fmla="*/ 0 h 365"/>
              <a:gd name="T2" fmla="*/ 38 w 361"/>
              <a:gd name="T3" fmla="*/ 19 h 365"/>
              <a:gd name="T4" fmla="*/ 38 w 361"/>
              <a:gd name="T5" fmla="*/ 93 h 365"/>
              <a:gd name="T6" fmla="*/ 70 w 361"/>
              <a:gd name="T7" fmla="*/ 154 h 365"/>
              <a:gd name="T8" fmla="*/ 0 w 361"/>
              <a:gd name="T9" fmla="*/ 339 h 365"/>
              <a:gd name="T10" fmla="*/ 16 w 361"/>
              <a:gd name="T11" fmla="*/ 365 h 365"/>
              <a:gd name="T12" fmla="*/ 323 w 361"/>
              <a:gd name="T13" fmla="*/ 349 h 365"/>
              <a:gd name="T14" fmla="*/ 329 w 361"/>
              <a:gd name="T15" fmla="*/ 349 h 365"/>
              <a:gd name="T16" fmla="*/ 329 w 361"/>
              <a:gd name="T17" fmla="*/ 243 h 365"/>
              <a:gd name="T18" fmla="*/ 361 w 361"/>
              <a:gd name="T19" fmla="*/ 199 h 365"/>
              <a:gd name="T20" fmla="*/ 361 w 361"/>
              <a:gd name="T21" fmla="*/ 173 h 365"/>
              <a:gd name="T22" fmla="*/ 310 w 361"/>
              <a:gd name="T23" fmla="*/ 93 h 365"/>
              <a:gd name="T24" fmla="*/ 297 w 361"/>
              <a:gd name="T25" fmla="*/ 39 h 365"/>
              <a:gd name="T26" fmla="*/ 163 w 361"/>
              <a:gd name="T27" fmla="*/ 42 h 365"/>
              <a:gd name="T28" fmla="*/ 147 w 361"/>
              <a:gd name="T29" fmla="*/ 0 h 365"/>
              <a:gd name="T30" fmla="*/ 38 w 361"/>
              <a:gd name="T31" fmla="*/ 7 h 365"/>
              <a:gd name="T32" fmla="*/ 35 w 361"/>
              <a:gd name="T33" fmla="*/ 7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8" y="19"/>
                </a:lnTo>
                <a:lnTo>
                  <a:pt x="38" y="93"/>
                </a:lnTo>
                <a:lnTo>
                  <a:pt x="70" y="154"/>
                </a:lnTo>
                <a:lnTo>
                  <a:pt x="0" y="339"/>
                </a:lnTo>
                <a:lnTo>
                  <a:pt x="16" y="365"/>
                </a:lnTo>
                <a:lnTo>
                  <a:pt x="323" y="349"/>
                </a:lnTo>
                <a:lnTo>
                  <a:pt x="329" y="349"/>
                </a:lnTo>
                <a:lnTo>
                  <a:pt x="329" y="243"/>
                </a:lnTo>
                <a:lnTo>
                  <a:pt x="361" y="199"/>
                </a:lnTo>
                <a:lnTo>
                  <a:pt x="361" y="173"/>
                </a:lnTo>
                <a:lnTo>
                  <a:pt x="310" y="93"/>
                </a:lnTo>
                <a:lnTo>
                  <a:pt x="297" y="39"/>
                </a:lnTo>
                <a:lnTo>
                  <a:pt x="163" y="42"/>
                </a:lnTo>
                <a:lnTo>
                  <a:pt x="147" y="0"/>
                </a:lnTo>
                <a:lnTo>
                  <a:pt x="38" y="7"/>
                </a:lnTo>
                <a:lnTo>
                  <a:pt x="35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5" name="Freeform 1258"/>
          <p:cNvSpPr>
            <a:spLocks/>
          </p:cNvSpPr>
          <p:nvPr/>
        </p:nvSpPr>
        <p:spPr bwMode="auto">
          <a:xfrm>
            <a:off x="4541864" y="5688787"/>
            <a:ext cx="365648" cy="368171"/>
          </a:xfrm>
          <a:custGeom>
            <a:avLst/>
            <a:gdLst>
              <a:gd name="T0" fmla="*/ 35 w 361"/>
              <a:gd name="T1" fmla="*/ 0 h 365"/>
              <a:gd name="T2" fmla="*/ 37 w 361"/>
              <a:gd name="T3" fmla="*/ 20 h 365"/>
              <a:gd name="T4" fmla="*/ 37 w 361"/>
              <a:gd name="T5" fmla="*/ 93 h 365"/>
              <a:gd name="T6" fmla="*/ 70 w 361"/>
              <a:gd name="T7" fmla="*/ 155 h 365"/>
              <a:gd name="T8" fmla="*/ 0 w 361"/>
              <a:gd name="T9" fmla="*/ 340 h 365"/>
              <a:gd name="T10" fmla="*/ 17 w 361"/>
              <a:gd name="T11" fmla="*/ 365 h 365"/>
              <a:gd name="T12" fmla="*/ 321 w 361"/>
              <a:gd name="T13" fmla="*/ 350 h 365"/>
              <a:gd name="T14" fmla="*/ 329 w 361"/>
              <a:gd name="T15" fmla="*/ 350 h 365"/>
              <a:gd name="T16" fmla="*/ 329 w 361"/>
              <a:gd name="T17" fmla="*/ 243 h 365"/>
              <a:gd name="T18" fmla="*/ 361 w 361"/>
              <a:gd name="T19" fmla="*/ 200 h 365"/>
              <a:gd name="T20" fmla="*/ 361 w 361"/>
              <a:gd name="T21" fmla="*/ 173 h 365"/>
              <a:gd name="T22" fmla="*/ 309 w 361"/>
              <a:gd name="T23" fmla="*/ 93 h 365"/>
              <a:gd name="T24" fmla="*/ 296 w 361"/>
              <a:gd name="T25" fmla="*/ 40 h 365"/>
              <a:gd name="T26" fmla="*/ 162 w 361"/>
              <a:gd name="T27" fmla="*/ 43 h 365"/>
              <a:gd name="T28" fmla="*/ 147 w 361"/>
              <a:gd name="T29" fmla="*/ 0 h 365"/>
              <a:gd name="T30" fmla="*/ 37 w 361"/>
              <a:gd name="T31" fmla="*/ 8 h 365"/>
              <a:gd name="T32" fmla="*/ 35 w 361"/>
              <a:gd name="T33" fmla="*/ 8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7" y="20"/>
                </a:lnTo>
                <a:lnTo>
                  <a:pt x="37" y="93"/>
                </a:lnTo>
                <a:lnTo>
                  <a:pt x="70" y="155"/>
                </a:lnTo>
                <a:lnTo>
                  <a:pt x="0" y="340"/>
                </a:lnTo>
                <a:lnTo>
                  <a:pt x="17" y="365"/>
                </a:lnTo>
                <a:lnTo>
                  <a:pt x="321" y="350"/>
                </a:lnTo>
                <a:lnTo>
                  <a:pt x="329" y="350"/>
                </a:lnTo>
                <a:lnTo>
                  <a:pt x="329" y="243"/>
                </a:lnTo>
                <a:lnTo>
                  <a:pt x="361" y="200"/>
                </a:lnTo>
                <a:lnTo>
                  <a:pt x="361" y="173"/>
                </a:lnTo>
                <a:lnTo>
                  <a:pt x="309" y="93"/>
                </a:lnTo>
                <a:lnTo>
                  <a:pt x="296" y="40"/>
                </a:lnTo>
                <a:lnTo>
                  <a:pt x="162" y="43"/>
                </a:lnTo>
                <a:lnTo>
                  <a:pt x="147" y="0"/>
                </a:lnTo>
                <a:lnTo>
                  <a:pt x="37" y="8"/>
                </a:lnTo>
                <a:lnTo>
                  <a:pt x="35" y="8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6" name="Freeform 1257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4 h 230"/>
              <a:gd name="T2" fmla="*/ 0 w 265"/>
              <a:gd name="T3" fmla="*/ 76 h 230"/>
              <a:gd name="T4" fmla="*/ 131 w 265"/>
              <a:gd name="T5" fmla="*/ 214 h 230"/>
              <a:gd name="T6" fmla="*/ 208 w 265"/>
              <a:gd name="T7" fmla="*/ 230 h 230"/>
              <a:gd name="T8" fmla="*/ 265 w 265"/>
              <a:gd name="T9" fmla="*/ 144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2 w 265"/>
              <a:gd name="T19" fmla="*/ 44 h 230"/>
              <a:gd name="T20" fmla="*/ 6 w 265"/>
              <a:gd name="T21" fmla="*/ 41 h 230"/>
              <a:gd name="T22" fmla="*/ 0 w 265"/>
              <a:gd name="T23" fmla="*/ 4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4"/>
                </a:moveTo>
                <a:lnTo>
                  <a:pt x="0" y="76"/>
                </a:lnTo>
                <a:lnTo>
                  <a:pt x="131" y="214"/>
                </a:lnTo>
                <a:lnTo>
                  <a:pt x="208" y="230"/>
                </a:lnTo>
                <a:lnTo>
                  <a:pt x="265" y="144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2" y="44"/>
                </a:lnTo>
                <a:lnTo>
                  <a:pt x="6" y="41"/>
                </a:lnTo>
                <a:lnTo>
                  <a:pt x="0" y="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7" name="Freeform 1256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3 h 230"/>
              <a:gd name="T2" fmla="*/ 0 w 265"/>
              <a:gd name="T3" fmla="*/ 75 h 230"/>
              <a:gd name="T4" fmla="*/ 130 w 265"/>
              <a:gd name="T5" fmla="*/ 213 h 230"/>
              <a:gd name="T6" fmla="*/ 208 w 265"/>
              <a:gd name="T7" fmla="*/ 230 h 230"/>
              <a:gd name="T8" fmla="*/ 265 w 265"/>
              <a:gd name="T9" fmla="*/ 143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3 w 265"/>
              <a:gd name="T19" fmla="*/ 43 h 230"/>
              <a:gd name="T20" fmla="*/ 5 w 265"/>
              <a:gd name="T21" fmla="*/ 40 h 230"/>
              <a:gd name="T22" fmla="*/ 0 w 265"/>
              <a:gd name="T23" fmla="*/ 4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3"/>
                </a:moveTo>
                <a:lnTo>
                  <a:pt x="0" y="75"/>
                </a:lnTo>
                <a:lnTo>
                  <a:pt x="130" y="213"/>
                </a:lnTo>
                <a:lnTo>
                  <a:pt x="208" y="230"/>
                </a:lnTo>
                <a:lnTo>
                  <a:pt x="265" y="143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3" y="43"/>
                </a:lnTo>
                <a:lnTo>
                  <a:pt x="5" y="40"/>
                </a:lnTo>
                <a:lnTo>
                  <a:pt x="0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8" name="Freeform 1255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1 h 275"/>
              <a:gd name="T2" fmla="*/ 189 w 285"/>
              <a:gd name="T3" fmla="*/ 224 h 275"/>
              <a:gd name="T4" fmla="*/ 115 w 285"/>
              <a:gd name="T5" fmla="*/ 240 h 275"/>
              <a:gd name="T6" fmla="*/ 71 w 285"/>
              <a:gd name="T7" fmla="*/ 272 h 275"/>
              <a:gd name="T8" fmla="*/ 0 w 285"/>
              <a:gd name="T9" fmla="*/ 275 h 275"/>
              <a:gd name="T10" fmla="*/ 23 w 285"/>
              <a:gd name="T11" fmla="*/ 71 h 275"/>
              <a:gd name="T12" fmla="*/ 154 w 285"/>
              <a:gd name="T13" fmla="*/ 0 h 275"/>
              <a:gd name="T14" fmla="*/ 157 w 285"/>
              <a:gd name="T15" fmla="*/ 0 h 275"/>
              <a:gd name="T16" fmla="*/ 157 w 285"/>
              <a:gd name="T17" fmla="*/ 3 h 275"/>
              <a:gd name="T18" fmla="*/ 285 w 285"/>
              <a:gd name="T19" fmla="*/ 138 h 275"/>
              <a:gd name="T20" fmla="*/ 285 w 285"/>
              <a:gd name="T21" fmla="*/ 14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1"/>
                </a:moveTo>
                <a:lnTo>
                  <a:pt x="189" y="224"/>
                </a:lnTo>
                <a:lnTo>
                  <a:pt x="115" y="240"/>
                </a:lnTo>
                <a:lnTo>
                  <a:pt x="71" y="272"/>
                </a:lnTo>
                <a:lnTo>
                  <a:pt x="0" y="275"/>
                </a:lnTo>
                <a:lnTo>
                  <a:pt x="23" y="71"/>
                </a:lnTo>
                <a:lnTo>
                  <a:pt x="154" y="0"/>
                </a:lnTo>
                <a:lnTo>
                  <a:pt x="157" y="0"/>
                </a:lnTo>
                <a:lnTo>
                  <a:pt x="157" y="3"/>
                </a:lnTo>
                <a:lnTo>
                  <a:pt x="285" y="138"/>
                </a:lnTo>
                <a:lnTo>
                  <a:pt x="285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9" name="Freeform 1254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0 h 275"/>
              <a:gd name="T2" fmla="*/ 190 w 285"/>
              <a:gd name="T3" fmla="*/ 223 h 275"/>
              <a:gd name="T4" fmla="*/ 115 w 285"/>
              <a:gd name="T5" fmla="*/ 240 h 275"/>
              <a:gd name="T6" fmla="*/ 70 w 285"/>
              <a:gd name="T7" fmla="*/ 273 h 275"/>
              <a:gd name="T8" fmla="*/ 0 w 285"/>
              <a:gd name="T9" fmla="*/ 275 h 275"/>
              <a:gd name="T10" fmla="*/ 23 w 285"/>
              <a:gd name="T11" fmla="*/ 70 h 275"/>
              <a:gd name="T12" fmla="*/ 155 w 285"/>
              <a:gd name="T13" fmla="*/ 0 h 275"/>
              <a:gd name="T14" fmla="*/ 158 w 285"/>
              <a:gd name="T15" fmla="*/ 0 h 275"/>
              <a:gd name="T16" fmla="*/ 158 w 285"/>
              <a:gd name="T17" fmla="*/ 3 h 275"/>
              <a:gd name="T18" fmla="*/ 285 w 285"/>
              <a:gd name="T19" fmla="*/ 138 h 275"/>
              <a:gd name="T20" fmla="*/ 285 w 285"/>
              <a:gd name="T21" fmla="*/ 14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0"/>
                </a:moveTo>
                <a:lnTo>
                  <a:pt x="190" y="223"/>
                </a:lnTo>
                <a:lnTo>
                  <a:pt x="115" y="240"/>
                </a:lnTo>
                <a:lnTo>
                  <a:pt x="70" y="273"/>
                </a:lnTo>
                <a:lnTo>
                  <a:pt x="0" y="275"/>
                </a:lnTo>
                <a:lnTo>
                  <a:pt x="23" y="70"/>
                </a:lnTo>
                <a:lnTo>
                  <a:pt x="155" y="0"/>
                </a:lnTo>
                <a:lnTo>
                  <a:pt x="158" y="0"/>
                </a:lnTo>
                <a:lnTo>
                  <a:pt x="158" y="3"/>
                </a:lnTo>
                <a:lnTo>
                  <a:pt x="285" y="138"/>
                </a:lnTo>
                <a:lnTo>
                  <a:pt x="285" y="1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0" name="Freeform 1253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1" name="Freeform 1252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3 w 42"/>
              <a:gd name="T5" fmla="*/ 39 h 42"/>
              <a:gd name="T6" fmla="*/ 35 w 42"/>
              <a:gd name="T7" fmla="*/ 42 h 42"/>
              <a:gd name="T8" fmla="*/ 42 w 42"/>
              <a:gd name="T9" fmla="*/ 26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3" y="39"/>
                </a:lnTo>
                <a:lnTo>
                  <a:pt x="35" y="42"/>
                </a:lnTo>
                <a:lnTo>
                  <a:pt x="42" y="26"/>
                </a:lnTo>
                <a:lnTo>
                  <a:pt x="2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2" name="Freeform 1251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2 w 42"/>
              <a:gd name="T5" fmla="*/ 37 h 42"/>
              <a:gd name="T6" fmla="*/ 35 w 42"/>
              <a:gd name="T7" fmla="*/ 42 h 42"/>
              <a:gd name="T8" fmla="*/ 42 w 42"/>
              <a:gd name="T9" fmla="*/ 25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2" y="37"/>
                </a:lnTo>
                <a:lnTo>
                  <a:pt x="35" y="42"/>
                </a:lnTo>
                <a:lnTo>
                  <a:pt x="42" y="25"/>
                </a:lnTo>
                <a:lnTo>
                  <a:pt x="2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3" name="Freeform 1250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19 h 54"/>
              <a:gd name="T4" fmla="*/ 9 w 41"/>
              <a:gd name="T5" fmla="*/ 0 h 54"/>
              <a:gd name="T6" fmla="*/ 32 w 41"/>
              <a:gd name="T7" fmla="*/ 0 h 54"/>
              <a:gd name="T8" fmla="*/ 41 w 41"/>
              <a:gd name="T9" fmla="*/ 38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19"/>
                </a:lnTo>
                <a:lnTo>
                  <a:pt x="9" y="0"/>
                </a:lnTo>
                <a:lnTo>
                  <a:pt x="32" y="0"/>
                </a:lnTo>
                <a:lnTo>
                  <a:pt x="41" y="38"/>
                </a:lnTo>
                <a:lnTo>
                  <a:pt x="3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4" name="Freeform 1249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1248"/>
          <p:cNvSpPr>
            <a:spLocks/>
          </p:cNvSpPr>
          <p:nvPr/>
        </p:nvSpPr>
        <p:spPr bwMode="auto">
          <a:xfrm>
            <a:off x="5179858" y="6392345"/>
            <a:ext cx="7566" cy="5043"/>
          </a:xfrm>
          <a:custGeom>
            <a:avLst/>
            <a:gdLst>
              <a:gd name="T0" fmla="*/ 0 w 6"/>
              <a:gd name="T1" fmla="*/ 0 h 3"/>
              <a:gd name="T2" fmla="*/ 6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1247"/>
          <p:cNvSpPr>
            <a:spLocks/>
          </p:cNvSpPr>
          <p:nvPr/>
        </p:nvSpPr>
        <p:spPr bwMode="auto">
          <a:xfrm>
            <a:off x="4559516" y="6041827"/>
            <a:ext cx="428692" cy="398432"/>
          </a:xfrm>
          <a:custGeom>
            <a:avLst/>
            <a:gdLst>
              <a:gd name="T0" fmla="*/ 0 w 425"/>
              <a:gd name="T1" fmla="*/ 16 h 394"/>
              <a:gd name="T2" fmla="*/ 73 w 425"/>
              <a:gd name="T3" fmla="*/ 134 h 394"/>
              <a:gd name="T4" fmla="*/ 60 w 425"/>
              <a:gd name="T5" fmla="*/ 256 h 394"/>
              <a:gd name="T6" fmla="*/ 131 w 425"/>
              <a:gd name="T7" fmla="*/ 394 h 394"/>
              <a:gd name="T8" fmla="*/ 127 w 425"/>
              <a:gd name="T9" fmla="*/ 384 h 394"/>
              <a:gd name="T10" fmla="*/ 217 w 425"/>
              <a:gd name="T11" fmla="*/ 371 h 394"/>
              <a:gd name="T12" fmla="*/ 243 w 425"/>
              <a:gd name="T13" fmla="*/ 358 h 394"/>
              <a:gd name="T14" fmla="*/ 243 w 425"/>
              <a:gd name="T15" fmla="*/ 310 h 394"/>
              <a:gd name="T16" fmla="*/ 262 w 425"/>
              <a:gd name="T17" fmla="*/ 310 h 394"/>
              <a:gd name="T18" fmla="*/ 236 w 425"/>
              <a:gd name="T19" fmla="*/ 310 h 394"/>
              <a:gd name="T20" fmla="*/ 259 w 425"/>
              <a:gd name="T21" fmla="*/ 106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6 h 394"/>
              <a:gd name="T28" fmla="*/ 399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7 w 425"/>
              <a:gd name="T35" fmla="*/ 0 h 394"/>
              <a:gd name="T36" fmla="*/ 0 w 425"/>
              <a:gd name="T37" fmla="*/ 1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6"/>
                </a:moveTo>
                <a:lnTo>
                  <a:pt x="73" y="134"/>
                </a:lnTo>
                <a:lnTo>
                  <a:pt x="60" y="256"/>
                </a:lnTo>
                <a:lnTo>
                  <a:pt x="131" y="394"/>
                </a:lnTo>
                <a:lnTo>
                  <a:pt x="127" y="384"/>
                </a:lnTo>
                <a:lnTo>
                  <a:pt x="217" y="371"/>
                </a:lnTo>
                <a:lnTo>
                  <a:pt x="243" y="358"/>
                </a:lnTo>
                <a:lnTo>
                  <a:pt x="243" y="310"/>
                </a:lnTo>
                <a:lnTo>
                  <a:pt x="262" y="310"/>
                </a:lnTo>
                <a:lnTo>
                  <a:pt x="236" y="310"/>
                </a:lnTo>
                <a:lnTo>
                  <a:pt x="259" y="106"/>
                </a:lnTo>
                <a:lnTo>
                  <a:pt x="390" y="35"/>
                </a:lnTo>
                <a:lnTo>
                  <a:pt x="393" y="35"/>
                </a:lnTo>
                <a:lnTo>
                  <a:pt x="393" y="6"/>
                </a:lnTo>
                <a:lnTo>
                  <a:pt x="399" y="3"/>
                </a:lnTo>
                <a:lnTo>
                  <a:pt x="425" y="3"/>
                </a:lnTo>
                <a:lnTo>
                  <a:pt x="313" y="0"/>
                </a:lnTo>
                <a:lnTo>
                  <a:pt x="307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Freeform 1246"/>
          <p:cNvSpPr>
            <a:spLocks/>
          </p:cNvSpPr>
          <p:nvPr/>
        </p:nvSpPr>
        <p:spPr bwMode="auto">
          <a:xfrm>
            <a:off x="4559516" y="6041827"/>
            <a:ext cx="428692" cy="395909"/>
          </a:xfrm>
          <a:custGeom>
            <a:avLst/>
            <a:gdLst>
              <a:gd name="T0" fmla="*/ 0 w 425"/>
              <a:gd name="T1" fmla="*/ 15 h 394"/>
              <a:gd name="T2" fmla="*/ 73 w 425"/>
              <a:gd name="T3" fmla="*/ 133 h 394"/>
              <a:gd name="T4" fmla="*/ 60 w 425"/>
              <a:gd name="T5" fmla="*/ 256 h 394"/>
              <a:gd name="T6" fmla="*/ 130 w 425"/>
              <a:gd name="T7" fmla="*/ 394 h 394"/>
              <a:gd name="T8" fmla="*/ 125 w 425"/>
              <a:gd name="T9" fmla="*/ 384 h 394"/>
              <a:gd name="T10" fmla="*/ 215 w 425"/>
              <a:gd name="T11" fmla="*/ 371 h 394"/>
              <a:gd name="T12" fmla="*/ 243 w 425"/>
              <a:gd name="T13" fmla="*/ 359 h 394"/>
              <a:gd name="T14" fmla="*/ 243 w 425"/>
              <a:gd name="T15" fmla="*/ 311 h 394"/>
              <a:gd name="T16" fmla="*/ 260 w 425"/>
              <a:gd name="T17" fmla="*/ 311 h 394"/>
              <a:gd name="T18" fmla="*/ 235 w 425"/>
              <a:gd name="T19" fmla="*/ 311 h 394"/>
              <a:gd name="T20" fmla="*/ 258 w 425"/>
              <a:gd name="T21" fmla="*/ 105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5 h 394"/>
              <a:gd name="T28" fmla="*/ 398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5 w 425"/>
              <a:gd name="T35" fmla="*/ 0 h 394"/>
              <a:gd name="T36" fmla="*/ 0 w 425"/>
              <a:gd name="T37" fmla="*/ 1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5"/>
                </a:moveTo>
                <a:lnTo>
                  <a:pt x="73" y="133"/>
                </a:lnTo>
                <a:lnTo>
                  <a:pt x="60" y="256"/>
                </a:lnTo>
                <a:lnTo>
                  <a:pt x="130" y="394"/>
                </a:lnTo>
                <a:lnTo>
                  <a:pt x="125" y="384"/>
                </a:lnTo>
                <a:lnTo>
                  <a:pt x="215" y="371"/>
                </a:lnTo>
                <a:lnTo>
                  <a:pt x="243" y="359"/>
                </a:lnTo>
                <a:lnTo>
                  <a:pt x="243" y="311"/>
                </a:lnTo>
                <a:lnTo>
                  <a:pt x="260" y="311"/>
                </a:lnTo>
                <a:lnTo>
                  <a:pt x="235" y="311"/>
                </a:lnTo>
                <a:lnTo>
                  <a:pt x="258" y="105"/>
                </a:lnTo>
                <a:lnTo>
                  <a:pt x="390" y="35"/>
                </a:lnTo>
                <a:lnTo>
                  <a:pt x="393" y="35"/>
                </a:lnTo>
                <a:lnTo>
                  <a:pt x="393" y="5"/>
                </a:lnTo>
                <a:lnTo>
                  <a:pt x="398" y="3"/>
                </a:lnTo>
                <a:lnTo>
                  <a:pt x="425" y="3"/>
                </a:lnTo>
                <a:lnTo>
                  <a:pt x="313" y="0"/>
                </a:lnTo>
                <a:lnTo>
                  <a:pt x="305" y="0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8" name="Freeform 1245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4 w 60"/>
              <a:gd name="T1" fmla="*/ 64 h 74"/>
              <a:gd name="T2" fmla="*/ 60 w 60"/>
              <a:gd name="T3" fmla="*/ 0 h 74"/>
              <a:gd name="T4" fmla="*/ 22 w 60"/>
              <a:gd name="T5" fmla="*/ 16 h 74"/>
              <a:gd name="T6" fmla="*/ 0 w 60"/>
              <a:gd name="T7" fmla="*/ 74 h 74"/>
              <a:gd name="T8" fmla="*/ 6 w 60"/>
              <a:gd name="T9" fmla="*/ 55 h 74"/>
              <a:gd name="T10" fmla="*/ 44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4" y="64"/>
                </a:moveTo>
                <a:lnTo>
                  <a:pt x="60" y="0"/>
                </a:lnTo>
                <a:lnTo>
                  <a:pt x="22" y="16"/>
                </a:lnTo>
                <a:lnTo>
                  <a:pt x="0" y="74"/>
                </a:lnTo>
                <a:lnTo>
                  <a:pt x="6" y="55"/>
                </a:lnTo>
                <a:lnTo>
                  <a:pt x="44" y="6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9" name="Freeform 1244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3 w 60"/>
              <a:gd name="T1" fmla="*/ 64 h 74"/>
              <a:gd name="T2" fmla="*/ 60 w 60"/>
              <a:gd name="T3" fmla="*/ 0 h 74"/>
              <a:gd name="T4" fmla="*/ 20 w 60"/>
              <a:gd name="T5" fmla="*/ 17 h 74"/>
              <a:gd name="T6" fmla="*/ 0 w 60"/>
              <a:gd name="T7" fmla="*/ 74 h 74"/>
              <a:gd name="T8" fmla="*/ 5 w 60"/>
              <a:gd name="T9" fmla="*/ 54 h 74"/>
              <a:gd name="T10" fmla="*/ 43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3" y="64"/>
                </a:moveTo>
                <a:lnTo>
                  <a:pt x="60" y="0"/>
                </a:lnTo>
                <a:lnTo>
                  <a:pt x="20" y="17"/>
                </a:lnTo>
                <a:lnTo>
                  <a:pt x="0" y="74"/>
                </a:lnTo>
                <a:lnTo>
                  <a:pt x="5" y="54"/>
                </a:lnTo>
                <a:lnTo>
                  <a:pt x="43" y="6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0" name="Line 1243"/>
          <p:cNvSpPr>
            <a:spLocks noChangeShapeType="1"/>
          </p:cNvSpPr>
          <p:nvPr/>
        </p:nvSpPr>
        <p:spPr bwMode="auto">
          <a:xfrm flipH="1">
            <a:off x="6135591" y="4327058"/>
            <a:ext cx="1765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1" name="Line 1242"/>
          <p:cNvSpPr>
            <a:spLocks noChangeShapeType="1"/>
          </p:cNvSpPr>
          <p:nvPr/>
        </p:nvSpPr>
        <p:spPr bwMode="auto">
          <a:xfrm flipH="1">
            <a:off x="6165851" y="6074609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2" name="Line 1241"/>
          <p:cNvSpPr>
            <a:spLocks noChangeShapeType="1"/>
          </p:cNvSpPr>
          <p:nvPr/>
        </p:nvSpPr>
        <p:spPr bwMode="auto">
          <a:xfrm flipH="1">
            <a:off x="6133068" y="608973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3" name="Line 1240"/>
          <p:cNvSpPr>
            <a:spLocks noChangeShapeType="1"/>
          </p:cNvSpPr>
          <p:nvPr/>
        </p:nvSpPr>
        <p:spPr bwMode="auto">
          <a:xfrm flipH="1">
            <a:off x="6100287" y="6099826"/>
            <a:ext cx="1765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4" name="Line 1239"/>
          <p:cNvSpPr>
            <a:spLocks noChangeShapeType="1"/>
          </p:cNvSpPr>
          <p:nvPr/>
        </p:nvSpPr>
        <p:spPr bwMode="auto">
          <a:xfrm flipH="1">
            <a:off x="6064982" y="6112435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5" name="Line 1238"/>
          <p:cNvSpPr>
            <a:spLocks noChangeShapeType="1"/>
          </p:cNvSpPr>
          <p:nvPr/>
        </p:nvSpPr>
        <p:spPr bwMode="auto">
          <a:xfrm flipH="1">
            <a:off x="6032199" y="612756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6" name="Line 1237"/>
          <p:cNvSpPr>
            <a:spLocks noChangeShapeType="1"/>
          </p:cNvSpPr>
          <p:nvPr/>
        </p:nvSpPr>
        <p:spPr bwMode="auto">
          <a:xfrm flipH="1">
            <a:off x="5996895" y="614017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7" name="Line 1236"/>
          <p:cNvSpPr>
            <a:spLocks noChangeShapeType="1"/>
          </p:cNvSpPr>
          <p:nvPr/>
        </p:nvSpPr>
        <p:spPr bwMode="auto">
          <a:xfrm flipH="1">
            <a:off x="5964114" y="6150260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8" name="Line 1235"/>
          <p:cNvSpPr>
            <a:spLocks noChangeShapeType="1"/>
          </p:cNvSpPr>
          <p:nvPr/>
        </p:nvSpPr>
        <p:spPr bwMode="auto">
          <a:xfrm flipH="1">
            <a:off x="5928810" y="616539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9" name="Line 1234"/>
          <p:cNvSpPr>
            <a:spLocks noChangeShapeType="1"/>
          </p:cNvSpPr>
          <p:nvPr/>
        </p:nvSpPr>
        <p:spPr bwMode="auto">
          <a:xfrm flipH="1">
            <a:off x="5896027" y="617547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0" name="Line 1233"/>
          <p:cNvSpPr>
            <a:spLocks noChangeShapeType="1"/>
          </p:cNvSpPr>
          <p:nvPr/>
        </p:nvSpPr>
        <p:spPr bwMode="auto">
          <a:xfrm flipH="1">
            <a:off x="5860722" y="6183043"/>
            <a:ext cx="22696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1" name="Line 1232"/>
          <p:cNvSpPr>
            <a:spLocks noChangeShapeType="1"/>
          </p:cNvSpPr>
          <p:nvPr/>
        </p:nvSpPr>
        <p:spPr bwMode="auto">
          <a:xfrm flipH="1">
            <a:off x="5832984" y="6195651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2" name="Line 1231"/>
          <p:cNvSpPr>
            <a:spLocks noChangeShapeType="1"/>
          </p:cNvSpPr>
          <p:nvPr/>
        </p:nvSpPr>
        <p:spPr bwMode="auto">
          <a:xfrm flipH="1">
            <a:off x="5797680" y="6205738"/>
            <a:ext cx="12608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3" name="Line 1230"/>
          <p:cNvSpPr>
            <a:spLocks noChangeShapeType="1"/>
          </p:cNvSpPr>
          <p:nvPr/>
        </p:nvSpPr>
        <p:spPr bwMode="auto">
          <a:xfrm flipH="1">
            <a:off x="5762376" y="621582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4" name="Line 1229"/>
          <p:cNvSpPr>
            <a:spLocks noChangeShapeType="1"/>
          </p:cNvSpPr>
          <p:nvPr/>
        </p:nvSpPr>
        <p:spPr bwMode="auto">
          <a:xfrm flipH="1">
            <a:off x="5729593" y="6228434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5" name="Line 1228"/>
          <p:cNvSpPr>
            <a:spLocks noChangeShapeType="1"/>
          </p:cNvSpPr>
          <p:nvPr/>
        </p:nvSpPr>
        <p:spPr bwMode="auto">
          <a:xfrm flipH="1">
            <a:off x="5694289" y="623599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6" name="Freeform 1227"/>
          <p:cNvSpPr>
            <a:spLocks/>
          </p:cNvSpPr>
          <p:nvPr/>
        </p:nvSpPr>
        <p:spPr bwMode="auto">
          <a:xfrm>
            <a:off x="5658985" y="6241042"/>
            <a:ext cx="17653" cy="10087"/>
          </a:xfrm>
          <a:custGeom>
            <a:avLst/>
            <a:gdLst>
              <a:gd name="T0" fmla="*/ 19 w 19"/>
              <a:gd name="T1" fmla="*/ 0 h 10"/>
              <a:gd name="T2" fmla="*/ 16 w 19"/>
              <a:gd name="T3" fmla="*/ 8 h 10"/>
              <a:gd name="T4" fmla="*/ 0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6" y="8"/>
                </a:lnTo>
                <a:lnTo>
                  <a:pt x="0" y="1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7" name="Line 1226"/>
          <p:cNvSpPr>
            <a:spLocks noChangeShapeType="1"/>
          </p:cNvSpPr>
          <p:nvPr/>
        </p:nvSpPr>
        <p:spPr bwMode="auto">
          <a:xfrm flipH="1">
            <a:off x="5626203" y="625365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8" name="Line 1225"/>
          <p:cNvSpPr>
            <a:spLocks noChangeShapeType="1"/>
          </p:cNvSpPr>
          <p:nvPr/>
        </p:nvSpPr>
        <p:spPr bwMode="auto">
          <a:xfrm flipH="1">
            <a:off x="5590899" y="626373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9" name="Line 1224"/>
          <p:cNvSpPr>
            <a:spLocks noChangeShapeType="1"/>
          </p:cNvSpPr>
          <p:nvPr/>
        </p:nvSpPr>
        <p:spPr bwMode="auto">
          <a:xfrm flipH="1">
            <a:off x="5555595" y="6271303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0" name="Line 1223"/>
          <p:cNvSpPr>
            <a:spLocks noChangeShapeType="1"/>
          </p:cNvSpPr>
          <p:nvPr/>
        </p:nvSpPr>
        <p:spPr bwMode="auto">
          <a:xfrm flipH="1">
            <a:off x="5520291" y="6281390"/>
            <a:ext cx="17651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1" name="Freeform 1222"/>
          <p:cNvSpPr>
            <a:spLocks/>
          </p:cNvSpPr>
          <p:nvPr/>
        </p:nvSpPr>
        <p:spPr bwMode="auto">
          <a:xfrm>
            <a:off x="5484987" y="6286433"/>
            <a:ext cx="20174" cy="0"/>
          </a:xfrm>
          <a:custGeom>
            <a:avLst/>
            <a:gdLst>
              <a:gd name="T0" fmla="*/ 19 w 19"/>
              <a:gd name="T1" fmla="*/ 9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2" name="Line 1221"/>
          <p:cNvSpPr>
            <a:spLocks noChangeShapeType="1"/>
          </p:cNvSpPr>
          <p:nvPr/>
        </p:nvSpPr>
        <p:spPr bwMode="auto">
          <a:xfrm flipH="1">
            <a:off x="5452204" y="628895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3" name="Line 1220"/>
          <p:cNvSpPr>
            <a:spLocks noChangeShapeType="1"/>
          </p:cNvSpPr>
          <p:nvPr/>
        </p:nvSpPr>
        <p:spPr bwMode="auto">
          <a:xfrm flipH="1">
            <a:off x="5416900" y="629904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4" name="Line 1219"/>
          <p:cNvSpPr>
            <a:spLocks noChangeShapeType="1"/>
          </p:cNvSpPr>
          <p:nvPr/>
        </p:nvSpPr>
        <p:spPr bwMode="auto">
          <a:xfrm flipH="1">
            <a:off x="5381596" y="6306607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5" name="Line 1218"/>
          <p:cNvSpPr>
            <a:spLocks noChangeShapeType="1"/>
          </p:cNvSpPr>
          <p:nvPr/>
        </p:nvSpPr>
        <p:spPr bwMode="auto">
          <a:xfrm flipH="1">
            <a:off x="5346292" y="6309129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6" name="Freeform 1217"/>
          <p:cNvSpPr>
            <a:spLocks/>
          </p:cNvSpPr>
          <p:nvPr/>
        </p:nvSpPr>
        <p:spPr bwMode="auto">
          <a:xfrm>
            <a:off x="5310988" y="6319216"/>
            <a:ext cx="20174" cy="0"/>
          </a:xfrm>
          <a:custGeom>
            <a:avLst/>
            <a:gdLst>
              <a:gd name="T0" fmla="*/ 19 w 19"/>
              <a:gd name="T1" fmla="*/ 3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7" name="Line 1216"/>
          <p:cNvSpPr>
            <a:spLocks noChangeShapeType="1"/>
          </p:cNvSpPr>
          <p:nvPr/>
        </p:nvSpPr>
        <p:spPr bwMode="auto">
          <a:xfrm flipH="1">
            <a:off x="5275684" y="632173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8" name="Line 1215"/>
          <p:cNvSpPr>
            <a:spLocks noChangeShapeType="1"/>
          </p:cNvSpPr>
          <p:nvPr/>
        </p:nvSpPr>
        <p:spPr bwMode="auto">
          <a:xfrm flipH="1">
            <a:off x="5237859" y="632678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9" name="Line 1214"/>
          <p:cNvSpPr>
            <a:spLocks noChangeShapeType="1"/>
          </p:cNvSpPr>
          <p:nvPr/>
        </p:nvSpPr>
        <p:spPr bwMode="auto">
          <a:xfrm flipH="1">
            <a:off x="5202555" y="632930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0" name="Line 1213"/>
          <p:cNvSpPr>
            <a:spLocks noChangeShapeType="1"/>
          </p:cNvSpPr>
          <p:nvPr/>
        </p:nvSpPr>
        <p:spPr bwMode="auto">
          <a:xfrm flipH="1">
            <a:off x="5164728" y="6334347"/>
            <a:ext cx="22696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1" name="Line 1212"/>
          <p:cNvSpPr>
            <a:spLocks noChangeShapeType="1"/>
          </p:cNvSpPr>
          <p:nvPr/>
        </p:nvSpPr>
        <p:spPr bwMode="auto">
          <a:xfrm flipH="1">
            <a:off x="5129424" y="6336867"/>
            <a:ext cx="22696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2" name="Line 1211"/>
          <p:cNvSpPr>
            <a:spLocks noChangeShapeType="1"/>
          </p:cNvSpPr>
          <p:nvPr/>
        </p:nvSpPr>
        <p:spPr bwMode="auto">
          <a:xfrm flipH="1">
            <a:off x="5094120" y="6341911"/>
            <a:ext cx="22696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3" name="Line 1210"/>
          <p:cNvSpPr>
            <a:spLocks noChangeShapeType="1"/>
          </p:cNvSpPr>
          <p:nvPr/>
        </p:nvSpPr>
        <p:spPr bwMode="auto">
          <a:xfrm flipH="1">
            <a:off x="5058816" y="6344433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4" name="Freeform 1209"/>
          <p:cNvSpPr>
            <a:spLocks/>
          </p:cNvSpPr>
          <p:nvPr/>
        </p:nvSpPr>
        <p:spPr bwMode="auto">
          <a:xfrm>
            <a:off x="5028555" y="6351998"/>
            <a:ext cx="12609" cy="0"/>
          </a:xfrm>
          <a:custGeom>
            <a:avLst/>
            <a:gdLst>
              <a:gd name="T0" fmla="*/ 12 w 12"/>
              <a:gd name="T1" fmla="*/ 9 w 12"/>
              <a:gd name="T2" fmla="*/ 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5" name="Line 1208"/>
          <p:cNvSpPr>
            <a:spLocks noChangeShapeType="1"/>
          </p:cNvSpPr>
          <p:nvPr/>
        </p:nvSpPr>
        <p:spPr bwMode="auto">
          <a:xfrm flipH="1">
            <a:off x="4990730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6" name="Line 1207"/>
          <p:cNvSpPr>
            <a:spLocks noChangeShapeType="1"/>
          </p:cNvSpPr>
          <p:nvPr/>
        </p:nvSpPr>
        <p:spPr bwMode="auto">
          <a:xfrm flipH="1">
            <a:off x="4955426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7" name="Line 1206"/>
          <p:cNvSpPr>
            <a:spLocks noChangeShapeType="1"/>
          </p:cNvSpPr>
          <p:nvPr/>
        </p:nvSpPr>
        <p:spPr bwMode="auto">
          <a:xfrm flipH="1">
            <a:off x="4920122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8" name="Line 1205"/>
          <p:cNvSpPr>
            <a:spLocks noChangeShapeType="1"/>
          </p:cNvSpPr>
          <p:nvPr/>
        </p:nvSpPr>
        <p:spPr bwMode="auto">
          <a:xfrm flipH="1">
            <a:off x="4884818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9" name="Line 1204"/>
          <p:cNvSpPr>
            <a:spLocks noChangeShapeType="1"/>
          </p:cNvSpPr>
          <p:nvPr/>
        </p:nvSpPr>
        <p:spPr bwMode="auto">
          <a:xfrm flipH="1">
            <a:off x="4846992" y="6357041"/>
            <a:ext cx="17653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0" name="Line 1203"/>
          <p:cNvSpPr>
            <a:spLocks noChangeShapeType="1"/>
          </p:cNvSpPr>
          <p:nvPr/>
        </p:nvSpPr>
        <p:spPr bwMode="auto">
          <a:xfrm flipH="1">
            <a:off x="4811688" y="6357041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1" name="Line 1202"/>
          <p:cNvSpPr>
            <a:spLocks noChangeShapeType="1"/>
          </p:cNvSpPr>
          <p:nvPr/>
        </p:nvSpPr>
        <p:spPr bwMode="auto">
          <a:xfrm flipH="1">
            <a:off x="4776383" y="6362085"/>
            <a:ext cx="17653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2" name="Freeform 1201"/>
          <p:cNvSpPr>
            <a:spLocks/>
          </p:cNvSpPr>
          <p:nvPr/>
        </p:nvSpPr>
        <p:spPr bwMode="auto">
          <a:xfrm>
            <a:off x="4741079" y="6362085"/>
            <a:ext cx="15130" cy="0"/>
          </a:xfrm>
          <a:custGeom>
            <a:avLst/>
            <a:gdLst>
              <a:gd name="T0" fmla="*/ 16 w 16"/>
              <a:gd name="T1" fmla="*/ 13 w 16"/>
              <a:gd name="T2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3" name="Freeform 1200"/>
          <p:cNvSpPr>
            <a:spLocks/>
          </p:cNvSpPr>
          <p:nvPr/>
        </p:nvSpPr>
        <p:spPr bwMode="auto">
          <a:xfrm>
            <a:off x="4100563" y="4120277"/>
            <a:ext cx="103391" cy="151303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19 h 151"/>
              <a:gd name="T4" fmla="*/ 29 w 103"/>
              <a:gd name="T5" fmla="*/ 80 h 151"/>
              <a:gd name="T6" fmla="*/ 0 w 103"/>
              <a:gd name="T7" fmla="*/ 138 h 151"/>
              <a:gd name="T8" fmla="*/ 35 w 103"/>
              <a:gd name="T9" fmla="*/ 141 h 151"/>
              <a:gd name="T10" fmla="*/ 42 w 103"/>
              <a:gd name="T11" fmla="*/ 151 h 151"/>
              <a:gd name="T12" fmla="*/ 103 w 103"/>
              <a:gd name="T13" fmla="*/ 23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19"/>
                </a:lnTo>
                <a:lnTo>
                  <a:pt x="29" y="80"/>
                </a:lnTo>
                <a:lnTo>
                  <a:pt x="0" y="138"/>
                </a:lnTo>
                <a:lnTo>
                  <a:pt x="35" y="141"/>
                </a:lnTo>
                <a:lnTo>
                  <a:pt x="42" y="151"/>
                </a:lnTo>
                <a:lnTo>
                  <a:pt x="103" y="23"/>
                </a:lnTo>
                <a:lnTo>
                  <a:pt x="4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4" name="Freeform 1199"/>
          <p:cNvSpPr>
            <a:spLocks/>
          </p:cNvSpPr>
          <p:nvPr/>
        </p:nvSpPr>
        <p:spPr bwMode="auto">
          <a:xfrm>
            <a:off x="4100563" y="4120277"/>
            <a:ext cx="103391" cy="153824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20 h 151"/>
              <a:gd name="T4" fmla="*/ 28 w 103"/>
              <a:gd name="T5" fmla="*/ 79 h 151"/>
              <a:gd name="T6" fmla="*/ 0 w 103"/>
              <a:gd name="T7" fmla="*/ 136 h 151"/>
              <a:gd name="T8" fmla="*/ 35 w 103"/>
              <a:gd name="T9" fmla="*/ 141 h 151"/>
              <a:gd name="T10" fmla="*/ 40 w 103"/>
              <a:gd name="T11" fmla="*/ 151 h 151"/>
              <a:gd name="T12" fmla="*/ 103 w 103"/>
              <a:gd name="T13" fmla="*/ 22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20"/>
                </a:lnTo>
                <a:lnTo>
                  <a:pt x="28" y="79"/>
                </a:lnTo>
                <a:lnTo>
                  <a:pt x="0" y="136"/>
                </a:lnTo>
                <a:lnTo>
                  <a:pt x="35" y="141"/>
                </a:lnTo>
                <a:lnTo>
                  <a:pt x="40" y="151"/>
                </a:lnTo>
                <a:lnTo>
                  <a:pt x="103" y="22"/>
                </a:lnTo>
                <a:lnTo>
                  <a:pt x="4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5" name="Freeform 1198"/>
          <p:cNvSpPr>
            <a:spLocks/>
          </p:cNvSpPr>
          <p:nvPr/>
        </p:nvSpPr>
        <p:spPr bwMode="auto">
          <a:xfrm>
            <a:off x="4829340" y="4231233"/>
            <a:ext cx="156347" cy="148781"/>
          </a:xfrm>
          <a:custGeom>
            <a:avLst/>
            <a:gdLst>
              <a:gd name="T0" fmla="*/ 0 w 154"/>
              <a:gd name="T1" fmla="*/ 58 h 147"/>
              <a:gd name="T2" fmla="*/ 10 w 154"/>
              <a:gd name="T3" fmla="*/ 83 h 147"/>
              <a:gd name="T4" fmla="*/ 55 w 154"/>
              <a:gd name="T5" fmla="*/ 102 h 147"/>
              <a:gd name="T6" fmla="*/ 61 w 154"/>
              <a:gd name="T7" fmla="*/ 147 h 147"/>
              <a:gd name="T8" fmla="*/ 90 w 154"/>
              <a:gd name="T9" fmla="*/ 144 h 147"/>
              <a:gd name="T10" fmla="*/ 115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7 w 154"/>
              <a:gd name="T17" fmla="*/ 6 h 147"/>
              <a:gd name="T18" fmla="*/ 80 w 154"/>
              <a:gd name="T19" fmla="*/ 0 h 147"/>
              <a:gd name="T20" fmla="*/ 80 w 154"/>
              <a:gd name="T21" fmla="*/ 13 h 147"/>
              <a:gd name="T22" fmla="*/ 77 w 154"/>
              <a:gd name="T23" fmla="*/ 13 h 147"/>
              <a:gd name="T24" fmla="*/ 80 w 154"/>
              <a:gd name="T25" fmla="*/ 10 h 147"/>
              <a:gd name="T26" fmla="*/ 26 w 154"/>
              <a:gd name="T27" fmla="*/ 45 h 147"/>
              <a:gd name="T28" fmla="*/ 29 w 154"/>
              <a:gd name="T29" fmla="*/ 48 h 147"/>
              <a:gd name="T30" fmla="*/ 0 w 154"/>
              <a:gd name="T31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8"/>
                </a:moveTo>
                <a:lnTo>
                  <a:pt x="10" y="83"/>
                </a:lnTo>
                <a:lnTo>
                  <a:pt x="55" y="102"/>
                </a:lnTo>
                <a:lnTo>
                  <a:pt x="61" y="147"/>
                </a:lnTo>
                <a:lnTo>
                  <a:pt x="90" y="144"/>
                </a:lnTo>
                <a:lnTo>
                  <a:pt x="115" y="122"/>
                </a:lnTo>
                <a:lnTo>
                  <a:pt x="106" y="77"/>
                </a:lnTo>
                <a:lnTo>
                  <a:pt x="154" y="32"/>
                </a:lnTo>
                <a:lnTo>
                  <a:pt x="87" y="6"/>
                </a:lnTo>
                <a:lnTo>
                  <a:pt x="80" y="0"/>
                </a:lnTo>
                <a:lnTo>
                  <a:pt x="80" y="13"/>
                </a:lnTo>
                <a:lnTo>
                  <a:pt x="77" y="13"/>
                </a:lnTo>
                <a:lnTo>
                  <a:pt x="80" y="10"/>
                </a:lnTo>
                <a:lnTo>
                  <a:pt x="26" y="45"/>
                </a:lnTo>
                <a:lnTo>
                  <a:pt x="29" y="48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6" name="Freeform 1197"/>
          <p:cNvSpPr>
            <a:spLocks/>
          </p:cNvSpPr>
          <p:nvPr/>
        </p:nvSpPr>
        <p:spPr bwMode="auto">
          <a:xfrm>
            <a:off x="4829340" y="4231233"/>
            <a:ext cx="153824" cy="148781"/>
          </a:xfrm>
          <a:custGeom>
            <a:avLst/>
            <a:gdLst>
              <a:gd name="T0" fmla="*/ 0 w 154"/>
              <a:gd name="T1" fmla="*/ 57 h 147"/>
              <a:gd name="T2" fmla="*/ 10 w 154"/>
              <a:gd name="T3" fmla="*/ 82 h 147"/>
              <a:gd name="T4" fmla="*/ 56 w 154"/>
              <a:gd name="T5" fmla="*/ 102 h 147"/>
              <a:gd name="T6" fmla="*/ 61 w 154"/>
              <a:gd name="T7" fmla="*/ 147 h 147"/>
              <a:gd name="T8" fmla="*/ 91 w 154"/>
              <a:gd name="T9" fmla="*/ 142 h 147"/>
              <a:gd name="T10" fmla="*/ 116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8 w 154"/>
              <a:gd name="T17" fmla="*/ 5 h 147"/>
              <a:gd name="T18" fmla="*/ 81 w 154"/>
              <a:gd name="T19" fmla="*/ 0 h 147"/>
              <a:gd name="T20" fmla="*/ 81 w 154"/>
              <a:gd name="T21" fmla="*/ 12 h 147"/>
              <a:gd name="T22" fmla="*/ 78 w 154"/>
              <a:gd name="T23" fmla="*/ 12 h 147"/>
              <a:gd name="T24" fmla="*/ 81 w 154"/>
              <a:gd name="T25" fmla="*/ 10 h 147"/>
              <a:gd name="T26" fmla="*/ 25 w 154"/>
              <a:gd name="T27" fmla="*/ 45 h 147"/>
              <a:gd name="T28" fmla="*/ 28 w 154"/>
              <a:gd name="T29" fmla="*/ 47 h 147"/>
              <a:gd name="T30" fmla="*/ 0 w 154"/>
              <a:gd name="T3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7"/>
                </a:moveTo>
                <a:lnTo>
                  <a:pt x="10" y="82"/>
                </a:lnTo>
                <a:lnTo>
                  <a:pt x="56" y="102"/>
                </a:lnTo>
                <a:lnTo>
                  <a:pt x="61" y="147"/>
                </a:lnTo>
                <a:lnTo>
                  <a:pt x="91" y="142"/>
                </a:lnTo>
                <a:lnTo>
                  <a:pt x="116" y="122"/>
                </a:lnTo>
                <a:lnTo>
                  <a:pt x="106" y="77"/>
                </a:lnTo>
                <a:lnTo>
                  <a:pt x="154" y="32"/>
                </a:lnTo>
                <a:lnTo>
                  <a:pt x="88" y="5"/>
                </a:lnTo>
                <a:lnTo>
                  <a:pt x="81" y="0"/>
                </a:lnTo>
                <a:lnTo>
                  <a:pt x="81" y="12"/>
                </a:lnTo>
                <a:lnTo>
                  <a:pt x="78" y="12"/>
                </a:lnTo>
                <a:lnTo>
                  <a:pt x="81" y="10"/>
                </a:lnTo>
                <a:lnTo>
                  <a:pt x="25" y="45"/>
                </a:lnTo>
                <a:lnTo>
                  <a:pt x="28" y="47"/>
                </a:lnTo>
                <a:lnTo>
                  <a:pt x="0" y="57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8" name="Line 1195"/>
          <p:cNvSpPr>
            <a:spLocks noChangeShapeType="1"/>
          </p:cNvSpPr>
          <p:nvPr/>
        </p:nvSpPr>
        <p:spPr bwMode="auto">
          <a:xfrm>
            <a:off x="5525335" y="761348"/>
            <a:ext cx="12608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9" name="Line 1194"/>
          <p:cNvSpPr>
            <a:spLocks noChangeShapeType="1"/>
          </p:cNvSpPr>
          <p:nvPr/>
        </p:nvSpPr>
        <p:spPr bwMode="auto">
          <a:xfrm>
            <a:off x="5545508" y="76891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0" name="Line 1193"/>
          <p:cNvSpPr>
            <a:spLocks noChangeShapeType="1"/>
          </p:cNvSpPr>
          <p:nvPr/>
        </p:nvSpPr>
        <p:spPr bwMode="auto">
          <a:xfrm>
            <a:off x="5568203" y="776478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1" name="Freeform 1192"/>
          <p:cNvSpPr>
            <a:spLocks/>
          </p:cNvSpPr>
          <p:nvPr/>
        </p:nvSpPr>
        <p:spPr bwMode="auto">
          <a:xfrm>
            <a:off x="5590899" y="786565"/>
            <a:ext cx="12608" cy="7564"/>
          </a:xfrm>
          <a:custGeom>
            <a:avLst/>
            <a:gdLst>
              <a:gd name="T0" fmla="*/ 0 w 13"/>
              <a:gd name="T1" fmla="*/ 0 h 6"/>
              <a:gd name="T2" fmla="*/ 10 w 13"/>
              <a:gd name="T3" fmla="*/ 2 h 6"/>
              <a:gd name="T4" fmla="*/ 13 w 1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0" y="2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2" name="Line 1191"/>
          <p:cNvSpPr>
            <a:spLocks noChangeShapeType="1"/>
          </p:cNvSpPr>
          <p:nvPr/>
        </p:nvSpPr>
        <p:spPr bwMode="auto">
          <a:xfrm>
            <a:off x="5608551" y="79665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3" name="Line 1190"/>
          <p:cNvSpPr>
            <a:spLocks noChangeShapeType="1"/>
          </p:cNvSpPr>
          <p:nvPr/>
        </p:nvSpPr>
        <p:spPr bwMode="auto">
          <a:xfrm>
            <a:off x="5633768" y="806739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4" name="Line 1189"/>
          <p:cNvSpPr>
            <a:spLocks noChangeShapeType="1"/>
          </p:cNvSpPr>
          <p:nvPr/>
        </p:nvSpPr>
        <p:spPr bwMode="auto">
          <a:xfrm>
            <a:off x="5651421" y="816826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5" name="Line 1188"/>
          <p:cNvSpPr>
            <a:spLocks noChangeShapeType="1"/>
          </p:cNvSpPr>
          <p:nvPr/>
        </p:nvSpPr>
        <p:spPr bwMode="auto">
          <a:xfrm>
            <a:off x="5674115" y="824390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606" name="Group 987"/>
          <p:cNvGrpSpPr>
            <a:grpSpLocks/>
          </p:cNvGrpSpPr>
          <p:nvPr/>
        </p:nvGrpSpPr>
        <p:grpSpPr bwMode="auto">
          <a:xfrm>
            <a:off x="5694289" y="834477"/>
            <a:ext cx="1185208" cy="3762404"/>
            <a:chOff x="6206" y="1668"/>
            <a:chExt cx="1175" cy="3731"/>
          </a:xfrm>
        </p:grpSpPr>
        <p:sp>
          <p:nvSpPr>
            <p:cNvPr id="607" name="Line 1187"/>
            <p:cNvSpPr>
              <a:spLocks noChangeShapeType="1"/>
            </p:cNvSpPr>
            <p:nvPr/>
          </p:nvSpPr>
          <p:spPr bwMode="auto">
            <a:xfrm>
              <a:off x="6206" y="166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Line 1186"/>
            <p:cNvSpPr>
              <a:spLocks noChangeShapeType="1"/>
            </p:cNvSpPr>
            <p:nvPr/>
          </p:nvSpPr>
          <p:spPr bwMode="auto">
            <a:xfrm>
              <a:off x="6229" y="167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1185"/>
            <p:cNvSpPr>
              <a:spLocks/>
            </p:cNvSpPr>
            <p:nvPr/>
          </p:nvSpPr>
          <p:spPr bwMode="auto">
            <a:xfrm>
              <a:off x="6248" y="1687"/>
              <a:ext cx="13" cy="6"/>
            </a:xfrm>
            <a:custGeom>
              <a:avLst/>
              <a:gdLst>
                <a:gd name="T0" fmla="*/ 0 w 13"/>
                <a:gd name="T1" fmla="*/ 0 h 6"/>
                <a:gd name="T2" fmla="*/ 10 w 13"/>
                <a:gd name="T3" fmla="*/ 6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10" y="6"/>
                  </a:lnTo>
                  <a:lnTo>
                    <a:pt x="13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Line 1184"/>
            <p:cNvSpPr>
              <a:spLocks noChangeShapeType="1"/>
            </p:cNvSpPr>
            <p:nvPr/>
          </p:nvSpPr>
          <p:spPr bwMode="auto">
            <a:xfrm>
              <a:off x="6270" y="170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Line 1183"/>
            <p:cNvSpPr>
              <a:spLocks noChangeShapeType="1"/>
            </p:cNvSpPr>
            <p:nvPr/>
          </p:nvSpPr>
          <p:spPr bwMode="auto">
            <a:xfrm>
              <a:off x="6290" y="1709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Line 1182"/>
            <p:cNvSpPr>
              <a:spLocks noChangeShapeType="1"/>
            </p:cNvSpPr>
            <p:nvPr/>
          </p:nvSpPr>
          <p:spPr bwMode="auto">
            <a:xfrm>
              <a:off x="6309" y="172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Line 1181"/>
            <p:cNvSpPr>
              <a:spLocks noChangeShapeType="1"/>
            </p:cNvSpPr>
            <p:nvPr/>
          </p:nvSpPr>
          <p:spPr bwMode="auto">
            <a:xfrm>
              <a:off x="6331" y="1732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Line 1180"/>
            <p:cNvSpPr>
              <a:spLocks noChangeShapeType="1"/>
            </p:cNvSpPr>
            <p:nvPr/>
          </p:nvSpPr>
          <p:spPr bwMode="auto">
            <a:xfrm>
              <a:off x="6350" y="174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Line 1179"/>
            <p:cNvSpPr>
              <a:spLocks noChangeShapeType="1"/>
            </p:cNvSpPr>
            <p:nvPr/>
          </p:nvSpPr>
          <p:spPr bwMode="auto">
            <a:xfrm>
              <a:off x="6370" y="1757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1178"/>
            <p:cNvSpPr>
              <a:spLocks/>
            </p:cNvSpPr>
            <p:nvPr/>
          </p:nvSpPr>
          <p:spPr bwMode="auto">
            <a:xfrm>
              <a:off x="6389" y="1767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3 h 10"/>
                <a:gd name="T4" fmla="*/ 13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3"/>
                  </a:lnTo>
                  <a:lnTo>
                    <a:pt x="13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Line 1177"/>
            <p:cNvSpPr>
              <a:spLocks noChangeShapeType="1"/>
            </p:cNvSpPr>
            <p:nvPr/>
          </p:nvSpPr>
          <p:spPr bwMode="auto">
            <a:xfrm>
              <a:off x="6408" y="178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Line 1176"/>
            <p:cNvSpPr>
              <a:spLocks noChangeShapeType="1"/>
            </p:cNvSpPr>
            <p:nvPr/>
          </p:nvSpPr>
          <p:spPr bwMode="auto">
            <a:xfrm>
              <a:off x="6427" y="1793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Line 1175"/>
            <p:cNvSpPr>
              <a:spLocks noChangeShapeType="1"/>
            </p:cNvSpPr>
            <p:nvPr/>
          </p:nvSpPr>
          <p:spPr bwMode="auto">
            <a:xfrm>
              <a:off x="6446" y="18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Line 1174"/>
            <p:cNvSpPr>
              <a:spLocks noChangeShapeType="1"/>
            </p:cNvSpPr>
            <p:nvPr/>
          </p:nvSpPr>
          <p:spPr bwMode="auto">
            <a:xfrm>
              <a:off x="6466" y="1818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1173"/>
            <p:cNvSpPr>
              <a:spLocks noChangeShapeType="1"/>
            </p:cNvSpPr>
            <p:nvPr/>
          </p:nvSpPr>
          <p:spPr bwMode="auto">
            <a:xfrm>
              <a:off x="6485" y="183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Line 1172"/>
            <p:cNvSpPr>
              <a:spLocks noChangeShapeType="1"/>
            </p:cNvSpPr>
            <p:nvPr/>
          </p:nvSpPr>
          <p:spPr bwMode="auto">
            <a:xfrm>
              <a:off x="6504" y="184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1171"/>
            <p:cNvSpPr>
              <a:spLocks/>
            </p:cNvSpPr>
            <p:nvPr/>
          </p:nvSpPr>
          <p:spPr bwMode="auto">
            <a:xfrm>
              <a:off x="6523" y="186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3 w 10"/>
                <a:gd name="T3" fmla="*/ 0 h 6"/>
                <a:gd name="T4" fmla="*/ 10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3" y="0"/>
                  </a:lnTo>
                  <a:lnTo>
                    <a:pt x="1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1170"/>
            <p:cNvSpPr>
              <a:spLocks noChangeShapeType="1"/>
            </p:cNvSpPr>
            <p:nvPr/>
          </p:nvSpPr>
          <p:spPr bwMode="auto">
            <a:xfrm>
              <a:off x="6542" y="187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1169"/>
            <p:cNvSpPr>
              <a:spLocks noChangeShapeType="1"/>
            </p:cNvSpPr>
            <p:nvPr/>
          </p:nvSpPr>
          <p:spPr bwMode="auto">
            <a:xfrm>
              <a:off x="6558" y="188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1168"/>
            <p:cNvSpPr>
              <a:spLocks/>
            </p:cNvSpPr>
            <p:nvPr/>
          </p:nvSpPr>
          <p:spPr bwMode="auto">
            <a:xfrm>
              <a:off x="6578" y="1901"/>
              <a:ext cx="12" cy="7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7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9" y="7"/>
                  </a:lnTo>
                  <a:lnTo>
                    <a:pt x="12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1167"/>
            <p:cNvSpPr>
              <a:spLocks noChangeShapeType="1"/>
            </p:cNvSpPr>
            <p:nvPr/>
          </p:nvSpPr>
          <p:spPr bwMode="auto">
            <a:xfrm>
              <a:off x="6597" y="191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1166"/>
            <p:cNvSpPr>
              <a:spLocks noChangeShapeType="1"/>
            </p:cNvSpPr>
            <p:nvPr/>
          </p:nvSpPr>
          <p:spPr bwMode="auto">
            <a:xfrm>
              <a:off x="6613" y="193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Line 1165"/>
            <p:cNvSpPr>
              <a:spLocks noChangeShapeType="1"/>
            </p:cNvSpPr>
            <p:nvPr/>
          </p:nvSpPr>
          <p:spPr bwMode="auto">
            <a:xfrm>
              <a:off x="6632" y="19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Line 1164"/>
            <p:cNvSpPr>
              <a:spLocks noChangeShapeType="1"/>
            </p:cNvSpPr>
            <p:nvPr/>
          </p:nvSpPr>
          <p:spPr bwMode="auto">
            <a:xfrm>
              <a:off x="6648" y="195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Line 1163"/>
            <p:cNvSpPr>
              <a:spLocks noChangeShapeType="1"/>
            </p:cNvSpPr>
            <p:nvPr/>
          </p:nvSpPr>
          <p:spPr bwMode="auto">
            <a:xfrm>
              <a:off x="6667" y="19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1162"/>
            <p:cNvSpPr>
              <a:spLocks noChangeShapeType="1"/>
            </p:cNvSpPr>
            <p:nvPr/>
          </p:nvSpPr>
          <p:spPr bwMode="auto">
            <a:xfrm>
              <a:off x="6683" y="199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161"/>
            <p:cNvSpPr>
              <a:spLocks/>
            </p:cNvSpPr>
            <p:nvPr/>
          </p:nvSpPr>
          <p:spPr bwMode="auto">
            <a:xfrm>
              <a:off x="6699" y="2004"/>
              <a:ext cx="13" cy="9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6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6"/>
                  </a:lnTo>
                  <a:lnTo>
                    <a:pt x="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Line 1160"/>
            <p:cNvSpPr>
              <a:spLocks noChangeShapeType="1"/>
            </p:cNvSpPr>
            <p:nvPr/>
          </p:nvSpPr>
          <p:spPr bwMode="auto">
            <a:xfrm>
              <a:off x="6718" y="202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Line 1159"/>
            <p:cNvSpPr>
              <a:spLocks noChangeShapeType="1"/>
            </p:cNvSpPr>
            <p:nvPr/>
          </p:nvSpPr>
          <p:spPr bwMode="auto">
            <a:xfrm>
              <a:off x="6734" y="203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Line 1158"/>
            <p:cNvSpPr>
              <a:spLocks noChangeShapeType="1"/>
            </p:cNvSpPr>
            <p:nvPr/>
          </p:nvSpPr>
          <p:spPr bwMode="auto">
            <a:xfrm>
              <a:off x="6750" y="205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1157"/>
            <p:cNvSpPr>
              <a:spLocks noChangeShapeType="1"/>
            </p:cNvSpPr>
            <p:nvPr/>
          </p:nvSpPr>
          <p:spPr bwMode="auto">
            <a:xfrm>
              <a:off x="6766" y="206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1156"/>
            <p:cNvSpPr>
              <a:spLocks noChangeShapeType="1"/>
            </p:cNvSpPr>
            <p:nvPr/>
          </p:nvSpPr>
          <p:spPr bwMode="auto">
            <a:xfrm>
              <a:off x="6782" y="2084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Line 1155"/>
            <p:cNvSpPr>
              <a:spLocks noChangeShapeType="1"/>
            </p:cNvSpPr>
            <p:nvPr/>
          </p:nvSpPr>
          <p:spPr bwMode="auto">
            <a:xfrm>
              <a:off x="6798" y="210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1154"/>
            <p:cNvSpPr>
              <a:spLocks/>
            </p:cNvSpPr>
            <p:nvPr/>
          </p:nvSpPr>
          <p:spPr bwMode="auto">
            <a:xfrm>
              <a:off x="6814" y="2119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3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3" y="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1153"/>
            <p:cNvSpPr>
              <a:spLocks noChangeShapeType="1"/>
            </p:cNvSpPr>
            <p:nvPr/>
          </p:nvSpPr>
          <p:spPr bwMode="auto">
            <a:xfrm>
              <a:off x="6830" y="213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1152"/>
            <p:cNvSpPr>
              <a:spLocks noChangeShapeType="1"/>
            </p:cNvSpPr>
            <p:nvPr/>
          </p:nvSpPr>
          <p:spPr bwMode="auto">
            <a:xfrm>
              <a:off x="6846" y="215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1151"/>
            <p:cNvSpPr>
              <a:spLocks/>
            </p:cNvSpPr>
            <p:nvPr/>
          </p:nvSpPr>
          <p:spPr bwMode="auto">
            <a:xfrm>
              <a:off x="6862" y="217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7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7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Line 1150"/>
            <p:cNvSpPr>
              <a:spLocks noChangeShapeType="1"/>
            </p:cNvSpPr>
            <p:nvPr/>
          </p:nvSpPr>
          <p:spPr bwMode="auto">
            <a:xfrm>
              <a:off x="6875" y="218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Line 1149"/>
            <p:cNvSpPr>
              <a:spLocks noChangeShapeType="1"/>
            </p:cNvSpPr>
            <p:nvPr/>
          </p:nvSpPr>
          <p:spPr bwMode="auto">
            <a:xfrm>
              <a:off x="6891" y="220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1148"/>
            <p:cNvSpPr>
              <a:spLocks noChangeShapeType="1"/>
            </p:cNvSpPr>
            <p:nvPr/>
          </p:nvSpPr>
          <p:spPr bwMode="auto">
            <a:xfrm>
              <a:off x="6907" y="22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Line 1147"/>
            <p:cNvSpPr>
              <a:spLocks noChangeShapeType="1"/>
            </p:cNvSpPr>
            <p:nvPr/>
          </p:nvSpPr>
          <p:spPr bwMode="auto">
            <a:xfrm>
              <a:off x="6920" y="224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Line 1146"/>
            <p:cNvSpPr>
              <a:spLocks noChangeShapeType="1"/>
            </p:cNvSpPr>
            <p:nvPr/>
          </p:nvSpPr>
          <p:spPr bwMode="auto">
            <a:xfrm>
              <a:off x="6936" y="2260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Line 1145"/>
            <p:cNvSpPr>
              <a:spLocks noChangeShapeType="1"/>
            </p:cNvSpPr>
            <p:nvPr/>
          </p:nvSpPr>
          <p:spPr bwMode="auto">
            <a:xfrm>
              <a:off x="6949" y="227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144"/>
            <p:cNvSpPr>
              <a:spLocks/>
            </p:cNvSpPr>
            <p:nvPr/>
          </p:nvSpPr>
          <p:spPr bwMode="auto">
            <a:xfrm>
              <a:off x="6961" y="229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3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3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Line 1143"/>
            <p:cNvSpPr>
              <a:spLocks noChangeShapeType="1"/>
            </p:cNvSpPr>
            <p:nvPr/>
          </p:nvSpPr>
          <p:spPr bwMode="auto">
            <a:xfrm>
              <a:off x="6977" y="231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1142"/>
            <p:cNvSpPr>
              <a:spLocks noChangeShapeType="1"/>
            </p:cNvSpPr>
            <p:nvPr/>
          </p:nvSpPr>
          <p:spPr bwMode="auto">
            <a:xfrm>
              <a:off x="6990" y="2333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141"/>
            <p:cNvSpPr>
              <a:spLocks/>
            </p:cNvSpPr>
            <p:nvPr/>
          </p:nvSpPr>
          <p:spPr bwMode="auto">
            <a:xfrm>
              <a:off x="7003" y="2352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6 w 10"/>
                <a:gd name="T3" fmla="*/ 1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6" y="1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Line 1140"/>
            <p:cNvSpPr>
              <a:spLocks noChangeShapeType="1"/>
            </p:cNvSpPr>
            <p:nvPr/>
          </p:nvSpPr>
          <p:spPr bwMode="auto">
            <a:xfrm>
              <a:off x="7016" y="23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Line 1139"/>
            <p:cNvSpPr>
              <a:spLocks noChangeShapeType="1"/>
            </p:cNvSpPr>
            <p:nvPr/>
          </p:nvSpPr>
          <p:spPr bwMode="auto">
            <a:xfrm>
              <a:off x="7029" y="2391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Line 1138"/>
            <p:cNvSpPr>
              <a:spLocks noChangeShapeType="1"/>
            </p:cNvSpPr>
            <p:nvPr/>
          </p:nvSpPr>
          <p:spPr bwMode="auto">
            <a:xfrm>
              <a:off x="7041" y="241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Line 1137"/>
            <p:cNvSpPr>
              <a:spLocks noChangeShapeType="1"/>
            </p:cNvSpPr>
            <p:nvPr/>
          </p:nvSpPr>
          <p:spPr bwMode="auto">
            <a:xfrm>
              <a:off x="7054" y="2429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1136"/>
            <p:cNvSpPr>
              <a:spLocks noChangeShapeType="1"/>
            </p:cNvSpPr>
            <p:nvPr/>
          </p:nvSpPr>
          <p:spPr bwMode="auto">
            <a:xfrm>
              <a:off x="7067" y="244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1135"/>
            <p:cNvSpPr>
              <a:spLocks noChangeShapeType="1"/>
            </p:cNvSpPr>
            <p:nvPr/>
          </p:nvSpPr>
          <p:spPr bwMode="auto">
            <a:xfrm>
              <a:off x="7080" y="246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34"/>
            <p:cNvSpPr>
              <a:spLocks/>
            </p:cNvSpPr>
            <p:nvPr/>
          </p:nvSpPr>
          <p:spPr bwMode="auto">
            <a:xfrm>
              <a:off x="7089" y="2487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7" y="6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1133"/>
            <p:cNvSpPr>
              <a:spLocks noChangeShapeType="1"/>
            </p:cNvSpPr>
            <p:nvPr/>
          </p:nvSpPr>
          <p:spPr bwMode="auto">
            <a:xfrm>
              <a:off x="7102" y="250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1132"/>
            <p:cNvSpPr>
              <a:spLocks noChangeShapeType="1"/>
            </p:cNvSpPr>
            <p:nvPr/>
          </p:nvSpPr>
          <p:spPr bwMode="auto">
            <a:xfrm>
              <a:off x="7112" y="25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1131"/>
            <p:cNvSpPr>
              <a:spLocks noChangeShapeType="1"/>
            </p:cNvSpPr>
            <p:nvPr/>
          </p:nvSpPr>
          <p:spPr bwMode="auto">
            <a:xfrm>
              <a:off x="7125" y="2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Line 1130"/>
            <p:cNvSpPr>
              <a:spLocks noChangeShapeType="1"/>
            </p:cNvSpPr>
            <p:nvPr/>
          </p:nvSpPr>
          <p:spPr bwMode="auto">
            <a:xfrm>
              <a:off x="7134" y="256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1129"/>
            <p:cNvSpPr>
              <a:spLocks noChangeShapeType="1"/>
            </p:cNvSpPr>
            <p:nvPr/>
          </p:nvSpPr>
          <p:spPr bwMode="auto">
            <a:xfrm>
              <a:off x="7147" y="258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Line 1128"/>
            <p:cNvSpPr>
              <a:spLocks noChangeShapeType="1"/>
            </p:cNvSpPr>
            <p:nvPr/>
          </p:nvSpPr>
          <p:spPr bwMode="auto">
            <a:xfrm>
              <a:off x="7157" y="260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27"/>
            <p:cNvSpPr>
              <a:spLocks/>
            </p:cNvSpPr>
            <p:nvPr/>
          </p:nvSpPr>
          <p:spPr bwMode="auto">
            <a:xfrm>
              <a:off x="7166" y="2628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3 w 7"/>
                <a:gd name="T3" fmla="*/ 3 h 12"/>
                <a:gd name="T4" fmla="*/ 7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lnTo>
                    <a:pt x="3" y="3"/>
                  </a:lnTo>
                  <a:lnTo>
                    <a:pt x="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1126"/>
            <p:cNvSpPr>
              <a:spLocks noChangeShapeType="1"/>
            </p:cNvSpPr>
            <p:nvPr/>
          </p:nvSpPr>
          <p:spPr bwMode="auto">
            <a:xfrm>
              <a:off x="7176" y="26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1125"/>
            <p:cNvSpPr>
              <a:spLocks noChangeShapeType="1"/>
            </p:cNvSpPr>
            <p:nvPr/>
          </p:nvSpPr>
          <p:spPr bwMode="auto">
            <a:xfrm>
              <a:off x="7185" y="26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124"/>
            <p:cNvSpPr>
              <a:spLocks/>
            </p:cNvSpPr>
            <p:nvPr/>
          </p:nvSpPr>
          <p:spPr bwMode="auto">
            <a:xfrm>
              <a:off x="7195" y="2692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9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Line 1123"/>
            <p:cNvSpPr>
              <a:spLocks noChangeShapeType="1"/>
            </p:cNvSpPr>
            <p:nvPr/>
          </p:nvSpPr>
          <p:spPr bwMode="auto">
            <a:xfrm>
              <a:off x="7205" y="2711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1122"/>
            <p:cNvSpPr>
              <a:spLocks noChangeShapeType="1"/>
            </p:cNvSpPr>
            <p:nvPr/>
          </p:nvSpPr>
          <p:spPr bwMode="auto">
            <a:xfrm>
              <a:off x="7214" y="273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1121"/>
            <p:cNvSpPr>
              <a:spLocks noChangeShapeType="1"/>
            </p:cNvSpPr>
            <p:nvPr/>
          </p:nvSpPr>
          <p:spPr bwMode="auto">
            <a:xfrm>
              <a:off x="7224" y="275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Line 1120"/>
            <p:cNvSpPr>
              <a:spLocks noChangeShapeType="1"/>
            </p:cNvSpPr>
            <p:nvPr/>
          </p:nvSpPr>
          <p:spPr bwMode="auto">
            <a:xfrm>
              <a:off x="7233" y="27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1119"/>
            <p:cNvSpPr>
              <a:spLocks noChangeShapeType="1"/>
            </p:cNvSpPr>
            <p:nvPr/>
          </p:nvSpPr>
          <p:spPr bwMode="auto">
            <a:xfrm>
              <a:off x="7240" y="279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1118"/>
            <p:cNvSpPr>
              <a:spLocks noChangeShapeType="1"/>
            </p:cNvSpPr>
            <p:nvPr/>
          </p:nvSpPr>
          <p:spPr bwMode="auto">
            <a:xfrm>
              <a:off x="7249" y="282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117"/>
            <p:cNvSpPr>
              <a:spLocks/>
            </p:cNvSpPr>
            <p:nvPr/>
          </p:nvSpPr>
          <p:spPr bwMode="auto">
            <a:xfrm>
              <a:off x="7256" y="2842"/>
              <a:ext cx="6" cy="13"/>
            </a:xfrm>
            <a:custGeom>
              <a:avLst/>
              <a:gdLst>
                <a:gd name="T0" fmla="*/ 0 w 6"/>
                <a:gd name="T1" fmla="*/ 0 h 13"/>
                <a:gd name="T2" fmla="*/ 3 w 6"/>
                <a:gd name="T3" fmla="*/ 3 h 13"/>
                <a:gd name="T4" fmla="*/ 6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3" y="3"/>
                  </a:lnTo>
                  <a:lnTo>
                    <a:pt x="6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Line 1116"/>
            <p:cNvSpPr>
              <a:spLocks noChangeShapeType="1"/>
            </p:cNvSpPr>
            <p:nvPr/>
          </p:nvSpPr>
          <p:spPr bwMode="auto">
            <a:xfrm>
              <a:off x="7265" y="286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1115"/>
            <p:cNvSpPr>
              <a:spLocks noChangeShapeType="1"/>
            </p:cNvSpPr>
            <p:nvPr/>
          </p:nvSpPr>
          <p:spPr bwMode="auto">
            <a:xfrm>
              <a:off x="7272" y="2884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Line 1114"/>
            <p:cNvSpPr>
              <a:spLocks noChangeShapeType="1"/>
            </p:cNvSpPr>
            <p:nvPr/>
          </p:nvSpPr>
          <p:spPr bwMode="auto">
            <a:xfrm>
              <a:off x="7278" y="29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1113"/>
            <p:cNvSpPr>
              <a:spLocks noChangeShapeType="1"/>
            </p:cNvSpPr>
            <p:nvPr/>
          </p:nvSpPr>
          <p:spPr bwMode="auto">
            <a:xfrm>
              <a:off x="7288" y="292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1112"/>
            <p:cNvSpPr>
              <a:spLocks noChangeShapeType="1"/>
            </p:cNvSpPr>
            <p:nvPr/>
          </p:nvSpPr>
          <p:spPr bwMode="auto">
            <a:xfrm>
              <a:off x="7294" y="2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1111"/>
            <p:cNvSpPr>
              <a:spLocks noChangeShapeType="1"/>
            </p:cNvSpPr>
            <p:nvPr/>
          </p:nvSpPr>
          <p:spPr bwMode="auto">
            <a:xfrm>
              <a:off x="7300" y="297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1110"/>
            <p:cNvSpPr>
              <a:spLocks noChangeShapeType="1"/>
            </p:cNvSpPr>
            <p:nvPr/>
          </p:nvSpPr>
          <p:spPr bwMode="auto">
            <a:xfrm>
              <a:off x="7307" y="299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1109"/>
            <p:cNvSpPr>
              <a:spLocks noChangeShapeType="1"/>
            </p:cNvSpPr>
            <p:nvPr/>
          </p:nvSpPr>
          <p:spPr bwMode="auto">
            <a:xfrm>
              <a:off x="7313" y="30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1108"/>
            <p:cNvSpPr>
              <a:spLocks noChangeShapeType="1"/>
            </p:cNvSpPr>
            <p:nvPr/>
          </p:nvSpPr>
          <p:spPr bwMode="auto">
            <a:xfrm>
              <a:off x="7316" y="304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107"/>
            <p:cNvSpPr>
              <a:spLocks/>
            </p:cNvSpPr>
            <p:nvPr/>
          </p:nvSpPr>
          <p:spPr bwMode="auto">
            <a:xfrm>
              <a:off x="7323" y="306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9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3" y="9"/>
                  </a:lnTo>
                  <a:lnTo>
                    <a:pt x="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1106"/>
            <p:cNvSpPr>
              <a:spLocks noChangeShapeType="1"/>
            </p:cNvSpPr>
            <p:nvPr/>
          </p:nvSpPr>
          <p:spPr bwMode="auto">
            <a:xfrm>
              <a:off x="7329" y="30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1105"/>
            <p:cNvSpPr>
              <a:spLocks noChangeShapeType="1"/>
            </p:cNvSpPr>
            <p:nvPr/>
          </p:nvSpPr>
          <p:spPr bwMode="auto">
            <a:xfrm>
              <a:off x="7332" y="3108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1104"/>
            <p:cNvSpPr>
              <a:spLocks noChangeShapeType="1"/>
            </p:cNvSpPr>
            <p:nvPr/>
          </p:nvSpPr>
          <p:spPr bwMode="auto">
            <a:xfrm>
              <a:off x="7339" y="313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1103"/>
            <p:cNvSpPr>
              <a:spLocks noChangeShapeType="1"/>
            </p:cNvSpPr>
            <p:nvPr/>
          </p:nvSpPr>
          <p:spPr bwMode="auto">
            <a:xfrm>
              <a:off x="7342" y="315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1102"/>
            <p:cNvSpPr>
              <a:spLocks noChangeShapeType="1"/>
            </p:cNvSpPr>
            <p:nvPr/>
          </p:nvSpPr>
          <p:spPr bwMode="auto">
            <a:xfrm>
              <a:off x="7348" y="31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1101"/>
            <p:cNvSpPr>
              <a:spLocks noChangeShapeType="1"/>
            </p:cNvSpPr>
            <p:nvPr/>
          </p:nvSpPr>
          <p:spPr bwMode="auto">
            <a:xfrm>
              <a:off x="7352" y="319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100"/>
            <p:cNvSpPr>
              <a:spLocks/>
            </p:cNvSpPr>
            <p:nvPr/>
          </p:nvSpPr>
          <p:spPr bwMode="auto">
            <a:xfrm>
              <a:off x="7355" y="3220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9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9"/>
                  </a:lnTo>
                  <a:lnTo>
                    <a:pt x="3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1099"/>
            <p:cNvSpPr>
              <a:spLocks noChangeShapeType="1"/>
            </p:cNvSpPr>
            <p:nvPr/>
          </p:nvSpPr>
          <p:spPr bwMode="auto">
            <a:xfrm>
              <a:off x="7358" y="32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1098"/>
            <p:cNvSpPr>
              <a:spLocks noChangeShapeType="1"/>
            </p:cNvSpPr>
            <p:nvPr/>
          </p:nvSpPr>
          <p:spPr bwMode="auto">
            <a:xfrm>
              <a:off x="7361" y="326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Line 1097"/>
            <p:cNvSpPr>
              <a:spLocks noChangeShapeType="1"/>
            </p:cNvSpPr>
            <p:nvPr/>
          </p:nvSpPr>
          <p:spPr bwMode="auto">
            <a:xfrm>
              <a:off x="7364" y="3287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1096"/>
            <p:cNvSpPr>
              <a:spLocks noChangeShapeType="1"/>
            </p:cNvSpPr>
            <p:nvPr/>
          </p:nvSpPr>
          <p:spPr bwMode="auto">
            <a:xfrm>
              <a:off x="7368" y="331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Line 1095"/>
            <p:cNvSpPr>
              <a:spLocks noChangeShapeType="1"/>
            </p:cNvSpPr>
            <p:nvPr/>
          </p:nvSpPr>
          <p:spPr bwMode="auto">
            <a:xfrm>
              <a:off x="7371" y="333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Line 1094"/>
            <p:cNvSpPr>
              <a:spLocks noChangeShapeType="1"/>
            </p:cNvSpPr>
            <p:nvPr/>
          </p:nvSpPr>
          <p:spPr bwMode="auto">
            <a:xfrm>
              <a:off x="7371" y="33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093"/>
            <p:cNvSpPr>
              <a:spLocks/>
            </p:cNvSpPr>
            <p:nvPr/>
          </p:nvSpPr>
          <p:spPr bwMode="auto">
            <a:xfrm>
              <a:off x="7374" y="3380"/>
              <a:ext cx="1" cy="16"/>
            </a:xfrm>
            <a:custGeom>
              <a:avLst/>
              <a:gdLst>
                <a:gd name="T0" fmla="*/ 0 h 16"/>
                <a:gd name="T1" fmla="*/ 6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Line 1092"/>
            <p:cNvSpPr>
              <a:spLocks noChangeShapeType="1"/>
            </p:cNvSpPr>
            <p:nvPr/>
          </p:nvSpPr>
          <p:spPr bwMode="auto">
            <a:xfrm>
              <a:off x="7377" y="340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1091"/>
            <p:cNvSpPr>
              <a:spLocks noChangeShapeType="1"/>
            </p:cNvSpPr>
            <p:nvPr/>
          </p:nvSpPr>
          <p:spPr bwMode="auto">
            <a:xfrm>
              <a:off x="7377" y="342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1090"/>
            <p:cNvSpPr>
              <a:spLocks noChangeShapeType="1"/>
            </p:cNvSpPr>
            <p:nvPr/>
          </p:nvSpPr>
          <p:spPr bwMode="auto">
            <a:xfrm>
              <a:off x="7377" y="345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1089"/>
            <p:cNvSpPr>
              <a:spLocks noChangeShapeType="1"/>
            </p:cNvSpPr>
            <p:nvPr/>
          </p:nvSpPr>
          <p:spPr bwMode="auto">
            <a:xfrm>
              <a:off x="7380" y="347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1088"/>
            <p:cNvSpPr>
              <a:spLocks noChangeShapeType="1"/>
            </p:cNvSpPr>
            <p:nvPr/>
          </p:nvSpPr>
          <p:spPr bwMode="auto">
            <a:xfrm>
              <a:off x="7380" y="349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Line 1087"/>
            <p:cNvSpPr>
              <a:spLocks noChangeShapeType="1"/>
            </p:cNvSpPr>
            <p:nvPr/>
          </p:nvSpPr>
          <p:spPr bwMode="auto">
            <a:xfrm>
              <a:off x="7380" y="351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086"/>
            <p:cNvSpPr>
              <a:spLocks/>
            </p:cNvSpPr>
            <p:nvPr/>
          </p:nvSpPr>
          <p:spPr bwMode="auto">
            <a:xfrm>
              <a:off x="7380" y="3540"/>
              <a:ext cx="1" cy="16"/>
            </a:xfrm>
            <a:custGeom>
              <a:avLst/>
              <a:gdLst>
                <a:gd name="T0" fmla="*/ 0 h 16"/>
                <a:gd name="T1" fmla="*/ 9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Line 1085"/>
            <p:cNvSpPr>
              <a:spLocks noChangeShapeType="1"/>
            </p:cNvSpPr>
            <p:nvPr/>
          </p:nvSpPr>
          <p:spPr bwMode="auto">
            <a:xfrm>
              <a:off x="7380" y="356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1084"/>
            <p:cNvSpPr>
              <a:spLocks noChangeShapeType="1"/>
            </p:cNvSpPr>
            <p:nvPr/>
          </p:nvSpPr>
          <p:spPr bwMode="auto">
            <a:xfrm>
              <a:off x="7380" y="358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Line 1083"/>
            <p:cNvSpPr>
              <a:spLocks noChangeShapeType="1"/>
            </p:cNvSpPr>
            <p:nvPr/>
          </p:nvSpPr>
          <p:spPr bwMode="auto">
            <a:xfrm>
              <a:off x="7380" y="361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1082"/>
            <p:cNvSpPr>
              <a:spLocks noChangeShapeType="1"/>
            </p:cNvSpPr>
            <p:nvPr/>
          </p:nvSpPr>
          <p:spPr bwMode="auto">
            <a:xfrm flipH="1">
              <a:off x="7377" y="36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1081"/>
            <p:cNvSpPr>
              <a:spLocks noChangeShapeType="1"/>
            </p:cNvSpPr>
            <p:nvPr/>
          </p:nvSpPr>
          <p:spPr bwMode="auto">
            <a:xfrm>
              <a:off x="7377" y="3655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1080"/>
            <p:cNvSpPr>
              <a:spLocks noChangeShapeType="1"/>
            </p:cNvSpPr>
            <p:nvPr/>
          </p:nvSpPr>
          <p:spPr bwMode="auto">
            <a:xfrm flipH="1">
              <a:off x="7374" y="368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1079"/>
            <p:cNvSpPr>
              <a:spLocks noChangeShapeType="1"/>
            </p:cNvSpPr>
            <p:nvPr/>
          </p:nvSpPr>
          <p:spPr bwMode="auto">
            <a:xfrm>
              <a:off x="7374" y="370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1078"/>
            <p:cNvSpPr>
              <a:spLocks noChangeShapeType="1"/>
            </p:cNvSpPr>
            <p:nvPr/>
          </p:nvSpPr>
          <p:spPr bwMode="auto">
            <a:xfrm flipH="1">
              <a:off x="7371" y="372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1077"/>
            <p:cNvSpPr>
              <a:spLocks noChangeShapeType="1"/>
            </p:cNvSpPr>
            <p:nvPr/>
          </p:nvSpPr>
          <p:spPr bwMode="auto">
            <a:xfrm>
              <a:off x="7371" y="3748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Line 1076"/>
            <p:cNvSpPr>
              <a:spLocks noChangeShapeType="1"/>
            </p:cNvSpPr>
            <p:nvPr/>
          </p:nvSpPr>
          <p:spPr bwMode="auto">
            <a:xfrm>
              <a:off x="7368" y="377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1075"/>
            <p:cNvSpPr>
              <a:spLocks noChangeShapeType="1"/>
            </p:cNvSpPr>
            <p:nvPr/>
          </p:nvSpPr>
          <p:spPr bwMode="auto">
            <a:xfrm flipH="1">
              <a:off x="7364" y="3792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1074"/>
            <p:cNvSpPr>
              <a:spLocks noChangeShapeType="1"/>
            </p:cNvSpPr>
            <p:nvPr/>
          </p:nvSpPr>
          <p:spPr bwMode="auto">
            <a:xfrm flipH="1">
              <a:off x="7361" y="38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Line 1073"/>
            <p:cNvSpPr>
              <a:spLocks noChangeShapeType="1"/>
            </p:cNvSpPr>
            <p:nvPr/>
          </p:nvSpPr>
          <p:spPr bwMode="auto">
            <a:xfrm flipH="1">
              <a:off x="7358" y="384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72"/>
            <p:cNvSpPr>
              <a:spLocks/>
            </p:cNvSpPr>
            <p:nvPr/>
          </p:nvSpPr>
          <p:spPr bwMode="auto">
            <a:xfrm>
              <a:off x="7355" y="3863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1071"/>
            <p:cNvSpPr>
              <a:spLocks noChangeShapeType="1"/>
            </p:cNvSpPr>
            <p:nvPr/>
          </p:nvSpPr>
          <p:spPr bwMode="auto">
            <a:xfrm flipH="1">
              <a:off x="7352" y="38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Line 1070"/>
            <p:cNvSpPr>
              <a:spLocks noChangeShapeType="1"/>
            </p:cNvSpPr>
            <p:nvPr/>
          </p:nvSpPr>
          <p:spPr bwMode="auto">
            <a:xfrm>
              <a:off x="7348" y="390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1069"/>
            <p:cNvSpPr>
              <a:spLocks noChangeShapeType="1"/>
            </p:cNvSpPr>
            <p:nvPr/>
          </p:nvSpPr>
          <p:spPr bwMode="auto">
            <a:xfrm flipH="1">
              <a:off x="7342" y="393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1068"/>
            <p:cNvSpPr>
              <a:spLocks noChangeShapeType="1"/>
            </p:cNvSpPr>
            <p:nvPr/>
          </p:nvSpPr>
          <p:spPr bwMode="auto">
            <a:xfrm flipH="1">
              <a:off x="7339" y="395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1067"/>
            <p:cNvSpPr>
              <a:spLocks noChangeShapeType="1"/>
            </p:cNvSpPr>
            <p:nvPr/>
          </p:nvSpPr>
          <p:spPr bwMode="auto">
            <a:xfrm flipH="1">
              <a:off x="7332" y="3975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1066"/>
            <p:cNvSpPr>
              <a:spLocks noChangeShapeType="1"/>
            </p:cNvSpPr>
            <p:nvPr/>
          </p:nvSpPr>
          <p:spPr bwMode="auto">
            <a:xfrm flipH="1">
              <a:off x="7329" y="399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1065"/>
            <p:cNvSpPr>
              <a:spLocks noChangeShapeType="1"/>
            </p:cNvSpPr>
            <p:nvPr/>
          </p:nvSpPr>
          <p:spPr bwMode="auto">
            <a:xfrm flipH="1">
              <a:off x="7323" y="402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1064"/>
            <p:cNvSpPr>
              <a:spLocks noChangeShapeType="1"/>
            </p:cNvSpPr>
            <p:nvPr/>
          </p:nvSpPr>
          <p:spPr bwMode="auto">
            <a:xfrm flipH="1">
              <a:off x="7320" y="40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063"/>
            <p:cNvSpPr>
              <a:spLocks/>
            </p:cNvSpPr>
            <p:nvPr/>
          </p:nvSpPr>
          <p:spPr bwMode="auto">
            <a:xfrm>
              <a:off x="7313" y="4064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7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7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1062"/>
            <p:cNvSpPr>
              <a:spLocks noChangeShapeType="1"/>
            </p:cNvSpPr>
            <p:nvPr/>
          </p:nvSpPr>
          <p:spPr bwMode="auto">
            <a:xfrm flipH="1">
              <a:off x="7307" y="408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1061"/>
            <p:cNvSpPr>
              <a:spLocks noChangeShapeType="1"/>
            </p:cNvSpPr>
            <p:nvPr/>
          </p:nvSpPr>
          <p:spPr bwMode="auto">
            <a:xfrm flipH="1">
              <a:off x="7300" y="410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1060"/>
            <p:cNvSpPr>
              <a:spLocks noChangeShapeType="1"/>
            </p:cNvSpPr>
            <p:nvPr/>
          </p:nvSpPr>
          <p:spPr bwMode="auto">
            <a:xfrm flipH="1">
              <a:off x="7294" y="41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Line 1059"/>
            <p:cNvSpPr>
              <a:spLocks noChangeShapeType="1"/>
            </p:cNvSpPr>
            <p:nvPr/>
          </p:nvSpPr>
          <p:spPr bwMode="auto">
            <a:xfrm flipH="1">
              <a:off x="7288" y="415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1058"/>
            <p:cNvSpPr>
              <a:spLocks noChangeShapeType="1"/>
            </p:cNvSpPr>
            <p:nvPr/>
          </p:nvSpPr>
          <p:spPr bwMode="auto">
            <a:xfrm flipH="1">
              <a:off x="7281" y="4176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Line 1057"/>
            <p:cNvSpPr>
              <a:spLocks noChangeShapeType="1"/>
            </p:cNvSpPr>
            <p:nvPr/>
          </p:nvSpPr>
          <p:spPr bwMode="auto">
            <a:xfrm flipH="1">
              <a:off x="7272" y="419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Line 1056"/>
            <p:cNvSpPr>
              <a:spLocks noChangeShapeType="1"/>
            </p:cNvSpPr>
            <p:nvPr/>
          </p:nvSpPr>
          <p:spPr bwMode="auto">
            <a:xfrm flipH="1">
              <a:off x="7265" y="422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1055"/>
            <p:cNvSpPr>
              <a:spLocks noChangeShapeType="1"/>
            </p:cNvSpPr>
            <p:nvPr/>
          </p:nvSpPr>
          <p:spPr bwMode="auto">
            <a:xfrm flipH="1">
              <a:off x="7259" y="424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054"/>
            <p:cNvSpPr>
              <a:spLocks/>
            </p:cNvSpPr>
            <p:nvPr/>
          </p:nvSpPr>
          <p:spPr bwMode="auto">
            <a:xfrm>
              <a:off x="7249" y="4263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3 w 7"/>
                <a:gd name="T3" fmla="*/ 6 h 16"/>
                <a:gd name="T4" fmla="*/ 0 w 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3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1053"/>
            <p:cNvSpPr>
              <a:spLocks noChangeShapeType="1"/>
            </p:cNvSpPr>
            <p:nvPr/>
          </p:nvSpPr>
          <p:spPr bwMode="auto">
            <a:xfrm flipH="1">
              <a:off x="7243" y="42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Line 1052"/>
            <p:cNvSpPr>
              <a:spLocks noChangeShapeType="1"/>
            </p:cNvSpPr>
            <p:nvPr/>
          </p:nvSpPr>
          <p:spPr bwMode="auto">
            <a:xfrm flipH="1">
              <a:off x="7233" y="4308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1051"/>
            <p:cNvSpPr>
              <a:spLocks noChangeShapeType="1"/>
            </p:cNvSpPr>
            <p:nvPr/>
          </p:nvSpPr>
          <p:spPr bwMode="auto">
            <a:xfrm flipH="1">
              <a:off x="7224" y="4327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Line 1050"/>
            <p:cNvSpPr>
              <a:spLocks noChangeShapeType="1"/>
            </p:cNvSpPr>
            <p:nvPr/>
          </p:nvSpPr>
          <p:spPr bwMode="auto">
            <a:xfrm flipH="1">
              <a:off x="7217" y="434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1049"/>
            <p:cNvSpPr>
              <a:spLocks noChangeShapeType="1"/>
            </p:cNvSpPr>
            <p:nvPr/>
          </p:nvSpPr>
          <p:spPr bwMode="auto">
            <a:xfrm flipH="1">
              <a:off x="7208" y="4372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1048"/>
            <p:cNvSpPr>
              <a:spLocks noChangeShapeType="1"/>
            </p:cNvSpPr>
            <p:nvPr/>
          </p:nvSpPr>
          <p:spPr bwMode="auto">
            <a:xfrm flipH="1">
              <a:off x="7198" y="439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1047"/>
            <p:cNvSpPr>
              <a:spLocks noChangeShapeType="1"/>
            </p:cNvSpPr>
            <p:nvPr/>
          </p:nvSpPr>
          <p:spPr bwMode="auto">
            <a:xfrm flipH="1">
              <a:off x="7189" y="441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1046"/>
            <p:cNvSpPr>
              <a:spLocks noChangeShapeType="1"/>
            </p:cNvSpPr>
            <p:nvPr/>
          </p:nvSpPr>
          <p:spPr bwMode="auto">
            <a:xfrm flipH="1">
              <a:off x="7179" y="443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045"/>
            <p:cNvSpPr>
              <a:spLocks/>
            </p:cNvSpPr>
            <p:nvPr/>
          </p:nvSpPr>
          <p:spPr bwMode="auto">
            <a:xfrm>
              <a:off x="7169" y="445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4 w 7"/>
                <a:gd name="T3" fmla="*/ 0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4" y="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1044"/>
            <p:cNvSpPr>
              <a:spLocks noChangeShapeType="1"/>
            </p:cNvSpPr>
            <p:nvPr/>
          </p:nvSpPr>
          <p:spPr bwMode="auto">
            <a:xfrm flipH="1">
              <a:off x="7157" y="447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1043"/>
            <p:cNvSpPr>
              <a:spLocks noChangeShapeType="1"/>
            </p:cNvSpPr>
            <p:nvPr/>
          </p:nvSpPr>
          <p:spPr bwMode="auto">
            <a:xfrm flipH="1">
              <a:off x="7147" y="449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1042"/>
            <p:cNvSpPr>
              <a:spLocks noChangeShapeType="1"/>
            </p:cNvSpPr>
            <p:nvPr/>
          </p:nvSpPr>
          <p:spPr bwMode="auto">
            <a:xfrm flipH="1">
              <a:off x="7137" y="451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1041"/>
            <p:cNvSpPr>
              <a:spLocks/>
            </p:cNvSpPr>
            <p:nvPr/>
          </p:nvSpPr>
          <p:spPr bwMode="auto">
            <a:xfrm>
              <a:off x="7125" y="4538"/>
              <a:ext cx="6" cy="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10 h 13"/>
                <a:gd name="T4" fmla="*/ 0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lnTo>
                    <a:pt x="3" y="1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1040"/>
            <p:cNvSpPr>
              <a:spLocks noChangeShapeType="1"/>
            </p:cNvSpPr>
            <p:nvPr/>
          </p:nvSpPr>
          <p:spPr bwMode="auto">
            <a:xfrm flipH="1">
              <a:off x="7115" y="455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1039"/>
            <p:cNvSpPr>
              <a:spLocks noChangeShapeType="1"/>
            </p:cNvSpPr>
            <p:nvPr/>
          </p:nvSpPr>
          <p:spPr bwMode="auto">
            <a:xfrm flipH="1">
              <a:off x="7102" y="457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1038"/>
            <p:cNvSpPr>
              <a:spLocks noChangeShapeType="1"/>
            </p:cNvSpPr>
            <p:nvPr/>
          </p:nvSpPr>
          <p:spPr bwMode="auto">
            <a:xfrm flipH="1">
              <a:off x="7093" y="459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1037"/>
            <p:cNvSpPr>
              <a:spLocks noChangeShapeType="1"/>
            </p:cNvSpPr>
            <p:nvPr/>
          </p:nvSpPr>
          <p:spPr bwMode="auto">
            <a:xfrm flipH="1">
              <a:off x="7080" y="461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1036"/>
            <p:cNvSpPr>
              <a:spLocks noChangeShapeType="1"/>
            </p:cNvSpPr>
            <p:nvPr/>
          </p:nvSpPr>
          <p:spPr bwMode="auto">
            <a:xfrm flipH="1">
              <a:off x="7067" y="4637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1035"/>
            <p:cNvSpPr>
              <a:spLocks noChangeShapeType="1"/>
            </p:cNvSpPr>
            <p:nvPr/>
          </p:nvSpPr>
          <p:spPr bwMode="auto">
            <a:xfrm flipH="1">
              <a:off x="7054" y="46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Line 1034"/>
            <p:cNvSpPr>
              <a:spLocks noChangeShapeType="1"/>
            </p:cNvSpPr>
            <p:nvPr/>
          </p:nvSpPr>
          <p:spPr bwMode="auto">
            <a:xfrm flipH="1">
              <a:off x="7041" y="467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1033"/>
            <p:cNvSpPr>
              <a:spLocks noChangeShapeType="1"/>
            </p:cNvSpPr>
            <p:nvPr/>
          </p:nvSpPr>
          <p:spPr bwMode="auto">
            <a:xfrm flipH="1">
              <a:off x="7029" y="469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1032"/>
            <p:cNvSpPr>
              <a:spLocks/>
            </p:cNvSpPr>
            <p:nvPr/>
          </p:nvSpPr>
          <p:spPr bwMode="auto">
            <a:xfrm>
              <a:off x="7016" y="47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6 w 9"/>
                <a:gd name="T3" fmla="*/ 3 h 13"/>
                <a:gd name="T4" fmla="*/ 0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6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Line 1031"/>
            <p:cNvSpPr>
              <a:spLocks noChangeShapeType="1"/>
            </p:cNvSpPr>
            <p:nvPr/>
          </p:nvSpPr>
          <p:spPr bwMode="auto">
            <a:xfrm flipH="1">
              <a:off x="7003" y="473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Line 1030"/>
            <p:cNvSpPr>
              <a:spLocks noChangeShapeType="1"/>
            </p:cNvSpPr>
            <p:nvPr/>
          </p:nvSpPr>
          <p:spPr bwMode="auto">
            <a:xfrm flipH="1">
              <a:off x="6990" y="475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Line 1029"/>
            <p:cNvSpPr>
              <a:spLocks noChangeShapeType="1"/>
            </p:cNvSpPr>
            <p:nvPr/>
          </p:nvSpPr>
          <p:spPr bwMode="auto">
            <a:xfrm flipH="1">
              <a:off x="6977" y="477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Line 1028"/>
            <p:cNvSpPr>
              <a:spLocks noChangeShapeType="1"/>
            </p:cNvSpPr>
            <p:nvPr/>
          </p:nvSpPr>
          <p:spPr bwMode="auto">
            <a:xfrm flipH="1">
              <a:off x="6965" y="4791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Line 1027"/>
            <p:cNvSpPr>
              <a:spLocks noChangeShapeType="1"/>
            </p:cNvSpPr>
            <p:nvPr/>
          </p:nvSpPr>
          <p:spPr bwMode="auto">
            <a:xfrm flipH="1">
              <a:off x="6949" y="480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1026"/>
            <p:cNvSpPr>
              <a:spLocks noChangeShapeType="1"/>
            </p:cNvSpPr>
            <p:nvPr/>
          </p:nvSpPr>
          <p:spPr bwMode="auto">
            <a:xfrm flipH="1">
              <a:off x="6936" y="482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Line 1025"/>
            <p:cNvSpPr>
              <a:spLocks noChangeShapeType="1"/>
            </p:cNvSpPr>
            <p:nvPr/>
          </p:nvSpPr>
          <p:spPr bwMode="auto">
            <a:xfrm flipH="1">
              <a:off x="6920" y="484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Line 1024"/>
            <p:cNvSpPr>
              <a:spLocks noChangeShapeType="1"/>
            </p:cNvSpPr>
            <p:nvPr/>
          </p:nvSpPr>
          <p:spPr bwMode="auto">
            <a:xfrm flipH="1">
              <a:off x="6907" y="486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Line 1023"/>
            <p:cNvSpPr>
              <a:spLocks noChangeShapeType="1"/>
            </p:cNvSpPr>
            <p:nvPr/>
          </p:nvSpPr>
          <p:spPr bwMode="auto">
            <a:xfrm flipH="1">
              <a:off x="6891" y="488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Line 1022"/>
            <p:cNvSpPr>
              <a:spLocks noChangeShapeType="1"/>
            </p:cNvSpPr>
            <p:nvPr/>
          </p:nvSpPr>
          <p:spPr bwMode="auto">
            <a:xfrm flipH="1">
              <a:off x="6878" y="4900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1021"/>
            <p:cNvSpPr>
              <a:spLocks noChangeShapeType="1"/>
            </p:cNvSpPr>
            <p:nvPr/>
          </p:nvSpPr>
          <p:spPr bwMode="auto">
            <a:xfrm flipH="1">
              <a:off x="6862" y="491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Line 1020"/>
            <p:cNvSpPr>
              <a:spLocks noChangeShapeType="1"/>
            </p:cNvSpPr>
            <p:nvPr/>
          </p:nvSpPr>
          <p:spPr bwMode="auto">
            <a:xfrm flipH="1">
              <a:off x="6846" y="4932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1019"/>
            <p:cNvSpPr>
              <a:spLocks/>
            </p:cNvSpPr>
            <p:nvPr/>
          </p:nvSpPr>
          <p:spPr bwMode="auto">
            <a:xfrm>
              <a:off x="6830" y="4951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7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7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1018"/>
            <p:cNvSpPr>
              <a:spLocks noChangeShapeType="1"/>
            </p:cNvSpPr>
            <p:nvPr/>
          </p:nvSpPr>
          <p:spPr bwMode="auto">
            <a:xfrm flipH="1">
              <a:off x="6814" y="49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1017"/>
            <p:cNvSpPr>
              <a:spLocks noChangeShapeType="1"/>
            </p:cNvSpPr>
            <p:nvPr/>
          </p:nvSpPr>
          <p:spPr bwMode="auto">
            <a:xfrm flipH="1">
              <a:off x="6798" y="498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Line 1016"/>
            <p:cNvSpPr>
              <a:spLocks noChangeShapeType="1"/>
            </p:cNvSpPr>
            <p:nvPr/>
          </p:nvSpPr>
          <p:spPr bwMode="auto">
            <a:xfrm flipH="1">
              <a:off x="6782" y="500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1015"/>
            <p:cNvSpPr>
              <a:spLocks noChangeShapeType="1"/>
            </p:cNvSpPr>
            <p:nvPr/>
          </p:nvSpPr>
          <p:spPr bwMode="auto">
            <a:xfrm flipH="1">
              <a:off x="6766" y="501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1014"/>
            <p:cNvSpPr>
              <a:spLocks noChangeShapeType="1"/>
            </p:cNvSpPr>
            <p:nvPr/>
          </p:nvSpPr>
          <p:spPr bwMode="auto">
            <a:xfrm flipH="1">
              <a:off x="6750" y="503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Line 1013"/>
            <p:cNvSpPr>
              <a:spLocks noChangeShapeType="1"/>
            </p:cNvSpPr>
            <p:nvPr/>
          </p:nvSpPr>
          <p:spPr bwMode="auto">
            <a:xfrm flipH="1">
              <a:off x="6734" y="505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12"/>
            <p:cNvSpPr>
              <a:spLocks noChangeShapeType="1"/>
            </p:cNvSpPr>
            <p:nvPr/>
          </p:nvSpPr>
          <p:spPr bwMode="auto">
            <a:xfrm flipH="1">
              <a:off x="6718" y="506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11"/>
            <p:cNvSpPr>
              <a:spLocks noChangeShapeType="1"/>
            </p:cNvSpPr>
            <p:nvPr/>
          </p:nvSpPr>
          <p:spPr bwMode="auto">
            <a:xfrm flipH="1">
              <a:off x="6702" y="508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1010"/>
            <p:cNvSpPr>
              <a:spLocks/>
            </p:cNvSpPr>
            <p:nvPr/>
          </p:nvSpPr>
          <p:spPr bwMode="auto">
            <a:xfrm>
              <a:off x="6683" y="5098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10 w 13"/>
                <a:gd name="T3" fmla="*/ 0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0" y="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1009"/>
            <p:cNvSpPr>
              <a:spLocks noChangeShapeType="1"/>
            </p:cNvSpPr>
            <p:nvPr/>
          </p:nvSpPr>
          <p:spPr bwMode="auto">
            <a:xfrm flipH="1">
              <a:off x="6667" y="5114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Line 1008"/>
            <p:cNvSpPr>
              <a:spLocks noChangeShapeType="1"/>
            </p:cNvSpPr>
            <p:nvPr/>
          </p:nvSpPr>
          <p:spPr bwMode="auto">
            <a:xfrm flipH="1">
              <a:off x="6648" y="512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Line 1007"/>
            <p:cNvSpPr>
              <a:spLocks noChangeShapeType="1"/>
            </p:cNvSpPr>
            <p:nvPr/>
          </p:nvSpPr>
          <p:spPr bwMode="auto">
            <a:xfrm flipH="1">
              <a:off x="6632" y="514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1006"/>
            <p:cNvSpPr>
              <a:spLocks/>
            </p:cNvSpPr>
            <p:nvPr/>
          </p:nvSpPr>
          <p:spPr bwMode="auto">
            <a:xfrm>
              <a:off x="6613" y="5159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3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3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Line 1005"/>
            <p:cNvSpPr>
              <a:spLocks noChangeShapeType="1"/>
            </p:cNvSpPr>
            <p:nvPr/>
          </p:nvSpPr>
          <p:spPr bwMode="auto">
            <a:xfrm flipH="1">
              <a:off x="6597" y="51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1004"/>
            <p:cNvSpPr>
              <a:spLocks noChangeShapeType="1"/>
            </p:cNvSpPr>
            <p:nvPr/>
          </p:nvSpPr>
          <p:spPr bwMode="auto">
            <a:xfrm flipH="1">
              <a:off x="6578" y="518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Line 1003"/>
            <p:cNvSpPr>
              <a:spLocks noChangeShapeType="1"/>
            </p:cNvSpPr>
            <p:nvPr/>
          </p:nvSpPr>
          <p:spPr bwMode="auto">
            <a:xfrm flipH="1">
              <a:off x="6558" y="520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1002"/>
            <p:cNvSpPr>
              <a:spLocks noChangeShapeType="1"/>
            </p:cNvSpPr>
            <p:nvPr/>
          </p:nvSpPr>
          <p:spPr bwMode="auto">
            <a:xfrm flipH="1">
              <a:off x="6542" y="5216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1001"/>
            <p:cNvSpPr>
              <a:spLocks noChangeShapeType="1"/>
            </p:cNvSpPr>
            <p:nvPr/>
          </p:nvSpPr>
          <p:spPr bwMode="auto">
            <a:xfrm flipH="1">
              <a:off x="6523" y="522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Line 1000"/>
            <p:cNvSpPr>
              <a:spLocks noChangeShapeType="1"/>
            </p:cNvSpPr>
            <p:nvPr/>
          </p:nvSpPr>
          <p:spPr bwMode="auto">
            <a:xfrm flipH="1">
              <a:off x="6504" y="524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Line 999"/>
            <p:cNvSpPr>
              <a:spLocks noChangeShapeType="1"/>
            </p:cNvSpPr>
            <p:nvPr/>
          </p:nvSpPr>
          <p:spPr bwMode="auto">
            <a:xfrm flipH="1">
              <a:off x="6485" y="525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998"/>
            <p:cNvSpPr>
              <a:spLocks noChangeShapeType="1"/>
            </p:cNvSpPr>
            <p:nvPr/>
          </p:nvSpPr>
          <p:spPr bwMode="auto">
            <a:xfrm flipH="1">
              <a:off x="6466" y="527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997"/>
            <p:cNvSpPr>
              <a:spLocks/>
            </p:cNvSpPr>
            <p:nvPr/>
          </p:nvSpPr>
          <p:spPr bwMode="auto">
            <a:xfrm>
              <a:off x="6446" y="528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Line 996"/>
            <p:cNvSpPr>
              <a:spLocks noChangeShapeType="1"/>
            </p:cNvSpPr>
            <p:nvPr/>
          </p:nvSpPr>
          <p:spPr bwMode="auto">
            <a:xfrm flipH="1">
              <a:off x="6427" y="52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995"/>
            <p:cNvSpPr>
              <a:spLocks noChangeShapeType="1"/>
            </p:cNvSpPr>
            <p:nvPr/>
          </p:nvSpPr>
          <p:spPr bwMode="auto">
            <a:xfrm flipH="1">
              <a:off x="6408" y="530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994"/>
            <p:cNvSpPr>
              <a:spLocks noChangeShapeType="1"/>
            </p:cNvSpPr>
            <p:nvPr/>
          </p:nvSpPr>
          <p:spPr bwMode="auto">
            <a:xfrm flipH="1">
              <a:off x="6389" y="5319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993"/>
            <p:cNvSpPr>
              <a:spLocks noChangeShapeType="1"/>
            </p:cNvSpPr>
            <p:nvPr/>
          </p:nvSpPr>
          <p:spPr bwMode="auto">
            <a:xfrm flipH="1">
              <a:off x="6370" y="533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992"/>
            <p:cNvSpPr>
              <a:spLocks noChangeShapeType="1"/>
            </p:cNvSpPr>
            <p:nvPr/>
          </p:nvSpPr>
          <p:spPr bwMode="auto">
            <a:xfrm flipH="1">
              <a:off x="6350" y="534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991"/>
            <p:cNvSpPr>
              <a:spLocks noChangeShapeType="1"/>
            </p:cNvSpPr>
            <p:nvPr/>
          </p:nvSpPr>
          <p:spPr bwMode="auto">
            <a:xfrm flipH="1">
              <a:off x="6331" y="535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990"/>
            <p:cNvSpPr>
              <a:spLocks noChangeShapeType="1"/>
            </p:cNvSpPr>
            <p:nvPr/>
          </p:nvSpPr>
          <p:spPr bwMode="auto">
            <a:xfrm flipH="1">
              <a:off x="6309" y="536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989"/>
            <p:cNvSpPr>
              <a:spLocks noChangeShapeType="1"/>
            </p:cNvSpPr>
            <p:nvPr/>
          </p:nvSpPr>
          <p:spPr bwMode="auto">
            <a:xfrm flipH="1">
              <a:off x="6290" y="538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Line 988"/>
            <p:cNvSpPr>
              <a:spLocks noChangeShapeType="1"/>
            </p:cNvSpPr>
            <p:nvPr/>
          </p:nvSpPr>
          <p:spPr bwMode="auto">
            <a:xfrm flipH="1">
              <a:off x="6270" y="538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 786"/>
          <p:cNvGrpSpPr>
            <a:grpSpLocks/>
          </p:cNvGrpSpPr>
          <p:nvPr/>
        </p:nvGrpSpPr>
        <p:grpSpPr bwMode="auto">
          <a:xfrm>
            <a:off x="2650576" y="2435769"/>
            <a:ext cx="3096670" cy="2410763"/>
            <a:chOff x="3190" y="3255"/>
            <a:chExt cx="3071" cy="2390"/>
          </a:xfrm>
        </p:grpSpPr>
        <p:sp>
          <p:nvSpPr>
            <p:cNvPr id="808" name="Line 986"/>
            <p:cNvSpPr>
              <a:spLocks noChangeShapeType="1"/>
            </p:cNvSpPr>
            <p:nvPr/>
          </p:nvSpPr>
          <p:spPr bwMode="auto">
            <a:xfrm flipH="1">
              <a:off x="6248" y="54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985"/>
            <p:cNvSpPr>
              <a:spLocks noChangeShapeType="1"/>
            </p:cNvSpPr>
            <p:nvPr/>
          </p:nvSpPr>
          <p:spPr bwMode="auto">
            <a:xfrm flipH="1">
              <a:off x="6229" y="541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984"/>
            <p:cNvSpPr>
              <a:spLocks noChangeShapeType="1"/>
            </p:cNvSpPr>
            <p:nvPr/>
          </p:nvSpPr>
          <p:spPr bwMode="auto">
            <a:xfrm flipH="1">
              <a:off x="6210" y="5421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983"/>
            <p:cNvSpPr>
              <a:spLocks/>
            </p:cNvSpPr>
            <p:nvPr/>
          </p:nvSpPr>
          <p:spPr bwMode="auto">
            <a:xfrm>
              <a:off x="6187" y="543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7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982"/>
            <p:cNvSpPr>
              <a:spLocks noChangeShapeType="1"/>
            </p:cNvSpPr>
            <p:nvPr/>
          </p:nvSpPr>
          <p:spPr bwMode="auto">
            <a:xfrm flipH="1">
              <a:off x="6168" y="544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981"/>
            <p:cNvSpPr>
              <a:spLocks noChangeShapeType="1"/>
            </p:cNvSpPr>
            <p:nvPr/>
          </p:nvSpPr>
          <p:spPr bwMode="auto">
            <a:xfrm flipH="1">
              <a:off x="6146" y="545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980"/>
            <p:cNvSpPr>
              <a:spLocks noChangeShapeType="1"/>
            </p:cNvSpPr>
            <p:nvPr/>
          </p:nvSpPr>
          <p:spPr bwMode="auto">
            <a:xfrm flipH="1">
              <a:off x="6123" y="546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979"/>
            <p:cNvSpPr>
              <a:spLocks noChangeShapeType="1"/>
            </p:cNvSpPr>
            <p:nvPr/>
          </p:nvSpPr>
          <p:spPr bwMode="auto">
            <a:xfrm flipH="1">
              <a:off x="6104" y="547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978"/>
            <p:cNvSpPr>
              <a:spLocks noChangeShapeType="1"/>
            </p:cNvSpPr>
            <p:nvPr/>
          </p:nvSpPr>
          <p:spPr bwMode="auto">
            <a:xfrm flipH="1">
              <a:off x="6082" y="548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977"/>
            <p:cNvSpPr>
              <a:spLocks noChangeShapeType="1"/>
            </p:cNvSpPr>
            <p:nvPr/>
          </p:nvSpPr>
          <p:spPr bwMode="auto">
            <a:xfrm flipH="1">
              <a:off x="6059" y="548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976"/>
            <p:cNvSpPr>
              <a:spLocks noChangeShapeType="1"/>
            </p:cNvSpPr>
            <p:nvPr/>
          </p:nvSpPr>
          <p:spPr bwMode="auto">
            <a:xfrm flipH="1">
              <a:off x="6040" y="54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975"/>
            <p:cNvSpPr>
              <a:spLocks noChangeShapeType="1"/>
            </p:cNvSpPr>
            <p:nvPr/>
          </p:nvSpPr>
          <p:spPr bwMode="auto">
            <a:xfrm flipH="1">
              <a:off x="6018" y="55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974"/>
            <p:cNvSpPr>
              <a:spLocks/>
            </p:cNvSpPr>
            <p:nvPr/>
          </p:nvSpPr>
          <p:spPr bwMode="auto">
            <a:xfrm>
              <a:off x="5995" y="551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3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Line 973"/>
            <p:cNvSpPr>
              <a:spLocks noChangeShapeType="1"/>
            </p:cNvSpPr>
            <p:nvPr/>
          </p:nvSpPr>
          <p:spPr bwMode="auto">
            <a:xfrm flipH="1">
              <a:off x="5976" y="552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972"/>
            <p:cNvSpPr>
              <a:spLocks noChangeShapeType="1"/>
            </p:cNvSpPr>
            <p:nvPr/>
          </p:nvSpPr>
          <p:spPr bwMode="auto">
            <a:xfrm flipH="1">
              <a:off x="5954" y="553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Line 971"/>
            <p:cNvSpPr>
              <a:spLocks noChangeShapeType="1"/>
            </p:cNvSpPr>
            <p:nvPr/>
          </p:nvSpPr>
          <p:spPr bwMode="auto">
            <a:xfrm flipH="1">
              <a:off x="5931" y="553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Line 970"/>
            <p:cNvSpPr>
              <a:spLocks noChangeShapeType="1"/>
            </p:cNvSpPr>
            <p:nvPr/>
          </p:nvSpPr>
          <p:spPr bwMode="auto">
            <a:xfrm flipH="1">
              <a:off x="5909" y="554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Line 969"/>
            <p:cNvSpPr>
              <a:spLocks noChangeShapeType="1"/>
            </p:cNvSpPr>
            <p:nvPr/>
          </p:nvSpPr>
          <p:spPr bwMode="auto">
            <a:xfrm flipH="1">
              <a:off x="5887" y="5552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Line 968"/>
            <p:cNvSpPr>
              <a:spLocks noChangeShapeType="1"/>
            </p:cNvSpPr>
            <p:nvPr/>
          </p:nvSpPr>
          <p:spPr bwMode="auto">
            <a:xfrm flipH="1">
              <a:off x="5864" y="555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Line 967"/>
            <p:cNvSpPr>
              <a:spLocks noChangeShapeType="1"/>
            </p:cNvSpPr>
            <p:nvPr/>
          </p:nvSpPr>
          <p:spPr bwMode="auto">
            <a:xfrm flipH="1">
              <a:off x="5842" y="556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Line 966"/>
            <p:cNvSpPr>
              <a:spLocks noChangeShapeType="1"/>
            </p:cNvSpPr>
            <p:nvPr/>
          </p:nvSpPr>
          <p:spPr bwMode="auto">
            <a:xfrm flipH="1">
              <a:off x="5819" y="55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965"/>
            <p:cNvSpPr>
              <a:spLocks/>
            </p:cNvSpPr>
            <p:nvPr/>
          </p:nvSpPr>
          <p:spPr bwMode="auto">
            <a:xfrm>
              <a:off x="5797" y="557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Line 964"/>
            <p:cNvSpPr>
              <a:spLocks noChangeShapeType="1"/>
            </p:cNvSpPr>
            <p:nvPr/>
          </p:nvSpPr>
          <p:spPr bwMode="auto">
            <a:xfrm flipH="1">
              <a:off x="5775" y="558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Line 963"/>
            <p:cNvSpPr>
              <a:spLocks noChangeShapeType="1"/>
            </p:cNvSpPr>
            <p:nvPr/>
          </p:nvSpPr>
          <p:spPr bwMode="auto">
            <a:xfrm flipH="1">
              <a:off x="5752" y="5588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Line 962"/>
            <p:cNvSpPr>
              <a:spLocks noChangeShapeType="1"/>
            </p:cNvSpPr>
            <p:nvPr/>
          </p:nvSpPr>
          <p:spPr bwMode="auto">
            <a:xfrm flipH="1">
              <a:off x="5730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Line 961"/>
            <p:cNvSpPr>
              <a:spLocks noChangeShapeType="1"/>
            </p:cNvSpPr>
            <p:nvPr/>
          </p:nvSpPr>
          <p:spPr bwMode="auto">
            <a:xfrm flipH="1">
              <a:off x="5707" y="559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Line 960"/>
            <p:cNvSpPr>
              <a:spLocks noChangeShapeType="1"/>
            </p:cNvSpPr>
            <p:nvPr/>
          </p:nvSpPr>
          <p:spPr bwMode="auto">
            <a:xfrm flipH="1">
              <a:off x="5685" y="560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959"/>
            <p:cNvSpPr>
              <a:spLocks noChangeShapeType="1"/>
            </p:cNvSpPr>
            <p:nvPr/>
          </p:nvSpPr>
          <p:spPr bwMode="auto">
            <a:xfrm flipH="1">
              <a:off x="5663" y="560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958"/>
            <p:cNvSpPr>
              <a:spLocks noChangeShapeType="1"/>
            </p:cNvSpPr>
            <p:nvPr/>
          </p:nvSpPr>
          <p:spPr bwMode="auto">
            <a:xfrm flipH="1">
              <a:off x="5640" y="561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957"/>
            <p:cNvSpPr>
              <a:spLocks noChangeShapeType="1"/>
            </p:cNvSpPr>
            <p:nvPr/>
          </p:nvSpPr>
          <p:spPr bwMode="auto">
            <a:xfrm flipH="1">
              <a:off x="5618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956"/>
            <p:cNvSpPr>
              <a:spLocks/>
            </p:cNvSpPr>
            <p:nvPr/>
          </p:nvSpPr>
          <p:spPr bwMode="auto">
            <a:xfrm>
              <a:off x="5596" y="5620"/>
              <a:ext cx="12" cy="1"/>
            </a:xfrm>
            <a:custGeom>
              <a:avLst/>
              <a:gdLst>
                <a:gd name="T0" fmla="*/ 12 w 12"/>
                <a:gd name="T1" fmla="*/ 9 w 12"/>
                <a:gd name="T2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Line 955"/>
            <p:cNvSpPr>
              <a:spLocks noChangeShapeType="1"/>
            </p:cNvSpPr>
            <p:nvPr/>
          </p:nvSpPr>
          <p:spPr bwMode="auto">
            <a:xfrm flipH="1">
              <a:off x="5573" y="562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Line 954"/>
            <p:cNvSpPr>
              <a:spLocks noChangeShapeType="1"/>
            </p:cNvSpPr>
            <p:nvPr/>
          </p:nvSpPr>
          <p:spPr bwMode="auto">
            <a:xfrm flipH="1">
              <a:off x="5548" y="562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Line 953"/>
            <p:cNvSpPr>
              <a:spLocks noChangeShapeType="1"/>
            </p:cNvSpPr>
            <p:nvPr/>
          </p:nvSpPr>
          <p:spPr bwMode="auto">
            <a:xfrm flipH="1">
              <a:off x="5525" y="562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952"/>
            <p:cNvSpPr>
              <a:spLocks noChangeShapeType="1"/>
            </p:cNvSpPr>
            <p:nvPr/>
          </p:nvSpPr>
          <p:spPr bwMode="auto">
            <a:xfrm flipH="1">
              <a:off x="5503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951"/>
            <p:cNvSpPr>
              <a:spLocks noChangeShapeType="1"/>
            </p:cNvSpPr>
            <p:nvPr/>
          </p:nvSpPr>
          <p:spPr bwMode="auto">
            <a:xfrm flipH="1">
              <a:off x="5480" y="5632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950"/>
            <p:cNvSpPr>
              <a:spLocks noChangeShapeType="1"/>
            </p:cNvSpPr>
            <p:nvPr/>
          </p:nvSpPr>
          <p:spPr bwMode="auto">
            <a:xfrm flipH="1">
              <a:off x="5458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Line 949"/>
            <p:cNvSpPr>
              <a:spLocks noChangeShapeType="1"/>
            </p:cNvSpPr>
            <p:nvPr/>
          </p:nvSpPr>
          <p:spPr bwMode="auto">
            <a:xfrm flipH="1">
              <a:off x="5436" y="563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948"/>
            <p:cNvSpPr>
              <a:spLocks noChangeShapeType="1"/>
            </p:cNvSpPr>
            <p:nvPr/>
          </p:nvSpPr>
          <p:spPr bwMode="auto">
            <a:xfrm flipH="1">
              <a:off x="5410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947"/>
            <p:cNvSpPr>
              <a:spLocks/>
            </p:cNvSpPr>
            <p:nvPr/>
          </p:nvSpPr>
          <p:spPr bwMode="auto">
            <a:xfrm>
              <a:off x="5388" y="5642"/>
              <a:ext cx="16" cy="1"/>
            </a:xfrm>
            <a:custGeom>
              <a:avLst/>
              <a:gdLst>
                <a:gd name="T0" fmla="*/ 16 w 16"/>
                <a:gd name="T1" fmla="*/ 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946"/>
            <p:cNvSpPr>
              <a:spLocks noChangeShapeType="1"/>
            </p:cNvSpPr>
            <p:nvPr/>
          </p:nvSpPr>
          <p:spPr bwMode="auto">
            <a:xfrm flipH="1">
              <a:off x="5365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Line 945"/>
            <p:cNvSpPr>
              <a:spLocks noChangeShapeType="1"/>
            </p:cNvSpPr>
            <p:nvPr/>
          </p:nvSpPr>
          <p:spPr bwMode="auto">
            <a:xfrm flipH="1">
              <a:off x="5343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944"/>
            <p:cNvSpPr>
              <a:spLocks noChangeShapeType="1"/>
            </p:cNvSpPr>
            <p:nvPr/>
          </p:nvSpPr>
          <p:spPr bwMode="auto">
            <a:xfrm flipH="1">
              <a:off x="5320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Line 943"/>
            <p:cNvSpPr>
              <a:spLocks noChangeShapeType="1"/>
            </p:cNvSpPr>
            <p:nvPr/>
          </p:nvSpPr>
          <p:spPr bwMode="auto">
            <a:xfrm flipH="1">
              <a:off x="5295" y="564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942"/>
            <p:cNvSpPr>
              <a:spLocks/>
            </p:cNvSpPr>
            <p:nvPr/>
          </p:nvSpPr>
          <p:spPr bwMode="auto">
            <a:xfrm>
              <a:off x="5272" y="5642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941"/>
            <p:cNvSpPr>
              <a:spLocks noChangeShapeType="1"/>
            </p:cNvSpPr>
            <p:nvPr/>
          </p:nvSpPr>
          <p:spPr bwMode="auto">
            <a:xfrm flipH="1">
              <a:off x="525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940"/>
            <p:cNvSpPr>
              <a:spLocks noChangeShapeType="1"/>
            </p:cNvSpPr>
            <p:nvPr/>
          </p:nvSpPr>
          <p:spPr bwMode="auto">
            <a:xfrm flipH="1">
              <a:off x="5228" y="56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Line 939"/>
            <p:cNvSpPr>
              <a:spLocks noChangeShapeType="1"/>
            </p:cNvSpPr>
            <p:nvPr/>
          </p:nvSpPr>
          <p:spPr bwMode="auto">
            <a:xfrm flipH="1">
              <a:off x="5205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Line 938"/>
            <p:cNvSpPr>
              <a:spLocks noChangeShapeType="1"/>
            </p:cNvSpPr>
            <p:nvPr/>
          </p:nvSpPr>
          <p:spPr bwMode="auto">
            <a:xfrm flipH="1">
              <a:off x="518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Line 937"/>
            <p:cNvSpPr>
              <a:spLocks noChangeShapeType="1"/>
            </p:cNvSpPr>
            <p:nvPr/>
          </p:nvSpPr>
          <p:spPr bwMode="auto">
            <a:xfrm flipH="1" flipV="1">
              <a:off x="5157" y="563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936"/>
            <p:cNvSpPr>
              <a:spLocks noChangeShapeType="1"/>
            </p:cNvSpPr>
            <p:nvPr/>
          </p:nvSpPr>
          <p:spPr bwMode="auto">
            <a:xfrm flipH="1">
              <a:off x="5135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935"/>
            <p:cNvSpPr>
              <a:spLocks noChangeShapeType="1"/>
            </p:cNvSpPr>
            <p:nvPr/>
          </p:nvSpPr>
          <p:spPr bwMode="auto">
            <a:xfrm flipH="1">
              <a:off x="5112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934"/>
            <p:cNvSpPr>
              <a:spLocks noChangeShapeType="1"/>
            </p:cNvSpPr>
            <p:nvPr/>
          </p:nvSpPr>
          <p:spPr bwMode="auto">
            <a:xfrm flipH="1">
              <a:off x="5090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933"/>
            <p:cNvSpPr>
              <a:spLocks/>
            </p:cNvSpPr>
            <p:nvPr/>
          </p:nvSpPr>
          <p:spPr bwMode="auto">
            <a:xfrm>
              <a:off x="5068" y="5632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932"/>
            <p:cNvSpPr>
              <a:spLocks noChangeShapeType="1"/>
            </p:cNvSpPr>
            <p:nvPr/>
          </p:nvSpPr>
          <p:spPr bwMode="auto">
            <a:xfrm flipH="1" flipV="1">
              <a:off x="5042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931"/>
            <p:cNvSpPr>
              <a:spLocks noChangeShapeType="1"/>
            </p:cNvSpPr>
            <p:nvPr/>
          </p:nvSpPr>
          <p:spPr bwMode="auto">
            <a:xfrm flipH="1" flipV="1">
              <a:off x="5020" y="562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Line 930"/>
            <p:cNvSpPr>
              <a:spLocks noChangeShapeType="1"/>
            </p:cNvSpPr>
            <p:nvPr/>
          </p:nvSpPr>
          <p:spPr bwMode="auto">
            <a:xfrm flipH="1" flipV="1">
              <a:off x="4997" y="562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Line 929"/>
            <p:cNvSpPr>
              <a:spLocks noChangeShapeType="1"/>
            </p:cNvSpPr>
            <p:nvPr/>
          </p:nvSpPr>
          <p:spPr bwMode="auto">
            <a:xfrm flipH="1" flipV="1">
              <a:off x="4975" y="562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928"/>
            <p:cNvSpPr>
              <a:spLocks noChangeShapeType="1"/>
            </p:cNvSpPr>
            <p:nvPr/>
          </p:nvSpPr>
          <p:spPr bwMode="auto">
            <a:xfrm flipH="1" flipV="1">
              <a:off x="4953" y="5616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927"/>
            <p:cNvSpPr>
              <a:spLocks noChangeShapeType="1"/>
            </p:cNvSpPr>
            <p:nvPr/>
          </p:nvSpPr>
          <p:spPr bwMode="auto">
            <a:xfrm flipH="1" flipV="1">
              <a:off x="4930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926"/>
            <p:cNvSpPr>
              <a:spLocks noChangeShapeType="1"/>
            </p:cNvSpPr>
            <p:nvPr/>
          </p:nvSpPr>
          <p:spPr bwMode="auto">
            <a:xfrm flipH="1">
              <a:off x="4908" y="561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925"/>
            <p:cNvSpPr>
              <a:spLocks noChangeShapeType="1"/>
            </p:cNvSpPr>
            <p:nvPr/>
          </p:nvSpPr>
          <p:spPr bwMode="auto">
            <a:xfrm flipH="1" flipV="1">
              <a:off x="4885" y="56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924"/>
            <p:cNvSpPr>
              <a:spLocks/>
            </p:cNvSpPr>
            <p:nvPr/>
          </p:nvSpPr>
          <p:spPr bwMode="auto">
            <a:xfrm>
              <a:off x="4860" y="5600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6 w 16"/>
                <a:gd name="T3" fmla="*/ 0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Line 923"/>
            <p:cNvSpPr>
              <a:spLocks noChangeShapeType="1"/>
            </p:cNvSpPr>
            <p:nvPr/>
          </p:nvSpPr>
          <p:spPr bwMode="auto">
            <a:xfrm flipH="1" flipV="1">
              <a:off x="4837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922"/>
            <p:cNvSpPr>
              <a:spLocks noChangeShapeType="1"/>
            </p:cNvSpPr>
            <p:nvPr/>
          </p:nvSpPr>
          <p:spPr bwMode="auto">
            <a:xfrm flipH="1" flipV="1">
              <a:off x="4815" y="559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921"/>
            <p:cNvSpPr>
              <a:spLocks noChangeShapeType="1"/>
            </p:cNvSpPr>
            <p:nvPr/>
          </p:nvSpPr>
          <p:spPr bwMode="auto">
            <a:xfrm flipH="1" flipV="1">
              <a:off x="4793" y="5584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920"/>
            <p:cNvSpPr>
              <a:spLocks noChangeShapeType="1"/>
            </p:cNvSpPr>
            <p:nvPr/>
          </p:nvSpPr>
          <p:spPr bwMode="auto">
            <a:xfrm flipH="1" flipV="1">
              <a:off x="4770" y="5578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Line 919"/>
            <p:cNvSpPr>
              <a:spLocks noChangeShapeType="1"/>
            </p:cNvSpPr>
            <p:nvPr/>
          </p:nvSpPr>
          <p:spPr bwMode="auto">
            <a:xfrm flipH="1" flipV="1">
              <a:off x="4748" y="557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918"/>
            <p:cNvSpPr>
              <a:spLocks noChangeShapeType="1"/>
            </p:cNvSpPr>
            <p:nvPr/>
          </p:nvSpPr>
          <p:spPr bwMode="auto">
            <a:xfrm flipH="1" flipV="1">
              <a:off x="4729" y="5568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917"/>
            <p:cNvSpPr>
              <a:spLocks noChangeShapeType="1"/>
            </p:cNvSpPr>
            <p:nvPr/>
          </p:nvSpPr>
          <p:spPr bwMode="auto">
            <a:xfrm flipH="1" flipV="1">
              <a:off x="4706" y="556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916"/>
            <p:cNvSpPr>
              <a:spLocks noChangeShapeType="1"/>
            </p:cNvSpPr>
            <p:nvPr/>
          </p:nvSpPr>
          <p:spPr bwMode="auto">
            <a:xfrm flipH="1" flipV="1">
              <a:off x="4684" y="555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915"/>
            <p:cNvSpPr>
              <a:spLocks/>
            </p:cNvSpPr>
            <p:nvPr/>
          </p:nvSpPr>
          <p:spPr bwMode="auto">
            <a:xfrm>
              <a:off x="4661" y="5549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914"/>
            <p:cNvSpPr>
              <a:spLocks noChangeShapeType="1"/>
            </p:cNvSpPr>
            <p:nvPr/>
          </p:nvSpPr>
          <p:spPr bwMode="auto">
            <a:xfrm flipH="1" flipV="1">
              <a:off x="4639" y="554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 flipH="1" flipV="1">
              <a:off x="4617" y="5533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912"/>
            <p:cNvSpPr>
              <a:spLocks noChangeShapeType="1"/>
            </p:cNvSpPr>
            <p:nvPr/>
          </p:nvSpPr>
          <p:spPr bwMode="auto">
            <a:xfrm flipH="1" flipV="1">
              <a:off x="4594" y="552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911"/>
            <p:cNvSpPr>
              <a:spLocks noChangeShapeType="1"/>
            </p:cNvSpPr>
            <p:nvPr/>
          </p:nvSpPr>
          <p:spPr bwMode="auto">
            <a:xfrm flipH="1" flipV="1">
              <a:off x="4572" y="551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Line 910"/>
            <p:cNvSpPr>
              <a:spLocks noChangeShapeType="1"/>
            </p:cNvSpPr>
            <p:nvPr/>
          </p:nvSpPr>
          <p:spPr bwMode="auto">
            <a:xfrm flipH="1" flipV="1">
              <a:off x="4553" y="551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909"/>
            <p:cNvSpPr>
              <a:spLocks noChangeShapeType="1"/>
            </p:cNvSpPr>
            <p:nvPr/>
          </p:nvSpPr>
          <p:spPr bwMode="auto">
            <a:xfrm flipH="1" flipV="1">
              <a:off x="4530" y="550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908"/>
            <p:cNvSpPr>
              <a:spLocks noChangeShapeType="1"/>
            </p:cNvSpPr>
            <p:nvPr/>
          </p:nvSpPr>
          <p:spPr bwMode="auto">
            <a:xfrm flipH="1" flipV="1">
              <a:off x="4508" y="54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907"/>
            <p:cNvSpPr>
              <a:spLocks noChangeShapeType="1"/>
            </p:cNvSpPr>
            <p:nvPr/>
          </p:nvSpPr>
          <p:spPr bwMode="auto">
            <a:xfrm flipH="1" flipV="1">
              <a:off x="4489" y="548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906"/>
            <p:cNvSpPr>
              <a:spLocks/>
            </p:cNvSpPr>
            <p:nvPr/>
          </p:nvSpPr>
          <p:spPr bwMode="auto">
            <a:xfrm>
              <a:off x="4466" y="547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7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Line 905"/>
            <p:cNvSpPr>
              <a:spLocks noChangeShapeType="1"/>
            </p:cNvSpPr>
            <p:nvPr/>
          </p:nvSpPr>
          <p:spPr bwMode="auto">
            <a:xfrm flipH="1" flipV="1">
              <a:off x="4444" y="546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Line 904"/>
            <p:cNvSpPr>
              <a:spLocks noChangeShapeType="1"/>
            </p:cNvSpPr>
            <p:nvPr/>
          </p:nvSpPr>
          <p:spPr bwMode="auto">
            <a:xfrm flipH="1" flipV="1">
              <a:off x="4425" y="545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Line 903"/>
            <p:cNvSpPr>
              <a:spLocks noChangeShapeType="1"/>
            </p:cNvSpPr>
            <p:nvPr/>
          </p:nvSpPr>
          <p:spPr bwMode="auto">
            <a:xfrm flipH="1" flipV="1">
              <a:off x="4402" y="54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Line 902"/>
            <p:cNvSpPr>
              <a:spLocks noChangeShapeType="1"/>
            </p:cNvSpPr>
            <p:nvPr/>
          </p:nvSpPr>
          <p:spPr bwMode="auto">
            <a:xfrm flipH="1" flipV="1">
              <a:off x="4383" y="543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901"/>
            <p:cNvSpPr>
              <a:spLocks noChangeShapeType="1"/>
            </p:cNvSpPr>
            <p:nvPr/>
          </p:nvSpPr>
          <p:spPr bwMode="auto">
            <a:xfrm flipH="1" flipV="1">
              <a:off x="4361" y="542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Line 900"/>
            <p:cNvSpPr>
              <a:spLocks noChangeShapeType="1"/>
            </p:cNvSpPr>
            <p:nvPr/>
          </p:nvSpPr>
          <p:spPr bwMode="auto">
            <a:xfrm flipH="1" flipV="1">
              <a:off x="4342" y="541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899"/>
            <p:cNvSpPr>
              <a:spLocks noChangeShapeType="1"/>
            </p:cNvSpPr>
            <p:nvPr/>
          </p:nvSpPr>
          <p:spPr bwMode="auto">
            <a:xfrm flipH="1" flipV="1">
              <a:off x="4319" y="54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98"/>
            <p:cNvSpPr>
              <a:spLocks noChangeShapeType="1"/>
            </p:cNvSpPr>
            <p:nvPr/>
          </p:nvSpPr>
          <p:spPr bwMode="auto">
            <a:xfrm flipH="1" flipV="1">
              <a:off x="4300" y="539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/>
            <p:cNvSpPr>
              <a:spLocks/>
            </p:cNvSpPr>
            <p:nvPr/>
          </p:nvSpPr>
          <p:spPr bwMode="auto">
            <a:xfrm>
              <a:off x="4281" y="538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6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96"/>
            <p:cNvSpPr>
              <a:spLocks noChangeShapeType="1"/>
            </p:cNvSpPr>
            <p:nvPr/>
          </p:nvSpPr>
          <p:spPr bwMode="auto">
            <a:xfrm flipH="1" flipV="1">
              <a:off x="4258" y="537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95"/>
            <p:cNvSpPr>
              <a:spLocks noChangeShapeType="1"/>
            </p:cNvSpPr>
            <p:nvPr/>
          </p:nvSpPr>
          <p:spPr bwMode="auto">
            <a:xfrm flipH="1" flipV="1">
              <a:off x="4239" y="536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Line 894"/>
            <p:cNvSpPr>
              <a:spLocks noChangeShapeType="1"/>
            </p:cNvSpPr>
            <p:nvPr/>
          </p:nvSpPr>
          <p:spPr bwMode="auto">
            <a:xfrm flipH="1" flipV="1">
              <a:off x="4220" y="535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93"/>
            <p:cNvSpPr>
              <a:spLocks/>
            </p:cNvSpPr>
            <p:nvPr/>
          </p:nvSpPr>
          <p:spPr bwMode="auto">
            <a:xfrm>
              <a:off x="4201" y="533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3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92"/>
            <p:cNvSpPr>
              <a:spLocks noChangeShapeType="1"/>
            </p:cNvSpPr>
            <p:nvPr/>
          </p:nvSpPr>
          <p:spPr bwMode="auto">
            <a:xfrm flipH="1" flipV="1">
              <a:off x="4182" y="53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91"/>
            <p:cNvSpPr>
              <a:spLocks noChangeShapeType="1"/>
            </p:cNvSpPr>
            <p:nvPr/>
          </p:nvSpPr>
          <p:spPr bwMode="auto">
            <a:xfrm flipH="1" flipV="1">
              <a:off x="4162" y="5316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Line 890"/>
            <p:cNvSpPr>
              <a:spLocks noChangeShapeType="1"/>
            </p:cNvSpPr>
            <p:nvPr/>
          </p:nvSpPr>
          <p:spPr bwMode="auto">
            <a:xfrm flipH="1" flipV="1">
              <a:off x="4143" y="530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89"/>
            <p:cNvSpPr>
              <a:spLocks noChangeShapeType="1"/>
            </p:cNvSpPr>
            <p:nvPr/>
          </p:nvSpPr>
          <p:spPr bwMode="auto">
            <a:xfrm flipH="1" flipV="1">
              <a:off x="4121" y="529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888"/>
            <p:cNvSpPr>
              <a:spLocks noChangeShapeType="1"/>
            </p:cNvSpPr>
            <p:nvPr/>
          </p:nvSpPr>
          <p:spPr bwMode="auto">
            <a:xfrm flipH="1" flipV="1">
              <a:off x="4105" y="5277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887"/>
            <p:cNvSpPr>
              <a:spLocks noChangeShapeType="1"/>
            </p:cNvSpPr>
            <p:nvPr/>
          </p:nvSpPr>
          <p:spPr bwMode="auto">
            <a:xfrm flipH="1" flipV="1">
              <a:off x="4086" y="5264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886"/>
            <p:cNvSpPr>
              <a:spLocks noChangeShapeType="1"/>
            </p:cNvSpPr>
            <p:nvPr/>
          </p:nvSpPr>
          <p:spPr bwMode="auto">
            <a:xfrm flipH="1" flipV="1">
              <a:off x="4066" y="5248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885"/>
            <p:cNvSpPr>
              <a:spLocks noChangeShapeType="1"/>
            </p:cNvSpPr>
            <p:nvPr/>
          </p:nvSpPr>
          <p:spPr bwMode="auto">
            <a:xfrm flipH="1" flipV="1">
              <a:off x="4047" y="523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884"/>
            <p:cNvSpPr>
              <a:spLocks/>
            </p:cNvSpPr>
            <p:nvPr/>
          </p:nvSpPr>
          <p:spPr bwMode="auto">
            <a:xfrm>
              <a:off x="4028" y="522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6 w 13"/>
                <a:gd name="T3" fmla="*/ 3 h 9"/>
                <a:gd name="T4" fmla="*/ 0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883"/>
            <p:cNvSpPr>
              <a:spLocks noChangeShapeType="1"/>
            </p:cNvSpPr>
            <p:nvPr/>
          </p:nvSpPr>
          <p:spPr bwMode="auto">
            <a:xfrm flipH="1" flipV="1">
              <a:off x="4009" y="52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882"/>
            <p:cNvSpPr>
              <a:spLocks noChangeShapeType="1"/>
            </p:cNvSpPr>
            <p:nvPr/>
          </p:nvSpPr>
          <p:spPr bwMode="auto">
            <a:xfrm flipH="1" flipV="1">
              <a:off x="3993" y="519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881"/>
            <p:cNvSpPr>
              <a:spLocks noChangeShapeType="1"/>
            </p:cNvSpPr>
            <p:nvPr/>
          </p:nvSpPr>
          <p:spPr bwMode="auto">
            <a:xfrm flipH="1" flipV="1">
              <a:off x="3974" y="518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880"/>
            <p:cNvSpPr>
              <a:spLocks noChangeShapeType="1"/>
            </p:cNvSpPr>
            <p:nvPr/>
          </p:nvSpPr>
          <p:spPr bwMode="auto">
            <a:xfrm flipH="1" flipV="1">
              <a:off x="3955" y="5165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879"/>
            <p:cNvSpPr>
              <a:spLocks noChangeShapeType="1"/>
            </p:cNvSpPr>
            <p:nvPr/>
          </p:nvSpPr>
          <p:spPr bwMode="auto">
            <a:xfrm flipH="1" flipV="1">
              <a:off x="3939" y="514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878"/>
            <p:cNvSpPr>
              <a:spLocks noChangeShapeType="1"/>
            </p:cNvSpPr>
            <p:nvPr/>
          </p:nvSpPr>
          <p:spPr bwMode="auto">
            <a:xfrm flipH="1" flipV="1">
              <a:off x="3923" y="5136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877"/>
            <p:cNvSpPr>
              <a:spLocks noChangeShapeType="1"/>
            </p:cNvSpPr>
            <p:nvPr/>
          </p:nvSpPr>
          <p:spPr bwMode="auto">
            <a:xfrm flipH="1" flipV="1">
              <a:off x="3903" y="512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876"/>
            <p:cNvSpPr>
              <a:spLocks noChangeShapeType="1"/>
            </p:cNvSpPr>
            <p:nvPr/>
          </p:nvSpPr>
          <p:spPr bwMode="auto">
            <a:xfrm flipH="1" flipV="1">
              <a:off x="3887" y="510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875"/>
            <p:cNvSpPr>
              <a:spLocks/>
            </p:cNvSpPr>
            <p:nvPr/>
          </p:nvSpPr>
          <p:spPr bwMode="auto">
            <a:xfrm>
              <a:off x="3868" y="508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0 w 13"/>
                <a:gd name="T3" fmla="*/ 1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874"/>
            <p:cNvSpPr>
              <a:spLocks noChangeShapeType="1"/>
            </p:cNvSpPr>
            <p:nvPr/>
          </p:nvSpPr>
          <p:spPr bwMode="auto">
            <a:xfrm flipH="1" flipV="1">
              <a:off x="3852" y="507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Line 873"/>
            <p:cNvSpPr>
              <a:spLocks noChangeShapeType="1"/>
            </p:cNvSpPr>
            <p:nvPr/>
          </p:nvSpPr>
          <p:spPr bwMode="auto">
            <a:xfrm flipH="1" flipV="1">
              <a:off x="3836" y="50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Line 872"/>
            <p:cNvSpPr>
              <a:spLocks noChangeShapeType="1"/>
            </p:cNvSpPr>
            <p:nvPr/>
          </p:nvSpPr>
          <p:spPr bwMode="auto">
            <a:xfrm flipH="1" flipV="1">
              <a:off x="3820" y="5040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871"/>
            <p:cNvSpPr>
              <a:spLocks/>
            </p:cNvSpPr>
            <p:nvPr/>
          </p:nvSpPr>
          <p:spPr bwMode="auto">
            <a:xfrm>
              <a:off x="3804" y="5024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870"/>
            <p:cNvSpPr>
              <a:spLocks noChangeShapeType="1"/>
            </p:cNvSpPr>
            <p:nvPr/>
          </p:nvSpPr>
          <p:spPr bwMode="auto">
            <a:xfrm flipH="1" flipV="1">
              <a:off x="3788" y="500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869"/>
            <p:cNvSpPr>
              <a:spLocks noChangeShapeType="1"/>
            </p:cNvSpPr>
            <p:nvPr/>
          </p:nvSpPr>
          <p:spPr bwMode="auto">
            <a:xfrm flipH="1" flipV="1">
              <a:off x="3772" y="49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868"/>
            <p:cNvSpPr>
              <a:spLocks noChangeShapeType="1"/>
            </p:cNvSpPr>
            <p:nvPr/>
          </p:nvSpPr>
          <p:spPr bwMode="auto">
            <a:xfrm flipH="1" flipV="1">
              <a:off x="3756" y="497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867"/>
            <p:cNvSpPr>
              <a:spLocks noChangeShapeType="1"/>
            </p:cNvSpPr>
            <p:nvPr/>
          </p:nvSpPr>
          <p:spPr bwMode="auto">
            <a:xfrm flipH="1" flipV="1">
              <a:off x="3740" y="496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866"/>
            <p:cNvSpPr>
              <a:spLocks noChangeShapeType="1"/>
            </p:cNvSpPr>
            <p:nvPr/>
          </p:nvSpPr>
          <p:spPr bwMode="auto">
            <a:xfrm flipH="1" flipV="1">
              <a:off x="3724" y="49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865"/>
            <p:cNvSpPr>
              <a:spLocks noChangeShapeType="1"/>
            </p:cNvSpPr>
            <p:nvPr/>
          </p:nvSpPr>
          <p:spPr bwMode="auto">
            <a:xfrm flipH="1" flipV="1">
              <a:off x="3708" y="492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864"/>
            <p:cNvSpPr>
              <a:spLocks noChangeShapeType="1"/>
            </p:cNvSpPr>
            <p:nvPr/>
          </p:nvSpPr>
          <p:spPr bwMode="auto">
            <a:xfrm flipH="1" flipV="1">
              <a:off x="3692" y="490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Line 863"/>
            <p:cNvSpPr>
              <a:spLocks noChangeShapeType="1"/>
            </p:cNvSpPr>
            <p:nvPr/>
          </p:nvSpPr>
          <p:spPr bwMode="auto">
            <a:xfrm flipH="1" flipV="1">
              <a:off x="3679" y="489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862"/>
            <p:cNvSpPr>
              <a:spLocks/>
            </p:cNvSpPr>
            <p:nvPr/>
          </p:nvSpPr>
          <p:spPr bwMode="auto">
            <a:xfrm>
              <a:off x="3663" y="4871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7 w 10"/>
                <a:gd name="T3" fmla="*/ 9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Line 861"/>
            <p:cNvSpPr>
              <a:spLocks noChangeShapeType="1"/>
            </p:cNvSpPr>
            <p:nvPr/>
          </p:nvSpPr>
          <p:spPr bwMode="auto">
            <a:xfrm flipH="1" flipV="1">
              <a:off x="3651" y="485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860"/>
            <p:cNvSpPr>
              <a:spLocks noChangeShapeType="1"/>
            </p:cNvSpPr>
            <p:nvPr/>
          </p:nvSpPr>
          <p:spPr bwMode="auto">
            <a:xfrm flipH="1" flipV="1">
              <a:off x="3635" y="4836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Line 859"/>
            <p:cNvSpPr>
              <a:spLocks noChangeShapeType="1"/>
            </p:cNvSpPr>
            <p:nvPr/>
          </p:nvSpPr>
          <p:spPr bwMode="auto">
            <a:xfrm flipH="1" flipV="1">
              <a:off x="3622" y="481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858"/>
            <p:cNvSpPr>
              <a:spLocks/>
            </p:cNvSpPr>
            <p:nvPr/>
          </p:nvSpPr>
          <p:spPr bwMode="auto">
            <a:xfrm>
              <a:off x="3606" y="4800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3 w 9"/>
                <a:gd name="T3" fmla="*/ 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857"/>
            <p:cNvSpPr>
              <a:spLocks noChangeShapeType="1"/>
            </p:cNvSpPr>
            <p:nvPr/>
          </p:nvSpPr>
          <p:spPr bwMode="auto">
            <a:xfrm flipH="1" flipV="1">
              <a:off x="3593" y="478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856"/>
            <p:cNvSpPr>
              <a:spLocks noChangeShapeType="1"/>
            </p:cNvSpPr>
            <p:nvPr/>
          </p:nvSpPr>
          <p:spPr bwMode="auto">
            <a:xfrm flipH="1" flipV="1">
              <a:off x="3580" y="476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855"/>
            <p:cNvSpPr>
              <a:spLocks noChangeShapeType="1"/>
            </p:cNvSpPr>
            <p:nvPr/>
          </p:nvSpPr>
          <p:spPr bwMode="auto">
            <a:xfrm flipH="1" flipV="1">
              <a:off x="3567" y="474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854"/>
            <p:cNvSpPr>
              <a:spLocks noChangeShapeType="1"/>
            </p:cNvSpPr>
            <p:nvPr/>
          </p:nvSpPr>
          <p:spPr bwMode="auto">
            <a:xfrm flipH="1" flipV="1">
              <a:off x="3555" y="472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853"/>
            <p:cNvSpPr>
              <a:spLocks noChangeShapeType="1"/>
            </p:cNvSpPr>
            <p:nvPr/>
          </p:nvSpPr>
          <p:spPr bwMode="auto">
            <a:xfrm flipH="1" flipV="1">
              <a:off x="3542" y="470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852"/>
            <p:cNvSpPr>
              <a:spLocks noChangeShapeType="1"/>
            </p:cNvSpPr>
            <p:nvPr/>
          </p:nvSpPr>
          <p:spPr bwMode="auto">
            <a:xfrm flipH="1" flipV="1">
              <a:off x="3529" y="4685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Line 851"/>
            <p:cNvSpPr>
              <a:spLocks noChangeShapeType="1"/>
            </p:cNvSpPr>
            <p:nvPr/>
          </p:nvSpPr>
          <p:spPr bwMode="auto">
            <a:xfrm flipH="1" flipV="1">
              <a:off x="3516" y="466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850"/>
            <p:cNvSpPr>
              <a:spLocks noChangeShapeType="1"/>
            </p:cNvSpPr>
            <p:nvPr/>
          </p:nvSpPr>
          <p:spPr bwMode="auto">
            <a:xfrm flipH="1" flipV="1">
              <a:off x="3503" y="464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849"/>
            <p:cNvSpPr>
              <a:spLocks/>
            </p:cNvSpPr>
            <p:nvPr/>
          </p:nvSpPr>
          <p:spPr bwMode="auto">
            <a:xfrm>
              <a:off x="3491" y="4628"/>
              <a:ext cx="9" cy="12"/>
            </a:xfrm>
            <a:custGeom>
              <a:avLst/>
              <a:gdLst>
                <a:gd name="T0" fmla="*/ 9 w 9"/>
                <a:gd name="T1" fmla="*/ 12 h 12"/>
                <a:gd name="T2" fmla="*/ 3 w 9"/>
                <a:gd name="T3" fmla="*/ 6 h 12"/>
                <a:gd name="T4" fmla="*/ 0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848"/>
            <p:cNvSpPr>
              <a:spLocks noChangeShapeType="1"/>
            </p:cNvSpPr>
            <p:nvPr/>
          </p:nvSpPr>
          <p:spPr bwMode="auto">
            <a:xfrm flipH="1" flipV="1">
              <a:off x="3481" y="460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847"/>
            <p:cNvSpPr>
              <a:spLocks noChangeShapeType="1"/>
            </p:cNvSpPr>
            <p:nvPr/>
          </p:nvSpPr>
          <p:spPr bwMode="auto">
            <a:xfrm flipH="1" flipV="1">
              <a:off x="3468" y="458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846"/>
            <p:cNvSpPr>
              <a:spLocks noChangeShapeType="1"/>
            </p:cNvSpPr>
            <p:nvPr/>
          </p:nvSpPr>
          <p:spPr bwMode="auto">
            <a:xfrm flipH="1" flipV="1">
              <a:off x="3456" y="456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845"/>
            <p:cNvSpPr>
              <a:spLocks noChangeShapeType="1"/>
            </p:cNvSpPr>
            <p:nvPr/>
          </p:nvSpPr>
          <p:spPr bwMode="auto">
            <a:xfrm flipH="1" flipV="1">
              <a:off x="3446" y="4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844"/>
            <p:cNvSpPr>
              <a:spLocks noChangeShapeType="1"/>
            </p:cNvSpPr>
            <p:nvPr/>
          </p:nvSpPr>
          <p:spPr bwMode="auto">
            <a:xfrm flipH="1" flipV="1">
              <a:off x="3433" y="452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843"/>
            <p:cNvSpPr>
              <a:spLocks noChangeShapeType="1"/>
            </p:cNvSpPr>
            <p:nvPr/>
          </p:nvSpPr>
          <p:spPr bwMode="auto">
            <a:xfrm flipH="1" flipV="1">
              <a:off x="3424" y="45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842"/>
            <p:cNvSpPr>
              <a:spLocks noChangeShapeType="1"/>
            </p:cNvSpPr>
            <p:nvPr/>
          </p:nvSpPr>
          <p:spPr bwMode="auto">
            <a:xfrm flipH="1" flipV="1">
              <a:off x="3414" y="44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841"/>
            <p:cNvSpPr>
              <a:spLocks noChangeShapeType="1"/>
            </p:cNvSpPr>
            <p:nvPr/>
          </p:nvSpPr>
          <p:spPr bwMode="auto">
            <a:xfrm flipH="1" flipV="1">
              <a:off x="3404" y="446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840"/>
            <p:cNvSpPr>
              <a:spLocks/>
            </p:cNvSpPr>
            <p:nvPr/>
          </p:nvSpPr>
          <p:spPr bwMode="auto">
            <a:xfrm>
              <a:off x="3392" y="4445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839"/>
            <p:cNvSpPr>
              <a:spLocks noChangeShapeType="1"/>
            </p:cNvSpPr>
            <p:nvPr/>
          </p:nvSpPr>
          <p:spPr bwMode="auto">
            <a:xfrm flipH="1" flipV="1">
              <a:off x="3382" y="442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838"/>
            <p:cNvSpPr>
              <a:spLocks noChangeShapeType="1"/>
            </p:cNvSpPr>
            <p:nvPr/>
          </p:nvSpPr>
          <p:spPr bwMode="auto">
            <a:xfrm flipH="1" flipV="1">
              <a:off x="3376" y="4404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Line 837"/>
            <p:cNvSpPr>
              <a:spLocks noChangeShapeType="1"/>
            </p:cNvSpPr>
            <p:nvPr/>
          </p:nvSpPr>
          <p:spPr bwMode="auto">
            <a:xfrm flipH="1" flipV="1">
              <a:off x="3366" y="438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836"/>
            <p:cNvSpPr>
              <a:spLocks noChangeShapeType="1"/>
            </p:cNvSpPr>
            <p:nvPr/>
          </p:nvSpPr>
          <p:spPr bwMode="auto">
            <a:xfrm flipH="1" flipV="1">
              <a:off x="3356" y="4362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835"/>
            <p:cNvSpPr>
              <a:spLocks noChangeShapeType="1"/>
            </p:cNvSpPr>
            <p:nvPr/>
          </p:nvSpPr>
          <p:spPr bwMode="auto">
            <a:xfrm flipH="1" flipV="1">
              <a:off x="3347" y="43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834"/>
            <p:cNvSpPr>
              <a:spLocks noChangeShapeType="1"/>
            </p:cNvSpPr>
            <p:nvPr/>
          </p:nvSpPr>
          <p:spPr bwMode="auto">
            <a:xfrm flipH="1" flipV="1">
              <a:off x="3337" y="43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833"/>
            <p:cNvSpPr>
              <a:spLocks noChangeShapeType="1"/>
            </p:cNvSpPr>
            <p:nvPr/>
          </p:nvSpPr>
          <p:spPr bwMode="auto">
            <a:xfrm flipH="1" flipV="1">
              <a:off x="3331" y="429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832"/>
            <p:cNvSpPr>
              <a:spLocks noChangeShapeType="1"/>
            </p:cNvSpPr>
            <p:nvPr/>
          </p:nvSpPr>
          <p:spPr bwMode="auto">
            <a:xfrm flipH="1" flipV="1">
              <a:off x="3321" y="427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831"/>
            <p:cNvSpPr>
              <a:spLocks noChangeShapeType="1"/>
            </p:cNvSpPr>
            <p:nvPr/>
          </p:nvSpPr>
          <p:spPr bwMode="auto">
            <a:xfrm flipH="1" flipV="1">
              <a:off x="3315" y="425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830"/>
            <p:cNvSpPr>
              <a:spLocks noChangeShapeType="1"/>
            </p:cNvSpPr>
            <p:nvPr/>
          </p:nvSpPr>
          <p:spPr bwMode="auto">
            <a:xfrm flipH="1" flipV="1">
              <a:off x="3305" y="423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829"/>
            <p:cNvSpPr>
              <a:spLocks noChangeShapeType="1"/>
            </p:cNvSpPr>
            <p:nvPr/>
          </p:nvSpPr>
          <p:spPr bwMode="auto">
            <a:xfrm flipH="1" flipV="1">
              <a:off x="3299" y="420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828"/>
            <p:cNvSpPr>
              <a:spLocks noChangeShapeType="1"/>
            </p:cNvSpPr>
            <p:nvPr/>
          </p:nvSpPr>
          <p:spPr bwMode="auto">
            <a:xfrm flipH="1" flipV="1">
              <a:off x="3292" y="418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827"/>
            <p:cNvSpPr>
              <a:spLocks/>
            </p:cNvSpPr>
            <p:nvPr/>
          </p:nvSpPr>
          <p:spPr bwMode="auto">
            <a:xfrm>
              <a:off x="3283" y="4167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3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826"/>
            <p:cNvSpPr>
              <a:spLocks noChangeShapeType="1"/>
            </p:cNvSpPr>
            <p:nvPr/>
          </p:nvSpPr>
          <p:spPr bwMode="auto">
            <a:xfrm flipH="1" flipV="1">
              <a:off x="3276" y="414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825"/>
            <p:cNvSpPr>
              <a:spLocks noChangeShapeType="1"/>
            </p:cNvSpPr>
            <p:nvPr/>
          </p:nvSpPr>
          <p:spPr bwMode="auto">
            <a:xfrm flipH="1" flipV="1">
              <a:off x="3270" y="412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824"/>
            <p:cNvSpPr>
              <a:spLocks noChangeShapeType="1"/>
            </p:cNvSpPr>
            <p:nvPr/>
          </p:nvSpPr>
          <p:spPr bwMode="auto">
            <a:xfrm flipH="1" flipV="1">
              <a:off x="3264" y="410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823"/>
            <p:cNvSpPr>
              <a:spLocks noChangeShapeType="1"/>
            </p:cNvSpPr>
            <p:nvPr/>
          </p:nvSpPr>
          <p:spPr bwMode="auto">
            <a:xfrm flipH="1" flipV="1">
              <a:off x="3257" y="40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822"/>
            <p:cNvSpPr>
              <a:spLocks noChangeShapeType="1"/>
            </p:cNvSpPr>
            <p:nvPr/>
          </p:nvSpPr>
          <p:spPr bwMode="auto">
            <a:xfrm flipH="1" flipV="1">
              <a:off x="3254" y="40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821"/>
            <p:cNvSpPr>
              <a:spLocks noChangeShapeType="1"/>
            </p:cNvSpPr>
            <p:nvPr/>
          </p:nvSpPr>
          <p:spPr bwMode="auto">
            <a:xfrm flipH="1" flipV="1">
              <a:off x="3248" y="403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820"/>
            <p:cNvSpPr>
              <a:spLocks noChangeShapeType="1"/>
            </p:cNvSpPr>
            <p:nvPr/>
          </p:nvSpPr>
          <p:spPr bwMode="auto">
            <a:xfrm flipH="1" flipV="1">
              <a:off x="3244" y="401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819"/>
            <p:cNvSpPr>
              <a:spLocks noChangeShapeType="1"/>
            </p:cNvSpPr>
            <p:nvPr/>
          </p:nvSpPr>
          <p:spPr bwMode="auto">
            <a:xfrm flipH="1" flipV="1">
              <a:off x="3238" y="398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818"/>
            <p:cNvSpPr>
              <a:spLocks/>
            </p:cNvSpPr>
            <p:nvPr/>
          </p:nvSpPr>
          <p:spPr bwMode="auto">
            <a:xfrm>
              <a:off x="3232" y="3965"/>
              <a:ext cx="3" cy="13"/>
            </a:xfrm>
            <a:custGeom>
              <a:avLst/>
              <a:gdLst>
                <a:gd name="T0" fmla="*/ 3 w 3"/>
                <a:gd name="T1" fmla="*/ 13 h 13"/>
                <a:gd name="T2" fmla="*/ 3 w 3"/>
                <a:gd name="T3" fmla="*/ 7 h 13"/>
                <a:gd name="T4" fmla="*/ 0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817"/>
            <p:cNvSpPr>
              <a:spLocks noChangeShapeType="1"/>
            </p:cNvSpPr>
            <p:nvPr/>
          </p:nvSpPr>
          <p:spPr bwMode="auto">
            <a:xfrm flipH="1" flipV="1">
              <a:off x="3228" y="394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816"/>
            <p:cNvSpPr>
              <a:spLocks noChangeShapeType="1"/>
            </p:cNvSpPr>
            <p:nvPr/>
          </p:nvSpPr>
          <p:spPr bwMode="auto">
            <a:xfrm flipH="1" flipV="1">
              <a:off x="3225" y="392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815"/>
            <p:cNvSpPr>
              <a:spLocks noChangeShapeType="1"/>
            </p:cNvSpPr>
            <p:nvPr/>
          </p:nvSpPr>
          <p:spPr bwMode="auto">
            <a:xfrm flipV="1">
              <a:off x="3222" y="389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814"/>
            <p:cNvSpPr>
              <a:spLocks noChangeShapeType="1"/>
            </p:cNvSpPr>
            <p:nvPr/>
          </p:nvSpPr>
          <p:spPr bwMode="auto">
            <a:xfrm flipH="1" flipV="1">
              <a:off x="3216" y="387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813"/>
            <p:cNvSpPr>
              <a:spLocks noChangeShapeType="1"/>
            </p:cNvSpPr>
            <p:nvPr/>
          </p:nvSpPr>
          <p:spPr bwMode="auto">
            <a:xfrm flipH="1" flipV="1">
              <a:off x="3212" y="3850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812"/>
            <p:cNvSpPr>
              <a:spLocks noChangeShapeType="1"/>
            </p:cNvSpPr>
            <p:nvPr/>
          </p:nvSpPr>
          <p:spPr bwMode="auto">
            <a:xfrm flipH="1" flipV="1">
              <a:off x="3209" y="382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811"/>
            <p:cNvSpPr>
              <a:spLocks noChangeShapeType="1"/>
            </p:cNvSpPr>
            <p:nvPr/>
          </p:nvSpPr>
          <p:spPr bwMode="auto">
            <a:xfrm flipH="1" flipV="1">
              <a:off x="3206" y="380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810"/>
            <p:cNvSpPr>
              <a:spLocks noChangeShapeType="1"/>
            </p:cNvSpPr>
            <p:nvPr/>
          </p:nvSpPr>
          <p:spPr bwMode="auto">
            <a:xfrm flipH="1" flipV="1">
              <a:off x="3203" y="37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809"/>
            <p:cNvSpPr>
              <a:spLocks/>
            </p:cNvSpPr>
            <p:nvPr/>
          </p:nvSpPr>
          <p:spPr bwMode="auto">
            <a:xfrm>
              <a:off x="3203" y="3760"/>
              <a:ext cx="1" cy="13"/>
            </a:xfrm>
            <a:custGeom>
              <a:avLst/>
              <a:gdLst>
                <a:gd name="T0" fmla="*/ 13 h 13"/>
                <a:gd name="T1" fmla="*/ 4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Line 808"/>
            <p:cNvSpPr>
              <a:spLocks noChangeShapeType="1"/>
            </p:cNvSpPr>
            <p:nvPr/>
          </p:nvSpPr>
          <p:spPr bwMode="auto">
            <a:xfrm flipV="1">
              <a:off x="3200" y="373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Line 807"/>
            <p:cNvSpPr>
              <a:spLocks noChangeShapeType="1"/>
            </p:cNvSpPr>
            <p:nvPr/>
          </p:nvSpPr>
          <p:spPr bwMode="auto">
            <a:xfrm flipV="1">
              <a:off x="3200" y="371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Line 806"/>
            <p:cNvSpPr>
              <a:spLocks noChangeShapeType="1"/>
            </p:cNvSpPr>
            <p:nvPr/>
          </p:nvSpPr>
          <p:spPr bwMode="auto">
            <a:xfrm flipV="1">
              <a:off x="3196" y="369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Line 805"/>
            <p:cNvSpPr>
              <a:spLocks noChangeShapeType="1"/>
            </p:cNvSpPr>
            <p:nvPr/>
          </p:nvSpPr>
          <p:spPr bwMode="auto">
            <a:xfrm flipH="1" flipV="1">
              <a:off x="3193" y="366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804"/>
            <p:cNvSpPr>
              <a:spLocks/>
            </p:cNvSpPr>
            <p:nvPr/>
          </p:nvSpPr>
          <p:spPr bwMode="auto">
            <a:xfrm>
              <a:off x="3193" y="3645"/>
              <a:ext cx="1" cy="13"/>
            </a:xfrm>
            <a:custGeom>
              <a:avLst/>
              <a:gdLst>
                <a:gd name="T0" fmla="*/ 13 h 13"/>
                <a:gd name="T1" fmla="*/ 10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Line 803"/>
            <p:cNvSpPr>
              <a:spLocks noChangeShapeType="1"/>
            </p:cNvSpPr>
            <p:nvPr/>
          </p:nvSpPr>
          <p:spPr bwMode="auto">
            <a:xfrm flipV="1">
              <a:off x="3193" y="362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802"/>
            <p:cNvSpPr>
              <a:spLocks noChangeShapeType="1"/>
            </p:cNvSpPr>
            <p:nvPr/>
          </p:nvSpPr>
          <p:spPr bwMode="auto">
            <a:xfrm flipV="1">
              <a:off x="3193" y="360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801"/>
            <p:cNvSpPr>
              <a:spLocks noChangeShapeType="1"/>
            </p:cNvSpPr>
            <p:nvPr/>
          </p:nvSpPr>
          <p:spPr bwMode="auto">
            <a:xfrm flipH="1" flipV="1">
              <a:off x="3190" y="35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Line 800"/>
            <p:cNvSpPr>
              <a:spLocks noChangeShapeType="1"/>
            </p:cNvSpPr>
            <p:nvPr/>
          </p:nvSpPr>
          <p:spPr bwMode="auto">
            <a:xfrm flipV="1">
              <a:off x="3190" y="355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Line 799"/>
            <p:cNvSpPr>
              <a:spLocks noChangeShapeType="1"/>
            </p:cNvSpPr>
            <p:nvPr/>
          </p:nvSpPr>
          <p:spPr bwMode="auto">
            <a:xfrm flipV="1">
              <a:off x="3190" y="353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Line 798"/>
            <p:cNvSpPr>
              <a:spLocks noChangeShapeType="1"/>
            </p:cNvSpPr>
            <p:nvPr/>
          </p:nvSpPr>
          <p:spPr bwMode="auto">
            <a:xfrm flipV="1">
              <a:off x="3190" y="350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797"/>
            <p:cNvSpPr>
              <a:spLocks noChangeShapeType="1"/>
            </p:cNvSpPr>
            <p:nvPr/>
          </p:nvSpPr>
          <p:spPr bwMode="auto">
            <a:xfrm flipV="1">
              <a:off x="3193" y="348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796"/>
            <p:cNvSpPr>
              <a:spLocks/>
            </p:cNvSpPr>
            <p:nvPr/>
          </p:nvSpPr>
          <p:spPr bwMode="auto">
            <a:xfrm>
              <a:off x="3193" y="3460"/>
              <a:ext cx="1" cy="16"/>
            </a:xfrm>
            <a:custGeom>
              <a:avLst/>
              <a:gdLst>
                <a:gd name="T0" fmla="*/ 16 h 16"/>
                <a:gd name="T1" fmla="*/ 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795"/>
            <p:cNvSpPr>
              <a:spLocks noChangeShapeType="1"/>
            </p:cNvSpPr>
            <p:nvPr/>
          </p:nvSpPr>
          <p:spPr bwMode="auto">
            <a:xfrm flipV="1">
              <a:off x="3193" y="343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794"/>
            <p:cNvSpPr>
              <a:spLocks noChangeShapeType="1"/>
            </p:cNvSpPr>
            <p:nvPr/>
          </p:nvSpPr>
          <p:spPr bwMode="auto">
            <a:xfrm flipV="1">
              <a:off x="3193" y="341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793"/>
            <p:cNvSpPr>
              <a:spLocks noChangeShapeType="1"/>
            </p:cNvSpPr>
            <p:nvPr/>
          </p:nvSpPr>
          <p:spPr bwMode="auto">
            <a:xfrm flipV="1">
              <a:off x="3196" y="339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792"/>
            <p:cNvSpPr>
              <a:spLocks noChangeShapeType="1"/>
            </p:cNvSpPr>
            <p:nvPr/>
          </p:nvSpPr>
          <p:spPr bwMode="auto">
            <a:xfrm flipV="1">
              <a:off x="3196" y="337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791"/>
            <p:cNvSpPr>
              <a:spLocks noChangeShapeType="1"/>
            </p:cNvSpPr>
            <p:nvPr/>
          </p:nvSpPr>
          <p:spPr bwMode="auto">
            <a:xfrm flipV="1">
              <a:off x="3200" y="334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790"/>
            <p:cNvSpPr>
              <a:spLocks noChangeShapeType="1"/>
            </p:cNvSpPr>
            <p:nvPr/>
          </p:nvSpPr>
          <p:spPr bwMode="auto">
            <a:xfrm flipV="1">
              <a:off x="3203" y="332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789"/>
            <p:cNvSpPr>
              <a:spLocks noChangeShapeType="1"/>
            </p:cNvSpPr>
            <p:nvPr/>
          </p:nvSpPr>
          <p:spPr bwMode="auto">
            <a:xfrm flipV="1">
              <a:off x="3206" y="330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788"/>
            <p:cNvSpPr>
              <a:spLocks noChangeShapeType="1"/>
            </p:cNvSpPr>
            <p:nvPr/>
          </p:nvSpPr>
          <p:spPr bwMode="auto">
            <a:xfrm flipV="1">
              <a:off x="3206" y="327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787"/>
            <p:cNvSpPr>
              <a:spLocks noChangeShapeType="1"/>
            </p:cNvSpPr>
            <p:nvPr/>
          </p:nvSpPr>
          <p:spPr bwMode="auto">
            <a:xfrm flipV="1">
              <a:off x="3209" y="32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008" name="Line 785"/>
          <p:cNvSpPr>
            <a:spLocks noChangeShapeType="1"/>
          </p:cNvSpPr>
          <p:nvPr/>
        </p:nvSpPr>
        <p:spPr bwMode="auto">
          <a:xfrm flipV="1">
            <a:off x="2673270" y="24130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9" name="Freeform 784"/>
          <p:cNvSpPr>
            <a:spLocks/>
          </p:cNvSpPr>
          <p:nvPr/>
        </p:nvSpPr>
        <p:spPr bwMode="auto">
          <a:xfrm>
            <a:off x="2678314" y="2390378"/>
            <a:ext cx="2523" cy="12608"/>
          </a:xfrm>
          <a:custGeom>
            <a:avLst/>
            <a:gdLst>
              <a:gd name="T0" fmla="*/ 0 w 3"/>
              <a:gd name="T1" fmla="*/ 13 h 13"/>
              <a:gd name="T2" fmla="*/ 3 w 3"/>
              <a:gd name="T3" fmla="*/ 10 h 13"/>
              <a:gd name="T4" fmla="*/ 3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13"/>
                </a:moveTo>
                <a:lnTo>
                  <a:pt x="3" y="1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0" name="Line 783"/>
          <p:cNvSpPr>
            <a:spLocks noChangeShapeType="1"/>
          </p:cNvSpPr>
          <p:nvPr/>
        </p:nvSpPr>
        <p:spPr bwMode="auto">
          <a:xfrm flipV="1">
            <a:off x="2683357" y="2367682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1" name="Line 782"/>
          <p:cNvSpPr>
            <a:spLocks noChangeShapeType="1"/>
          </p:cNvSpPr>
          <p:nvPr/>
        </p:nvSpPr>
        <p:spPr bwMode="auto">
          <a:xfrm flipV="1">
            <a:off x="2685880" y="234246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2" name="Line 781"/>
          <p:cNvSpPr>
            <a:spLocks noChangeShapeType="1"/>
          </p:cNvSpPr>
          <p:nvPr/>
        </p:nvSpPr>
        <p:spPr bwMode="auto">
          <a:xfrm flipV="1">
            <a:off x="2688401" y="2319770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3" name="Line 780"/>
          <p:cNvSpPr>
            <a:spLocks noChangeShapeType="1"/>
          </p:cNvSpPr>
          <p:nvPr/>
        </p:nvSpPr>
        <p:spPr bwMode="auto">
          <a:xfrm flipV="1">
            <a:off x="2695966" y="229707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4" name="Line 779"/>
          <p:cNvSpPr>
            <a:spLocks noChangeShapeType="1"/>
          </p:cNvSpPr>
          <p:nvPr/>
        </p:nvSpPr>
        <p:spPr bwMode="auto">
          <a:xfrm flipV="1">
            <a:off x="2698487" y="2274379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5" name="Line 778"/>
          <p:cNvSpPr>
            <a:spLocks noChangeShapeType="1"/>
          </p:cNvSpPr>
          <p:nvPr/>
        </p:nvSpPr>
        <p:spPr bwMode="auto">
          <a:xfrm flipV="1">
            <a:off x="2706053" y="225168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6" name="Freeform 777"/>
          <p:cNvSpPr>
            <a:spLocks/>
          </p:cNvSpPr>
          <p:nvPr/>
        </p:nvSpPr>
        <p:spPr bwMode="auto">
          <a:xfrm>
            <a:off x="2708574" y="2228988"/>
            <a:ext cx="5043" cy="17651"/>
          </a:xfrm>
          <a:custGeom>
            <a:avLst/>
            <a:gdLst>
              <a:gd name="T0" fmla="*/ 0 w 3"/>
              <a:gd name="T1" fmla="*/ 16 h 16"/>
              <a:gd name="T2" fmla="*/ 3 w 3"/>
              <a:gd name="T3" fmla="*/ 9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9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7" name="Line 776"/>
          <p:cNvSpPr>
            <a:spLocks noChangeShapeType="1"/>
          </p:cNvSpPr>
          <p:nvPr/>
        </p:nvSpPr>
        <p:spPr bwMode="auto">
          <a:xfrm flipV="1">
            <a:off x="2716140" y="2206292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8" name="Line 775"/>
          <p:cNvSpPr>
            <a:spLocks noChangeShapeType="1"/>
          </p:cNvSpPr>
          <p:nvPr/>
        </p:nvSpPr>
        <p:spPr bwMode="auto">
          <a:xfrm flipV="1">
            <a:off x="2721184" y="218359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9" name="Line 774"/>
          <p:cNvSpPr>
            <a:spLocks noChangeShapeType="1"/>
          </p:cNvSpPr>
          <p:nvPr/>
        </p:nvSpPr>
        <p:spPr bwMode="auto">
          <a:xfrm flipV="1">
            <a:off x="2728748" y="2160901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Line 773"/>
          <p:cNvSpPr>
            <a:spLocks noChangeShapeType="1"/>
          </p:cNvSpPr>
          <p:nvPr/>
        </p:nvSpPr>
        <p:spPr bwMode="auto">
          <a:xfrm flipV="1">
            <a:off x="2733791" y="213820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1" name="Line 772"/>
          <p:cNvSpPr>
            <a:spLocks noChangeShapeType="1"/>
          </p:cNvSpPr>
          <p:nvPr/>
        </p:nvSpPr>
        <p:spPr bwMode="auto">
          <a:xfrm flipV="1">
            <a:off x="2741357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2" name="Line 771"/>
          <p:cNvSpPr>
            <a:spLocks noChangeShapeType="1"/>
          </p:cNvSpPr>
          <p:nvPr/>
        </p:nvSpPr>
        <p:spPr bwMode="auto">
          <a:xfrm flipV="1">
            <a:off x="2748922" y="209785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3" name="Freeform 770"/>
          <p:cNvSpPr>
            <a:spLocks/>
          </p:cNvSpPr>
          <p:nvPr/>
        </p:nvSpPr>
        <p:spPr bwMode="auto">
          <a:xfrm>
            <a:off x="2753965" y="2075163"/>
            <a:ext cx="5043" cy="12609"/>
          </a:xfrm>
          <a:custGeom>
            <a:avLst/>
            <a:gdLst>
              <a:gd name="T0" fmla="*/ 0 w 4"/>
              <a:gd name="T1" fmla="*/ 13 h 13"/>
              <a:gd name="T2" fmla="*/ 4 w 4"/>
              <a:gd name="T3" fmla="*/ 5 h 13"/>
              <a:gd name="T4" fmla="*/ 4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13"/>
                </a:moveTo>
                <a:lnTo>
                  <a:pt x="4" y="5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4" name="Line 769"/>
          <p:cNvSpPr>
            <a:spLocks noChangeShapeType="1"/>
          </p:cNvSpPr>
          <p:nvPr/>
        </p:nvSpPr>
        <p:spPr bwMode="auto">
          <a:xfrm flipV="1">
            <a:off x="2761531" y="205246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5" name="Line 768"/>
          <p:cNvSpPr>
            <a:spLocks noChangeShapeType="1"/>
          </p:cNvSpPr>
          <p:nvPr/>
        </p:nvSpPr>
        <p:spPr bwMode="auto">
          <a:xfrm flipV="1">
            <a:off x="2769096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6" name="Line 767"/>
          <p:cNvSpPr>
            <a:spLocks noChangeShapeType="1"/>
          </p:cNvSpPr>
          <p:nvPr/>
        </p:nvSpPr>
        <p:spPr bwMode="auto">
          <a:xfrm flipV="1">
            <a:off x="2776661" y="2007077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7" name="Line 766"/>
          <p:cNvSpPr>
            <a:spLocks noChangeShapeType="1"/>
          </p:cNvSpPr>
          <p:nvPr/>
        </p:nvSpPr>
        <p:spPr bwMode="auto">
          <a:xfrm flipV="1">
            <a:off x="2786748" y="198690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8" name="Line 765"/>
          <p:cNvSpPr>
            <a:spLocks noChangeShapeType="1"/>
          </p:cNvSpPr>
          <p:nvPr/>
        </p:nvSpPr>
        <p:spPr bwMode="auto">
          <a:xfrm flipV="1">
            <a:off x="2794313" y="196420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9" name="Line 764"/>
          <p:cNvSpPr>
            <a:spLocks noChangeShapeType="1"/>
          </p:cNvSpPr>
          <p:nvPr/>
        </p:nvSpPr>
        <p:spPr bwMode="auto">
          <a:xfrm flipV="1">
            <a:off x="2801879" y="194151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0" name="Freeform 763"/>
          <p:cNvSpPr>
            <a:spLocks/>
          </p:cNvSpPr>
          <p:nvPr/>
        </p:nvSpPr>
        <p:spPr bwMode="auto">
          <a:xfrm>
            <a:off x="2809443" y="1923860"/>
            <a:ext cx="5043" cy="12609"/>
          </a:xfrm>
          <a:custGeom>
            <a:avLst/>
            <a:gdLst>
              <a:gd name="T0" fmla="*/ 0 w 6"/>
              <a:gd name="T1" fmla="*/ 13 h 13"/>
              <a:gd name="T2" fmla="*/ 3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1" name="Line 762"/>
          <p:cNvSpPr>
            <a:spLocks noChangeShapeType="1"/>
          </p:cNvSpPr>
          <p:nvPr/>
        </p:nvSpPr>
        <p:spPr bwMode="auto">
          <a:xfrm flipV="1">
            <a:off x="2819530" y="190116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2" name="Line 761"/>
          <p:cNvSpPr>
            <a:spLocks noChangeShapeType="1"/>
          </p:cNvSpPr>
          <p:nvPr/>
        </p:nvSpPr>
        <p:spPr bwMode="auto">
          <a:xfrm flipV="1">
            <a:off x="2829617" y="18784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3" name="Line 760"/>
          <p:cNvSpPr>
            <a:spLocks noChangeShapeType="1"/>
          </p:cNvSpPr>
          <p:nvPr/>
        </p:nvSpPr>
        <p:spPr bwMode="auto">
          <a:xfrm flipV="1">
            <a:off x="2839704" y="18582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4" name="Line 759"/>
          <p:cNvSpPr>
            <a:spLocks noChangeShapeType="1"/>
          </p:cNvSpPr>
          <p:nvPr/>
        </p:nvSpPr>
        <p:spPr bwMode="auto">
          <a:xfrm flipV="1">
            <a:off x="2847270" y="1835600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5" name="Line 758"/>
          <p:cNvSpPr>
            <a:spLocks noChangeShapeType="1"/>
          </p:cNvSpPr>
          <p:nvPr/>
        </p:nvSpPr>
        <p:spPr bwMode="auto">
          <a:xfrm flipV="1">
            <a:off x="2857356" y="181542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6" name="Line 757"/>
          <p:cNvSpPr>
            <a:spLocks noChangeShapeType="1"/>
          </p:cNvSpPr>
          <p:nvPr/>
        </p:nvSpPr>
        <p:spPr bwMode="auto">
          <a:xfrm flipV="1">
            <a:off x="2867443" y="1792730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7" name="Freeform 756"/>
          <p:cNvSpPr>
            <a:spLocks/>
          </p:cNvSpPr>
          <p:nvPr/>
        </p:nvSpPr>
        <p:spPr bwMode="auto">
          <a:xfrm>
            <a:off x="2877530" y="1775079"/>
            <a:ext cx="5043" cy="12608"/>
          </a:xfrm>
          <a:custGeom>
            <a:avLst/>
            <a:gdLst>
              <a:gd name="T0" fmla="*/ 0 w 6"/>
              <a:gd name="T1" fmla="*/ 13 h 13"/>
              <a:gd name="T2" fmla="*/ 6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6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8" name="Line 755"/>
          <p:cNvSpPr>
            <a:spLocks noChangeShapeType="1"/>
          </p:cNvSpPr>
          <p:nvPr/>
        </p:nvSpPr>
        <p:spPr bwMode="auto">
          <a:xfrm flipV="1">
            <a:off x="2890138" y="175490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9" name="Line 754"/>
          <p:cNvSpPr>
            <a:spLocks noChangeShapeType="1"/>
          </p:cNvSpPr>
          <p:nvPr/>
        </p:nvSpPr>
        <p:spPr bwMode="auto">
          <a:xfrm flipV="1">
            <a:off x="2900225" y="173220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0" name="Line 753"/>
          <p:cNvSpPr>
            <a:spLocks noChangeShapeType="1"/>
          </p:cNvSpPr>
          <p:nvPr/>
        </p:nvSpPr>
        <p:spPr bwMode="auto">
          <a:xfrm flipV="1">
            <a:off x="2912834" y="1712035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1" name="Line 752"/>
          <p:cNvSpPr>
            <a:spLocks noChangeShapeType="1"/>
          </p:cNvSpPr>
          <p:nvPr/>
        </p:nvSpPr>
        <p:spPr bwMode="auto">
          <a:xfrm flipV="1">
            <a:off x="2922921" y="1694384"/>
            <a:ext cx="5043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2" name="Line 751"/>
          <p:cNvSpPr>
            <a:spLocks noChangeShapeType="1"/>
          </p:cNvSpPr>
          <p:nvPr/>
        </p:nvSpPr>
        <p:spPr bwMode="auto">
          <a:xfrm flipV="1">
            <a:off x="2935529" y="167168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3" name="Line 750"/>
          <p:cNvSpPr>
            <a:spLocks noChangeShapeType="1"/>
          </p:cNvSpPr>
          <p:nvPr/>
        </p:nvSpPr>
        <p:spPr bwMode="auto">
          <a:xfrm flipV="1">
            <a:off x="2945616" y="165151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4" name="Freeform 749"/>
          <p:cNvSpPr>
            <a:spLocks/>
          </p:cNvSpPr>
          <p:nvPr/>
        </p:nvSpPr>
        <p:spPr bwMode="auto">
          <a:xfrm>
            <a:off x="2958225" y="1631340"/>
            <a:ext cx="5043" cy="15130"/>
          </a:xfrm>
          <a:custGeom>
            <a:avLst/>
            <a:gdLst>
              <a:gd name="T0" fmla="*/ 0 w 6"/>
              <a:gd name="T1" fmla="*/ 13 h 13"/>
              <a:gd name="T2" fmla="*/ 3 w 6"/>
              <a:gd name="T3" fmla="*/ 4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4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5" name="Line 748"/>
          <p:cNvSpPr>
            <a:spLocks noChangeShapeType="1"/>
          </p:cNvSpPr>
          <p:nvPr/>
        </p:nvSpPr>
        <p:spPr bwMode="auto">
          <a:xfrm flipV="1">
            <a:off x="2970833" y="161368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6" name="Line 747"/>
          <p:cNvSpPr>
            <a:spLocks noChangeShapeType="1"/>
          </p:cNvSpPr>
          <p:nvPr/>
        </p:nvSpPr>
        <p:spPr bwMode="auto">
          <a:xfrm flipV="1">
            <a:off x="2980920" y="1593515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7" name="Line 746"/>
          <p:cNvSpPr>
            <a:spLocks noChangeShapeType="1"/>
          </p:cNvSpPr>
          <p:nvPr/>
        </p:nvSpPr>
        <p:spPr bwMode="auto">
          <a:xfrm flipV="1">
            <a:off x="2993529" y="1573342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8" name="Line 745"/>
          <p:cNvSpPr>
            <a:spLocks noChangeShapeType="1"/>
          </p:cNvSpPr>
          <p:nvPr/>
        </p:nvSpPr>
        <p:spPr bwMode="auto">
          <a:xfrm flipV="1">
            <a:off x="3006137" y="155568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9" name="Line 744"/>
          <p:cNvSpPr>
            <a:spLocks noChangeShapeType="1"/>
          </p:cNvSpPr>
          <p:nvPr/>
        </p:nvSpPr>
        <p:spPr bwMode="auto">
          <a:xfrm flipV="1">
            <a:off x="3018746" y="153551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0" name="Line 743"/>
          <p:cNvSpPr>
            <a:spLocks noChangeShapeType="1"/>
          </p:cNvSpPr>
          <p:nvPr/>
        </p:nvSpPr>
        <p:spPr bwMode="auto">
          <a:xfrm flipV="1">
            <a:off x="3031354" y="151534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1" name="Freeform 742"/>
          <p:cNvSpPr>
            <a:spLocks/>
          </p:cNvSpPr>
          <p:nvPr/>
        </p:nvSpPr>
        <p:spPr bwMode="auto">
          <a:xfrm>
            <a:off x="3043964" y="1497690"/>
            <a:ext cx="10087" cy="12608"/>
          </a:xfrm>
          <a:custGeom>
            <a:avLst/>
            <a:gdLst>
              <a:gd name="T0" fmla="*/ 0 w 10"/>
              <a:gd name="T1" fmla="*/ 12 h 12"/>
              <a:gd name="T2" fmla="*/ 8 w 10"/>
              <a:gd name="T3" fmla="*/ 2 h 12"/>
              <a:gd name="T4" fmla="*/ 10 w 1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2">
                <a:moveTo>
                  <a:pt x="0" y="12"/>
                </a:moveTo>
                <a:lnTo>
                  <a:pt x="8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2" name="Line 741"/>
          <p:cNvSpPr>
            <a:spLocks noChangeShapeType="1"/>
          </p:cNvSpPr>
          <p:nvPr/>
        </p:nvSpPr>
        <p:spPr bwMode="auto">
          <a:xfrm flipV="1">
            <a:off x="3061615" y="147751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3" name="Line 740"/>
          <p:cNvSpPr>
            <a:spLocks noChangeShapeType="1"/>
          </p:cNvSpPr>
          <p:nvPr/>
        </p:nvSpPr>
        <p:spPr bwMode="auto">
          <a:xfrm flipV="1">
            <a:off x="3074224" y="1457343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4" name="Line 739"/>
          <p:cNvSpPr>
            <a:spLocks noChangeShapeType="1"/>
          </p:cNvSpPr>
          <p:nvPr/>
        </p:nvSpPr>
        <p:spPr bwMode="auto">
          <a:xfrm flipV="1">
            <a:off x="3086832" y="144221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5" name="Line 738"/>
          <p:cNvSpPr>
            <a:spLocks noChangeShapeType="1"/>
          </p:cNvSpPr>
          <p:nvPr/>
        </p:nvSpPr>
        <p:spPr bwMode="auto">
          <a:xfrm flipV="1">
            <a:off x="3101962" y="1422038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6" name="Line 737"/>
          <p:cNvSpPr>
            <a:spLocks noChangeShapeType="1"/>
          </p:cNvSpPr>
          <p:nvPr/>
        </p:nvSpPr>
        <p:spPr bwMode="auto">
          <a:xfrm flipV="1">
            <a:off x="3117093" y="140438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7" name="Line 736"/>
          <p:cNvSpPr>
            <a:spLocks noChangeShapeType="1"/>
          </p:cNvSpPr>
          <p:nvPr/>
        </p:nvSpPr>
        <p:spPr bwMode="auto">
          <a:xfrm flipV="1">
            <a:off x="3132223" y="138673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8" name="Freeform 735"/>
          <p:cNvSpPr>
            <a:spLocks/>
          </p:cNvSpPr>
          <p:nvPr/>
        </p:nvSpPr>
        <p:spPr bwMode="auto">
          <a:xfrm>
            <a:off x="3144832" y="1369082"/>
            <a:ext cx="10087" cy="12609"/>
          </a:xfrm>
          <a:custGeom>
            <a:avLst/>
            <a:gdLst>
              <a:gd name="T0" fmla="*/ 0 w 10"/>
              <a:gd name="T1" fmla="*/ 13 h 13"/>
              <a:gd name="T2" fmla="*/ 8 w 10"/>
              <a:gd name="T3" fmla="*/ 5 h 13"/>
              <a:gd name="T4" fmla="*/ 10 w 10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3">
                <a:moveTo>
                  <a:pt x="0" y="13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9" name="Line 734"/>
          <p:cNvSpPr>
            <a:spLocks noChangeShapeType="1"/>
          </p:cNvSpPr>
          <p:nvPr/>
        </p:nvSpPr>
        <p:spPr bwMode="auto">
          <a:xfrm flipV="1">
            <a:off x="3159963" y="1351430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0" name="Line 733"/>
          <p:cNvSpPr>
            <a:spLocks noChangeShapeType="1"/>
          </p:cNvSpPr>
          <p:nvPr/>
        </p:nvSpPr>
        <p:spPr bwMode="auto">
          <a:xfrm flipV="1">
            <a:off x="3177614" y="133377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1" name="Line 732"/>
          <p:cNvSpPr>
            <a:spLocks noChangeShapeType="1"/>
          </p:cNvSpPr>
          <p:nvPr/>
        </p:nvSpPr>
        <p:spPr bwMode="auto">
          <a:xfrm flipV="1">
            <a:off x="3190223" y="131612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2" name="Line 731"/>
          <p:cNvSpPr>
            <a:spLocks noChangeShapeType="1"/>
          </p:cNvSpPr>
          <p:nvPr/>
        </p:nvSpPr>
        <p:spPr bwMode="auto">
          <a:xfrm flipV="1">
            <a:off x="3205354" y="1300996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3" name="Line 730"/>
          <p:cNvSpPr>
            <a:spLocks noChangeShapeType="1"/>
          </p:cNvSpPr>
          <p:nvPr/>
        </p:nvSpPr>
        <p:spPr bwMode="auto">
          <a:xfrm flipV="1">
            <a:off x="3223005" y="128334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4" name="Line 729"/>
          <p:cNvSpPr>
            <a:spLocks noChangeShapeType="1"/>
          </p:cNvSpPr>
          <p:nvPr/>
        </p:nvSpPr>
        <p:spPr bwMode="auto">
          <a:xfrm flipV="1">
            <a:off x="3238135" y="1263169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5" name="Freeform 728"/>
          <p:cNvSpPr>
            <a:spLocks/>
          </p:cNvSpPr>
          <p:nvPr/>
        </p:nvSpPr>
        <p:spPr bwMode="auto">
          <a:xfrm>
            <a:off x="3253265" y="1248039"/>
            <a:ext cx="10087" cy="10087"/>
          </a:xfrm>
          <a:custGeom>
            <a:avLst/>
            <a:gdLst>
              <a:gd name="T0" fmla="*/ 0 w 10"/>
              <a:gd name="T1" fmla="*/ 10 h 10"/>
              <a:gd name="T2" fmla="*/ 8 w 10"/>
              <a:gd name="T3" fmla="*/ 5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6" name="Line 727"/>
          <p:cNvSpPr>
            <a:spLocks noChangeShapeType="1"/>
          </p:cNvSpPr>
          <p:nvPr/>
        </p:nvSpPr>
        <p:spPr bwMode="auto">
          <a:xfrm flipV="1">
            <a:off x="3270918" y="123290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7" name="Line 726"/>
          <p:cNvSpPr>
            <a:spLocks noChangeShapeType="1"/>
          </p:cNvSpPr>
          <p:nvPr/>
        </p:nvSpPr>
        <p:spPr bwMode="auto">
          <a:xfrm flipV="1">
            <a:off x="3286049" y="121525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8" name="Line 725"/>
          <p:cNvSpPr>
            <a:spLocks noChangeShapeType="1"/>
          </p:cNvSpPr>
          <p:nvPr/>
        </p:nvSpPr>
        <p:spPr bwMode="auto">
          <a:xfrm flipV="1">
            <a:off x="3303700" y="1200127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9" name="Line 724"/>
          <p:cNvSpPr>
            <a:spLocks noChangeShapeType="1"/>
          </p:cNvSpPr>
          <p:nvPr/>
        </p:nvSpPr>
        <p:spPr bwMode="auto">
          <a:xfrm flipV="1">
            <a:off x="3321353" y="118247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0" name="Line 723"/>
          <p:cNvSpPr>
            <a:spLocks noChangeShapeType="1"/>
          </p:cNvSpPr>
          <p:nvPr/>
        </p:nvSpPr>
        <p:spPr bwMode="auto">
          <a:xfrm flipV="1">
            <a:off x="3339004" y="116734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1" name="Line 722"/>
          <p:cNvSpPr>
            <a:spLocks noChangeShapeType="1"/>
          </p:cNvSpPr>
          <p:nvPr/>
        </p:nvSpPr>
        <p:spPr bwMode="auto">
          <a:xfrm flipV="1">
            <a:off x="3354134" y="115221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2" name="Freeform 721"/>
          <p:cNvSpPr>
            <a:spLocks/>
          </p:cNvSpPr>
          <p:nvPr/>
        </p:nvSpPr>
        <p:spPr bwMode="auto">
          <a:xfrm>
            <a:off x="3374308" y="1139606"/>
            <a:ext cx="10087" cy="7564"/>
          </a:xfrm>
          <a:custGeom>
            <a:avLst/>
            <a:gdLst>
              <a:gd name="T0" fmla="*/ 0 w 9"/>
              <a:gd name="T1" fmla="*/ 9 h 9"/>
              <a:gd name="T2" fmla="*/ 2 w 9"/>
              <a:gd name="T3" fmla="*/ 3 h 9"/>
              <a:gd name="T4" fmla="*/ 9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9"/>
                </a:moveTo>
                <a:lnTo>
                  <a:pt x="2" y="3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3" name="Line 720"/>
          <p:cNvSpPr>
            <a:spLocks noChangeShapeType="1"/>
          </p:cNvSpPr>
          <p:nvPr/>
        </p:nvSpPr>
        <p:spPr bwMode="auto">
          <a:xfrm flipV="1">
            <a:off x="3389438" y="112195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4" name="Line 719"/>
          <p:cNvSpPr>
            <a:spLocks noChangeShapeType="1"/>
          </p:cNvSpPr>
          <p:nvPr/>
        </p:nvSpPr>
        <p:spPr bwMode="auto">
          <a:xfrm flipV="1">
            <a:off x="3409612" y="110682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5" name="Line 718"/>
          <p:cNvSpPr>
            <a:spLocks noChangeShapeType="1"/>
          </p:cNvSpPr>
          <p:nvPr/>
        </p:nvSpPr>
        <p:spPr bwMode="auto">
          <a:xfrm flipV="1">
            <a:off x="3424742" y="109421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6" name="Line 717"/>
          <p:cNvSpPr>
            <a:spLocks noChangeShapeType="1"/>
          </p:cNvSpPr>
          <p:nvPr/>
        </p:nvSpPr>
        <p:spPr bwMode="auto">
          <a:xfrm flipV="1">
            <a:off x="3444916" y="107656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7" name="Line 716"/>
          <p:cNvSpPr>
            <a:spLocks noChangeShapeType="1"/>
          </p:cNvSpPr>
          <p:nvPr/>
        </p:nvSpPr>
        <p:spPr bwMode="auto">
          <a:xfrm flipV="1">
            <a:off x="3460046" y="1063954"/>
            <a:ext cx="15130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8" name="Line 715"/>
          <p:cNvSpPr>
            <a:spLocks noChangeShapeType="1"/>
          </p:cNvSpPr>
          <p:nvPr/>
        </p:nvSpPr>
        <p:spPr bwMode="auto">
          <a:xfrm flipV="1">
            <a:off x="3480220" y="104882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9" name="Freeform 714"/>
          <p:cNvSpPr>
            <a:spLocks/>
          </p:cNvSpPr>
          <p:nvPr/>
        </p:nvSpPr>
        <p:spPr bwMode="auto">
          <a:xfrm>
            <a:off x="3500394" y="1036215"/>
            <a:ext cx="10087" cy="10087"/>
          </a:xfrm>
          <a:custGeom>
            <a:avLst/>
            <a:gdLst>
              <a:gd name="T0" fmla="*/ 0 w 10"/>
              <a:gd name="T1" fmla="*/ 10 h 10"/>
              <a:gd name="T2" fmla="*/ 5 w 10"/>
              <a:gd name="T3" fmla="*/ 3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5" y="3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0" name="Line 713"/>
          <p:cNvSpPr>
            <a:spLocks noChangeShapeType="1"/>
          </p:cNvSpPr>
          <p:nvPr/>
        </p:nvSpPr>
        <p:spPr bwMode="auto">
          <a:xfrm flipV="1">
            <a:off x="3515524" y="1021084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1" name="Line 712"/>
          <p:cNvSpPr>
            <a:spLocks noChangeShapeType="1"/>
          </p:cNvSpPr>
          <p:nvPr/>
        </p:nvSpPr>
        <p:spPr bwMode="auto">
          <a:xfrm flipV="1">
            <a:off x="3535698" y="1010998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2" name="Line 711"/>
          <p:cNvSpPr>
            <a:spLocks noChangeShapeType="1"/>
          </p:cNvSpPr>
          <p:nvPr/>
        </p:nvSpPr>
        <p:spPr bwMode="auto">
          <a:xfrm flipV="1">
            <a:off x="3555872" y="99334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3" name="Line 710"/>
          <p:cNvSpPr>
            <a:spLocks noChangeShapeType="1"/>
          </p:cNvSpPr>
          <p:nvPr/>
        </p:nvSpPr>
        <p:spPr bwMode="auto">
          <a:xfrm flipV="1">
            <a:off x="3573525" y="980737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4" name="Line 709"/>
          <p:cNvSpPr>
            <a:spLocks noChangeShapeType="1"/>
          </p:cNvSpPr>
          <p:nvPr/>
        </p:nvSpPr>
        <p:spPr bwMode="auto">
          <a:xfrm flipV="1">
            <a:off x="3593698" y="968129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5" name="Line 708"/>
          <p:cNvSpPr>
            <a:spLocks noChangeShapeType="1"/>
          </p:cNvSpPr>
          <p:nvPr/>
        </p:nvSpPr>
        <p:spPr bwMode="auto">
          <a:xfrm flipV="1">
            <a:off x="3611350" y="95804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6" name="Freeform 707"/>
          <p:cNvSpPr>
            <a:spLocks/>
          </p:cNvSpPr>
          <p:nvPr/>
        </p:nvSpPr>
        <p:spPr bwMode="auto">
          <a:xfrm>
            <a:off x="3631523" y="945433"/>
            <a:ext cx="12609" cy="5043"/>
          </a:xfrm>
          <a:custGeom>
            <a:avLst/>
            <a:gdLst>
              <a:gd name="T0" fmla="*/ 0 w 13"/>
              <a:gd name="T1" fmla="*/ 6 h 6"/>
              <a:gd name="T2" fmla="*/ 10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10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7" name="Line 706"/>
          <p:cNvSpPr>
            <a:spLocks noChangeShapeType="1"/>
          </p:cNvSpPr>
          <p:nvPr/>
        </p:nvSpPr>
        <p:spPr bwMode="auto">
          <a:xfrm flipV="1">
            <a:off x="3651697" y="932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8" name="Line 705"/>
          <p:cNvSpPr>
            <a:spLocks noChangeShapeType="1"/>
          </p:cNvSpPr>
          <p:nvPr/>
        </p:nvSpPr>
        <p:spPr bwMode="auto">
          <a:xfrm flipV="1">
            <a:off x="3671871" y="920216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9" name="Line 704"/>
          <p:cNvSpPr>
            <a:spLocks noChangeShapeType="1"/>
          </p:cNvSpPr>
          <p:nvPr/>
        </p:nvSpPr>
        <p:spPr bwMode="auto">
          <a:xfrm flipV="1">
            <a:off x="3692045" y="905085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0" name="Line 703"/>
          <p:cNvSpPr>
            <a:spLocks noChangeShapeType="1"/>
          </p:cNvSpPr>
          <p:nvPr/>
        </p:nvSpPr>
        <p:spPr bwMode="auto">
          <a:xfrm flipV="1">
            <a:off x="3712218" y="89752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1" name="Line 702"/>
          <p:cNvSpPr>
            <a:spLocks noChangeShapeType="1"/>
          </p:cNvSpPr>
          <p:nvPr/>
        </p:nvSpPr>
        <p:spPr bwMode="auto">
          <a:xfrm flipV="1">
            <a:off x="3732392" y="884912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2" name="Line 701"/>
          <p:cNvSpPr>
            <a:spLocks noChangeShapeType="1"/>
          </p:cNvSpPr>
          <p:nvPr/>
        </p:nvSpPr>
        <p:spPr bwMode="auto">
          <a:xfrm flipV="1">
            <a:off x="3752566" y="874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3" name="Freeform 700"/>
          <p:cNvSpPr>
            <a:spLocks/>
          </p:cNvSpPr>
          <p:nvPr/>
        </p:nvSpPr>
        <p:spPr bwMode="auto">
          <a:xfrm>
            <a:off x="3772740" y="864738"/>
            <a:ext cx="15130" cy="5043"/>
          </a:xfrm>
          <a:custGeom>
            <a:avLst/>
            <a:gdLst>
              <a:gd name="T0" fmla="*/ 0 w 13"/>
              <a:gd name="T1" fmla="*/ 6 h 6"/>
              <a:gd name="T2" fmla="*/ 9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4" name="Line 699"/>
          <p:cNvSpPr>
            <a:spLocks noChangeShapeType="1"/>
          </p:cNvSpPr>
          <p:nvPr/>
        </p:nvSpPr>
        <p:spPr bwMode="auto">
          <a:xfrm flipV="1">
            <a:off x="3792913" y="852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5" name="Line 698"/>
          <p:cNvSpPr>
            <a:spLocks noChangeShapeType="1"/>
          </p:cNvSpPr>
          <p:nvPr/>
        </p:nvSpPr>
        <p:spPr bwMode="auto">
          <a:xfrm flipV="1">
            <a:off x="3815610" y="842043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6" name="Line 697"/>
          <p:cNvSpPr>
            <a:spLocks noChangeShapeType="1"/>
          </p:cNvSpPr>
          <p:nvPr/>
        </p:nvSpPr>
        <p:spPr bwMode="auto">
          <a:xfrm flipV="1">
            <a:off x="3835783" y="831956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7" name="Freeform 696"/>
          <p:cNvSpPr>
            <a:spLocks/>
          </p:cNvSpPr>
          <p:nvPr/>
        </p:nvSpPr>
        <p:spPr bwMode="auto">
          <a:xfrm>
            <a:off x="3853434" y="821869"/>
            <a:ext cx="17653" cy="7564"/>
          </a:xfrm>
          <a:custGeom>
            <a:avLst/>
            <a:gdLst>
              <a:gd name="T0" fmla="*/ 0 w 16"/>
              <a:gd name="T1" fmla="*/ 6 h 6"/>
              <a:gd name="T2" fmla="*/ 5 w 16"/>
              <a:gd name="T3" fmla="*/ 6 h 6"/>
              <a:gd name="T4" fmla="*/ 16 w 16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5" y="6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8" name="Line 695"/>
          <p:cNvSpPr>
            <a:spLocks noChangeShapeType="1"/>
          </p:cNvSpPr>
          <p:nvPr/>
        </p:nvSpPr>
        <p:spPr bwMode="auto">
          <a:xfrm flipV="1">
            <a:off x="3878652" y="811783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9" name="Line 694"/>
          <p:cNvSpPr>
            <a:spLocks noChangeShapeType="1"/>
          </p:cNvSpPr>
          <p:nvPr/>
        </p:nvSpPr>
        <p:spPr bwMode="auto">
          <a:xfrm flipV="1">
            <a:off x="3898825" y="804217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0" name="Line 693"/>
          <p:cNvSpPr>
            <a:spLocks noChangeShapeType="1"/>
          </p:cNvSpPr>
          <p:nvPr/>
        </p:nvSpPr>
        <p:spPr bwMode="auto">
          <a:xfrm flipV="1">
            <a:off x="3918999" y="794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1" name="Line 692"/>
          <p:cNvSpPr>
            <a:spLocks noChangeShapeType="1"/>
          </p:cNvSpPr>
          <p:nvPr/>
        </p:nvSpPr>
        <p:spPr bwMode="auto">
          <a:xfrm flipV="1">
            <a:off x="3941695" y="78404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2" name="Line 691"/>
          <p:cNvSpPr>
            <a:spLocks noChangeShapeType="1"/>
          </p:cNvSpPr>
          <p:nvPr/>
        </p:nvSpPr>
        <p:spPr bwMode="auto">
          <a:xfrm flipV="1">
            <a:off x="3961869" y="77647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3" name="Line 690"/>
          <p:cNvSpPr>
            <a:spLocks noChangeShapeType="1"/>
          </p:cNvSpPr>
          <p:nvPr/>
        </p:nvSpPr>
        <p:spPr bwMode="auto">
          <a:xfrm flipV="1">
            <a:off x="3984564" y="768913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4" name="Freeform 689"/>
          <p:cNvSpPr>
            <a:spLocks/>
          </p:cNvSpPr>
          <p:nvPr/>
        </p:nvSpPr>
        <p:spPr bwMode="auto">
          <a:xfrm>
            <a:off x="4007260" y="758826"/>
            <a:ext cx="12608" cy="5043"/>
          </a:xfrm>
          <a:custGeom>
            <a:avLst/>
            <a:gdLst>
              <a:gd name="T0" fmla="*/ 0 w 12"/>
              <a:gd name="T1" fmla="*/ 6 h 6"/>
              <a:gd name="T2" fmla="*/ 2 w 12"/>
              <a:gd name="T3" fmla="*/ 6 h 6"/>
              <a:gd name="T4" fmla="*/ 12 w 1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0" y="6"/>
                </a:moveTo>
                <a:lnTo>
                  <a:pt x="2" y="6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5" name="Line 688"/>
          <p:cNvSpPr>
            <a:spLocks noChangeShapeType="1"/>
          </p:cNvSpPr>
          <p:nvPr/>
        </p:nvSpPr>
        <p:spPr bwMode="auto">
          <a:xfrm flipV="1">
            <a:off x="4029955" y="751261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6" name="Line 687"/>
          <p:cNvSpPr>
            <a:spLocks noChangeShapeType="1"/>
          </p:cNvSpPr>
          <p:nvPr/>
        </p:nvSpPr>
        <p:spPr bwMode="auto">
          <a:xfrm flipV="1">
            <a:off x="4047608" y="74369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7" name="Line 686"/>
          <p:cNvSpPr>
            <a:spLocks noChangeShapeType="1"/>
          </p:cNvSpPr>
          <p:nvPr/>
        </p:nvSpPr>
        <p:spPr bwMode="auto">
          <a:xfrm flipV="1">
            <a:off x="4070302" y="73613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8" name="Freeform 685"/>
          <p:cNvSpPr>
            <a:spLocks/>
          </p:cNvSpPr>
          <p:nvPr/>
        </p:nvSpPr>
        <p:spPr bwMode="auto">
          <a:xfrm>
            <a:off x="1820929" y="708391"/>
            <a:ext cx="5905865" cy="4987960"/>
          </a:xfrm>
          <a:custGeom>
            <a:avLst/>
            <a:gdLst>
              <a:gd name="T0" fmla="*/ 5157 w 5854"/>
              <a:gd name="T1" fmla="*/ 115 h 4944"/>
              <a:gd name="T2" fmla="*/ 5282 w 5854"/>
              <a:gd name="T3" fmla="*/ 275 h 4944"/>
              <a:gd name="T4" fmla="*/ 5397 w 5854"/>
              <a:gd name="T5" fmla="*/ 445 h 4944"/>
              <a:gd name="T6" fmla="*/ 5592 w 5854"/>
              <a:gd name="T7" fmla="*/ 810 h 4944"/>
              <a:gd name="T8" fmla="*/ 5734 w 5854"/>
              <a:gd name="T9" fmla="*/ 1197 h 4944"/>
              <a:gd name="T10" fmla="*/ 5812 w 5854"/>
              <a:gd name="T11" fmla="*/ 1537 h 4944"/>
              <a:gd name="T12" fmla="*/ 5842 w 5854"/>
              <a:gd name="T13" fmla="*/ 1742 h 4944"/>
              <a:gd name="T14" fmla="*/ 5854 w 5854"/>
              <a:gd name="T15" fmla="*/ 1945 h 4944"/>
              <a:gd name="T16" fmla="*/ 5852 w 5854"/>
              <a:gd name="T17" fmla="*/ 2167 h 4944"/>
              <a:gd name="T18" fmla="*/ 5832 w 5854"/>
              <a:gd name="T19" fmla="*/ 2387 h 4944"/>
              <a:gd name="T20" fmla="*/ 5797 w 5854"/>
              <a:gd name="T21" fmla="*/ 2604 h 4944"/>
              <a:gd name="T22" fmla="*/ 5742 w 5854"/>
              <a:gd name="T23" fmla="*/ 2817 h 4944"/>
              <a:gd name="T24" fmla="*/ 5679 w 5854"/>
              <a:gd name="T25" fmla="*/ 3022 h 4944"/>
              <a:gd name="T26" fmla="*/ 5594 w 5854"/>
              <a:gd name="T27" fmla="*/ 3219 h 4944"/>
              <a:gd name="T28" fmla="*/ 5502 w 5854"/>
              <a:gd name="T29" fmla="*/ 3409 h 4944"/>
              <a:gd name="T30" fmla="*/ 5394 w 5854"/>
              <a:gd name="T31" fmla="*/ 3589 h 4944"/>
              <a:gd name="T32" fmla="*/ 5272 w 5854"/>
              <a:gd name="T33" fmla="*/ 3764 h 4944"/>
              <a:gd name="T34" fmla="*/ 5139 w 5854"/>
              <a:gd name="T35" fmla="*/ 3929 h 4944"/>
              <a:gd name="T36" fmla="*/ 4997 w 5854"/>
              <a:gd name="T37" fmla="*/ 4084 h 4944"/>
              <a:gd name="T38" fmla="*/ 4839 w 5854"/>
              <a:gd name="T39" fmla="*/ 4227 h 4944"/>
              <a:gd name="T40" fmla="*/ 4677 w 5854"/>
              <a:gd name="T41" fmla="*/ 4359 h 4944"/>
              <a:gd name="T42" fmla="*/ 4504 w 5854"/>
              <a:gd name="T43" fmla="*/ 4479 h 4944"/>
              <a:gd name="T44" fmla="*/ 4322 w 5854"/>
              <a:gd name="T45" fmla="*/ 4589 h 4944"/>
              <a:gd name="T46" fmla="*/ 4129 w 5854"/>
              <a:gd name="T47" fmla="*/ 4684 h 4944"/>
              <a:gd name="T48" fmla="*/ 3932 w 5854"/>
              <a:gd name="T49" fmla="*/ 4764 h 4944"/>
              <a:gd name="T50" fmla="*/ 3727 w 5854"/>
              <a:gd name="T51" fmla="*/ 4832 h 4944"/>
              <a:gd name="T52" fmla="*/ 3514 w 5854"/>
              <a:gd name="T53" fmla="*/ 4884 h 4944"/>
              <a:gd name="T54" fmla="*/ 3299 w 5854"/>
              <a:gd name="T55" fmla="*/ 4919 h 4944"/>
              <a:gd name="T56" fmla="*/ 3077 w 5854"/>
              <a:gd name="T57" fmla="*/ 4937 h 4944"/>
              <a:gd name="T58" fmla="*/ 2850 w 5854"/>
              <a:gd name="T59" fmla="*/ 4939 h 4944"/>
              <a:gd name="T60" fmla="*/ 2630 w 5854"/>
              <a:gd name="T61" fmla="*/ 4929 h 4944"/>
              <a:gd name="T62" fmla="*/ 2410 w 5854"/>
              <a:gd name="T63" fmla="*/ 4897 h 4944"/>
              <a:gd name="T64" fmla="*/ 2197 w 5854"/>
              <a:gd name="T65" fmla="*/ 4852 h 4944"/>
              <a:gd name="T66" fmla="*/ 1990 w 5854"/>
              <a:gd name="T67" fmla="*/ 4787 h 4944"/>
              <a:gd name="T68" fmla="*/ 1790 w 5854"/>
              <a:gd name="T69" fmla="*/ 4709 h 4944"/>
              <a:gd name="T70" fmla="*/ 1597 w 5854"/>
              <a:gd name="T71" fmla="*/ 4619 h 4944"/>
              <a:gd name="T72" fmla="*/ 1412 w 5854"/>
              <a:gd name="T73" fmla="*/ 4519 h 4944"/>
              <a:gd name="T74" fmla="*/ 1235 w 5854"/>
              <a:gd name="T75" fmla="*/ 4399 h 4944"/>
              <a:gd name="T76" fmla="*/ 1065 w 5854"/>
              <a:gd name="T77" fmla="*/ 4272 h 4944"/>
              <a:gd name="T78" fmla="*/ 910 w 5854"/>
              <a:gd name="T79" fmla="*/ 4132 h 4944"/>
              <a:gd name="T80" fmla="*/ 762 w 5854"/>
              <a:gd name="T81" fmla="*/ 3982 h 4944"/>
              <a:gd name="T82" fmla="*/ 625 w 5854"/>
              <a:gd name="T83" fmla="*/ 3822 h 4944"/>
              <a:gd name="T84" fmla="*/ 500 w 5854"/>
              <a:gd name="T85" fmla="*/ 3652 h 4944"/>
              <a:gd name="T86" fmla="*/ 387 w 5854"/>
              <a:gd name="T87" fmla="*/ 3469 h 4944"/>
              <a:gd name="T88" fmla="*/ 290 w 5854"/>
              <a:gd name="T89" fmla="*/ 3284 h 4944"/>
              <a:gd name="T90" fmla="*/ 202 w 5854"/>
              <a:gd name="T91" fmla="*/ 3084 h 4944"/>
              <a:gd name="T92" fmla="*/ 132 w 5854"/>
              <a:gd name="T93" fmla="*/ 2884 h 4944"/>
              <a:gd name="T94" fmla="*/ 75 w 5854"/>
              <a:gd name="T95" fmla="*/ 2674 h 4944"/>
              <a:gd name="T96" fmla="*/ 32 w 5854"/>
              <a:gd name="T97" fmla="*/ 2462 h 4944"/>
              <a:gd name="T98" fmla="*/ 7 w 5854"/>
              <a:gd name="T99" fmla="*/ 2240 h 4944"/>
              <a:gd name="T100" fmla="*/ 0 w 5854"/>
              <a:gd name="T101" fmla="*/ 2017 h 4944"/>
              <a:gd name="T102" fmla="*/ 7 w 5854"/>
              <a:gd name="T103" fmla="*/ 1805 h 4944"/>
              <a:gd name="T104" fmla="*/ 32 w 5854"/>
              <a:gd name="T105" fmla="*/ 1597 h 4944"/>
              <a:gd name="T106" fmla="*/ 70 w 5854"/>
              <a:gd name="T107" fmla="*/ 1392 h 4944"/>
              <a:gd name="T108" fmla="*/ 122 w 5854"/>
              <a:gd name="T109" fmla="*/ 1190 h 4944"/>
              <a:gd name="T110" fmla="*/ 192 w 5854"/>
              <a:gd name="T111" fmla="*/ 992 h 4944"/>
              <a:gd name="T112" fmla="*/ 272 w 5854"/>
              <a:gd name="T113" fmla="*/ 800 h 4944"/>
              <a:gd name="T114" fmla="*/ 365 w 5854"/>
              <a:gd name="T115" fmla="*/ 612 h 4944"/>
              <a:gd name="T116" fmla="*/ 470 w 5854"/>
              <a:gd name="T117" fmla="*/ 432 h 4944"/>
              <a:gd name="T118" fmla="*/ 590 w 5854"/>
              <a:gd name="T119" fmla="*/ 262 h 4944"/>
              <a:gd name="T120" fmla="*/ 720 w 5854"/>
              <a:gd name="T121" fmla="*/ 102 h 4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54" h="4944">
                <a:moveTo>
                  <a:pt x="5067" y="15"/>
                </a:moveTo>
                <a:lnTo>
                  <a:pt x="5112" y="65"/>
                </a:lnTo>
                <a:lnTo>
                  <a:pt x="5157" y="115"/>
                </a:lnTo>
                <a:lnTo>
                  <a:pt x="5199" y="167"/>
                </a:lnTo>
                <a:lnTo>
                  <a:pt x="5239" y="222"/>
                </a:lnTo>
                <a:lnTo>
                  <a:pt x="5282" y="275"/>
                </a:lnTo>
                <a:lnTo>
                  <a:pt x="5319" y="330"/>
                </a:lnTo>
                <a:lnTo>
                  <a:pt x="5359" y="387"/>
                </a:lnTo>
                <a:lnTo>
                  <a:pt x="5397" y="445"/>
                </a:lnTo>
                <a:lnTo>
                  <a:pt x="5467" y="565"/>
                </a:lnTo>
                <a:lnTo>
                  <a:pt x="5532" y="685"/>
                </a:lnTo>
                <a:lnTo>
                  <a:pt x="5592" y="810"/>
                </a:lnTo>
                <a:lnTo>
                  <a:pt x="5647" y="937"/>
                </a:lnTo>
                <a:lnTo>
                  <a:pt x="5694" y="1065"/>
                </a:lnTo>
                <a:lnTo>
                  <a:pt x="5734" y="1197"/>
                </a:lnTo>
                <a:lnTo>
                  <a:pt x="5772" y="1332"/>
                </a:lnTo>
                <a:lnTo>
                  <a:pt x="5799" y="1465"/>
                </a:lnTo>
                <a:lnTo>
                  <a:pt x="5812" y="1537"/>
                </a:lnTo>
                <a:lnTo>
                  <a:pt x="5824" y="1605"/>
                </a:lnTo>
                <a:lnTo>
                  <a:pt x="5834" y="1670"/>
                </a:lnTo>
                <a:lnTo>
                  <a:pt x="5842" y="1742"/>
                </a:lnTo>
                <a:lnTo>
                  <a:pt x="5847" y="1810"/>
                </a:lnTo>
                <a:lnTo>
                  <a:pt x="5852" y="1880"/>
                </a:lnTo>
                <a:lnTo>
                  <a:pt x="5854" y="1945"/>
                </a:lnTo>
                <a:lnTo>
                  <a:pt x="5854" y="2017"/>
                </a:lnTo>
                <a:lnTo>
                  <a:pt x="5854" y="2090"/>
                </a:lnTo>
                <a:lnTo>
                  <a:pt x="5852" y="2167"/>
                </a:lnTo>
                <a:lnTo>
                  <a:pt x="5847" y="2240"/>
                </a:lnTo>
                <a:lnTo>
                  <a:pt x="5842" y="2315"/>
                </a:lnTo>
                <a:lnTo>
                  <a:pt x="5832" y="2387"/>
                </a:lnTo>
                <a:lnTo>
                  <a:pt x="5822" y="2462"/>
                </a:lnTo>
                <a:lnTo>
                  <a:pt x="5809" y="2532"/>
                </a:lnTo>
                <a:lnTo>
                  <a:pt x="5797" y="2604"/>
                </a:lnTo>
                <a:lnTo>
                  <a:pt x="5779" y="2674"/>
                </a:lnTo>
                <a:lnTo>
                  <a:pt x="5762" y="2744"/>
                </a:lnTo>
                <a:lnTo>
                  <a:pt x="5742" y="2817"/>
                </a:lnTo>
                <a:lnTo>
                  <a:pt x="5724" y="2884"/>
                </a:lnTo>
                <a:lnTo>
                  <a:pt x="5699" y="2949"/>
                </a:lnTo>
                <a:lnTo>
                  <a:pt x="5679" y="3022"/>
                </a:lnTo>
                <a:lnTo>
                  <a:pt x="5652" y="3084"/>
                </a:lnTo>
                <a:lnTo>
                  <a:pt x="5624" y="3152"/>
                </a:lnTo>
                <a:lnTo>
                  <a:pt x="5594" y="3219"/>
                </a:lnTo>
                <a:lnTo>
                  <a:pt x="5567" y="3284"/>
                </a:lnTo>
                <a:lnTo>
                  <a:pt x="5534" y="3344"/>
                </a:lnTo>
                <a:lnTo>
                  <a:pt x="5502" y="3409"/>
                </a:lnTo>
                <a:lnTo>
                  <a:pt x="5467" y="3469"/>
                </a:lnTo>
                <a:lnTo>
                  <a:pt x="5429" y="3529"/>
                </a:lnTo>
                <a:lnTo>
                  <a:pt x="5394" y="3589"/>
                </a:lnTo>
                <a:lnTo>
                  <a:pt x="5354" y="3652"/>
                </a:lnTo>
                <a:lnTo>
                  <a:pt x="5314" y="3709"/>
                </a:lnTo>
                <a:lnTo>
                  <a:pt x="5272" y="3764"/>
                </a:lnTo>
                <a:lnTo>
                  <a:pt x="5229" y="3822"/>
                </a:lnTo>
                <a:lnTo>
                  <a:pt x="5184" y="3874"/>
                </a:lnTo>
                <a:lnTo>
                  <a:pt x="5139" y="3929"/>
                </a:lnTo>
                <a:lnTo>
                  <a:pt x="5092" y="3982"/>
                </a:lnTo>
                <a:lnTo>
                  <a:pt x="5044" y="4032"/>
                </a:lnTo>
                <a:lnTo>
                  <a:pt x="4997" y="4084"/>
                </a:lnTo>
                <a:lnTo>
                  <a:pt x="4944" y="4132"/>
                </a:lnTo>
                <a:lnTo>
                  <a:pt x="4894" y="4179"/>
                </a:lnTo>
                <a:lnTo>
                  <a:pt x="4839" y="4227"/>
                </a:lnTo>
                <a:lnTo>
                  <a:pt x="4789" y="4272"/>
                </a:lnTo>
                <a:lnTo>
                  <a:pt x="4732" y="4317"/>
                </a:lnTo>
                <a:lnTo>
                  <a:pt x="4677" y="4359"/>
                </a:lnTo>
                <a:lnTo>
                  <a:pt x="4619" y="4399"/>
                </a:lnTo>
                <a:lnTo>
                  <a:pt x="4562" y="4442"/>
                </a:lnTo>
                <a:lnTo>
                  <a:pt x="4504" y="4479"/>
                </a:lnTo>
                <a:lnTo>
                  <a:pt x="4444" y="4519"/>
                </a:lnTo>
                <a:lnTo>
                  <a:pt x="4382" y="4554"/>
                </a:lnTo>
                <a:lnTo>
                  <a:pt x="4322" y="4589"/>
                </a:lnTo>
                <a:lnTo>
                  <a:pt x="4259" y="4619"/>
                </a:lnTo>
                <a:lnTo>
                  <a:pt x="4194" y="4652"/>
                </a:lnTo>
                <a:lnTo>
                  <a:pt x="4129" y="4684"/>
                </a:lnTo>
                <a:lnTo>
                  <a:pt x="4067" y="4709"/>
                </a:lnTo>
                <a:lnTo>
                  <a:pt x="3999" y="4739"/>
                </a:lnTo>
                <a:lnTo>
                  <a:pt x="3932" y="4764"/>
                </a:lnTo>
                <a:lnTo>
                  <a:pt x="3864" y="4787"/>
                </a:lnTo>
                <a:lnTo>
                  <a:pt x="3797" y="4809"/>
                </a:lnTo>
                <a:lnTo>
                  <a:pt x="3727" y="4832"/>
                </a:lnTo>
                <a:lnTo>
                  <a:pt x="3657" y="4852"/>
                </a:lnTo>
                <a:lnTo>
                  <a:pt x="3587" y="4867"/>
                </a:lnTo>
                <a:lnTo>
                  <a:pt x="3514" y="4884"/>
                </a:lnTo>
                <a:lnTo>
                  <a:pt x="3444" y="4897"/>
                </a:lnTo>
                <a:lnTo>
                  <a:pt x="3372" y="4909"/>
                </a:lnTo>
                <a:lnTo>
                  <a:pt x="3299" y="4919"/>
                </a:lnTo>
                <a:lnTo>
                  <a:pt x="3224" y="4929"/>
                </a:lnTo>
                <a:lnTo>
                  <a:pt x="3152" y="4934"/>
                </a:lnTo>
                <a:lnTo>
                  <a:pt x="3077" y="4937"/>
                </a:lnTo>
                <a:lnTo>
                  <a:pt x="2999" y="4939"/>
                </a:lnTo>
                <a:lnTo>
                  <a:pt x="2927" y="4944"/>
                </a:lnTo>
                <a:lnTo>
                  <a:pt x="2850" y="4939"/>
                </a:lnTo>
                <a:lnTo>
                  <a:pt x="2777" y="4937"/>
                </a:lnTo>
                <a:lnTo>
                  <a:pt x="2705" y="4934"/>
                </a:lnTo>
                <a:lnTo>
                  <a:pt x="2630" y="4929"/>
                </a:lnTo>
                <a:lnTo>
                  <a:pt x="2557" y="4919"/>
                </a:lnTo>
                <a:lnTo>
                  <a:pt x="2482" y="4909"/>
                </a:lnTo>
                <a:lnTo>
                  <a:pt x="2410" y="4897"/>
                </a:lnTo>
                <a:lnTo>
                  <a:pt x="2340" y="4884"/>
                </a:lnTo>
                <a:lnTo>
                  <a:pt x="2270" y="4867"/>
                </a:lnTo>
                <a:lnTo>
                  <a:pt x="2197" y="4852"/>
                </a:lnTo>
                <a:lnTo>
                  <a:pt x="2127" y="4832"/>
                </a:lnTo>
                <a:lnTo>
                  <a:pt x="2057" y="4809"/>
                </a:lnTo>
                <a:lnTo>
                  <a:pt x="1990" y="4787"/>
                </a:lnTo>
                <a:lnTo>
                  <a:pt x="1922" y="4764"/>
                </a:lnTo>
                <a:lnTo>
                  <a:pt x="1855" y="4739"/>
                </a:lnTo>
                <a:lnTo>
                  <a:pt x="1790" y="4709"/>
                </a:lnTo>
                <a:lnTo>
                  <a:pt x="1725" y="4684"/>
                </a:lnTo>
                <a:lnTo>
                  <a:pt x="1660" y="4652"/>
                </a:lnTo>
                <a:lnTo>
                  <a:pt x="1597" y="4619"/>
                </a:lnTo>
                <a:lnTo>
                  <a:pt x="1532" y="4589"/>
                </a:lnTo>
                <a:lnTo>
                  <a:pt x="1472" y="4554"/>
                </a:lnTo>
                <a:lnTo>
                  <a:pt x="1412" y="4519"/>
                </a:lnTo>
                <a:lnTo>
                  <a:pt x="1350" y="4479"/>
                </a:lnTo>
                <a:lnTo>
                  <a:pt x="1292" y="4442"/>
                </a:lnTo>
                <a:lnTo>
                  <a:pt x="1235" y="4399"/>
                </a:lnTo>
                <a:lnTo>
                  <a:pt x="1177" y="4359"/>
                </a:lnTo>
                <a:lnTo>
                  <a:pt x="1120" y="4317"/>
                </a:lnTo>
                <a:lnTo>
                  <a:pt x="1065" y="4272"/>
                </a:lnTo>
                <a:lnTo>
                  <a:pt x="1012" y="4227"/>
                </a:lnTo>
                <a:lnTo>
                  <a:pt x="960" y="4179"/>
                </a:lnTo>
                <a:lnTo>
                  <a:pt x="910" y="4132"/>
                </a:lnTo>
                <a:lnTo>
                  <a:pt x="857" y="4084"/>
                </a:lnTo>
                <a:lnTo>
                  <a:pt x="810" y="4032"/>
                </a:lnTo>
                <a:lnTo>
                  <a:pt x="762" y="3982"/>
                </a:lnTo>
                <a:lnTo>
                  <a:pt x="715" y="3929"/>
                </a:lnTo>
                <a:lnTo>
                  <a:pt x="670" y="3874"/>
                </a:lnTo>
                <a:lnTo>
                  <a:pt x="625" y="3822"/>
                </a:lnTo>
                <a:lnTo>
                  <a:pt x="582" y="3764"/>
                </a:lnTo>
                <a:lnTo>
                  <a:pt x="542" y="3709"/>
                </a:lnTo>
                <a:lnTo>
                  <a:pt x="500" y="3652"/>
                </a:lnTo>
                <a:lnTo>
                  <a:pt x="462" y="3589"/>
                </a:lnTo>
                <a:lnTo>
                  <a:pt x="422" y="3529"/>
                </a:lnTo>
                <a:lnTo>
                  <a:pt x="387" y="3469"/>
                </a:lnTo>
                <a:lnTo>
                  <a:pt x="352" y="3409"/>
                </a:lnTo>
                <a:lnTo>
                  <a:pt x="320" y="3344"/>
                </a:lnTo>
                <a:lnTo>
                  <a:pt x="290" y="3284"/>
                </a:lnTo>
                <a:lnTo>
                  <a:pt x="260" y="3219"/>
                </a:lnTo>
                <a:lnTo>
                  <a:pt x="230" y="3152"/>
                </a:lnTo>
                <a:lnTo>
                  <a:pt x="202" y="3084"/>
                </a:lnTo>
                <a:lnTo>
                  <a:pt x="177" y="3022"/>
                </a:lnTo>
                <a:lnTo>
                  <a:pt x="155" y="2949"/>
                </a:lnTo>
                <a:lnTo>
                  <a:pt x="132" y="2884"/>
                </a:lnTo>
                <a:lnTo>
                  <a:pt x="110" y="2817"/>
                </a:lnTo>
                <a:lnTo>
                  <a:pt x="90" y="2744"/>
                </a:lnTo>
                <a:lnTo>
                  <a:pt x="75" y="2674"/>
                </a:lnTo>
                <a:lnTo>
                  <a:pt x="60" y="2604"/>
                </a:lnTo>
                <a:lnTo>
                  <a:pt x="45" y="2532"/>
                </a:lnTo>
                <a:lnTo>
                  <a:pt x="32" y="2462"/>
                </a:lnTo>
                <a:lnTo>
                  <a:pt x="22" y="2387"/>
                </a:lnTo>
                <a:lnTo>
                  <a:pt x="15" y="2315"/>
                </a:lnTo>
                <a:lnTo>
                  <a:pt x="7" y="2240"/>
                </a:lnTo>
                <a:lnTo>
                  <a:pt x="5" y="2167"/>
                </a:lnTo>
                <a:lnTo>
                  <a:pt x="0" y="2090"/>
                </a:lnTo>
                <a:lnTo>
                  <a:pt x="0" y="2017"/>
                </a:lnTo>
                <a:lnTo>
                  <a:pt x="0" y="1945"/>
                </a:lnTo>
                <a:lnTo>
                  <a:pt x="5" y="1875"/>
                </a:lnTo>
                <a:lnTo>
                  <a:pt x="7" y="1805"/>
                </a:lnTo>
                <a:lnTo>
                  <a:pt x="15" y="1737"/>
                </a:lnTo>
                <a:lnTo>
                  <a:pt x="22" y="1667"/>
                </a:lnTo>
                <a:lnTo>
                  <a:pt x="32" y="1597"/>
                </a:lnTo>
                <a:lnTo>
                  <a:pt x="42" y="1530"/>
                </a:lnTo>
                <a:lnTo>
                  <a:pt x="55" y="1460"/>
                </a:lnTo>
                <a:lnTo>
                  <a:pt x="70" y="1392"/>
                </a:lnTo>
                <a:lnTo>
                  <a:pt x="87" y="1325"/>
                </a:lnTo>
                <a:lnTo>
                  <a:pt x="102" y="1257"/>
                </a:lnTo>
                <a:lnTo>
                  <a:pt x="122" y="1190"/>
                </a:lnTo>
                <a:lnTo>
                  <a:pt x="145" y="1125"/>
                </a:lnTo>
                <a:lnTo>
                  <a:pt x="167" y="1057"/>
                </a:lnTo>
                <a:lnTo>
                  <a:pt x="192" y="992"/>
                </a:lnTo>
                <a:lnTo>
                  <a:pt x="217" y="930"/>
                </a:lnTo>
                <a:lnTo>
                  <a:pt x="245" y="862"/>
                </a:lnTo>
                <a:lnTo>
                  <a:pt x="272" y="800"/>
                </a:lnTo>
                <a:lnTo>
                  <a:pt x="302" y="737"/>
                </a:lnTo>
                <a:lnTo>
                  <a:pt x="335" y="675"/>
                </a:lnTo>
                <a:lnTo>
                  <a:pt x="365" y="612"/>
                </a:lnTo>
                <a:lnTo>
                  <a:pt x="400" y="550"/>
                </a:lnTo>
                <a:lnTo>
                  <a:pt x="435" y="495"/>
                </a:lnTo>
                <a:lnTo>
                  <a:pt x="470" y="432"/>
                </a:lnTo>
                <a:lnTo>
                  <a:pt x="510" y="375"/>
                </a:lnTo>
                <a:lnTo>
                  <a:pt x="550" y="320"/>
                </a:lnTo>
                <a:lnTo>
                  <a:pt x="590" y="262"/>
                </a:lnTo>
                <a:lnTo>
                  <a:pt x="630" y="210"/>
                </a:lnTo>
                <a:lnTo>
                  <a:pt x="675" y="155"/>
                </a:lnTo>
                <a:lnTo>
                  <a:pt x="720" y="102"/>
                </a:lnTo>
                <a:lnTo>
                  <a:pt x="765" y="52"/>
                </a:lnTo>
                <a:lnTo>
                  <a:pt x="810" y="0"/>
                </a:lnTo>
              </a:path>
            </a:pathLst>
          </a:cu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9" name="Freeform 684"/>
          <p:cNvSpPr>
            <a:spLocks/>
          </p:cNvSpPr>
          <p:nvPr/>
        </p:nvSpPr>
        <p:spPr bwMode="auto">
          <a:xfrm>
            <a:off x="4019868" y="1986903"/>
            <a:ext cx="1490336" cy="1490335"/>
          </a:xfrm>
          <a:custGeom>
            <a:avLst/>
            <a:gdLst>
              <a:gd name="T0" fmla="*/ 815 w 1478"/>
              <a:gd name="T1" fmla="*/ 3 h 1478"/>
              <a:gd name="T2" fmla="*/ 925 w 1478"/>
              <a:gd name="T3" fmla="*/ 23 h 1478"/>
              <a:gd name="T4" fmla="*/ 1025 w 1478"/>
              <a:gd name="T5" fmla="*/ 58 h 1478"/>
              <a:gd name="T6" fmla="*/ 1123 w 1478"/>
              <a:gd name="T7" fmla="*/ 110 h 1478"/>
              <a:gd name="T8" fmla="*/ 1208 w 1478"/>
              <a:gd name="T9" fmla="*/ 170 h 1478"/>
              <a:gd name="T10" fmla="*/ 1285 w 1478"/>
              <a:gd name="T11" fmla="*/ 243 h 1478"/>
              <a:gd name="T12" fmla="*/ 1353 w 1478"/>
              <a:gd name="T13" fmla="*/ 328 h 1478"/>
              <a:gd name="T14" fmla="*/ 1405 w 1478"/>
              <a:gd name="T15" fmla="*/ 420 h 1478"/>
              <a:gd name="T16" fmla="*/ 1445 w 1478"/>
              <a:gd name="T17" fmla="*/ 518 h 1478"/>
              <a:gd name="T18" fmla="*/ 1468 w 1478"/>
              <a:gd name="T19" fmla="*/ 628 h 1478"/>
              <a:gd name="T20" fmla="*/ 1478 w 1478"/>
              <a:gd name="T21" fmla="*/ 740 h 1478"/>
              <a:gd name="T22" fmla="*/ 1468 w 1478"/>
              <a:gd name="T23" fmla="*/ 853 h 1478"/>
              <a:gd name="T24" fmla="*/ 1445 w 1478"/>
              <a:gd name="T25" fmla="*/ 958 h 1478"/>
              <a:gd name="T26" fmla="*/ 1405 w 1478"/>
              <a:gd name="T27" fmla="*/ 1060 h 1478"/>
              <a:gd name="T28" fmla="*/ 1353 w 1478"/>
              <a:gd name="T29" fmla="*/ 1153 h 1478"/>
              <a:gd name="T30" fmla="*/ 1285 w 1478"/>
              <a:gd name="T31" fmla="*/ 1235 h 1478"/>
              <a:gd name="T32" fmla="*/ 1208 w 1478"/>
              <a:gd name="T33" fmla="*/ 1310 h 1478"/>
              <a:gd name="T34" fmla="*/ 1123 w 1478"/>
              <a:gd name="T35" fmla="*/ 1370 h 1478"/>
              <a:gd name="T36" fmla="*/ 1025 w 1478"/>
              <a:gd name="T37" fmla="*/ 1418 h 1478"/>
              <a:gd name="T38" fmla="*/ 925 w 1478"/>
              <a:gd name="T39" fmla="*/ 1453 h 1478"/>
              <a:gd name="T40" fmla="*/ 815 w 1478"/>
              <a:gd name="T41" fmla="*/ 1473 h 1478"/>
              <a:gd name="T42" fmla="*/ 700 w 1478"/>
              <a:gd name="T43" fmla="*/ 1475 h 1478"/>
              <a:gd name="T44" fmla="*/ 590 w 1478"/>
              <a:gd name="T45" fmla="*/ 1463 h 1478"/>
              <a:gd name="T46" fmla="*/ 485 w 1478"/>
              <a:gd name="T47" fmla="*/ 1435 h 1478"/>
              <a:gd name="T48" fmla="*/ 385 w 1478"/>
              <a:gd name="T49" fmla="*/ 1390 h 1478"/>
              <a:gd name="T50" fmla="*/ 298 w 1478"/>
              <a:gd name="T51" fmla="*/ 1333 h 1478"/>
              <a:gd name="T52" fmla="*/ 218 w 1478"/>
              <a:gd name="T53" fmla="*/ 1263 h 1478"/>
              <a:gd name="T54" fmla="*/ 145 w 1478"/>
              <a:gd name="T55" fmla="*/ 1183 h 1478"/>
              <a:gd name="T56" fmla="*/ 90 w 1478"/>
              <a:gd name="T57" fmla="*/ 1093 h 1478"/>
              <a:gd name="T58" fmla="*/ 45 w 1478"/>
              <a:gd name="T59" fmla="*/ 993 h 1478"/>
              <a:gd name="T60" fmla="*/ 15 w 1478"/>
              <a:gd name="T61" fmla="*/ 888 h 1478"/>
              <a:gd name="T62" fmla="*/ 3 w 1478"/>
              <a:gd name="T63" fmla="*/ 778 h 1478"/>
              <a:gd name="T64" fmla="*/ 5 w 1478"/>
              <a:gd name="T65" fmla="*/ 663 h 1478"/>
              <a:gd name="T66" fmla="*/ 25 w 1478"/>
              <a:gd name="T67" fmla="*/ 555 h 1478"/>
              <a:gd name="T68" fmla="*/ 60 w 1478"/>
              <a:gd name="T69" fmla="*/ 453 h 1478"/>
              <a:gd name="T70" fmla="*/ 108 w 1478"/>
              <a:gd name="T71" fmla="*/ 355 h 1478"/>
              <a:gd name="T72" fmla="*/ 170 w 1478"/>
              <a:gd name="T73" fmla="*/ 270 h 1478"/>
              <a:gd name="T74" fmla="*/ 243 w 1478"/>
              <a:gd name="T75" fmla="*/ 193 h 1478"/>
              <a:gd name="T76" fmla="*/ 325 w 1478"/>
              <a:gd name="T77" fmla="*/ 128 h 1478"/>
              <a:gd name="T78" fmla="*/ 418 w 1478"/>
              <a:gd name="T79" fmla="*/ 75 h 1478"/>
              <a:gd name="T80" fmla="*/ 520 w 1478"/>
              <a:gd name="T81" fmla="*/ 33 h 1478"/>
              <a:gd name="T82" fmla="*/ 625 w 1478"/>
              <a:gd name="T83" fmla="*/ 10 h 1478"/>
              <a:gd name="T84" fmla="*/ 738 w 1478"/>
              <a:gd name="T85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8" h="1478">
                <a:moveTo>
                  <a:pt x="738" y="0"/>
                </a:moveTo>
                <a:lnTo>
                  <a:pt x="778" y="0"/>
                </a:lnTo>
                <a:lnTo>
                  <a:pt x="815" y="3"/>
                </a:lnTo>
                <a:lnTo>
                  <a:pt x="850" y="10"/>
                </a:lnTo>
                <a:lnTo>
                  <a:pt x="890" y="18"/>
                </a:lnTo>
                <a:lnTo>
                  <a:pt x="925" y="23"/>
                </a:lnTo>
                <a:lnTo>
                  <a:pt x="960" y="33"/>
                </a:lnTo>
                <a:lnTo>
                  <a:pt x="990" y="45"/>
                </a:lnTo>
                <a:lnTo>
                  <a:pt x="1025" y="58"/>
                </a:lnTo>
                <a:lnTo>
                  <a:pt x="1058" y="75"/>
                </a:lnTo>
                <a:lnTo>
                  <a:pt x="1090" y="90"/>
                </a:lnTo>
                <a:lnTo>
                  <a:pt x="1123" y="110"/>
                </a:lnTo>
                <a:lnTo>
                  <a:pt x="1150" y="128"/>
                </a:lnTo>
                <a:lnTo>
                  <a:pt x="1180" y="148"/>
                </a:lnTo>
                <a:lnTo>
                  <a:pt x="1208" y="170"/>
                </a:lnTo>
                <a:lnTo>
                  <a:pt x="1235" y="193"/>
                </a:lnTo>
                <a:lnTo>
                  <a:pt x="1260" y="218"/>
                </a:lnTo>
                <a:lnTo>
                  <a:pt x="1285" y="243"/>
                </a:lnTo>
                <a:lnTo>
                  <a:pt x="1308" y="270"/>
                </a:lnTo>
                <a:lnTo>
                  <a:pt x="1330" y="298"/>
                </a:lnTo>
                <a:lnTo>
                  <a:pt x="1353" y="328"/>
                </a:lnTo>
                <a:lnTo>
                  <a:pt x="1373" y="355"/>
                </a:lnTo>
                <a:lnTo>
                  <a:pt x="1388" y="388"/>
                </a:lnTo>
                <a:lnTo>
                  <a:pt x="1405" y="420"/>
                </a:lnTo>
                <a:lnTo>
                  <a:pt x="1420" y="453"/>
                </a:lnTo>
                <a:lnTo>
                  <a:pt x="1433" y="488"/>
                </a:lnTo>
                <a:lnTo>
                  <a:pt x="1445" y="518"/>
                </a:lnTo>
                <a:lnTo>
                  <a:pt x="1455" y="555"/>
                </a:lnTo>
                <a:lnTo>
                  <a:pt x="1460" y="590"/>
                </a:lnTo>
                <a:lnTo>
                  <a:pt x="1468" y="628"/>
                </a:lnTo>
                <a:lnTo>
                  <a:pt x="1475" y="663"/>
                </a:lnTo>
                <a:lnTo>
                  <a:pt x="1478" y="703"/>
                </a:lnTo>
                <a:lnTo>
                  <a:pt x="1478" y="740"/>
                </a:lnTo>
                <a:lnTo>
                  <a:pt x="1478" y="778"/>
                </a:lnTo>
                <a:lnTo>
                  <a:pt x="1475" y="813"/>
                </a:lnTo>
                <a:lnTo>
                  <a:pt x="1468" y="853"/>
                </a:lnTo>
                <a:lnTo>
                  <a:pt x="1460" y="888"/>
                </a:lnTo>
                <a:lnTo>
                  <a:pt x="1455" y="923"/>
                </a:lnTo>
                <a:lnTo>
                  <a:pt x="1445" y="958"/>
                </a:lnTo>
                <a:lnTo>
                  <a:pt x="1433" y="993"/>
                </a:lnTo>
                <a:lnTo>
                  <a:pt x="1420" y="1028"/>
                </a:lnTo>
                <a:lnTo>
                  <a:pt x="1405" y="1060"/>
                </a:lnTo>
                <a:lnTo>
                  <a:pt x="1388" y="1093"/>
                </a:lnTo>
                <a:lnTo>
                  <a:pt x="1373" y="1120"/>
                </a:lnTo>
                <a:lnTo>
                  <a:pt x="1353" y="1153"/>
                </a:lnTo>
                <a:lnTo>
                  <a:pt x="1330" y="1183"/>
                </a:lnTo>
                <a:lnTo>
                  <a:pt x="1308" y="1210"/>
                </a:lnTo>
                <a:lnTo>
                  <a:pt x="1285" y="1235"/>
                </a:lnTo>
                <a:lnTo>
                  <a:pt x="1260" y="1263"/>
                </a:lnTo>
                <a:lnTo>
                  <a:pt x="1235" y="1288"/>
                </a:lnTo>
                <a:lnTo>
                  <a:pt x="1208" y="1310"/>
                </a:lnTo>
                <a:lnTo>
                  <a:pt x="1180" y="1333"/>
                </a:lnTo>
                <a:lnTo>
                  <a:pt x="1150" y="1350"/>
                </a:lnTo>
                <a:lnTo>
                  <a:pt x="1123" y="1370"/>
                </a:lnTo>
                <a:lnTo>
                  <a:pt x="1090" y="1390"/>
                </a:lnTo>
                <a:lnTo>
                  <a:pt x="1058" y="1405"/>
                </a:lnTo>
                <a:lnTo>
                  <a:pt x="1025" y="1418"/>
                </a:lnTo>
                <a:lnTo>
                  <a:pt x="990" y="1435"/>
                </a:lnTo>
                <a:lnTo>
                  <a:pt x="960" y="1443"/>
                </a:lnTo>
                <a:lnTo>
                  <a:pt x="925" y="1453"/>
                </a:lnTo>
                <a:lnTo>
                  <a:pt x="890" y="1463"/>
                </a:lnTo>
                <a:lnTo>
                  <a:pt x="850" y="1470"/>
                </a:lnTo>
                <a:lnTo>
                  <a:pt x="815" y="1473"/>
                </a:lnTo>
                <a:lnTo>
                  <a:pt x="778" y="1475"/>
                </a:lnTo>
                <a:lnTo>
                  <a:pt x="738" y="1478"/>
                </a:lnTo>
                <a:lnTo>
                  <a:pt x="700" y="1475"/>
                </a:lnTo>
                <a:lnTo>
                  <a:pt x="665" y="1473"/>
                </a:lnTo>
                <a:lnTo>
                  <a:pt x="625" y="1470"/>
                </a:lnTo>
                <a:lnTo>
                  <a:pt x="590" y="1463"/>
                </a:lnTo>
                <a:lnTo>
                  <a:pt x="555" y="1453"/>
                </a:lnTo>
                <a:lnTo>
                  <a:pt x="520" y="1443"/>
                </a:lnTo>
                <a:lnTo>
                  <a:pt x="485" y="1435"/>
                </a:lnTo>
                <a:lnTo>
                  <a:pt x="455" y="1418"/>
                </a:lnTo>
                <a:lnTo>
                  <a:pt x="418" y="1405"/>
                </a:lnTo>
                <a:lnTo>
                  <a:pt x="385" y="1390"/>
                </a:lnTo>
                <a:lnTo>
                  <a:pt x="358" y="1370"/>
                </a:lnTo>
                <a:lnTo>
                  <a:pt x="325" y="1350"/>
                </a:lnTo>
                <a:lnTo>
                  <a:pt x="298" y="1333"/>
                </a:lnTo>
                <a:lnTo>
                  <a:pt x="270" y="1310"/>
                </a:lnTo>
                <a:lnTo>
                  <a:pt x="243" y="1288"/>
                </a:lnTo>
                <a:lnTo>
                  <a:pt x="218" y="1263"/>
                </a:lnTo>
                <a:lnTo>
                  <a:pt x="190" y="1235"/>
                </a:lnTo>
                <a:lnTo>
                  <a:pt x="170" y="1210"/>
                </a:lnTo>
                <a:lnTo>
                  <a:pt x="145" y="1183"/>
                </a:lnTo>
                <a:lnTo>
                  <a:pt x="128" y="1153"/>
                </a:lnTo>
                <a:lnTo>
                  <a:pt x="108" y="1120"/>
                </a:lnTo>
                <a:lnTo>
                  <a:pt x="90" y="1093"/>
                </a:lnTo>
                <a:lnTo>
                  <a:pt x="73" y="1060"/>
                </a:lnTo>
                <a:lnTo>
                  <a:pt x="60" y="1028"/>
                </a:lnTo>
                <a:lnTo>
                  <a:pt x="45" y="993"/>
                </a:lnTo>
                <a:lnTo>
                  <a:pt x="35" y="958"/>
                </a:lnTo>
                <a:lnTo>
                  <a:pt x="25" y="923"/>
                </a:lnTo>
                <a:lnTo>
                  <a:pt x="15" y="888"/>
                </a:lnTo>
                <a:lnTo>
                  <a:pt x="10" y="853"/>
                </a:lnTo>
                <a:lnTo>
                  <a:pt x="5" y="813"/>
                </a:lnTo>
                <a:lnTo>
                  <a:pt x="3" y="778"/>
                </a:lnTo>
                <a:lnTo>
                  <a:pt x="0" y="740"/>
                </a:lnTo>
                <a:lnTo>
                  <a:pt x="3" y="703"/>
                </a:lnTo>
                <a:lnTo>
                  <a:pt x="5" y="663"/>
                </a:lnTo>
                <a:lnTo>
                  <a:pt x="10" y="628"/>
                </a:lnTo>
                <a:lnTo>
                  <a:pt x="15" y="590"/>
                </a:lnTo>
                <a:lnTo>
                  <a:pt x="25" y="555"/>
                </a:lnTo>
                <a:lnTo>
                  <a:pt x="35" y="518"/>
                </a:lnTo>
                <a:lnTo>
                  <a:pt x="45" y="488"/>
                </a:lnTo>
                <a:lnTo>
                  <a:pt x="60" y="453"/>
                </a:lnTo>
                <a:lnTo>
                  <a:pt x="73" y="420"/>
                </a:lnTo>
                <a:lnTo>
                  <a:pt x="90" y="388"/>
                </a:lnTo>
                <a:lnTo>
                  <a:pt x="108" y="355"/>
                </a:lnTo>
                <a:lnTo>
                  <a:pt x="128" y="328"/>
                </a:lnTo>
                <a:lnTo>
                  <a:pt x="145" y="298"/>
                </a:lnTo>
                <a:lnTo>
                  <a:pt x="170" y="270"/>
                </a:lnTo>
                <a:lnTo>
                  <a:pt x="190" y="243"/>
                </a:lnTo>
                <a:lnTo>
                  <a:pt x="218" y="218"/>
                </a:lnTo>
                <a:lnTo>
                  <a:pt x="243" y="193"/>
                </a:lnTo>
                <a:lnTo>
                  <a:pt x="270" y="170"/>
                </a:lnTo>
                <a:lnTo>
                  <a:pt x="298" y="148"/>
                </a:lnTo>
                <a:lnTo>
                  <a:pt x="325" y="128"/>
                </a:lnTo>
                <a:lnTo>
                  <a:pt x="358" y="110"/>
                </a:lnTo>
                <a:lnTo>
                  <a:pt x="385" y="90"/>
                </a:lnTo>
                <a:lnTo>
                  <a:pt x="418" y="75"/>
                </a:lnTo>
                <a:lnTo>
                  <a:pt x="455" y="58"/>
                </a:lnTo>
                <a:lnTo>
                  <a:pt x="485" y="45"/>
                </a:lnTo>
                <a:lnTo>
                  <a:pt x="520" y="33"/>
                </a:lnTo>
                <a:lnTo>
                  <a:pt x="555" y="23"/>
                </a:lnTo>
                <a:lnTo>
                  <a:pt x="590" y="18"/>
                </a:lnTo>
                <a:lnTo>
                  <a:pt x="625" y="10"/>
                </a:lnTo>
                <a:lnTo>
                  <a:pt x="665" y="3"/>
                </a:lnTo>
                <a:lnTo>
                  <a:pt x="700" y="0"/>
                </a:lnTo>
                <a:lnTo>
                  <a:pt x="738" y="0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0" name="Line 683"/>
          <p:cNvSpPr>
            <a:spLocks noChangeShapeType="1"/>
          </p:cNvSpPr>
          <p:nvPr/>
        </p:nvSpPr>
        <p:spPr bwMode="auto">
          <a:xfrm>
            <a:off x="7802446" y="723522"/>
            <a:ext cx="7566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1" name="Line 682"/>
          <p:cNvSpPr>
            <a:spLocks noChangeShapeType="1"/>
          </p:cNvSpPr>
          <p:nvPr/>
        </p:nvSpPr>
        <p:spPr bwMode="auto">
          <a:xfrm>
            <a:off x="7817576" y="741174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2" name="Line 681"/>
          <p:cNvSpPr>
            <a:spLocks noChangeShapeType="1"/>
          </p:cNvSpPr>
          <p:nvPr/>
        </p:nvSpPr>
        <p:spPr bwMode="auto">
          <a:xfrm>
            <a:off x="7830185" y="7613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3" name="Line 680"/>
          <p:cNvSpPr>
            <a:spLocks noChangeShapeType="1"/>
          </p:cNvSpPr>
          <p:nvPr/>
        </p:nvSpPr>
        <p:spPr bwMode="auto">
          <a:xfrm>
            <a:off x="7840272" y="778999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4" name="Line 679"/>
          <p:cNvSpPr>
            <a:spLocks noChangeShapeType="1"/>
          </p:cNvSpPr>
          <p:nvPr/>
        </p:nvSpPr>
        <p:spPr bwMode="auto">
          <a:xfrm>
            <a:off x="7852880" y="799173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5" name="Freeform 678"/>
          <p:cNvSpPr>
            <a:spLocks/>
          </p:cNvSpPr>
          <p:nvPr/>
        </p:nvSpPr>
        <p:spPr bwMode="auto">
          <a:xfrm>
            <a:off x="7865489" y="819347"/>
            <a:ext cx="7564" cy="12609"/>
          </a:xfrm>
          <a:custGeom>
            <a:avLst/>
            <a:gdLst>
              <a:gd name="T0" fmla="*/ 0 w 7"/>
              <a:gd name="T1" fmla="*/ 0 h 13"/>
              <a:gd name="T2" fmla="*/ 7 w 7"/>
              <a:gd name="T3" fmla="*/ 10 h 13"/>
              <a:gd name="T4" fmla="*/ 7 w 7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7" y="10"/>
                </a:lnTo>
                <a:lnTo>
                  <a:pt x="7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6" name="Line 677"/>
          <p:cNvSpPr>
            <a:spLocks noChangeShapeType="1"/>
          </p:cNvSpPr>
          <p:nvPr/>
        </p:nvSpPr>
        <p:spPr bwMode="auto">
          <a:xfrm>
            <a:off x="7878097" y="83952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7" name="Line 676"/>
          <p:cNvSpPr>
            <a:spLocks noChangeShapeType="1"/>
          </p:cNvSpPr>
          <p:nvPr/>
        </p:nvSpPr>
        <p:spPr bwMode="auto">
          <a:xfrm>
            <a:off x="7888184" y="85969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8" name="Line 675"/>
          <p:cNvSpPr>
            <a:spLocks noChangeShapeType="1"/>
          </p:cNvSpPr>
          <p:nvPr/>
        </p:nvSpPr>
        <p:spPr bwMode="auto">
          <a:xfrm>
            <a:off x="7900794" y="879868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9" name="Line 674"/>
          <p:cNvSpPr>
            <a:spLocks noChangeShapeType="1"/>
          </p:cNvSpPr>
          <p:nvPr/>
        </p:nvSpPr>
        <p:spPr bwMode="auto">
          <a:xfrm>
            <a:off x="7910880" y="90004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0" name="Line 673"/>
          <p:cNvSpPr>
            <a:spLocks noChangeShapeType="1"/>
          </p:cNvSpPr>
          <p:nvPr/>
        </p:nvSpPr>
        <p:spPr bwMode="auto">
          <a:xfrm>
            <a:off x="7923488" y="92021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1" name="Line 672"/>
          <p:cNvSpPr>
            <a:spLocks noChangeShapeType="1"/>
          </p:cNvSpPr>
          <p:nvPr/>
        </p:nvSpPr>
        <p:spPr bwMode="auto">
          <a:xfrm>
            <a:off x="7936098" y="940389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2" name="Line 671"/>
          <p:cNvSpPr>
            <a:spLocks noChangeShapeType="1"/>
          </p:cNvSpPr>
          <p:nvPr/>
        </p:nvSpPr>
        <p:spPr bwMode="auto">
          <a:xfrm>
            <a:off x="7946184" y="960563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3" name="Line 670"/>
          <p:cNvSpPr>
            <a:spLocks noChangeShapeType="1"/>
          </p:cNvSpPr>
          <p:nvPr/>
        </p:nvSpPr>
        <p:spPr bwMode="auto">
          <a:xfrm>
            <a:off x="7956271" y="98073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4" name="Line 669"/>
          <p:cNvSpPr>
            <a:spLocks noChangeShapeType="1"/>
          </p:cNvSpPr>
          <p:nvPr/>
        </p:nvSpPr>
        <p:spPr bwMode="auto">
          <a:xfrm>
            <a:off x="7968879" y="10034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5" name="Line 668"/>
          <p:cNvSpPr>
            <a:spLocks noChangeShapeType="1"/>
          </p:cNvSpPr>
          <p:nvPr/>
        </p:nvSpPr>
        <p:spPr bwMode="auto">
          <a:xfrm>
            <a:off x="7978966" y="1021084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6" name="Line 667"/>
          <p:cNvSpPr>
            <a:spLocks noChangeShapeType="1"/>
          </p:cNvSpPr>
          <p:nvPr/>
        </p:nvSpPr>
        <p:spPr bwMode="auto">
          <a:xfrm>
            <a:off x="7989053" y="1041258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7" name="Line 666"/>
          <p:cNvSpPr>
            <a:spLocks noChangeShapeType="1"/>
          </p:cNvSpPr>
          <p:nvPr/>
        </p:nvSpPr>
        <p:spPr bwMode="auto">
          <a:xfrm>
            <a:off x="8001662" y="106395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8" name="Line 665"/>
          <p:cNvSpPr>
            <a:spLocks noChangeShapeType="1"/>
          </p:cNvSpPr>
          <p:nvPr/>
        </p:nvSpPr>
        <p:spPr bwMode="auto">
          <a:xfrm>
            <a:off x="8009227" y="1084128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9" name="Line 664"/>
          <p:cNvSpPr>
            <a:spLocks noChangeShapeType="1"/>
          </p:cNvSpPr>
          <p:nvPr/>
        </p:nvSpPr>
        <p:spPr bwMode="auto">
          <a:xfrm>
            <a:off x="8019314" y="110682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0" name="Line 663"/>
          <p:cNvSpPr>
            <a:spLocks noChangeShapeType="1"/>
          </p:cNvSpPr>
          <p:nvPr/>
        </p:nvSpPr>
        <p:spPr bwMode="auto">
          <a:xfrm>
            <a:off x="8029400" y="112699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1" name="Line 662"/>
          <p:cNvSpPr>
            <a:spLocks noChangeShapeType="1"/>
          </p:cNvSpPr>
          <p:nvPr/>
        </p:nvSpPr>
        <p:spPr bwMode="auto">
          <a:xfrm>
            <a:off x="8039487" y="114717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2" name="Freeform 661"/>
          <p:cNvSpPr>
            <a:spLocks/>
          </p:cNvSpPr>
          <p:nvPr/>
        </p:nvSpPr>
        <p:spPr bwMode="auto">
          <a:xfrm>
            <a:off x="8049574" y="1167344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8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8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3" name="Line 660"/>
          <p:cNvSpPr>
            <a:spLocks noChangeShapeType="1"/>
          </p:cNvSpPr>
          <p:nvPr/>
        </p:nvSpPr>
        <p:spPr bwMode="auto">
          <a:xfrm>
            <a:off x="8059661" y="119004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4" name="Line 659"/>
          <p:cNvSpPr>
            <a:spLocks noChangeShapeType="1"/>
          </p:cNvSpPr>
          <p:nvPr/>
        </p:nvSpPr>
        <p:spPr bwMode="auto">
          <a:xfrm>
            <a:off x="8069748" y="121021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5" name="Line 658"/>
          <p:cNvSpPr>
            <a:spLocks noChangeShapeType="1"/>
          </p:cNvSpPr>
          <p:nvPr/>
        </p:nvSpPr>
        <p:spPr bwMode="auto">
          <a:xfrm>
            <a:off x="8077314" y="123290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6" name="Line 657"/>
          <p:cNvSpPr>
            <a:spLocks noChangeShapeType="1"/>
          </p:cNvSpPr>
          <p:nvPr/>
        </p:nvSpPr>
        <p:spPr bwMode="auto">
          <a:xfrm>
            <a:off x="8087401" y="1255605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7" name="Line 656"/>
          <p:cNvSpPr>
            <a:spLocks noChangeShapeType="1"/>
          </p:cNvSpPr>
          <p:nvPr/>
        </p:nvSpPr>
        <p:spPr bwMode="auto">
          <a:xfrm>
            <a:off x="8097488" y="127325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8" name="Line 655"/>
          <p:cNvSpPr>
            <a:spLocks noChangeShapeType="1"/>
          </p:cNvSpPr>
          <p:nvPr/>
        </p:nvSpPr>
        <p:spPr bwMode="auto">
          <a:xfrm>
            <a:off x="8107574" y="1295953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9" name="Line 654"/>
          <p:cNvSpPr>
            <a:spLocks noChangeShapeType="1"/>
          </p:cNvSpPr>
          <p:nvPr/>
        </p:nvSpPr>
        <p:spPr bwMode="auto">
          <a:xfrm>
            <a:off x="8117661" y="1316126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0" name="Line 653"/>
          <p:cNvSpPr>
            <a:spLocks noChangeShapeType="1"/>
          </p:cNvSpPr>
          <p:nvPr/>
        </p:nvSpPr>
        <p:spPr bwMode="auto">
          <a:xfrm>
            <a:off x="8122705" y="133882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1" name="Line 652"/>
          <p:cNvSpPr>
            <a:spLocks noChangeShapeType="1"/>
          </p:cNvSpPr>
          <p:nvPr/>
        </p:nvSpPr>
        <p:spPr bwMode="auto">
          <a:xfrm>
            <a:off x="8132792" y="136151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2" name="Line 651"/>
          <p:cNvSpPr>
            <a:spLocks noChangeShapeType="1"/>
          </p:cNvSpPr>
          <p:nvPr/>
        </p:nvSpPr>
        <p:spPr bwMode="auto">
          <a:xfrm>
            <a:off x="8142879" y="13816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3" name="Line 650"/>
          <p:cNvSpPr>
            <a:spLocks noChangeShapeType="1"/>
          </p:cNvSpPr>
          <p:nvPr/>
        </p:nvSpPr>
        <p:spPr bwMode="auto">
          <a:xfrm>
            <a:off x="8150443" y="14043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4" name="Line 649"/>
          <p:cNvSpPr>
            <a:spLocks noChangeShapeType="1"/>
          </p:cNvSpPr>
          <p:nvPr/>
        </p:nvSpPr>
        <p:spPr bwMode="auto">
          <a:xfrm>
            <a:off x="8158009" y="142455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5" name="Line 648"/>
          <p:cNvSpPr>
            <a:spLocks noChangeShapeType="1"/>
          </p:cNvSpPr>
          <p:nvPr/>
        </p:nvSpPr>
        <p:spPr bwMode="auto">
          <a:xfrm>
            <a:off x="8165573" y="144977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6" name="Line 647"/>
          <p:cNvSpPr>
            <a:spLocks noChangeShapeType="1"/>
          </p:cNvSpPr>
          <p:nvPr/>
        </p:nvSpPr>
        <p:spPr bwMode="auto">
          <a:xfrm>
            <a:off x="8175660" y="1467429"/>
            <a:ext cx="252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7" name="Line 646"/>
          <p:cNvSpPr>
            <a:spLocks noChangeShapeType="1"/>
          </p:cNvSpPr>
          <p:nvPr/>
        </p:nvSpPr>
        <p:spPr bwMode="auto">
          <a:xfrm>
            <a:off x="8180704" y="1490124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8" name="Line 645"/>
          <p:cNvSpPr>
            <a:spLocks noChangeShapeType="1"/>
          </p:cNvSpPr>
          <p:nvPr/>
        </p:nvSpPr>
        <p:spPr bwMode="auto">
          <a:xfrm>
            <a:off x="8190790" y="151282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9" name="Freeform 644"/>
          <p:cNvSpPr>
            <a:spLocks/>
          </p:cNvSpPr>
          <p:nvPr/>
        </p:nvSpPr>
        <p:spPr bwMode="auto">
          <a:xfrm>
            <a:off x="8198356" y="1535515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10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10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0" name="Line 643"/>
          <p:cNvSpPr>
            <a:spLocks noChangeShapeType="1"/>
          </p:cNvSpPr>
          <p:nvPr/>
        </p:nvSpPr>
        <p:spPr bwMode="auto">
          <a:xfrm>
            <a:off x="8203400" y="155821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1" name="Line 642"/>
          <p:cNvSpPr>
            <a:spLocks noChangeShapeType="1"/>
          </p:cNvSpPr>
          <p:nvPr/>
        </p:nvSpPr>
        <p:spPr bwMode="auto">
          <a:xfrm>
            <a:off x="8213487" y="157838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2" name="Line 641"/>
          <p:cNvSpPr>
            <a:spLocks noChangeShapeType="1"/>
          </p:cNvSpPr>
          <p:nvPr/>
        </p:nvSpPr>
        <p:spPr bwMode="auto">
          <a:xfrm>
            <a:off x="8221051" y="160108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3" name="Line 640"/>
          <p:cNvSpPr>
            <a:spLocks noChangeShapeType="1"/>
          </p:cNvSpPr>
          <p:nvPr/>
        </p:nvSpPr>
        <p:spPr bwMode="auto">
          <a:xfrm>
            <a:off x="8226094" y="162125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4" name="Line 639"/>
          <p:cNvSpPr>
            <a:spLocks noChangeShapeType="1"/>
          </p:cNvSpPr>
          <p:nvPr/>
        </p:nvSpPr>
        <p:spPr bwMode="auto">
          <a:xfrm>
            <a:off x="8233660" y="164647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5" name="Freeform 638"/>
          <p:cNvSpPr>
            <a:spLocks/>
          </p:cNvSpPr>
          <p:nvPr/>
        </p:nvSpPr>
        <p:spPr bwMode="auto">
          <a:xfrm>
            <a:off x="8243747" y="1666644"/>
            <a:ext cx="2521" cy="15130"/>
          </a:xfrm>
          <a:custGeom>
            <a:avLst/>
            <a:gdLst>
              <a:gd name="T0" fmla="*/ 0 w 3"/>
              <a:gd name="T1" fmla="*/ 0 h 13"/>
              <a:gd name="T2" fmla="*/ 0 w 3"/>
              <a:gd name="T3" fmla="*/ 4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4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6" name="Line 637"/>
          <p:cNvSpPr>
            <a:spLocks noChangeShapeType="1"/>
          </p:cNvSpPr>
          <p:nvPr/>
        </p:nvSpPr>
        <p:spPr bwMode="auto">
          <a:xfrm>
            <a:off x="8248791" y="1691862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7" name="Line 636"/>
          <p:cNvSpPr>
            <a:spLocks noChangeShapeType="1"/>
          </p:cNvSpPr>
          <p:nvPr/>
        </p:nvSpPr>
        <p:spPr bwMode="auto">
          <a:xfrm>
            <a:off x="8256355" y="1712035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8" name="Line 635"/>
          <p:cNvSpPr>
            <a:spLocks noChangeShapeType="1"/>
          </p:cNvSpPr>
          <p:nvPr/>
        </p:nvSpPr>
        <p:spPr bwMode="auto">
          <a:xfrm>
            <a:off x="8261399" y="17347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9" name="Line 634"/>
          <p:cNvSpPr>
            <a:spLocks noChangeShapeType="1"/>
          </p:cNvSpPr>
          <p:nvPr/>
        </p:nvSpPr>
        <p:spPr bwMode="auto">
          <a:xfrm>
            <a:off x="8266442" y="1757426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0" name="Line 633"/>
          <p:cNvSpPr>
            <a:spLocks noChangeShapeType="1"/>
          </p:cNvSpPr>
          <p:nvPr/>
        </p:nvSpPr>
        <p:spPr bwMode="auto">
          <a:xfrm>
            <a:off x="8271485" y="1777600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1" name="Line 632"/>
          <p:cNvSpPr>
            <a:spLocks noChangeShapeType="1"/>
          </p:cNvSpPr>
          <p:nvPr/>
        </p:nvSpPr>
        <p:spPr bwMode="auto">
          <a:xfrm>
            <a:off x="8279051" y="180029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2" name="Line 631"/>
          <p:cNvSpPr>
            <a:spLocks noChangeShapeType="1"/>
          </p:cNvSpPr>
          <p:nvPr/>
        </p:nvSpPr>
        <p:spPr bwMode="auto">
          <a:xfrm>
            <a:off x="8284095" y="18229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3" name="Line 630"/>
          <p:cNvSpPr>
            <a:spLocks noChangeShapeType="1"/>
          </p:cNvSpPr>
          <p:nvPr/>
        </p:nvSpPr>
        <p:spPr bwMode="auto">
          <a:xfrm>
            <a:off x="8291659" y="184568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4" name="Line 629"/>
          <p:cNvSpPr>
            <a:spLocks noChangeShapeType="1"/>
          </p:cNvSpPr>
          <p:nvPr/>
        </p:nvSpPr>
        <p:spPr bwMode="auto">
          <a:xfrm>
            <a:off x="8296703" y="1868382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5" name="Line 628"/>
          <p:cNvSpPr>
            <a:spLocks noChangeShapeType="1"/>
          </p:cNvSpPr>
          <p:nvPr/>
        </p:nvSpPr>
        <p:spPr bwMode="auto">
          <a:xfrm>
            <a:off x="8301746" y="1891078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6" name="Line 627"/>
          <p:cNvSpPr>
            <a:spLocks noChangeShapeType="1"/>
          </p:cNvSpPr>
          <p:nvPr/>
        </p:nvSpPr>
        <p:spPr bwMode="auto">
          <a:xfrm>
            <a:off x="8306789" y="191377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7" name="Line 626"/>
          <p:cNvSpPr>
            <a:spLocks noChangeShapeType="1"/>
          </p:cNvSpPr>
          <p:nvPr/>
        </p:nvSpPr>
        <p:spPr bwMode="auto">
          <a:xfrm>
            <a:off x="8314355" y="193646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8" name="Line 625"/>
          <p:cNvSpPr>
            <a:spLocks noChangeShapeType="1"/>
          </p:cNvSpPr>
          <p:nvPr/>
        </p:nvSpPr>
        <p:spPr bwMode="auto">
          <a:xfrm>
            <a:off x="8316876" y="1959164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9" name="Line 624"/>
          <p:cNvSpPr>
            <a:spLocks noChangeShapeType="1"/>
          </p:cNvSpPr>
          <p:nvPr/>
        </p:nvSpPr>
        <p:spPr bwMode="auto">
          <a:xfrm>
            <a:off x="8324442" y="198186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0" name="Line 623"/>
          <p:cNvSpPr>
            <a:spLocks noChangeShapeType="1"/>
          </p:cNvSpPr>
          <p:nvPr/>
        </p:nvSpPr>
        <p:spPr bwMode="auto">
          <a:xfrm>
            <a:off x="8326963" y="2007077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1" name="Line 622"/>
          <p:cNvSpPr>
            <a:spLocks noChangeShapeType="1"/>
          </p:cNvSpPr>
          <p:nvPr/>
        </p:nvSpPr>
        <p:spPr bwMode="auto">
          <a:xfrm>
            <a:off x="8332007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2" name="Freeform 621"/>
          <p:cNvSpPr>
            <a:spLocks/>
          </p:cNvSpPr>
          <p:nvPr/>
        </p:nvSpPr>
        <p:spPr bwMode="auto">
          <a:xfrm>
            <a:off x="8337050" y="2052468"/>
            <a:ext cx="2523" cy="12608"/>
          </a:xfrm>
          <a:custGeom>
            <a:avLst/>
            <a:gdLst>
              <a:gd name="T0" fmla="*/ 0 w 3"/>
              <a:gd name="T1" fmla="*/ 0 h 13"/>
              <a:gd name="T2" fmla="*/ 3 w 3"/>
              <a:gd name="T3" fmla="*/ 5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5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3" name="Line 620"/>
          <p:cNvSpPr>
            <a:spLocks noChangeShapeType="1"/>
          </p:cNvSpPr>
          <p:nvPr/>
        </p:nvSpPr>
        <p:spPr bwMode="auto">
          <a:xfrm>
            <a:off x="8339573" y="2075163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4" name="Line 619"/>
          <p:cNvSpPr>
            <a:spLocks noChangeShapeType="1"/>
          </p:cNvSpPr>
          <p:nvPr/>
        </p:nvSpPr>
        <p:spPr bwMode="auto">
          <a:xfrm>
            <a:off x="8347137" y="209785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5" name="Line 618"/>
          <p:cNvSpPr>
            <a:spLocks noChangeShapeType="1"/>
          </p:cNvSpPr>
          <p:nvPr/>
        </p:nvSpPr>
        <p:spPr bwMode="auto">
          <a:xfrm>
            <a:off x="8349659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6" name="Line 617"/>
          <p:cNvSpPr>
            <a:spLocks noChangeShapeType="1"/>
          </p:cNvSpPr>
          <p:nvPr/>
        </p:nvSpPr>
        <p:spPr bwMode="auto">
          <a:xfrm>
            <a:off x="8352180" y="214325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7" name="Line 616"/>
          <p:cNvSpPr>
            <a:spLocks noChangeShapeType="1"/>
          </p:cNvSpPr>
          <p:nvPr/>
        </p:nvSpPr>
        <p:spPr bwMode="auto">
          <a:xfrm>
            <a:off x="8354703" y="2165945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8" name="Freeform 615"/>
          <p:cNvSpPr>
            <a:spLocks/>
          </p:cNvSpPr>
          <p:nvPr/>
        </p:nvSpPr>
        <p:spPr bwMode="auto">
          <a:xfrm>
            <a:off x="8362267" y="2186118"/>
            <a:ext cx="0" cy="15130"/>
          </a:xfrm>
          <a:custGeom>
            <a:avLst/>
            <a:gdLst>
              <a:gd name="T0" fmla="*/ 0 h 16"/>
              <a:gd name="T1" fmla="*/ 4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4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9" name="Line 614"/>
          <p:cNvSpPr>
            <a:spLocks noChangeShapeType="1"/>
          </p:cNvSpPr>
          <p:nvPr/>
        </p:nvSpPr>
        <p:spPr bwMode="auto">
          <a:xfrm>
            <a:off x="8364790" y="221133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0" name="Line 613"/>
          <p:cNvSpPr>
            <a:spLocks noChangeShapeType="1"/>
          </p:cNvSpPr>
          <p:nvPr/>
        </p:nvSpPr>
        <p:spPr bwMode="auto">
          <a:xfrm>
            <a:off x="8367311" y="2231509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1" name="Line 612"/>
          <p:cNvSpPr>
            <a:spLocks noChangeShapeType="1"/>
          </p:cNvSpPr>
          <p:nvPr/>
        </p:nvSpPr>
        <p:spPr bwMode="auto">
          <a:xfrm>
            <a:off x="8372354" y="225924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2" name="Line 611"/>
          <p:cNvSpPr>
            <a:spLocks noChangeShapeType="1"/>
          </p:cNvSpPr>
          <p:nvPr/>
        </p:nvSpPr>
        <p:spPr bwMode="auto">
          <a:xfrm>
            <a:off x="8374877" y="228194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3" name="Line 610"/>
          <p:cNvSpPr>
            <a:spLocks noChangeShapeType="1"/>
          </p:cNvSpPr>
          <p:nvPr/>
        </p:nvSpPr>
        <p:spPr bwMode="auto">
          <a:xfrm>
            <a:off x="8377398" y="230464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4" name="Line 609"/>
          <p:cNvSpPr>
            <a:spLocks noChangeShapeType="1"/>
          </p:cNvSpPr>
          <p:nvPr/>
        </p:nvSpPr>
        <p:spPr bwMode="auto">
          <a:xfrm>
            <a:off x="8377398" y="232733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5" name="Line 608"/>
          <p:cNvSpPr>
            <a:spLocks noChangeShapeType="1"/>
          </p:cNvSpPr>
          <p:nvPr/>
        </p:nvSpPr>
        <p:spPr bwMode="auto">
          <a:xfrm>
            <a:off x="8382441" y="2347508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6" name="Line 607"/>
          <p:cNvSpPr>
            <a:spLocks noChangeShapeType="1"/>
          </p:cNvSpPr>
          <p:nvPr/>
        </p:nvSpPr>
        <p:spPr bwMode="auto">
          <a:xfrm>
            <a:off x="8384964" y="2372726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7" name="Line 606"/>
          <p:cNvSpPr>
            <a:spLocks noChangeShapeType="1"/>
          </p:cNvSpPr>
          <p:nvPr/>
        </p:nvSpPr>
        <p:spPr bwMode="auto">
          <a:xfrm>
            <a:off x="8387484" y="2392899"/>
            <a:ext cx="0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8" name="Line 605"/>
          <p:cNvSpPr>
            <a:spLocks noChangeShapeType="1"/>
          </p:cNvSpPr>
          <p:nvPr/>
        </p:nvSpPr>
        <p:spPr bwMode="auto">
          <a:xfrm>
            <a:off x="8387484" y="242063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9" name="Line 604"/>
          <p:cNvSpPr>
            <a:spLocks noChangeShapeType="1"/>
          </p:cNvSpPr>
          <p:nvPr/>
        </p:nvSpPr>
        <p:spPr bwMode="auto">
          <a:xfrm>
            <a:off x="8392528" y="2443334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0" name="Line 603"/>
          <p:cNvSpPr>
            <a:spLocks noChangeShapeType="1"/>
          </p:cNvSpPr>
          <p:nvPr/>
        </p:nvSpPr>
        <p:spPr bwMode="auto">
          <a:xfrm>
            <a:off x="8395050" y="246603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1" name="Line 602"/>
          <p:cNvSpPr>
            <a:spLocks noChangeShapeType="1"/>
          </p:cNvSpPr>
          <p:nvPr/>
        </p:nvSpPr>
        <p:spPr bwMode="auto">
          <a:xfrm>
            <a:off x="8395050" y="248872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2" name="Line 601"/>
          <p:cNvSpPr>
            <a:spLocks noChangeShapeType="1"/>
          </p:cNvSpPr>
          <p:nvPr/>
        </p:nvSpPr>
        <p:spPr bwMode="auto">
          <a:xfrm>
            <a:off x="8395050" y="2508898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3" name="Line 600"/>
          <p:cNvSpPr>
            <a:spLocks noChangeShapeType="1"/>
          </p:cNvSpPr>
          <p:nvPr/>
        </p:nvSpPr>
        <p:spPr bwMode="auto">
          <a:xfrm>
            <a:off x="8397571" y="2536638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4" name="Line 599"/>
          <p:cNvSpPr>
            <a:spLocks noChangeShapeType="1"/>
          </p:cNvSpPr>
          <p:nvPr/>
        </p:nvSpPr>
        <p:spPr bwMode="auto">
          <a:xfrm>
            <a:off x="8397571" y="255933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5" name="Freeform 598"/>
          <p:cNvSpPr>
            <a:spLocks/>
          </p:cNvSpPr>
          <p:nvPr/>
        </p:nvSpPr>
        <p:spPr bwMode="auto">
          <a:xfrm>
            <a:off x="8400094" y="2582029"/>
            <a:ext cx="0" cy="12608"/>
          </a:xfrm>
          <a:custGeom>
            <a:avLst/>
            <a:gdLst>
              <a:gd name="T0" fmla="*/ 0 h 13"/>
              <a:gd name="T1" fmla="*/ 6 h 13"/>
              <a:gd name="T2" fmla="*/ 13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6" name="Line 597"/>
          <p:cNvSpPr>
            <a:spLocks noChangeShapeType="1"/>
          </p:cNvSpPr>
          <p:nvPr/>
        </p:nvSpPr>
        <p:spPr bwMode="auto">
          <a:xfrm>
            <a:off x="8400094" y="260472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7" name="Line 596"/>
          <p:cNvSpPr>
            <a:spLocks noChangeShapeType="1"/>
          </p:cNvSpPr>
          <p:nvPr/>
        </p:nvSpPr>
        <p:spPr bwMode="auto">
          <a:xfrm>
            <a:off x="8400094" y="2627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8" name="Line 595"/>
          <p:cNvSpPr>
            <a:spLocks noChangeShapeType="1"/>
          </p:cNvSpPr>
          <p:nvPr/>
        </p:nvSpPr>
        <p:spPr bwMode="auto">
          <a:xfrm>
            <a:off x="8400094" y="265263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9" name="Line 594"/>
          <p:cNvSpPr>
            <a:spLocks noChangeShapeType="1"/>
          </p:cNvSpPr>
          <p:nvPr/>
        </p:nvSpPr>
        <p:spPr bwMode="auto">
          <a:xfrm>
            <a:off x="8400094" y="267533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0" name="Line 593"/>
          <p:cNvSpPr>
            <a:spLocks noChangeShapeType="1"/>
          </p:cNvSpPr>
          <p:nvPr/>
        </p:nvSpPr>
        <p:spPr bwMode="auto">
          <a:xfrm>
            <a:off x="8402615" y="26980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1" name="Line 592"/>
          <p:cNvSpPr>
            <a:spLocks noChangeShapeType="1"/>
          </p:cNvSpPr>
          <p:nvPr/>
        </p:nvSpPr>
        <p:spPr bwMode="auto">
          <a:xfrm>
            <a:off x="8402615" y="2720723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2" name="Line 591"/>
          <p:cNvSpPr>
            <a:spLocks noChangeShapeType="1"/>
          </p:cNvSpPr>
          <p:nvPr/>
        </p:nvSpPr>
        <p:spPr bwMode="auto">
          <a:xfrm>
            <a:off x="8402615" y="274341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3" name="Line 590"/>
          <p:cNvSpPr>
            <a:spLocks noChangeShapeType="1"/>
          </p:cNvSpPr>
          <p:nvPr/>
        </p:nvSpPr>
        <p:spPr bwMode="auto">
          <a:xfrm>
            <a:off x="8400094" y="2768636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4" name="Line 589"/>
          <p:cNvSpPr>
            <a:spLocks noChangeShapeType="1"/>
          </p:cNvSpPr>
          <p:nvPr/>
        </p:nvSpPr>
        <p:spPr bwMode="auto">
          <a:xfrm>
            <a:off x="8400094" y="2791331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5" name="Line 588"/>
          <p:cNvSpPr>
            <a:spLocks noChangeShapeType="1"/>
          </p:cNvSpPr>
          <p:nvPr/>
        </p:nvSpPr>
        <p:spPr bwMode="auto">
          <a:xfrm>
            <a:off x="8400094" y="281402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6" name="Line 587"/>
          <p:cNvSpPr>
            <a:spLocks noChangeShapeType="1"/>
          </p:cNvSpPr>
          <p:nvPr/>
        </p:nvSpPr>
        <p:spPr bwMode="auto">
          <a:xfrm>
            <a:off x="8400094" y="2836722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7" name="Line 586"/>
          <p:cNvSpPr>
            <a:spLocks noChangeShapeType="1"/>
          </p:cNvSpPr>
          <p:nvPr/>
        </p:nvSpPr>
        <p:spPr bwMode="auto">
          <a:xfrm>
            <a:off x="8400094" y="2859418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208" name="Group 385"/>
          <p:cNvGrpSpPr>
            <a:grpSpLocks/>
          </p:cNvGrpSpPr>
          <p:nvPr/>
        </p:nvGrpSpPr>
        <p:grpSpPr bwMode="auto">
          <a:xfrm>
            <a:off x="5669072" y="2884635"/>
            <a:ext cx="2731022" cy="3366494"/>
            <a:chOff x="6181" y="3700"/>
            <a:chExt cx="2707" cy="3337"/>
          </a:xfrm>
        </p:grpSpPr>
        <p:sp>
          <p:nvSpPr>
            <p:cNvPr id="1209" name="Line 585"/>
            <p:cNvSpPr>
              <a:spLocks noChangeShapeType="1"/>
            </p:cNvSpPr>
            <p:nvPr/>
          </p:nvSpPr>
          <p:spPr bwMode="auto">
            <a:xfrm>
              <a:off x="8887" y="370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Line 584"/>
            <p:cNvSpPr>
              <a:spLocks noChangeShapeType="1"/>
            </p:cNvSpPr>
            <p:nvPr/>
          </p:nvSpPr>
          <p:spPr bwMode="auto">
            <a:xfrm>
              <a:off x="8887" y="372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Line 583"/>
            <p:cNvSpPr>
              <a:spLocks noChangeShapeType="1"/>
            </p:cNvSpPr>
            <p:nvPr/>
          </p:nvSpPr>
          <p:spPr bwMode="auto">
            <a:xfrm flipH="1">
              <a:off x="8884" y="374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Line 582"/>
            <p:cNvSpPr>
              <a:spLocks noChangeShapeType="1"/>
            </p:cNvSpPr>
            <p:nvPr/>
          </p:nvSpPr>
          <p:spPr bwMode="auto">
            <a:xfrm>
              <a:off x="8884" y="376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Line 581"/>
            <p:cNvSpPr>
              <a:spLocks noChangeShapeType="1"/>
            </p:cNvSpPr>
            <p:nvPr/>
          </p:nvSpPr>
          <p:spPr bwMode="auto">
            <a:xfrm>
              <a:off x="8884" y="3789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Line 580"/>
            <p:cNvSpPr>
              <a:spLocks noChangeShapeType="1"/>
            </p:cNvSpPr>
            <p:nvPr/>
          </p:nvSpPr>
          <p:spPr bwMode="auto">
            <a:xfrm>
              <a:off x="8881" y="381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Line 579"/>
            <p:cNvSpPr>
              <a:spLocks noChangeShapeType="1"/>
            </p:cNvSpPr>
            <p:nvPr/>
          </p:nvSpPr>
          <p:spPr bwMode="auto">
            <a:xfrm flipH="1">
              <a:off x="8877" y="3837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Line 578"/>
            <p:cNvSpPr>
              <a:spLocks noChangeShapeType="1"/>
            </p:cNvSpPr>
            <p:nvPr/>
          </p:nvSpPr>
          <p:spPr bwMode="auto">
            <a:xfrm>
              <a:off x="8877" y="386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Line 577"/>
            <p:cNvSpPr>
              <a:spLocks noChangeShapeType="1"/>
            </p:cNvSpPr>
            <p:nvPr/>
          </p:nvSpPr>
          <p:spPr bwMode="auto">
            <a:xfrm>
              <a:off x="8874" y="388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Line 576"/>
            <p:cNvSpPr>
              <a:spLocks noChangeShapeType="1"/>
            </p:cNvSpPr>
            <p:nvPr/>
          </p:nvSpPr>
          <p:spPr bwMode="auto">
            <a:xfrm flipH="1">
              <a:off x="8871" y="39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Line 575"/>
            <p:cNvSpPr>
              <a:spLocks noChangeShapeType="1"/>
            </p:cNvSpPr>
            <p:nvPr/>
          </p:nvSpPr>
          <p:spPr bwMode="auto">
            <a:xfrm flipH="1">
              <a:off x="8868" y="392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Line 574"/>
            <p:cNvSpPr>
              <a:spLocks noChangeShapeType="1"/>
            </p:cNvSpPr>
            <p:nvPr/>
          </p:nvSpPr>
          <p:spPr bwMode="auto">
            <a:xfrm>
              <a:off x="8868" y="395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73"/>
            <p:cNvSpPr>
              <a:spLocks noChangeShapeType="1"/>
            </p:cNvSpPr>
            <p:nvPr/>
          </p:nvSpPr>
          <p:spPr bwMode="auto">
            <a:xfrm>
              <a:off x="8865" y="39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72"/>
            <p:cNvSpPr>
              <a:spLocks noChangeShapeType="1"/>
            </p:cNvSpPr>
            <p:nvPr/>
          </p:nvSpPr>
          <p:spPr bwMode="auto">
            <a:xfrm>
              <a:off x="8861" y="3997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71"/>
            <p:cNvSpPr>
              <a:spLocks noChangeShapeType="1"/>
            </p:cNvSpPr>
            <p:nvPr/>
          </p:nvSpPr>
          <p:spPr bwMode="auto">
            <a:xfrm>
              <a:off x="8858" y="402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Line 570"/>
            <p:cNvSpPr>
              <a:spLocks noChangeShapeType="1"/>
            </p:cNvSpPr>
            <p:nvPr/>
          </p:nvSpPr>
          <p:spPr bwMode="auto">
            <a:xfrm>
              <a:off x="8855" y="404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Line 569"/>
            <p:cNvSpPr>
              <a:spLocks noChangeShapeType="1"/>
            </p:cNvSpPr>
            <p:nvPr/>
          </p:nvSpPr>
          <p:spPr bwMode="auto">
            <a:xfrm>
              <a:off x="8852" y="406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Line 568"/>
            <p:cNvSpPr>
              <a:spLocks noChangeShapeType="1"/>
            </p:cNvSpPr>
            <p:nvPr/>
          </p:nvSpPr>
          <p:spPr bwMode="auto">
            <a:xfrm>
              <a:off x="8849" y="408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Line 567"/>
            <p:cNvSpPr>
              <a:spLocks noChangeShapeType="1"/>
            </p:cNvSpPr>
            <p:nvPr/>
          </p:nvSpPr>
          <p:spPr bwMode="auto">
            <a:xfrm flipH="1">
              <a:off x="8842" y="4109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Line 566"/>
            <p:cNvSpPr>
              <a:spLocks noChangeShapeType="1"/>
            </p:cNvSpPr>
            <p:nvPr/>
          </p:nvSpPr>
          <p:spPr bwMode="auto">
            <a:xfrm flipH="1">
              <a:off x="8839" y="413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Line 565"/>
            <p:cNvSpPr>
              <a:spLocks noChangeShapeType="1"/>
            </p:cNvSpPr>
            <p:nvPr/>
          </p:nvSpPr>
          <p:spPr bwMode="auto">
            <a:xfrm flipH="1">
              <a:off x="8836" y="41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Line 564"/>
            <p:cNvSpPr>
              <a:spLocks noChangeShapeType="1"/>
            </p:cNvSpPr>
            <p:nvPr/>
          </p:nvSpPr>
          <p:spPr bwMode="auto">
            <a:xfrm flipH="1">
              <a:off x="8833" y="418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Line 563"/>
            <p:cNvSpPr>
              <a:spLocks noChangeShapeType="1"/>
            </p:cNvSpPr>
            <p:nvPr/>
          </p:nvSpPr>
          <p:spPr bwMode="auto">
            <a:xfrm flipH="1">
              <a:off x="8826" y="420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Line 562"/>
            <p:cNvSpPr>
              <a:spLocks noChangeShapeType="1"/>
            </p:cNvSpPr>
            <p:nvPr/>
          </p:nvSpPr>
          <p:spPr bwMode="auto">
            <a:xfrm flipH="1">
              <a:off x="8823" y="422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Line 561"/>
            <p:cNvSpPr>
              <a:spLocks noChangeShapeType="1"/>
            </p:cNvSpPr>
            <p:nvPr/>
          </p:nvSpPr>
          <p:spPr bwMode="auto">
            <a:xfrm flipH="1">
              <a:off x="8820" y="424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Line 560"/>
            <p:cNvSpPr>
              <a:spLocks noChangeShapeType="1"/>
            </p:cNvSpPr>
            <p:nvPr/>
          </p:nvSpPr>
          <p:spPr bwMode="auto">
            <a:xfrm flipH="1">
              <a:off x="8814" y="42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Line 559"/>
            <p:cNvSpPr>
              <a:spLocks noChangeShapeType="1"/>
            </p:cNvSpPr>
            <p:nvPr/>
          </p:nvSpPr>
          <p:spPr bwMode="auto">
            <a:xfrm flipH="1">
              <a:off x="8810" y="4292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Line 558"/>
            <p:cNvSpPr>
              <a:spLocks noChangeShapeType="1"/>
            </p:cNvSpPr>
            <p:nvPr/>
          </p:nvSpPr>
          <p:spPr bwMode="auto">
            <a:xfrm flipH="1">
              <a:off x="8804" y="431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557"/>
            <p:cNvSpPr>
              <a:spLocks/>
            </p:cNvSpPr>
            <p:nvPr/>
          </p:nvSpPr>
          <p:spPr bwMode="auto">
            <a:xfrm>
              <a:off x="8801" y="4336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3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Line 556"/>
            <p:cNvSpPr>
              <a:spLocks noChangeShapeType="1"/>
            </p:cNvSpPr>
            <p:nvPr/>
          </p:nvSpPr>
          <p:spPr bwMode="auto">
            <a:xfrm flipH="1">
              <a:off x="8794" y="435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Line 555"/>
            <p:cNvSpPr>
              <a:spLocks noChangeShapeType="1"/>
            </p:cNvSpPr>
            <p:nvPr/>
          </p:nvSpPr>
          <p:spPr bwMode="auto">
            <a:xfrm flipH="1">
              <a:off x="8788" y="438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Line 554"/>
            <p:cNvSpPr>
              <a:spLocks noChangeShapeType="1"/>
            </p:cNvSpPr>
            <p:nvPr/>
          </p:nvSpPr>
          <p:spPr bwMode="auto">
            <a:xfrm flipH="1">
              <a:off x="8782" y="44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53"/>
            <p:cNvSpPr>
              <a:spLocks/>
            </p:cNvSpPr>
            <p:nvPr/>
          </p:nvSpPr>
          <p:spPr bwMode="auto">
            <a:xfrm>
              <a:off x="8778" y="4426"/>
              <a:ext cx="4" cy="16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3 h 16"/>
                <a:gd name="T4" fmla="*/ 0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Line 552"/>
            <p:cNvSpPr>
              <a:spLocks noChangeShapeType="1"/>
            </p:cNvSpPr>
            <p:nvPr/>
          </p:nvSpPr>
          <p:spPr bwMode="auto">
            <a:xfrm flipH="1">
              <a:off x="8772" y="444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Line 551"/>
            <p:cNvSpPr>
              <a:spLocks noChangeShapeType="1"/>
            </p:cNvSpPr>
            <p:nvPr/>
          </p:nvSpPr>
          <p:spPr bwMode="auto">
            <a:xfrm flipH="1">
              <a:off x="8766" y="447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Line 550"/>
            <p:cNvSpPr>
              <a:spLocks noChangeShapeType="1"/>
            </p:cNvSpPr>
            <p:nvPr/>
          </p:nvSpPr>
          <p:spPr bwMode="auto">
            <a:xfrm flipH="1">
              <a:off x="8759" y="449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49"/>
            <p:cNvSpPr>
              <a:spLocks/>
            </p:cNvSpPr>
            <p:nvPr/>
          </p:nvSpPr>
          <p:spPr bwMode="auto">
            <a:xfrm>
              <a:off x="8753" y="4516"/>
              <a:ext cx="3" cy="12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9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Line 548"/>
            <p:cNvSpPr>
              <a:spLocks noChangeShapeType="1"/>
            </p:cNvSpPr>
            <p:nvPr/>
          </p:nvSpPr>
          <p:spPr bwMode="auto">
            <a:xfrm flipH="1">
              <a:off x="8746" y="4538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Line 547"/>
            <p:cNvSpPr>
              <a:spLocks noChangeShapeType="1"/>
            </p:cNvSpPr>
            <p:nvPr/>
          </p:nvSpPr>
          <p:spPr bwMode="auto">
            <a:xfrm flipH="1">
              <a:off x="8740" y="456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Line 546"/>
            <p:cNvSpPr>
              <a:spLocks noChangeShapeType="1"/>
            </p:cNvSpPr>
            <p:nvPr/>
          </p:nvSpPr>
          <p:spPr bwMode="auto">
            <a:xfrm flipH="1">
              <a:off x="8734" y="45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45"/>
            <p:cNvSpPr>
              <a:spLocks/>
            </p:cNvSpPr>
            <p:nvPr/>
          </p:nvSpPr>
          <p:spPr bwMode="auto">
            <a:xfrm>
              <a:off x="8727" y="4605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Line 544"/>
            <p:cNvSpPr>
              <a:spLocks noChangeShapeType="1"/>
            </p:cNvSpPr>
            <p:nvPr/>
          </p:nvSpPr>
          <p:spPr bwMode="auto">
            <a:xfrm flipH="1">
              <a:off x="8721" y="462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Line 543"/>
            <p:cNvSpPr>
              <a:spLocks noChangeShapeType="1"/>
            </p:cNvSpPr>
            <p:nvPr/>
          </p:nvSpPr>
          <p:spPr bwMode="auto">
            <a:xfrm flipH="1">
              <a:off x="8711" y="4647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Line 542"/>
            <p:cNvSpPr>
              <a:spLocks noChangeShapeType="1"/>
            </p:cNvSpPr>
            <p:nvPr/>
          </p:nvSpPr>
          <p:spPr bwMode="auto">
            <a:xfrm flipH="1">
              <a:off x="8705" y="46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41"/>
            <p:cNvSpPr>
              <a:spLocks/>
            </p:cNvSpPr>
            <p:nvPr/>
          </p:nvSpPr>
          <p:spPr bwMode="auto">
            <a:xfrm>
              <a:off x="8698" y="4692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3 h 12"/>
                <a:gd name="T4" fmla="*/ 0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Line 540"/>
            <p:cNvSpPr>
              <a:spLocks noChangeShapeType="1"/>
            </p:cNvSpPr>
            <p:nvPr/>
          </p:nvSpPr>
          <p:spPr bwMode="auto">
            <a:xfrm flipH="1">
              <a:off x="8689" y="471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Line 539"/>
            <p:cNvSpPr>
              <a:spLocks noChangeShapeType="1"/>
            </p:cNvSpPr>
            <p:nvPr/>
          </p:nvSpPr>
          <p:spPr bwMode="auto">
            <a:xfrm flipH="1">
              <a:off x="8682" y="4736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Line 538"/>
            <p:cNvSpPr>
              <a:spLocks noChangeShapeType="1"/>
            </p:cNvSpPr>
            <p:nvPr/>
          </p:nvSpPr>
          <p:spPr bwMode="auto">
            <a:xfrm flipH="1">
              <a:off x="8676" y="4756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Line 537"/>
            <p:cNvSpPr>
              <a:spLocks noChangeShapeType="1"/>
            </p:cNvSpPr>
            <p:nvPr/>
          </p:nvSpPr>
          <p:spPr bwMode="auto">
            <a:xfrm flipH="1">
              <a:off x="8666" y="477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Line 536"/>
            <p:cNvSpPr>
              <a:spLocks noChangeShapeType="1"/>
            </p:cNvSpPr>
            <p:nvPr/>
          </p:nvSpPr>
          <p:spPr bwMode="auto">
            <a:xfrm flipH="1">
              <a:off x="8657" y="48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Line 535"/>
            <p:cNvSpPr>
              <a:spLocks noChangeShapeType="1"/>
            </p:cNvSpPr>
            <p:nvPr/>
          </p:nvSpPr>
          <p:spPr bwMode="auto">
            <a:xfrm flipH="1">
              <a:off x="8650" y="482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Line 534"/>
            <p:cNvSpPr>
              <a:spLocks noChangeShapeType="1"/>
            </p:cNvSpPr>
            <p:nvPr/>
          </p:nvSpPr>
          <p:spPr bwMode="auto">
            <a:xfrm flipH="1">
              <a:off x="8641" y="484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Line 533"/>
            <p:cNvSpPr>
              <a:spLocks noChangeShapeType="1"/>
            </p:cNvSpPr>
            <p:nvPr/>
          </p:nvSpPr>
          <p:spPr bwMode="auto">
            <a:xfrm flipH="1">
              <a:off x="8634" y="4864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Line 532"/>
            <p:cNvSpPr>
              <a:spLocks noChangeShapeType="1"/>
            </p:cNvSpPr>
            <p:nvPr/>
          </p:nvSpPr>
          <p:spPr bwMode="auto">
            <a:xfrm flipH="1">
              <a:off x="8625" y="48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Line 531"/>
            <p:cNvSpPr>
              <a:spLocks noChangeShapeType="1"/>
            </p:cNvSpPr>
            <p:nvPr/>
          </p:nvSpPr>
          <p:spPr bwMode="auto">
            <a:xfrm flipH="1">
              <a:off x="8615" y="4906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Line 530"/>
            <p:cNvSpPr>
              <a:spLocks noChangeShapeType="1"/>
            </p:cNvSpPr>
            <p:nvPr/>
          </p:nvSpPr>
          <p:spPr bwMode="auto">
            <a:xfrm flipH="1">
              <a:off x="8606" y="492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Line 529"/>
            <p:cNvSpPr>
              <a:spLocks noChangeShapeType="1"/>
            </p:cNvSpPr>
            <p:nvPr/>
          </p:nvSpPr>
          <p:spPr bwMode="auto">
            <a:xfrm flipH="1">
              <a:off x="8599" y="4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Line 528"/>
            <p:cNvSpPr>
              <a:spLocks noChangeShapeType="1"/>
            </p:cNvSpPr>
            <p:nvPr/>
          </p:nvSpPr>
          <p:spPr bwMode="auto">
            <a:xfrm flipH="1">
              <a:off x="8590" y="497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Line 527"/>
            <p:cNvSpPr>
              <a:spLocks noChangeShapeType="1"/>
            </p:cNvSpPr>
            <p:nvPr/>
          </p:nvSpPr>
          <p:spPr bwMode="auto">
            <a:xfrm flipH="1">
              <a:off x="8580" y="499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26"/>
            <p:cNvSpPr>
              <a:spLocks/>
            </p:cNvSpPr>
            <p:nvPr/>
          </p:nvSpPr>
          <p:spPr bwMode="auto">
            <a:xfrm>
              <a:off x="8570" y="501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6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Line 525"/>
            <p:cNvSpPr>
              <a:spLocks noChangeShapeType="1"/>
            </p:cNvSpPr>
            <p:nvPr/>
          </p:nvSpPr>
          <p:spPr bwMode="auto">
            <a:xfrm flipH="1">
              <a:off x="8561" y="503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Line 524"/>
            <p:cNvSpPr>
              <a:spLocks noChangeShapeType="1"/>
            </p:cNvSpPr>
            <p:nvPr/>
          </p:nvSpPr>
          <p:spPr bwMode="auto">
            <a:xfrm flipH="1">
              <a:off x="8551" y="505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Line 523"/>
            <p:cNvSpPr>
              <a:spLocks noChangeShapeType="1"/>
            </p:cNvSpPr>
            <p:nvPr/>
          </p:nvSpPr>
          <p:spPr bwMode="auto">
            <a:xfrm flipH="1">
              <a:off x="8542" y="507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22"/>
            <p:cNvSpPr>
              <a:spLocks/>
            </p:cNvSpPr>
            <p:nvPr/>
          </p:nvSpPr>
          <p:spPr bwMode="auto">
            <a:xfrm>
              <a:off x="8532" y="5098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Line 521"/>
            <p:cNvSpPr>
              <a:spLocks noChangeShapeType="1"/>
            </p:cNvSpPr>
            <p:nvPr/>
          </p:nvSpPr>
          <p:spPr bwMode="auto">
            <a:xfrm flipH="1">
              <a:off x="8519" y="51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Line 520"/>
            <p:cNvSpPr>
              <a:spLocks noChangeShapeType="1"/>
            </p:cNvSpPr>
            <p:nvPr/>
          </p:nvSpPr>
          <p:spPr bwMode="auto">
            <a:xfrm flipH="1">
              <a:off x="8510" y="51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Line 519"/>
            <p:cNvSpPr>
              <a:spLocks noChangeShapeType="1"/>
            </p:cNvSpPr>
            <p:nvPr/>
          </p:nvSpPr>
          <p:spPr bwMode="auto">
            <a:xfrm flipH="1">
              <a:off x="8500" y="515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18"/>
            <p:cNvSpPr>
              <a:spLocks/>
            </p:cNvSpPr>
            <p:nvPr/>
          </p:nvSpPr>
          <p:spPr bwMode="auto">
            <a:xfrm>
              <a:off x="8490" y="5178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3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Line 517"/>
            <p:cNvSpPr>
              <a:spLocks noChangeShapeType="1"/>
            </p:cNvSpPr>
            <p:nvPr/>
          </p:nvSpPr>
          <p:spPr bwMode="auto">
            <a:xfrm flipH="1">
              <a:off x="8478" y="52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Line 516"/>
            <p:cNvSpPr>
              <a:spLocks noChangeShapeType="1"/>
            </p:cNvSpPr>
            <p:nvPr/>
          </p:nvSpPr>
          <p:spPr bwMode="auto">
            <a:xfrm flipH="1">
              <a:off x="8468" y="522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Line 515"/>
            <p:cNvSpPr>
              <a:spLocks noChangeShapeType="1"/>
            </p:cNvSpPr>
            <p:nvPr/>
          </p:nvSpPr>
          <p:spPr bwMode="auto">
            <a:xfrm flipH="1">
              <a:off x="8455" y="524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Line 514"/>
            <p:cNvSpPr>
              <a:spLocks noChangeShapeType="1"/>
            </p:cNvSpPr>
            <p:nvPr/>
          </p:nvSpPr>
          <p:spPr bwMode="auto">
            <a:xfrm flipH="1">
              <a:off x="8446" y="526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Line 513"/>
            <p:cNvSpPr>
              <a:spLocks noChangeShapeType="1"/>
            </p:cNvSpPr>
            <p:nvPr/>
          </p:nvSpPr>
          <p:spPr bwMode="auto">
            <a:xfrm flipH="1">
              <a:off x="8433" y="528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Line 512"/>
            <p:cNvSpPr>
              <a:spLocks noChangeShapeType="1"/>
            </p:cNvSpPr>
            <p:nvPr/>
          </p:nvSpPr>
          <p:spPr bwMode="auto">
            <a:xfrm flipH="1">
              <a:off x="8423" y="5300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Line 511"/>
            <p:cNvSpPr>
              <a:spLocks noChangeShapeType="1"/>
            </p:cNvSpPr>
            <p:nvPr/>
          </p:nvSpPr>
          <p:spPr bwMode="auto">
            <a:xfrm flipH="1">
              <a:off x="8410" y="532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Line 510"/>
            <p:cNvSpPr>
              <a:spLocks noChangeShapeType="1"/>
            </p:cNvSpPr>
            <p:nvPr/>
          </p:nvSpPr>
          <p:spPr bwMode="auto">
            <a:xfrm flipH="1">
              <a:off x="8401" y="534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Line 509"/>
            <p:cNvSpPr>
              <a:spLocks noChangeShapeType="1"/>
            </p:cNvSpPr>
            <p:nvPr/>
          </p:nvSpPr>
          <p:spPr bwMode="auto">
            <a:xfrm flipH="1">
              <a:off x="8388" y="536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Line 508"/>
            <p:cNvSpPr>
              <a:spLocks noChangeShapeType="1"/>
            </p:cNvSpPr>
            <p:nvPr/>
          </p:nvSpPr>
          <p:spPr bwMode="auto">
            <a:xfrm flipH="1">
              <a:off x="8375" y="538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07"/>
            <p:cNvSpPr>
              <a:spLocks/>
            </p:cNvSpPr>
            <p:nvPr/>
          </p:nvSpPr>
          <p:spPr bwMode="auto">
            <a:xfrm>
              <a:off x="8366" y="5402"/>
              <a:ext cx="6" cy="10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6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6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Line 506"/>
            <p:cNvSpPr>
              <a:spLocks noChangeShapeType="1"/>
            </p:cNvSpPr>
            <p:nvPr/>
          </p:nvSpPr>
          <p:spPr bwMode="auto">
            <a:xfrm flipH="1">
              <a:off x="8353" y="54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Line 505"/>
            <p:cNvSpPr>
              <a:spLocks noChangeShapeType="1"/>
            </p:cNvSpPr>
            <p:nvPr/>
          </p:nvSpPr>
          <p:spPr bwMode="auto">
            <a:xfrm flipH="1">
              <a:off x="8340" y="544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Line 504"/>
            <p:cNvSpPr>
              <a:spLocks noChangeShapeType="1"/>
            </p:cNvSpPr>
            <p:nvPr/>
          </p:nvSpPr>
          <p:spPr bwMode="auto">
            <a:xfrm flipH="1">
              <a:off x="8327" y="546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03"/>
            <p:cNvSpPr>
              <a:spLocks/>
            </p:cNvSpPr>
            <p:nvPr/>
          </p:nvSpPr>
          <p:spPr bwMode="auto">
            <a:xfrm>
              <a:off x="8314" y="5479"/>
              <a:ext cx="10" cy="13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3 h 13"/>
                <a:gd name="T4" fmla="*/ 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Line 502"/>
            <p:cNvSpPr>
              <a:spLocks noChangeShapeType="1"/>
            </p:cNvSpPr>
            <p:nvPr/>
          </p:nvSpPr>
          <p:spPr bwMode="auto">
            <a:xfrm flipH="1">
              <a:off x="8302" y="5498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Line 501"/>
            <p:cNvSpPr>
              <a:spLocks noChangeShapeType="1"/>
            </p:cNvSpPr>
            <p:nvPr/>
          </p:nvSpPr>
          <p:spPr bwMode="auto">
            <a:xfrm flipH="1">
              <a:off x="8289" y="551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Line 500"/>
            <p:cNvSpPr>
              <a:spLocks noChangeShapeType="1"/>
            </p:cNvSpPr>
            <p:nvPr/>
          </p:nvSpPr>
          <p:spPr bwMode="auto">
            <a:xfrm flipH="1">
              <a:off x="8276" y="553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Line 499"/>
            <p:cNvSpPr>
              <a:spLocks noChangeShapeType="1"/>
            </p:cNvSpPr>
            <p:nvPr/>
          </p:nvSpPr>
          <p:spPr bwMode="auto">
            <a:xfrm flipH="1">
              <a:off x="8263" y="555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Line 498"/>
            <p:cNvSpPr>
              <a:spLocks noChangeShapeType="1"/>
            </p:cNvSpPr>
            <p:nvPr/>
          </p:nvSpPr>
          <p:spPr bwMode="auto">
            <a:xfrm flipH="1">
              <a:off x="8251" y="557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Line 497"/>
            <p:cNvSpPr>
              <a:spLocks noChangeShapeType="1"/>
            </p:cNvSpPr>
            <p:nvPr/>
          </p:nvSpPr>
          <p:spPr bwMode="auto">
            <a:xfrm flipH="1">
              <a:off x="8238" y="5594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Line 496"/>
            <p:cNvSpPr>
              <a:spLocks noChangeShapeType="1"/>
            </p:cNvSpPr>
            <p:nvPr/>
          </p:nvSpPr>
          <p:spPr bwMode="auto">
            <a:xfrm flipH="1">
              <a:off x="8225" y="561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Line 495"/>
            <p:cNvSpPr>
              <a:spLocks noChangeShapeType="1"/>
            </p:cNvSpPr>
            <p:nvPr/>
          </p:nvSpPr>
          <p:spPr bwMode="auto">
            <a:xfrm flipH="1">
              <a:off x="8212" y="563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Line 494"/>
            <p:cNvSpPr>
              <a:spLocks noChangeShapeType="1"/>
            </p:cNvSpPr>
            <p:nvPr/>
          </p:nvSpPr>
          <p:spPr bwMode="auto">
            <a:xfrm flipH="1">
              <a:off x="8199" y="5652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Line 493"/>
            <p:cNvSpPr>
              <a:spLocks noChangeShapeType="1"/>
            </p:cNvSpPr>
            <p:nvPr/>
          </p:nvSpPr>
          <p:spPr bwMode="auto">
            <a:xfrm flipH="1">
              <a:off x="8183" y="5668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Line 492"/>
            <p:cNvSpPr>
              <a:spLocks noChangeShapeType="1"/>
            </p:cNvSpPr>
            <p:nvPr/>
          </p:nvSpPr>
          <p:spPr bwMode="auto">
            <a:xfrm flipH="1">
              <a:off x="8171" y="568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Line 491"/>
            <p:cNvSpPr>
              <a:spLocks noChangeShapeType="1"/>
            </p:cNvSpPr>
            <p:nvPr/>
          </p:nvSpPr>
          <p:spPr bwMode="auto">
            <a:xfrm flipH="1">
              <a:off x="8158" y="57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Line 490"/>
            <p:cNvSpPr>
              <a:spLocks noChangeShapeType="1"/>
            </p:cNvSpPr>
            <p:nvPr/>
          </p:nvSpPr>
          <p:spPr bwMode="auto">
            <a:xfrm flipH="1">
              <a:off x="8142" y="57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Line 489"/>
            <p:cNvSpPr>
              <a:spLocks noChangeShapeType="1"/>
            </p:cNvSpPr>
            <p:nvPr/>
          </p:nvSpPr>
          <p:spPr bwMode="auto">
            <a:xfrm flipH="1">
              <a:off x="8129" y="57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488"/>
            <p:cNvSpPr>
              <a:spLocks/>
            </p:cNvSpPr>
            <p:nvPr/>
          </p:nvSpPr>
          <p:spPr bwMode="auto">
            <a:xfrm>
              <a:off x="8116" y="5760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3 w 7"/>
                <a:gd name="T3" fmla="*/ 7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Line 487"/>
            <p:cNvSpPr>
              <a:spLocks noChangeShapeType="1"/>
            </p:cNvSpPr>
            <p:nvPr/>
          </p:nvSpPr>
          <p:spPr bwMode="auto">
            <a:xfrm flipH="1">
              <a:off x="8100" y="578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Line 486"/>
            <p:cNvSpPr>
              <a:spLocks noChangeShapeType="1"/>
            </p:cNvSpPr>
            <p:nvPr/>
          </p:nvSpPr>
          <p:spPr bwMode="auto">
            <a:xfrm flipH="1">
              <a:off x="8084" y="579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Line 485"/>
            <p:cNvSpPr>
              <a:spLocks noChangeShapeType="1"/>
            </p:cNvSpPr>
            <p:nvPr/>
          </p:nvSpPr>
          <p:spPr bwMode="auto">
            <a:xfrm flipH="1">
              <a:off x="8071" y="581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Line 484"/>
            <p:cNvSpPr>
              <a:spLocks noChangeShapeType="1"/>
            </p:cNvSpPr>
            <p:nvPr/>
          </p:nvSpPr>
          <p:spPr bwMode="auto">
            <a:xfrm flipH="1">
              <a:off x="8055" y="5834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Line 483"/>
            <p:cNvSpPr>
              <a:spLocks noChangeShapeType="1"/>
            </p:cNvSpPr>
            <p:nvPr/>
          </p:nvSpPr>
          <p:spPr bwMode="auto">
            <a:xfrm flipH="1">
              <a:off x="8043" y="585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Line 482"/>
            <p:cNvSpPr>
              <a:spLocks noChangeShapeType="1"/>
            </p:cNvSpPr>
            <p:nvPr/>
          </p:nvSpPr>
          <p:spPr bwMode="auto">
            <a:xfrm flipH="1">
              <a:off x="8027" y="586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Line 481"/>
            <p:cNvSpPr>
              <a:spLocks noChangeShapeType="1"/>
            </p:cNvSpPr>
            <p:nvPr/>
          </p:nvSpPr>
          <p:spPr bwMode="auto">
            <a:xfrm flipH="1">
              <a:off x="8011" y="588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Line 480"/>
            <p:cNvSpPr>
              <a:spLocks noChangeShapeType="1"/>
            </p:cNvSpPr>
            <p:nvPr/>
          </p:nvSpPr>
          <p:spPr bwMode="auto">
            <a:xfrm flipH="1">
              <a:off x="7998" y="590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Line 479"/>
            <p:cNvSpPr>
              <a:spLocks noChangeShapeType="1"/>
            </p:cNvSpPr>
            <p:nvPr/>
          </p:nvSpPr>
          <p:spPr bwMode="auto">
            <a:xfrm flipH="1">
              <a:off x="7982" y="592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Line 478"/>
            <p:cNvSpPr>
              <a:spLocks noChangeShapeType="1"/>
            </p:cNvSpPr>
            <p:nvPr/>
          </p:nvSpPr>
          <p:spPr bwMode="auto">
            <a:xfrm flipH="1">
              <a:off x="7966" y="593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Line 477"/>
            <p:cNvSpPr>
              <a:spLocks noChangeShapeType="1"/>
            </p:cNvSpPr>
            <p:nvPr/>
          </p:nvSpPr>
          <p:spPr bwMode="auto">
            <a:xfrm flipH="1">
              <a:off x="7950" y="595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Line 476"/>
            <p:cNvSpPr>
              <a:spLocks noChangeShapeType="1"/>
            </p:cNvSpPr>
            <p:nvPr/>
          </p:nvSpPr>
          <p:spPr bwMode="auto">
            <a:xfrm flipH="1">
              <a:off x="7934" y="597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Line 475"/>
            <p:cNvSpPr>
              <a:spLocks noChangeShapeType="1"/>
            </p:cNvSpPr>
            <p:nvPr/>
          </p:nvSpPr>
          <p:spPr bwMode="auto">
            <a:xfrm flipH="1">
              <a:off x="7918" y="5987"/>
              <a:ext cx="1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Line 474"/>
            <p:cNvSpPr>
              <a:spLocks noChangeShapeType="1"/>
            </p:cNvSpPr>
            <p:nvPr/>
          </p:nvSpPr>
          <p:spPr bwMode="auto">
            <a:xfrm flipH="1">
              <a:off x="7905" y="600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473"/>
            <p:cNvSpPr>
              <a:spLocks/>
            </p:cNvSpPr>
            <p:nvPr/>
          </p:nvSpPr>
          <p:spPr bwMode="auto">
            <a:xfrm>
              <a:off x="7889" y="6023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0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Line 472"/>
            <p:cNvSpPr>
              <a:spLocks noChangeShapeType="1"/>
            </p:cNvSpPr>
            <p:nvPr/>
          </p:nvSpPr>
          <p:spPr bwMode="auto">
            <a:xfrm flipH="1">
              <a:off x="7873" y="603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Line 471"/>
            <p:cNvSpPr>
              <a:spLocks noChangeShapeType="1"/>
            </p:cNvSpPr>
            <p:nvPr/>
          </p:nvSpPr>
          <p:spPr bwMode="auto">
            <a:xfrm flipH="1">
              <a:off x="7857" y="605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Line 470"/>
            <p:cNvSpPr>
              <a:spLocks noChangeShapeType="1"/>
            </p:cNvSpPr>
            <p:nvPr/>
          </p:nvSpPr>
          <p:spPr bwMode="auto">
            <a:xfrm flipH="1">
              <a:off x="7841" y="6071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469"/>
            <p:cNvSpPr>
              <a:spLocks/>
            </p:cNvSpPr>
            <p:nvPr/>
          </p:nvSpPr>
          <p:spPr bwMode="auto">
            <a:xfrm>
              <a:off x="7822" y="6090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6 w 13"/>
                <a:gd name="T3" fmla="*/ 3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6" y="3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Line 468"/>
            <p:cNvSpPr>
              <a:spLocks noChangeShapeType="1"/>
            </p:cNvSpPr>
            <p:nvPr/>
          </p:nvSpPr>
          <p:spPr bwMode="auto">
            <a:xfrm flipH="1">
              <a:off x="7806" y="610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Line 467"/>
            <p:cNvSpPr>
              <a:spLocks noChangeShapeType="1"/>
            </p:cNvSpPr>
            <p:nvPr/>
          </p:nvSpPr>
          <p:spPr bwMode="auto">
            <a:xfrm flipH="1">
              <a:off x="7790" y="612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Line 466"/>
            <p:cNvSpPr>
              <a:spLocks noChangeShapeType="1"/>
            </p:cNvSpPr>
            <p:nvPr/>
          </p:nvSpPr>
          <p:spPr bwMode="auto">
            <a:xfrm flipH="1">
              <a:off x="7774" y="6138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Line 465"/>
            <p:cNvSpPr>
              <a:spLocks noChangeShapeType="1"/>
            </p:cNvSpPr>
            <p:nvPr/>
          </p:nvSpPr>
          <p:spPr bwMode="auto">
            <a:xfrm flipH="1">
              <a:off x="7758" y="615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Line 464"/>
            <p:cNvSpPr>
              <a:spLocks noChangeShapeType="1"/>
            </p:cNvSpPr>
            <p:nvPr/>
          </p:nvSpPr>
          <p:spPr bwMode="auto">
            <a:xfrm flipH="1">
              <a:off x="7739" y="617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Line 463"/>
            <p:cNvSpPr>
              <a:spLocks noChangeShapeType="1"/>
            </p:cNvSpPr>
            <p:nvPr/>
          </p:nvSpPr>
          <p:spPr bwMode="auto">
            <a:xfrm flipH="1">
              <a:off x="7723" y="618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Line 462"/>
            <p:cNvSpPr>
              <a:spLocks noChangeShapeType="1"/>
            </p:cNvSpPr>
            <p:nvPr/>
          </p:nvSpPr>
          <p:spPr bwMode="auto">
            <a:xfrm flipH="1">
              <a:off x="7707" y="6199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Line 461"/>
            <p:cNvSpPr>
              <a:spLocks noChangeShapeType="1"/>
            </p:cNvSpPr>
            <p:nvPr/>
          </p:nvSpPr>
          <p:spPr bwMode="auto">
            <a:xfrm flipH="1">
              <a:off x="7691" y="6215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Line 460"/>
            <p:cNvSpPr>
              <a:spLocks noChangeShapeType="1"/>
            </p:cNvSpPr>
            <p:nvPr/>
          </p:nvSpPr>
          <p:spPr bwMode="auto">
            <a:xfrm flipH="1">
              <a:off x="7672" y="6231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459"/>
            <p:cNvSpPr>
              <a:spLocks noChangeShapeType="1"/>
            </p:cNvSpPr>
            <p:nvPr/>
          </p:nvSpPr>
          <p:spPr bwMode="auto">
            <a:xfrm flipH="1">
              <a:off x="7656" y="6247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458"/>
            <p:cNvSpPr>
              <a:spLocks/>
            </p:cNvSpPr>
            <p:nvPr/>
          </p:nvSpPr>
          <p:spPr bwMode="auto">
            <a:xfrm>
              <a:off x="7636" y="6263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4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4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Line 457"/>
            <p:cNvSpPr>
              <a:spLocks noChangeShapeType="1"/>
            </p:cNvSpPr>
            <p:nvPr/>
          </p:nvSpPr>
          <p:spPr bwMode="auto">
            <a:xfrm flipH="1">
              <a:off x="7620" y="62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Line 456"/>
            <p:cNvSpPr>
              <a:spLocks noChangeShapeType="1"/>
            </p:cNvSpPr>
            <p:nvPr/>
          </p:nvSpPr>
          <p:spPr bwMode="auto">
            <a:xfrm flipH="1">
              <a:off x="7601" y="629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Line 455"/>
            <p:cNvSpPr>
              <a:spLocks noChangeShapeType="1"/>
            </p:cNvSpPr>
            <p:nvPr/>
          </p:nvSpPr>
          <p:spPr bwMode="auto">
            <a:xfrm flipH="1">
              <a:off x="7585" y="6307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454"/>
            <p:cNvSpPr>
              <a:spLocks/>
            </p:cNvSpPr>
            <p:nvPr/>
          </p:nvSpPr>
          <p:spPr bwMode="auto">
            <a:xfrm>
              <a:off x="7566" y="6320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6 w 13"/>
                <a:gd name="T3" fmla="*/ 7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6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Line 453"/>
            <p:cNvSpPr>
              <a:spLocks noChangeShapeType="1"/>
            </p:cNvSpPr>
            <p:nvPr/>
          </p:nvSpPr>
          <p:spPr bwMode="auto">
            <a:xfrm flipH="1">
              <a:off x="7550" y="633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Line 452"/>
            <p:cNvSpPr>
              <a:spLocks noChangeShapeType="1"/>
            </p:cNvSpPr>
            <p:nvPr/>
          </p:nvSpPr>
          <p:spPr bwMode="auto">
            <a:xfrm flipH="1">
              <a:off x="7531" y="634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Line 451"/>
            <p:cNvSpPr>
              <a:spLocks noChangeShapeType="1"/>
            </p:cNvSpPr>
            <p:nvPr/>
          </p:nvSpPr>
          <p:spPr bwMode="auto">
            <a:xfrm flipH="1">
              <a:off x="7515" y="63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Line 450"/>
            <p:cNvSpPr>
              <a:spLocks noChangeShapeType="1"/>
            </p:cNvSpPr>
            <p:nvPr/>
          </p:nvSpPr>
          <p:spPr bwMode="auto">
            <a:xfrm flipH="1">
              <a:off x="7496" y="6381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Line 449"/>
            <p:cNvSpPr>
              <a:spLocks noChangeShapeType="1"/>
            </p:cNvSpPr>
            <p:nvPr/>
          </p:nvSpPr>
          <p:spPr bwMode="auto">
            <a:xfrm flipH="1">
              <a:off x="7476" y="639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Line 448"/>
            <p:cNvSpPr>
              <a:spLocks noChangeShapeType="1"/>
            </p:cNvSpPr>
            <p:nvPr/>
          </p:nvSpPr>
          <p:spPr bwMode="auto">
            <a:xfrm flipH="1">
              <a:off x="7457" y="64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Line 447"/>
            <p:cNvSpPr>
              <a:spLocks noChangeShapeType="1"/>
            </p:cNvSpPr>
            <p:nvPr/>
          </p:nvSpPr>
          <p:spPr bwMode="auto">
            <a:xfrm flipH="1">
              <a:off x="7441" y="642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Line 446"/>
            <p:cNvSpPr>
              <a:spLocks noChangeShapeType="1"/>
            </p:cNvSpPr>
            <p:nvPr/>
          </p:nvSpPr>
          <p:spPr bwMode="auto">
            <a:xfrm flipH="1">
              <a:off x="7422" y="643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Line 445"/>
            <p:cNvSpPr>
              <a:spLocks noChangeShapeType="1"/>
            </p:cNvSpPr>
            <p:nvPr/>
          </p:nvSpPr>
          <p:spPr bwMode="auto">
            <a:xfrm flipH="1">
              <a:off x="7403" y="644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Line 444"/>
            <p:cNvSpPr>
              <a:spLocks noChangeShapeType="1"/>
            </p:cNvSpPr>
            <p:nvPr/>
          </p:nvSpPr>
          <p:spPr bwMode="auto">
            <a:xfrm flipH="1">
              <a:off x="7384" y="646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Line 443"/>
            <p:cNvSpPr>
              <a:spLocks noChangeShapeType="1"/>
            </p:cNvSpPr>
            <p:nvPr/>
          </p:nvSpPr>
          <p:spPr bwMode="auto">
            <a:xfrm flipH="1">
              <a:off x="7364" y="647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Line 442"/>
            <p:cNvSpPr>
              <a:spLocks noChangeShapeType="1"/>
            </p:cNvSpPr>
            <p:nvPr/>
          </p:nvSpPr>
          <p:spPr bwMode="auto">
            <a:xfrm flipH="1">
              <a:off x="7348" y="649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Line 441"/>
            <p:cNvSpPr>
              <a:spLocks noChangeShapeType="1"/>
            </p:cNvSpPr>
            <p:nvPr/>
          </p:nvSpPr>
          <p:spPr bwMode="auto">
            <a:xfrm flipH="1">
              <a:off x="7329" y="650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Line 440"/>
            <p:cNvSpPr>
              <a:spLocks noChangeShapeType="1"/>
            </p:cNvSpPr>
            <p:nvPr/>
          </p:nvSpPr>
          <p:spPr bwMode="auto">
            <a:xfrm flipH="1">
              <a:off x="7310" y="651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>
              <a:off x="7291" y="6528"/>
              <a:ext cx="9" cy="10"/>
            </a:xfrm>
            <a:custGeom>
              <a:avLst/>
              <a:gdLst>
                <a:gd name="T0" fmla="*/ 9 w 9"/>
                <a:gd name="T1" fmla="*/ 0 h 10"/>
                <a:gd name="T2" fmla="*/ 3 w 9"/>
                <a:gd name="T3" fmla="*/ 7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lnTo>
                    <a:pt x="3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Line 438"/>
            <p:cNvSpPr>
              <a:spLocks noChangeShapeType="1"/>
            </p:cNvSpPr>
            <p:nvPr/>
          </p:nvSpPr>
          <p:spPr bwMode="auto">
            <a:xfrm flipH="1">
              <a:off x="7272" y="6541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Line 437"/>
            <p:cNvSpPr>
              <a:spLocks noChangeShapeType="1"/>
            </p:cNvSpPr>
            <p:nvPr/>
          </p:nvSpPr>
          <p:spPr bwMode="auto">
            <a:xfrm flipH="1">
              <a:off x="7252" y="655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Line 436"/>
            <p:cNvSpPr>
              <a:spLocks noChangeShapeType="1"/>
            </p:cNvSpPr>
            <p:nvPr/>
          </p:nvSpPr>
          <p:spPr bwMode="auto">
            <a:xfrm flipH="1">
              <a:off x="7233" y="65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35"/>
            <p:cNvSpPr>
              <a:spLocks/>
            </p:cNvSpPr>
            <p:nvPr/>
          </p:nvSpPr>
          <p:spPr bwMode="auto">
            <a:xfrm>
              <a:off x="7214" y="6579"/>
              <a:ext cx="10" cy="10"/>
            </a:xfrm>
            <a:custGeom>
              <a:avLst/>
              <a:gdLst>
                <a:gd name="T0" fmla="*/ 10 w 10"/>
                <a:gd name="T1" fmla="*/ 0 h 10"/>
                <a:gd name="T2" fmla="*/ 7 w 10"/>
                <a:gd name="T3" fmla="*/ 4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7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Line 434"/>
            <p:cNvSpPr>
              <a:spLocks noChangeShapeType="1"/>
            </p:cNvSpPr>
            <p:nvPr/>
          </p:nvSpPr>
          <p:spPr bwMode="auto">
            <a:xfrm flipH="1">
              <a:off x="7195" y="6592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Line 433"/>
            <p:cNvSpPr>
              <a:spLocks noChangeShapeType="1"/>
            </p:cNvSpPr>
            <p:nvPr/>
          </p:nvSpPr>
          <p:spPr bwMode="auto">
            <a:xfrm flipH="1">
              <a:off x="7173" y="660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Line 432"/>
            <p:cNvSpPr>
              <a:spLocks noChangeShapeType="1"/>
            </p:cNvSpPr>
            <p:nvPr/>
          </p:nvSpPr>
          <p:spPr bwMode="auto">
            <a:xfrm flipH="1">
              <a:off x="7153" y="661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Line 431"/>
            <p:cNvSpPr>
              <a:spLocks noChangeShapeType="1"/>
            </p:cNvSpPr>
            <p:nvPr/>
          </p:nvSpPr>
          <p:spPr bwMode="auto">
            <a:xfrm flipH="1">
              <a:off x="7134" y="663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Line 430"/>
            <p:cNvSpPr>
              <a:spLocks noChangeShapeType="1"/>
            </p:cNvSpPr>
            <p:nvPr/>
          </p:nvSpPr>
          <p:spPr bwMode="auto">
            <a:xfrm flipH="1">
              <a:off x="7115" y="664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Line 429"/>
            <p:cNvSpPr>
              <a:spLocks noChangeShapeType="1"/>
            </p:cNvSpPr>
            <p:nvPr/>
          </p:nvSpPr>
          <p:spPr bwMode="auto">
            <a:xfrm flipH="1">
              <a:off x="7096" y="665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Line 428"/>
            <p:cNvSpPr>
              <a:spLocks noChangeShapeType="1"/>
            </p:cNvSpPr>
            <p:nvPr/>
          </p:nvSpPr>
          <p:spPr bwMode="auto">
            <a:xfrm flipH="1">
              <a:off x="7077" y="6666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Line 427"/>
            <p:cNvSpPr>
              <a:spLocks noChangeShapeType="1"/>
            </p:cNvSpPr>
            <p:nvPr/>
          </p:nvSpPr>
          <p:spPr bwMode="auto">
            <a:xfrm flipH="1">
              <a:off x="7054" y="667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Line 426"/>
            <p:cNvSpPr>
              <a:spLocks noChangeShapeType="1"/>
            </p:cNvSpPr>
            <p:nvPr/>
          </p:nvSpPr>
          <p:spPr bwMode="auto">
            <a:xfrm flipH="1">
              <a:off x="7035" y="668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Line 425"/>
            <p:cNvSpPr>
              <a:spLocks noChangeShapeType="1"/>
            </p:cNvSpPr>
            <p:nvPr/>
          </p:nvSpPr>
          <p:spPr bwMode="auto">
            <a:xfrm flipH="1">
              <a:off x="7016" y="66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24"/>
            <p:cNvSpPr>
              <a:spLocks/>
            </p:cNvSpPr>
            <p:nvPr/>
          </p:nvSpPr>
          <p:spPr bwMode="auto">
            <a:xfrm>
              <a:off x="6993" y="6711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4 w 13"/>
                <a:gd name="T3" fmla="*/ 6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Line 423"/>
            <p:cNvSpPr>
              <a:spLocks noChangeShapeType="1"/>
            </p:cNvSpPr>
            <p:nvPr/>
          </p:nvSpPr>
          <p:spPr bwMode="auto">
            <a:xfrm flipH="1">
              <a:off x="6974" y="672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Line 422"/>
            <p:cNvSpPr>
              <a:spLocks noChangeShapeType="1"/>
            </p:cNvSpPr>
            <p:nvPr/>
          </p:nvSpPr>
          <p:spPr bwMode="auto">
            <a:xfrm flipH="1">
              <a:off x="6955" y="673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Line 421"/>
            <p:cNvSpPr>
              <a:spLocks noChangeShapeType="1"/>
            </p:cNvSpPr>
            <p:nvPr/>
          </p:nvSpPr>
          <p:spPr bwMode="auto">
            <a:xfrm flipH="1">
              <a:off x="6933" y="674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20"/>
            <p:cNvSpPr>
              <a:spLocks/>
            </p:cNvSpPr>
            <p:nvPr/>
          </p:nvSpPr>
          <p:spPr bwMode="auto">
            <a:xfrm>
              <a:off x="6913" y="6752"/>
              <a:ext cx="13" cy="7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7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Line 419"/>
            <p:cNvSpPr>
              <a:spLocks noChangeShapeType="1"/>
            </p:cNvSpPr>
            <p:nvPr/>
          </p:nvSpPr>
          <p:spPr bwMode="auto">
            <a:xfrm flipH="1">
              <a:off x="6894" y="676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Line 418"/>
            <p:cNvSpPr>
              <a:spLocks noChangeShapeType="1"/>
            </p:cNvSpPr>
            <p:nvPr/>
          </p:nvSpPr>
          <p:spPr bwMode="auto">
            <a:xfrm flipH="1">
              <a:off x="6872" y="677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Line 417"/>
            <p:cNvSpPr>
              <a:spLocks noChangeShapeType="1"/>
            </p:cNvSpPr>
            <p:nvPr/>
          </p:nvSpPr>
          <p:spPr bwMode="auto">
            <a:xfrm flipH="1">
              <a:off x="6853" y="678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16"/>
            <p:cNvSpPr>
              <a:spLocks/>
            </p:cNvSpPr>
            <p:nvPr/>
          </p:nvSpPr>
          <p:spPr bwMode="auto">
            <a:xfrm>
              <a:off x="6830" y="679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Line 415"/>
            <p:cNvSpPr>
              <a:spLocks noChangeShapeType="1"/>
            </p:cNvSpPr>
            <p:nvPr/>
          </p:nvSpPr>
          <p:spPr bwMode="auto">
            <a:xfrm flipH="1">
              <a:off x="6811" y="680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Line 414"/>
            <p:cNvSpPr>
              <a:spLocks noChangeShapeType="1"/>
            </p:cNvSpPr>
            <p:nvPr/>
          </p:nvSpPr>
          <p:spPr bwMode="auto">
            <a:xfrm flipH="1">
              <a:off x="6789" y="681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Line 413"/>
            <p:cNvSpPr>
              <a:spLocks noChangeShapeType="1"/>
            </p:cNvSpPr>
            <p:nvPr/>
          </p:nvSpPr>
          <p:spPr bwMode="auto">
            <a:xfrm flipH="1">
              <a:off x="6769" y="682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Line 412"/>
            <p:cNvSpPr>
              <a:spLocks noChangeShapeType="1"/>
            </p:cNvSpPr>
            <p:nvPr/>
          </p:nvSpPr>
          <p:spPr bwMode="auto">
            <a:xfrm flipH="1">
              <a:off x="6747" y="683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Line 411"/>
            <p:cNvSpPr>
              <a:spLocks noChangeShapeType="1"/>
            </p:cNvSpPr>
            <p:nvPr/>
          </p:nvSpPr>
          <p:spPr bwMode="auto">
            <a:xfrm flipH="1">
              <a:off x="6725" y="684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Line 410"/>
            <p:cNvSpPr>
              <a:spLocks noChangeShapeType="1"/>
            </p:cNvSpPr>
            <p:nvPr/>
          </p:nvSpPr>
          <p:spPr bwMode="auto">
            <a:xfrm flipH="1">
              <a:off x="6705" y="685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Line 409"/>
            <p:cNvSpPr>
              <a:spLocks noChangeShapeType="1"/>
            </p:cNvSpPr>
            <p:nvPr/>
          </p:nvSpPr>
          <p:spPr bwMode="auto">
            <a:xfrm flipH="1">
              <a:off x="6683" y="686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Line 408"/>
            <p:cNvSpPr>
              <a:spLocks noChangeShapeType="1"/>
            </p:cNvSpPr>
            <p:nvPr/>
          </p:nvSpPr>
          <p:spPr bwMode="auto">
            <a:xfrm flipH="1">
              <a:off x="6664" y="687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Line 407"/>
            <p:cNvSpPr>
              <a:spLocks noChangeShapeType="1"/>
            </p:cNvSpPr>
            <p:nvPr/>
          </p:nvSpPr>
          <p:spPr bwMode="auto">
            <a:xfrm flipH="1">
              <a:off x="6642" y="6880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Line 406"/>
            <p:cNvSpPr>
              <a:spLocks noChangeShapeType="1"/>
            </p:cNvSpPr>
            <p:nvPr/>
          </p:nvSpPr>
          <p:spPr bwMode="auto">
            <a:xfrm flipH="1">
              <a:off x="6619" y="689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Line 405"/>
            <p:cNvSpPr>
              <a:spLocks noChangeShapeType="1"/>
            </p:cNvSpPr>
            <p:nvPr/>
          </p:nvSpPr>
          <p:spPr bwMode="auto">
            <a:xfrm flipH="1">
              <a:off x="6600" y="68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Line 404"/>
            <p:cNvSpPr>
              <a:spLocks noChangeShapeType="1"/>
            </p:cNvSpPr>
            <p:nvPr/>
          </p:nvSpPr>
          <p:spPr bwMode="auto">
            <a:xfrm flipH="1">
              <a:off x="6578" y="690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Line 403"/>
            <p:cNvSpPr>
              <a:spLocks noChangeShapeType="1"/>
            </p:cNvSpPr>
            <p:nvPr/>
          </p:nvSpPr>
          <p:spPr bwMode="auto">
            <a:xfrm flipH="1">
              <a:off x="6555" y="691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Line 402"/>
            <p:cNvSpPr>
              <a:spLocks noChangeShapeType="1"/>
            </p:cNvSpPr>
            <p:nvPr/>
          </p:nvSpPr>
          <p:spPr bwMode="auto">
            <a:xfrm flipH="1">
              <a:off x="6533" y="692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Line 401"/>
            <p:cNvSpPr>
              <a:spLocks noChangeShapeType="1"/>
            </p:cNvSpPr>
            <p:nvPr/>
          </p:nvSpPr>
          <p:spPr bwMode="auto">
            <a:xfrm flipH="1">
              <a:off x="6514" y="6931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Line 400"/>
            <p:cNvSpPr>
              <a:spLocks noChangeShapeType="1"/>
            </p:cNvSpPr>
            <p:nvPr/>
          </p:nvSpPr>
          <p:spPr bwMode="auto">
            <a:xfrm flipH="1">
              <a:off x="6491" y="693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Line 399"/>
            <p:cNvSpPr>
              <a:spLocks noChangeShapeType="1"/>
            </p:cNvSpPr>
            <p:nvPr/>
          </p:nvSpPr>
          <p:spPr bwMode="auto">
            <a:xfrm flipH="1">
              <a:off x="6469" y="694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Line 398"/>
            <p:cNvSpPr>
              <a:spLocks noChangeShapeType="1"/>
            </p:cNvSpPr>
            <p:nvPr/>
          </p:nvSpPr>
          <p:spPr bwMode="auto">
            <a:xfrm flipH="1">
              <a:off x="6446" y="695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397"/>
            <p:cNvSpPr>
              <a:spLocks/>
            </p:cNvSpPr>
            <p:nvPr/>
          </p:nvSpPr>
          <p:spPr bwMode="auto">
            <a:xfrm>
              <a:off x="6424" y="6960"/>
              <a:ext cx="16" cy="7"/>
            </a:xfrm>
            <a:custGeom>
              <a:avLst/>
              <a:gdLst>
                <a:gd name="T0" fmla="*/ 16 w 16"/>
                <a:gd name="T1" fmla="*/ 0 h 7"/>
                <a:gd name="T2" fmla="*/ 6 w 16"/>
                <a:gd name="T3" fmla="*/ 3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6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Line 396"/>
            <p:cNvSpPr>
              <a:spLocks noChangeShapeType="1"/>
            </p:cNvSpPr>
            <p:nvPr/>
          </p:nvSpPr>
          <p:spPr bwMode="auto">
            <a:xfrm flipH="1">
              <a:off x="6405" y="697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Line 395"/>
            <p:cNvSpPr>
              <a:spLocks noChangeShapeType="1"/>
            </p:cNvSpPr>
            <p:nvPr/>
          </p:nvSpPr>
          <p:spPr bwMode="auto">
            <a:xfrm flipH="1">
              <a:off x="6382" y="697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Line 394"/>
            <p:cNvSpPr>
              <a:spLocks noChangeShapeType="1"/>
            </p:cNvSpPr>
            <p:nvPr/>
          </p:nvSpPr>
          <p:spPr bwMode="auto">
            <a:xfrm flipH="1">
              <a:off x="6360" y="698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393"/>
            <p:cNvSpPr>
              <a:spLocks/>
            </p:cNvSpPr>
            <p:nvPr/>
          </p:nvSpPr>
          <p:spPr bwMode="auto">
            <a:xfrm>
              <a:off x="6338" y="6989"/>
              <a:ext cx="12" cy="6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3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lnTo>
                    <a:pt x="9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Line 392"/>
            <p:cNvSpPr>
              <a:spLocks noChangeShapeType="1"/>
            </p:cNvSpPr>
            <p:nvPr/>
          </p:nvSpPr>
          <p:spPr bwMode="auto">
            <a:xfrm flipH="1">
              <a:off x="6315" y="699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Line 391"/>
            <p:cNvSpPr>
              <a:spLocks noChangeShapeType="1"/>
            </p:cNvSpPr>
            <p:nvPr/>
          </p:nvSpPr>
          <p:spPr bwMode="auto">
            <a:xfrm flipH="1">
              <a:off x="6293" y="70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Line 390"/>
            <p:cNvSpPr>
              <a:spLocks noChangeShapeType="1"/>
            </p:cNvSpPr>
            <p:nvPr/>
          </p:nvSpPr>
          <p:spPr bwMode="auto">
            <a:xfrm flipH="1">
              <a:off x="6270" y="701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389"/>
            <p:cNvSpPr>
              <a:spLocks/>
            </p:cNvSpPr>
            <p:nvPr/>
          </p:nvSpPr>
          <p:spPr bwMode="auto">
            <a:xfrm>
              <a:off x="6248" y="701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Line 388"/>
            <p:cNvSpPr>
              <a:spLocks noChangeShapeType="1"/>
            </p:cNvSpPr>
            <p:nvPr/>
          </p:nvSpPr>
          <p:spPr bwMode="auto">
            <a:xfrm flipH="1">
              <a:off x="6226" y="702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Line 387"/>
            <p:cNvSpPr>
              <a:spLocks noChangeShapeType="1"/>
            </p:cNvSpPr>
            <p:nvPr/>
          </p:nvSpPr>
          <p:spPr bwMode="auto">
            <a:xfrm flipH="1">
              <a:off x="6203" y="702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Line 386"/>
            <p:cNvSpPr>
              <a:spLocks noChangeShapeType="1"/>
            </p:cNvSpPr>
            <p:nvPr/>
          </p:nvSpPr>
          <p:spPr bwMode="auto">
            <a:xfrm flipH="1">
              <a:off x="6181" y="703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09" name="Group 184"/>
          <p:cNvGrpSpPr>
            <a:grpSpLocks/>
          </p:cNvGrpSpPr>
          <p:nvPr/>
        </p:nvGrpSpPr>
        <p:grpSpPr bwMode="auto">
          <a:xfrm>
            <a:off x="1641888" y="4632186"/>
            <a:ext cx="4019619" cy="1739986"/>
            <a:chOff x="2189" y="5431"/>
            <a:chExt cx="3985" cy="1725"/>
          </a:xfrm>
        </p:grpSpPr>
        <p:sp>
          <p:nvSpPr>
            <p:cNvPr id="1410" name="Line 384"/>
            <p:cNvSpPr>
              <a:spLocks noChangeShapeType="1"/>
            </p:cNvSpPr>
            <p:nvPr/>
          </p:nvSpPr>
          <p:spPr bwMode="auto">
            <a:xfrm flipH="1">
              <a:off x="6162" y="704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Line 383"/>
            <p:cNvSpPr>
              <a:spLocks noChangeShapeType="1"/>
            </p:cNvSpPr>
            <p:nvPr/>
          </p:nvSpPr>
          <p:spPr bwMode="auto">
            <a:xfrm flipH="1">
              <a:off x="6139" y="704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Line 382"/>
            <p:cNvSpPr>
              <a:spLocks noChangeShapeType="1"/>
            </p:cNvSpPr>
            <p:nvPr/>
          </p:nvSpPr>
          <p:spPr bwMode="auto">
            <a:xfrm flipH="1">
              <a:off x="6117" y="705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Line 381"/>
            <p:cNvSpPr>
              <a:spLocks noChangeShapeType="1"/>
            </p:cNvSpPr>
            <p:nvPr/>
          </p:nvSpPr>
          <p:spPr bwMode="auto">
            <a:xfrm flipH="1">
              <a:off x="6095" y="705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Line 380"/>
            <p:cNvSpPr>
              <a:spLocks noChangeShapeType="1"/>
            </p:cNvSpPr>
            <p:nvPr/>
          </p:nvSpPr>
          <p:spPr bwMode="auto">
            <a:xfrm flipH="1">
              <a:off x="6069" y="706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Line 379"/>
            <p:cNvSpPr>
              <a:spLocks noChangeShapeType="1"/>
            </p:cNvSpPr>
            <p:nvPr/>
          </p:nvSpPr>
          <p:spPr bwMode="auto">
            <a:xfrm flipH="1">
              <a:off x="6047" y="706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Line 378"/>
            <p:cNvSpPr>
              <a:spLocks noChangeShapeType="1"/>
            </p:cNvSpPr>
            <p:nvPr/>
          </p:nvSpPr>
          <p:spPr bwMode="auto">
            <a:xfrm flipH="1">
              <a:off x="6024" y="70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Line 377"/>
            <p:cNvSpPr>
              <a:spLocks noChangeShapeType="1"/>
            </p:cNvSpPr>
            <p:nvPr/>
          </p:nvSpPr>
          <p:spPr bwMode="auto">
            <a:xfrm flipH="1">
              <a:off x="6002" y="707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Line 376"/>
            <p:cNvSpPr>
              <a:spLocks noChangeShapeType="1"/>
            </p:cNvSpPr>
            <p:nvPr/>
          </p:nvSpPr>
          <p:spPr bwMode="auto">
            <a:xfrm flipH="1">
              <a:off x="5979" y="708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Line 375"/>
            <p:cNvSpPr>
              <a:spLocks noChangeShapeType="1"/>
            </p:cNvSpPr>
            <p:nvPr/>
          </p:nvSpPr>
          <p:spPr bwMode="auto">
            <a:xfrm flipH="1">
              <a:off x="5957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Line 374"/>
            <p:cNvSpPr>
              <a:spLocks noChangeShapeType="1"/>
            </p:cNvSpPr>
            <p:nvPr/>
          </p:nvSpPr>
          <p:spPr bwMode="auto">
            <a:xfrm flipH="1">
              <a:off x="5935" y="709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Line 373"/>
            <p:cNvSpPr>
              <a:spLocks noChangeShapeType="1"/>
            </p:cNvSpPr>
            <p:nvPr/>
          </p:nvSpPr>
          <p:spPr bwMode="auto">
            <a:xfrm flipH="1">
              <a:off x="5912" y="70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Line 372"/>
            <p:cNvSpPr>
              <a:spLocks noChangeShapeType="1"/>
            </p:cNvSpPr>
            <p:nvPr/>
          </p:nvSpPr>
          <p:spPr bwMode="auto">
            <a:xfrm flipH="1">
              <a:off x="5890" y="7101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Line 371"/>
            <p:cNvSpPr>
              <a:spLocks noChangeShapeType="1"/>
            </p:cNvSpPr>
            <p:nvPr/>
          </p:nvSpPr>
          <p:spPr bwMode="auto">
            <a:xfrm flipH="1">
              <a:off x="5867" y="7104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Line 370"/>
            <p:cNvSpPr>
              <a:spLocks noChangeShapeType="1"/>
            </p:cNvSpPr>
            <p:nvPr/>
          </p:nvSpPr>
          <p:spPr bwMode="auto">
            <a:xfrm flipH="1">
              <a:off x="5845" y="710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Line 369"/>
            <p:cNvSpPr>
              <a:spLocks noChangeShapeType="1"/>
            </p:cNvSpPr>
            <p:nvPr/>
          </p:nvSpPr>
          <p:spPr bwMode="auto">
            <a:xfrm flipH="1">
              <a:off x="5823" y="7111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Line 368"/>
            <p:cNvSpPr>
              <a:spLocks noChangeShapeType="1"/>
            </p:cNvSpPr>
            <p:nvPr/>
          </p:nvSpPr>
          <p:spPr bwMode="auto">
            <a:xfrm flipH="1">
              <a:off x="5797" y="711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Line 367"/>
            <p:cNvSpPr>
              <a:spLocks noChangeShapeType="1"/>
            </p:cNvSpPr>
            <p:nvPr/>
          </p:nvSpPr>
          <p:spPr bwMode="auto">
            <a:xfrm flipH="1">
              <a:off x="5775" y="711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Line 366"/>
            <p:cNvSpPr>
              <a:spLocks noChangeShapeType="1"/>
            </p:cNvSpPr>
            <p:nvPr/>
          </p:nvSpPr>
          <p:spPr bwMode="auto">
            <a:xfrm flipH="1">
              <a:off x="5752" y="712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365"/>
            <p:cNvSpPr>
              <a:spLocks/>
            </p:cNvSpPr>
            <p:nvPr/>
          </p:nvSpPr>
          <p:spPr bwMode="auto">
            <a:xfrm>
              <a:off x="5730" y="7123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3 w 16"/>
                <a:gd name="T3" fmla="*/ 4 h 4"/>
                <a:gd name="T4" fmla="*/ 0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Line 364"/>
            <p:cNvSpPr>
              <a:spLocks noChangeShapeType="1"/>
            </p:cNvSpPr>
            <p:nvPr/>
          </p:nvSpPr>
          <p:spPr bwMode="auto">
            <a:xfrm flipH="1">
              <a:off x="5707" y="712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Line 363"/>
            <p:cNvSpPr>
              <a:spLocks noChangeShapeType="1"/>
            </p:cNvSpPr>
            <p:nvPr/>
          </p:nvSpPr>
          <p:spPr bwMode="auto">
            <a:xfrm flipH="1">
              <a:off x="5685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Line 362"/>
            <p:cNvSpPr>
              <a:spLocks noChangeShapeType="1"/>
            </p:cNvSpPr>
            <p:nvPr/>
          </p:nvSpPr>
          <p:spPr bwMode="auto">
            <a:xfrm flipH="1">
              <a:off x="5663" y="7133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361"/>
            <p:cNvSpPr>
              <a:spLocks/>
            </p:cNvSpPr>
            <p:nvPr/>
          </p:nvSpPr>
          <p:spPr bwMode="auto">
            <a:xfrm>
              <a:off x="5637" y="7136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Line 360"/>
            <p:cNvSpPr>
              <a:spLocks noChangeShapeType="1"/>
            </p:cNvSpPr>
            <p:nvPr/>
          </p:nvSpPr>
          <p:spPr bwMode="auto">
            <a:xfrm flipH="1">
              <a:off x="5615" y="713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Line 359"/>
            <p:cNvSpPr>
              <a:spLocks noChangeShapeType="1"/>
            </p:cNvSpPr>
            <p:nvPr/>
          </p:nvSpPr>
          <p:spPr bwMode="auto">
            <a:xfrm flipH="1">
              <a:off x="5592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Line 358"/>
            <p:cNvSpPr>
              <a:spLocks noChangeShapeType="1"/>
            </p:cNvSpPr>
            <p:nvPr/>
          </p:nvSpPr>
          <p:spPr bwMode="auto">
            <a:xfrm flipH="1">
              <a:off x="5570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357"/>
            <p:cNvSpPr>
              <a:spLocks/>
            </p:cNvSpPr>
            <p:nvPr/>
          </p:nvSpPr>
          <p:spPr bwMode="auto">
            <a:xfrm>
              <a:off x="5548" y="714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3 w 12"/>
                <a:gd name="T3" fmla="*/ 3 h 3"/>
                <a:gd name="T4" fmla="*/ 0 w 1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Line 356"/>
            <p:cNvSpPr>
              <a:spLocks noChangeShapeType="1"/>
            </p:cNvSpPr>
            <p:nvPr/>
          </p:nvSpPr>
          <p:spPr bwMode="auto">
            <a:xfrm flipH="1">
              <a:off x="5525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Line 355"/>
            <p:cNvSpPr>
              <a:spLocks noChangeShapeType="1"/>
            </p:cNvSpPr>
            <p:nvPr/>
          </p:nvSpPr>
          <p:spPr bwMode="auto">
            <a:xfrm flipH="1">
              <a:off x="5500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Line 354"/>
            <p:cNvSpPr>
              <a:spLocks noChangeShapeType="1"/>
            </p:cNvSpPr>
            <p:nvPr/>
          </p:nvSpPr>
          <p:spPr bwMode="auto">
            <a:xfrm flipH="1">
              <a:off x="5477" y="714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353"/>
            <p:cNvSpPr>
              <a:spLocks/>
            </p:cNvSpPr>
            <p:nvPr/>
          </p:nvSpPr>
          <p:spPr bwMode="auto">
            <a:xfrm>
              <a:off x="5455" y="7149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Line 352"/>
            <p:cNvSpPr>
              <a:spLocks noChangeShapeType="1"/>
            </p:cNvSpPr>
            <p:nvPr/>
          </p:nvSpPr>
          <p:spPr bwMode="auto">
            <a:xfrm flipH="1">
              <a:off x="5432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Line 351"/>
            <p:cNvSpPr>
              <a:spLocks noChangeShapeType="1"/>
            </p:cNvSpPr>
            <p:nvPr/>
          </p:nvSpPr>
          <p:spPr bwMode="auto">
            <a:xfrm flipH="1">
              <a:off x="5410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Line 350"/>
            <p:cNvSpPr>
              <a:spLocks noChangeShapeType="1"/>
            </p:cNvSpPr>
            <p:nvPr/>
          </p:nvSpPr>
          <p:spPr bwMode="auto">
            <a:xfrm flipH="1">
              <a:off x="538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349"/>
            <p:cNvSpPr>
              <a:spLocks/>
            </p:cNvSpPr>
            <p:nvPr/>
          </p:nvSpPr>
          <p:spPr bwMode="auto">
            <a:xfrm>
              <a:off x="5362" y="7152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Line 348"/>
            <p:cNvSpPr>
              <a:spLocks noChangeShapeType="1"/>
            </p:cNvSpPr>
            <p:nvPr/>
          </p:nvSpPr>
          <p:spPr bwMode="auto">
            <a:xfrm flipH="1">
              <a:off x="5340" y="7155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Line 347"/>
            <p:cNvSpPr>
              <a:spLocks noChangeShapeType="1"/>
            </p:cNvSpPr>
            <p:nvPr/>
          </p:nvSpPr>
          <p:spPr bwMode="auto">
            <a:xfrm flipH="1">
              <a:off x="5317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Line 346"/>
            <p:cNvSpPr>
              <a:spLocks noChangeShapeType="1"/>
            </p:cNvSpPr>
            <p:nvPr/>
          </p:nvSpPr>
          <p:spPr bwMode="auto">
            <a:xfrm flipH="1">
              <a:off x="5295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45"/>
            <p:cNvSpPr>
              <a:spLocks/>
            </p:cNvSpPr>
            <p:nvPr/>
          </p:nvSpPr>
          <p:spPr bwMode="auto">
            <a:xfrm>
              <a:off x="5269" y="7155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Line 344"/>
            <p:cNvSpPr>
              <a:spLocks noChangeShapeType="1"/>
            </p:cNvSpPr>
            <p:nvPr/>
          </p:nvSpPr>
          <p:spPr bwMode="auto">
            <a:xfrm flipH="1">
              <a:off x="5247" y="7155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Line 343"/>
            <p:cNvSpPr>
              <a:spLocks noChangeShapeType="1"/>
            </p:cNvSpPr>
            <p:nvPr/>
          </p:nvSpPr>
          <p:spPr bwMode="auto">
            <a:xfrm flipH="1">
              <a:off x="5224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Line 342"/>
            <p:cNvSpPr>
              <a:spLocks noChangeShapeType="1"/>
            </p:cNvSpPr>
            <p:nvPr/>
          </p:nvSpPr>
          <p:spPr bwMode="auto">
            <a:xfrm flipH="1">
              <a:off x="5202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Line 341"/>
            <p:cNvSpPr>
              <a:spLocks noChangeShapeType="1"/>
            </p:cNvSpPr>
            <p:nvPr/>
          </p:nvSpPr>
          <p:spPr bwMode="auto">
            <a:xfrm flipH="1" flipV="1">
              <a:off x="5180" y="7152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Line 340"/>
            <p:cNvSpPr>
              <a:spLocks noChangeShapeType="1"/>
            </p:cNvSpPr>
            <p:nvPr/>
          </p:nvSpPr>
          <p:spPr bwMode="auto">
            <a:xfrm flipH="1">
              <a:off x="515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Line 339"/>
            <p:cNvSpPr>
              <a:spLocks noChangeShapeType="1"/>
            </p:cNvSpPr>
            <p:nvPr/>
          </p:nvSpPr>
          <p:spPr bwMode="auto">
            <a:xfrm flipH="1">
              <a:off x="5132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Line 338"/>
            <p:cNvSpPr>
              <a:spLocks noChangeShapeType="1"/>
            </p:cNvSpPr>
            <p:nvPr/>
          </p:nvSpPr>
          <p:spPr bwMode="auto">
            <a:xfrm flipH="1">
              <a:off x="5109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Line 337"/>
            <p:cNvSpPr>
              <a:spLocks noChangeShapeType="1"/>
            </p:cNvSpPr>
            <p:nvPr/>
          </p:nvSpPr>
          <p:spPr bwMode="auto">
            <a:xfrm flipH="1" flipV="1">
              <a:off x="5087" y="7149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Line 336"/>
            <p:cNvSpPr>
              <a:spLocks noChangeShapeType="1"/>
            </p:cNvSpPr>
            <p:nvPr/>
          </p:nvSpPr>
          <p:spPr bwMode="auto">
            <a:xfrm flipH="1">
              <a:off x="5065" y="7149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Line 335"/>
            <p:cNvSpPr>
              <a:spLocks noChangeShapeType="1"/>
            </p:cNvSpPr>
            <p:nvPr/>
          </p:nvSpPr>
          <p:spPr bwMode="auto">
            <a:xfrm flipH="1" flipV="1">
              <a:off x="5039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Line 334"/>
            <p:cNvSpPr>
              <a:spLocks noChangeShapeType="1"/>
            </p:cNvSpPr>
            <p:nvPr/>
          </p:nvSpPr>
          <p:spPr bwMode="auto">
            <a:xfrm flipH="1">
              <a:off x="5017" y="714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Line 333"/>
            <p:cNvSpPr>
              <a:spLocks noChangeShapeType="1"/>
            </p:cNvSpPr>
            <p:nvPr/>
          </p:nvSpPr>
          <p:spPr bwMode="auto">
            <a:xfrm flipH="1">
              <a:off x="4994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Line 332"/>
            <p:cNvSpPr>
              <a:spLocks noChangeShapeType="1"/>
            </p:cNvSpPr>
            <p:nvPr/>
          </p:nvSpPr>
          <p:spPr bwMode="auto">
            <a:xfrm flipH="1">
              <a:off x="4972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Line 331"/>
            <p:cNvSpPr>
              <a:spLocks noChangeShapeType="1"/>
            </p:cNvSpPr>
            <p:nvPr/>
          </p:nvSpPr>
          <p:spPr bwMode="auto">
            <a:xfrm flipH="1" flipV="1">
              <a:off x="4949" y="713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Line 330"/>
            <p:cNvSpPr>
              <a:spLocks noChangeShapeType="1"/>
            </p:cNvSpPr>
            <p:nvPr/>
          </p:nvSpPr>
          <p:spPr bwMode="auto">
            <a:xfrm flipH="1">
              <a:off x="4924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Line 329"/>
            <p:cNvSpPr>
              <a:spLocks noChangeShapeType="1"/>
            </p:cNvSpPr>
            <p:nvPr/>
          </p:nvSpPr>
          <p:spPr bwMode="auto">
            <a:xfrm flipH="1">
              <a:off x="4901" y="713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Line 328"/>
            <p:cNvSpPr>
              <a:spLocks noChangeShapeType="1"/>
            </p:cNvSpPr>
            <p:nvPr/>
          </p:nvSpPr>
          <p:spPr bwMode="auto">
            <a:xfrm flipH="1" flipV="1">
              <a:off x="4879" y="713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Line 327"/>
            <p:cNvSpPr>
              <a:spLocks noChangeShapeType="1"/>
            </p:cNvSpPr>
            <p:nvPr/>
          </p:nvSpPr>
          <p:spPr bwMode="auto">
            <a:xfrm flipH="1" flipV="1">
              <a:off x="4857" y="713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Line 326"/>
            <p:cNvSpPr>
              <a:spLocks noChangeShapeType="1"/>
            </p:cNvSpPr>
            <p:nvPr/>
          </p:nvSpPr>
          <p:spPr bwMode="auto">
            <a:xfrm flipH="1">
              <a:off x="4834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Line 325"/>
            <p:cNvSpPr>
              <a:spLocks noChangeShapeType="1"/>
            </p:cNvSpPr>
            <p:nvPr/>
          </p:nvSpPr>
          <p:spPr bwMode="auto">
            <a:xfrm flipH="1">
              <a:off x="4812" y="7127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Line 324"/>
            <p:cNvSpPr>
              <a:spLocks noChangeShapeType="1"/>
            </p:cNvSpPr>
            <p:nvPr/>
          </p:nvSpPr>
          <p:spPr bwMode="auto">
            <a:xfrm flipH="1">
              <a:off x="4786" y="7123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Line 323"/>
            <p:cNvSpPr>
              <a:spLocks noChangeShapeType="1"/>
            </p:cNvSpPr>
            <p:nvPr/>
          </p:nvSpPr>
          <p:spPr bwMode="auto">
            <a:xfrm flipH="1">
              <a:off x="4764" y="7120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Line 322"/>
            <p:cNvSpPr>
              <a:spLocks noChangeShapeType="1"/>
            </p:cNvSpPr>
            <p:nvPr/>
          </p:nvSpPr>
          <p:spPr bwMode="auto">
            <a:xfrm flipH="1">
              <a:off x="4741" y="7117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21"/>
            <p:cNvSpPr>
              <a:spLocks/>
            </p:cNvSpPr>
            <p:nvPr/>
          </p:nvSpPr>
          <p:spPr bwMode="auto">
            <a:xfrm>
              <a:off x="4719" y="7114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Line 320"/>
            <p:cNvSpPr>
              <a:spLocks noChangeShapeType="1"/>
            </p:cNvSpPr>
            <p:nvPr/>
          </p:nvSpPr>
          <p:spPr bwMode="auto">
            <a:xfrm flipH="1" flipV="1">
              <a:off x="4697" y="7107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Line 319"/>
            <p:cNvSpPr>
              <a:spLocks noChangeShapeType="1"/>
            </p:cNvSpPr>
            <p:nvPr/>
          </p:nvSpPr>
          <p:spPr bwMode="auto">
            <a:xfrm flipH="1" flipV="1">
              <a:off x="4674" y="71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Line 318"/>
            <p:cNvSpPr>
              <a:spLocks noChangeShapeType="1"/>
            </p:cNvSpPr>
            <p:nvPr/>
          </p:nvSpPr>
          <p:spPr bwMode="auto">
            <a:xfrm flipH="1" flipV="1">
              <a:off x="4652" y="710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17"/>
            <p:cNvSpPr>
              <a:spLocks/>
            </p:cNvSpPr>
            <p:nvPr/>
          </p:nvSpPr>
          <p:spPr bwMode="auto">
            <a:xfrm>
              <a:off x="4629" y="7098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Line 316"/>
            <p:cNvSpPr>
              <a:spLocks noChangeShapeType="1"/>
            </p:cNvSpPr>
            <p:nvPr/>
          </p:nvSpPr>
          <p:spPr bwMode="auto">
            <a:xfrm flipH="1">
              <a:off x="4607" y="709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Line 315"/>
            <p:cNvSpPr>
              <a:spLocks noChangeShapeType="1"/>
            </p:cNvSpPr>
            <p:nvPr/>
          </p:nvSpPr>
          <p:spPr bwMode="auto">
            <a:xfrm flipH="1" flipV="1">
              <a:off x="4585" y="7088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Line 314"/>
            <p:cNvSpPr>
              <a:spLocks noChangeShapeType="1"/>
            </p:cNvSpPr>
            <p:nvPr/>
          </p:nvSpPr>
          <p:spPr bwMode="auto">
            <a:xfrm flipH="1" flipV="1">
              <a:off x="4559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13"/>
            <p:cNvSpPr>
              <a:spLocks/>
            </p:cNvSpPr>
            <p:nvPr/>
          </p:nvSpPr>
          <p:spPr bwMode="auto">
            <a:xfrm>
              <a:off x="4537" y="7079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6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Line 312"/>
            <p:cNvSpPr>
              <a:spLocks noChangeShapeType="1"/>
            </p:cNvSpPr>
            <p:nvPr/>
          </p:nvSpPr>
          <p:spPr bwMode="auto">
            <a:xfrm flipH="1" flipV="1">
              <a:off x="4514" y="7075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Line 311"/>
            <p:cNvSpPr>
              <a:spLocks noChangeShapeType="1"/>
            </p:cNvSpPr>
            <p:nvPr/>
          </p:nvSpPr>
          <p:spPr bwMode="auto">
            <a:xfrm flipH="1" flipV="1">
              <a:off x="4492" y="706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Line 310"/>
            <p:cNvSpPr>
              <a:spLocks noChangeShapeType="1"/>
            </p:cNvSpPr>
            <p:nvPr/>
          </p:nvSpPr>
          <p:spPr bwMode="auto">
            <a:xfrm flipH="1" flipV="1">
              <a:off x="4470" y="706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09"/>
            <p:cNvSpPr>
              <a:spLocks/>
            </p:cNvSpPr>
            <p:nvPr/>
          </p:nvSpPr>
          <p:spPr bwMode="auto">
            <a:xfrm>
              <a:off x="4447" y="7059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4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Line 308"/>
            <p:cNvSpPr>
              <a:spLocks noChangeShapeType="1"/>
            </p:cNvSpPr>
            <p:nvPr/>
          </p:nvSpPr>
          <p:spPr bwMode="auto">
            <a:xfrm flipH="1" flipV="1">
              <a:off x="4425" y="705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Line 307"/>
            <p:cNvSpPr>
              <a:spLocks noChangeShapeType="1"/>
            </p:cNvSpPr>
            <p:nvPr/>
          </p:nvSpPr>
          <p:spPr bwMode="auto">
            <a:xfrm flipH="1" flipV="1">
              <a:off x="4402" y="705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Line 306"/>
            <p:cNvSpPr>
              <a:spLocks noChangeShapeType="1"/>
            </p:cNvSpPr>
            <p:nvPr/>
          </p:nvSpPr>
          <p:spPr bwMode="auto">
            <a:xfrm flipH="1" flipV="1">
              <a:off x="4380" y="7043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05"/>
            <p:cNvSpPr>
              <a:spLocks/>
            </p:cNvSpPr>
            <p:nvPr/>
          </p:nvSpPr>
          <p:spPr bwMode="auto">
            <a:xfrm>
              <a:off x="4358" y="7037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9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Line 304"/>
            <p:cNvSpPr>
              <a:spLocks noChangeShapeType="1"/>
            </p:cNvSpPr>
            <p:nvPr/>
          </p:nvSpPr>
          <p:spPr bwMode="auto">
            <a:xfrm flipH="1" flipV="1">
              <a:off x="4335" y="7031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Line 303"/>
            <p:cNvSpPr>
              <a:spLocks noChangeShapeType="1"/>
            </p:cNvSpPr>
            <p:nvPr/>
          </p:nvSpPr>
          <p:spPr bwMode="auto">
            <a:xfrm flipH="1" flipV="1">
              <a:off x="4313" y="7024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Line 302"/>
            <p:cNvSpPr>
              <a:spLocks noChangeShapeType="1"/>
            </p:cNvSpPr>
            <p:nvPr/>
          </p:nvSpPr>
          <p:spPr bwMode="auto">
            <a:xfrm flipH="1" flipV="1">
              <a:off x="4290" y="702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01"/>
            <p:cNvSpPr>
              <a:spLocks/>
            </p:cNvSpPr>
            <p:nvPr/>
          </p:nvSpPr>
          <p:spPr bwMode="auto">
            <a:xfrm>
              <a:off x="4268" y="70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Line 300"/>
            <p:cNvSpPr>
              <a:spLocks noChangeShapeType="1"/>
            </p:cNvSpPr>
            <p:nvPr/>
          </p:nvSpPr>
          <p:spPr bwMode="auto">
            <a:xfrm flipH="1" flipV="1">
              <a:off x="4249" y="70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Line 299"/>
            <p:cNvSpPr>
              <a:spLocks noChangeShapeType="1"/>
            </p:cNvSpPr>
            <p:nvPr/>
          </p:nvSpPr>
          <p:spPr bwMode="auto">
            <a:xfrm flipH="1" flipV="1">
              <a:off x="4226" y="69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Line 298"/>
            <p:cNvSpPr>
              <a:spLocks noChangeShapeType="1"/>
            </p:cNvSpPr>
            <p:nvPr/>
          </p:nvSpPr>
          <p:spPr bwMode="auto">
            <a:xfrm flipH="1" flipV="1">
              <a:off x="4204" y="699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Line 297"/>
            <p:cNvSpPr>
              <a:spLocks noChangeShapeType="1"/>
            </p:cNvSpPr>
            <p:nvPr/>
          </p:nvSpPr>
          <p:spPr bwMode="auto">
            <a:xfrm flipH="1" flipV="1">
              <a:off x="4182" y="698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Line 296"/>
            <p:cNvSpPr>
              <a:spLocks noChangeShapeType="1"/>
            </p:cNvSpPr>
            <p:nvPr/>
          </p:nvSpPr>
          <p:spPr bwMode="auto">
            <a:xfrm flipH="1" flipV="1">
              <a:off x="4159" y="697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Line 295"/>
            <p:cNvSpPr>
              <a:spLocks noChangeShapeType="1"/>
            </p:cNvSpPr>
            <p:nvPr/>
          </p:nvSpPr>
          <p:spPr bwMode="auto">
            <a:xfrm flipH="1" flipV="1">
              <a:off x="4137" y="697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Line 294"/>
            <p:cNvSpPr>
              <a:spLocks noChangeShapeType="1"/>
            </p:cNvSpPr>
            <p:nvPr/>
          </p:nvSpPr>
          <p:spPr bwMode="auto">
            <a:xfrm flipH="1" flipV="1">
              <a:off x="4114" y="696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Line 293"/>
            <p:cNvSpPr>
              <a:spLocks noChangeShapeType="1"/>
            </p:cNvSpPr>
            <p:nvPr/>
          </p:nvSpPr>
          <p:spPr bwMode="auto">
            <a:xfrm flipH="1" flipV="1">
              <a:off x="4095" y="695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Line 292"/>
            <p:cNvSpPr>
              <a:spLocks noChangeShapeType="1"/>
            </p:cNvSpPr>
            <p:nvPr/>
          </p:nvSpPr>
          <p:spPr bwMode="auto">
            <a:xfrm flipH="1" flipV="1">
              <a:off x="4073" y="695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Line 291"/>
            <p:cNvSpPr>
              <a:spLocks noChangeShapeType="1"/>
            </p:cNvSpPr>
            <p:nvPr/>
          </p:nvSpPr>
          <p:spPr bwMode="auto">
            <a:xfrm flipH="1" flipV="1">
              <a:off x="4050" y="694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Line 290"/>
            <p:cNvSpPr>
              <a:spLocks noChangeShapeType="1"/>
            </p:cNvSpPr>
            <p:nvPr/>
          </p:nvSpPr>
          <p:spPr bwMode="auto">
            <a:xfrm flipH="1" flipV="1">
              <a:off x="4028" y="693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Line 289"/>
            <p:cNvSpPr>
              <a:spLocks noChangeShapeType="1"/>
            </p:cNvSpPr>
            <p:nvPr/>
          </p:nvSpPr>
          <p:spPr bwMode="auto">
            <a:xfrm flipH="1" flipV="1">
              <a:off x="4006" y="6925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Line 288"/>
            <p:cNvSpPr>
              <a:spLocks noChangeShapeType="1"/>
            </p:cNvSpPr>
            <p:nvPr/>
          </p:nvSpPr>
          <p:spPr bwMode="auto">
            <a:xfrm flipH="1" flipV="1">
              <a:off x="3987" y="6919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Line 287"/>
            <p:cNvSpPr>
              <a:spLocks noChangeShapeType="1"/>
            </p:cNvSpPr>
            <p:nvPr/>
          </p:nvSpPr>
          <p:spPr bwMode="auto">
            <a:xfrm flipH="1" flipV="1">
              <a:off x="3964" y="690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286"/>
            <p:cNvSpPr>
              <a:spLocks/>
            </p:cNvSpPr>
            <p:nvPr/>
          </p:nvSpPr>
          <p:spPr bwMode="auto">
            <a:xfrm>
              <a:off x="3942" y="6903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3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Line 285"/>
            <p:cNvSpPr>
              <a:spLocks noChangeShapeType="1"/>
            </p:cNvSpPr>
            <p:nvPr/>
          </p:nvSpPr>
          <p:spPr bwMode="auto">
            <a:xfrm flipH="1" flipV="1">
              <a:off x="3923" y="689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Line 284"/>
            <p:cNvSpPr>
              <a:spLocks noChangeShapeType="1"/>
            </p:cNvSpPr>
            <p:nvPr/>
          </p:nvSpPr>
          <p:spPr bwMode="auto">
            <a:xfrm flipH="1" flipV="1">
              <a:off x="3900" y="688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Line 283"/>
            <p:cNvSpPr>
              <a:spLocks noChangeShapeType="1"/>
            </p:cNvSpPr>
            <p:nvPr/>
          </p:nvSpPr>
          <p:spPr bwMode="auto">
            <a:xfrm flipH="1" flipV="1">
              <a:off x="3878" y="687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2" name="Freeform 282"/>
            <p:cNvSpPr>
              <a:spLocks/>
            </p:cNvSpPr>
            <p:nvPr/>
          </p:nvSpPr>
          <p:spPr bwMode="auto">
            <a:xfrm>
              <a:off x="3859" y="6867"/>
              <a:ext cx="12" cy="4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4 h 4"/>
                <a:gd name="T4" fmla="*/ 0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3" name="Line 281"/>
            <p:cNvSpPr>
              <a:spLocks noChangeShapeType="1"/>
            </p:cNvSpPr>
            <p:nvPr/>
          </p:nvSpPr>
          <p:spPr bwMode="auto">
            <a:xfrm flipH="1" flipV="1">
              <a:off x="3836" y="685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Line 280"/>
            <p:cNvSpPr>
              <a:spLocks noChangeShapeType="1"/>
            </p:cNvSpPr>
            <p:nvPr/>
          </p:nvSpPr>
          <p:spPr bwMode="auto">
            <a:xfrm flipH="1" flipV="1">
              <a:off x="3814" y="684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5" name="Line 279"/>
            <p:cNvSpPr>
              <a:spLocks noChangeShapeType="1"/>
            </p:cNvSpPr>
            <p:nvPr/>
          </p:nvSpPr>
          <p:spPr bwMode="auto">
            <a:xfrm flipH="1" flipV="1">
              <a:off x="3795" y="6839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6" name="Line 278"/>
            <p:cNvSpPr>
              <a:spLocks noChangeShapeType="1"/>
            </p:cNvSpPr>
            <p:nvPr/>
          </p:nvSpPr>
          <p:spPr bwMode="auto">
            <a:xfrm flipH="1" flipV="1">
              <a:off x="3772" y="682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Line 277"/>
            <p:cNvSpPr>
              <a:spLocks noChangeShapeType="1"/>
            </p:cNvSpPr>
            <p:nvPr/>
          </p:nvSpPr>
          <p:spPr bwMode="auto">
            <a:xfrm flipH="1" flipV="1">
              <a:off x="3753" y="681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Line 276"/>
            <p:cNvSpPr>
              <a:spLocks noChangeShapeType="1"/>
            </p:cNvSpPr>
            <p:nvPr/>
          </p:nvSpPr>
          <p:spPr bwMode="auto">
            <a:xfrm flipH="1" flipV="1">
              <a:off x="3731" y="681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Line 275"/>
            <p:cNvSpPr>
              <a:spLocks noChangeShapeType="1"/>
            </p:cNvSpPr>
            <p:nvPr/>
          </p:nvSpPr>
          <p:spPr bwMode="auto">
            <a:xfrm flipH="1" flipV="1">
              <a:off x="3711" y="680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Line 274"/>
            <p:cNvSpPr>
              <a:spLocks noChangeShapeType="1"/>
            </p:cNvSpPr>
            <p:nvPr/>
          </p:nvSpPr>
          <p:spPr bwMode="auto">
            <a:xfrm flipH="1" flipV="1">
              <a:off x="3689" y="679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Line 273"/>
            <p:cNvSpPr>
              <a:spLocks noChangeShapeType="1"/>
            </p:cNvSpPr>
            <p:nvPr/>
          </p:nvSpPr>
          <p:spPr bwMode="auto">
            <a:xfrm flipH="1" flipV="1">
              <a:off x="3670" y="678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Line 272"/>
            <p:cNvSpPr>
              <a:spLocks noChangeShapeType="1"/>
            </p:cNvSpPr>
            <p:nvPr/>
          </p:nvSpPr>
          <p:spPr bwMode="auto">
            <a:xfrm flipH="1" flipV="1">
              <a:off x="3647" y="676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Line 271"/>
            <p:cNvSpPr>
              <a:spLocks noChangeShapeType="1"/>
            </p:cNvSpPr>
            <p:nvPr/>
          </p:nvSpPr>
          <p:spPr bwMode="auto">
            <a:xfrm flipH="1" flipV="1">
              <a:off x="3628" y="675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Line 270"/>
            <p:cNvSpPr>
              <a:spLocks noChangeShapeType="1"/>
            </p:cNvSpPr>
            <p:nvPr/>
          </p:nvSpPr>
          <p:spPr bwMode="auto">
            <a:xfrm flipH="1" flipV="1">
              <a:off x="3606" y="674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Line 269"/>
            <p:cNvSpPr>
              <a:spLocks noChangeShapeType="1"/>
            </p:cNvSpPr>
            <p:nvPr/>
          </p:nvSpPr>
          <p:spPr bwMode="auto">
            <a:xfrm flipH="1" flipV="1">
              <a:off x="3587" y="6736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Line 268"/>
            <p:cNvSpPr>
              <a:spLocks noChangeShapeType="1"/>
            </p:cNvSpPr>
            <p:nvPr/>
          </p:nvSpPr>
          <p:spPr bwMode="auto">
            <a:xfrm flipH="1" flipV="1">
              <a:off x="3567" y="672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267"/>
            <p:cNvSpPr>
              <a:spLocks/>
            </p:cNvSpPr>
            <p:nvPr/>
          </p:nvSpPr>
          <p:spPr bwMode="auto">
            <a:xfrm>
              <a:off x="3545" y="6717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3 w 13"/>
                <a:gd name="T3" fmla="*/ 0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Line 266"/>
            <p:cNvSpPr>
              <a:spLocks noChangeShapeType="1"/>
            </p:cNvSpPr>
            <p:nvPr/>
          </p:nvSpPr>
          <p:spPr bwMode="auto">
            <a:xfrm flipH="1" flipV="1">
              <a:off x="3526" y="670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Line 265"/>
            <p:cNvSpPr>
              <a:spLocks noChangeShapeType="1"/>
            </p:cNvSpPr>
            <p:nvPr/>
          </p:nvSpPr>
          <p:spPr bwMode="auto">
            <a:xfrm flipH="1" flipV="1">
              <a:off x="3507" y="669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Line 264"/>
            <p:cNvSpPr>
              <a:spLocks noChangeShapeType="1"/>
            </p:cNvSpPr>
            <p:nvPr/>
          </p:nvSpPr>
          <p:spPr bwMode="auto">
            <a:xfrm flipH="1" flipV="1">
              <a:off x="3484" y="668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263"/>
            <p:cNvSpPr>
              <a:spLocks/>
            </p:cNvSpPr>
            <p:nvPr/>
          </p:nvSpPr>
          <p:spPr bwMode="auto">
            <a:xfrm>
              <a:off x="3465" y="66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Line 262"/>
            <p:cNvSpPr>
              <a:spLocks noChangeShapeType="1"/>
            </p:cNvSpPr>
            <p:nvPr/>
          </p:nvSpPr>
          <p:spPr bwMode="auto">
            <a:xfrm flipH="1" flipV="1">
              <a:off x="3446" y="665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Line 261"/>
            <p:cNvSpPr>
              <a:spLocks noChangeShapeType="1"/>
            </p:cNvSpPr>
            <p:nvPr/>
          </p:nvSpPr>
          <p:spPr bwMode="auto">
            <a:xfrm flipH="1" flipV="1">
              <a:off x="3427" y="66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Line 260"/>
            <p:cNvSpPr>
              <a:spLocks noChangeShapeType="1"/>
            </p:cNvSpPr>
            <p:nvPr/>
          </p:nvSpPr>
          <p:spPr bwMode="auto">
            <a:xfrm flipH="1" flipV="1">
              <a:off x="3408" y="6634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Line 259"/>
            <p:cNvSpPr>
              <a:spLocks noChangeShapeType="1"/>
            </p:cNvSpPr>
            <p:nvPr/>
          </p:nvSpPr>
          <p:spPr bwMode="auto">
            <a:xfrm flipH="1" flipV="1">
              <a:off x="3385" y="662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Line 258"/>
            <p:cNvSpPr>
              <a:spLocks noChangeShapeType="1"/>
            </p:cNvSpPr>
            <p:nvPr/>
          </p:nvSpPr>
          <p:spPr bwMode="auto">
            <a:xfrm flipH="1" flipV="1">
              <a:off x="3366" y="661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Line 257"/>
            <p:cNvSpPr>
              <a:spLocks noChangeShapeType="1"/>
            </p:cNvSpPr>
            <p:nvPr/>
          </p:nvSpPr>
          <p:spPr bwMode="auto">
            <a:xfrm flipH="1" flipV="1">
              <a:off x="3347" y="65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Line 256"/>
            <p:cNvSpPr>
              <a:spLocks noChangeShapeType="1"/>
            </p:cNvSpPr>
            <p:nvPr/>
          </p:nvSpPr>
          <p:spPr bwMode="auto">
            <a:xfrm flipH="1" flipV="1">
              <a:off x="3328" y="6586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Line 255"/>
            <p:cNvSpPr>
              <a:spLocks noChangeShapeType="1"/>
            </p:cNvSpPr>
            <p:nvPr/>
          </p:nvSpPr>
          <p:spPr bwMode="auto">
            <a:xfrm flipH="1" flipV="1">
              <a:off x="3308" y="6573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Line 254"/>
            <p:cNvSpPr>
              <a:spLocks noChangeShapeType="1"/>
            </p:cNvSpPr>
            <p:nvPr/>
          </p:nvSpPr>
          <p:spPr bwMode="auto">
            <a:xfrm flipH="1" flipV="1">
              <a:off x="3289" y="656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Line 253"/>
            <p:cNvSpPr>
              <a:spLocks noChangeShapeType="1"/>
            </p:cNvSpPr>
            <p:nvPr/>
          </p:nvSpPr>
          <p:spPr bwMode="auto">
            <a:xfrm flipH="1" flipV="1">
              <a:off x="3270" y="654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Line 252"/>
            <p:cNvSpPr>
              <a:spLocks noChangeShapeType="1"/>
            </p:cNvSpPr>
            <p:nvPr/>
          </p:nvSpPr>
          <p:spPr bwMode="auto">
            <a:xfrm flipH="1" flipV="1">
              <a:off x="3251" y="653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Line 251"/>
            <p:cNvSpPr>
              <a:spLocks noChangeShapeType="1"/>
            </p:cNvSpPr>
            <p:nvPr/>
          </p:nvSpPr>
          <p:spPr bwMode="auto">
            <a:xfrm flipH="1" flipV="1">
              <a:off x="3232" y="652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Line 250"/>
            <p:cNvSpPr>
              <a:spLocks noChangeShapeType="1"/>
            </p:cNvSpPr>
            <p:nvPr/>
          </p:nvSpPr>
          <p:spPr bwMode="auto">
            <a:xfrm flipH="1" flipV="1">
              <a:off x="3212" y="650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Line 249"/>
            <p:cNvSpPr>
              <a:spLocks noChangeShapeType="1"/>
            </p:cNvSpPr>
            <p:nvPr/>
          </p:nvSpPr>
          <p:spPr bwMode="auto">
            <a:xfrm flipH="1" flipV="1">
              <a:off x="3193" y="649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48"/>
            <p:cNvSpPr>
              <a:spLocks/>
            </p:cNvSpPr>
            <p:nvPr/>
          </p:nvSpPr>
          <p:spPr bwMode="auto">
            <a:xfrm>
              <a:off x="3174" y="6483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4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Line 247"/>
            <p:cNvSpPr>
              <a:spLocks noChangeShapeType="1"/>
            </p:cNvSpPr>
            <p:nvPr/>
          </p:nvSpPr>
          <p:spPr bwMode="auto">
            <a:xfrm flipH="1" flipV="1">
              <a:off x="3158" y="6471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Line 246"/>
            <p:cNvSpPr>
              <a:spLocks noChangeShapeType="1"/>
            </p:cNvSpPr>
            <p:nvPr/>
          </p:nvSpPr>
          <p:spPr bwMode="auto">
            <a:xfrm flipH="1" flipV="1">
              <a:off x="3139" y="6458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Line 245"/>
            <p:cNvSpPr>
              <a:spLocks noChangeShapeType="1"/>
            </p:cNvSpPr>
            <p:nvPr/>
          </p:nvSpPr>
          <p:spPr bwMode="auto">
            <a:xfrm flipH="1" flipV="1">
              <a:off x="3120" y="644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44"/>
            <p:cNvSpPr>
              <a:spLocks/>
            </p:cNvSpPr>
            <p:nvPr/>
          </p:nvSpPr>
          <p:spPr bwMode="auto">
            <a:xfrm>
              <a:off x="3100" y="642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Line 243"/>
            <p:cNvSpPr>
              <a:spLocks noChangeShapeType="1"/>
            </p:cNvSpPr>
            <p:nvPr/>
          </p:nvSpPr>
          <p:spPr bwMode="auto">
            <a:xfrm flipH="1" flipV="1">
              <a:off x="3081" y="641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Line 242"/>
            <p:cNvSpPr>
              <a:spLocks noChangeShapeType="1"/>
            </p:cNvSpPr>
            <p:nvPr/>
          </p:nvSpPr>
          <p:spPr bwMode="auto">
            <a:xfrm flipH="1" flipV="1">
              <a:off x="3065" y="640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Line 241"/>
            <p:cNvSpPr>
              <a:spLocks noChangeShapeType="1"/>
            </p:cNvSpPr>
            <p:nvPr/>
          </p:nvSpPr>
          <p:spPr bwMode="auto">
            <a:xfrm flipH="1" flipV="1">
              <a:off x="3046" y="638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Line 240"/>
            <p:cNvSpPr>
              <a:spLocks noChangeShapeType="1"/>
            </p:cNvSpPr>
            <p:nvPr/>
          </p:nvSpPr>
          <p:spPr bwMode="auto">
            <a:xfrm flipH="1" flipV="1">
              <a:off x="3027" y="637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Line 239"/>
            <p:cNvSpPr>
              <a:spLocks noChangeShapeType="1"/>
            </p:cNvSpPr>
            <p:nvPr/>
          </p:nvSpPr>
          <p:spPr bwMode="auto">
            <a:xfrm flipH="1" flipV="1">
              <a:off x="3011" y="6359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Line 238"/>
            <p:cNvSpPr>
              <a:spLocks noChangeShapeType="1"/>
            </p:cNvSpPr>
            <p:nvPr/>
          </p:nvSpPr>
          <p:spPr bwMode="auto">
            <a:xfrm flipH="1" flipV="1">
              <a:off x="2992" y="6343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Line 237"/>
            <p:cNvSpPr>
              <a:spLocks noChangeShapeType="1"/>
            </p:cNvSpPr>
            <p:nvPr/>
          </p:nvSpPr>
          <p:spPr bwMode="auto">
            <a:xfrm flipH="1" flipV="1">
              <a:off x="2976" y="63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Line 236"/>
            <p:cNvSpPr>
              <a:spLocks noChangeShapeType="1"/>
            </p:cNvSpPr>
            <p:nvPr/>
          </p:nvSpPr>
          <p:spPr bwMode="auto">
            <a:xfrm flipH="1" flipV="1">
              <a:off x="2957" y="631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Line 235"/>
            <p:cNvSpPr>
              <a:spLocks noChangeShapeType="1"/>
            </p:cNvSpPr>
            <p:nvPr/>
          </p:nvSpPr>
          <p:spPr bwMode="auto">
            <a:xfrm flipH="1" flipV="1">
              <a:off x="2937" y="630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Line 234"/>
            <p:cNvSpPr>
              <a:spLocks noChangeShapeType="1"/>
            </p:cNvSpPr>
            <p:nvPr/>
          </p:nvSpPr>
          <p:spPr bwMode="auto">
            <a:xfrm flipH="1" flipV="1">
              <a:off x="2921" y="628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33"/>
            <p:cNvSpPr>
              <a:spLocks/>
            </p:cNvSpPr>
            <p:nvPr/>
          </p:nvSpPr>
          <p:spPr bwMode="auto">
            <a:xfrm>
              <a:off x="2902" y="62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Line 232"/>
            <p:cNvSpPr>
              <a:spLocks noChangeShapeType="1"/>
            </p:cNvSpPr>
            <p:nvPr/>
          </p:nvSpPr>
          <p:spPr bwMode="auto">
            <a:xfrm flipH="1" flipV="1">
              <a:off x="2886" y="625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Line 231"/>
            <p:cNvSpPr>
              <a:spLocks noChangeShapeType="1"/>
            </p:cNvSpPr>
            <p:nvPr/>
          </p:nvSpPr>
          <p:spPr bwMode="auto">
            <a:xfrm flipH="1" flipV="1">
              <a:off x="2870" y="624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Line 230"/>
            <p:cNvSpPr>
              <a:spLocks noChangeShapeType="1"/>
            </p:cNvSpPr>
            <p:nvPr/>
          </p:nvSpPr>
          <p:spPr bwMode="auto">
            <a:xfrm flipH="1" flipV="1">
              <a:off x="2851" y="6224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29"/>
            <p:cNvSpPr>
              <a:spLocks/>
            </p:cNvSpPr>
            <p:nvPr/>
          </p:nvSpPr>
          <p:spPr bwMode="auto">
            <a:xfrm>
              <a:off x="2835" y="6208"/>
              <a:ext cx="10" cy="10"/>
            </a:xfrm>
            <a:custGeom>
              <a:avLst/>
              <a:gdLst>
                <a:gd name="T0" fmla="*/ 10 w 10"/>
                <a:gd name="T1" fmla="*/ 10 h 10"/>
                <a:gd name="T2" fmla="*/ 3 w 10"/>
                <a:gd name="T3" fmla="*/ 3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Line 228"/>
            <p:cNvSpPr>
              <a:spLocks noChangeShapeType="1"/>
            </p:cNvSpPr>
            <p:nvPr/>
          </p:nvSpPr>
          <p:spPr bwMode="auto">
            <a:xfrm flipH="1" flipV="1">
              <a:off x="2819" y="61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Line 227"/>
            <p:cNvSpPr>
              <a:spLocks noChangeShapeType="1"/>
            </p:cNvSpPr>
            <p:nvPr/>
          </p:nvSpPr>
          <p:spPr bwMode="auto">
            <a:xfrm flipH="1" flipV="1">
              <a:off x="2800" y="617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Line 226"/>
            <p:cNvSpPr>
              <a:spLocks noChangeShapeType="1"/>
            </p:cNvSpPr>
            <p:nvPr/>
          </p:nvSpPr>
          <p:spPr bwMode="auto">
            <a:xfrm flipH="1" flipV="1">
              <a:off x="2784" y="616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25"/>
            <p:cNvSpPr>
              <a:spLocks/>
            </p:cNvSpPr>
            <p:nvPr/>
          </p:nvSpPr>
          <p:spPr bwMode="auto">
            <a:xfrm>
              <a:off x="2768" y="6144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6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Line 224"/>
            <p:cNvSpPr>
              <a:spLocks noChangeShapeType="1"/>
            </p:cNvSpPr>
            <p:nvPr/>
          </p:nvSpPr>
          <p:spPr bwMode="auto">
            <a:xfrm flipH="1" flipV="1">
              <a:off x="2752" y="61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Line 223"/>
            <p:cNvSpPr>
              <a:spLocks noChangeShapeType="1"/>
            </p:cNvSpPr>
            <p:nvPr/>
          </p:nvSpPr>
          <p:spPr bwMode="auto">
            <a:xfrm flipH="1" flipV="1">
              <a:off x="2736" y="611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Line 222"/>
            <p:cNvSpPr>
              <a:spLocks noChangeShapeType="1"/>
            </p:cNvSpPr>
            <p:nvPr/>
          </p:nvSpPr>
          <p:spPr bwMode="auto">
            <a:xfrm flipH="1" flipV="1">
              <a:off x="2717" y="6096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Line 221"/>
            <p:cNvSpPr>
              <a:spLocks noChangeShapeType="1"/>
            </p:cNvSpPr>
            <p:nvPr/>
          </p:nvSpPr>
          <p:spPr bwMode="auto">
            <a:xfrm flipH="1" flipV="1">
              <a:off x="2701" y="6080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Line 220"/>
            <p:cNvSpPr>
              <a:spLocks noChangeShapeType="1"/>
            </p:cNvSpPr>
            <p:nvPr/>
          </p:nvSpPr>
          <p:spPr bwMode="auto">
            <a:xfrm flipH="1" flipV="1">
              <a:off x="2685" y="6064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Line 219"/>
            <p:cNvSpPr>
              <a:spLocks noChangeShapeType="1"/>
            </p:cNvSpPr>
            <p:nvPr/>
          </p:nvSpPr>
          <p:spPr bwMode="auto">
            <a:xfrm flipH="1" flipV="1">
              <a:off x="2669" y="604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Line 218"/>
            <p:cNvSpPr>
              <a:spLocks noChangeShapeType="1"/>
            </p:cNvSpPr>
            <p:nvPr/>
          </p:nvSpPr>
          <p:spPr bwMode="auto">
            <a:xfrm flipH="1" flipV="1">
              <a:off x="2653" y="603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Line 217"/>
            <p:cNvSpPr>
              <a:spLocks noChangeShapeType="1"/>
            </p:cNvSpPr>
            <p:nvPr/>
          </p:nvSpPr>
          <p:spPr bwMode="auto">
            <a:xfrm flipH="1" flipV="1">
              <a:off x="2637" y="6013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Line 216"/>
            <p:cNvSpPr>
              <a:spLocks noChangeShapeType="1"/>
            </p:cNvSpPr>
            <p:nvPr/>
          </p:nvSpPr>
          <p:spPr bwMode="auto">
            <a:xfrm flipH="1" flipV="1">
              <a:off x="2621" y="5997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Line 215"/>
            <p:cNvSpPr>
              <a:spLocks noChangeShapeType="1"/>
            </p:cNvSpPr>
            <p:nvPr/>
          </p:nvSpPr>
          <p:spPr bwMode="auto">
            <a:xfrm flipH="1" flipV="1">
              <a:off x="2608" y="598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Line 214"/>
            <p:cNvSpPr>
              <a:spLocks noChangeShapeType="1"/>
            </p:cNvSpPr>
            <p:nvPr/>
          </p:nvSpPr>
          <p:spPr bwMode="auto">
            <a:xfrm flipH="1" flipV="1">
              <a:off x="2592" y="59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Line 213"/>
            <p:cNvSpPr>
              <a:spLocks noChangeShapeType="1"/>
            </p:cNvSpPr>
            <p:nvPr/>
          </p:nvSpPr>
          <p:spPr bwMode="auto">
            <a:xfrm flipH="1" flipV="1">
              <a:off x="2576" y="594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Line 212"/>
            <p:cNvSpPr>
              <a:spLocks noChangeShapeType="1"/>
            </p:cNvSpPr>
            <p:nvPr/>
          </p:nvSpPr>
          <p:spPr bwMode="auto">
            <a:xfrm flipH="1" flipV="1">
              <a:off x="2560" y="59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Line 211"/>
            <p:cNvSpPr>
              <a:spLocks noChangeShapeType="1"/>
            </p:cNvSpPr>
            <p:nvPr/>
          </p:nvSpPr>
          <p:spPr bwMode="auto">
            <a:xfrm flipH="1" flipV="1">
              <a:off x="2544" y="591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10"/>
            <p:cNvSpPr>
              <a:spLocks/>
            </p:cNvSpPr>
            <p:nvPr/>
          </p:nvSpPr>
          <p:spPr bwMode="auto">
            <a:xfrm>
              <a:off x="2531" y="5895"/>
              <a:ext cx="10" cy="9"/>
            </a:xfrm>
            <a:custGeom>
              <a:avLst/>
              <a:gdLst>
                <a:gd name="T0" fmla="*/ 10 w 10"/>
                <a:gd name="T1" fmla="*/ 9 h 9"/>
                <a:gd name="T2" fmla="*/ 3 w 10"/>
                <a:gd name="T3" fmla="*/ 6 h 9"/>
                <a:gd name="T4" fmla="*/ 0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Line 209"/>
            <p:cNvSpPr>
              <a:spLocks noChangeShapeType="1"/>
            </p:cNvSpPr>
            <p:nvPr/>
          </p:nvSpPr>
          <p:spPr bwMode="auto">
            <a:xfrm flipH="1" flipV="1">
              <a:off x="2515" y="587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Line 208"/>
            <p:cNvSpPr>
              <a:spLocks noChangeShapeType="1"/>
            </p:cNvSpPr>
            <p:nvPr/>
          </p:nvSpPr>
          <p:spPr bwMode="auto">
            <a:xfrm flipH="1" flipV="1">
              <a:off x="2499" y="585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Line 207"/>
            <p:cNvSpPr>
              <a:spLocks noChangeShapeType="1"/>
            </p:cNvSpPr>
            <p:nvPr/>
          </p:nvSpPr>
          <p:spPr bwMode="auto">
            <a:xfrm flipH="1" flipV="1">
              <a:off x="2486" y="58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Line 206"/>
            <p:cNvSpPr>
              <a:spLocks noChangeShapeType="1"/>
            </p:cNvSpPr>
            <p:nvPr/>
          </p:nvSpPr>
          <p:spPr bwMode="auto">
            <a:xfrm flipH="1" flipV="1">
              <a:off x="2470" y="582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Line 205"/>
            <p:cNvSpPr>
              <a:spLocks noChangeShapeType="1"/>
            </p:cNvSpPr>
            <p:nvPr/>
          </p:nvSpPr>
          <p:spPr bwMode="auto">
            <a:xfrm flipH="1" flipV="1">
              <a:off x="2457" y="580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Line 204"/>
            <p:cNvSpPr>
              <a:spLocks noChangeShapeType="1"/>
            </p:cNvSpPr>
            <p:nvPr/>
          </p:nvSpPr>
          <p:spPr bwMode="auto">
            <a:xfrm flipH="1" flipV="1">
              <a:off x="2441" y="578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Line 203"/>
            <p:cNvSpPr>
              <a:spLocks noChangeShapeType="1"/>
            </p:cNvSpPr>
            <p:nvPr/>
          </p:nvSpPr>
          <p:spPr bwMode="auto">
            <a:xfrm flipH="1" flipV="1">
              <a:off x="2426" y="577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Line 202"/>
            <p:cNvSpPr>
              <a:spLocks noChangeShapeType="1"/>
            </p:cNvSpPr>
            <p:nvPr/>
          </p:nvSpPr>
          <p:spPr bwMode="auto">
            <a:xfrm flipH="1" flipV="1">
              <a:off x="2413" y="575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Line 201"/>
            <p:cNvSpPr>
              <a:spLocks noChangeShapeType="1"/>
            </p:cNvSpPr>
            <p:nvPr/>
          </p:nvSpPr>
          <p:spPr bwMode="auto">
            <a:xfrm flipH="1" flipV="1">
              <a:off x="2400" y="573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Line 200"/>
            <p:cNvSpPr>
              <a:spLocks noChangeShapeType="1"/>
            </p:cNvSpPr>
            <p:nvPr/>
          </p:nvSpPr>
          <p:spPr bwMode="auto">
            <a:xfrm flipH="1" flipV="1">
              <a:off x="2384" y="571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199"/>
            <p:cNvSpPr>
              <a:spLocks/>
            </p:cNvSpPr>
            <p:nvPr/>
          </p:nvSpPr>
          <p:spPr bwMode="auto">
            <a:xfrm>
              <a:off x="2371" y="5696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Line 198"/>
            <p:cNvSpPr>
              <a:spLocks noChangeShapeType="1"/>
            </p:cNvSpPr>
            <p:nvPr/>
          </p:nvSpPr>
          <p:spPr bwMode="auto">
            <a:xfrm flipH="1" flipV="1">
              <a:off x="2358" y="56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Line 197"/>
            <p:cNvSpPr>
              <a:spLocks noChangeShapeType="1"/>
            </p:cNvSpPr>
            <p:nvPr/>
          </p:nvSpPr>
          <p:spPr bwMode="auto">
            <a:xfrm flipH="1" flipV="1">
              <a:off x="2342" y="566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Line 196"/>
            <p:cNvSpPr>
              <a:spLocks noChangeShapeType="1"/>
            </p:cNvSpPr>
            <p:nvPr/>
          </p:nvSpPr>
          <p:spPr bwMode="auto">
            <a:xfrm flipH="1" flipV="1">
              <a:off x="2330" y="564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195"/>
            <p:cNvSpPr>
              <a:spLocks/>
            </p:cNvSpPr>
            <p:nvPr/>
          </p:nvSpPr>
          <p:spPr bwMode="auto">
            <a:xfrm>
              <a:off x="2317" y="5623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6 h 13"/>
                <a:gd name="T4" fmla="*/ 0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Line 194"/>
            <p:cNvSpPr>
              <a:spLocks noChangeShapeType="1"/>
            </p:cNvSpPr>
            <p:nvPr/>
          </p:nvSpPr>
          <p:spPr bwMode="auto">
            <a:xfrm flipH="1" flipV="1">
              <a:off x="2304" y="560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Line 193"/>
            <p:cNvSpPr>
              <a:spLocks noChangeShapeType="1"/>
            </p:cNvSpPr>
            <p:nvPr/>
          </p:nvSpPr>
          <p:spPr bwMode="auto">
            <a:xfrm flipH="1" flipV="1">
              <a:off x="2291" y="558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Line 192"/>
            <p:cNvSpPr>
              <a:spLocks noChangeShapeType="1"/>
            </p:cNvSpPr>
            <p:nvPr/>
          </p:nvSpPr>
          <p:spPr bwMode="auto">
            <a:xfrm flipH="1" flipV="1">
              <a:off x="2278" y="556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191"/>
            <p:cNvSpPr>
              <a:spLocks/>
            </p:cNvSpPr>
            <p:nvPr/>
          </p:nvSpPr>
          <p:spPr bwMode="auto">
            <a:xfrm>
              <a:off x="2266" y="5546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Line 190"/>
            <p:cNvSpPr>
              <a:spLocks noChangeShapeType="1"/>
            </p:cNvSpPr>
            <p:nvPr/>
          </p:nvSpPr>
          <p:spPr bwMode="auto">
            <a:xfrm flipH="1" flipV="1">
              <a:off x="2253" y="552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Line 189"/>
            <p:cNvSpPr>
              <a:spLocks noChangeShapeType="1"/>
            </p:cNvSpPr>
            <p:nvPr/>
          </p:nvSpPr>
          <p:spPr bwMode="auto">
            <a:xfrm flipH="1" flipV="1">
              <a:off x="2240" y="550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Line 188"/>
            <p:cNvSpPr>
              <a:spLocks noChangeShapeType="1"/>
            </p:cNvSpPr>
            <p:nvPr/>
          </p:nvSpPr>
          <p:spPr bwMode="auto">
            <a:xfrm flipH="1" flipV="1">
              <a:off x="2227" y="548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Line 187"/>
            <p:cNvSpPr>
              <a:spLocks noChangeShapeType="1"/>
            </p:cNvSpPr>
            <p:nvPr/>
          </p:nvSpPr>
          <p:spPr bwMode="auto">
            <a:xfrm flipH="1" flipV="1">
              <a:off x="2214" y="54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Line 186"/>
            <p:cNvSpPr>
              <a:spLocks noChangeShapeType="1"/>
            </p:cNvSpPr>
            <p:nvPr/>
          </p:nvSpPr>
          <p:spPr bwMode="auto">
            <a:xfrm flipH="1" flipV="1">
              <a:off x="2202" y="54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Line 185"/>
            <p:cNvSpPr>
              <a:spLocks noChangeShapeType="1"/>
            </p:cNvSpPr>
            <p:nvPr/>
          </p:nvSpPr>
          <p:spPr bwMode="auto">
            <a:xfrm flipH="1" flipV="1">
              <a:off x="2189" y="543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610" name="Line 183"/>
          <p:cNvSpPr>
            <a:spLocks noChangeShapeType="1"/>
          </p:cNvSpPr>
          <p:nvPr/>
        </p:nvSpPr>
        <p:spPr bwMode="auto">
          <a:xfrm flipH="1" flipV="1">
            <a:off x="1629279" y="461201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1" name="Line 182"/>
          <p:cNvSpPr>
            <a:spLocks noChangeShapeType="1"/>
          </p:cNvSpPr>
          <p:nvPr/>
        </p:nvSpPr>
        <p:spPr bwMode="auto">
          <a:xfrm flipH="1" flipV="1">
            <a:off x="1619192" y="4591838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2" name="Line 181"/>
          <p:cNvSpPr>
            <a:spLocks noChangeShapeType="1"/>
          </p:cNvSpPr>
          <p:nvPr/>
        </p:nvSpPr>
        <p:spPr bwMode="auto">
          <a:xfrm flipH="1" flipV="1">
            <a:off x="1606584" y="456914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3" name="Line 180"/>
          <p:cNvSpPr>
            <a:spLocks noChangeShapeType="1"/>
          </p:cNvSpPr>
          <p:nvPr/>
        </p:nvSpPr>
        <p:spPr bwMode="auto">
          <a:xfrm flipH="1" flipV="1">
            <a:off x="1593975" y="4551491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4" name="Freeform 179"/>
          <p:cNvSpPr>
            <a:spLocks/>
          </p:cNvSpPr>
          <p:nvPr/>
        </p:nvSpPr>
        <p:spPr bwMode="auto">
          <a:xfrm>
            <a:off x="1583888" y="4531317"/>
            <a:ext cx="5043" cy="12609"/>
          </a:xfrm>
          <a:custGeom>
            <a:avLst/>
            <a:gdLst>
              <a:gd name="T0" fmla="*/ 7 w 7"/>
              <a:gd name="T1" fmla="*/ 12 h 12"/>
              <a:gd name="T2" fmla="*/ 0 w 7"/>
              <a:gd name="T3" fmla="*/ 2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5" name="Line 178"/>
          <p:cNvSpPr>
            <a:spLocks noChangeShapeType="1"/>
          </p:cNvSpPr>
          <p:nvPr/>
        </p:nvSpPr>
        <p:spPr bwMode="auto">
          <a:xfrm flipH="1" flipV="1">
            <a:off x="1568757" y="451114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6" name="Line 177"/>
          <p:cNvSpPr>
            <a:spLocks noChangeShapeType="1"/>
          </p:cNvSpPr>
          <p:nvPr/>
        </p:nvSpPr>
        <p:spPr bwMode="auto">
          <a:xfrm flipH="1" flipV="1">
            <a:off x="1561193" y="44884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7" name="Line 176"/>
          <p:cNvSpPr>
            <a:spLocks noChangeShapeType="1"/>
          </p:cNvSpPr>
          <p:nvPr/>
        </p:nvSpPr>
        <p:spPr bwMode="auto">
          <a:xfrm flipH="1" flipV="1">
            <a:off x="1548584" y="447079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8" name="Freeform 175"/>
          <p:cNvSpPr>
            <a:spLocks/>
          </p:cNvSpPr>
          <p:nvPr/>
        </p:nvSpPr>
        <p:spPr bwMode="auto">
          <a:xfrm>
            <a:off x="1538497" y="4450622"/>
            <a:ext cx="5043" cy="12609"/>
          </a:xfrm>
          <a:custGeom>
            <a:avLst/>
            <a:gdLst>
              <a:gd name="T0" fmla="*/ 7 w 7"/>
              <a:gd name="T1" fmla="*/ 12 h 12"/>
              <a:gd name="T2" fmla="*/ 4 w 7"/>
              <a:gd name="T3" fmla="*/ 5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4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9" name="Line 174"/>
          <p:cNvSpPr>
            <a:spLocks noChangeShapeType="1"/>
          </p:cNvSpPr>
          <p:nvPr/>
        </p:nvSpPr>
        <p:spPr bwMode="auto">
          <a:xfrm flipH="1" flipV="1">
            <a:off x="1525889" y="44279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0" name="Line 173"/>
          <p:cNvSpPr>
            <a:spLocks noChangeShapeType="1"/>
          </p:cNvSpPr>
          <p:nvPr/>
        </p:nvSpPr>
        <p:spPr bwMode="auto">
          <a:xfrm flipH="1" flipV="1">
            <a:off x="1515802" y="440775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1" name="Line 172"/>
          <p:cNvSpPr>
            <a:spLocks noChangeShapeType="1"/>
          </p:cNvSpPr>
          <p:nvPr/>
        </p:nvSpPr>
        <p:spPr bwMode="auto">
          <a:xfrm flipH="1" flipV="1">
            <a:off x="1505715" y="439010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2" name="Line 171"/>
          <p:cNvSpPr>
            <a:spLocks noChangeShapeType="1"/>
          </p:cNvSpPr>
          <p:nvPr/>
        </p:nvSpPr>
        <p:spPr bwMode="auto">
          <a:xfrm flipH="1" flipV="1">
            <a:off x="1493106" y="436488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3" name="Line 170"/>
          <p:cNvSpPr>
            <a:spLocks noChangeShapeType="1"/>
          </p:cNvSpPr>
          <p:nvPr/>
        </p:nvSpPr>
        <p:spPr bwMode="auto">
          <a:xfrm flipH="1" flipV="1">
            <a:off x="1483019" y="43472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4" name="Line 169"/>
          <p:cNvSpPr>
            <a:spLocks noChangeShapeType="1"/>
          </p:cNvSpPr>
          <p:nvPr/>
        </p:nvSpPr>
        <p:spPr bwMode="auto">
          <a:xfrm flipH="1" flipV="1">
            <a:off x="1472932" y="432453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5" name="Line 168"/>
          <p:cNvSpPr>
            <a:spLocks noChangeShapeType="1"/>
          </p:cNvSpPr>
          <p:nvPr/>
        </p:nvSpPr>
        <p:spPr bwMode="auto">
          <a:xfrm flipH="1" flipV="1">
            <a:off x="1462845" y="430436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6" name="Line 167"/>
          <p:cNvSpPr>
            <a:spLocks noChangeShapeType="1"/>
          </p:cNvSpPr>
          <p:nvPr/>
        </p:nvSpPr>
        <p:spPr bwMode="auto">
          <a:xfrm flipH="1" flipV="1">
            <a:off x="1452758" y="428418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7" name="Line 166"/>
          <p:cNvSpPr>
            <a:spLocks noChangeShapeType="1"/>
          </p:cNvSpPr>
          <p:nvPr/>
        </p:nvSpPr>
        <p:spPr bwMode="auto">
          <a:xfrm flipH="1" flipV="1">
            <a:off x="1440151" y="426401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8" name="Line 165"/>
          <p:cNvSpPr>
            <a:spLocks noChangeShapeType="1"/>
          </p:cNvSpPr>
          <p:nvPr/>
        </p:nvSpPr>
        <p:spPr bwMode="auto">
          <a:xfrm flipH="1" flipV="1">
            <a:off x="1432585" y="424132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9" name="Line 164"/>
          <p:cNvSpPr>
            <a:spLocks noChangeShapeType="1"/>
          </p:cNvSpPr>
          <p:nvPr/>
        </p:nvSpPr>
        <p:spPr bwMode="auto">
          <a:xfrm flipH="1" flipV="1">
            <a:off x="1422498" y="422114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0" name="Line 163"/>
          <p:cNvSpPr>
            <a:spLocks noChangeShapeType="1"/>
          </p:cNvSpPr>
          <p:nvPr/>
        </p:nvSpPr>
        <p:spPr bwMode="auto">
          <a:xfrm flipH="1" flipV="1">
            <a:off x="1412411" y="41984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1" name="Line 162"/>
          <p:cNvSpPr>
            <a:spLocks noChangeShapeType="1"/>
          </p:cNvSpPr>
          <p:nvPr/>
        </p:nvSpPr>
        <p:spPr bwMode="auto">
          <a:xfrm flipH="1" flipV="1">
            <a:off x="1404847" y="417827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2" name="Line 161"/>
          <p:cNvSpPr>
            <a:spLocks noChangeShapeType="1"/>
          </p:cNvSpPr>
          <p:nvPr/>
        </p:nvSpPr>
        <p:spPr bwMode="auto">
          <a:xfrm flipH="1" flipV="1">
            <a:off x="1397281" y="4155582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3" name="Line 160"/>
          <p:cNvSpPr>
            <a:spLocks noChangeShapeType="1"/>
          </p:cNvSpPr>
          <p:nvPr/>
        </p:nvSpPr>
        <p:spPr bwMode="auto">
          <a:xfrm flipH="1" flipV="1">
            <a:off x="1387194" y="41379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4" name="Line 159"/>
          <p:cNvSpPr>
            <a:spLocks noChangeShapeType="1"/>
          </p:cNvSpPr>
          <p:nvPr/>
        </p:nvSpPr>
        <p:spPr bwMode="auto">
          <a:xfrm flipH="1" flipV="1">
            <a:off x="1377107" y="411523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5" name="Line 158"/>
          <p:cNvSpPr>
            <a:spLocks noChangeShapeType="1"/>
          </p:cNvSpPr>
          <p:nvPr/>
        </p:nvSpPr>
        <p:spPr bwMode="auto">
          <a:xfrm flipH="1" flipV="1">
            <a:off x="1367020" y="409253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6" name="Line 157"/>
          <p:cNvSpPr>
            <a:spLocks noChangeShapeType="1"/>
          </p:cNvSpPr>
          <p:nvPr/>
        </p:nvSpPr>
        <p:spPr bwMode="auto">
          <a:xfrm flipH="1" flipV="1">
            <a:off x="1359456" y="407236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7" name="Freeform 156"/>
          <p:cNvSpPr>
            <a:spLocks/>
          </p:cNvSpPr>
          <p:nvPr/>
        </p:nvSpPr>
        <p:spPr bwMode="auto">
          <a:xfrm>
            <a:off x="1351890" y="4049669"/>
            <a:ext cx="5043" cy="12608"/>
          </a:xfrm>
          <a:custGeom>
            <a:avLst/>
            <a:gdLst>
              <a:gd name="T0" fmla="*/ 6 w 6"/>
              <a:gd name="T1" fmla="*/ 13 h 13"/>
              <a:gd name="T2" fmla="*/ 3 w 6"/>
              <a:gd name="T3" fmla="*/ 8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8" name="Line 155"/>
          <p:cNvSpPr>
            <a:spLocks noChangeShapeType="1"/>
          </p:cNvSpPr>
          <p:nvPr/>
        </p:nvSpPr>
        <p:spPr bwMode="auto">
          <a:xfrm flipH="1" flipV="1">
            <a:off x="1341803" y="40269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9" name="Line 154"/>
          <p:cNvSpPr>
            <a:spLocks noChangeShapeType="1"/>
          </p:cNvSpPr>
          <p:nvPr/>
        </p:nvSpPr>
        <p:spPr bwMode="auto">
          <a:xfrm flipH="1" flipV="1">
            <a:off x="1334238" y="4004278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0" name="Line 153"/>
          <p:cNvSpPr>
            <a:spLocks noChangeShapeType="1"/>
          </p:cNvSpPr>
          <p:nvPr/>
        </p:nvSpPr>
        <p:spPr bwMode="auto">
          <a:xfrm flipH="1" flipV="1">
            <a:off x="1324152" y="3986626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1" name="Freeform 152"/>
          <p:cNvSpPr>
            <a:spLocks/>
          </p:cNvSpPr>
          <p:nvPr/>
        </p:nvSpPr>
        <p:spPr bwMode="auto">
          <a:xfrm>
            <a:off x="1319108" y="3961408"/>
            <a:ext cx="2521" cy="15130"/>
          </a:xfrm>
          <a:custGeom>
            <a:avLst/>
            <a:gdLst>
              <a:gd name="T0" fmla="*/ 3 w 3"/>
              <a:gd name="T1" fmla="*/ 13 h 13"/>
              <a:gd name="T2" fmla="*/ 3 w 3"/>
              <a:gd name="T3" fmla="*/ 9 h 13"/>
              <a:gd name="T4" fmla="*/ 0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3" y="13"/>
                </a:moveTo>
                <a:lnTo>
                  <a:pt x="3" y="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2" name="Line 151"/>
          <p:cNvSpPr>
            <a:spLocks noChangeShapeType="1"/>
          </p:cNvSpPr>
          <p:nvPr/>
        </p:nvSpPr>
        <p:spPr bwMode="auto">
          <a:xfrm flipH="1" flipV="1">
            <a:off x="1309021" y="394123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3" name="Line 150"/>
          <p:cNvSpPr>
            <a:spLocks noChangeShapeType="1"/>
          </p:cNvSpPr>
          <p:nvPr/>
        </p:nvSpPr>
        <p:spPr bwMode="auto">
          <a:xfrm flipH="1" flipV="1">
            <a:off x="1301455" y="391854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4" name="Line 149"/>
          <p:cNvSpPr>
            <a:spLocks noChangeShapeType="1"/>
          </p:cNvSpPr>
          <p:nvPr/>
        </p:nvSpPr>
        <p:spPr bwMode="auto">
          <a:xfrm flipH="1" flipV="1">
            <a:off x="1291368" y="3898366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5" name="Freeform 148"/>
          <p:cNvSpPr>
            <a:spLocks/>
          </p:cNvSpPr>
          <p:nvPr/>
        </p:nvSpPr>
        <p:spPr bwMode="auto">
          <a:xfrm>
            <a:off x="1286325" y="3875670"/>
            <a:ext cx="5043" cy="12609"/>
          </a:xfrm>
          <a:custGeom>
            <a:avLst/>
            <a:gdLst>
              <a:gd name="T0" fmla="*/ 6 w 6"/>
              <a:gd name="T1" fmla="*/ 13 h 13"/>
              <a:gd name="T2" fmla="*/ 3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1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6" name="Line 147"/>
          <p:cNvSpPr>
            <a:spLocks noChangeShapeType="1"/>
          </p:cNvSpPr>
          <p:nvPr/>
        </p:nvSpPr>
        <p:spPr bwMode="auto">
          <a:xfrm flipH="1" flipV="1">
            <a:off x="1281282" y="3852975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7" name="Line 146"/>
          <p:cNvSpPr>
            <a:spLocks noChangeShapeType="1"/>
          </p:cNvSpPr>
          <p:nvPr/>
        </p:nvSpPr>
        <p:spPr bwMode="auto">
          <a:xfrm flipH="1" flipV="1">
            <a:off x="1273717" y="3830279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8" name="Line 145"/>
          <p:cNvSpPr>
            <a:spLocks noChangeShapeType="1"/>
          </p:cNvSpPr>
          <p:nvPr/>
        </p:nvSpPr>
        <p:spPr bwMode="auto">
          <a:xfrm flipH="1" flipV="1">
            <a:off x="1263630" y="3807584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9" name="Line 144"/>
          <p:cNvSpPr>
            <a:spLocks noChangeShapeType="1"/>
          </p:cNvSpPr>
          <p:nvPr/>
        </p:nvSpPr>
        <p:spPr bwMode="auto">
          <a:xfrm flipH="1" flipV="1">
            <a:off x="1256064" y="3784888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0" name="Line 143"/>
          <p:cNvSpPr>
            <a:spLocks noChangeShapeType="1"/>
          </p:cNvSpPr>
          <p:nvPr/>
        </p:nvSpPr>
        <p:spPr bwMode="auto">
          <a:xfrm flipH="1" flipV="1">
            <a:off x="1251021" y="3762193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1" name="Line 142"/>
          <p:cNvSpPr>
            <a:spLocks noChangeShapeType="1"/>
          </p:cNvSpPr>
          <p:nvPr/>
        </p:nvSpPr>
        <p:spPr bwMode="auto">
          <a:xfrm flipH="1" flipV="1">
            <a:off x="1243457" y="3739497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2" name="Line 141"/>
          <p:cNvSpPr>
            <a:spLocks noChangeShapeType="1"/>
          </p:cNvSpPr>
          <p:nvPr/>
        </p:nvSpPr>
        <p:spPr bwMode="auto">
          <a:xfrm flipH="1" flipV="1">
            <a:off x="1238413" y="371932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3" name="Line 140"/>
          <p:cNvSpPr>
            <a:spLocks noChangeShapeType="1"/>
          </p:cNvSpPr>
          <p:nvPr/>
        </p:nvSpPr>
        <p:spPr bwMode="auto">
          <a:xfrm flipH="1" flipV="1">
            <a:off x="1230847" y="36991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4" name="Line 139"/>
          <p:cNvSpPr>
            <a:spLocks noChangeShapeType="1"/>
          </p:cNvSpPr>
          <p:nvPr/>
        </p:nvSpPr>
        <p:spPr bwMode="auto">
          <a:xfrm flipH="1" flipV="1">
            <a:off x="1225804" y="367645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5" name="Line 138"/>
          <p:cNvSpPr>
            <a:spLocks noChangeShapeType="1"/>
          </p:cNvSpPr>
          <p:nvPr/>
        </p:nvSpPr>
        <p:spPr bwMode="auto">
          <a:xfrm flipH="1" flipV="1">
            <a:off x="1218239" y="365375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6" name="Line 137"/>
          <p:cNvSpPr>
            <a:spLocks noChangeShapeType="1"/>
          </p:cNvSpPr>
          <p:nvPr/>
        </p:nvSpPr>
        <p:spPr bwMode="auto">
          <a:xfrm flipH="1" flipV="1">
            <a:off x="1215717" y="363106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7" name="Line 136"/>
          <p:cNvSpPr>
            <a:spLocks noChangeShapeType="1"/>
          </p:cNvSpPr>
          <p:nvPr/>
        </p:nvSpPr>
        <p:spPr bwMode="auto">
          <a:xfrm flipH="1" flipV="1">
            <a:off x="1208153" y="3608368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8" name="Line 135"/>
          <p:cNvSpPr>
            <a:spLocks noChangeShapeType="1"/>
          </p:cNvSpPr>
          <p:nvPr/>
        </p:nvSpPr>
        <p:spPr bwMode="auto">
          <a:xfrm flipH="1" flipV="1">
            <a:off x="1203109" y="358567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9" name="Line 134"/>
          <p:cNvSpPr>
            <a:spLocks noChangeShapeType="1"/>
          </p:cNvSpPr>
          <p:nvPr/>
        </p:nvSpPr>
        <p:spPr bwMode="auto">
          <a:xfrm flipH="1" flipV="1">
            <a:off x="1195543" y="356297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0" name="Line 133"/>
          <p:cNvSpPr>
            <a:spLocks noChangeShapeType="1"/>
          </p:cNvSpPr>
          <p:nvPr/>
        </p:nvSpPr>
        <p:spPr bwMode="auto">
          <a:xfrm flipH="1" flipV="1">
            <a:off x="1193022" y="3540282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1" name="Line 132"/>
          <p:cNvSpPr>
            <a:spLocks noChangeShapeType="1"/>
          </p:cNvSpPr>
          <p:nvPr/>
        </p:nvSpPr>
        <p:spPr bwMode="auto">
          <a:xfrm flipH="1" flipV="1">
            <a:off x="1185456" y="35175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2" name="Line 131"/>
          <p:cNvSpPr>
            <a:spLocks noChangeShapeType="1"/>
          </p:cNvSpPr>
          <p:nvPr/>
        </p:nvSpPr>
        <p:spPr bwMode="auto">
          <a:xfrm flipH="1" flipV="1">
            <a:off x="1182935" y="349489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3" name="Line 130"/>
          <p:cNvSpPr>
            <a:spLocks noChangeShapeType="1"/>
          </p:cNvSpPr>
          <p:nvPr/>
        </p:nvSpPr>
        <p:spPr bwMode="auto">
          <a:xfrm flipH="1" flipV="1">
            <a:off x="1175369" y="34721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4" name="Freeform 129"/>
          <p:cNvSpPr>
            <a:spLocks/>
          </p:cNvSpPr>
          <p:nvPr/>
        </p:nvSpPr>
        <p:spPr bwMode="auto">
          <a:xfrm>
            <a:off x="1172848" y="3449500"/>
            <a:ext cx="2521" cy="12608"/>
          </a:xfrm>
          <a:custGeom>
            <a:avLst/>
            <a:gdLst>
              <a:gd name="T0" fmla="*/ 3 w 3"/>
              <a:gd name="T1" fmla="*/ 12 h 12"/>
              <a:gd name="T2" fmla="*/ 0 w 3"/>
              <a:gd name="T3" fmla="*/ 2 h 12"/>
              <a:gd name="T4" fmla="*/ 0 w 3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2">
                <a:moveTo>
                  <a:pt x="3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5" name="Line 128"/>
          <p:cNvSpPr>
            <a:spLocks noChangeShapeType="1"/>
          </p:cNvSpPr>
          <p:nvPr/>
        </p:nvSpPr>
        <p:spPr bwMode="auto">
          <a:xfrm flipH="1" flipV="1">
            <a:off x="1167805" y="342680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6" name="Line 127"/>
          <p:cNvSpPr>
            <a:spLocks noChangeShapeType="1"/>
          </p:cNvSpPr>
          <p:nvPr/>
        </p:nvSpPr>
        <p:spPr bwMode="auto">
          <a:xfrm flipH="1" flipV="1">
            <a:off x="1162762" y="340410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7" name="Line 126"/>
          <p:cNvSpPr>
            <a:spLocks noChangeShapeType="1"/>
          </p:cNvSpPr>
          <p:nvPr/>
        </p:nvSpPr>
        <p:spPr bwMode="auto">
          <a:xfrm flipV="1">
            <a:off x="1160239" y="3378892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8" name="Freeform 125"/>
          <p:cNvSpPr>
            <a:spLocks/>
          </p:cNvSpPr>
          <p:nvPr/>
        </p:nvSpPr>
        <p:spPr bwMode="auto">
          <a:xfrm>
            <a:off x="1155196" y="3356196"/>
            <a:ext cx="2523" cy="15130"/>
          </a:xfrm>
          <a:custGeom>
            <a:avLst/>
            <a:gdLst>
              <a:gd name="T0" fmla="*/ 3 w 3"/>
              <a:gd name="T1" fmla="*/ 16 h 16"/>
              <a:gd name="T2" fmla="*/ 3 w 3"/>
              <a:gd name="T3" fmla="*/ 5 h 16"/>
              <a:gd name="T4" fmla="*/ 0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3" y="16"/>
                </a:move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9" name="Line 124"/>
          <p:cNvSpPr>
            <a:spLocks noChangeShapeType="1"/>
          </p:cNvSpPr>
          <p:nvPr/>
        </p:nvSpPr>
        <p:spPr bwMode="auto">
          <a:xfrm flipH="1" flipV="1">
            <a:off x="1150152" y="333350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0" name="Line 123"/>
          <p:cNvSpPr>
            <a:spLocks noChangeShapeType="1"/>
          </p:cNvSpPr>
          <p:nvPr/>
        </p:nvSpPr>
        <p:spPr bwMode="auto">
          <a:xfrm flipH="1" flipV="1">
            <a:off x="1147631" y="331080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1" name="Line 122"/>
          <p:cNvSpPr>
            <a:spLocks noChangeShapeType="1"/>
          </p:cNvSpPr>
          <p:nvPr/>
        </p:nvSpPr>
        <p:spPr bwMode="auto">
          <a:xfrm flipV="1">
            <a:off x="1145109" y="328811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2" name="Freeform 121"/>
          <p:cNvSpPr>
            <a:spLocks/>
          </p:cNvSpPr>
          <p:nvPr/>
        </p:nvSpPr>
        <p:spPr bwMode="auto">
          <a:xfrm>
            <a:off x="1140065" y="3265414"/>
            <a:ext cx="0" cy="12609"/>
          </a:xfrm>
          <a:custGeom>
            <a:avLst/>
            <a:gdLst>
              <a:gd name="T0" fmla="*/ 13 h 13"/>
              <a:gd name="T1" fmla="*/ 7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3" name="Line 120"/>
          <p:cNvSpPr>
            <a:spLocks noChangeShapeType="1"/>
          </p:cNvSpPr>
          <p:nvPr/>
        </p:nvSpPr>
        <p:spPr bwMode="auto">
          <a:xfrm flipV="1">
            <a:off x="1137544" y="324271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4" name="Line 119"/>
          <p:cNvSpPr>
            <a:spLocks noChangeShapeType="1"/>
          </p:cNvSpPr>
          <p:nvPr/>
        </p:nvSpPr>
        <p:spPr bwMode="auto">
          <a:xfrm flipV="1">
            <a:off x="1135022" y="322002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5" name="Line 118"/>
          <p:cNvSpPr>
            <a:spLocks noChangeShapeType="1"/>
          </p:cNvSpPr>
          <p:nvPr/>
        </p:nvSpPr>
        <p:spPr bwMode="auto">
          <a:xfrm flipV="1">
            <a:off x="1129978" y="31973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6" name="Freeform 117"/>
          <p:cNvSpPr>
            <a:spLocks/>
          </p:cNvSpPr>
          <p:nvPr/>
        </p:nvSpPr>
        <p:spPr bwMode="auto">
          <a:xfrm>
            <a:off x="1127458" y="3172111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7" name="Line 116"/>
          <p:cNvSpPr>
            <a:spLocks noChangeShapeType="1"/>
          </p:cNvSpPr>
          <p:nvPr/>
        </p:nvSpPr>
        <p:spPr bwMode="auto">
          <a:xfrm flipV="1">
            <a:off x="1124935" y="314941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8" name="Line 115"/>
          <p:cNvSpPr>
            <a:spLocks noChangeShapeType="1"/>
          </p:cNvSpPr>
          <p:nvPr/>
        </p:nvSpPr>
        <p:spPr bwMode="auto">
          <a:xfrm flipV="1">
            <a:off x="1122414" y="3126720"/>
            <a:ext cx="0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9" name="Line 114"/>
          <p:cNvSpPr>
            <a:spLocks noChangeShapeType="1"/>
          </p:cNvSpPr>
          <p:nvPr/>
        </p:nvSpPr>
        <p:spPr bwMode="auto">
          <a:xfrm flipH="1" flipV="1">
            <a:off x="1119892" y="310402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0" name="Freeform 113"/>
          <p:cNvSpPr>
            <a:spLocks/>
          </p:cNvSpPr>
          <p:nvPr/>
        </p:nvSpPr>
        <p:spPr bwMode="auto">
          <a:xfrm>
            <a:off x="1114848" y="3081329"/>
            <a:ext cx="5043" cy="12608"/>
          </a:xfrm>
          <a:custGeom>
            <a:avLst/>
            <a:gdLst>
              <a:gd name="T0" fmla="*/ 4 w 4"/>
              <a:gd name="T1" fmla="*/ 13 h 13"/>
              <a:gd name="T2" fmla="*/ 4 w 4"/>
              <a:gd name="T3" fmla="*/ 10 h 13"/>
              <a:gd name="T4" fmla="*/ 0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4" y="13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1" name="Line 112"/>
          <p:cNvSpPr>
            <a:spLocks noChangeShapeType="1"/>
          </p:cNvSpPr>
          <p:nvPr/>
        </p:nvSpPr>
        <p:spPr bwMode="auto">
          <a:xfrm flipV="1">
            <a:off x="1114848" y="305863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2" name="Line 111"/>
          <p:cNvSpPr>
            <a:spLocks noChangeShapeType="1"/>
          </p:cNvSpPr>
          <p:nvPr/>
        </p:nvSpPr>
        <p:spPr bwMode="auto">
          <a:xfrm flipH="1" flipV="1">
            <a:off x="1112327" y="303341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3" name="Line 110"/>
          <p:cNvSpPr>
            <a:spLocks noChangeShapeType="1"/>
          </p:cNvSpPr>
          <p:nvPr/>
        </p:nvSpPr>
        <p:spPr bwMode="auto">
          <a:xfrm flipH="1" flipV="1">
            <a:off x="1109805" y="3010721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4" name="Freeform 109"/>
          <p:cNvSpPr>
            <a:spLocks/>
          </p:cNvSpPr>
          <p:nvPr/>
        </p:nvSpPr>
        <p:spPr bwMode="auto">
          <a:xfrm>
            <a:off x="1109805" y="2988025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5" name="Line 108"/>
          <p:cNvSpPr>
            <a:spLocks noChangeShapeType="1"/>
          </p:cNvSpPr>
          <p:nvPr/>
        </p:nvSpPr>
        <p:spPr bwMode="auto">
          <a:xfrm flipH="1" flipV="1">
            <a:off x="1104761" y="296533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6" name="Line 107"/>
          <p:cNvSpPr>
            <a:spLocks noChangeShapeType="1"/>
          </p:cNvSpPr>
          <p:nvPr/>
        </p:nvSpPr>
        <p:spPr bwMode="auto">
          <a:xfrm flipV="1">
            <a:off x="1104761" y="294263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7" name="Line 106"/>
          <p:cNvSpPr>
            <a:spLocks noChangeShapeType="1"/>
          </p:cNvSpPr>
          <p:nvPr/>
        </p:nvSpPr>
        <p:spPr bwMode="auto">
          <a:xfrm flipV="1">
            <a:off x="1104761" y="291741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8" name="Freeform 105"/>
          <p:cNvSpPr>
            <a:spLocks/>
          </p:cNvSpPr>
          <p:nvPr/>
        </p:nvSpPr>
        <p:spPr bwMode="auto">
          <a:xfrm>
            <a:off x="1102240" y="2894722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9" name="Line 104"/>
          <p:cNvSpPr>
            <a:spLocks noChangeShapeType="1"/>
          </p:cNvSpPr>
          <p:nvPr/>
        </p:nvSpPr>
        <p:spPr bwMode="auto">
          <a:xfrm flipV="1">
            <a:off x="1102240" y="287202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0" name="Line 103"/>
          <p:cNvSpPr>
            <a:spLocks noChangeShapeType="1"/>
          </p:cNvSpPr>
          <p:nvPr/>
        </p:nvSpPr>
        <p:spPr bwMode="auto">
          <a:xfrm flipV="1">
            <a:off x="1102240" y="284933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1" name="Line 102"/>
          <p:cNvSpPr>
            <a:spLocks noChangeShapeType="1"/>
          </p:cNvSpPr>
          <p:nvPr/>
        </p:nvSpPr>
        <p:spPr bwMode="auto">
          <a:xfrm flipH="1" flipV="1">
            <a:off x="1099718" y="2826635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2" name="Freeform 101"/>
          <p:cNvSpPr>
            <a:spLocks/>
          </p:cNvSpPr>
          <p:nvPr/>
        </p:nvSpPr>
        <p:spPr bwMode="auto">
          <a:xfrm>
            <a:off x="1099718" y="2803940"/>
            <a:ext cx="0" cy="12608"/>
          </a:xfrm>
          <a:custGeom>
            <a:avLst/>
            <a:gdLst>
              <a:gd name="T0" fmla="*/ 12 h 12"/>
              <a:gd name="T1" fmla="*/ 6 h 12"/>
              <a:gd name="T2" fmla="*/ 0 h 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">
                <a:moveTo>
                  <a:pt x="0" y="12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3" name="Line 100"/>
          <p:cNvSpPr>
            <a:spLocks noChangeShapeType="1"/>
          </p:cNvSpPr>
          <p:nvPr/>
        </p:nvSpPr>
        <p:spPr bwMode="auto">
          <a:xfrm flipV="1">
            <a:off x="1099718" y="2778723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4" name="Line 99"/>
          <p:cNvSpPr>
            <a:spLocks noChangeShapeType="1"/>
          </p:cNvSpPr>
          <p:nvPr/>
        </p:nvSpPr>
        <p:spPr bwMode="auto">
          <a:xfrm flipV="1">
            <a:off x="1099718" y="2756027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5" name="Line 98"/>
          <p:cNvSpPr>
            <a:spLocks noChangeShapeType="1"/>
          </p:cNvSpPr>
          <p:nvPr/>
        </p:nvSpPr>
        <p:spPr bwMode="auto">
          <a:xfrm flipV="1">
            <a:off x="1099718" y="2733332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6" name="Freeform 97"/>
          <p:cNvSpPr>
            <a:spLocks/>
          </p:cNvSpPr>
          <p:nvPr/>
        </p:nvSpPr>
        <p:spPr bwMode="auto">
          <a:xfrm>
            <a:off x="1099718" y="2710636"/>
            <a:ext cx="0" cy="12609"/>
          </a:xfrm>
          <a:custGeom>
            <a:avLst/>
            <a:gdLst>
              <a:gd name="T0" fmla="*/ 13 h 13"/>
              <a:gd name="T1" fmla="*/ 6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7" name="Line 96"/>
          <p:cNvSpPr>
            <a:spLocks noChangeShapeType="1"/>
          </p:cNvSpPr>
          <p:nvPr/>
        </p:nvSpPr>
        <p:spPr bwMode="auto">
          <a:xfrm flipV="1">
            <a:off x="1099718" y="2685419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8" name="Line 95"/>
          <p:cNvSpPr>
            <a:spLocks noChangeShapeType="1"/>
          </p:cNvSpPr>
          <p:nvPr/>
        </p:nvSpPr>
        <p:spPr bwMode="auto">
          <a:xfrm flipV="1">
            <a:off x="1099718" y="2662724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9" name="Line 94"/>
          <p:cNvSpPr>
            <a:spLocks noChangeShapeType="1"/>
          </p:cNvSpPr>
          <p:nvPr/>
        </p:nvSpPr>
        <p:spPr bwMode="auto">
          <a:xfrm flipV="1">
            <a:off x="1099718" y="2640028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0" name="Line 93"/>
          <p:cNvSpPr>
            <a:spLocks noChangeShapeType="1"/>
          </p:cNvSpPr>
          <p:nvPr/>
        </p:nvSpPr>
        <p:spPr bwMode="auto">
          <a:xfrm flipV="1">
            <a:off x="1099718" y="261733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1" name="Line 92"/>
          <p:cNvSpPr>
            <a:spLocks noChangeShapeType="1"/>
          </p:cNvSpPr>
          <p:nvPr/>
        </p:nvSpPr>
        <p:spPr bwMode="auto">
          <a:xfrm flipV="1">
            <a:off x="1099718" y="25946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2" name="Line 91"/>
          <p:cNvSpPr>
            <a:spLocks noChangeShapeType="1"/>
          </p:cNvSpPr>
          <p:nvPr/>
        </p:nvSpPr>
        <p:spPr bwMode="auto">
          <a:xfrm flipV="1">
            <a:off x="1102240" y="2569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3" name="Line 90"/>
          <p:cNvSpPr>
            <a:spLocks noChangeShapeType="1"/>
          </p:cNvSpPr>
          <p:nvPr/>
        </p:nvSpPr>
        <p:spPr bwMode="auto">
          <a:xfrm flipV="1">
            <a:off x="1102240" y="254672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4" name="Line 89"/>
          <p:cNvSpPr>
            <a:spLocks noChangeShapeType="1"/>
          </p:cNvSpPr>
          <p:nvPr/>
        </p:nvSpPr>
        <p:spPr bwMode="auto">
          <a:xfrm flipV="1">
            <a:off x="1102240" y="252402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5" name="Line 88"/>
          <p:cNvSpPr>
            <a:spLocks noChangeShapeType="1"/>
          </p:cNvSpPr>
          <p:nvPr/>
        </p:nvSpPr>
        <p:spPr bwMode="auto">
          <a:xfrm flipV="1">
            <a:off x="1104761" y="250133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6" name="Line 87"/>
          <p:cNvSpPr>
            <a:spLocks noChangeShapeType="1"/>
          </p:cNvSpPr>
          <p:nvPr/>
        </p:nvSpPr>
        <p:spPr bwMode="auto">
          <a:xfrm flipV="1">
            <a:off x="1104761" y="247863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7" name="Line 86"/>
          <p:cNvSpPr>
            <a:spLocks noChangeShapeType="1"/>
          </p:cNvSpPr>
          <p:nvPr/>
        </p:nvSpPr>
        <p:spPr bwMode="auto">
          <a:xfrm flipV="1">
            <a:off x="1109805" y="245594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8" name="Line 85"/>
          <p:cNvSpPr>
            <a:spLocks noChangeShapeType="1"/>
          </p:cNvSpPr>
          <p:nvPr/>
        </p:nvSpPr>
        <p:spPr bwMode="auto">
          <a:xfrm flipV="1">
            <a:off x="1109805" y="242820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9" name="Line 84"/>
          <p:cNvSpPr>
            <a:spLocks noChangeShapeType="1"/>
          </p:cNvSpPr>
          <p:nvPr/>
        </p:nvSpPr>
        <p:spPr bwMode="auto">
          <a:xfrm flipV="1">
            <a:off x="1112327" y="2408030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0" name="Line 83"/>
          <p:cNvSpPr>
            <a:spLocks noChangeShapeType="1"/>
          </p:cNvSpPr>
          <p:nvPr/>
        </p:nvSpPr>
        <p:spPr bwMode="auto">
          <a:xfrm flipV="1">
            <a:off x="1114848" y="238533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1" name="Line 82"/>
          <p:cNvSpPr>
            <a:spLocks noChangeShapeType="1"/>
          </p:cNvSpPr>
          <p:nvPr/>
        </p:nvSpPr>
        <p:spPr bwMode="auto">
          <a:xfrm flipV="1">
            <a:off x="1114848" y="236263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2" name="Line 81"/>
          <p:cNvSpPr>
            <a:spLocks noChangeShapeType="1"/>
          </p:cNvSpPr>
          <p:nvPr/>
        </p:nvSpPr>
        <p:spPr bwMode="auto">
          <a:xfrm flipV="1">
            <a:off x="1119892" y="2339944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3" name="Freeform 80"/>
          <p:cNvSpPr>
            <a:spLocks/>
          </p:cNvSpPr>
          <p:nvPr/>
        </p:nvSpPr>
        <p:spPr bwMode="auto">
          <a:xfrm>
            <a:off x="1122414" y="2317248"/>
            <a:ext cx="0" cy="12609"/>
          </a:xfrm>
          <a:custGeom>
            <a:avLst/>
            <a:gdLst>
              <a:gd name="T0" fmla="*/ 13 h 13"/>
              <a:gd name="T1" fmla="*/ 10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4" name="Line 79"/>
          <p:cNvSpPr>
            <a:spLocks noChangeShapeType="1"/>
          </p:cNvSpPr>
          <p:nvPr/>
        </p:nvSpPr>
        <p:spPr bwMode="auto">
          <a:xfrm flipV="1">
            <a:off x="1122414" y="229203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5" name="Line 78"/>
          <p:cNvSpPr>
            <a:spLocks noChangeShapeType="1"/>
          </p:cNvSpPr>
          <p:nvPr/>
        </p:nvSpPr>
        <p:spPr bwMode="auto">
          <a:xfrm flipV="1">
            <a:off x="1124935" y="226681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6" name="Line 77"/>
          <p:cNvSpPr>
            <a:spLocks noChangeShapeType="1"/>
          </p:cNvSpPr>
          <p:nvPr/>
        </p:nvSpPr>
        <p:spPr bwMode="auto">
          <a:xfrm flipV="1">
            <a:off x="1127458" y="224664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7" name="Line 76"/>
          <p:cNvSpPr>
            <a:spLocks noChangeShapeType="1"/>
          </p:cNvSpPr>
          <p:nvPr/>
        </p:nvSpPr>
        <p:spPr bwMode="auto">
          <a:xfrm flipV="1">
            <a:off x="1129978" y="222394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8" name="Line 75"/>
          <p:cNvSpPr>
            <a:spLocks noChangeShapeType="1"/>
          </p:cNvSpPr>
          <p:nvPr/>
        </p:nvSpPr>
        <p:spPr bwMode="auto">
          <a:xfrm flipV="1">
            <a:off x="1135022" y="2201249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9" name="Line 74"/>
          <p:cNvSpPr>
            <a:spLocks noChangeShapeType="1"/>
          </p:cNvSpPr>
          <p:nvPr/>
        </p:nvSpPr>
        <p:spPr bwMode="auto">
          <a:xfrm flipV="1">
            <a:off x="1137544" y="2178554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0" name="Line 73"/>
          <p:cNvSpPr>
            <a:spLocks noChangeShapeType="1"/>
          </p:cNvSpPr>
          <p:nvPr/>
        </p:nvSpPr>
        <p:spPr bwMode="auto">
          <a:xfrm flipV="1">
            <a:off x="1140065" y="215585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1" name="Line 72"/>
          <p:cNvSpPr>
            <a:spLocks noChangeShapeType="1"/>
          </p:cNvSpPr>
          <p:nvPr/>
        </p:nvSpPr>
        <p:spPr bwMode="auto">
          <a:xfrm flipV="1">
            <a:off x="1147631" y="213316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2" name="Line 71"/>
          <p:cNvSpPr>
            <a:spLocks noChangeShapeType="1"/>
          </p:cNvSpPr>
          <p:nvPr/>
        </p:nvSpPr>
        <p:spPr bwMode="auto">
          <a:xfrm flipV="1">
            <a:off x="1150152" y="210542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3" name="Line 70"/>
          <p:cNvSpPr>
            <a:spLocks noChangeShapeType="1"/>
          </p:cNvSpPr>
          <p:nvPr/>
        </p:nvSpPr>
        <p:spPr bwMode="auto">
          <a:xfrm flipV="1">
            <a:off x="1155196" y="208525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4" name="Freeform 69"/>
          <p:cNvSpPr>
            <a:spLocks/>
          </p:cNvSpPr>
          <p:nvPr/>
        </p:nvSpPr>
        <p:spPr bwMode="auto">
          <a:xfrm>
            <a:off x="1157718" y="2062555"/>
            <a:ext cx="2521" cy="15130"/>
          </a:xfrm>
          <a:custGeom>
            <a:avLst/>
            <a:gdLst>
              <a:gd name="T0" fmla="*/ 0 w 3"/>
              <a:gd name="T1" fmla="*/ 16 h 16"/>
              <a:gd name="T2" fmla="*/ 3 w 3"/>
              <a:gd name="T3" fmla="*/ 3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3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5" name="Line 68"/>
          <p:cNvSpPr>
            <a:spLocks noChangeShapeType="1"/>
          </p:cNvSpPr>
          <p:nvPr/>
        </p:nvSpPr>
        <p:spPr bwMode="auto">
          <a:xfrm flipV="1">
            <a:off x="1160239" y="203985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6" name="Line 67"/>
          <p:cNvSpPr>
            <a:spLocks noChangeShapeType="1"/>
          </p:cNvSpPr>
          <p:nvPr/>
        </p:nvSpPr>
        <p:spPr bwMode="auto">
          <a:xfrm flipV="1">
            <a:off x="1167805" y="201716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7" name="Line 66"/>
          <p:cNvSpPr>
            <a:spLocks noChangeShapeType="1"/>
          </p:cNvSpPr>
          <p:nvPr/>
        </p:nvSpPr>
        <p:spPr bwMode="auto">
          <a:xfrm flipV="1">
            <a:off x="1170326" y="199446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8" name="Line 65"/>
          <p:cNvSpPr>
            <a:spLocks noChangeShapeType="1"/>
          </p:cNvSpPr>
          <p:nvPr/>
        </p:nvSpPr>
        <p:spPr bwMode="auto">
          <a:xfrm flipV="1">
            <a:off x="1175369" y="197177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9" name="Line 64"/>
          <p:cNvSpPr>
            <a:spLocks noChangeShapeType="1"/>
          </p:cNvSpPr>
          <p:nvPr/>
        </p:nvSpPr>
        <p:spPr bwMode="auto">
          <a:xfrm flipV="1">
            <a:off x="1180413" y="194907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0" name="Line 63"/>
          <p:cNvSpPr>
            <a:spLocks noChangeShapeType="1"/>
          </p:cNvSpPr>
          <p:nvPr/>
        </p:nvSpPr>
        <p:spPr bwMode="auto">
          <a:xfrm flipV="1">
            <a:off x="1185456" y="192638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1" name="Line 62"/>
          <p:cNvSpPr>
            <a:spLocks noChangeShapeType="1"/>
          </p:cNvSpPr>
          <p:nvPr/>
        </p:nvSpPr>
        <p:spPr bwMode="auto">
          <a:xfrm flipV="1">
            <a:off x="1190500" y="1903686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2" name="Line 61"/>
          <p:cNvSpPr>
            <a:spLocks noChangeShapeType="1"/>
          </p:cNvSpPr>
          <p:nvPr/>
        </p:nvSpPr>
        <p:spPr bwMode="auto">
          <a:xfrm flipV="1">
            <a:off x="1195543" y="1880991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3" name="Line 60"/>
          <p:cNvSpPr>
            <a:spLocks noChangeShapeType="1"/>
          </p:cNvSpPr>
          <p:nvPr/>
        </p:nvSpPr>
        <p:spPr bwMode="auto">
          <a:xfrm flipV="1">
            <a:off x="1203109" y="1858295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4" name="Line 59"/>
          <p:cNvSpPr>
            <a:spLocks noChangeShapeType="1"/>
          </p:cNvSpPr>
          <p:nvPr/>
        </p:nvSpPr>
        <p:spPr bwMode="auto">
          <a:xfrm flipV="1">
            <a:off x="1205630" y="183560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5" name="Line 58"/>
          <p:cNvSpPr>
            <a:spLocks noChangeShapeType="1"/>
          </p:cNvSpPr>
          <p:nvPr/>
        </p:nvSpPr>
        <p:spPr bwMode="auto">
          <a:xfrm flipV="1">
            <a:off x="1210673" y="181290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6" name="Line 57"/>
          <p:cNvSpPr>
            <a:spLocks noChangeShapeType="1"/>
          </p:cNvSpPr>
          <p:nvPr/>
        </p:nvSpPr>
        <p:spPr bwMode="auto">
          <a:xfrm flipV="1">
            <a:off x="1218239" y="179020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7" name="Line 56"/>
          <p:cNvSpPr>
            <a:spLocks noChangeShapeType="1"/>
          </p:cNvSpPr>
          <p:nvPr/>
        </p:nvSpPr>
        <p:spPr bwMode="auto">
          <a:xfrm flipV="1">
            <a:off x="1225804" y="176751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8" name="Line 55"/>
          <p:cNvSpPr>
            <a:spLocks noChangeShapeType="1"/>
          </p:cNvSpPr>
          <p:nvPr/>
        </p:nvSpPr>
        <p:spPr bwMode="auto">
          <a:xfrm flipV="1">
            <a:off x="1230847" y="174481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9" name="Line 54"/>
          <p:cNvSpPr>
            <a:spLocks noChangeShapeType="1"/>
          </p:cNvSpPr>
          <p:nvPr/>
        </p:nvSpPr>
        <p:spPr bwMode="auto">
          <a:xfrm flipV="1">
            <a:off x="1238413" y="172212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0" name="Line 53"/>
          <p:cNvSpPr>
            <a:spLocks noChangeShapeType="1"/>
          </p:cNvSpPr>
          <p:nvPr/>
        </p:nvSpPr>
        <p:spPr bwMode="auto">
          <a:xfrm flipV="1">
            <a:off x="1243457" y="169942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1" name="Freeform 52"/>
          <p:cNvSpPr>
            <a:spLocks/>
          </p:cNvSpPr>
          <p:nvPr/>
        </p:nvSpPr>
        <p:spPr bwMode="auto">
          <a:xfrm>
            <a:off x="1251021" y="1676731"/>
            <a:ext cx="2523" cy="17653"/>
          </a:xfrm>
          <a:custGeom>
            <a:avLst/>
            <a:gdLst>
              <a:gd name="T0" fmla="*/ 0 w 3"/>
              <a:gd name="T1" fmla="*/ 16 h 16"/>
              <a:gd name="T2" fmla="*/ 0 w 3"/>
              <a:gd name="T3" fmla="*/ 7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0" y="7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2" name="Line 51"/>
          <p:cNvSpPr>
            <a:spLocks noChangeShapeType="1"/>
          </p:cNvSpPr>
          <p:nvPr/>
        </p:nvSpPr>
        <p:spPr bwMode="auto">
          <a:xfrm flipV="1">
            <a:off x="1256064" y="165403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3" name="Line 50"/>
          <p:cNvSpPr>
            <a:spLocks noChangeShapeType="1"/>
          </p:cNvSpPr>
          <p:nvPr/>
        </p:nvSpPr>
        <p:spPr bwMode="auto">
          <a:xfrm flipV="1">
            <a:off x="1263630" y="163638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4" name="Line 49"/>
          <p:cNvSpPr>
            <a:spLocks noChangeShapeType="1"/>
          </p:cNvSpPr>
          <p:nvPr/>
        </p:nvSpPr>
        <p:spPr bwMode="auto">
          <a:xfrm flipV="1">
            <a:off x="1271195" y="161368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5" name="Line 48"/>
          <p:cNvSpPr>
            <a:spLocks noChangeShapeType="1"/>
          </p:cNvSpPr>
          <p:nvPr/>
        </p:nvSpPr>
        <p:spPr bwMode="auto">
          <a:xfrm flipV="1">
            <a:off x="1276238" y="159099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6" name="Line 47"/>
          <p:cNvSpPr>
            <a:spLocks noChangeShapeType="1"/>
          </p:cNvSpPr>
          <p:nvPr/>
        </p:nvSpPr>
        <p:spPr bwMode="auto">
          <a:xfrm flipV="1">
            <a:off x="1283804" y="156829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7" name="Line 46"/>
          <p:cNvSpPr>
            <a:spLocks noChangeShapeType="1"/>
          </p:cNvSpPr>
          <p:nvPr/>
        </p:nvSpPr>
        <p:spPr bwMode="auto">
          <a:xfrm flipV="1">
            <a:off x="1291368" y="154560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8" name="Line 45"/>
          <p:cNvSpPr>
            <a:spLocks noChangeShapeType="1"/>
          </p:cNvSpPr>
          <p:nvPr/>
        </p:nvSpPr>
        <p:spPr bwMode="auto">
          <a:xfrm flipV="1">
            <a:off x="1298934" y="1522907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9" name="Line 44"/>
          <p:cNvSpPr>
            <a:spLocks noChangeShapeType="1"/>
          </p:cNvSpPr>
          <p:nvPr/>
        </p:nvSpPr>
        <p:spPr bwMode="auto">
          <a:xfrm flipV="1">
            <a:off x="1306499" y="15027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0" name="Line 43"/>
          <p:cNvSpPr>
            <a:spLocks noChangeShapeType="1"/>
          </p:cNvSpPr>
          <p:nvPr/>
        </p:nvSpPr>
        <p:spPr bwMode="auto">
          <a:xfrm flipV="1">
            <a:off x="1316586" y="14800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1" name="Line 42"/>
          <p:cNvSpPr>
            <a:spLocks noChangeShapeType="1"/>
          </p:cNvSpPr>
          <p:nvPr/>
        </p:nvSpPr>
        <p:spPr bwMode="auto">
          <a:xfrm flipV="1">
            <a:off x="1321629" y="1457343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2" name="Line 41"/>
          <p:cNvSpPr>
            <a:spLocks noChangeShapeType="1"/>
          </p:cNvSpPr>
          <p:nvPr/>
        </p:nvSpPr>
        <p:spPr bwMode="auto">
          <a:xfrm flipV="1">
            <a:off x="1331716" y="1434646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3" name="Line 40"/>
          <p:cNvSpPr>
            <a:spLocks noChangeShapeType="1"/>
          </p:cNvSpPr>
          <p:nvPr/>
        </p:nvSpPr>
        <p:spPr bwMode="auto">
          <a:xfrm flipV="1">
            <a:off x="1336759" y="141447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4" name="Line 39"/>
          <p:cNvSpPr>
            <a:spLocks noChangeShapeType="1"/>
          </p:cNvSpPr>
          <p:nvPr/>
        </p:nvSpPr>
        <p:spPr bwMode="auto">
          <a:xfrm flipV="1">
            <a:off x="1346846" y="139429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5" name="Line 38"/>
          <p:cNvSpPr>
            <a:spLocks noChangeShapeType="1"/>
          </p:cNvSpPr>
          <p:nvPr/>
        </p:nvSpPr>
        <p:spPr bwMode="auto">
          <a:xfrm flipV="1">
            <a:off x="1354412" y="137160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6" name="Line 37"/>
          <p:cNvSpPr>
            <a:spLocks noChangeShapeType="1"/>
          </p:cNvSpPr>
          <p:nvPr/>
        </p:nvSpPr>
        <p:spPr bwMode="auto">
          <a:xfrm flipV="1">
            <a:off x="1364499" y="134890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7" name="Line 36"/>
          <p:cNvSpPr>
            <a:spLocks noChangeShapeType="1"/>
          </p:cNvSpPr>
          <p:nvPr/>
        </p:nvSpPr>
        <p:spPr bwMode="auto">
          <a:xfrm flipV="1">
            <a:off x="1372063" y="13287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8" name="Freeform 35"/>
          <p:cNvSpPr>
            <a:spLocks/>
          </p:cNvSpPr>
          <p:nvPr/>
        </p:nvSpPr>
        <p:spPr bwMode="auto">
          <a:xfrm>
            <a:off x="1379629" y="1306039"/>
            <a:ext cx="7564" cy="12608"/>
          </a:xfrm>
          <a:custGeom>
            <a:avLst/>
            <a:gdLst>
              <a:gd name="T0" fmla="*/ 0 w 6"/>
              <a:gd name="T1" fmla="*/ 13 h 13"/>
              <a:gd name="T2" fmla="*/ 2 w 6"/>
              <a:gd name="T3" fmla="*/ 8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2" y="8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9" name="Line 34"/>
          <p:cNvSpPr>
            <a:spLocks noChangeShapeType="1"/>
          </p:cNvSpPr>
          <p:nvPr/>
        </p:nvSpPr>
        <p:spPr bwMode="auto">
          <a:xfrm flipV="1">
            <a:off x="1389716" y="1283343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0" name="Line 33"/>
          <p:cNvSpPr>
            <a:spLocks noChangeShapeType="1"/>
          </p:cNvSpPr>
          <p:nvPr/>
        </p:nvSpPr>
        <p:spPr bwMode="auto">
          <a:xfrm flipV="1">
            <a:off x="1399803" y="12631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1" name="Line 32"/>
          <p:cNvSpPr>
            <a:spLocks noChangeShapeType="1"/>
          </p:cNvSpPr>
          <p:nvPr/>
        </p:nvSpPr>
        <p:spPr bwMode="auto">
          <a:xfrm flipV="1">
            <a:off x="1407368" y="124299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2" name="Line 31"/>
          <p:cNvSpPr>
            <a:spLocks noChangeShapeType="1"/>
          </p:cNvSpPr>
          <p:nvPr/>
        </p:nvSpPr>
        <p:spPr bwMode="auto">
          <a:xfrm flipV="1">
            <a:off x="1417454" y="122282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3" name="Line 30"/>
          <p:cNvSpPr>
            <a:spLocks noChangeShapeType="1"/>
          </p:cNvSpPr>
          <p:nvPr/>
        </p:nvSpPr>
        <p:spPr bwMode="auto">
          <a:xfrm flipV="1">
            <a:off x="1427541" y="12001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4" name="Line 29"/>
          <p:cNvSpPr>
            <a:spLocks noChangeShapeType="1"/>
          </p:cNvSpPr>
          <p:nvPr/>
        </p:nvSpPr>
        <p:spPr bwMode="auto">
          <a:xfrm flipV="1">
            <a:off x="1435107" y="117743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5" name="Line 28"/>
          <p:cNvSpPr>
            <a:spLocks noChangeShapeType="1"/>
          </p:cNvSpPr>
          <p:nvPr/>
        </p:nvSpPr>
        <p:spPr bwMode="auto">
          <a:xfrm flipV="1">
            <a:off x="1447715" y="1157257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6" name="Line 27"/>
          <p:cNvSpPr>
            <a:spLocks noChangeShapeType="1"/>
          </p:cNvSpPr>
          <p:nvPr/>
        </p:nvSpPr>
        <p:spPr bwMode="auto">
          <a:xfrm flipV="1">
            <a:off x="1457802" y="113456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7" name="Line 26"/>
          <p:cNvSpPr>
            <a:spLocks noChangeShapeType="1"/>
          </p:cNvSpPr>
          <p:nvPr/>
        </p:nvSpPr>
        <p:spPr bwMode="auto">
          <a:xfrm flipV="1">
            <a:off x="1467889" y="111691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8" name="Line 25"/>
          <p:cNvSpPr>
            <a:spLocks noChangeShapeType="1"/>
          </p:cNvSpPr>
          <p:nvPr/>
        </p:nvSpPr>
        <p:spPr bwMode="auto">
          <a:xfrm flipV="1">
            <a:off x="1477976" y="109421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9" name="Line 24"/>
          <p:cNvSpPr>
            <a:spLocks noChangeShapeType="1"/>
          </p:cNvSpPr>
          <p:nvPr/>
        </p:nvSpPr>
        <p:spPr bwMode="auto">
          <a:xfrm flipV="1">
            <a:off x="1485542" y="107404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0" name="Line 23"/>
          <p:cNvSpPr>
            <a:spLocks noChangeShapeType="1"/>
          </p:cNvSpPr>
          <p:nvPr/>
        </p:nvSpPr>
        <p:spPr bwMode="auto">
          <a:xfrm flipV="1">
            <a:off x="1495628" y="1053868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1" name="Line 22"/>
          <p:cNvSpPr>
            <a:spLocks noChangeShapeType="1"/>
          </p:cNvSpPr>
          <p:nvPr/>
        </p:nvSpPr>
        <p:spPr bwMode="auto">
          <a:xfrm flipV="1">
            <a:off x="1505715" y="103117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2" name="Line 21"/>
          <p:cNvSpPr>
            <a:spLocks noChangeShapeType="1"/>
          </p:cNvSpPr>
          <p:nvPr/>
        </p:nvSpPr>
        <p:spPr bwMode="auto">
          <a:xfrm flipV="1">
            <a:off x="1518323" y="1013520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3" name="Line 20"/>
          <p:cNvSpPr>
            <a:spLocks noChangeShapeType="1"/>
          </p:cNvSpPr>
          <p:nvPr/>
        </p:nvSpPr>
        <p:spPr bwMode="auto">
          <a:xfrm flipV="1">
            <a:off x="1528410" y="99082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4" name="Line 19"/>
          <p:cNvSpPr>
            <a:spLocks noChangeShapeType="1"/>
          </p:cNvSpPr>
          <p:nvPr/>
        </p:nvSpPr>
        <p:spPr bwMode="auto">
          <a:xfrm flipV="1">
            <a:off x="1538497" y="9706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5" name="Freeform 18"/>
          <p:cNvSpPr>
            <a:spLocks/>
          </p:cNvSpPr>
          <p:nvPr/>
        </p:nvSpPr>
        <p:spPr bwMode="auto">
          <a:xfrm>
            <a:off x="1551106" y="950476"/>
            <a:ext cx="7564" cy="15130"/>
          </a:xfrm>
          <a:custGeom>
            <a:avLst/>
            <a:gdLst>
              <a:gd name="T0" fmla="*/ 0 w 7"/>
              <a:gd name="T1" fmla="*/ 13 h 13"/>
              <a:gd name="T2" fmla="*/ 0 w 7"/>
              <a:gd name="T3" fmla="*/ 9 h 13"/>
              <a:gd name="T4" fmla="*/ 7 w 7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0" y="9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6" name="Line 17"/>
          <p:cNvSpPr>
            <a:spLocks noChangeShapeType="1"/>
          </p:cNvSpPr>
          <p:nvPr/>
        </p:nvSpPr>
        <p:spPr bwMode="auto">
          <a:xfrm flipV="1">
            <a:off x="1561193" y="930303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7" name="Line 16"/>
          <p:cNvSpPr>
            <a:spLocks noChangeShapeType="1"/>
          </p:cNvSpPr>
          <p:nvPr/>
        </p:nvSpPr>
        <p:spPr bwMode="auto">
          <a:xfrm flipV="1">
            <a:off x="1573801" y="9101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8" name="Line 15"/>
          <p:cNvSpPr>
            <a:spLocks noChangeShapeType="1"/>
          </p:cNvSpPr>
          <p:nvPr/>
        </p:nvSpPr>
        <p:spPr bwMode="auto">
          <a:xfrm flipV="1">
            <a:off x="1583888" y="88995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9" name="Line 14"/>
          <p:cNvSpPr>
            <a:spLocks noChangeShapeType="1"/>
          </p:cNvSpPr>
          <p:nvPr/>
        </p:nvSpPr>
        <p:spPr bwMode="auto">
          <a:xfrm flipV="1">
            <a:off x="1596497" y="869781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0" name="Line 13"/>
          <p:cNvSpPr>
            <a:spLocks noChangeShapeType="1"/>
          </p:cNvSpPr>
          <p:nvPr/>
        </p:nvSpPr>
        <p:spPr bwMode="auto">
          <a:xfrm flipV="1">
            <a:off x="1606584" y="849608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1" name="Line 12"/>
          <p:cNvSpPr>
            <a:spLocks noChangeShapeType="1"/>
          </p:cNvSpPr>
          <p:nvPr/>
        </p:nvSpPr>
        <p:spPr bwMode="auto">
          <a:xfrm flipV="1">
            <a:off x="1619192" y="8294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2" name="Line 11"/>
          <p:cNvSpPr>
            <a:spLocks noChangeShapeType="1"/>
          </p:cNvSpPr>
          <p:nvPr/>
        </p:nvSpPr>
        <p:spPr bwMode="auto">
          <a:xfrm flipV="1">
            <a:off x="1631801" y="809260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3" name="Line 10"/>
          <p:cNvSpPr>
            <a:spLocks noChangeShapeType="1"/>
          </p:cNvSpPr>
          <p:nvPr/>
        </p:nvSpPr>
        <p:spPr bwMode="auto">
          <a:xfrm flipV="1">
            <a:off x="1641888" y="78908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4" name="Line 9"/>
          <p:cNvSpPr>
            <a:spLocks noChangeShapeType="1"/>
          </p:cNvSpPr>
          <p:nvPr/>
        </p:nvSpPr>
        <p:spPr bwMode="auto">
          <a:xfrm flipV="1">
            <a:off x="1654496" y="77143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5" name="Line 8"/>
          <p:cNvSpPr>
            <a:spLocks noChangeShapeType="1"/>
          </p:cNvSpPr>
          <p:nvPr/>
        </p:nvSpPr>
        <p:spPr bwMode="auto">
          <a:xfrm flipV="1">
            <a:off x="1667105" y="74873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6" name="Line 7"/>
          <p:cNvSpPr>
            <a:spLocks noChangeShapeType="1"/>
          </p:cNvSpPr>
          <p:nvPr/>
        </p:nvSpPr>
        <p:spPr bwMode="auto">
          <a:xfrm flipV="1">
            <a:off x="1679713" y="736131"/>
            <a:ext cx="252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7" name="Rectangle 6"/>
          <p:cNvSpPr>
            <a:spLocks noChangeArrowheads="1"/>
          </p:cNvSpPr>
          <p:nvPr/>
        </p:nvSpPr>
        <p:spPr bwMode="auto">
          <a:xfrm>
            <a:off x="4723428" y="2576986"/>
            <a:ext cx="186607" cy="337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+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788" name="Rectangle 5"/>
          <p:cNvSpPr>
            <a:spLocks noChangeArrowheads="1"/>
          </p:cNvSpPr>
          <p:nvPr/>
        </p:nvSpPr>
        <p:spPr bwMode="auto">
          <a:xfrm>
            <a:off x="10335" y="723522"/>
            <a:ext cx="9131144" cy="601177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789" name="Group 2"/>
          <p:cNvGrpSpPr>
            <a:grpSpLocks/>
          </p:cNvGrpSpPr>
          <p:nvPr/>
        </p:nvGrpSpPr>
        <p:grpSpPr bwMode="auto">
          <a:xfrm>
            <a:off x="4244302" y="3600803"/>
            <a:ext cx="196694" cy="284953"/>
            <a:chOff x="4770" y="4410"/>
            <a:chExt cx="195" cy="282"/>
          </a:xfrm>
          <a:solidFill>
            <a:srgbClr val="FF0000"/>
          </a:solidFill>
        </p:grpSpPr>
        <p:sp>
          <p:nvSpPr>
            <p:cNvPr id="1790" name="Freeform 4"/>
            <p:cNvSpPr>
              <a:spLocks/>
            </p:cNvSpPr>
            <p:nvPr/>
          </p:nvSpPr>
          <p:spPr bwMode="auto">
            <a:xfrm>
              <a:off x="4805" y="4410"/>
              <a:ext cx="160" cy="282"/>
            </a:xfrm>
            <a:custGeom>
              <a:avLst/>
              <a:gdLst>
                <a:gd name="T0" fmla="*/ 90 w 160"/>
                <a:gd name="T1" fmla="*/ 10 h 282"/>
                <a:gd name="T2" fmla="*/ 144 w 160"/>
                <a:gd name="T3" fmla="*/ 0 h 282"/>
                <a:gd name="T4" fmla="*/ 122 w 160"/>
                <a:gd name="T5" fmla="*/ 67 h 282"/>
                <a:gd name="T6" fmla="*/ 132 w 160"/>
                <a:gd name="T7" fmla="*/ 115 h 282"/>
                <a:gd name="T8" fmla="*/ 144 w 160"/>
                <a:gd name="T9" fmla="*/ 166 h 282"/>
                <a:gd name="T10" fmla="*/ 125 w 160"/>
                <a:gd name="T11" fmla="*/ 189 h 282"/>
                <a:gd name="T12" fmla="*/ 160 w 160"/>
                <a:gd name="T13" fmla="*/ 195 h 282"/>
                <a:gd name="T14" fmla="*/ 160 w 160"/>
                <a:gd name="T15" fmla="*/ 243 h 282"/>
                <a:gd name="T16" fmla="*/ 87 w 160"/>
                <a:gd name="T17" fmla="*/ 266 h 282"/>
                <a:gd name="T18" fmla="*/ 39 w 160"/>
                <a:gd name="T19" fmla="*/ 275 h 282"/>
                <a:gd name="T20" fmla="*/ 4 w 160"/>
                <a:gd name="T21" fmla="*/ 282 h 282"/>
                <a:gd name="T22" fmla="*/ 0 w 160"/>
                <a:gd name="T23" fmla="*/ 256 h 282"/>
                <a:gd name="T24" fmla="*/ 39 w 160"/>
                <a:gd name="T25" fmla="*/ 234 h 282"/>
                <a:gd name="T26" fmla="*/ 20 w 160"/>
                <a:gd name="T27" fmla="*/ 214 h 282"/>
                <a:gd name="T28" fmla="*/ 23 w 160"/>
                <a:gd name="T29" fmla="*/ 186 h 282"/>
                <a:gd name="T30" fmla="*/ 55 w 160"/>
                <a:gd name="T31" fmla="*/ 170 h 282"/>
                <a:gd name="T32" fmla="*/ 61 w 160"/>
                <a:gd name="T33" fmla="*/ 74 h 282"/>
                <a:gd name="T34" fmla="*/ 90 w 160"/>
                <a:gd name="T35" fmla="*/ 1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1" name="Freeform 3"/>
            <p:cNvSpPr>
              <a:spLocks/>
            </p:cNvSpPr>
            <p:nvPr/>
          </p:nvSpPr>
          <p:spPr bwMode="auto">
            <a:xfrm>
              <a:off x="4770" y="4509"/>
              <a:ext cx="58" cy="71"/>
            </a:xfrm>
            <a:custGeom>
              <a:avLst/>
              <a:gdLst>
                <a:gd name="T0" fmla="*/ 45 w 58"/>
                <a:gd name="T1" fmla="*/ 0 h 71"/>
                <a:gd name="T2" fmla="*/ 58 w 58"/>
                <a:gd name="T3" fmla="*/ 45 h 71"/>
                <a:gd name="T4" fmla="*/ 45 w 58"/>
                <a:gd name="T5" fmla="*/ 71 h 71"/>
                <a:gd name="T6" fmla="*/ 10 w 58"/>
                <a:gd name="T7" fmla="*/ 45 h 71"/>
                <a:gd name="T8" fmla="*/ 0 w 58"/>
                <a:gd name="T9" fmla="*/ 16 h 71"/>
                <a:gd name="T10" fmla="*/ 0 w 58"/>
                <a:gd name="T11" fmla="*/ 13 h 71"/>
                <a:gd name="T12" fmla="*/ 45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5"/>
                  </a:lnTo>
                  <a:lnTo>
                    <a:pt x="45" y="71"/>
                  </a:lnTo>
                  <a:lnTo>
                    <a:pt x="10" y="45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792" name="Rectangle 1"/>
          <p:cNvSpPr>
            <a:spLocks noChangeArrowheads="1"/>
          </p:cNvSpPr>
          <p:nvPr/>
        </p:nvSpPr>
        <p:spPr bwMode="auto">
          <a:xfrm>
            <a:off x="5292" y="332656"/>
            <a:ext cx="9138708" cy="395909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5" name="Rectangle 1794"/>
          <p:cNvSpPr/>
          <p:nvPr/>
        </p:nvSpPr>
        <p:spPr>
          <a:xfrm>
            <a:off x="1154597" y="293525"/>
            <a:ext cx="6703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dirty="0" smtClean="0"/>
              <a:t>La complexité de l’organisation de l’espace mondial</a:t>
            </a:r>
            <a:endParaRPr lang="fr-FR" sz="2400" b="1" dirty="0"/>
          </a:p>
        </p:txBody>
      </p:sp>
      <p:cxnSp>
        <p:nvCxnSpPr>
          <p:cNvPr id="1797" name="Connecteur droit 1796"/>
          <p:cNvCxnSpPr/>
          <p:nvPr/>
        </p:nvCxnSpPr>
        <p:spPr>
          <a:xfrm flipH="1">
            <a:off x="395537" y="6493214"/>
            <a:ext cx="8050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3" name="ZoneTexte 1802"/>
          <p:cNvSpPr txBox="1"/>
          <p:nvPr/>
        </p:nvSpPr>
        <p:spPr>
          <a:xfrm>
            <a:off x="395536" y="6127501"/>
            <a:ext cx="11933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2 500 km</a:t>
            </a:r>
            <a:endParaRPr lang="fr-FR" sz="1400" b="1" dirty="0"/>
          </a:p>
        </p:txBody>
      </p:sp>
      <p:sp>
        <p:nvSpPr>
          <p:cNvPr id="1804" name="ZoneTexte 1803"/>
          <p:cNvSpPr txBox="1"/>
          <p:nvPr/>
        </p:nvSpPr>
        <p:spPr>
          <a:xfrm>
            <a:off x="4548292" y="2160901"/>
            <a:ext cx="61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Pôle Nord</a:t>
            </a:r>
            <a:endParaRPr lang="fr-FR" sz="1400" b="1" dirty="0"/>
          </a:p>
        </p:txBody>
      </p:sp>
      <p:sp>
        <p:nvSpPr>
          <p:cNvPr id="3" name="Ellipse 2"/>
          <p:cNvSpPr/>
          <p:nvPr/>
        </p:nvSpPr>
        <p:spPr>
          <a:xfrm>
            <a:off x="7556085" y="3256453"/>
            <a:ext cx="51695" cy="54217"/>
          </a:xfrm>
          <a:prstGeom prst="ellipse">
            <a:avLst/>
          </a:prstGeom>
          <a:solidFill>
            <a:srgbClr val="FFC000"/>
          </a:solidFill>
          <a:ln w="158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0" name="Forme libre 1799"/>
          <p:cNvSpPr/>
          <p:nvPr/>
        </p:nvSpPr>
        <p:spPr>
          <a:xfrm>
            <a:off x="2700068" y="783237"/>
            <a:ext cx="6443932" cy="3788763"/>
          </a:xfrm>
          <a:custGeom>
            <a:avLst/>
            <a:gdLst>
              <a:gd name="connsiteX0" fmla="*/ 1897811 w 6443932"/>
              <a:gd name="connsiteY0" fmla="*/ 105284 h 3788763"/>
              <a:gd name="connsiteX1" fmla="*/ 1725283 w 6443932"/>
              <a:gd name="connsiteY1" fmla="*/ 131163 h 3788763"/>
              <a:gd name="connsiteX2" fmla="*/ 1699404 w 6443932"/>
              <a:gd name="connsiteY2" fmla="*/ 139789 h 3788763"/>
              <a:gd name="connsiteX3" fmla="*/ 1613140 w 6443932"/>
              <a:gd name="connsiteY3" fmla="*/ 157042 h 3788763"/>
              <a:gd name="connsiteX4" fmla="*/ 1561381 w 6443932"/>
              <a:gd name="connsiteY4" fmla="*/ 174295 h 3788763"/>
              <a:gd name="connsiteX5" fmla="*/ 1535502 w 6443932"/>
              <a:gd name="connsiteY5" fmla="*/ 182921 h 3788763"/>
              <a:gd name="connsiteX6" fmla="*/ 1500996 w 6443932"/>
              <a:gd name="connsiteY6" fmla="*/ 191548 h 3788763"/>
              <a:gd name="connsiteX7" fmla="*/ 1449238 w 6443932"/>
              <a:gd name="connsiteY7" fmla="*/ 208801 h 3788763"/>
              <a:gd name="connsiteX8" fmla="*/ 1414732 w 6443932"/>
              <a:gd name="connsiteY8" fmla="*/ 217427 h 3788763"/>
              <a:gd name="connsiteX9" fmla="*/ 1362974 w 6443932"/>
              <a:gd name="connsiteY9" fmla="*/ 234680 h 3788763"/>
              <a:gd name="connsiteX10" fmla="*/ 1311215 w 6443932"/>
              <a:gd name="connsiteY10" fmla="*/ 251933 h 3788763"/>
              <a:gd name="connsiteX11" fmla="*/ 1259457 w 6443932"/>
              <a:gd name="connsiteY11" fmla="*/ 269186 h 3788763"/>
              <a:gd name="connsiteX12" fmla="*/ 1233577 w 6443932"/>
              <a:gd name="connsiteY12" fmla="*/ 277812 h 3788763"/>
              <a:gd name="connsiteX13" fmla="*/ 1207698 w 6443932"/>
              <a:gd name="connsiteY13" fmla="*/ 295065 h 3788763"/>
              <a:gd name="connsiteX14" fmla="*/ 1155940 w 6443932"/>
              <a:gd name="connsiteY14" fmla="*/ 312318 h 3788763"/>
              <a:gd name="connsiteX15" fmla="*/ 1104181 w 6443932"/>
              <a:gd name="connsiteY15" fmla="*/ 346823 h 3788763"/>
              <a:gd name="connsiteX16" fmla="*/ 1078302 w 6443932"/>
              <a:gd name="connsiteY16" fmla="*/ 355450 h 3788763"/>
              <a:gd name="connsiteX17" fmla="*/ 1026543 w 6443932"/>
              <a:gd name="connsiteY17" fmla="*/ 389955 h 3788763"/>
              <a:gd name="connsiteX18" fmla="*/ 966158 w 6443932"/>
              <a:gd name="connsiteY18" fmla="*/ 450340 h 3788763"/>
              <a:gd name="connsiteX19" fmla="*/ 897147 w 6443932"/>
              <a:gd name="connsiteY19" fmla="*/ 510725 h 3788763"/>
              <a:gd name="connsiteX20" fmla="*/ 871268 w 6443932"/>
              <a:gd name="connsiteY20" fmla="*/ 536605 h 3788763"/>
              <a:gd name="connsiteX21" fmla="*/ 854015 w 6443932"/>
              <a:gd name="connsiteY21" fmla="*/ 562484 h 3788763"/>
              <a:gd name="connsiteX22" fmla="*/ 828136 w 6443932"/>
              <a:gd name="connsiteY22" fmla="*/ 571110 h 3788763"/>
              <a:gd name="connsiteX23" fmla="*/ 802257 w 6443932"/>
              <a:gd name="connsiteY23" fmla="*/ 622869 h 3788763"/>
              <a:gd name="connsiteX24" fmla="*/ 776377 w 6443932"/>
              <a:gd name="connsiteY24" fmla="*/ 640121 h 3788763"/>
              <a:gd name="connsiteX25" fmla="*/ 759124 w 6443932"/>
              <a:gd name="connsiteY25" fmla="*/ 666001 h 3788763"/>
              <a:gd name="connsiteX26" fmla="*/ 707366 w 6443932"/>
              <a:gd name="connsiteY26" fmla="*/ 709133 h 3788763"/>
              <a:gd name="connsiteX27" fmla="*/ 655607 w 6443932"/>
              <a:gd name="connsiteY27" fmla="*/ 786771 h 3788763"/>
              <a:gd name="connsiteX28" fmla="*/ 638355 w 6443932"/>
              <a:gd name="connsiteY28" fmla="*/ 812650 h 3788763"/>
              <a:gd name="connsiteX29" fmla="*/ 612475 w 6443932"/>
              <a:gd name="connsiteY29" fmla="*/ 821276 h 3788763"/>
              <a:gd name="connsiteX30" fmla="*/ 595223 w 6443932"/>
              <a:gd name="connsiteY30" fmla="*/ 847155 h 3788763"/>
              <a:gd name="connsiteX31" fmla="*/ 543464 w 6443932"/>
              <a:gd name="connsiteY31" fmla="*/ 890288 h 3788763"/>
              <a:gd name="connsiteX32" fmla="*/ 526211 w 6443932"/>
              <a:gd name="connsiteY32" fmla="*/ 942046 h 3788763"/>
              <a:gd name="connsiteX33" fmla="*/ 517585 w 6443932"/>
              <a:gd name="connsiteY33" fmla="*/ 967925 h 3788763"/>
              <a:gd name="connsiteX34" fmla="*/ 448574 w 6443932"/>
              <a:gd name="connsiteY34" fmla="*/ 985178 h 3788763"/>
              <a:gd name="connsiteX35" fmla="*/ 396815 w 6443932"/>
              <a:gd name="connsiteY35" fmla="*/ 1002431 h 3788763"/>
              <a:gd name="connsiteX36" fmla="*/ 370936 w 6443932"/>
              <a:gd name="connsiteY36" fmla="*/ 1019684 h 3788763"/>
              <a:gd name="connsiteX37" fmla="*/ 353683 w 6443932"/>
              <a:gd name="connsiteY37" fmla="*/ 1045563 h 3788763"/>
              <a:gd name="connsiteX38" fmla="*/ 301924 w 6443932"/>
              <a:gd name="connsiteY38" fmla="*/ 1062816 h 3788763"/>
              <a:gd name="connsiteX39" fmla="*/ 250166 w 6443932"/>
              <a:gd name="connsiteY39" fmla="*/ 1097321 h 3788763"/>
              <a:gd name="connsiteX40" fmla="*/ 232913 w 6443932"/>
              <a:gd name="connsiteY40" fmla="*/ 1123201 h 3788763"/>
              <a:gd name="connsiteX41" fmla="*/ 181155 w 6443932"/>
              <a:gd name="connsiteY41" fmla="*/ 1157706 h 3788763"/>
              <a:gd name="connsiteX42" fmla="*/ 129396 w 6443932"/>
              <a:gd name="connsiteY42" fmla="*/ 1235344 h 3788763"/>
              <a:gd name="connsiteX43" fmla="*/ 112143 w 6443932"/>
              <a:gd name="connsiteY43" fmla="*/ 1261223 h 3788763"/>
              <a:gd name="connsiteX44" fmla="*/ 94890 w 6443932"/>
              <a:gd name="connsiteY44" fmla="*/ 1287103 h 3788763"/>
              <a:gd name="connsiteX45" fmla="*/ 69011 w 6443932"/>
              <a:gd name="connsiteY45" fmla="*/ 1338861 h 3788763"/>
              <a:gd name="connsiteX46" fmla="*/ 51758 w 6443932"/>
              <a:gd name="connsiteY46" fmla="*/ 1390620 h 3788763"/>
              <a:gd name="connsiteX47" fmla="*/ 34506 w 6443932"/>
              <a:gd name="connsiteY47" fmla="*/ 1416499 h 3788763"/>
              <a:gd name="connsiteX48" fmla="*/ 17253 w 6443932"/>
              <a:gd name="connsiteY48" fmla="*/ 1468257 h 3788763"/>
              <a:gd name="connsiteX49" fmla="*/ 8626 w 6443932"/>
              <a:gd name="connsiteY49" fmla="*/ 1494137 h 3788763"/>
              <a:gd name="connsiteX50" fmla="*/ 0 w 6443932"/>
              <a:gd name="connsiteY50" fmla="*/ 1520016 h 3788763"/>
              <a:gd name="connsiteX51" fmla="*/ 8626 w 6443932"/>
              <a:gd name="connsiteY51" fmla="*/ 1787435 h 3788763"/>
              <a:gd name="connsiteX52" fmla="*/ 17253 w 6443932"/>
              <a:gd name="connsiteY52" fmla="*/ 1830567 h 3788763"/>
              <a:gd name="connsiteX53" fmla="*/ 34506 w 6443932"/>
              <a:gd name="connsiteY53" fmla="*/ 1942710 h 3788763"/>
              <a:gd name="connsiteX54" fmla="*/ 51758 w 6443932"/>
              <a:gd name="connsiteY54" fmla="*/ 1994469 h 3788763"/>
              <a:gd name="connsiteX55" fmla="*/ 69011 w 6443932"/>
              <a:gd name="connsiteY55" fmla="*/ 2063480 h 3788763"/>
              <a:gd name="connsiteX56" fmla="*/ 77638 w 6443932"/>
              <a:gd name="connsiteY56" fmla="*/ 2158371 h 3788763"/>
              <a:gd name="connsiteX57" fmla="*/ 86264 w 6443932"/>
              <a:gd name="connsiteY57" fmla="*/ 2218755 h 3788763"/>
              <a:gd name="connsiteX58" fmla="*/ 94890 w 6443932"/>
              <a:gd name="connsiteY58" fmla="*/ 2305020 h 3788763"/>
              <a:gd name="connsiteX59" fmla="*/ 103517 w 6443932"/>
              <a:gd name="connsiteY59" fmla="*/ 2330899 h 3788763"/>
              <a:gd name="connsiteX60" fmla="*/ 112143 w 6443932"/>
              <a:gd name="connsiteY60" fmla="*/ 2365405 h 3788763"/>
              <a:gd name="connsiteX61" fmla="*/ 120770 w 6443932"/>
              <a:gd name="connsiteY61" fmla="*/ 2417163 h 3788763"/>
              <a:gd name="connsiteX62" fmla="*/ 138023 w 6443932"/>
              <a:gd name="connsiteY62" fmla="*/ 2468921 h 3788763"/>
              <a:gd name="connsiteX63" fmla="*/ 163902 w 6443932"/>
              <a:gd name="connsiteY63" fmla="*/ 2546559 h 3788763"/>
              <a:gd name="connsiteX64" fmla="*/ 172528 w 6443932"/>
              <a:gd name="connsiteY64" fmla="*/ 2572438 h 3788763"/>
              <a:gd name="connsiteX65" fmla="*/ 189781 w 6443932"/>
              <a:gd name="connsiteY65" fmla="*/ 2632823 h 3788763"/>
              <a:gd name="connsiteX66" fmla="*/ 241540 w 6443932"/>
              <a:gd name="connsiteY66" fmla="*/ 2710461 h 3788763"/>
              <a:gd name="connsiteX67" fmla="*/ 276045 w 6443932"/>
              <a:gd name="connsiteY67" fmla="*/ 2762220 h 3788763"/>
              <a:gd name="connsiteX68" fmla="*/ 293298 w 6443932"/>
              <a:gd name="connsiteY68" fmla="*/ 2788099 h 3788763"/>
              <a:gd name="connsiteX69" fmla="*/ 327804 w 6443932"/>
              <a:gd name="connsiteY69" fmla="*/ 2839857 h 3788763"/>
              <a:gd name="connsiteX70" fmla="*/ 345057 w 6443932"/>
              <a:gd name="connsiteY70" fmla="*/ 2865737 h 3788763"/>
              <a:gd name="connsiteX71" fmla="*/ 396815 w 6443932"/>
              <a:gd name="connsiteY71" fmla="*/ 2908869 h 3788763"/>
              <a:gd name="connsiteX72" fmla="*/ 439947 w 6443932"/>
              <a:gd name="connsiteY72" fmla="*/ 2986506 h 3788763"/>
              <a:gd name="connsiteX73" fmla="*/ 474453 w 6443932"/>
              <a:gd name="connsiteY73" fmla="*/ 3038265 h 3788763"/>
              <a:gd name="connsiteX74" fmla="*/ 500332 w 6443932"/>
              <a:gd name="connsiteY74" fmla="*/ 3055518 h 3788763"/>
              <a:gd name="connsiteX75" fmla="*/ 534838 w 6443932"/>
              <a:gd name="connsiteY75" fmla="*/ 3098650 h 3788763"/>
              <a:gd name="connsiteX76" fmla="*/ 543464 w 6443932"/>
              <a:gd name="connsiteY76" fmla="*/ 3124529 h 3788763"/>
              <a:gd name="connsiteX77" fmla="*/ 595223 w 6443932"/>
              <a:gd name="connsiteY77" fmla="*/ 3159035 h 3788763"/>
              <a:gd name="connsiteX78" fmla="*/ 629728 w 6443932"/>
              <a:gd name="connsiteY78" fmla="*/ 3210793 h 3788763"/>
              <a:gd name="connsiteX79" fmla="*/ 707366 w 6443932"/>
              <a:gd name="connsiteY79" fmla="*/ 3262552 h 3788763"/>
              <a:gd name="connsiteX80" fmla="*/ 733245 w 6443932"/>
              <a:gd name="connsiteY80" fmla="*/ 3279805 h 3788763"/>
              <a:gd name="connsiteX81" fmla="*/ 759124 w 6443932"/>
              <a:gd name="connsiteY81" fmla="*/ 3288431 h 3788763"/>
              <a:gd name="connsiteX82" fmla="*/ 785004 w 6443932"/>
              <a:gd name="connsiteY82" fmla="*/ 3305684 h 3788763"/>
              <a:gd name="connsiteX83" fmla="*/ 836762 w 6443932"/>
              <a:gd name="connsiteY83" fmla="*/ 3322937 h 3788763"/>
              <a:gd name="connsiteX84" fmla="*/ 940279 w 6443932"/>
              <a:gd name="connsiteY84" fmla="*/ 3391948 h 3788763"/>
              <a:gd name="connsiteX85" fmla="*/ 992038 w 6443932"/>
              <a:gd name="connsiteY85" fmla="*/ 3426454 h 3788763"/>
              <a:gd name="connsiteX86" fmla="*/ 1017917 w 6443932"/>
              <a:gd name="connsiteY86" fmla="*/ 3435080 h 3788763"/>
              <a:gd name="connsiteX87" fmla="*/ 1095555 w 6443932"/>
              <a:gd name="connsiteY87" fmla="*/ 3469586 h 3788763"/>
              <a:gd name="connsiteX88" fmla="*/ 1199072 w 6443932"/>
              <a:gd name="connsiteY88" fmla="*/ 3504091 h 3788763"/>
              <a:gd name="connsiteX89" fmla="*/ 1250830 w 6443932"/>
              <a:gd name="connsiteY89" fmla="*/ 3529971 h 3788763"/>
              <a:gd name="connsiteX90" fmla="*/ 1302589 w 6443932"/>
              <a:gd name="connsiteY90" fmla="*/ 3547223 h 3788763"/>
              <a:gd name="connsiteX91" fmla="*/ 1380226 w 6443932"/>
              <a:gd name="connsiteY91" fmla="*/ 3564476 h 3788763"/>
              <a:gd name="connsiteX92" fmla="*/ 1406106 w 6443932"/>
              <a:gd name="connsiteY92" fmla="*/ 3573103 h 3788763"/>
              <a:gd name="connsiteX93" fmla="*/ 1647645 w 6443932"/>
              <a:gd name="connsiteY93" fmla="*/ 3573103 h 3788763"/>
              <a:gd name="connsiteX94" fmla="*/ 1785668 w 6443932"/>
              <a:gd name="connsiteY94" fmla="*/ 3547223 h 3788763"/>
              <a:gd name="connsiteX95" fmla="*/ 1932317 w 6443932"/>
              <a:gd name="connsiteY95" fmla="*/ 3573103 h 3788763"/>
              <a:gd name="connsiteX96" fmla="*/ 2009955 w 6443932"/>
              <a:gd name="connsiteY96" fmla="*/ 3616235 h 3788763"/>
              <a:gd name="connsiteX97" fmla="*/ 2070340 w 6443932"/>
              <a:gd name="connsiteY97" fmla="*/ 3607608 h 3788763"/>
              <a:gd name="connsiteX98" fmla="*/ 2078966 w 6443932"/>
              <a:gd name="connsiteY98" fmla="*/ 3581729 h 3788763"/>
              <a:gd name="connsiteX99" fmla="*/ 2113472 w 6443932"/>
              <a:gd name="connsiteY99" fmla="*/ 3529971 h 3788763"/>
              <a:gd name="connsiteX100" fmla="*/ 2104845 w 6443932"/>
              <a:gd name="connsiteY100" fmla="*/ 3469586 h 3788763"/>
              <a:gd name="connsiteX101" fmla="*/ 2113472 w 6443932"/>
              <a:gd name="connsiteY101" fmla="*/ 3443706 h 3788763"/>
              <a:gd name="connsiteX102" fmla="*/ 2139351 w 6443932"/>
              <a:gd name="connsiteY102" fmla="*/ 3452333 h 3788763"/>
              <a:gd name="connsiteX103" fmla="*/ 2147977 w 6443932"/>
              <a:gd name="connsiteY103" fmla="*/ 3529971 h 3788763"/>
              <a:gd name="connsiteX104" fmla="*/ 2130724 w 6443932"/>
              <a:gd name="connsiteY104" fmla="*/ 3555850 h 3788763"/>
              <a:gd name="connsiteX105" fmla="*/ 2139351 w 6443932"/>
              <a:gd name="connsiteY105" fmla="*/ 3650740 h 3788763"/>
              <a:gd name="connsiteX106" fmla="*/ 2191109 w 6443932"/>
              <a:gd name="connsiteY106" fmla="*/ 3676620 h 3788763"/>
              <a:gd name="connsiteX107" fmla="*/ 2329132 w 6443932"/>
              <a:gd name="connsiteY107" fmla="*/ 3685246 h 3788763"/>
              <a:gd name="connsiteX108" fmla="*/ 2363638 w 6443932"/>
              <a:gd name="connsiteY108" fmla="*/ 3693872 h 3788763"/>
              <a:gd name="connsiteX109" fmla="*/ 2389517 w 6443932"/>
              <a:gd name="connsiteY109" fmla="*/ 3702499 h 3788763"/>
              <a:gd name="connsiteX110" fmla="*/ 2493034 w 6443932"/>
              <a:gd name="connsiteY110" fmla="*/ 3719752 h 3788763"/>
              <a:gd name="connsiteX111" fmla="*/ 2544792 w 6443932"/>
              <a:gd name="connsiteY111" fmla="*/ 3762884 h 3788763"/>
              <a:gd name="connsiteX112" fmla="*/ 2553419 w 6443932"/>
              <a:gd name="connsiteY112" fmla="*/ 3788763 h 3788763"/>
              <a:gd name="connsiteX113" fmla="*/ 2570672 w 6443932"/>
              <a:gd name="connsiteY113" fmla="*/ 3762884 h 3788763"/>
              <a:gd name="connsiteX114" fmla="*/ 2587924 w 6443932"/>
              <a:gd name="connsiteY114" fmla="*/ 3693872 h 3788763"/>
              <a:gd name="connsiteX115" fmla="*/ 2536166 w 6443932"/>
              <a:gd name="connsiteY115" fmla="*/ 3659367 h 3788763"/>
              <a:gd name="connsiteX116" fmla="*/ 2510287 w 6443932"/>
              <a:gd name="connsiteY116" fmla="*/ 3650740 h 3788763"/>
              <a:gd name="connsiteX117" fmla="*/ 2484407 w 6443932"/>
              <a:gd name="connsiteY117" fmla="*/ 3633488 h 3788763"/>
              <a:gd name="connsiteX118" fmla="*/ 2363638 w 6443932"/>
              <a:gd name="connsiteY118" fmla="*/ 3624861 h 3788763"/>
              <a:gd name="connsiteX119" fmla="*/ 2286000 w 6443932"/>
              <a:gd name="connsiteY119" fmla="*/ 3607608 h 3788763"/>
              <a:gd name="connsiteX120" fmla="*/ 2268747 w 6443932"/>
              <a:gd name="connsiteY120" fmla="*/ 3581729 h 3788763"/>
              <a:gd name="connsiteX121" fmla="*/ 2251494 w 6443932"/>
              <a:gd name="connsiteY121" fmla="*/ 3521344 h 3788763"/>
              <a:gd name="connsiteX122" fmla="*/ 2268747 w 6443932"/>
              <a:gd name="connsiteY122" fmla="*/ 3469586 h 3788763"/>
              <a:gd name="connsiteX123" fmla="*/ 2277374 w 6443932"/>
              <a:gd name="connsiteY123" fmla="*/ 3443706 h 3788763"/>
              <a:gd name="connsiteX124" fmla="*/ 2355011 w 6443932"/>
              <a:gd name="connsiteY124" fmla="*/ 3417827 h 3788763"/>
              <a:gd name="connsiteX125" fmla="*/ 2380890 w 6443932"/>
              <a:gd name="connsiteY125" fmla="*/ 3409201 h 3788763"/>
              <a:gd name="connsiteX126" fmla="*/ 2406770 w 6443932"/>
              <a:gd name="connsiteY126" fmla="*/ 3400574 h 3788763"/>
              <a:gd name="connsiteX127" fmla="*/ 2458528 w 6443932"/>
              <a:gd name="connsiteY127" fmla="*/ 3357442 h 3788763"/>
              <a:gd name="connsiteX128" fmla="*/ 2484407 w 6443932"/>
              <a:gd name="connsiteY128" fmla="*/ 3348816 h 3788763"/>
              <a:gd name="connsiteX129" fmla="*/ 2510287 w 6443932"/>
              <a:gd name="connsiteY129" fmla="*/ 3331563 h 3788763"/>
              <a:gd name="connsiteX130" fmla="*/ 2553419 w 6443932"/>
              <a:gd name="connsiteY130" fmla="*/ 3322937 h 3788763"/>
              <a:gd name="connsiteX131" fmla="*/ 2570672 w 6443932"/>
              <a:gd name="connsiteY131" fmla="*/ 3297057 h 3788763"/>
              <a:gd name="connsiteX132" fmla="*/ 2596551 w 6443932"/>
              <a:gd name="connsiteY132" fmla="*/ 3271178 h 3788763"/>
              <a:gd name="connsiteX133" fmla="*/ 2717321 w 6443932"/>
              <a:gd name="connsiteY133" fmla="*/ 3245299 h 3788763"/>
              <a:gd name="connsiteX134" fmla="*/ 2777706 w 6443932"/>
              <a:gd name="connsiteY134" fmla="*/ 3253925 h 3788763"/>
              <a:gd name="connsiteX135" fmla="*/ 2786332 w 6443932"/>
              <a:gd name="connsiteY135" fmla="*/ 3279805 h 3788763"/>
              <a:gd name="connsiteX136" fmla="*/ 2812211 w 6443932"/>
              <a:gd name="connsiteY136" fmla="*/ 3288431 h 3788763"/>
              <a:gd name="connsiteX137" fmla="*/ 2846717 w 6443932"/>
              <a:gd name="connsiteY137" fmla="*/ 3279805 h 3788763"/>
              <a:gd name="connsiteX138" fmla="*/ 2846717 w 6443932"/>
              <a:gd name="connsiteY138" fmla="*/ 3202167 h 3788763"/>
              <a:gd name="connsiteX139" fmla="*/ 2838090 w 6443932"/>
              <a:gd name="connsiteY139" fmla="*/ 3176288 h 3788763"/>
              <a:gd name="connsiteX140" fmla="*/ 2820838 w 6443932"/>
              <a:gd name="connsiteY140" fmla="*/ 3124529 h 3788763"/>
              <a:gd name="connsiteX141" fmla="*/ 2812211 w 6443932"/>
              <a:gd name="connsiteY141" fmla="*/ 3098650 h 3788763"/>
              <a:gd name="connsiteX142" fmla="*/ 2734574 w 6443932"/>
              <a:gd name="connsiteY142" fmla="*/ 3038265 h 3788763"/>
              <a:gd name="connsiteX143" fmla="*/ 2743200 w 6443932"/>
              <a:gd name="connsiteY143" fmla="*/ 2995133 h 3788763"/>
              <a:gd name="connsiteX144" fmla="*/ 2751826 w 6443932"/>
              <a:gd name="connsiteY144" fmla="*/ 2969254 h 3788763"/>
              <a:gd name="connsiteX145" fmla="*/ 2760453 w 6443932"/>
              <a:gd name="connsiteY145" fmla="*/ 2917495 h 3788763"/>
              <a:gd name="connsiteX146" fmla="*/ 2786332 w 6443932"/>
              <a:gd name="connsiteY146" fmla="*/ 2900242 h 3788763"/>
              <a:gd name="connsiteX147" fmla="*/ 2812211 w 6443932"/>
              <a:gd name="connsiteY147" fmla="*/ 2848484 h 3788763"/>
              <a:gd name="connsiteX148" fmla="*/ 2838090 w 6443932"/>
              <a:gd name="connsiteY148" fmla="*/ 2831231 h 3788763"/>
              <a:gd name="connsiteX149" fmla="*/ 2863970 w 6443932"/>
              <a:gd name="connsiteY149" fmla="*/ 2822605 h 3788763"/>
              <a:gd name="connsiteX150" fmla="*/ 2872596 w 6443932"/>
              <a:gd name="connsiteY150" fmla="*/ 2753593 h 3788763"/>
              <a:gd name="connsiteX151" fmla="*/ 2907102 w 6443932"/>
              <a:gd name="connsiteY151" fmla="*/ 2675955 h 3788763"/>
              <a:gd name="connsiteX152" fmla="*/ 2932981 w 6443932"/>
              <a:gd name="connsiteY152" fmla="*/ 2624197 h 3788763"/>
              <a:gd name="connsiteX153" fmla="*/ 2958860 w 6443932"/>
              <a:gd name="connsiteY153" fmla="*/ 2598318 h 3788763"/>
              <a:gd name="connsiteX154" fmla="*/ 3010619 w 6443932"/>
              <a:gd name="connsiteY154" fmla="*/ 2581065 h 3788763"/>
              <a:gd name="connsiteX155" fmla="*/ 3027872 w 6443932"/>
              <a:gd name="connsiteY155" fmla="*/ 2555186 h 3788763"/>
              <a:gd name="connsiteX156" fmla="*/ 3053751 w 6443932"/>
              <a:gd name="connsiteY156" fmla="*/ 2546559 h 3788763"/>
              <a:gd name="connsiteX157" fmla="*/ 3105509 w 6443932"/>
              <a:gd name="connsiteY157" fmla="*/ 2520680 h 3788763"/>
              <a:gd name="connsiteX158" fmla="*/ 3148641 w 6443932"/>
              <a:gd name="connsiteY158" fmla="*/ 2486174 h 3788763"/>
              <a:gd name="connsiteX159" fmla="*/ 3200400 w 6443932"/>
              <a:gd name="connsiteY159" fmla="*/ 2451669 h 3788763"/>
              <a:gd name="connsiteX160" fmla="*/ 3200400 w 6443932"/>
              <a:gd name="connsiteY160" fmla="*/ 2218755 h 3788763"/>
              <a:gd name="connsiteX161" fmla="*/ 3209026 w 6443932"/>
              <a:gd name="connsiteY161" fmla="*/ 2166997 h 3788763"/>
              <a:gd name="connsiteX162" fmla="*/ 3260785 w 6443932"/>
              <a:gd name="connsiteY162" fmla="*/ 2141118 h 3788763"/>
              <a:gd name="connsiteX163" fmla="*/ 3278038 w 6443932"/>
              <a:gd name="connsiteY163" fmla="*/ 2089359 h 3788763"/>
              <a:gd name="connsiteX164" fmla="*/ 3312543 w 6443932"/>
              <a:gd name="connsiteY164" fmla="*/ 2037601 h 3788763"/>
              <a:gd name="connsiteX165" fmla="*/ 3329796 w 6443932"/>
              <a:gd name="connsiteY165" fmla="*/ 1985842 h 3788763"/>
              <a:gd name="connsiteX166" fmla="*/ 3303917 w 6443932"/>
              <a:gd name="connsiteY166" fmla="*/ 1968589 h 3788763"/>
              <a:gd name="connsiteX167" fmla="*/ 3278038 w 6443932"/>
              <a:gd name="connsiteY167" fmla="*/ 1787435 h 3788763"/>
              <a:gd name="connsiteX168" fmla="*/ 3226279 w 6443932"/>
              <a:gd name="connsiteY168" fmla="*/ 1770182 h 3788763"/>
              <a:gd name="connsiteX169" fmla="*/ 3200400 w 6443932"/>
              <a:gd name="connsiteY169" fmla="*/ 1761555 h 3788763"/>
              <a:gd name="connsiteX170" fmla="*/ 3191774 w 6443932"/>
              <a:gd name="connsiteY170" fmla="*/ 1675291 h 3788763"/>
              <a:gd name="connsiteX171" fmla="*/ 3217653 w 6443932"/>
              <a:gd name="connsiteY171" fmla="*/ 1658038 h 3788763"/>
              <a:gd name="connsiteX172" fmla="*/ 3252158 w 6443932"/>
              <a:gd name="connsiteY172" fmla="*/ 1606280 h 3788763"/>
              <a:gd name="connsiteX173" fmla="*/ 3269411 w 6443932"/>
              <a:gd name="connsiteY173" fmla="*/ 1580401 h 3788763"/>
              <a:gd name="connsiteX174" fmla="*/ 3295290 w 6443932"/>
              <a:gd name="connsiteY174" fmla="*/ 1494137 h 3788763"/>
              <a:gd name="connsiteX175" fmla="*/ 3312543 w 6443932"/>
              <a:gd name="connsiteY175" fmla="*/ 1442378 h 3788763"/>
              <a:gd name="connsiteX176" fmla="*/ 3321170 w 6443932"/>
              <a:gd name="connsiteY176" fmla="*/ 1407872 h 3788763"/>
              <a:gd name="connsiteX177" fmla="*/ 3493698 w 6443932"/>
              <a:gd name="connsiteY177" fmla="*/ 1416499 h 3788763"/>
              <a:gd name="connsiteX178" fmla="*/ 3554083 w 6443932"/>
              <a:gd name="connsiteY178" fmla="*/ 1356114 h 3788763"/>
              <a:gd name="connsiteX179" fmla="*/ 3614468 w 6443932"/>
              <a:gd name="connsiteY179" fmla="*/ 1364740 h 3788763"/>
              <a:gd name="connsiteX180" fmla="*/ 3648974 w 6443932"/>
              <a:gd name="connsiteY180" fmla="*/ 1407872 h 3788763"/>
              <a:gd name="connsiteX181" fmla="*/ 3666226 w 6443932"/>
              <a:gd name="connsiteY181" fmla="*/ 1433752 h 3788763"/>
              <a:gd name="connsiteX182" fmla="*/ 3692106 w 6443932"/>
              <a:gd name="connsiteY182" fmla="*/ 1485510 h 3788763"/>
              <a:gd name="connsiteX183" fmla="*/ 3726611 w 6443932"/>
              <a:gd name="connsiteY183" fmla="*/ 1563148 h 3788763"/>
              <a:gd name="connsiteX184" fmla="*/ 3804249 w 6443932"/>
              <a:gd name="connsiteY184" fmla="*/ 1597654 h 3788763"/>
              <a:gd name="connsiteX185" fmla="*/ 3890513 w 6443932"/>
              <a:gd name="connsiteY185" fmla="*/ 1614906 h 3788763"/>
              <a:gd name="connsiteX186" fmla="*/ 3933645 w 6443932"/>
              <a:gd name="connsiteY186" fmla="*/ 1623533 h 3788763"/>
              <a:gd name="connsiteX187" fmla="*/ 3959524 w 6443932"/>
              <a:gd name="connsiteY187" fmla="*/ 1632159 h 3788763"/>
              <a:gd name="connsiteX188" fmla="*/ 3985404 w 6443932"/>
              <a:gd name="connsiteY188" fmla="*/ 1649412 h 3788763"/>
              <a:gd name="connsiteX189" fmla="*/ 4011283 w 6443932"/>
              <a:gd name="connsiteY189" fmla="*/ 1658038 h 3788763"/>
              <a:gd name="connsiteX190" fmla="*/ 4088921 w 6443932"/>
              <a:gd name="connsiteY190" fmla="*/ 1701171 h 3788763"/>
              <a:gd name="connsiteX191" fmla="*/ 4114800 w 6443932"/>
              <a:gd name="connsiteY191" fmla="*/ 1752929 h 3788763"/>
              <a:gd name="connsiteX192" fmla="*/ 4123426 w 6443932"/>
              <a:gd name="connsiteY192" fmla="*/ 1778808 h 3788763"/>
              <a:gd name="connsiteX193" fmla="*/ 4149306 w 6443932"/>
              <a:gd name="connsiteY193" fmla="*/ 1796061 h 3788763"/>
              <a:gd name="connsiteX194" fmla="*/ 4192438 w 6443932"/>
              <a:gd name="connsiteY194" fmla="*/ 1873699 h 3788763"/>
              <a:gd name="connsiteX195" fmla="*/ 4209690 w 6443932"/>
              <a:gd name="connsiteY195" fmla="*/ 1899578 h 3788763"/>
              <a:gd name="connsiteX196" fmla="*/ 4235570 w 6443932"/>
              <a:gd name="connsiteY196" fmla="*/ 1925457 h 3788763"/>
              <a:gd name="connsiteX197" fmla="*/ 4278702 w 6443932"/>
              <a:gd name="connsiteY197" fmla="*/ 1959963 h 3788763"/>
              <a:gd name="connsiteX198" fmla="*/ 4304581 w 6443932"/>
              <a:gd name="connsiteY198" fmla="*/ 1985842 h 3788763"/>
              <a:gd name="connsiteX199" fmla="*/ 4321834 w 6443932"/>
              <a:gd name="connsiteY199" fmla="*/ 2011721 h 3788763"/>
              <a:gd name="connsiteX200" fmla="*/ 4373592 w 6443932"/>
              <a:gd name="connsiteY200" fmla="*/ 2037601 h 3788763"/>
              <a:gd name="connsiteX201" fmla="*/ 4425351 w 6443932"/>
              <a:gd name="connsiteY201" fmla="*/ 2072106 h 3788763"/>
              <a:gd name="connsiteX202" fmla="*/ 4451230 w 6443932"/>
              <a:gd name="connsiteY202" fmla="*/ 2097986 h 3788763"/>
              <a:gd name="connsiteX203" fmla="*/ 4468483 w 6443932"/>
              <a:gd name="connsiteY203" fmla="*/ 2123865 h 3788763"/>
              <a:gd name="connsiteX204" fmla="*/ 4494362 w 6443932"/>
              <a:gd name="connsiteY204" fmla="*/ 2132491 h 3788763"/>
              <a:gd name="connsiteX205" fmla="*/ 4502989 w 6443932"/>
              <a:gd name="connsiteY205" fmla="*/ 2158371 h 3788763"/>
              <a:gd name="connsiteX206" fmla="*/ 4528868 w 6443932"/>
              <a:gd name="connsiteY206" fmla="*/ 2166997 h 3788763"/>
              <a:gd name="connsiteX207" fmla="*/ 4554747 w 6443932"/>
              <a:gd name="connsiteY207" fmla="*/ 2184250 h 3788763"/>
              <a:gd name="connsiteX208" fmla="*/ 4589253 w 6443932"/>
              <a:gd name="connsiteY208" fmla="*/ 2227382 h 3788763"/>
              <a:gd name="connsiteX209" fmla="*/ 4623758 w 6443932"/>
              <a:gd name="connsiteY209" fmla="*/ 2279140 h 3788763"/>
              <a:gd name="connsiteX210" fmla="*/ 4675517 w 6443932"/>
              <a:gd name="connsiteY210" fmla="*/ 2313646 h 3788763"/>
              <a:gd name="connsiteX211" fmla="*/ 4684143 w 6443932"/>
              <a:gd name="connsiteY211" fmla="*/ 2339525 h 3788763"/>
              <a:gd name="connsiteX212" fmla="*/ 4735902 w 6443932"/>
              <a:gd name="connsiteY212" fmla="*/ 2374031 h 3788763"/>
              <a:gd name="connsiteX213" fmla="*/ 4779034 w 6443932"/>
              <a:gd name="connsiteY213" fmla="*/ 2417163 h 3788763"/>
              <a:gd name="connsiteX214" fmla="*/ 4822166 w 6443932"/>
              <a:gd name="connsiteY214" fmla="*/ 2460295 h 3788763"/>
              <a:gd name="connsiteX215" fmla="*/ 4865298 w 6443932"/>
              <a:gd name="connsiteY215" fmla="*/ 2537933 h 3788763"/>
              <a:gd name="connsiteX216" fmla="*/ 4891177 w 6443932"/>
              <a:gd name="connsiteY216" fmla="*/ 2555186 h 3788763"/>
              <a:gd name="connsiteX217" fmla="*/ 4908430 w 6443932"/>
              <a:gd name="connsiteY217" fmla="*/ 2581065 h 3788763"/>
              <a:gd name="connsiteX218" fmla="*/ 4917057 w 6443932"/>
              <a:gd name="connsiteY218" fmla="*/ 2555186 h 3788763"/>
              <a:gd name="connsiteX219" fmla="*/ 4942936 w 6443932"/>
              <a:gd name="connsiteY219" fmla="*/ 2494801 h 3788763"/>
              <a:gd name="connsiteX220" fmla="*/ 4925683 w 6443932"/>
              <a:gd name="connsiteY220" fmla="*/ 2468921 h 3788763"/>
              <a:gd name="connsiteX221" fmla="*/ 4899804 w 6443932"/>
              <a:gd name="connsiteY221" fmla="*/ 2460295 h 3788763"/>
              <a:gd name="connsiteX222" fmla="*/ 4891177 w 6443932"/>
              <a:gd name="connsiteY222" fmla="*/ 2434416 h 3788763"/>
              <a:gd name="connsiteX223" fmla="*/ 4865298 w 6443932"/>
              <a:gd name="connsiteY223" fmla="*/ 2417163 h 3788763"/>
              <a:gd name="connsiteX224" fmla="*/ 4804913 w 6443932"/>
              <a:gd name="connsiteY224" fmla="*/ 2339525 h 3788763"/>
              <a:gd name="connsiteX225" fmla="*/ 4779034 w 6443932"/>
              <a:gd name="connsiteY225" fmla="*/ 2322272 h 3788763"/>
              <a:gd name="connsiteX226" fmla="*/ 4744528 w 6443932"/>
              <a:gd name="connsiteY226" fmla="*/ 2270514 h 3788763"/>
              <a:gd name="connsiteX227" fmla="*/ 4692770 w 6443932"/>
              <a:gd name="connsiteY227" fmla="*/ 2236008 h 3788763"/>
              <a:gd name="connsiteX228" fmla="*/ 4675517 w 6443932"/>
              <a:gd name="connsiteY228" fmla="*/ 2210129 h 3788763"/>
              <a:gd name="connsiteX229" fmla="*/ 4623758 w 6443932"/>
              <a:gd name="connsiteY229" fmla="*/ 2175623 h 3788763"/>
              <a:gd name="connsiteX230" fmla="*/ 4597879 w 6443932"/>
              <a:gd name="connsiteY230" fmla="*/ 2158371 h 3788763"/>
              <a:gd name="connsiteX231" fmla="*/ 4572000 w 6443932"/>
              <a:gd name="connsiteY231" fmla="*/ 2132491 h 3788763"/>
              <a:gd name="connsiteX232" fmla="*/ 4511615 w 6443932"/>
              <a:gd name="connsiteY232" fmla="*/ 2072106 h 3788763"/>
              <a:gd name="connsiteX233" fmla="*/ 4468483 w 6443932"/>
              <a:gd name="connsiteY233" fmla="*/ 2037601 h 3788763"/>
              <a:gd name="connsiteX234" fmla="*/ 4442604 w 6443932"/>
              <a:gd name="connsiteY234" fmla="*/ 2011721 h 3788763"/>
              <a:gd name="connsiteX235" fmla="*/ 4416724 w 6443932"/>
              <a:gd name="connsiteY235" fmla="*/ 1994469 h 3788763"/>
              <a:gd name="connsiteX236" fmla="*/ 4373592 w 6443932"/>
              <a:gd name="connsiteY236" fmla="*/ 1916831 h 3788763"/>
              <a:gd name="connsiteX237" fmla="*/ 4356340 w 6443932"/>
              <a:gd name="connsiteY237" fmla="*/ 1890952 h 3788763"/>
              <a:gd name="connsiteX238" fmla="*/ 4330460 w 6443932"/>
              <a:gd name="connsiteY238" fmla="*/ 1839193 h 3788763"/>
              <a:gd name="connsiteX239" fmla="*/ 4313207 w 6443932"/>
              <a:gd name="connsiteY239" fmla="*/ 1761555 h 3788763"/>
              <a:gd name="connsiteX240" fmla="*/ 4295955 w 6443932"/>
              <a:gd name="connsiteY240" fmla="*/ 1709797 h 3788763"/>
              <a:gd name="connsiteX241" fmla="*/ 4278702 w 6443932"/>
              <a:gd name="connsiteY241" fmla="*/ 1658038 h 3788763"/>
              <a:gd name="connsiteX242" fmla="*/ 4270075 w 6443932"/>
              <a:gd name="connsiteY242" fmla="*/ 1632159 h 3788763"/>
              <a:gd name="connsiteX243" fmla="*/ 4252823 w 6443932"/>
              <a:gd name="connsiteY243" fmla="*/ 1606280 h 3788763"/>
              <a:gd name="connsiteX244" fmla="*/ 4244196 w 6443932"/>
              <a:gd name="connsiteY244" fmla="*/ 1528642 h 3788763"/>
              <a:gd name="connsiteX245" fmla="*/ 4261449 w 6443932"/>
              <a:gd name="connsiteY245" fmla="*/ 1269850 h 3788763"/>
              <a:gd name="connsiteX246" fmla="*/ 4278702 w 6443932"/>
              <a:gd name="connsiteY246" fmla="*/ 1218091 h 3788763"/>
              <a:gd name="connsiteX247" fmla="*/ 4287328 w 6443932"/>
              <a:gd name="connsiteY247" fmla="*/ 1192212 h 3788763"/>
              <a:gd name="connsiteX248" fmla="*/ 4304581 w 6443932"/>
              <a:gd name="connsiteY248" fmla="*/ 1166333 h 3788763"/>
              <a:gd name="connsiteX249" fmla="*/ 4339087 w 6443932"/>
              <a:gd name="connsiteY249" fmla="*/ 1062816 h 3788763"/>
              <a:gd name="connsiteX250" fmla="*/ 4347713 w 6443932"/>
              <a:gd name="connsiteY250" fmla="*/ 1036937 h 3788763"/>
              <a:gd name="connsiteX251" fmla="*/ 4382219 w 6443932"/>
              <a:gd name="connsiteY251" fmla="*/ 985178 h 3788763"/>
              <a:gd name="connsiteX252" fmla="*/ 4399472 w 6443932"/>
              <a:gd name="connsiteY252" fmla="*/ 933420 h 3788763"/>
              <a:gd name="connsiteX253" fmla="*/ 4451230 w 6443932"/>
              <a:gd name="connsiteY253" fmla="*/ 855782 h 3788763"/>
              <a:gd name="connsiteX254" fmla="*/ 4468483 w 6443932"/>
              <a:gd name="connsiteY254" fmla="*/ 829903 h 3788763"/>
              <a:gd name="connsiteX255" fmla="*/ 4494362 w 6443932"/>
              <a:gd name="connsiteY255" fmla="*/ 804023 h 3788763"/>
              <a:gd name="connsiteX256" fmla="*/ 4528868 w 6443932"/>
              <a:gd name="connsiteY256" fmla="*/ 760891 h 3788763"/>
              <a:gd name="connsiteX257" fmla="*/ 4589253 w 6443932"/>
              <a:gd name="connsiteY257" fmla="*/ 700506 h 3788763"/>
              <a:gd name="connsiteX258" fmla="*/ 4606506 w 6443932"/>
              <a:gd name="connsiteY258" fmla="*/ 674627 h 3788763"/>
              <a:gd name="connsiteX259" fmla="*/ 4658264 w 6443932"/>
              <a:gd name="connsiteY259" fmla="*/ 640121 h 3788763"/>
              <a:gd name="connsiteX260" fmla="*/ 4701396 w 6443932"/>
              <a:gd name="connsiteY260" fmla="*/ 588363 h 3788763"/>
              <a:gd name="connsiteX261" fmla="*/ 4735902 w 6443932"/>
              <a:gd name="connsiteY261" fmla="*/ 536605 h 3788763"/>
              <a:gd name="connsiteX262" fmla="*/ 4761781 w 6443932"/>
              <a:gd name="connsiteY262" fmla="*/ 519352 h 3788763"/>
              <a:gd name="connsiteX263" fmla="*/ 4813540 w 6443932"/>
              <a:gd name="connsiteY263" fmla="*/ 467593 h 3788763"/>
              <a:gd name="connsiteX264" fmla="*/ 4865298 w 6443932"/>
              <a:gd name="connsiteY264" fmla="*/ 433088 h 3788763"/>
              <a:gd name="connsiteX265" fmla="*/ 4891177 w 6443932"/>
              <a:gd name="connsiteY265" fmla="*/ 415835 h 3788763"/>
              <a:gd name="connsiteX266" fmla="*/ 4942936 w 6443932"/>
              <a:gd name="connsiteY266" fmla="*/ 398582 h 3788763"/>
              <a:gd name="connsiteX267" fmla="*/ 4968815 w 6443932"/>
              <a:gd name="connsiteY267" fmla="*/ 372703 h 3788763"/>
              <a:gd name="connsiteX268" fmla="*/ 5020574 w 6443932"/>
              <a:gd name="connsiteY268" fmla="*/ 355450 h 3788763"/>
              <a:gd name="connsiteX269" fmla="*/ 5115464 w 6443932"/>
              <a:gd name="connsiteY269" fmla="*/ 329571 h 3788763"/>
              <a:gd name="connsiteX270" fmla="*/ 5175849 w 6443932"/>
              <a:gd name="connsiteY270" fmla="*/ 320944 h 3788763"/>
              <a:gd name="connsiteX271" fmla="*/ 5270740 w 6443932"/>
              <a:gd name="connsiteY271" fmla="*/ 295065 h 3788763"/>
              <a:gd name="connsiteX272" fmla="*/ 5339751 w 6443932"/>
              <a:gd name="connsiteY272" fmla="*/ 277812 h 3788763"/>
              <a:gd name="connsiteX273" fmla="*/ 5408762 w 6443932"/>
              <a:gd name="connsiteY273" fmla="*/ 269186 h 3788763"/>
              <a:gd name="connsiteX274" fmla="*/ 5546785 w 6443932"/>
              <a:gd name="connsiteY274" fmla="*/ 277812 h 3788763"/>
              <a:gd name="connsiteX275" fmla="*/ 5650302 w 6443932"/>
              <a:gd name="connsiteY275" fmla="*/ 329571 h 3788763"/>
              <a:gd name="connsiteX276" fmla="*/ 5676181 w 6443932"/>
              <a:gd name="connsiteY276" fmla="*/ 338197 h 3788763"/>
              <a:gd name="connsiteX277" fmla="*/ 5702060 w 6443932"/>
              <a:gd name="connsiteY277" fmla="*/ 355450 h 3788763"/>
              <a:gd name="connsiteX278" fmla="*/ 5736566 w 6443932"/>
              <a:gd name="connsiteY278" fmla="*/ 398582 h 3788763"/>
              <a:gd name="connsiteX279" fmla="*/ 5736566 w 6443932"/>
              <a:gd name="connsiteY279" fmla="*/ 579737 h 3788763"/>
              <a:gd name="connsiteX280" fmla="*/ 5719313 w 6443932"/>
              <a:gd name="connsiteY280" fmla="*/ 605616 h 3788763"/>
              <a:gd name="connsiteX281" fmla="*/ 5684807 w 6443932"/>
              <a:gd name="connsiteY281" fmla="*/ 648748 h 3788763"/>
              <a:gd name="connsiteX282" fmla="*/ 5650302 w 6443932"/>
              <a:gd name="connsiteY282" fmla="*/ 700506 h 3788763"/>
              <a:gd name="connsiteX283" fmla="*/ 5633049 w 6443932"/>
              <a:gd name="connsiteY283" fmla="*/ 726386 h 3788763"/>
              <a:gd name="connsiteX284" fmla="*/ 5607170 w 6443932"/>
              <a:gd name="connsiteY284" fmla="*/ 743638 h 3788763"/>
              <a:gd name="connsiteX285" fmla="*/ 5589917 w 6443932"/>
              <a:gd name="connsiteY285" fmla="*/ 769518 h 3788763"/>
              <a:gd name="connsiteX286" fmla="*/ 5564038 w 6443932"/>
              <a:gd name="connsiteY286" fmla="*/ 786771 h 3788763"/>
              <a:gd name="connsiteX287" fmla="*/ 5555411 w 6443932"/>
              <a:gd name="connsiteY287" fmla="*/ 812650 h 3788763"/>
              <a:gd name="connsiteX288" fmla="*/ 5503653 w 6443932"/>
              <a:gd name="connsiteY288" fmla="*/ 847155 h 3788763"/>
              <a:gd name="connsiteX289" fmla="*/ 5477774 w 6443932"/>
              <a:gd name="connsiteY289" fmla="*/ 864408 h 3788763"/>
              <a:gd name="connsiteX290" fmla="*/ 5451894 w 6443932"/>
              <a:gd name="connsiteY290" fmla="*/ 881661 h 3788763"/>
              <a:gd name="connsiteX291" fmla="*/ 5434641 w 6443932"/>
              <a:gd name="connsiteY291" fmla="*/ 907540 h 3788763"/>
              <a:gd name="connsiteX292" fmla="*/ 5408762 w 6443932"/>
              <a:gd name="connsiteY292" fmla="*/ 916167 h 3788763"/>
              <a:gd name="connsiteX293" fmla="*/ 5348377 w 6443932"/>
              <a:gd name="connsiteY293" fmla="*/ 985178 h 3788763"/>
              <a:gd name="connsiteX294" fmla="*/ 5331124 w 6443932"/>
              <a:gd name="connsiteY294" fmla="*/ 1011057 h 3788763"/>
              <a:gd name="connsiteX295" fmla="*/ 5305245 w 6443932"/>
              <a:gd name="connsiteY295" fmla="*/ 1028310 h 3788763"/>
              <a:gd name="connsiteX296" fmla="*/ 5287992 w 6443932"/>
              <a:gd name="connsiteY296" fmla="*/ 1080069 h 3788763"/>
              <a:gd name="connsiteX297" fmla="*/ 5270740 w 6443932"/>
              <a:gd name="connsiteY297" fmla="*/ 1105948 h 3788763"/>
              <a:gd name="connsiteX298" fmla="*/ 5262113 w 6443932"/>
              <a:gd name="connsiteY298" fmla="*/ 1338861 h 3788763"/>
              <a:gd name="connsiteX299" fmla="*/ 5279366 w 6443932"/>
              <a:gd name="connsiteY299" fmla="*/ 1407872 h 3788763"/>
              <a:gd name="connsiteX300" fmla="*/ 5296619 w 6443932"/>
              <a:gd name="connsiteY300" fmla="*/ 1494137 h 3788763"/>
              <a:gd name="connsiteX301" fmla="*/ 5305245 w 6443932"/>
              <a:gd name="connsiteY301" fmla="*/ 1520016 h 3788763"/>
              <a:gd name="connsiteX302" fmla="*/ 5313872 w 6443932"/>
              <a:gd name="connsiteY302" fmla="*/ 1554521 h 3788763"/>
              <a:gd name="connsiteX303" fmla="*/ 5322498 w 6443932"/>
              <a:gd name="connsiteY303" fmla="*/ 1580401 h 3788763"/>
              <a:gd name="connsiteX304" fmla="*/ 5331124 w 6443932"/>
              <a:gd name="connsiteY304" fmla="*/ 1614906 h 3788763"/>
              <a:gd name="connsiteX305" fmla="*/ 5348377 w 6443932"/>
              <a:gd name="connsiteY305" fmla="*/ 1666665 h 3788763"/>
              <a:gd name="connsiteX306" fmla="*/ 5365630 w 6443932"/>
              <a:gd name="connsiteY306" fmla="*/ 1692544 h 3788763"/>
              <a:gd name="connsiteX307" fmla="*/ 5374257 w 6443932"/>
              <a:gd name="connsiteY307" fmla="*/ 1718423 h 3788763"/>
              <a:gd name="connsiteX308" fmla="*/ 5400136 w 6443932"/>
              <a:gd name="connsiteY308" fmla="*/ 1744303 h 3788763"/>
              <a:gd name="connsiteX309" fmla="*/ 5417389 w 6443932"/>
              <a:gd name="connsiteY309" fmla="*/ 1770182 h 3788763"/>
              <a:gd name="connsiteX310" fmla="*/ 5469147 w 6443932"/>
              <a:gd name="connsiteY310" fmla="*/ 1813314 h 3788763"/>
              <a:gd name="connsiteX311" fmla="*/ 5486400 w 6443932"/>
              <a:gd name="connsiteY311" fmla="*/ 1839193 h 3788763"/>
              <a:gd name="connsiteX312" fmla="*/ 5564038 w 6443932"/>
              <a:gd name="connsiteY312" fmla="*/ 1882325 h 3788763"/>
              <a:gd name="connsiteX313" fmla="*/ 5589917 w 6443932"/>
              <a:gd name="connsiteY313" fmla="*/ 1899578 h 3788763"/>
              <a:gd name="connsiteX314" fmla="*/ 5693434 w 6443932"/>
              <a:gd name="connsiteY314" fmla="*/ 1925457 h 3788763"/>
              <a:gd name="connsiteX315" fmla="*/ 6012611 w 6443932"/>
              <a:gd name="connsiteY315" fmla="*/ 1925457 h 3788763"/>
              <a:gd name="connsiteX316" fmla="*/ 6064370 w 6443932"/>
              <a:gd name="connsiteY316" fmla="*/ 1908205 h 3788763"/>
              <a:gd name="connsiteX317" fmla="*/ 6124755 w 6443932"/>
              <a:gd name="connsiteY317" fmla="*/ 1865072 h 3788763"/>
              <a:gd name="connsiteX318" fmla="*/ 6159260 w 6443932"/>
              <a:gd name="connsiteY318" fmla="*/ 1847820 h 3788763"/>
              <a:gd name="connsiteX319" fmla="*/ 6202392 w 6443932"/>
              <a:gd name="connsiteY319" fmla="*/ 1796061 h 3788763"/>
              <a:gd name="connsiteX320" fmla="*/ 6254151 w 6443932"/>
              <a:gd name="connsiteY320" fmla="*/ 1761555 h 3788763"/>
              <a:gd name="connsiteX321" fmla="*/ 6280030 w 6443932"/>
              <a:gd name="connsiteY321" fmla="*/ 1735676 h 3788763"/>
              <a:gd name="connsiteX322" fmla="*/ 6340415 w 6443932"/>
              <a:gd name="connsiteY322" fmla="*/ 1658038 h 3788763"/>
              <a:gd name="connsiteX323" fmla="*/ 6366294 w 6443932"/>
              <a:gd name="connsiteY323" fmla="*/ 1563148 h 3788763"/>
              <a:gd name="connsiteX324" fmla="*/ 6374921 w 6443932"/>
              <a:gd name="connsiteY324" fmla="*/ 1537269 h 3788763"/>
              <a:gd name="connsiteX325" fmla="*/ 6392174 w 6443932"/>
              <a:gd name="connsiteY325" fmla="*/ 1451005 h 3788763"/>
              <a:gd name="connsiteX326" fmla="*/ 6400800 w 6443932"/>
              <a:gd name="connsiteY326" fmla="*/ 1407872 h 3788763"/>
              <a:gd name="connsiteX327" fmla="*/ 6409426 w 6443932"/>
              <a:gd name="connsiteY327" fmla="*/ 1347488 h 3788763"/>
              <a:gd name="connsiteX328" fmla="*/ 6418053 w 6443932"/>
              <a:gd name="connsiteY328" fmla="*/ 1269850 h 3788763"/>
              <a:gd name="connsiteX329" fmla="*/ 6426679 w 6443932"/>
              <a:gd name="connsiteY329" fmla="*/ 1200838 h 3788763"/>
              <a:gd name="connsiteX330" fmla="*/ 6426679 w 6443932"/>
              <a:gd name="connsiteY330" fmla="*/ 726386 h 3788763"/>
              <a:gd name="connsiteX331" fmla="*/ 6435306 w 6443932"/>
              <a:gd name="connsiteY331" fmla="*/ 700506 h 3788763"/>
              <a:gd name="connsiteX332" fmla="*/ 6443932 w 6443932"/>
              <a:gd name="connsiteY332" fmla="*/ 648748 h 3788763"/>
              <a:gd name="connsiteX333" fmla="*/ 6435306 w 6443932"/>
              <a:gd name="connsiteY333" fmla="*/ 303691 h 3788763"/>
              <a:gd name="connsiteX334" fmla="*/ 6426679 w 6443932"/>
              <a:gd name="connsiteY334" fmla="*/ 277812 h 3788763"/>
              <a:gd name="connsiteX335" fmla="*/ 6392174 w 6443932"/>
              <a:gd name="connsiteY335" fmla="*/ 165669 h 3788763"/>
              <a:gd name="connsiteX336" fmla="*/ 6383547 w 6443932"/>
              <a:gd name="connsiteY336" fmla="*/ 139789 h 3788763"/>
              <a:gd name="connsiteX337" fmla="*/ 6357668 w 6443932"/>
              <a:gd name="connsiteY337" fmla="*/ 122537 h 3788763"/>
              <a:gd name="connsiteX338" fmla="*/ 6340415 w 6443932"/>
              <a:gd name="connsiteY338" fmla="*/ 96657 h 3788763"/>
              <a:gd name="connsiteX339" fmla="*/ 6262777 w 6443932"/>
              <a:gd name="connsiteY339" fmla="*/ 62152 h 3788763"/>
              <a:gd name="connsiteX340" fmla="*/ 6236898 w 6443932"/>
              <a:gd name="connsiteY340" fmla="*/ 53525 h 3788763"/>
              <a:gd name="connsiteX341" fmla="*/ 6185140 w 6443932"/>
              <a:gd name="connsiteY341" fmla="*/ 36272 h 3788763"/>
              <a:gd name="connsiteX342" fmla="*/ 6159260 w 6443932"/>
              <a:gd name="connsiteY342" fmla="*/ 27646 h 3788763"/>
              <a:gd name="connsiteX343" fmla="*/ 6133381 w 6443932"/>
              <a:gd name="connsiteY343" fmla="*/ 10393 h 3788763"/>
              <a:gd name="connsiteX344" fmla="*/ 5900468 w 6443932"/>
              <a:gd name="connsiteY344" fmla="*/ 10393 h 3788763"/>
              <a:gd name="connsiteX345" fmla="*/ 5848709 w 6443932"/>
              <a:gd name="connsiteY345" fmla="*/ 27646 h 3788763"/>
              <a:gd name="connsiteX346" fmla="*/ 5736566 w 6443932"/>
              <a:gd name="connsiteY346" fmla="*/ 44899 h 3788763"/>
              <a:gd name="connsiteX347" fmla="*/ 5710687 w 6443932"/>
              <a:gd name="connsiteY347" fmla="*/ 53525 h 3788763"/>
              <a:gd name="connsiteX348" fmla="*/ 5624423 w 6443932"/>
              <a:gd name="connsiteY348" fmla="*/ 70778 h 3788763"/>
              <a:gd name="connsiteX349" fmla="*/ 5564038 w 6443932"/>
              <a:gd name="connsiteY349" fmla="*/ 88031 h 3788763"/>
              <a:gd name="connsiteX350" fmla="*/ 5477774 w 6443932"/>
              <a:gd name="connsiteY350" fmla="*/ 105284 h 3788763"/>
              <a:gd name="connsiteX351" fmla="*/ 5417389 w 6443932"/>
              <a:gd name="connsiteY351" fmla="*/ 131163 h 3788763"/>
              <a:gd name="connsiteX352" fmla="*/ 5339751 w 6443932"/>
              <a:gd name="connsiteY352" fmla="*/ 157042 h 3788763"/>
              <a:gd name="connsiteX353" fmla="*/ 5287992 w 6443932"/>
              <a:gd name="connsiteY353" fmla="*/ 174295 h 3788763"/>
              <a:gd name="connsiteX354" fmla="*/ 5227607 w 6443932"/>
              <a:gd name="connsiteY354" fmla="*/ 182921 h 3788763"/>
              <a:gd name="connsiteX355" fmla="*/ 5115464 w 6443932"/>
              <a:gd name="connsiteY355" fmla="*/ 182921 h 3788763"/>
              <a:gd name="connsiteX356" fmla="*/ 4882551 w 6443932"/>
              <a:gd name="connsiteY356" fmla="*/ 191548 h 3788763"/>
              <a:gd name="connsiteX357" fmla="*/ 4295955 w 6443932"/>
              <a:gd name="connsiteY357" fmla="*/ 208801 h 3788763"/>
              <a:gd name="connsiteX358" fmla="*/ 4097547 w 6443932"/>
              <a:gd name="connsiteY358" fmla="*/ 226054 h 3788763"/>
              <a:gd name="connsiteX359" fmla="*/ 3795623 w 6443932"/>
              <a:gd name="connsiteY359" fmla="*/ 217427 h 3788763"/>
              <a:gd name="connsiteX360" fmla="*/ 3726611 w 6443932"/>
              <a:gd name="connsiteY360" fmla="*/ 200174 h 3788763"/>
              <a:gd name="connsiteX361" fmla="*/ 3623094 w 6443932"/>
              <a:gd name="connsiteY361" fmla="*/ 182921 h 3788763"/>
              <a:gd name="connsiteX362" fmla="*/ 3579962 w 6443932"/>
              <a:gd name="connsiteY362" fmla="*/ 174295 h 3788763"/>
              <a:gd name="connsiteX363" fmla="*/ 3476445 w 6443932"/>
              <a:gd name="connsiteY363" fmla="*/ 165669 h 3788763"/>
              <a:gd name="connsiteX364" fmla="*/ 3416060 w 6443932"/>
              <a:gd name="connsiteY364" fmla="*/ 157042 h 3788763"/>
              <a:gd name="connsiteX365" fmla="*/ 3372928 w 6443932"/>
              <a:gd name="connsiteY365" fmla="*/ 148416 h 3788763"/>
              <a:gd name="connsiteX366" fmla="*/ 3062377 w 6443932"/>
              <a:gd name="connsiteY366" fmla="*/ 139789 h 3788763"/>
              <a:gd name="connsiteX367" fmla="*/ 2881223 w 6443932"/>
              <a:gd name="connsiteY367" fmla="*/ 122537 h 3788763"/>
              <a:gd name="connsiteX368" fmla="*/ 2122098 w 6443932"/>
              <a:gd name="connsiteY368" fmla="*/ 105284 h 3788763"/>
              <a:gd name="connsiteX369" fmla="*/ 1837426 w 6443932"/>
              <a:gd name="connsiteY369" fmla="*/ 96657 h 378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6443932" h="3788763">
                <a:moveTo>
                  <a:pt x="1897811" y="105284"/>
                </a:moveTo>
                <a:cubicBezTo>
                  <a:pt x="1861090" y="109874"/>
                  <a:pt x="1750565" y="122736"/>
                  <a:pt x="1725283" y="131163"/>
                </a:cubicBezTo>
                <a:cubicBezTo>
                  <a:pt x="1716657" y="134038"/>
                  <a:pt x="1708280" y="137816"/>
                  <a:pt x="1699404" y="139789"/>
                </a:cubicBezTo>
                <a:cubicBezTo>
                  <a:pt x="1639458" y="153110"/>
                  <a:pt x="1662237" y="142313"/>
                  <a:pt x="1613140" y="157042"/>
                </a:cubicBezTo>
                <a:cubicBezTo>
                  <a:pt x="1595721" y="162268"/>
                  <a:pt x="1578634" y="168544"/>
                  <a:pt x="1561381" y="174295"/>
                </a:cubicBezTo>
                <a:cubicBezTo>
                  <a:pt x="1552755" y="177170"/>
                  <a:pt x="1544323" y="180716"/>
                  <a:pt x="1535502" y="182921"/>
                </a:cubicBezTo>
                <a:cubicBezTo>
                  <a:pt x="1524000" y="185797"/>
                  <a:pt x="1512352" y="188141"/>
                  <a:pt x="1500996" y="191548"/>
                </a:cubicBezTo>
                <a:cubicBezTo>
                  <a:pt x="1483577" y="196774"/>
                  <a:pt x="1466881" y="204391"/>
                  <a:pt x="1449238" y="208801"/>
                </a:cubicBezTo>
                <a:cubicBezTo>
                  <a:pt x="1437736" y="211676"/>
                  <a:pt x="1426088" y="214020"/>
                  <a:pt x="1414732" y="217427"/>
                </a:cubicBezTo>
                <a:cubicBezTo>
                  <a:pt x="1397313" y="222653"/>
                  <a:pt x="1380227" y="228929"/>
                  <a:pt x="1362974" y="234680"/>
                </a:cubicBezTo>
                <a:lnTo>
                  <a:pt x="1311215" y="251933"/>
                </a:lnTo>
                <a:lnTo>
                  <a:pt x="1259457" y="269186"/>
                </a:lnTo>
                <a:lnTo>
                  <a:pt x="1233577" y="277812"/>
                </a:lnTo>
                <a:cubicBezTo>
                  <a:pt x="1224951" y="283563"/>
                  <a:pt x="1217172" y="290854"/>
                  <a:pt x="1207698" y="295065"/>
                </a:cubicBezTo>
                <a:cubicBezTo>
                  <a:pt x="1191080" y="302451"/>
                  <a:pt x="1171072" y="302230"/>
                  <a:pt x="1155940" y="312318"/>
                </a:cubicBezTo>
                <a:cubicBezTo>
                  <a:pt x="1138687" y="323820"/>
                  <a:pt x="1123852" y="340265"/>
                  <a:pt x="1104181" y="346823"/>
                </a:cubicBezTo>
                <a:cubicBezTo>
                  <a:pt x="1095555" y="349699"/>
                  <a:pt x="1086251" y="351034"/>
                  <a:pt x="1078302" y="355450"/>
                </a:cubicBezTo>
                <a:cubicBezTo>
                  <a:pt x="1060176" y="365520"/>
                  <a:pt x="1026543" y="389955"/>
                  <a:pt x="1026543" y="389955"/>
                </a:cubicBezTo>
                <a:cubicBezTo>
                  <a:pt x="986994" y="449280"/>
                  <a:pt x="1011709" y="435157"/>
                  <a:pt x="966158" y="450340"/>
                </a:cubicBezTo>
                <a:cubicBezTo>
                  <a:pt x="917276" y="523669"/>
                  <a:pt x="997790" y="410078"/>
                  <a:pt x="897147" y="510725"/>
                </a:cubicBezTo>
                <a:cubicBezTo>
                  <a:pt x="888521" y="519352"/>
                  <a:pt x="879078" y="527233"/>
                  <a:pt x="871268" y="536605"/>
                </a:cubicBezTo>
                <a:cubicBezTo>
                  <a:pt x="864631" y="544570"/>
                  <a:pt x="862111" y="556007"/>
                  <a:pt x="854015" y="562484"/>
                </a:cubicBezTo>
                <a:cubicBezTo>
                  <a:pt x="846915" y="568164"/>
                  <a:pt x="836762" y="568235"/>
                  <a:pt x="828136" y="571110"/>
                </a:cubicBezTo>
                <a:cubicBezTo>
                  <a:pt x="821121" y="592155"/>
                  <a:pt x="818977" y="606149"/>
                  <a:pt x="802257" y="622869"/>
                </a:cubicBezTo>
                <a:cubicBezTo>
                  <a:pt x="794926" y="630200"/>
                  <a:pt x="785004" y="634370"/>
                  <a:pt x="776377" y="640121"/>
                </a:cubicBezTo>
                <a:cubicBezTo>
                  <a:pt x="770626" y="648748"/>
                  <a:pt x="766455" y="658670"/>
                  <a:pt x="759124" y="666001"/>
                </a:cubicBezTo>
                <a:cubicBezTo>
                  <a:pt x="709279" y="715847"/>
                  <a:pt x="756833" y="645534"/>
                  <a:pt x="707366" y="709133"/>
                </a:cubicBezTo>
                <a:cubicBezTo>
                  <a:pt x="707356" y="709145"/>
                  <a:pt x="664237" y="773825"/>
                  <a:pt x="655607" y="786771"/>
                </a:cubicBezTo>
                <a:cubicBezTo>
                  <a:pt x="649856" y="795397"/>
                  <a:pt x="648190" y="809372"/>
                  <a:pt x="638355" y="812650"/>
                </a:cubicBezTo>
                <a:lnTo>
                  <a:pt x="612475" y="821276"/>
                </a:lnTo>
                <a:cubicBezTo>
                  <a:pt x="606724" y="829902"/>
                  <a:pt x="601860" y="839190"/>
                  <a:pt x="595223" y="847155"/>
                </a:cubicBezTo>
                <a:cubicBezTo>
                  <a:pt x="574467" y="872063"/>
                  <a:pt x="568910" y="873324"/>
                  <a:pt x="543464" y="890288"/>
                </a:cubicBezTo>
                <a:lnTo>
                  <a:pt x="526211" y="942046"/>
                </a:lnTo>
                <a:cubicBezTo>
                  <a:pt x="523336" y="950672"/>
                  <a:pt x="526211" y="965049"/>
                  <a:pt x="517585" y="967925"/>
                </a:cubicBezTo>
                <a:cubicBezTo>
                  <a:pt x="439078" y="994096"/>
                  <a:pt x="563055" y="953956"/>
                  <a:pt x="448574" y="985178"/>
                </a:cubicBezTo>
                <a:cubicBezTo>
                  <a:pt x="431029" y="989963"/>
                  <a:pt x="396815" y="1002431"/>
                  <a:pt x="396815" y="1002431"/>
                </a:cubicBezTo>
                <a:cubicBezTo>
                  <a:pt x="388189" y="1008182"/>
                  <a:pt x="378267" y="1012353"/>
                  <a:pt x="370936" y="1019684"/>
                </a:cubicBezTo>
                <a:cubicBezTo>
                  <a:pt x="363605" y="1027015"/>
                  <a:pt x="362475" y="1040068"/>
                  <a:pt x="353683" y="1045563"/>
                </a:cubicBezTo>
                <a:cubicBezTo>
                  <a:pt x="338261" y="1055202"/>
                  <a:pt x="317056" y="1052728"/>
                  <a:pt x="301924" y="1062816"/>
                </a:cubicBezTo>
                <a:lnTo>
                  <a:pt x="250166" y="1097321"/>
                </a:lnTo>
                <a:cubicBezTo>
                  <a:pt x="244415" y="1105948"/>
                  <a:pt x="240716" y="1116374"/>
                  <a:pt x="232913" y="1123201"/>
                </a:cubicBezTo>
                <a:cubicBezTo>
                  <a:pt x="217308" y="1136855"/>
                  <a:pt x="181155" y="1157706"/>
                  <a:pt x="181155" y="1157706"/>
                </a:cubicBezTo>
                <a:lnTo>
                  <a:pt x="129396" y="1235344"/>
                </a:lnTo>
                <a:lnTo>
                  <a:pt x="112143" y="1261223"/>
                </a:lnTo>
                <a:lnTo>
                  <a:pt x="94890" y="1287103"/>
                </a:lnTo>
                <a:cubicBezTo>
                  <a:pt x="63433" y="1381477"/>
                  <a:pt x="113601" y="1238533"/>
                  <a:pt x="69011" y="1338861"/>
                </a:cubicBezTo>
                <a:cubicBezTo>
                  <a:pt x="61625" y="1355480"/>
                  <a:pt x="61846" y="1375488"/>
                  <a:pt x="51758" y="1390620"/>
                </a:cubicBezTo>
                <a:cubicBezTo>
                  <a:pt x="46007" y="1399246"/>
                  <a:pt x="38717" y="1407025"/>
                  <a:pt x="34506" y="1416499"/>
                </a:cubicBezTo>
                <a:cubicBezTo>
                  <a:pt x="27120" y="1433118"/>
                  <a:pt x="23004" y="1451004"/>
                  <a:pt x="17253" y="1468257"/>
                </a:cubicBezTo>
                <a:lnTo>
                  <a:pt x="8626" y="1494137"/>
                </a:lnTo>
                <a:lnTo>
                  <a:pt x="0" y="1520016"/>
                </a:lnTo>
                <a:cubicBezTo>
                  <a:pt x="2875" y="1609156"/>
                  <a:pt x="3679" y="1698386"/>
                  <a:pt x="8626" y="1787435"/>
                </a:cubicBezTo>
                <a:cubicBezTo>
                  <a:pt x="9439" y="1802075"/>
                  <a:pt x="14843" y="1816104"/>
                  <a:pt x="17253" y="1830567"/>
                </a:cubicBezTo>
                <a:cubicBezTo>
                  <a:pt x="19993" y="1847005"/>
                  <a:pt x="29727" y="1923595"/>
                  <a:pt x="34506" y="1942710"/>
                </a:cubicBezTo>
                <a:cubicBezTo>
                  <a:pt x="38917" y="1960353"/>
                  <a:pt x="48191" y="1976636"/>
                  <a:pt x="51758" y="1994469"/>
                </a:cubicBezTo>
                <a:cubicBezTo>
                  <a:pt x="62168" y="2046517"/>
                  <a:pt x="55749" y="2023691"/>
                  <a:pt x="69011" y="2063480"/>
                </a:cubicBezTo>
                <a:cubicBezTo>
                  <a:pt x="71887" y="2095110"/>
                  <a:pt x="74131" y="2126804"/>
                  <a:pt x="77638" y="2158371"/>
                </a:cubicBezTo>
                <a:cubicBezTo>
                  <a:pt x="79883" y="2178579"/>
                  <a:pt x="83888" y="2198562"/>
                  <a:pt x="86264" y="2218755"/>
                </a:cubicBezTo>
                <a:cubicBezTo>
                  <a:pt x="89640" y="2247455"/>
                  <a:pt x="90496" y="2276458"/>
                  <a:pt x="94890" y="2305020"/>
                </a:cubicBezTo>
                <a:cubicBezTo>
                  <a:pt x="96273" y="2314007"/>
                  <a:pt x="101019" y="2322156"/>
                  <a:pt x="103517" y="2330899"/>
                </a:cubicBezTo>
                <a:cubicBezTo>
                  <a:pt x="106774" y="2342299"/>
                  <a:pt x="109818" y="2353779"/>
                  <a:pt x="112143" y="2365405"/>
                </a:cubicBezTo>
                <a:cubicBezTo>
                  <a:pt x="115573" y="2382556"/>
                  <a:pt x="116528" y="2400195"/>
                  <a:pt x="120770" y="2417163"/>
                </a:cubicBezTo>
                <a:cubicBezTo>
                  <a:pt x="125181" y="2434806"/>
                  <a:pt x="132272" y="2451668"/>
                  <a:pt x="138023" y="2468921"/>
                </a:cubicBezTo>
                <a:lnTo>
                  <a:pt x="163902" y="2546559"/>
                </a:lnTo>
                <a:cubicBezTo>
                  <a:pt x="166777" y="2555185"/>
                  <a:pt x="170323" y="2563617"/>
                  <a:pt x="172528" y="2572438"/>
                </a:cubicBezTo>
                <a:cubicBezTo>
                  <a:pt x="174558" y="2580556"/>
                  <a:pt x="184157" y="2622700"/>
                  <a:pt x="189781" y="2632823"/>
                </a:cubicBezTo>
                <a:cubicBezTo>
                  <a:pt x="189787" y="2632835"/>
                  <a:pt x="232910" y="2697516"/>
                  <a:pt x="241540" y="2710461"/>
                </a:cubicBezTo>
                <a:lnTo>
                  <a:pt x="276045" y="2762220"/>
                </a:lnTo>
                <a:lnTo>
                  <a:pt x="293298" y="2788099"/>
                </a:lnTo>
                <a:cubicBezTo>
                  <a:pt x="308458" y="2833580"/>
                  <a:pt x="291904" y="2796778"/>
                  <a:pt x="327804" y="2839857"/>
                </a:cubicBezTo>
                <a:cubicBezTo>
                  <a:pt x="334441" y="2847822"/>
                  <a:pt x="338420" y="2857772"/>
                  <a:pt x="345057" y="2865737"/>
                </a:cubicBezTo>
                <a:cubicBezTo>
                  <a:pt x="365812" y="2890644"/>
                  <a:pt x="371370" y="2891905"/>
                  <a:pt x="396815" y="2908869"/>
                </a:cubicBezTo>
                <a:cubicBezTo>
                  <a:pt x="411998" y="2954420"/>
                  <a:pt x="400397" y="2927181"/>
                  <a:pt x="439947" y="2986506"/>
                </a:cubicBezTo>
                <a:cubicBezTo>
                  <a:pt x="439948" y="2986507"/>
                  <a:pt x="474451" y="3038264"/>
                  <a:pt x="474453" y="3038265"/>
                </a:cubicBezTo>
                <a:lnTo>
                  <a:pt x="500332" y="3055518"/>
                </a:lnTo>
                <a:cubicBezTo>
                  <a:pt x="522013" y="3120565"/>
                  <a:pt x="490244" y="3042909"/>
                  <a:pt x="534838" y="3098650"/>
                </a:cubicBezTo>
                <a:cubicBezTo>
                  <a:pt x="540518" y="3105750"/>
                  <a:pt x="537034" y="3118099"/>
                  <a:pt x="543464" y="3124529"/>
                </a:cubicBezTo>
                <a:cubicBezTo>
                  <a:pt x="558126" y="3139191"/>
                  <a:pt x="595223" y="3159035"/>
                  <a:pt x="595223" y="3159035"/>
                </a:cubicBezTo>
                <a:cubicBezTo>
                  <a:pt x="606725" y="3176288"/>
                  <a:pt x="612475" y="3199291"/>
                  <a:pt x="629728" y="3210793"/>
                </a:cubicBezTo>
                <a:lnTo>
                  <a:pt x="707366" y="3262552"/>
                </a:lnTo>
                <a:cubicBezTo>
                  <a:pt x="715992" y="3268303"/>
                  <a:pt x="723409" y="3276527"/>
                  <a:pt x="733245" y="3279805"/>
                </a:cubicBezTo>
                <a:lnTo>
                  <a:pt x="759124" y="3288431"/>
                </a:lnTo>
                <a:cubicBezTo>
                  <a:pt x="767751" y="3294182"/>
                  <a:pt x="775530" y="3301473"/>
                  <a:pt x="785004" y="3305684"/>
                </a:cubicBezTo>
                <a:cubicBezTo>
                  <a:pt x="801623" y="3313070"/>
                  <a:pt x="821630" y="3312849"/>
                  <a:pt x="836762" y="3322937"/>
                </a:cubicBezTo>
                <a:lnTo>
                  <a:pt x="940279" y="3391948"/>
                </a:lnTo>
                <a:lnTo>
                  <a:pt x="992038" y="3426454"/>
                </a:lnTo>
                <a:lnTo>
                  <a:pt x="1017917" y="3435080"/>
                </a:lnTo>
                <a:cubicBezTo>
                  <a:pt x="1058927" y="3462421"/>
                  <a:pt x="1033961" y="3449055"/>
                  <a:pt x="1095555" y="3469586"/>
                </a:cubicBezTo>
                <a:lnTo>
                  <a:pt x="1199072" y="3504091"/>
                </a:lnTo>
                <a:cubicBezTo>
                  <a:pt x="1293456" y="3535552"/>
                  <a:pt x="1150492" y="3485377"/>
                  <a:pt x="1250830" y="3529971"/>
                </a:cubicBezTo>
                <a:cubicBezTo>
                  <a:pt x="1267449" y="3537357"/>
                  <a:pt x="1285336" y="3541472"/>
                  <a:pt x="1302589" y="3547223"/>
                </a:cubicBezTo>
                <a:cubicBezTo>
                  <a:pt x="1345069" y="3561383"/>
                  <a:pt x="1319484" y="3554353"/>
                  <a:pt x="1380226" y="3564476"/>
                </a:cubicBezTo>
                <a:cubicBezTo>
                  <a:pt x="1388853" y="3567352"/>
                  <a:pt x="1397229" y="3571130"/>
                  <a:pt x="1406106" y="3573103"/>
                </a:cubicBezTo>
                <a:cubicBezTo>
                  <a:pt x="1496618" y="3593217"/>
                  <a:pt x="1526234" y="3578621"/>
                  <a:pt x="1647645" y="3573103"/>
                </a:cubicBezTo>
                <a:cubicBezTo>
                  <a:pt x="1739148" y="3550227"/>
                  <a:pt x="1693128" y="3558791"/>
                  <a:pt x="1785668" y="3547223"/>
                </a:cubicBezTo>
                <a:cubicBezTo>
                  <a:pt x="1815873" y="3549969"/>
                  <a:pt x="1897837" y="3550117"/>
                  <a:pt x="1932317" y="3573103"/>
                </a:cubicBezTo>
                <a:cubicBezTo>
                  <a:pt x="1991641" y="3612652"/>
                  <a:pt x="1964404" y="3601051"/>
                  <a:pt x="2009955" y="3616235"/>
                </a:cubicBezTo>
                <a:cubicBezTo>
                  <a:pt x="2030083" y="3613359"/>
                  <a:pt x="2052154" y="3616701"/>
                  <a:pt x="2070340" y="3607608"/>
                </a:cubicBezTo>
                <a:cubicBezTo>
                  <a:pt x="2078473" y="3603541"/>
                  <a:pt x="2074550" y="3589678"/>
                  <a:pt x="2078966" y="3581729"/>
                </a:cubicBezTo>
                <a:cubicBezTo>
                  <a:pt x="2089036" y="3563603"/>
                  <a:pt x="2113472" y="3529971"/>
                  <a:pt x="2113472" y="3529971"/>
                </a:cubicBezTo>
                <a:cubicBezTo>
                  <a:pt x="2110596" y="3509843"/>
                  <a:pt x="2104845" y="3489919"/>
                  <a:pt x="2104845" y="3469586"/>
                </a:cubicBezTo>
                <a:cubicBezTo>
                  <a:pt x="2104845" y="3460493"/>
                  <a:pt x="2105339" y="3447773"/>
                  <a:pt x="2113472" y="3443706"/>
                </a:cubicBezTo>
                <a:cubicBezTo>
                  <a:pt x="2121605" y="3439639"/>
                  <a:pt x="2130725" y="3449457"/>
                  <a:pt x="2139351" y="3452333"/>
                </a:cubicBezTo>
                <a:cubicBezTo>
                  <a:pt x="2153729" y="3495466"/>
                  <a:pt x="2165231" y="3495465"/>
                  <a:pt x="2147977" y="3529971"/>
                </a:cubicBezTo>
                <a:cubicBezTo>
                  <a:pt x="2143340" y="3539244"/>
                  <a:pt x="2136475" y="3547224"/>
                  <a:pt x="2130724" y="3555850"/>
                </a:cubicBezTo>
                <a:cubicBezTo>
                  <a:pt x="2133600" y="3587480"/>
                  <a:pt x="2130011" y="3620384"/>
                  <a:pt x="2139351" y="3650740"/>
                </a:cubicBezTo>
                <a:cubicBezTo>
                  <a:pt x="2142368" y="3660546"/>
                  <a:pt x="2182081" y="3675670"/>
                  <a:pt x="2191109" y="3676620"/>
                </a:cubicBezTo>
                <a:cubicBezTo>
                  <a:pt x="2236953" y="3681446"/>
                  <a:pt x="2283124" y="3682371"/>
                  <a:pt x="2329132" y="3685246"/>
                </a:cubicBezTo>
                <a:cubicBezTo>
                  <a:pt x="2340634" y="3688121"/>
                  <a:pt x="2352238" y="3690615"/>
                  <a:pt x="2363638" y="3693872"/>
                </a:cubicBezTo>
                <a:cubicBezTo>
                  <a:pt x="2372381" y="3696370"/>
                  <a:pt x="2380695" y="3700294"/>
                  <a:pt x="2389517" y="3702499"/>
                </a:cubicBezTo>
                <a:cubicBezTo>
                  <a:pt x="2423145" y="3710906"/>
                  <a:pt x="2458963" y="3714884"/>
                  <a:pt x="2493034" y="3719752"/>
                </a:cubicBezTo>
                <a:cubicBezTo>
                  <a:pt x="2512130" y="3732483"/>
                  <a:pt x="2531508" y="3742958"/>
                  <a:pt x="2544792" y="3762884"/>
                </a:cubicBezTo>
                <a:cubicBezTo>
                  <a:pt x="2549836" y="3770450"/>
                  <a:pt x="2550543" y="3780137"/>
                  <a:pt x="2553419" y="3788763"/>
                </a:cubicBezTo>
                <a:cubicBezTo>
                  <a:pt x="2559170" y="3780137"/>
                  <a:pt x="2566035" y="3772157"/>
                  <a:pt x="2570672" y="3762884"/>
                </a:cubicBezTo>
                <a:cubicBezTo>
                  <a:pt x="2579514" y="3745201"/>
                  <a:pt x="2584643" y="3710276"/>
                  <a:pt x="2587924" y="3693872"/>
                </a:cubicBezTo>
                <a:cubicBezTo>
                  <a:pt x="2570671" y="3682370"/>
                  <a:pt x="2555837" y="3665924"/>
                  <a:pt x="2536166" y="3659367"/>
                </a:cubicBezTo>
                <a:cubicBezTo>
                  <a:pt x="2527540" y="3656491"/>
                  <a:pt x="2518420" y="3654806"/>
                  <a:pt x="2510287" y="3650740"/>
                </a:cubicBezTo>
                <a:cubicBezTo>
                  <a:pt x="2501014" y="3646103"/>
                  <a:pt x="2494617" y="3635290"/>
                  <a:pt x="2484407" y="3633488"/>
                </a:cubicBezTo>
                <a:cubicBezTo>
                  <a:pt x="2444662" y="3626474"/>
                  <a:pt x="2403894" y="3627737"/>
                  <a:pt x="2363638" y="3624861"/>
                </a:cubicBezTo>
                <a:cubicBezTo>
                  <a:pt x="2362684" y="3624670"/>
                  <a:pt x="2291223" y="3611090"/>
                  <a:pt x="2286000" y="3607608"/>
                </a:cubicBezTo>
                <a:cubicBezTo>
                  <a:pt x="2277374" y="3601857"/>
                  <a:pt x="2274498" y="3590355"/>
                  <a:pt x="2268747" y="3581729"/>
                </a:cubicBezTo>
                <a:cubicBezTo>
                  <a:pt x="2265319" y="3571444"/>
                  <a:pt x="2250661" y="3529674"/>
                  <a:pt x="2251494" y="3521344"/>
                </a:cubicBezTo>
                <a:cubicBezTo>
                  <a:pt x="2253303" y="3503248"/>
                  <a:pt x="2262996" y="3486839"/>
                  <a:pt x="2268747" y="3469586"/>
                </a:cubicBezTo>
                <a:cubicBezTo>
                  <a:pt x="2271623" y="3460959"/>
                  <a:pt x="2268747" y="3446581"/>
                  <a:pt x="2277374" y="3443706"/>
                </a:cubicBezTo>
                <a:lnTo>
                  <a:pt x="2355011" y="3417827"/>
                </a:lnTo>
                <a:lnTo>
                  <a:pt x="2380890" y="3409201"/>
                </a:lnTo>
                <a:lnTo>
                  <a:pt x="2406770" y="3400574"/>
                </a:lnTo>
                <a:cubicBezTo>
                  <a:pt x="2425847" y="3381497"/>
                  <a:pt x="2434509" y="3369451"/>
                  <a:pt x="2458528" y="3357442"/>
                </a:cubicBezTo>
                <a:cubicBezTo>
                  <a:pt x="2466661" y="3353376"/>
                  <a:pt x="2475781" y="3351691"/>
                  <a:pt x="2484407" y="3348816"/>
                </a:cubicBezTo>
                <a:cubicBezTo>
                  <a:pt x="2493034" y="3343065"/>
                  <a:pt x="2500579" y="3335203"/>
                  <a:pt x="2510287" y="3331563"/>
                </a:cubicBezTo>
                <a:cubicBezTo>
                  <a:pt x="2524016" y="3326415"/>
                  <a:pt x="2540689" y="3330211"/>
                  <a:pt x="2553419" y="3322937"/>
                </a:cubicBezTo>
                <a:cubicBezTo>
                  <a:pt x="2562421" y="3317793"/>
                  <a:pt x="2564035" y="3305022"/>
                  <a:pt x="2570672" y="3297057"/>
                </a:cubicBezTo>
                <a:cubicBezTo>
                  <a:pt x="2578482" y="3287685"/>
                  <a:pt x="2585887" y="3277103"/>
                  <a:pt x="2596551" y="3271178"/>
                </a:cubicBezTo>
                <a:cubicBezTo>
                  <a:pt x="2632238" y="3251351"/>
                  <a:pt x="2678786" y="3250116"/>
                  <a:pt x="2717321" y="3245299"/>
                </a:cubicBezTo>
                <a:cubicBezTo>
                  <a:pt x="2737449" y="3248174"/>
                  <a:pt x="2759520" y="3244832"/>
                  <a:pt x="2777706" y="3253925"/>
                </a:cubicBezTo>
                <a:cubicBezTo>
                  <a:pt x="2785839" y="3257992"/>
                  <a:pt x="2779902" y="3273375"/>
                  <a:pt x="2786332" y="3279805"/>
                </a:cubicBezTo>
                <a:cubicBezTo>
                  <a:pt x="2792762" y="3286235"/>
                  <a:pt x="2803585" y="3285556"/>
                  <a:pt x="2812211" y="3288431"/>
                </a:cubicBezTo>
                <a:cubicBezTo>
                  <a:pt x="2823713" y="3285556"/>
                  <a:pt x="2836852" y="3286381"/>
                  <a:pt x="2846717" y="3279805"/>
                </a:cubicBezTo>
                <a:cubicBezTo>
                  <a:pt x="2880272" y="3257435"/>
                  <a:pt x="2856349" y="3231062"/>
                  <a:pt x="2846717" y="3202167"/>
                </a:cubicBezTo>
                <a:lnTo>
                  <a:pt x="2838090" y="3176288"/>
                </a:lnTo>
                <a:lnTo>
                  <a:pt x="2820838" y="3124529"/>
                </a:lnTo>
                <a:lnTo>
                  <a:pt x="2812211" y="3098650"/>
                </a:lnTo>
                <a:cubicBezTo>
                  <a:pt x="2790498" y="2968365"/>
                  <a:pt x="2833235" y="3122831"/>
                  <a:pt x="2734574" y="3038265"/>
                </a:cubicBezTo>
                <a:cubicBezTo>
                  <a:pt x="2723442" y="3028723"/>
                  <a:pt x="2739644" y="3009357"/>
                  <a:pt x="2743200" y="2995133"/>
                </a:cubicBezTo>
                <a:cubicBezTo>
                  <a:pt x="2745405" y="2986312"/>
                  <a:pt x="2749853" y="2978130"/>
                  <a:pt x="2751826" y="2969254"/>
                </a:cubicBezTo>
                <a:cubicBezTo>
                  <a:pt x="2755620" y="2952180"/>
                  <a:pt x="2752631" y="2933139"/>
                  <a:pt x="2760453" y="2917495"/>
                </a:cubicBezTo>
                <a:cubicBezTo>
                  <a:pt x="2765090" y="2908222"/>
                  <a:pt x="2777706" y="2905993"/>
                  <a:pt x="2786332" y="2900242"/>
                </a:cubicBezTo>
                <a:cubicBezTo>
                  <a:pt x="2793348" y="2879193"/>
                  <a:pt x="2795488" y="2865207"/>
                  <a:pt x="2812211" y="2848484"/>
                </a:cubicBezTo>
                <a:cubicBezTo>
                  <a:pt x="2819542" y="2841153"/>
                  <a:pt x="2828817" y="2835867"/>
                  <a:pt x="2838090" y="2831231"/>
                </a:cubicBezTo>
                <a:cubicBezTo>
                  <a:pt x="2846223" y="2827164"/>
                  <a:pt x="2855343" y="2825480"/>
                  <a:pt x="2863970" y="2822605"/>
                </a:cubicBezTo>
                <a:cubicBezTo>
                  <a:pt x="2902051" y="2765482"/>
                  <a:pt x="2865303" y="2833823"/>
                  <a:pt x="2872596" y="2753593"/>
                </a:cubicBezTo>
                <a:cubicBezTo>
                  <a:pt x="2875838" y="2717935"/>
                  <a:pt x="2889619" y="2702181"/>
                  <a:pt x="2907102" y="2675955"/>
                </a:cubicBezTo>
                <a:cubicBezTo>
                  <a:pt x="2915748" y="2650017"/>
                  <a:pt x="2914400" y="2646494"/>
                  <a:pt x="2932981" y="2624197"/>
                </a:cubicBezTo>
                <a:cubicBezTo>
                  <a:pt x="2940791" y="2614825"/>
                  <a:pt x="2948196" y="2604243"/>
                  <a:pt x="2958860" y="2598318"/>
                </a:cubicBezTo>
                <a:cubicBezTo>
                  <a:pt x="2974758" y="2589486"/>
                  <a:pt x="3010619" y="2581065"/>
                  <a:pt x="3010619" y="2581065"/>
                </a:cubicBezTo>
                <a:cubicBezTo>
                  <a:pt x="3016370" y="2572439"/>
                  <a:pt x="3019776" y="2561663"/>
                  <a:pt x="3027872" y="2555186"/>
                </a:cubicBezTo>
                <a:cubicBezTo>
                  <a:pt x="3034972" y="2549506"/>
                  <a:pt x="3045618" y="2550626"/>
                  <a:pt x="3053751" y="2546559"/>
                </a:cubicBezTo>
                <a:cubicBezTo>
                  <a:pt x="3120633" y="2513117"/>
                  <a:pt x="3040468" y="2542359"/>
                  <a:pt x="3105509" y="2520680"/>
                </a:cubicBezTo>
                <a:cubicBezTo>
                  <a:pt x="3137386" y="2472865"/>
                  <a:pt x="3104524" y="2510683"/>
                  <a:pt x="3148641" y="2486174"/>
                </a:cubicBezTo>
                <a:cubicBezTo>
                  <a:pt x="3166767" y="2476104"/>
                  <a:pt x="3200400" y="2451669"/>
                  <a:pt x="3200400" y="2451669"/>
                </a:cubicBezTo>
                <a:cubicBezTo>
                  <a:pt x="3232052" y="2356705"/>
                  <a:pt x="3200400" y="2461890"/>
                  <a:pt x="3200400" y="2218755"/>
                </a:cubicBezTo>
                <a:cubicBezTo>
                  <a:pt x="3200400" y="2201264"/>
                  <a:pt x="3201204" y="2182641"/>
                  <a:pt x="3209026" y="2166997"/>
                </a:cubicBezTo>
                <a:cubicBezTo>
                  <a:pt x="3215715" y="2153619"/>
                  <a:pt x="3248536" y="2145201"/>
                  <a:pt x="3260785" y="2141118"/>
                </a:cubicBezTo>
                <a:cubicBezTo>
                  <a:pt x="3266536" y="2123865"/>
                  <a:pt x="3267950" y="2104491"/>
                  <a:pt x="3278038" y="2089359"/>
                </a:cubicBezTo>
                <a:cubicBezTo>
                  <a:pt x="3289540" y="2072106"/>
                  <a:pt x="3305986" y="2057272"/>
                  <a:pt x="3312543" y="2037601"/>
                </a:cubicBezTo>
                <a:lnTo>
                  <a:pt x="3329796" y="1985842"/>
                </a:lnTo>
                <a:cubicBezTo>
                  <a:pt x="3321170" y="1980091"/>
                  <a:pt x="3311248" y="1975920"/>
                  <a:pt x="3303917" y="1968589"/>
                </a:cubicBezTo>
                <a:cubicBezTo>
                  <a:pt x="3255289" y="1919961"/>
                  <a:pt x="3300337" y="1851146"/>
                  <a:pt x="3278038" y="1787435"/>
                </a:cubicBezTo>
                <a:cubicBezTo>
                  <a:pt x="3272030" y="1770270"/>
                  <a:pt x="3243532" y="1775933"/>
                  <a:pt x="3226279" y="1770182"/>
                </a:cubicBezTo>
                <a:lnTo>
                  <a:pt x="3200400" y="1761555"/>
                </a:lnTo>
                <a:cubicBezTo>
                  <a:pt x="3178387" y="1728536"/>
                  <a:pt x="3168897" y="1726764"/>
                  <a:pt x="3191774" y="1675291"/>
                </a:cubicBezTo>
                <a:cubicBezTo>
                  <a:pt x="3195985" y="1665817"/>
                  <a:pt x="3209027" y="1663789"/>
                  <a:pt x="3217653" y="1658038"/>
                </a:cubicBezTo>
                <a:lnTo>
                  <a:pt x="3252158" y="1606280"/>
                </a:lnTo>
                <a:lnTo>
                  <a:pt x="3269411" y="1580401"/>
                </a:lnTo>
                <a:cubicBezTo>
                  <a:pt x="3282448" y="1528256"/>
                  <a:pt x="3274291" y="1557136"/>
                  <a:pt x="3295290" y="1494137"/>
                </a:cubicBezTo>
                <a:cubicBezTo>
                  <a:pt x="3295293" y="1494127"/>
                  <a:pt x="3312540" y="1442389"/>
                  <a:pt x="3312543" y="1442378"/>
                </a:cubicBezTo>
                <a:lnTo>
                  <a:pt x="3321170" y="1407872"/>
                </a:lnTo>
                <a:cubicBezTo>
                  <a:pt x="3411216" y="1437888"/>
                  <a:pt x="3354788" y="1426421"/>
                  <a:pt x="3493698" y="1416499"/>
                </a:cubicBezTo>
                <a:cubicBezTo>
                  <a:pt x="3533248" y="1357174"/>
                  <a:pt x="3508532" y="1371297"/>
                  <a:pt x="3554083" y="1356114"/>
                </a:cubicBezTo>
                <a:cubicBezTo>
                  <a:pt x="3574211" y="1358989"/>
                  <a:pt x="3594993" y="1358897"/>
                  <a:pt x="3614468" y="1364740"/>
                </a:cubicBezTo>
                <a:cubicBezTo>
                  <a:pt x="3648682" y="1375004"/>
                  <a:pt x="3636394" y="1382711"/>
                  <a:pt x="3648974" y="1407872"/>
                </a:cubicBezTo>
                <a:cubicBezTo>
                  <a:pt x="3653611" y="1417145"/>
                  <a:pt x="3661589" y="1424479"/>
                  <a:pt x="3666226" y="1433752"/>
                </a:cubicBezTo>
                <a:cubicBezTo>
                  <a:pt x="3701934" y="1505169"/>
                  <a:pt x="3642671" y="1411359"/>
                  <a:pt x="3692106" y="1485510"/>
                </a:cubicBezTo>
                <a:cubicBezTo>
                  <a:pt x="3700648" y="1511138"/>
                  <a:pt x="3706104" y="1542641"/>
                  <a:pt x="3726611" y="1563148"/>
                </a:cubicBezTo>
                <a:cubicBezTo>
                  <a:pt x="3744682" y="1581219"/>
                  <a:pt x="3782894" y="1593383"/>
                  <a:pt x="3804249" y="1597654"/>
                </a:cubicBezTo>
                <a:lnTo>
                  <a:pt x="3890513" y="1614906"/>
                </a:lnTo>
                <a:cubicBezTo>
                  <a:pt x="3904890" y="1617781"/>
                  <a:pt x="3919735" y="1618897"/>
                  <a:pt x="3933645" y="1623533"/>
                </a:cubicBezTo>
                <a:lnTo>
                  <a:pt x="3959524" y="1632159"/>
                </a:lnTo>
                <a:cubicBezTo>
                  <a:pt x="3968151" y="1637910"/>
                  <a:pt x="3976131" y="1644775"/>
                  <a:pt x="3985404" y="1649412"/>
                </a:cubicBezTo>
                <a:cubicBezTo>
                  <a:pt x="3993537" y="1653478"/>
                  <a:pt x="4003334" y="1653622"/>
                  <a:pt x="4011283" y="1658038"/>
                </a:cubicBezTo>
                <a:cubicBezTo>
                  <a:pt x="4100273" y="1707477"/>
                  <a:pt x="4030360" y="1681650"/>
                  <a:pt x="4088921" y="1701171"/>
                </a:cubicBezTo>
                <a:cubicBezTo>
                  <a:pt x="4110603" y="1766218"/>
                  <a:pt x="4081355" y="1686040"/>
                  <a:pt x="4114800" y="1752929"/>
                </a:cubicBezTo>
                <a:cubicBezTo>
                  <a:pt x="4118866" y="1761062"/>
                  <a:pt x="4117746" y="1771708"/>
                  <a:pt x="4123426" y="1778808"/>
                </a:cubicBezTo>
                <a:cubicBezTo>
                  <a:pt x="4129903" y="1786904"/>
                  <a:pt x="4140679" y="1790310"/>
                  <a:pt x="4149306" y="1796061"/>
                </a:cubicBezTo>
                <a:cubicBezTo>
                  <a:pt x="4164489" y="1841612"/>
                  <a:pt x="4152888" y="1814373"/>
                  <a:pt x="4192438" y="1873699"/>
                </a:cubicBezTo>
                <a:cubicBezTo>
                  <a:pt x="4198189" y="1882325"/>
                  <a:pt x="4202359" y="1892247"/>
                  <a:pt x="4209690" y="1899578"/>
                </a:cubicBezTo>
                <a:cubicBezTo>
                  <a:pt x="4218317" y="1908204"/>
                  <a:pt x="4227760" y="1916085"/>
                  <a:pt x="4235570" y="1925457"/>
                </a:cubicBezTo>
                <a:cubicBezTo>
                  <a:pt x="4265586" y="1961476"/>
                  <a:pt x="4236217" y="1945802"/>
                  <a:pt x="4278702" y="1959963"/>
                </a:cubicBezTo>
                <a:cubicBezTo>
                  <a:pt x="4287328" y="1968589"/>
                  <a:pt x="4296771" y="1976470"/>
                  <a:pt x="4304581" y="1985842"/>
                </a:cubicBezTo>
                <a:cubicBezTo>
                  <a:pt x="4311218" y="1993807"/>
                  <a:pt x="4314503" y="2004390"/>
                  <a:pt x="4321834" y="2011721"/>
                </a:cubicBezTo>
                <a:cubicBezTo>
                  <a:pt x="4350554" y="2040441"/>
                  <a:pt x="4342021" y="2020062"/>
                  <a:pt x="4373592" y="2037601"/>
                </a:cubicBezTo>
                <a:cubicBezTo>
                  <a:pt x="4391718" y="2047671"/>
                  <a:pt x="4410689" y="2057444"/>
                  <a:pt x="4425351" y="2072106"/>
                </a:cubicBezTo>
                <a:cubicBezTo>
                  <a:pt x="4433977" y="2080733"/>
                  <a:pt x="4443420" y="2088614"/>
                  <a:pt x="4451230" y="2097986"/>
                </a:cubicBezTo>
                <a:cubicBezTo>
                  <a:pt x="4457867" y="2105951"/>
                  <a:pt x="4460387" y="2117388"/>
                  <a:pt x="4468483" y="2123865"/>
                </a:cubicBezTo>
                <a:cubicBezTo>
                  <a:pt x="4475583" y="2129545"/>
                  <a:pt x="4485736" y="2129616"/>
                  <a:pt x="4494362" y="2132491"/>
                </a:cubicBezTo>
                <a:cubicBezTo>
                  <a:pt x="4497238" y="2141118"/>
                  <a:pt x="4496559" y="2151941"/>
                  <a:pt x="4502989" y="2158371"/>
                </a:cubicBezTo>
                <a:cubicBezTo>
                  <a:pt x="4509419" y="2164801"/>
                  <a:pt x="4520735" y="2162931"/>
                  <a:pt x="4528868" y="2166997"/>
                </a:cubicBezTo>
                <a:cubicBezTo>
                  <a:pt x="4538141" y="2171634"/>
                  <a:pt x="4546121" y="2178499"/>
                  <a:pt x="4554747" y="2184250"/>
                </a:cubicBezTo>
                <a:cubicBezTo>
                  <a:pt x="4574175" y="2242530"/>
                  <a:pt x="4547231" y="2179357"/>
                  <a:pt x="4589253" y="2227382"/>
                </a:cubicBezTo>
                <a:cubicBezTo>
                  <a:pt x="4602907" y="2242987"/>
                  <a:pt x="4606505" y="2267638"/>
                  <a:pt x="4623758" y="2279140"/>
                </a:cubicBezTo>
                <a:lnTo>
                  <a:pt x="4675517" y="2313646"/>
                </a:lnTo>
                <a:cubicBezTo>
                  <a:pt x="4678392" y="2322272"/>
                  <a:pt x="4677713" y="2333095"/>
                  <a:pt x="4684143" y="2339525"/>
                </a:cubicBezTo>
                <a:cubicBezTo>
                  <a:pt x="4698805" y="2354187"/>
                  <a:pt x="4735902" y="2374031"/>
                  <a:pt x="4735902" y="2374031"/>
                </a:cubicBezTo>
                <a:cubicBezTo>
                  <a:pt x="4781910" y="2443042"/>
                  <a:pt x="4721525" y="2359654"/>
                  <a:pt x="4779034" y="2417163"/>
                </a:cubicBezTo>
                <a:cubicBezTo>
                  <a:pt x="4836543" y="2474672"/>
                  <a:pt x="4753155" y="2414287"/>
                  <a:pt x="4822166" y="2460295"/>
                </a:cubicBezTo>
                <a:cubicBezTo>
                  <a:pt x="4831155" y="2487264"/>
                  <a:pt x="4839872" y="2520982"/>
                  <a:pt x="4865298" y="2537933"/>
                </a:cubicBezTo>
                <a:lnTo>
                  <a:pt x="4891177" y="2555186"/>
                </a:lnTo>
                <a:cubicBezTo>
                  <a:pt x="4896928" y="2563812"/>
                  <a:pt x="4898062" y="2581065"/>
                  <a:pt x="4908430" y="2581065"/>
                </a:cubicBezTo>
                <a:cubicBezTo>
                  <a:pt x="4917523" y="2581065"/>
                  <a:pt x="4914559" y="2563929"/>
                  <a:pt x="4917057" y="2555186"/>
                </a:cubicBezTo>
                <a:cubicBezTo>
                  <a:pt x="4930984" y="2506442"/>
                  <a:pt x="4916670" y="2534200"/>
                  <a:pt x="4942936" y="2494801"/>
                </a:cubicBezTo>
                <a:cubicBezTo>
                  <a:pt x="4937185" y="2486174"/>
                  <a:pt x="4933779" y="2475398"/>
                  <a:pt x="4925683" y="2468921"/>
                </a:cubicBezTo>
                <a:cubicBezTo>
                  <a:pt x="4918583" y="2463241"/>
                  <a:pt x="4906234" y="2466725"/>
                  <a:pt x="4899804" y="2460295"/>
                </a:cubicBezTo>
                <a:cubicBezTo>
                  <a:pt x="4893374" y="2453865"/>
                  <a:pt x="4896857" y="2441516"/>
                  <a:pt x="4891177" y="2434416"/>
                </a:cubicBezTo>
                <a:cubicBezTo>
                  <a:pt x="4884700" y="2426320"/>
                  <a:pt x="4873924" y="2422914"/>
                  <a:pt x="4865298" y="2417163"/>
                </a:cubicBezTo>
                <a:cubicBezTo>
                  <a:pt x="4841254" y="2381097"/>
                  <a:pt x="4835317" y="2364862"/>
                  <a:pt x="4804913" y="2339525"/>
                </a:cubicBezTo>
                <a:cubicBezTo>
                  <a:pt x="4796948" y="2332888"/>
                  <a:pt x="4787660" y="2328023"/>
                  <a:pt x="4779034" y="2322272"/>
                </a:cubicBezTo>
                <a:cubicBezTo>
                  <a:pt x="4767532" y="2305019"/>
                  <a:pt x="4761781" y="2282016"/>
                  <a:pt x="4744528" y="2270514"/>
                </a:cubicBezTo>
                <a:lnTo>
                  <a:pt x="4692770" y="2236008"/>
                </a:lnTo>
                <a:cubicBezTo>
                  <a:pt x="4687019" y="2227382"/>
                  <a:pt x="4683319" y="2216956"/>
                  <a:pt x="4675517" y="2210129"/>
                </a:cubicBezTo>
                <a:cubicBezTo>
                  <a:pt x="4659912" y="2196475"/>
                  <a:pt x="4641011" y="2187125"/>
                  <a:pt x="4623758" y="2175623"/>
                </a:cubicBezTo>
                <a:cubicBezTo>
                  <a:pt x="4615132" y="2169872"/>
                  <a:pt x="4605210" y="2165702"/>
                  <a:pt x="4597879" y="2158371"/>
                </a:cubicBezTo>
                <a:cubicBezTo>
                  <a:pt x="4589253" y="2149744"/>
                  <a:pt x="4579490" y="2142121"/>
                  <a:pt x="4572000" y="2132491"/>
                </a:cubicBezTo>
                <a:cubicBezTo>
                  <a:pt x="4523552" y="2070201"/>
                  <a:pt x="4561067" y="2088591"/>
                  <a:pt x="4511615" y="2072106"/>
                </a:cubicBezTo>
                <a:cubicBezTo>
                  <a:pt x="4473027" y="2014226"/>
                  <a:pt x="4518485" y="2070937"/>
                  <a:pt x="4468483" y="2037601"/>
                </a:cubicBezTo>
                <a:cubicBezTo>
                  <a:pt x="4458332" y="2030834"/>
                  <a:pt x="4451976" y="2019531"/>
                  <a:pt x="4442604" y="2011721"/>
                </a:cubicBezTo>
                <a:cubicBezTo>
                  <a:pt x="4434639" y="2005084"/>
                  <a:pt x="4425351" y="2000220"/>
                  <a:pt x="4416724" y="1994469"/>
                </a:cubicBezTo>
                <a:cubicBezTo>
                  <a:pt x="4401541" y="1948917"/>
                  <a:pt x="4413143" y="1976157"/>
                  <a:pt x="4373592" y="1916831"/>
                </a:cubicBezTo>
                <a:cubicBezTo>
                  <a:pt x="4367841" y="1908205"/>
                  <a:pt x="4359619" y="1900787"/>
                  <a:pt x="4356340" y="1890952"/>
                </a:cubicBezTo>
                <a:cubicBezTo>
                  <a:pt x="4344434" y="1855236"/>
                  <a:pt x="4352757" y="1872638"/>
                  <a:pt x="4330460" y="1839193"/>
                </a:cubicBezTo>
                <a:cubicBezTo>
                  <a:pt x="4305780" y="1765151"/>
                  <a:pt x="4343571" y="1883010"/>
                  <a:pt x="4313207" y="1761555"/>
                </a:cubicBezTo>
                <a:cubicBezTo>
                  <a:pt x="4308796" y="1743912"/>
                  <a:pt x="4301706" y="1727050"/>
                  <a:pt x="4295955" y="1709797"/>
                </a:cubicBezTo>
                <a:lnTo>
                  <a:pt x="4278702" y="1658038"/>
                </a:lnTo>
                <a:cubicBezTo>
                  <a:pt x="4275827" y="1649412"/>
                  <a:pt x="4275119" y="1639725"/>
                  <a:pt x="4270075" y="1632159"/>
                </a:cubicBezTo>
                <a:lnTo>
                  <a:pt x="4252823" y="1606280"/>
                </a:lnTo>
                <a:cubicBezTo>
                  <a:pt x="4249947" y="1580401"/>
                  <a:pt x="4244196" y="1554681"/>
                  <a:pt x="4244196" y="1528642"/>
                </a:cubicBezTo>
                <a:cubicBezTo>
                  <a:pt x="4244196" y="1435431"/>
                  <a:pt x="4236117" y="1354291"/>
                  <a:pt x="4261449" y="1269850"/>
                </a:cubicBezTo>
                <a:cubicBezTo>
                  <a:pt x="4266675" y="1252431"/>
                  <a:pt x="4272951" y="1235344"/>
                  <a:pt x="4278702" y="1218091"/>
                </a:cubicBezTo>
                <a:cubicBezTo>
                  <a:pt x="4281577" y="1209465"/>
                  <a:pt x="4282284" y="1199778"/>
                  <a:pt x="4287328" y="1192212"/>
                </a:cubicBezTo>
                <a:lnTo>
                  <a:pt x="4304581" y="1166333"/>
                </a:lnTo>
                <a:lnTo>
                  <a:pt x="4339087" y="1062816"/>
                </a:lnTo>
                <a:cubicBezTo>
                  <a:pt x="4341962" y="1054190"/>
                  <a:pt x="4342669" y="1044503"/>
                  <a:pt x="4347713" y="1036937"/>
                </a:cubicBezTo>
                <a:lnTo>
                  <a:pt x="4382219" y="985178"/>
                </a:lnTo>
                <a:cubicBezTo>
                  <a:pt x="4387970" y="967925"/>
                  <a:pt x="4389384" y="948552"/>
                  <a:pt x="4399472" y="933420"/>
                </a:cubicBezTo>
                <a:lnTo>
                  <a:pt x="4451230" y="855782"/>
                </a:lnTo>
                <a:cubicBezTo>
                  <a:pt x="4456981" y="847156"/>
                  <a:pt x="4461152" y="837234"/>
                  <a:pt x="4468483" y="829903"/>
                </a:cubicBezTo>
                <a:lnTo>
                  <a:pt x="4494362" y="804023"/>
                </a:lnTo>
                <a:cubicBezTo>
                  <a:pt x="4513790" y="745745"/>
                  <a:pt x="4486847" y="808915"/>
                  <a:pt x="4528868" y="760891"/>
                </a:cubicBezTo>
                <a:cubicBezTo>
                  <a:pt x="4585866" y="695751"/>
                  <a:pt x="4536051" y="718241"/>
                  <a:pt x="4589253" y="700506"/>
                </a:cubicBezTo>
                <a:cubicBezTo>
                  <a:pt x="4595004" y="691880"/>
                  <a:pt x="4598704" y="681454"/>
                  <a:pt x="4606506" y="674627"/>
                </a:cubicBezTo>
                <a:cubicBezTo>
                  <a:pt x="4622111" y="660973"/>
                  <a:pt x="4658264" y="640121"/>
                  <a:pt x="4658264" y="640121"/>
                </a:cubicBezTo>
                <a:cubicBezTo>
                  <a:pt x="4719916" y="547645"/>
                  <a:pt x="4623905" y="687993"/>
                  <a:pt x="4701396" y="588363"/>
                </a:cubicBezTo>
                <a:cubicBezTo>
                  <a:pt x="4714126" y="571996"/>
                  <a:pt x="4718649" y="548107"/>
                  <a:pt x="4735902" y="536605"/>
                </a:cubicBezTo>
                <a:cubicBezTo>
                  <a:pt x="4744528" y="530854"/>
                  <a:pt x="4754032" y="526240"/>
                  <a:pt x="4761781" y="519352"/>
                </a:cubicBezTo>
                <a:cubicBezTo>
                  <a:pt x="4780017" y="503142"/>
                  <a:pt x="4793238" y="481127"/>
                  <a:pt x="4813540" y="467593"/>
                </a:cubicBezTo>
                <a:lnTo>
                  <a:pt x="4865298" y="433088"/>
                </a:lnTo>
                <a:cubicBezTo>
                  <a:pt x="4873924" y="427337"/>
                  <a:pt x="4881341" y="419114"/>
                  <a:pt x="4891177" y="415835"/>
                </a:cubicBezTo>
                <a:lnTo>
                  <a:pt x="4942936" y="398582"/>
                </a:lnTo>
                <a:cubicBezTo>
                  <a:pt x="4951562" y="389956"/>
                  <a:pt x="4958151" y="378628"/>
                  <a:pt x="4968815" y="372703"/>
                </a:cubicBezTo>
                <a:cubicBezTo>
                  <a:pt x="4984713" y="363871"/>
                  <a:pt x="5003321" y="361201"/>
                  <a:pt x="5020574" y="355450"/>
                </a:cubicBezTo>
                <a:cubicBezTo>
                  <a:pt x="5052166" y="344919"/>
                  <a:pt x="5081393" y="334439"/>
                  <a:pt x="5115464" y="329571"/>
                </a:cubicBezTo>
                <a:lnTo>
                  <a:pt x="5175849" y="320944"/>
                </a:lnTo>
                <a:cubicBezTo>
                  <a:pt x="5286896" y="283928"/>
                  <a:pt x="5173187" y="319453"/>
                  <a:pt x="5270740" y="295065"/>
                </a:cubicBezTo>
                <a:cubicBezTo>
                  <a:pt x="5329528" y="280368"/>
                  <a:pt x="5257067" y="290532"/>
                  <a:pt x="5339751" y="277812"/>
                </a:cubicBezTo>
                <a:cubicBezTo>
                  <a:pt x="5362664" y="274287"/>
                  <a:pt x="5385758" y="272061"/>
                  <a:pt x="5408762" y="269186"/>
                </a:cubicBezTo>
                <a:cubicBezTo>
                  <a:pt x="5454770" y="272061"/>
                  <a:pt x="5501110" y="271584"/>
                  <a:pt x="5546785" y="277812"/>
                </a:cubicBezTo>
                <a:cubicBezTo>
                  <a:pt x="5646069" y="291351"/>
                  <a:pt x="5551652" y="296689"/>
                  <a:pt x="5650302" y="329571"/>
                </a:cubicBezTo>
                <a:lnTo>
                  <a:pt x="5676181" y="338197"/>
                </a:lnTo>
                <a:cubicBezTo>
                  <a:pt x="5684807" y="343948"/>
                  <a:pt x="5695583" y="347354"/>
                  <a:pt x="5702060" y="355450"/>
                </a:cubicBezTo>
                <a:cubicBezTo>
                  <a:pt x="5749680" y="414975"/>
                  <a:pt x="5662400" y="349137"/>
                  <a:pt x="5736566" y="398582"/>
                </a:cubicBezTo>
                <a:cubicBezTo>
                  <a:pt x="5751644" y="473974"/>
                  <a:pt x="5754244" y="467772"/>
                  <a:pt x="5736566" y="579737"/>
                </a:cubicBezTo>
                <a:cubicBezTo>
                  <a:pt x="5734949" y="589978"/>
                  <a:pt x="5725064" y="596990"/>
                  <a:pt x="5719313" y="605616"/>
                </a:cubicBezTo>
                <a:cubicBezTo>
                  <a:pt x="5699888" y="663894"/>
                  <a:pt x="5726828" y="600724"/>
                  <a:pt x="5684807" y="648748"/>
                </a:cubicBezTo>
                <a:cubicBezTo>
                  <a:pt x="5671153" y="664353"/>
                  <a:pt x="5661804" y="683253"/>
                  <a:pt x="5650302" y="700506"/>
                </a:cubicBezTo>
                <a:cubicBezTo>
                  <a:pt x="5644551" y="709133"/>
                  <a:pt x="5641676" y="720635"/>
                  <a:pt x="5633049" y="726386"/>
                </a:cubicBezTo>
                <a:lnTo>
                  <a:pt x="5607170" y="743638"/>
                </a:lnTo>
                <a:cubicBezTo>
                  <a:pt x="5601419" y="752265"/>
                  <a:pt x="5597248" y="762187"/>
                  <a:pt x="5589917" y="769518"/>
                </a:cubicBezTo>
                <a:cubicBezTo>
                  <a:pt x="5582586" y="776849"/>
                  <a:pt x="5570515" y="778675"/>
                  <a:pt x="5564038" y="786771"/>
                </a:cubicBezTo>
                <a:cubicBezTo>
                  <a:pt x="5558358" y="793871"/>
                  <a:pt x="5561841" y="806220"/>
                  <a:pt x="5555411" y="812650"/>
                </a:cubicBezTo>
                <a:cubicBezTo>
                  <a:pt x="5540749" y="827312"/>
                  <a:pt x="5520906" y="835653"/>
                  <a:pt x="5503653" y="847155"/>
                </a:cubicBezTo>
                <a:lnTo>
                  <a:pt x="5477774" y="864408"/>
                </a:lnTo>
                <a:lnTo>
                  <a:pt x="5451894" y="881661"/>
                </a:lnTo>
                <a:cubicBezTo>
                  <a:pt x="5446143" y="890287"/>
                  <a:pt x="5442737" y="901063"/>
                  <a:pt x="5434641" y="907540"/>
                </a:cubicBezTo>
                <a:cubicBezTo>
                  <a:pt x="5427541" y="913220"/>
                  <a:pt x="5415192" y="909737"/>
                  <a:pt x="5408762" y="916167"/>
                </a:cubicBezTo>
                <a:cubicBezTo>
                  <a:pt x="5308127" y="1016803"/>
                  <a:pt x="5421700" y="936297"/>
                  <a:pt x="5348377" y="985178"/>
                </a:cubicBezTo>
                <a:cubicBezTo>
                  <a:pt x="5342626" y="993804"/>
                  <a:pt x="5338455" y="1003726"/>
                  <a:pt x="5331124" y="1011057"/>
                </a:cubicBezTo>
                <a:cubicBezTo>
                  <a:pt x="5323793" y="1018388"/>
                  <a:pt x="5310740" y="1019518"/>
                  <a:pt x="5305245" y="1028310"/>
                </a:cubicBezTo>
                <a:cubicBezTo>
                  <a:pt x="5295606" y="1043732"/>
                  <a:pt x="5298080" y="1064937"/>
                  <a:pt x="5287992" y="1080069"/>
                </a:cubicBezTo>
                <a:lnTo>
                  <a:pt x="5270740" y="1105948"/>
                </a:lnTo>
                <a:cubicBezTo>
                  <a:pt x="5242090" y="1220546"/>
                  <a:pt x="5247921" y="1168559"/>
                  <a:pt x="5262113" y="1338861"/>
                </a:cubicBezTo>
                <a:cubicBezTo>
                  <a:pt x="5266737" y="1394347"/>
                  <a:pt x="5269692" y="1365952"/>
                  <a:pt x="5279366" y="1407872"/>
                </a:cubicBezTo>
                <a:cubicBezTo>
                  <a:pt x="5285960" y="1436446"/>
                  <a:pt x="5287346" y="1466317"/>
                  <a:pt x="5296619" y="1494137"/>
                </a:cubicBezTo>
                <a:cubicBezTo>
                  <a:pt x="5299494" y="1502763"/>
                  <a:pt x="5302747" y="1511273"/>
                  <a:pt x="5305245" y="1520016"/>
                </a:cubicBezTo>
                <a:cubicBezTo>
                  <a:pt x="5308502" y="1531416"/>
                  <a:pt x="5310615" y="1543121"/>
                  <a:pt x="5313872" y="1554521"/>
                </a:cubicBezTo>
                <a:cubicBezTo>
                  <a:pt x="5316370" y="1563264"/>
                  <a:pt x="5320000" y="1571658"/>
                  <a:pt x="5322498" y="1580401"/>
                </a:cubicBezTo>
                <a:cubicBezTo>
                  <a:pt x="5325755" y="1591801"/>
                  <a:pt x="5327717" y="1603550"/>
                  <a:pt x="5331124" y="1614906"/>
                </a:cubicBezTo>
                <a:cubicBezTo>
                  <a:pt x="5336350" y="1632325"/>
                  <a:pt x="5338289" y="1651533"/>
                  <a:pt x="5348377" y="1666665"/>
                </a:cubicBezTo>
                <a:cubicBezTo>
                  <a:pt x="5354128" y="1675291"/>
                  <a:pt x="5360993" y="1683271"/>
                  <a:pt x="5365630" y="1692544"/>
                </a:cubicBezTo>
                <a:cubicBezTo>
                  <a:pt x="5369697" y="1700677"/>
                  <a:pt x="5369213" y="1710857"/>
                  <a:pt x="5374257" y="1718423"/>
                </a:cubicBezTo>
                <a:cubicBezTo>
                  <a:pt x="5381024" y="1728574"/>
                  <a:pt x="5392326" y="1734931"/>
                  <a:pt x="5400136" y="1744303"/>
                </a:cubicBezTo>
                <a:cubicBezTo>
                  <a:pt x="5406773" y="1752268"/>
                  <a:pt x="5410752" y="1762217"/>
                  <a:pt x="5417389" y="1770182"/>
                </a:cubicBezTo>
                <a:cubicBezTo>
                  <a:pt x="5438145" y="1795089"/>
                  <a:pt x="5443701" y="1796350"/>
                  <a:pt x="5469147" y="1813314"/>
                </a:cubicBezTo>
                <a:cubicBezTo>
                  <a:pt x="5474898" y="1821940"/>
                  <a:pt x="5478598" y="1832366"/>
                  <a:pt x="5486400" y="1839193"/>
                </a:cubicBezTo>
                <a:cubicBezTo>
                  <a:pt x="5522909" y="1871139"/>
                  <a:pt x="5528492" y="1870477"/>
                  <a:pt x="5564038" y="1882325"/>
                </a:cubicBezTo>
                <a:cubicBezTo>
                  <a:pt x="5572664" y="1888076"/>
                  <a:pt x="5580443" y="1895367"/>
                  <a:pt x="5589917" y="1899578"/>
                </a:cubicBezTo>
                <a:cubicBezTo>
                  <a:pt x="5630929" y="1917806"/>
                  <a:pt x="5650031" y="1918224"/>
                  <a:pt x="5693434" y="1925457"/>
                </a:cubicBezTo>
                <a:cubicBezTo>
                  <a:pt x="5808963" y="1963970"/>
                  <a:pt x="5743980" y="1945604"/>
                  <a:pt x="6012611" y="1925457"/>
                </a:cubicBezTo>
                <a:cubicBezTo>
                  <a:pt x="6030746" y="1924097"/>
                  <a:pt x="6064370" y="1908205"/>
                  <a:pt x="6064370" y="1908205"/>
                </a:cubicBezTo>
                <a:cubicBezTo>
                  <a:pt x="6079189" y="1897090"/>
                  <a:pt x="6107089" y="1875166"/>
                  <a:pt x="6124755" y="1865072"/>
                </a:cubicBezTo>
                <a:cubicBezTo>
                  <a:pt x="6135920" y="1858692"/>
                  <a:pt x="6147758" y="1853571"/>
                  <a:pt x="6159260" y="1847820"/>
                </a:cubicBezTo>
                <a:cubicBezTo>
                  <a:pt x="6174596" y="1824816"/>
                  <a:pt x="6179400" y="1813944"/>
                  <a:pt x="6202392" y="1796061"/>
                </a:cubicBezTo>
                <a:cubicBezTo>
                  <a:pt x="6218760" y="1783331"/>
                  <a:pt x="6239489" y="1776217"/>
                  <a:pt x="6254151" y="1761555"/>
                </a:cubicBezTo>
                <a:cubicBezTo>
                  <a:pt x="6262777" y="1752929"/>
                  <a:pt x="6272540" y="1745306"/>
                  <a:pt x="6280030" y="1735676"/>
                </a:cubicBezTo>
                <a:cubicBezTo>
                  <a:pt x="6352262" y="1642808"/>
                  <a:pt x="6281660" y="1716796"/>
                  <a:pt x="6340415" y="1658038"/>
                </a:cubicBezTo>
                <a:cubicBezTo>
                  <a:pt x="6377432" y="1546990"/>
                  <a:pt x="6341906" y="1660700"/>
                  <a:pt x="6366294" y="1563148"/>
                </a:cubicBezTo>
                <a:cubicBezTo>
                  <a:pt x="6368499" y="1554326"/>
                  <a:pt x="6372876" y="1546129"/>
                  <a:pt x="6374921" y="1537269"/>
                </a:cubicBezTo>
                <a:cubicBezTo>
                  <a:pt x="6381515" y="1508696"/>
                  <a:pt x="6386423" y="1479760"/>
                  <a:pt x="6392174" y="1451005"/>
                </a:cubicBezTo>
                <a:cubicBezTo>
                  <a:pt x="6395049" y="1436627"/>
                  <a:pt x="6398726" y="1422387"/>
                  <a:pt x="6400800" y="1407872"/>
                </a:cubicBezTo>
                <a:cubicBezTo>
                  <a:pt x="6403675" y="1387744"/>
                  <a:pt x="6406904" y="1367663"/>
                  <a:pt x="6409426" y="1347488"/>
                </a:cubicBezTo>
                <a:cubicBezTo>
                  <a:pt x="6412656" y="1321650"/>
                  <a:pt x="6415011" y="1295710"/>
                  <a:pt x="6418053" y="1269850"/>
                </a:cubicBezTo>
                <a:cubicBezTo>
                  <a:pt x="6420762" y="1246826"/>
                  <a:pt x="6423804" y="1223842"/>
                  <a:pt x="6426679" y="1200838"/>
                </a:cubicBezTo>
                <a:cubicBezTo>
                  <a:pt x="6419887" y="983492"/>
                  <a:pt x="6411249" y="926979"/>
                  <a:pt x="6426679" y="726386"/>
                </a:cubicBezTo>
                <a:cubicBezTo>
                  <a:pt x="6427376" y="717319"/>
                  <a:pt x="6432430" y="709133"/>
                  <a:pt x="6435306" y="700506"/>
                </a:cubicBezTo>
                <a:cubicBezTo>
                  <a:pt x="6438181" y="683253"/>
                  <a:pt x="6443932" y="666239"/>
                  <a:pt x="6443932" y="648748"/>
                </a:cubicBezTo>
                <a:cubicBezTo>
                  <a:pt x="6443932" y="533693"/>
                  <a:pt x="6440652" y="418622"/>
                  <a:pt x="6435306" y="303691"/>
                </a:cubicBezTo>
                <a:cubicBezTo>
                  <a:pt x="6434884" y="294608"/>
                  <a:pt x="6428724" y="286672"/>
                  <a:pt x="6426679" y="277812"/>
                </a:cubicBezTo>
                <a:cubicBezTo>
                  <a:pt x="6381565" y="82326"/>
                  <a:pt x="6434823" y="250968"/>
                  <a:pt x="6392174" y="165669"/>
                </a:cubicBezTo>
                <a:cubicBezTo>
                  <a:pt x="6388107" y="157536"/>
                  <a:pt x="6389228" y="146890"/>
                  <a:pt x="6383547" y="139789"/>
                </a:cubicBezTo>
                <a:cubicBezTo>
                  <a:pt x="6377070" y="131693"/>
                  <a:pt x="6366294" y="128288"/>
                  <a:pt x="6357668" y="122537"/>
                </a:cubicBezTo>
                <a:cubicBezTo>
                  <a:pt x="6351917" y="113910"/>
                  <a:pt x="6347746" y="103988"/>
                  <a:pt x="6340415" y="96657"/>
                </a:cubicBezTo>
                <a:cubicBezTo>
                  <a:pt x="6319911" y="76153"/>
                  <a:pt x="6288399" y="70693"/>
                  <a:pt x="6262777" y="62152"/>
                </a:cubicBezTo>
                <a:lnTo>
                  <a:pt x="6236898" y="53525"/>
                </a:lnTo>
                <a:lnTo>
                  <a:pt x="6185140" y="36272"/>
                </a:lnTo>
                <a:lnTo>
                  <a:pt x="6159260" y="27646"/>
                </a:lnTo>
                <a:cubicBezTo>
                  <a:pt x="6150634" y="21895"/>
                  <a:pt x="6143089" y="14033"/>
                  <a:pt x="6133381" y="10393"/>
                </a:cubicBezTo>
                <a:cubicBezTo>
                  <a:pt x="6071953" y="-12642"/>
                  <a:pt x="5915723" y="9700"/>
                  <a:pt x="5900468" y="10393"/>
                </a:cubicBezTo>
                <a:cubicBezTo>
                  <a:pt x="5883215" y="16144"/>
                  <a:pt x="5866755" y="25390"/>
                  <a:pt x="5848709" y="27646"/>
                </a:cubicBezTo>
                <a:cubicBezTo>
                  <a:pt x="5806794" y="32885"/>
                  <a:pt x="5776092" y="35017"/>
                  <a:pt x="5736566" y="44899"/>
                </a:cubicBezTo>
                <a:cubicBezTo>
                  <a:pt x="5727745" y="47104"/>
                  <a:pt x="5719563" y="51552"/>
                  <a:pt x="5710687" y="53525"/>
                </a:cubicBezTo>
                <a:cubicBezTo>
                  <a:pt x="5634449" y="70467"/>
                  <a:pt x="5684563" y="53595"/>
                  <a:pt x="5624423" y="70778"/>
                </a:cubicBezTo>
                <a:cubicBezTo>
                  <a:pt x="5586051" y="81741"/>
                  <a:pt x="5608987" y="79042"/>
                  <a:pt x="5564038" y="88031"/>
                </a:cubicBezTo>
                <a:cubicBezTo>
                  <a:pt x="5507532" y="99332"/>
                  <a:pt x="5524539" y="91923"/>
                  <a:pt x="5477774" y="105284"/>
                </a:cubicBezTo>
                <a:cubicBezTo>
                  <a:pt x="5429167" y="119172"/>
                  <a:pt x="5474914" y="108153"/>
                  <a:pt x="5417389" y="131163"/>
                </a:cubicBezTo>
                <a:cubicBezTo>
                  <a:pt x="5417370" y="131171"/>
                  <a:pt x="5352701" y="152725"/>
                  <a:pt x="5339751" y="157042"/>
                </a:cubicBezTo>
                <a:lnTo>
                  <a:pt x="5287992" y="174295"/>
                </a:lnTo>
                <a:lnTo>
                  <a:pt x="5227607" y="182921"/>
                </a:lnTo>
                <a:cubicBezTo>
                  <a:pt x="5165316" y="203686"/>
                  <a:pt x="5239369" y="182921"/>
                  <a:pt x="5115464" y="182921"/>
                </a:cubicBezTo>
                <a:cubicBezTo>
                  <a:pt x="5037773" y="182921"/>
                  <a:pt x="4960189" y="188672"/>
                  <a:pt x="4882551" y="191548"/>
                </a:cubicBezTo>
                <a:cubicBezTo>
                  <a:pt x="4667809" y="245230"/>
                  <a:pt x="4885951" y="193476"/>
                  <a:pt x="4295955" y="208801"/>
                </a:cubicBezTo>
                <a:cubicBezTo>
                  <a:pt x="4251996" y="209943"/>
                  <a:pt x="4146352" y="221173"/>
                  <a:pt x="4097547" y="226054"/>
                </a:cubicBezTo>
                <a:cubicBezTo>
                  <a:pt x="3996906" y="223178"/>
                  <a:pt x="3896061" y="224435"/>
                  <a:pt x="3795623" y="217427"/>
                </a:cubicBezTo>
                <a:cubicBezTo>
                  <a:pt x="3771969" y="215777"/>
                  <a:pt x="3750000" y="204072"/>
                  <a:pt x="3726611" y="200174"/>
                </a:cubicBezTo>
                <a:cubicBezTo>
                  <a:pt x="3692105" y="194423"/>
                  <a:pt x="3657396" y="189781"/>
                  <a:pt x="3623094" y="182921"/>
                </a:cubicBezTo>
                <a:cubicBezTo>
                  <a:pt x="3608717" y="180046"/>
                  <a:pt x="3594524" y="176008"/>
                  <a:pt x="3579962" y="174295"/>
                </a:cubicBezTo>
                <a:cubicBezTo>
                  <a:pt x="3545574" y="170250"/>
                  <a:pt x="3510880" y="169294"/>
                  <a:pt x="3476445" y="165669"/>
                </a:cubicBezTo>
                <a:cubicBezTo>
                  <a:pt x="3456224" y="163540"/>
                  <a:pt x="3436116" y="160385"/>
                  <a:pt x="3416060" y="157042"/>
                </a:cubicBezTo>
                <a:cubicBezTo>
                  <a:pt x="3401597" y="154632"/>
                  <a:pt x="3387573" y="149130"/>
                  <a:pt x="3372928" y="148416"/>
                </a:cubicBezTo>
                <a:cubicBezTo>
                  <a:pt x="3269494" y="143370"/>
                  <a:pt x="3165894" y="142665"/>
                  <a:pt x="3062377" y="139789"/>
                </a:cubicBezTo>
                <a:cubicBezTo>
                  <a:pt x="3001992" y="134038"/>
                  <a:pt x="2941832" y="124962"/>
                  <a:pt x="2881223" y="122537"/>
                </a:cubicBezTo>
                <a:cubicBezTo>
                  <a:pt x="2484529" y="106668"/>
                  <a:pt x="2737497" y="115052"/>
                  <a:pt x="2122098" y="105284"/>
                </a:cubicBezTo>
                <a:cubicBezTo>
                  <a:pt x="1935287" y="93608"/>
                  <a:pt x="2030172" y="96657"/>
                  <a:pt x="1837426" y="96657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6" name="Ellipse 1795"/>
          <p:cNvSpPr/>
          <p:nvPr/>
        </p:nvSpPr>
        <p:spPr>
          <a:xfrm>
            <a:off x="3848440" y="209666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8" name="Ellipse 1797"/>
          <p:cNvSpPr/>
          <p:nvPr/>
        </p:nvSpPr>
        <p:spPr>
          <a:xfrm>
            <a:off x="3271778" y="2112989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9" name="Ellipse 1798"/>
          <p:cNvSpPr/>
          <p:nvPr/>
        </p:nvSpPr>
        <p:spPr>
          <a:xfrm>
            <a:off x="8902710" y="9877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1" name="Ellipse 1800"/>
          <p:cNvSpPr/>
          <p:nvPr/>
        </p:nvSpPr>
        <p:spPr>
          <a:xfrm>
            <a:off x="8382441" y="2003358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2" name="Ellipse 1801"/>
          <p:cNvSpPr/>
          <p:nvPr/>
        </p:nvSpPr>
        <p:spPr>
          <a:xfrm>
            <a:off x="5762376" y="44254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5" name="Ellipse 1804"/>
          <p:cNvSpPr/>
          <p:nvPr/>
        </p:nvSpPr>
        <p:spPr>
          <a:xfrm>
            <a:off x="5511529" y="4375300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6" name="Ellipse 1805"/>
          <p:cNvSpPr/>
          <p:nvPr/>
        </p:nvSpPr>
        <p:spPr>
          <a:xfrm>
            <a:off x="4629545" y="3341066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8" name="Ellipse 1807"/>
          <p:cNvSpPr/>
          <p:nvPr/>
        </p:nvSpPr>
        <p:spPr>
          <a:xfrm>
            <a:off x="4093164" y="371862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Forme libre 3"/>
          <p:cNvSpPr/>
          <p:nvPr/>
        </p:nvSpPr>
        <p:spPr>
          <a:xfrm>
            <a:off x="1065475" y="2353586"/>
            <a:ext cx="938278" cy="715617"/>
          </a:xfrm>
          <a:custGeom>
            <a:avLst/>
            <a:gdLst>
              <a:gd name="connsiteX0" fmla="*/ 787179 w 938278"/>
              <a:gd name="connsiteY0" fmla="*/ 31805 h 715617"/>
              <a:gd name="connsiteX1" fmla="*/ 747422 w 938278"/>
              <a:gd name="connsiteY1" fmla="*/ 15903 h 715617"/>
              <a:gd name="connsiteX2" fmla="*/ 612250 w 938278"/>
              <a:gd name="connsiteY2" fmla="*/ 0 h 715617"/>
              <a:gd name="connsiteX3" fmla="*/ 469127 w 938278"/>
              <a:gd name="connsiteY3" fmla="*/ 15903 h 715617"/>
              <a:gd name="connsiteX4" fmla="*/ 421419 w 938278"/>
              <a:gd name="connsiteY4" fmla="*/ 31805 h 715617"/>
              <a:gd name="connsiteX5" fmla="*/ 373711 w 938278"/>
              <a:gd name="connsiteY5" fmla="*/ 63611 h 715617"/>
              <a:gd name="connsiteX6" fmla="*/ 349857 w 938278"/>
              <a:gd name="connsiteY6" fmla="*/ 79513 h 715617"/>
              <a:gd name="connsiteX7" fmla="*/ 326003 w 938278"/>
              <a:gd name="connsiteY7" fmla="*/ 87464 h 715617"/>
              <a:gd name="connsiteX8" fmla="*/ 254442 w 938278"/>
              <a:gd name="connsiteY8" fmla="*/ 135172 h 715617"/>
              <a:gd name="connsiteX9" fmla="*/ 230588 w 938278"/>
              <a:gd name="connsiteY9" fmla="*/ 151075 h 715617"/>
              <a:gd name="connsiteX10" fmla="*/ 206734 w 938278"/>
              <a:gd name="connsiteY10" fmla="*/ 159026 h 715617"/>
              <a:gd name="connsiteX11" fmla="*/ 159026 w 938278"/>
              <a:gd name="connsiteY11" fmla="*/ 190831 h 715617"/>
              <a:gd name="connsiteX12" fmla="*/ 135172 w 938278"/>
              <a:gd name="connsiteY12" fmla="*/ 206734 h 715617"/>
              <a:gd name="connsiteX13" fmla="*/ 119269 w 938278"/>
              <a:gd name="connsiteY13" fmla="*/ 230588 h 715617"/>
              <a:gd name="connsiteX14" fmla="*/ 95415 w 938278"/>
              <a:gd name="connsiteY14" fmla="*/ 238539 h 715617"/>
              <a:gd name="connsiteX15" fmla="*/ 71562 w 938278"/>
              <a:gd name="connsiteY15" fmla="*/ 254442 h 715617"/>
              <a:gd name="connsiteX16" fmla="*/ 47708 w 938278"/>
              <a:gd name="connsiteY16" fmla="*/ 302150 h 715617"/>
              <a:gd name="connsiteX17" fmla="*/ 23854 w 938278"/>
              <a:gd name="connsiteY17" fmla="*/ 318052 h 715617"/>
              <a:gd name="connsiteX18" fmla="*/ 15902 w 938278"/>
              <a:gd name="connsiteY18" fmla="*/ 349857 h 715617"/>
              <a:gd name="connsiteX19" fmla="*/ 7951 w 938278"/>
              <a:gd name="connsiteY19" fmla="*/ 373711 h 715617"/>
              <a:gd name="connsiteX20" fmla="*/ 0 w 938278"/>
              <a:gd name="connsiteY20" fmla="*/ 421419 h 715617"/>
              <a:gd name="connsiteX21" fmla="*/ 7951 w 938278"/>
              <a:gd name="connsiteY21" fmla="*/ 532737 h 715617"/>
              <a:gd name="connsiteX22" fmla="*/ 23854 w 938278"/>
              <a:gd name="connsiteY22" fmla="*/ 556591 h 715617"/>
              <a:gd name="connsiteX23" fmla="*/ 71562 w 938278"/>
              <a:gd name="connsiteY23" fmla="*/ 588397 h 715617"/>
              <a:gd name="connsiteX24" fmla="*/ 111318 w 938278"/>
              <a:gd name="connsiteY24" fmla="*/ 620202 h 715617"/>
              <a:gd name="connsiteX25" fmla="*/ 151075 w 938278"/>
              <a:gd name="connsiteY25" fmla="*/ 652007 h 715617"/>
              <a:gd name="connsiteX26" fmla="*/ 222636 w 938278"/>
              <a:gd name="connsiteY26" fmla="*/ 683812 h 715617"/>
              <a:gd name="connsiteX27" fmla="*/ 270344 w 938278"/>
              <a:gd name="connsiteY27" fmla="*/ 699715 h 715617"/>
              <a:gd name="connsiteX28" fmla="*/ 500932 w 938278"/>
              <a:gd name="connsiteY28" fmla="*/ 715617 h 715617"/>
              <a:gd name="connsiteX29" fmla="*/ 644055 w 938278"/>
              <a:gd name="connsiteY29" fmla="*/ 707666 h 715617"/>
              <a:gd name="connsiteX30" fmla="*/ 699715 w 938278"/>
              <a:gd name="connsiteY30" fmla="*/ 691764 h 715617"/>
              <a:gd name="connsiteX31" fmla="*/ 739471 w 938278"/>
              <a:gd name="connsiteY31" fmla="*/ 683812 h 715617"/>
              <a:gd name="connsiteX32" fmla="*/ 787179 w 938278"/>
              <a:gd name="connsiteY32" fmla="*/ 667910 h 715617"/>
              <a:gd name="connsiteX33" fmla="*/ 826935 w 938278"/>
              <a:gd name="connsiteY33" fmla="*/ 628153 h 715617"/>
              <a:gd name="connsiteX34" fmla="*/ 850789 w 938278"/>
              <a:gd name="connsiteY34" fmla="*/ 612251 h 715617"/>
              <a:gd name="connsiteX35" fmla="*/ 866692 w 938278"/>
              <a:gd name="connsiteY35" fmla="*/ 588397 h 715617"/>
              <a:gd name="connsiteX36" fmla="*/ 898497 w 938278"/>
              <a:gd name="connsiteY36" fmla="*/ 516835 h 715617"/>
              <a:gd name="connsiteX37" fmla="*/ 922351 w 938278"/>
              <a:gd name="connsiteY37" fmla="*/ 500932 h 715617"/>
              <a:gd name="connsiteX38" fmla="*/ 938254 w 938278"/>
              <a:gd name="connsiteY38" fmla="*/ 453224 h 715617"/>
              <a:gd name="connsiteX39" fmla="*/ 922351 w 938278"/>
              <a:gd name="connsiteY39" fmla="*/ 206734 h 715617"/>
              <a:gd name="connsiteX40" fmla="*/ 906448 w 938278"/>
              <a:gd name="connsiteY40" fmla="*/ 159026 h 715617"/>
              <a:gd name="connsiteX41" fmla="*/ 890546 w 938278"/>
              <a:gd name="connsiteY41" fmla="*/ 135172 h 715617"/>
              <a:gd name="connsiteX42" fmla="*/ 882595 w 938278"/>
              <a:gd name="connsiteY42" fmla="*/ 111318 h 715617"/>
              <a:gd name="connsiteX43" fmla="*/ 834887 w 938278"/>
              <a:gd name="connsiteY43" fmla="*/ 71562 h 715617"/>
              <a:gd name="connsiteX44" fmla="*/ 795130 w 938278"/>
              <a:gd name="connsiteY44" fmla="*/ 39757 h 715617"/>
              <a:gd name="connsiteX45" fmla="*/ 787179 w 938278"/>
              <a:gd name="connsiteY45" fmla="*/ 31805 h 71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78" h="715617">
                <a:moveTo>
                  <a:pt x="787179" y="31805"/>
                </a:moveTo>
                <a:cubicBezTo>
                  <a:pt x="779228" y="27829"/>
                  <a:pt x="761269" y="19365"/>
                  <a:pt x="747422" y="15903"/>
                </a:cubicBezTo>
                <a:cubicBezTo>
                  <a:pt x="723977" y="10042"/>
                  <a:pt x="627150" y="1490"/>
                  <a:pt x="612250" y="0"/>
                </a:cubicBezTo>
                <a:cubicBezTo>
                  <a:pt x="565332" y="3609"/>
                  <a:pt x="515424" y="3276"/>
                  <a:pt x="469127" y="15903"/>
                </a:cubicBezTo>
                <a:cubicBezTo>
                  <a:pt x="452955" y="20314"/>
                  <a:pt x="421419" y="31805"/>
                  <a:pt x="421419" y="31805"/>
                </a:cubicBezTo>
                <a:lnTo>
                  <a:pt x="373711" y="63611"/>
                </a:lnTo>
                <a:cubicBezTo>
                  <a:pt x="365760" y="68912"/>
                  <a:pt x="358923" y="76491"/>
                  <a:pt x="349857" y="79513"/>
                </a:cubicBezTo>
                <a:lnTo>
                  <a:pt x="326003" y="87464"/>
                </a:lnTo>
                <a:lnTo>
                  <a:pt x="254442" y="135172"/>
                </a:lnTo>
                <a:cubicBezTo>
                  <a:pt x="246491" y="140473"/>
                  <a:pt x="239654" y="148053"/>
                  <a:pt x="230588" y="151075"/>
                </a:cubicBezTo>
                <a:lnTo>
                  <a:pt x="206734" y="159026"/>
                </a:lnTo>
                <a:lnTo>
                  <a:pt x="159026" y="190831"/>
                </a:lnTo>
                <a:lnTo>
                  <a:pt x="135172" y="206734"/>
                </a:lnTo>
                <a:cubicBezTo>
                  <a:pt x="129871" y="214685"/>
                  <a:pt x="126731" y="224618"/>
                  <a:pt x="119269" y="230588"/>
                </a:cubicBezTo>
                <a:cubicBezTo>
                  <a:pt x="112724" y="235824"/>
                  <a:pt x="102912" y="234791"/>
                  <a:pt x="95415" y="238539"/>
                </a:cubicBezTo>
                <a:cubicBezTo>
                  <a:pt x="86868" y="242813"/>
                  <a:pt x="79513" y="249141"/>
                  <a:pt x="71562" y="254442"/>
                </a:cubicBezTo>
                <a:cubicBezTo>
                  <a:pt x="65095" y="273841"/>
                  <a:pt x="63120" y="286738"/>
                  <a:pt x="47708" y="302150"/>
                </a:cubicBezTo>
                <a:cubicBezTo>
                  <a:pt x="40951" y="308907"/>
                  <a:pt x="31805" y="312751"/>
                  <a:pt x="23854" y="318052"/>
                </a:cubicBezTo>
                <a:cubicBezTo>
                  <a:pt x="21203" y="328654"/>
                  <a:pt x="18904" y="339349"/>
                  <a:pt x="15902" y="349857"/>
                </a:cubicBezTo>
                <a:cubicBezTo>
                  <a:pt x="13599" y="357916"/>
                  <a:pt x="9769" y="365529"/>
                  <a:pt x="7951" y="373711"/>
                </a:cubicBezTo>
                <a:cubicBezTo>
                  <a:pt x="4454" y="389449"/>
                  <a:pt x="2650" y="405516"/>
                  <a:pt x="0" y="421419"/>
                </a:cubicBezTo>
                <a:cubicBezTo>
                  <a:pt x="2650" y="458525"/>
                  <a:pt x="1486" y="496103"/>
                  <a:pt x="7951" y="532737"/>
                </a:cubicBezTo>
                <a:cubicBezTo>
                  <a:pt x="9612" y="542148"/>
                  <a:pt x="16662" y="550298"/>
                  <a:pt x="23854" y="556591"/>
                </a:cubicBezTo>
                <a:cubicBezTo>
                  <a:pt x="38238" y="569177"/>
                  <a:pt x="71562" y="588397"/>
                  <a:pt x="71562" y="588397"/>
                </a:cubicBezTo>
                <a:cubicBezTo>
                  <a:pt x="117133" y="656756"/>
                  <a:pt x="56454" y="576312"/>
                  <a:pt x="111318" y="620202"/>
                </a:cubicBezTo>
                <a:cubicBezTo>
                  <a:pt x="162698" y="661305"/>
                  <a:pt x="91118" y="632022"/>
                  <a:pt x="151075" y="652007"/>
                </a:cubicBezTo>
                <a:cubicBezTo>
                  <a:pt x="188877" y="677210"/>
                  <a:pt x="165860" y="664887"/>
                  <a:pt x="222636" y="683812"/>
                </a:cubicBezTo>
                <a:lnTo>
                  <a:pt x="270344" y="699715"/>
                </a:lnTo>
                <a:cubicBezTo>
                  <a:pt x="389247" y="714577"/>
                  <a:pt x="312611" y="706650"/>
                  <a:pt x="500932" y="715617"/>
                </a:cubicBezTo>
                <a:cubicBezTo>
                  <a:pt x="548640" y="712967"/>
                  <a:pt x="596470" y="711992"/>
                  <a:pt x="644055" y="707666"/>
                </a:cubicBezTo>
                <a:cubicBezTo>
                  <a:pt x="667426" y="705541"/>
                  <a:pt x="678199" y="697143"/>
                  <a:pt x="699715" y="691764"/>
                </a:cubicBezTo>
                <a:cubicBezTo>
                  <a:pt x="712826" y="688486"/>
                  <a:pt x="726433" y="687368"/>
                  <a:pt x="739471" y="683812"/>
                </a:cubicBezTo>
                <a:cubicBezTo>
                  <a:pt x="755643" y="679401"/>
                  <a:pt x="787179" y="667910"/>
                  <a:pt x="787179" y="667910"/>
                </a:cubicBezTo>
                <a:cubicBezTo>
                  <a:pt x="850794" y="625499"/>
                  <a:pt x="773923" y="681165"/>
                  <a:pt x="826935" y="628153"/>
                </a:cubicBezTo>
                <a:cubicBezTo>
                  <a:pt x="833692" y="621396"/>
                  <a:pt x="842838" y="617552"/>
                  <a:pt x="850789" y="612251"/>
                </a:cubicBezTo>
                <a:cubicBezTo>
                  <a:pt x="856090" y="604300"/>
                  <a:pt x="862811" y="597130"/>
                  <a:pt x="866692" y="588397"/>
                </a:cubicBezTo>
                <a:cubicBezTo>
                  <a:pt x="879288" y="560056"/>
                  <a:pt x="876905" y="538428"/>
                  <a:pt x="898497" y="516835"/>
                </a:cubicBezTo>
                <a:cubicBezTo>
                  <a:pt x="905254" y="510078"/>
                  <a:pt x="914400" y="506233"/>
                  <a:pt x="922351" y="500932"/>
                </a:cubicBezTo>
                <a:cubicBezTo>
                  <a:pt x="927652" y="485029"/>
                  <a:pt x="938874" y="469975"/>
                  <a:pt x="938254" y="453224"/>
                </a:cubicBezTo>
                <a:cubicBezTo>
                  <a:pt x="934573" y="353834"/>
                  <a:pt x="946956" y="288751"/>
                  <a:pt x="922351" y="206734"/>
                </a:cubicBezTo>
                <a:cubicBezTo>
                  <a:pt x="917534" y="190678"/>
                  <a:pt x="915746" y="172974"/>
                  <a:pt x="906448" y="159026"/>
                </a:cubicBezTo>
                <a:cubicBezTo>
                  <a:pt x="901147" y="151075"/>
                  <a:pt x="894820" y="143719"/>
                  <a:pt x="890546" y="135172"/>
                </a:cubicBezTo>
                <a:cubicBezTo>
                  <a:pt x="886798" y="127675"/>
                  <a:pt x="887244" y="118292"/>
                  <a:pt x="882595" y="111318"/>
                </a:cubicBezTo>
                <a:cubicBezTo>
                  <a:pt x="870350" y="92950"/>
                  <a:pt x="852489" y="83296"/>
                  <a:pt x="834887" y="71562"/>
                </a:cubicBezTo>
                <a:cubicBezTo>
                  <a:pt x="808078" y="31350"/>
                  <a:pt x="833537" y="58961"/>
                  <a:pt x="795130" y="39757"/>
                </a:cubicBezTo>
                <a:cubicBezTo>
                  <a:pt x="786583" y="35483"/>
                  <a:pt x="795130" y="35781"/>
                  <a:pt x="787179" y="31805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4" name="Forme libre 1793"/>
          <p:cNvSpPr/>
          <p:nvPr/>
        </p:nvSpPr>
        <p:spPr>
          <a:xfrm>
            <a:off x="3536312" y="4608936"/>
            <a:ext cx="1789192" cy="1828800"/>
          </a:xfrm>
          <a:custGeom>
            <a:avLst/>
            <a:gdLst>
              <a:gd name="connsiteX0" fmla="*/ 1486894 w 1789192"/>
              <a:gd name="connsiteY0" fmla="*/ 230587 h 1828800"/>
              <a:gd name="connsiteX1" fmla="*/ 1447137 w 1789192"/>
              <a:gd name="connsiteY1" fmla="*/ 206733 h 1828800"/>
              <a:gd name="connsiteX2" fmla="*/ 1423283 w 1789192"/>
              <a:gd name="connsiteY2" fmla="*/ 198782 h 1828800"/>
              <a:gd name="connsiteX3" fmla="*/ 1399429 w 1789192"/>
              <a:gd name="connsiteY3" fmla="*/ 182880 h 1828800"/>
              <a:gd name="connsiteX4" fmla="*/ 1375575 w 1789192"/>
              <a:gd name="connsiteY4" fmla="*/ 174928 h 1828800"/>
              <a:gd name="connsiteX5" fmla="*/ 1304014 w 1789192"/>
              <a:gd name="connsiteY5" fmla="*/ 135172 h 1828800"/>
              <a:gd name="connsiteX6" fmla="*/ 1280160 w 1789192"/>
              <a:gd name="connsiteY6" fmla="*/ 119269 h 1828800"/>
              <a:gd name="connsiteX7" fmla="*/ 1208598 w 1789192"/>
              <a:gd name="connsiteY7" fmla="*/ 95415 h 1828800"/>
              <a:gd name="connsiteX8" fmla="*/ 1184744 w 1789192"/>
              <a:gd name="connsiteY8" fmla="*/ 87464 h 1828800"/>
              <a:gd name="connsiteX9" fmla="*/ 1160890 w 1789192"/>
              <a:gd name="connsiteY9" fmla="*/ 79513 h 1828800"/>
              <a:gd name="connsiteX10" fmla="*/ 1121134 w 1789192"/>
              <a:gd name="connsiteY10" fmla="*/ 71561 h 1828800"/>
              <a:gd name="connsiteX11" fmla="*/ 1073426 w 1789192"/>
              <a:gd name="connsiteY11" fmla="*/ 55659 h 1828800"/>
              <a:gd name="connsiteX12" fmla="*/ 962108 w 1789192"/>
              <a:gd name="connsiteY12" fmla="*/ 39756 h 1828800"/>
              <a:gd name="connsiteX13" fmla="*/ 906448 w 1789192"/>
              <a:gd name="connsiteY13" fmla="*/ 23853 h 1828800"/>
              <a:gd name="connsiteX14" fmla="*/ 858741 w 1789192"/>
              <a:gd name="connsiteY14" fmla="*/ 15902 h 1828800"/>
              <a:gd name="connsiteX15" fmla="*/ 834887 w 1789192"/>
              <a:gd name="connsiteY15" fmla="*/ 7951 h 1828800"/>
              <a:gd name="connsiteX16" fmla="*/ 763325 w 1789192"/>
              <a:gd name="connsiteY16" fmla="*/ 0 h 1828800"/>
              <a:gd name="connsiteX17" fmla="*/ 588396 w 1789192"/>
              <a:gd name="connsiteY17" fmla="*/ 7951 h 1828800"/>
              <a:gd name="connsiteX18" fmla="*/ 516835 w 1789192"/>
              <a:gd name="connsiteY18" fmla="*/ 31805 h 1828800"/>
              <a:gd name="connsiteX19" fmla="*/ 421419 w 1789192"/>
              <a:gd name="connsiteY19" fmla="*/ 63610 h 1828800"/>
              <a:gd name="connsiteX20" fmla="*/ 373711 w 1789192"/>
              <a:gd name="connsiteY20" fmla="*/ 79513 h 1828800"/>
              <a:gd name="connsiteX21" fmla="*/ 326003 w 1789192"/>
              <a:gd name="connsiteY21" fmla="*/ 103366 h 1828800"/>
              <a:gd name="connsiteX22" fmla="*/ 254441 w 1789192"/>
              <a:gd name="connsiteY22" fmla="*/ 151074 h 1828800"/>
              <a:gd name="connsiteX23" fmla="*/ 230588 w 1789192"/>
              <a:gd name="connsiteY23" fmla="*/ 166977 h 1828800"/>
              <a:gd name="connsiteX24" fmla="*/ 182880 w 1789192"/>
              <a:gd name="connsiteY24" fmla="*/ 206733 h 1828800"/>
              <a:gd name="connsiteX25" fmla="*/ 135172 w 1789192"/>
              <a:gd name="connsiteY25" fmla="*/ 246490 h 1828800"/>
              <a:gd name="connsiteX26" fmla="*/ 127221 w 1789192"/>
              <a:gd name="connsiteY26" fmla="*/ 270344 h 1828800"/>
              <a:gd name="connsiteX27" fmla="*/ 79513 w 1789192"/>
              <a:gd name="connsiteY27" fmla="*/ 302149 h 1828800"/>
              <a:gd name="connsiteX28" fmla="*/ 47708 w 1789192"/>
              <a:gd name="connsiteY28" fmla="*/ 349857 h 1828800"/>
              <a:gd name="connsiteX29" fmla="*/ 39756 w 1789192"/>
              <a:gd name="connsiteY29" fmla="*/ 373711 h 1828800"/>
              <a:gd name="connsiteX30" fmla="*/ 23854 w 1789192"/>
              <a:gd name="connsiteY30" fmla="*/ 397565 h 1828800"/>
              <a:gd name="connsiteX31" fmla="*/ 7951 w 1789192"/>
              <a:gd name="connsiteY31" fmla="*/ 453224 h 1828800"/>
              <a:gd name="connsiteX32" fmla="*/ 0 w 1789192"/>
              <a:gd name="connsiteY32" fmla="*/ 477078 h 1828800"/>
              <a:gd name="connsiteX33" fmla="*/ 7951 w 1789192"/>
              <a:gd name="connsiteY33" fmla="*/ 612250 h 1828800"/>
              <a:gd name="connsiteX34" fmla="*/ 15902 w 1789192"/>
              <a:gd name="connsiteY34" fmla="*/ 636104 h 1828800"/>
              <a:gd name="connsiteX35" fmla="*/ 47708 w 1789192"/>
              <a:gd name="connsiteY35" fmla="*/ 683812 h 1828800"/>
              <a:gd name="connsiteX36" fmla="*/ 71561 w 1789192"/>
              <a:gd name="connsiteY36" fmla="*/ 731520 h 1828800"/>
              <a:gd name="connsiteX37" fmla="*/ 79513 w 1789192"/>
              <a:gd name="connsiteY37" fmla="*/ 755373 h 1828800"/>
              <a:gd name="connsiteX38" fmla="*/ 103367 w 1789192"/>
              <a:gd name="connsiteY38" fmla="*/ 771276 h 1828800"/>
              <a:gd name="connsiteX39" fmla="*/ 119269 w 1789192"/>
              <a:gd name="connsiteY39" fmla="*/ 795130 h 1828800"/>
              <a:gd name="connsiteX40" fmla="*/ 190831 w 1789192"/>
              <a:gd name="connsiteY40" fmla="*/ 850789 h 1828800"/>
              <a:gd name="connsiteX41" fmla="*/ 214685 w 1789192"/>
              <a:gd name="connsiteY41" fmla="*/ 858740 h 1828800"/>
              <a:gd name="connsiteX42" fmla="*/ 262393 w 1789192"/>
              <a:gd name="connsiteY42" fmla="*/ 882594 h 1828800"/>
              <a:gd name="connsiteX43" fmla="*/ 310101 w 1789192"/>
              <a:gd name="connsiteY43" fmla="*/ 906448 h 1828800"/>
              <a:gd name="connsiteX44" fmla="*/ 333955 w 1789192"/>
              <a:gd name="connsiteY44" fmla="*/ 922351 h 1828800"/>
              <a:gd name="connsiteX45" fmla="*/ 381662 w 1789192"/>
              <a:gd name="connsiteY45" fmla="*/ 938253 h 1828800"/>
              <a:gd name="connsiteX46" fmla="*/ 405516 w 1789192"/>
              <a:gd name="connsiteY46" fmla="*/ 946205 h 1828800"/>
              <a:gd name="connsiteX47" fmla="*/ 500932 w 1789192"/>
              <a:gd name="connsiteY47" fmla="*/ 978010 h 1828800"/>
              <a:gd name="connsiteX48" fmla="*/ 556591 w 1789192"/>
              <a:gd name="connsiteY48" fmla="*/ 993913 h 1828800"/>
              <a:gd name="connsiteX49" fmla="*/ 604299 w 1789192"/>
              <a:gd name="connsiteY49" fmla="*/ 1009815 h 1828800"/>
              <a:gd name="connsiteX50" fmla="*/ 652007 w 1789192"/>
              <a:gd name="connsiteY50" fmla="*/ 1033669 h 1828800"/>
              <a:gd name="connsiteX51" fmla="*/ 699715 w 1789192"/>
              <a:gd name="connsiteY51" fmla="*/ 1057523 h 1828800"/>
              <a:gd name="connsiteX52" fmla="*/ 739471 w 1789192"/>
              <a:gd name="connsiteY52" fmla="*/ 1097280 h 1828800"/>
              <a:gd name="connsiteX53" fmla="*/ 755374 w 1789192"/>
              <a:gd name="connsiteY53" fmla="*/ 1121133 h 1828800"/>
              <a:gd name="connsiteX54" fmla="*/ 779228 w 1789192"/>
              <a:gd name="connsiteY54" fmla="*/ 1144987 h 1828800"/>
              <a:gd name="connsiteX55" fmla="*/ 803081 w 1789192"/>
              <a:gd name="connsiteY55" fmla="*/ 1192695 h 1828800"/>
              <a:gd name="connsiteX56" fmla="*/ 811033 w 1789192"/>
              <a:gd name="connsiteY56" fmla="*/ 1216549 h 1828800"/>
              <a:gd name="connsiteX57" fmla="*/ 826935 w 1789192"/>
              <a:gd name="connsiteY57" fmla="*/ 1240403 h 1828800"/>
              <a:gd name="connsiteX58" fmla="*/ 850789 w 1789192"/>
              <a:gd name="connsiteY58" fmla="*/ 1311965 h 1828800"/>
              <a:gd name="connsiteX59" fmla="*/ 858741 w 1789192"/>
              <a:gd name="connsiteY59" fmla="*/ 1335819 h 1828800"/>
              <a:gd name="connsiteX60" fmla="*/ 882595 w 1789192"/>
              <a:gd name="connsiteY60" fmla="*/ 1351721 h 1828800"/>
              <a:gd name="connsiteX61" fmla="*/ 914400 w 1789192"/>
              <a:gd name="connsiteY61" fmla="*/ 1423283 h 1828800"/>
              <a:gd name="connsiteX62" fmla="*/ 922351 w 1789192"/>
              <a:gd name="connsiteY62" fmla="*/ 1447137 h 1828800"/>
              <a:gd name="connsiteX63" fmla="*/ 954156 w 1789192"/>
              <a:gd name="connsiteY63" fmla="*/ 1494845 h 1828800"/>
              <a:gd name="connsiteX64" fmla="*/ 970059 w 1789192"/>
              <a:gd name="connsiteY64" fmla="*/ 1518699 h 1828800"/>
              <a:gd name="connsiteX65" fmla="*/ 993913 w 1789192"/>
              <a:gd name="connsiteY65" fmla="*/ 1542553 h 1828800"/>
              <a:gd name="connsiteX66" fmla="*/ 1001864 w 1789192"/>
              <a:gd name="connsiteY66" fmla="*/ 1566406 h 1828800"/>
              <a:gd name="connsiteX67" fmla="*/ 1025718 w 1789192"/>
              <a:gd name="connsiteY67" fmla="*/ 1582309 h 1828800"/>
              <a:gd name="connsiteX68" fmla="*/ 1049572 w 1789192"/>
              <a:gd name="connsiteY68" fmla="*/ 1606163 h 1828800"/>
              <a:gd name="connsiteX69" fmla="*/ 1065475 w 1789192"/>
              <a:gd name="connsiteY69" fmla="*/ 1630017 h 1828800"/>
              <a:gd name="connsiteX70" fmla="*/ 1113182 w 1789192"/>
              <a:gd name="connsiteY70" fmla="*/ 1661822 h 1828800"/>
              <a:gd name="connsiteX71" fmla="*/ 1168841 w 1789192"/>
              <a:gd name="connsiteY71" fmla="*/ 1717481 h 1828800"/>
              <a:gd name="connsiteX72" fmla="*/ 1232452 w 1789192"/>
              <a:gd name="connsiteY72" fmla="*/ 1773140 h 1828800"/>
              <a:gd name="connsiteX73" fmla="*/ 1280160 w 1789192"/>
              <a:gd name="connsiteY73" fmla="*/ 1812897 h 1828800"/>
              <a:gd name="connsiteX74" fmla="*/ 1335819 w 1789192"/>
              <a:gd name="connsiteY74" fmla="*/ 1828800 h 1828800"/>
              <a:gd name="connsiteX75" fmla="*/ 1470991 w 1789192"/>
              <a:gd name="connsiteY75" fmla="*/ 1812897 h 1828800"/>
              <a:gd name="connsiteX76" fmla="*/ 1494845 w 1789192"/>
              <a:gd name="connsiteY76" fmla="*/ 1796994 h 1828800"/>
              <a:gd name="connsiteX77" fmla="*/ 1510748 w 1789192"/>
              <a:gd name="connsiteY77" fmla="*/ 1773140 h 1828800"/>
              <a:gd name="connsiteX78" fmla="*/ 1534601 w 1789192"/>
              <a:gd name="connsiteY78" fmla="*/ 1757238 h 1828800"/>
              <a:gd name="connsiteX79" fmla="*/ 1566407 w 1789192"/>
              <a:gd name="connsiteY79" fmla="*/ 1709530 h 1828800"/>
              <a:gd name="connsiteX80" fmla="*/ 1590261 w 1789192"/>
              <a:gd name="connsiteY80" fmla="*/ 1685676 h 1828800"/>
              <a:gd name="connsiteX81" fmla="*/ 1622066 w 1789192"/>
              <a:gd name="connsiteY81" fmla="*/ 1645920 h 1828800"/>
              <a:gd name="connsiteX82" fmla="*/ 1653871 w 1789192"/>
              <a:gd name="connsiteY82" fmla="*/ 1598212 h 1828800"/>
              <a:gd name="connsiteX83" fmla="*/ 1669774 w 1789192"/>
              <a:gd name="connsiteY83" fmla="*/ 1574358 h 1828800"/>
              <a:gd name="connsiteX84" fmla="*/ 1693628 w 1789192"/>
              <a:gd name="connsiteY84" fmla="*/ 1526650 h 1828800"/>
              <a:gd name="connsiteX85" fmla="*/ 1709530 w 1789192"/>
              <a:gd name="connsiteY85" fmla="*/ 1478942 h 1828800"/>
              <a:gd name="connsiteX86" fmla="*/ 1717481 w 1789192"/>
              <a:gd name="connsiteY86" fmla="*/ 1455088 h 1828800"/>
              <a:gd name="connsiteX87" fmla="*/ 1725433 w 1789192"/>
              <a:gd name="connsiteY87" fmla="*/ 1431234 h 1828800"/>
              <a:gd name="connsiteX88" fmla="*/ 1741335 w 1789192"/>
              <a:gd name="connsiteY88" fmla="*/ 1367624 h 1828800"/>
              <a:gd name="connsiteX89" fmla="*/ 1749287 w 1789192"/>
              <a:gd name="connsiteY89" fmla="*/ 1335819 h 1828800"/>
              <a:gd name="connsiteX90" fmla="*/ 1757238 w 1789192"/>
              <a:gd name="connsiteY90" fmla="*/ 1311965 h 1828800"/>
              <a:gd name="connsiteX91" fmla="*/ 1773141 w 1789192"/>
              <a:gd name="connsiteY91" fmla="*/ 1224500 h 1828800"/>
              <a:gd name="connsiteX92" fmla="*/ 1781092 w 1789192"/>
              <a:gd name="connsiteY92" fmla="*/ 1200646 h 1828800"/>
              <a:gd name="connsiteX93" fmla="*/ 1781092 w 1789192"/>
              <a:gd name="connsiteY93" fmla="*/ 954156 h 1828800"/>
              <a:gd name="connsiteX94" fmla="*/ 1773141 w 1789192"/>
              <a:gd name="connsiteY94" fmla="*/ 922351 h 1828800"/>
              <a:gd name="connsiteX95" fmla="*/ 1765189 w 1789192"/>
              <a:gd name="connsiteY95" fmla="*/ 874643 h 1828800"/>
              <a:gd name="connsiteX96" fmla="*/ 1749287 w 1789192"/>
              <a:gd name="connsiteY96" fmla="*/ 818984 h 1828800"/>
              <a:gd name="connsiteX97" fmla="*/ 1733384 w 1789192"/>
              <a:gd name="connsiteY97" fmla="*/ 739471 h 1828800"/>
              <a:gd name="connsiteX98" fmla="*/ 1717481 w 1789192"/>
              <a:gd name="connsiteY98" fmla="*/ 683812 h 1828800"/>
              <a:gd name="connsiteX99" fmla="*/ 1693628 w 1789192"/>
              <a:gd name="connsiteY99" fmla="*/ 604299 h 1828800"/>
              <a:gd name="connsiteX100" fmla="*/ 1661822 w 1789192"/>
              <a:gd name="connsiteY100" fmla="*/ 508883 h 1828800"/>
              <a:gd name="connsiteX101" fmla="*/ 1653871 w 1789192"/>
              <a:gd name="connsiteY101" fmla="*/ 485029 h 1828800"/>
              <a:gd name="connsiteX102" fmla="*/ 1645920 w 1789192"/>
              <a:gd name="connsiteY102" fmla="*/ 461175 h 1828800"/>
              <a:gd name="connsiteX103" fmla="*/ 1630017 w 1789192"/>
              <a:gd name="connsiteY103" fmla="*/ 437321 h 1828800"/>
              <a:gd name="connsiteX104" fmla="*/ 1590261 w 1789192"/>
              <a:gd name="connsiteY104" fmla="*/ 365760 h 1828800"/>
              <a:gd name="connsiteX105" fmla="*/ 1574358 w 1789192"/>
              <a:gd name="connsiteY105" fmla="*/ 341906 h 1828800"/>
              <a:gd name="connsiteX106" fmla="*/ 1542553 w 1789192"/>
              <a:gd name="connsiteY106" fmla="*/ 294198 h 1828800"/>
              <a:gd name="connsiteX107" fmla="*/ 1494845 w 1789192"/>
              <a:gd name="connsiteY107" fmla="*/ 262393 h 1828800"/>
              <a:gd name="connsiteX108" fmla="*/ 1463040 w 1789192"/>
              <a:gd name="connsiteY108" fmla="*/ 230587 h 1828800"/>
              <a:gd name="connsiteX109" fmla="*/ 1431235 w 1789192"/>
              <a:gd name="connsiteY109" fmla="*/ 20673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789192" h="1828800">
                <a:moveTo>
                  <a:pt x="1486894" y="230587"/>
                </a:moveTo>
                <a:cubicBezTo>
                  <a:pt x="1473642" y="222636"/>
                  <a:pt x="1460960" y="213644"/>
                  <a:pt x="1447137" y="206733"/>
                </a:cubicBezTo>
                <a:cubicBezTo>
                  <a:pt x="1439640" y="202985"/>
                  <a:pt x="1430780" y="202530"/>
                  <a:pt x="1423283" y="198782"/>
                </a:cubicBezTo>
                <a:cubicBezTo>
                  <a:pt x="1414736" y="194508"/>
                  <a:pt x="1407976" y="187154"/>
                  <a:pt x="1399429" y="182880"/>
                </a:cubicBezTo>
                <a:cubicBezTo>
                  <a:pt x="1391932" y="179132"/>
                  <a:pt x="1382902" y="178998"/>
                  <a:pt x="1375575" y="174928"/>
                </a:cubicBezTo>
                <a:cubicBezTo>
                  <a:pt x="1293558" y="129362"/>
                  <a:pt x="1357987" y="153162"/>
                  <a:pt x="1304014" y="135172"/>
                </a:cubicBezTo>
                <a:cubicBezTo>
                  <a:pt x="1296063" y="129871"/>
                  <a:pt x="1288893" y="123150"/>
                  <a:pt x="1280160" y="119269"/>
                </a:cubicBezTo>
                <a:cubicBezTo>
                  <a:pt x="1280150" y="119264"/>
                  <a:pt x="1220531" y="99392"/>
                  <a:pt x="1208598" y="95415"/>
                </a:cubicBezTo>
                <a:lnTo>
                  <a:pt x="1184744" y="87464"/>
                </a:lnTo>
                <a:cubicBezTo>
                  <a:pt x="1176793" y="84814"/>
                  <a:pt x="1169109" y="81157"/>
                  <a:pt x="1160890" y="79513"/>
                </a:cubicBezTo>
                <a:cubicBezTo>
                  <a:pt x="1147638" y="76862"/>
                  <a:pt x="1134172" y="75117"/>
                  <a:pt x="1121134" y="71561"/>
                </a:cubicBezTo>
                <a:cubicBezTo>
                  <a:pt x="1104962" y="67150"/>
                  <a:pt x="1089961" y="58415"/>
                  <a:pt x="1073426" y="55659"/>
                </a:cubicBezTo>
                <a:cubicBezTo>
                  <a:pt x="1004640" y="44194"/>
                  <a:pt x="1041716" y="49707"/>
                  <a:pt x="962108" y="39756"/>
                </a:cubicBezTo>
                <a:cubicBezTo>
                  <a:pt x="939377" y="32179"/>
                  <a:pt x="931403" y="28844"/>
                  <a:pt x="906448" y="23853"/>
                </a:cubicBezTo>
                <a:cubicBezTo>
                  <a:pt x="890639" y="20691"/>
                  <a:pt x="874479" y="19399"/>
                  <a:pt x="858741" y="15902"/>
                </a:cubicBezTo>
                <a:cubicBezTo>
                  <a:pt x="850559" y="14084"/>
                  <a:pt x="843154" y="9329"/>
                  <a:pt x="834887" y="7951"/>
                </a:cubicBezTo>
                <a:cubicBezTo>
                  <a:pt x="811213" y="4005"/>
                  <a:pt x="787179" y="2650"/>
                  <a:pt x="763325" y="0"/>
                </a:cubicBezTo>
                <a:cubicBezTo>
                  <a:pt x="705015" y="2650"/>
                  <a:pt x="646434" y="1733"/>
                  <a:pt x="588396" y="7951"/>
                </a:cubicBezTo>
                <a:cubicBezTo>
                  <a:pt x="588379" y="7953"/>
                  <a:pt x="528770" y="27827"/>
                  <a:pt x="516835" y="31805"/>
                </a:cubicBezTo>
                <a:lnTo>
                  <a:pt x="421419" y="63610"/>
                </a:lnTo>
                <a:cubicBezTo>
                  <a:pt x="421414" y="63612"/>
                  <a:pt x="373715" y="79510"/>
                  <a:pt x="373711" y="79513"/>
                </a:cubicBezTo>
                <a:cubicBezTo>
                  <a:pt x="342883" y="100064"/>
                  <a:pt x="358923" y="92393"/>
                  <a:pt x="326003" y="103366"/>
                </a:cubicBezTo>
                <a:lnTo>
                  <a:pt x="254441" y="151074"/>
                </a:lnTo>
                <a:cubicBezTo>
                  <a:pt x="246490" y="156375"/>
                  <a:pt x="237345" y="160220"/>
                  <a:pt x="230588" y="166977"/>
                </a:cubicBezTo>
                <a:cubicBezTo>
                  <a:pt x="160898" y="236667"/>
                  <a:pt x="249301" y="151383"/>
                  <a:pt x="182880" y="206733"/>
                </a:cubicBezTo>
                <a:cubicBezTo>
                  <a:pt x="121650" y="257758"/>
                  <a:pt x="194404" y="207001"/>
                  <a:pt x="135172" y="246490"/>
                </a:cubicBezTo>
                <a:cubicBezTo>
                  <a:pt x="132522" y="254441"/>
                  <a:pt x="133148" y="264417"/>
                  <a:pt x="127221" y="270344"/>
                </a:cubicBezTo>
                <a:cubicBezTo>
                  <a:pt x="113706" y="283859"/>
                  <a:pt x="79513" y="302149"/>
                  <a:pt x="79513" y="302149"/>
                </a:cubicBezTo>
                <a:cubicBezTo>
                  <a:pt x="60605" y="358868"/>
                  <a:pt x="87415" y="290296"/>
                  <a:pt x="47708" y="349857"/>
                </a:cubicBezTo>
                <a:cubicBezTo>
                  <a:pt x="43059" y="356831"/>
                  <a:pt x="43504" y="366214"/>
                  <a:pt x="39756" y="373711"/>
                </a:cubicBezTo>
                <a:cubicBezTo>
                  <a:pt x="35482" y="382258"/>
                  <a:pt x="28128" y="389018"/>
                  <a:pt x="23854" y="397565"/>
                </a:cubicBezTo>
                <a:cubicBezTo>
                  <a:pt x="17497" y="410280"/>
                  <a:pt x="11350" y="441328"/>
                  <a:pt x="7951" y="453224"/>
                </a:cubicBezTo>
                <a:cubicBezTo>
                  <a:pt x="5649" y="461283"/>
                  <a:pt x="2650" y="469127"/>
                  <a:pt x="0" y="477078"/>
                </a:cubicBezTo>
                <a:cubicBezTo>
                  <a:pt x="2650" y="522135"/>
                  <a:pt x="3460" y="567339"/>
                  <a:pt x="7951" y="612250"/>
                </a:cubicBezTo>
                <a:cubicBezTo>
                  <a:pt x="8785" y="620590"/>
                  <a:pt x="11832" y="628777"/>
                  <a:pt x="15902" y="636104"/>
                </a:cubicBezTo>
                <a:cubicBezTo>
                  <a:pt x="25184" y="652812"/>
                  <a:pt x="47708" y="683812"/>
                  <a:pt x="47708" y="683812"/>
                </a:cubicBezTo>
                <a:cubicBezTo>
                  <a:pt x="67690" y="743760"/>
                  <a:pt x="40738" y="669876"/>
                  <a:pt x="71561" y="731520"/>
                </a:cubicBezTo>
                <a:cubicBezTo>
                  <a:pt x="75309" y="739016"/>
                  <a:pt x="74277" y="748828"/>
                  <a:pt x="79513" y="755373"/>
                </a:cubicBezTo>
                <a:cubicBezTo>
                  <a:pt x="85483" y="762835"/>
                  <a:pt x="95416" y="765975"/>
                  <a:pt x="103367" y="771276"/>
                </a:cubicBezTo>
                <a:cubicBezTo>
                  <a:pt x="108668" y="779227"/>
                  <a:pt x="113151" y="787789"/>
                  <a:pt x="119269" y="795130"/>
                </a:cubicBezTo>
                <a:cubicBezTo>
                  <a:pt x="135101" y="814128"/>
                  <a:pt x="170372" y="843970"/>
                  <a:pt x="190831" y="850789"/>
                </a:cubicBezTo>
                <a:lnTo>
                  <a:pt x="214685" y="858740"/>
                </a:lnTo>
                <a:cubicBezTo>
                  <a:pt x="283048" y="904316"/>
                  <a:pt x="196553" y="849674"/>
                  <a:pt x="262393" y="882594"/>
                </a:cubicBezTo>
                <a:cubicBezTo>
                  <a:pt x="324048" y="913422"/>
                  <a:pt x="250144" y="886463"/>
                  <a:pt x="310101" y="906448"/>
                </a:cubicBezTo>
                <a:cubicBezTo>
                  <a:pt x="318052" y="911749"/>
                  <a:pt x="325222" y="918470"/>
                  <a:pt x="333955" y="922351"/>
                </a:cubicBezTo>
                <a:cubicBezTo>
                  <a:pt x="349273" y="929159"/>
                  <a:pt x="365760" y="932952"/>
                  <a:pt x="381662" y="938253"/>
                </a:cubicBezTo>
                <a:lnTo>
                  <a:pt x="405516" y="946205"/>
                </a:lnTo>
                <a:lnTo>
                  <a:pt x="500932" y="978010"/>
                </a:lnTo>
                <a:cubicBezTo>
                  <a:pt x="581098" y="1004731"/>
                  <a:pt x="456750" y="963961"/>
                  <a:pt x="556591" y="993913"/>
                </a:cubicBezTo>
                <a:cubicBezTo>
                  <a:pt x="572647" y="998730"/>
                  <a:pt x="604299" y="1009815"/>
                  <a:pt x="604299" y="1009815"/>
                </a:cubicBezTo>
                <a:cubicBezTo>
                  <a:pt x="672662" y="1055391"/>
                  <a:pt x="586167" y="1000749"/>
                  <a:pt x="652007" y="1033669"/>
                </a:cubicBezTo>
                <a:cubicBezTo>
                  <a:pt x="713662" y="1064497"/>
                  <a:pt x="639758" y="1037538"/>
                  <a:pt x="699715" y="1057523"/>
                </a:cubicBezTo>
                <a:cubicBezTo>
                  <a:pt x="742115" y="1121125"/>
                  <a:pt x="686469" y="1044279"/>
                  <a:pt x="739471" y="1097280"/>
                </a:cubicBezTo>
                <a:cubicBezTo>
                  <a:pt x="746228" y="1104037"/>
                  <a:pt x="749256" y="1113792"/>
                  <a:pt x="755374" y="1121133"/>
                </a:cubicBezTo>
                <a:cubicBezTo>
                  <a:pt x="762573" y="1129771"/>
                  <a:pt x="771277" y="1137036"/>
                  <a:pt x="779228" y="1144987"/>
                </a:cubicBezTo>
                <a:cubicBezTo>
                  <a:pt x="799211" y="1204938"/>
                  <a:pt x="772257" y="1131047"/>
                  <a:pt x="803081" y="1192695"/>
                </a:cubicBezTo>
                <a:cubicBezTo>
                  <a:pt x="806829" y="1200192"/>
                  <a:pt x="807285" y="1209052"/>
                  <a:pt x="811033" y="1216549"/>
                </a:cubicBezTo>
                <a:cubicBezTo>
                  <a:pt x="815307" y="1225096"/>
                  <a:pt x="823054" y="1231670"/>
                  <a:pt x="826935" y="1240403"/>
                </a:cubicBezTo>
                <a:cubicBezTo>
                  <a:pt x="826942" y="1240418"/>
                  <a:pt x="846811" y="1300030"/>
                  <a:pt x="850789" y="1311965"/>
                </a:cubicBezTo>
                <a:cubicBezTo>
                  <a:pt x="853440" y="1319916"/>
                  <a:pt x="851767" y="1331170"/>
                  <a:pt x="858741" y="1335819"/>
                </a:cubicBezTo>
                <a:lnTo>
                  <a:pt x="882595" y="1351721"/>
                </a:lnTo>
                <a:cubicBezTo>
                  <a:pt x="901519" y="1408495"/>
                  <a:pt x="889199" y="1385482"/>
                  <a:pt x="914400" y="1423283"/>
                </a:cubicBezTo>
                <a:cubicBezTo>
                  <a:pt x="917050" y="1431234"/>
                  <a:pt x="918281" y="1439810"/>
                  <a:pt x="922351" y="1447137"/>
                </a:cubicBezTo>
                <a:cubicBezTo>
                  <a:pt x="931633" y="1463844"/>
                  <a:pt x="943554" y="1478942"/>
                  <a:pt x="954156" y="1494845"/>
                </a:cubicBezTo>
                <a:cubicBezTo>
                  <a:pt x="959457" y="1502796"/>
                  <a:pt x="963302" y="1511942"/>
                  <a:pt x="970059" y="1518699"/>
                </a:cubicBezTo>
                <a:lnTo>
                  <a:pt x="993913" y="1542553"/>
                </a:lnTo>
                <a:cubicBezTo>
                  <a:pt x="996563" y="1550504"/>
                  <a:pt x="996628" y="1559861"/>
                  <a:pt x="1001864" y="1566406"/>
                </a:cubicBezTo>
                <a:cubicBezTo>
                  <a:pt x="1007834" y="1573868"/>
                  <a:pt x="1018377" y="1576191"/>
                  <a:pt x="1025718" y="1582309"/>
                </a:cubicBezTo>
                <a:cubicBezTo>
                  <a:pt x="1034357" y="1589508"/>
                  <a:pt x="1042373" y="1597524"/>
                  <a:pt x="1049572" y="1606163"/>
                </a:cubicBezTo>
                <a:cubicBezTo>
                  <a:pt x="1055690" y="1613504"/>
                  <a:pt x="1058283" y="1623724"/>
                  <a:pt x="1065475" y="1630017"/>
                </a:cubicBezTo>
                <a:cubicBezTo>
                  <a:pt x="1079858" y="1642603"/>
                  <a:pt x="1113182" y="1661822"/>
                  <a:pt x="1113182" y="1661822"/>
                </a:cubicBezTo>
                <a:cubicBezTo>
                  <a:pt x="1149637" y="1716503"/>
                  <a:pt x="1126856" y="1703486"/>
                  <a:pt x="1168841" y="1717481"/>
                </a:cubicBezTo>
                <a:cubicBezTo>
                  <a:pt x="1213901" y="1785069"/>
                  <a:pt x="1139683" y="1680371"/>
                  <a:pt x="1232452" y="1773140"/>
                </a:cubicBezTo>
                <a:cubicBezTo>
                  <a:pt x="1250036" y="1790724"/>
                  <a:pt x="1258021" y="1801827"/>
                  <a:pt x="1280160" y="1812897"/>
                </a:cubicBezTo>
                <a:cubicBezTo>
                  <a:pt x="1291563" y="1818599"/>
                  <a:pt x="1325634" y="1826254"/>
                  <a:pt x="1335819" y="1828800"/>
                </a:cubicBezTo>
                <a:cubicBezTo>
                  <a:pt x="1353397" y="1827544"/>
                  <a:pt x="1434849" y="1830968"/>
                  <a:pt x="1470991" y="1812897"/>
                </a:cubicBezTo>
                <a:cubicBezTo>
                  <a:pt x="1479538" y="1808623"/>
                  <a:pt x="1486894" y="1802295"/>
                  <a:pt x="1494845" y="1796994"/>
                </a:cubicBezTo>
                <a:cubicBezTo>
                  <a:pt x="1500146" y="1789043"/>
                  <a:pt x="1503991" y="1779897"/>
                  <a:pt x="1510748" y="1773140"/>
                </a:cubicBezTo>
                <a:cubicBezTo>
                  <a:pt x="1517505" y="1766383"/>
                  <a:pt x="1528308" y="1764430"/>
                  <a:pt x="1534601" y="1757238"/>
                </a:cubicBezTo>
                <a:cubicBezTo>
                  <a:pt x="1547187" y="1742854"/>
                  <a:pt x="1552892" y="1723045"/>
                  <a:pt x="1566407" y="1709530"/>
                </a:cubicBezTo>
                <a:lnTo>
                  <a:pt x="1590261" y="1685676"/>
                </a:lnTo>
                <a:cubicBezTo>
                  <a:pt x="1608166" y="1631957"/>
                  <a:pt x="1583334" y="1690185"/>
                  <a:pt x="1622066" y="1645920"/>
                </a:cubicBezTo>
                <a:cubicBezTo>
                  <a:pt x="1634652" y="1631536"/>
                  <a:pt x="1643269" y="1614115"/>
                  <a:pt x="1653871" y="1598212"/>
                </a:cubicBezTo>
                <a:lnTo>
                  <a:pt x="1669774" y="1574358"/>
                </a:lnTo>
                <a:cubicBezTo>
                  <a:pt x="1698771" y="1487363"/>
                  <a:pt x="1652525" y="1619133"/>
                  <a:pt x="1693628" y="1526650"/>
                </a:cubicBezTo>
                <a:cubicBezTo>
                  <a:pt x="1700436" y="1511332"/>
                  <a:pt x="1704229" y="1494845"/>
                  <a:pt x="1709530" y="1478942"/>
                </a:cubicBezTo>
                <a:lnTo>
                  <a:pt x="1717481" y="1455088"/>
                </a:lnTo>
                <a:cubicBezTo>
                  <a:pt x="1720132" y="1447137"/>
                  <a:pt x="1723400" y="1439365"/>
                  <a:pt x="1725433" y="1431234"/>
                </a:cubicBezTo>
                <a:lnTo>
                  <a:pt x="1741335" y="1367624"/>
                </a:lnTo>
                <a:cubicBezTo>
                  <a:pt x="1743985" y="1357022"/>
                  <a:pt x="1745831" y="1346186"/>
                  <a:pt x="1749287" y="1335819"/>
                </a:cubicBezTo>
                <a:cubicBezTo>
                  <a:pt x="1751937" y="1327868"/>
                  <a:pt x="1755205" y="1320096"/>
                  <a:pt x="1757238" y="1311965"/>
                </a:cubicBezTo>
                <a:cubicBezTo>
                  <a:pt x="1771705" y="1254095"/>
                  <a:pt x="1758966" y="1288287"/>
                  <a:pt x="1773141" y="1224500"/>
                </a:cubicBezTo>
                <a:cubicBezTo>
                  <a:pt x="1774959" y="1216318"/>
                  <a:pt x="1778442" y="1208597"/>
                  <a:pt x="1781092" y="1200646"/>
                </a:cubicBezTo>
                <a:cubicBezTo>
                  <a:pt x="1789520" y="1074215"/>
                  <a:pt x="1794033" y="1083572"/>
                  <a:pt x="1781092" y="954156"/>
                </a:cubicBezTo>
                <a:cubicBezTo>
                  <a:pt x="1780005" y="943282"/>
                  <a:pt x="1775284" y="933067"/>
                  <a:pt x="1773141" y="922351"/>
                </a:cubicBezTo>
                <a:cubicBezTo>
                  <a:pt x="1769979" y="906542"/>
                  <a:pt x="1768351" y="890452"/>
                  <a:pt x="1765189" y="874643"/>
                </a:cubicBezTo>
                <a:cubicBezTo>
                  <a:pt x="1756904" y="833220"/>
                  <a:pt x="1759391" y="854345"/>
                  <a:pt x="1749287" y="818984"/>
                </a:cubicBezTo>
                <a:cubicBezTo>
                  <a:pt x="1736971" y="775881"/>
                  <a:pt x="1743800" y="791552"/>
                  <a:pt x="1733384" y="739471"/>
                </a:cubicBezTo>
                <a:cubicBezTo>
                  <a:pt x="1725096" y="698030"/>
                  <a:pt x="1727588" y="719187"/>
                  <a:pt x="1717481" y="683812"/>
                </a:cubicBezTo>
                <a:cubicBezTo>
                  <a:pt x="1693445" y="599685"/>
                  <a:pt x="1731423" y="717683"/>
                  <a:pt x="1693628" y="604299"/>
                </a:cubicBezTo>
                <a:lnTo>
                  <a:pt x="1661822" y="508883"/>
                </a:lnTo>
                <a:lnTo>
                  <a:pt x="1653871" y="485029"/>
                </a:lnTo>
                <a:cubicBezTo>
                  <a:pt x="1651221" y="477078"/>
                  <a:pt x="1650569" y="468149"/>
                  <a:pt x="1645920" y="461175"/>
                </a:cubicBezTo>
                <a:lnTo>
                  <a:pt x="1630017" y="437321"/>
                </a:lnTo>
                <a:cubicBezTo>
                  <a:pt x="1616022" y="395336"/>
                  <a:pt x="1626715" y="420440"/>
                  <a:pt x="1590261" y="365760"/>
                </a:cubicBezTo>
                <a:lnTo>
                  <a:pt x="1574358" y="341906"/>
                </a:lnTo>
                <a:cubicBezTo>
                  <a:pt x="1565071" y="314043"/>
                  <a:pt x="1569356" y="315044"/>
                  <a:pt x="1542553" y="294198"/>
                </a:cubicBezTo>
                <a:cubicBezTo>
                  <a:pt x="1527466" y="282464"/>
                  <a:pt x="1494845" y="262393"/>
                  <a:pt x="1494845" y="262393"/>
                </a:cubicBezTo>
                <a:cubicBezTo>
                  <a:pt x="1477498" y="210349"/>
                  <a:pt x="1501591" y="261428"/>
                  <a:pt x="1463040" y="230587"/>
                </a:cubicBezTo>
                <a:cubicBezTo>
                  <a:pt x="1427710" y="202323"/>
                  <a:pt x="1465838" y="206733"/>
                  <a:pt x="1431235" y="206733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0" name="Forme libre 1809"/>
          <p:cNvSpPr/>
          <p:nvPr/>
        </p:nvSpPr>
        <p:spPr>
          <a:xfrm>
            <a:off x="4782166" y="1943428"/>
            <a:ext cx="1423567" cy="2406325"/>
          </a:xfrm>
          <a:custGeom>
            <a:avLst/>
            <a:gdLst>
              <a:gd name="connsiteX0" fmla="*/ 835171 w 1423567"/>
              <a:gd name="connsiteY0" fmla="*/ 1404461 h 2406325"/>
              <a:gd name="connsiteX1" fmla="*/ 787463 w 1423567"/>
              <a:gd name="connsiteY1" fmla="*/ 1468071 h 2406325"/>
              <a:gd name="connsiteX2" fmla="*/ 779512 w 1423567"/>
              <a:gd name="connsiteY2" fmla="*/ 1491925 h 2406325"/>
              <a:gd name="connsiteX3" fmla="*/ 739755 w 1423567"/>
              <a:gd name="connsiteY3" fmla="*/ 1539633 h 2406325"/>
              <a:gd name="connsiteX4" fmla="*/ 699999 w 1423567"/>
              <a:gd name="connsiteY4" fmla="*/ 1611195 h 2406325"/>
              <a:gd name="connsiteX5" fmla="*/ 684096 w 1423567"/>
              <a:gd name="connsiteY5" fmla="*/ 1635048 h 2406325"/>
              <a:gd name="connsiteX6" fmla="*/ 652291 w 1423567"/>
              <a:gd name="connsiteY6" fmla="*/ 1682756 h 2406325"/>
              <a:gd name="connsiteX7" fmla="*/ 620486 w 1423567"/>
              <a:gd name="connsiteY7" fmla="*/ 1730464 h 2406325"/>
              <a:gd name="connsiteX8" fmla="*/ 612534 w 1423567"/>
              <a:gd name="connsiteY8" fmla="*/ 1754318 h 2406325"/>
              <a:gd name="connsiteX9" fmla="*/ 580729 w 1423567"/>
              <a:gd name="connsiteY9" fmla="*/ 1802026 h 2406325"/>
              <a:gd name="connsiteX10" fmla="*/ 564826 w 1423567"/>
              <a:gd name="connsiteY10" fmla="*/ 1849734 h 2406325"/>
              <a:gd name="connsiteX11" fmla="*/ 556875 w 1423567"/>
              <a:gd name="connsiteY11" fmla="*/ 1873588 h 2406325"/>
              <a:gd name="connsiteX12" fmla="*/ 548924 w 1423567"/>
              <a:gd name="connsiteY12" fmla="*/ 1905393 h 2406325"/>
              <a:gd name="connsiteX13" fmla="*/ 533021 w 1423567"/>
              <a:gd name="connsiteY13" fmla="*/ 1961052 h 2406325"/>
              <a:gd name="connsiteX14" fmla="*/ 540973 w 1423567"/>
              <a:gd name="connsiteY14" fmla="*/ 2120078 h 2406325"/>
              <a:gd name="connsiteX15" fmla="*/ 556875 w 1423567"/>
              <a:gd name="connsiteY15" fmla="*/ 2167786 h 2406325"/>
              <a:gd name="connsiteX16" fmla="*/ 580729 w 1423567"/>
              <a:gd name="connsiteY16" fmla="*/ 2239348 h 2406325"/>
              <a:gd name="connsiteX17" fmla="*/ 588680 w 1423567"/>
              <a:gd name="connsiteY17" fmla="*/ 2263201 h 2406325"/>
              <a:gd name="connsiteX18" fmla="*/ 620486 w 1423567"/>
              <a:gd name="connsiteY18" fmla="*/ 2310909 h 2406325"/>
              <a:gd name="connsiteX19" fmla="*/ 684096 w 1423567"/>
              <a:gd name="connsiteY19" fmla="*/ 2366568 h 2406325"/>
              <a:gd name="connsiteX20" fmla="*/ 707950 w 1423567"/>
              <a:gd name="connsiteY20" fmla="*/ 2390422 h 2406325"/>
              <a:gd name="connsiteX21" fmla="*/ 755658 w 1423567"/>
              <a:gd name="connsiteY21" fmla="*/ 2406325 h 2406325"/>
              <a:gd name="connsiteX22" fmla="*/ 954440 w 1423567"/>
              <a:gd name="connsiteY22" fmla="*/ 2382471 h 2406325"/>
              <a:gd name="connsiteX23" fmla="*/ 1002148 w 1423567"/>
              <a:gd name="connsiteY23" fmla="*/ 2366568 h 2406325"/>
              <a:gd name="connsiteX24" fmla="*/ 1026002 w 1423567"/>
              <a:gd name="connsiteY24" fmla="*/ 2358617 h 2406325"/>
              <a:gd name="connsiteX25" fmla="*/ 1073710 w 1423567"/>
              <a:gd name="connsiteY25" fmla="*/ 2326812 h 2406325"/>
              <a:gd name="connsiteX26" fmla="*/ 1121418 w 1423567"/>
              <a:gd name="connsiteY26" fmla="*/ 2287055 h 2406325"/>
              <a:gd name="connsiteX27" fmla="*/ 1177077 w 1423567"/>
              <a:gd name="connsiteY27" fmla="*/ 2223445 h 2406325"/>
              <a:gd name="connsiteX28" fmla="*/ 1208882 w 1423567"/>
              <a:gd name="connsiteY28" fmla="*/ 2175737 h 2406325"/>
              <a:gd name="connsiteX29" fmla="*/ 1232736 w 1423567"/>
              <a:gd name="connsiteY29" fmla="*/ 2104175 h 2406325"/>
              <a:gd name="connsiteX30" fmla="*/ 1240687 w 1423567"/>
              <a:gd name="connsiteY30" fmla="*/ 2080321 h 2406325"/>
              <a:gd name="connsiteX31" fmla="*/ 1248639 w 1423567"/>
              <a:gd name="connsiteY31" fmla="*/ 2056468 h 2406325"/>
              <a:gd name="connsiteX32" fmla="*/ 1256590 w 1423567"/>
              <a:gd name="connsiteY32" fmla="*/ 2024662 h 2406325"/>
              <a:gd name="connsiteX33" fmla="*/ 1248639 w 1423567"/>
              <a:gd name="connsiteY33" fmla="*/ 1945149 h 2406325"/>
              <a:gd name="connsiteX34" fmla="*/ 1240687 w 1423567"/>
              <a:gd name="connsiteY34" fmla="*/ 1921295 h 2406325"/>
              <a:gd name="connsiteX35" fmla="*/ 1248639 w 1423567"/>
              <a:gd name="connsiteY35" fmla="*/ 1841782 h 2406325"/>
              <a:gd name="connsiteX36" fmla="*/ 1256590 w 1423567"/>
              <a:gd name="connsiteY36" fmla="*/ 1388558 h 2406325"/>
              <a:gd name="connsiteX37" fmla="*/ 1272493 w 1423567"/>
              <a:gd name="connsiteY37" fmla="*/ 1324948 h 2406325"/>
              <a:gd name="connsiteX38" fmla="*/ 1288395 w 1423567"/>
              <a:gd name="connsiteY38" fmla="*/ 1245435 h 2406325"/>
              <a:gd name="connsiteX39" fmla="*/ 1304298 w 1423567"/>
              <a:gd name="connsiteY39" fmla="*/ 1165921 h 2406325"/>
              <a:gd name="connsiteX40" fmla="*/ 1320200 w 1423567"/>
              <a:gd name="connsiteY40" fmla="*/ 1118214 h 2406325"/>
              <a:gd name="connsiteX41" fmla="*/ 1336103 w 1423567"/>
              <a:gd name="connsiteY41" fmla="*/ 1070506 h 2406325"/>
              <a:gd name="connsiteX42" fmla="*/ 1344054 w 1423567"/>
              <a:gd name="connsiteY42" fmla="*/ 1046652 h 2406325"/>
              <a:gd name="connsiteX43" fmla="*/ 1352006 w 1423567"/>
              <a:gd name="connsiteY43" fmla="*/ 1022798 h 2406325"/>
              <a:gd name="connsiteX44" fmla="*/ 1359957 w 1423567"/>
              <a:gd name="connsiteY44" fmla="*/ 990993 h 2406325"/>
              <a:gd name="connsiteX45" fmla="*/ 1375859 w 1423567"/>
              <a:gd name="connsiteY45" fmla="*/ 935334 h 2406325"/>
              <a:gd name="connsiteX46" fmla="*/ 1383811 w 1423567"/>
              <a:gd name="connsiteY46" fmla="*/ 887626 h 2406325"/>
              <a:gd name="connsiteX47" fmla="*/ 1399713 w 1423567"/>
              <a:gd name="connsiteY47" fmla="*/ 839918 h 2406325"/>
              <a:gd name="connsiteX48" fmla="*/ 1407665 w 1423567"/>
              <a:gd name="connsiteY48" fmla="*/ 808113 h 2406325"/>
              <a:gd name="connsiteX49" fmla="*/ 1415616 w 1423567"/>
              <a:gd name="connsiteY49" fmla="*/ 768356 h 2406325"/>
              <a:gd name="connsiteX50" fmla="*/ 1423567 w 1423567"/>
              <a:gd name="connsiteY50" fmla="*/ 744502 h 2406325"/>
              <a:gd name="connsiteX51" fmla="*/ 1415616 w 1423567"/>
              <a:gd name="connsiteY51" fmla="*/ 633184 h 2406325"/>
              <a:gd name="connsiteX52" fmla="*/ 1407665 w 1423567"/>
              <a:gd name="connsiteY52" fmla="*/ 593428 h 2406325"/>
              <a:gd name="connsiteX53" fmla="*/ 1399713 w 1423567"/>
              <a:gd name="connsiteY53" fmla="*/ 537768 h 2406325"/>
              <a:gd name="connsiteX54" fmla="*/ 1383811 w 1423567"/>
              <a:gd name="connsiteY54" fmla="*/ 466207 h 2406325"/>
              <a:gd name="connsiteX55" fmla="*/ 1352006 w 1423567"/>
              <a:gd name="connsiteY55" fmla="*/ 418499 h 2406325"/>
              <a:gd name="connsiteX56" fmla="*/ 1344054 w 1423567"/>
              <a:gd name="connsiteY56" fmla="*/ 394645 h 2406325"/>
              <a:gd name="connsiteX57" fmla="*/ 1328152 w 1423567"/>
              <a:gd name="connsiteY57" fmla="*/ 370791 h 2406325"/>
              <a:gd name="connsiteX58" fmla="*/ 1312249 w 1423567"/>
              <a:gd name="connsiteY58" fmla="*/ 323083 h 2406325"/>
              <a:gd name="connsiteX59" fmla="*/ 1280444 w 1423567"/>
              <a:gd name="connsiteY59" fmla="*/ 275375 h 2406325"/>
              <a:gd name="connsiteX60" fmla="*/ 1264541 w 1423567"/>
              <a:gd name="connsiteY60" fmla="*/ 251521 h 2406325"/>
              <a:gd name="connsiteX61" fmla="*/ 1232736 w 1423567"/>
              <a:gd name="connsiteY61" fmla="*/ 203814 h 2406325"/>
              <a:gd name="connsiteX62" fmla="*/ 1200931 w 1423567"/>
              <a:gd name="connsiteY62" fmla="*/ 156106 h 2406325"/>
              <a:gd name="connsiteX63" fmla="*/ 1153223 w 1423567"/>
              <a:gd name="connsiteY63" fmla="*/ 116349 h 2406325"/>
              <a:gd name="connsiteX64" fmla="*/ 1129369 w 1423567"/>
              <a:gd name="connsiteY64" fmla="*/ 100447 h 2406325"/>
              <a:gd name="connsiteX65" fmla="*/ 1065759 w 1423567"/>
              <a:gd name="connsiteY65" fmla="*/ 60690 h 2406325"/>
              <a:gd name="connsiteX66" fmla="*/ 1041905 w 1423567"/>
              <a:gd name="connsiteY66" fmla="*/ 44788 h 2406325"/>
              <a:gd name="connsiteX67" fmla="*/ 994197 w 1423567"/>
              <a:gd name="connsiteY67" fmla="*/ 28885 h 2406325"/>
              <a:gd name="connsiteX68" fmla="*/ 970343 w 1423567"/>
              <a:gd name="connsiteY68" fmla="*/ 12982 h 2406325"/>
              <a:gd name="connsiteX69" fmla="*/ 755658 w 1423567"/>
              <a:gd name="connsiteY69" fmla="*/ 12982 h 2406325"/>
              <a:gd name="connsiteX70" fmla="*/ 660242 w 1423567"/>
              <a:gd name="connsiteY70" fmla="*/ 44788 h 2406325"/>
              <a:gd name="connsiteX71" fmla="*/ 636388 w 1423567"/>
              <a:gd name="connsiteY71" fmla="*/ 52739 h 2406325"/>
              <a:gd name="connsiteX72" fmla="*/ 564826 w 1423567"/>
              <a:gd name="connsiteY72" fmla="*/ 100447 h 2406325"/>
              <a:gd name="connsiteX73" fmla="*/ 540973 w 1423567"/>
              <a:gd name="connsiteY73" fmla="*/ 116349 h 2406325"/>
              <a:gd name="connsiteX74" fmla="*/ 517119 w 1423567"/>
              <a:gd name="connsiteY74" fmla="*/ 124301 h 2406325"/>
              <a:gd name="connsiteX75" fmla="*/ 469411 w 1423567"/>
              <a:gd name="connsiteY75" fmla="*/ 148155 h 2406325"/>
              <a:gd name="connsiteX76" fmla="*/ 405800 w 1423567"/>
              <a:gd name="connsiteY76" fmla="*/ 187911 h 2406325"/>
              <a:gd name="connsiteX77" fmla="*/ 381946 w 1423567"/>
              <a:gd name="connsiteY77" fmla="*/ 195862 h 2406325"/>
              <a:gd name="connsiteX78" fmla="*/ 358093 w 1423567"/>
              <a:gd name="connsiteY78" fmla="*/ 211765 h 2406325"/>
              <a:gd name="connsiteX79" fmla="*/ 310385 w 1423567"/>
              <a:gd name="connsiteY79" fmla="*/ 227668 h 2406325"/>
              <a:gd name="connsiteX80" fmla="*/ 262677 w 1423567"/>
              <a:gd name="connsiteY80" fmla="*/ 259473 h 2406325"/>
              <a:gd name="connsiteX81" fmla="*/ 246774 w 1423567"/>
              <a:gd name="connsiteY81" fmla="*/ 283327 h 2406325"/>
              <a:gd name="connsiteX82" fmla="*/ 222920 w 1423567"/>
              <a:gd name="connsiteY82" fmla="*/ 299229 h 2406325"/>
              <a:gd name="connsiteX83" fmla="*/ 207018 w 1423567"/>
              <a:gd name="connsiteY83" fmla="*/ 346937 h 2406325"/>
              <a:gd name="connsiteX84" fmla="*/ 199066 w 1423567"/>
              <a:gd name="connsiteY84" fmla="*/ 370791 h 2406325"/>
              <a:gd name="connsiteX85" fmla="*/ 183164 w 1423567"/>
              <a:gd name="connsiteY85" fmla="*/ 418499 h 2406325"/>
              <a:gd name="connsiteX86" fmla="*/ 175213 w 1423567"/>
              <a:gd name="connsiteY86" fmla="*/ 442353 h 2406325"/>
              <a:gd name="connsiteX87" fmla="*/ 167261 w 1423567"/>
              <a:gd name="connsiteY87" fmla="*/ 482109 h 2406325"/>
              <a:gd name="connsiteX88" fmla="*/ 159310 w 1423567"/>
              <a:gd name="connsiteY88" fmla="*/ 537768 h 2406325"/>
              <a:gd name="connsiteX89" fmla="*/ 151359 w 1423567"/>
              <a:gd name="connsiteY89" fmla="*/ 585476 h 2406325"/>
              <a:gd name="connsiteX90" fmla="*/ 143407 w 1423567"/>
              <a:gd name="connsiteY90" fmla="*/ 712697 h 2406325"/>
              <a:gd name="connsiteX91" fmla="*/ 135456 w 1423567"/>
              <a:gd name="connsiteY91" fmla="*/ 752454 h 2406325"/>
              <a:gd name="connsiteX92" fmla="*/ 127505 w 1423567"/>
              <a:gd name="connsiteY92" fmla="*/ 808113 h 2406325"/>
              <a:gd name="connsiteX93" fmla="*/ 119553 w 1423567"/>
              <a:gd name="connsiteY93" fmla="*/ 831967 h 2406325"/>
              <a:gd name="connsiteX94" fmla="*/ 103651 w 1423567"/>
              <a:gd name="connsiteY94" fmla="*/ 895577 h 2406325"/>
              <a:gd name="connsiteX95" fmla="*/ 95699 w 1423567"/>
              <a:gd name="connsiteY95" fmla="*/ 919431 h 2406325"/>
              <a:gd name="connsiteX96" fmla="*/ 87748 w 1423567"/>
              <a:gd name="connsiteY96" fmla="*/ 951236 h 2406325"/>
              <a:gd name="connsiteX97" fmla="*/ 71846 w 1423567"/>
              <a:gd name="connsiteY97" fmla="*/ 998944 h 2406325"/>
              <a:gd name="connsiteX98" fmla="*/ 55943 w 1423567"/>
              <a:gd name="connsiteY98" fmla="*/ 1046652 h 2406325"/>
              <a:gd name="connsiteX99" fmla="*/ 40040 w 1423567"/>
              <a:gd name="connsiteY99" fmla="*/ 1094360 h 2406325"/>
              <a:gd name="connsiteX100" fmla="*/ 32089 w 1423567"/>
              <a:gd name="connsiteY100" fmla="*/ 1118214 h 2406325"/>
              <a:gd name="connsiteX101" fmla="*/ 16186 w 1423567"/>
              <a:gd name="connsiteY101" fmla="*/ 1181824 h 2406325"/>
              <a:gd name="connsiteX102" fmla="*/ 284 w 1423567"/>
              <a:gd name="connsiteY102" fmla="*/ 1237483 h 2406325"/>
              <a:gd name="connsiteX103" fmla="*/ 16186 w 1423567"/>
              <a:gd name="connsiteY103" fmla="*/ 1396509 h 2406325"/>
              <a:gd name="connsiteX104" fmla="*/ 32089 w 1423567"/>
              <a:gd name="connsiteY104" fmla="*/ 1420363 h 2406325"/>
              <a:gd name="connsiteX105" fmla="*/ 55943 w 1423567"/>
              <a:gd name="connsiteY105" fmla="*/ 1436266 h 2406325"/>
              <a:gd name="connsiteX106" fmla="*/ 95699 w 1423567"/>
              <a:gd name="connsiteY106" fmla="*/ 1476022 h 2406325"/>
              <a:gd name="connsiteX107" fmla="*/ 143407 w 1423567"/>
              <a:gd name="connsiteY107" fmla="*/ 1491925 h 2406325"/>
              <a:gd name="connsiteX108" fmla="*/ 167261 w 1423567"/>
              <a:gd name="connsiteY108" fmla="*/ 1507828 h 2406325"/>
              <a:gd name="connsiteX109" fmla="*/ 342190 w 1423567"/>
              <a:gd name="connsiteY109" fmla="*/ 1507828 h 2406325"/>
              <a:gd name="connsiteX110" fmla="*/ 389898 w 1423567"/>
              <a:gd name="connsiteY110" fmla="*/ 1476022 h 2406325"/>
              <a:gd name="connsiteX111" fmla="*/ 413752 w 1423567"/>
              <a:gd name="connsiteY111" fmla="*/ 1460120 h 2406325"/>
              <a:gd name="connsiteX112" fmla="*/ 437606 w 1423567"/>
              <a:gd name="connsiteY112" fmla="*/ 1452168 h 2406325"/>
              <a:gd name="connsiteX113" fmla="*/ 509167 w 1423567"/>
              <a:gd name="connsiteY113" fmla="*/ 1396509 h 2406325"/>
              <a:gd name="connsiteX114" fmla="*/ 533021 w 1423567"/>
              <a:gd name="connsiteY114" fmla="*/ 1380607 h 2406325"/>
              <a:gd name="connsiteX115" fmla="*/ 540973 w 1423567"/>
              <a:gd name="connsiteY115" fmla="*/ 1356753 h 2406325"/>
              <a:gd name="connsiteX116" fmla="*/ 564826 w 1423567"/>
              <a:gd name="connsiteY116" fmla="*/ 1340850 h 2406325"/>
              <a:gd name="connsiteX117" fmla="*/ 588680 w 1423567"/>
              <a:gd name="connsiteY117" fmla="*/ 1316996 h 2406325"/>
              <a:gd name="connsiteX118" fmla="*/ 620486 w 1423567"/>
              <a:gd name="connsiteY118" fmla="*/ 1269288 h 2406325"/>
              <a:gd name="connsiteX119" fmla="*/ 660242 w 1423567"/>
              <a:gd name="connsiteY119" fmla="*/ 1197727 h 2406325"/>
              <a:gd name="connsiteX120" fmla="*/ 684096 w 1423567"/>
              <a:gd name="connsiteY120" fmla="*/ 1173873 h 2406325"/>
              <a:gd name="connsiteX121" fmla="*/ 699999 w 1423567"/>
              <a:gd name="connsiteY121" fmla="*/ 1142068 h 2406325"/>
              <a:gd name="connsiteX122" fmla="*/ 715901 w 1423567"/>
              <a:gd name="connsiteY122" fmla="*/ 1118214 h 2406325"/>
              <a:gd name="connsiteX123" fmla="*/ 731804 w 1423567"/>
              <a:gd name="connsiteY123" fmla="*/ 1070506 h 2406325"/>
              <a:gd name="connsiteX124" fmla="*/ 747706 w 1423567"/>
              <a:gd name="connsiteY124" fmla="*/ 1046652 h 2406325"/>
              <a:gd name="connsiteX125" fmla="*/ 763609 w 1423567"/>
              <a:gd name="connsiteY125" fmla="*/ 990993 h 2406325"/>
              <a:gd name="connsiteX126" fmla="*/ 771560 w 1423567"/>
              <a:gd name="connsiteY126" fmla="*/ 967139 h 2406325"/>
              <a:gd name="connsiteX127" fmla="*/ 787463 w 1423567"/>
              <a:gd name="connsiteY127" fmla="*/ 871723 h 2406325"/>
              <a:gd name="connsiteX128" fmla="*/ 811317 w 1423567"/>
              <a:gd name="connsiteY128" fmla="*/ 824015 h 2406325"/>
              <a:gd name="connsiteX129" fmla="*/ 835171 w 1423567"/>
              <a:gd name="connsiteY129" fmla="*/ 816064 h 2406325"/>
              <a:gd name="connsiteX130" fmla="*/ 859025 w 1423567"/>
              <a:gd name="connsiteY130" fmla="*/ 800161 h 2406325"/>
              <a:gd name="connsiteX131" fmla="*/ 914684 w 1423567"/>
              <a:gd name="connsiteY131" fmla="*/ 784259 h 2406325"/>
              <a:gd name="connsiteX132" fmla="*/ 962392 w 1423567"/>
              <a:gd name="connsiteY132" fmla="*/ 792210 h 2406325"/>
              <a:gd name="connsiteX133" fmla="*/ 986246 w 1423567"/>
              <a:gd name="connsiteY133" fmla="*/ 808113 h 2406325"/>
              <a:gd name="connsiteX134" fmla="*/ 1010099 w 1423567"/>
              <a:gd name="connsiteY134" fmla="*/ 816064 h 2406325"/>
              <a:gd name="connsiteX135" fmla="*/ 1033953 w 1423567"/>
              <a:gd name="connsiteY135" fmla="*/ 839918 h 2406325"/>
              <a:gd name="connsiteX136" fmla="*/ 1041905 w 1423567"/>
              <a:gd name="connsiteY136" fmla="*/ 863772 h 2406325"/>
              <a:gd name="connsiteX137" fmla="*/ 1057807 w 1423567"/>
              <a:gd name="connsiteY137" fmla="*/ 887626 h 2406325"/>
              <a:gd name="connsiteX138" fmla="*/ 1049856 w 1423567"/>
              <a:gd name="connsiteY138" fmla="*/ 1030749 h 2406325"/>
              <a:gd name="connsiteX139" fmla="*/ 1033953 w 1423567"/>
              <a:gd name="connsiteY139" fmla="*/ 1078457 h 2406325"/>
              <a:gd name="connsiteX140" fmla="*/ 1026002 w 1423567"/>
              <a:gd name="connsiteY140" fmla="*/ 1102311 h 2406325"/>
              <a:gd name="connsiteX141" fmla="*/ 1010099 w 1423567"/>
              <a:gd name="connsiteY141" fmla="*/ 1150019 h 2406325"/>
              <a:gd name="connsiteX142" fmla="*/ 978294 w 1423567"/>
              <a:gd name="connsiteY142" fmla="*/ 1197727 h 2406325"/>
              <a:gd name="connsiteX143" fmla="*/ 946489 w 1423567"/>
              <a:gd name="connsiteY143" fmla="*/ 1269288 h 2406325"/>
              <a:gd name="connsiteX144" fmla="*/ 922635 w 1423567"/>
              <a:gd name="connsiteY144" fmla="*/ 1316996 h 2406325"/>
              <a:gd name="connsiteX145" fmla="*/ 890830 w 1423567"/>
              <a:gd name="connsiteY145" fmla="*/ 1364704 h 2406325"/>
              <a:gd name="connsiteX146" fmla="*/ 843122 w 1423567"/>
              <a:gd name="connsiteY146" fmla="*/ 1396509 h 2406325"/>
              <a:gd name="connsiteX147" fmla="*/ 835171 w 1423567"/>
              <a:gd name="connsiteY147" fmla="*/ 1404461 h 240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3567" h="2406325">
                <a:moveTo>
                  <a:pt x="835171" y="1404461"/>
                </a:moveTo>
                <a:cubicBezTo>
                  <a:pt x="825895" y="1416388"/>
                  <a:pt x="795901" y="1451195"/>
                  <a:pt x="787463" y="1468071"/>
                </a:cubicBezTo>
                <a:cubicBezTo>
                  <a:pt x="783715" y="1475568"/>
                  <a:pt x="783260" y="1484428"/>
                  <a:pt x="779512" y="1491925"/>
                </a:cubicBezTo>
                <a:cubicBezTo>
                  <a:pt x="768442" y="1514064"/>
                  <a:pt x="757339" y="1522049"/>
                  <a:pt x="739755" y="1539633"/>
                </a:cubicBezTo>
                <a:cubicBezTo>
                  <a:pt x="725761" y="1581618"/>
                  <a:pt x="736452" y="1556516"/>
                  <a:pt x="699999" y="1611195"/>
                </a:cubicBezTo>
                <a:lnTo>
                  <a:pt x="684096" y="1635048"/>
                </a:lnTo>
                <a:cubicBezTo>
                  <a:pt x="665191" y="1691764"/>
                  <a:pt x="691997" y="1623199"/>
                  <a:pt x="652291" y="1682756"/>
                </a:cubicBezTo>
                <a:cubicBezTo>
                  <a:pt x="606258" y="1751803"/>
                  <a:pt x="696584" y="1654363"/>
                  <a:pt x="620486" y="1730464"/>
                </a:cubicBezTo>
                <a:cubicBezTo>
                  <a:pt x="617835" y="1738415"/>
                  <a:pt x="616604" y="1746991"/>
                  <a:pt x="612534" y="1754318"/>
                </a:cubicBezTo>
                <a:cubicBezTo>
                  <a:pt x="603252" y="1771025"/>
                  <a:pt x="580729" y="1802026"/>
                  <a:pt x="580729" y="1802026"/>
                </a:cubicBezTo>
                <a:lnTo>
                  <a:pt x="564826" y="1849734"/>
                </a:lnTo>
                <a:cubicBezTo>
                  <a:pt x="562176" y="1857685"/>
                  <a:pt x="558908" y="1865457"/>
                  <a:pt x="556875" y="1873588"/>
                </a:cubicBezTo>
                <a:cubicBezTo>
                  <a:pt x="554225" y="1884190"/>
                  <a:pt x="551926" y="1894886"/>
                  <a:pt x="548924" y="1905393"/>
                </a:cubicBezTo>
                <a:cubicBezTo>
                  <a:pt x="526099" y="1985282"/>
                  <a:pt x="557893" y="1861572"/>
                  <a:pt x="533021" y="1961052"/>
                </a:cubicBezTo>
                <a:cubicBezTo>
                  <a:pt x="535672" y="2014061"/>
                  <a:pt x="534889" y="2067353"/>
                  <a:pt x="540973" y="2120078"/>
                </a:cubicBezTo>
                <a:cubicBezTo>
                  <a:pt x="542894" y="2136730"/>
                  <a:pt x="551574" y="2151883"/>
                  <a:pt x="556875" y="2167786"/>
                </a:cubicBezTo>
                <a:lnTo>
                  <a:pt x="580729" y="2239348"/>
                </a:lnTo>
                <a:cubicBezTo>
                  <a:pt x="583379" y="2247299"/>
                  <a:pt x="584031" y="2256228"/>
                  <a:pt x="588680" y="2263201"/>
                </a:cubicBezTo>
                <a:lnTo>
                  <a:pt x="620486" y="2310909"/>
                </a:lnTo>
                <a:cubicBezTo>
                  <a:pt x="665546" y="2378499"/>
                  <a:pt x="591323" y="2273795"/>
                  <a:pt x="684096" y="2366568"/>
                </a:cubicBezTo>
                <a:cubicBezTo>
                  <a:pt x="692047" y="2374519"/>
                  <a:pt x="698120" y="2384961"/>
                  <a:pt x="707950" y="2390422"/>
                </a:cubicBezTo>
                <a:cubicBezTo>
                  <a:pt x="722603" y="2398563"/>
                  <a:pt x="755658" y="2406325"/>
                  <a:pt x="755658" y="2406325"/>
                </a:cubicBezTo>
                <a:cubicBezTo>
                  <a:pt x="845322" y="2401051"/>
                  <a:pt x="879644" y="2407404"/>
                  <a:pt x="954440" y="2382471"/>
                </a:cubicBezTo>
                <a:lnTo>
                  <a:pt x="1002148" y="2366568"/>
                </a:lnTo>
                <a:cubicBezTo>
                  <a:pt x="1010099" y="2363918"/>
                  <a:pt x="1019028" y="2363266"/>
                  <a:pt x="1026002" y="2358617"/>
                </a:cubicBezTo>
                <a:cubicBezTo>
                  <a:pt x="1041905" y="2348015"/>
                  <a:pt x="1060195" y="2340327"/>
                  <a:pt x="1073710" y="2326812"/>
                </a:cubicBezTo>
                <a:cubicBezTo>
                  <a:pt x="1104321" y="2296201"/>
                  <a:pt x="1088208" y="2309196"/>
                  <a:pt x="1121418" y="2287055"/>
                </a:cubicBezTo>
                <a:cubicBezTo>
                  <a:pt x="1158524" y="2231397"/>
                  <a:pt x="1137321" y="2249950"/>
                  <a:pt x="1177077" y="2223445"/>
                </a:cubicBezTo>
                <a:cubicBezTo>
                  <a:pt x="1187679" y="2207542"/>
                  <a:pt x="1202838" y="2193869"/>
                  <a:pt x="1208882" y="2175737"/>
                </a:cubicBezTo>
                <a:lnTo>
                  <a:pt x="1232736" y="2104175"/>
                </a:lnTo>
                <a:lnTo>
                  <a:pt x="1240687" y="2080321"/>
                </a:lnTo>
                <a:cubicBezTo>
                  <a:pt x="1243337" y="2072370"/>
                  <a:pt x="1246606" y="2064599"/>
                  <a:pt x="1248639" y="2056468"/>
                </a:cubicBezTo>
                <a:lnTo>
                  <a:pt x="1256590" y="2024662"/>
                </a:lnTo>
                <a:cubicBezTo>
                  <a:pt x="1253940" y="1998158"/>
                  <a:pt x="1252689" y="1971476"/>
                  <a:pt x="1248639" y="1945149"/>
                </a:cubicBezTo>
                <a:cubicBezTo>
                  <a:pt x="1247365" y="1936865"/>
                  <a:pt x="1240687" y="1929677"/>
                  <a:pt x="1240687" y="1921295"/>
                </a:cubicBezTo>
                <a:cubicBezTo>
                  <a:pt x="1240687" y="1894658"/>
                  <a:pt x="1245988" y="1868286"/>
                  <a:pt x="1248639" y="1841782"/>
                </a:cubicBezTo>
                <a:cubicBezTo>
                  <a:pt x="1251289" y="1690707"/>
                  <a:pt x="1249624" y="1539495"/>
                  <a:pt x="1256590" y="1388558"/>
                </a:cubicBezTo>
                <a:cubicBezTo>
                  <a:pt x="1257598" y="1366725"/>
                  <a:pt x="1268207" y="1346380"/>
                  <a:pt x="1272493" y="1324948"/>
                </a:cubicBezTo>
                <a:cubicBezTo>
                  <a:pt x="1277794" y="1298444"/>
                  <a:pt x="1283952" y="1272096"/>
                  <a:pt x="1288395" y="1245435"/>
                </a:cubicBezTo>
                <a:cubicBezTo>
                  <a:pt x="1293770" y="1213186"/>
                  <a:pt x="1295400" y="1195581"/>
                  <a:pt x="1304298" y="1165921"/>
                </a:cubicBezTo>
                <a:cubicBezTo>
                  <a:pt x="1309115" y="1149865"/>
                  <a:pt x="1314899" y="1134116"/>
                  <a:pt x="1320200" y="1118214"/>
                </a:cubicBezTo>
                <a:lnTo>
                  <a:pt x="1336103" y="1070506"/>
                </a:lnTo>
                <a:lnTo>
                  <a:pt x="1344054" y="1046652"/>
                </a:lnTo>
                <a:cubicBezTo>
                  <a:pt x="1346705" y="1038701"/>
                  <a:pt x="1349973" y="1030929"/>
                  <a:pt x="1352006" y="1022798"/>
                </a:cubicBezTo>
                <a:cubicBezTo>
                  <a:pt x="1354656" y="1012196"/>
                  <a:pt x="1356955" y="1001500"/>
                  <a:pt x="1359957" y="990993"/>
                </a:cubicBezTo>
                <a:cubicBezTo>
                  <a:pt x="1370062" y="955624"/>
                  <a:pt x="1367572" y="976767"/>
                  <a:pt x="1375859" y="935334"/>
                </a:cubicBezTo>
                <a:cubicBezTo>
                  <a:pt x="1379021" y="919525"/>
                  <a:pt x="1379901" y="903267"/>
                  <a:pt x="1383811" y="887626"/>
                </a:cubicBezTo>
                <a:cubicBezTo>
                  <a:pt x="1387877" y="871364"/>
                  <a:pt x="1395647" y="856180"/>
                  <a:pt x="1399713" y="839918"/>
                </a:cubicBezTo>
                <a:cubicBezTo>
                  <a:pt x="1402364" y="829316"/>
                  <a:pt x="1405294" y="818781"/>
                  <a:pt x="1407665" y="808113"/>
                </a:cubicBezTo>
                <a:cubicBezTo>
                  <a:pt x="1410597" y="794920"/>
                  <a:pt x="1412338" y="781467"/>
                  <a:pt x="1415616" y="768356"/>
                </a:cubicBezTo>
                <a:cubicBezTo>
                  <a:pt x="1417649" y="760225"/>
                  <a:pt x="1420917" y="752453"/>
                  <a:pt x="1423567" y="744502"/>
                </a:cubicBezTo>
                <a:cubicBezTo>
                  <a:pt x="1420917" y="707396"/>
                  <a:pt x="1419510" y="670180"/>
                  <a:pt x="1415616" y="633184"/>
                </a:cubicBezTo>
                <a:cubicBezTo>
                  <a:pt x="1414201" y="619744"/>
                  <a:pt x="1409887" y="606759"/>
                  <a:pt x="1407665" y="593428"/>
                </a:cubicBezTo>
                <a:cubicBezTo>
                  <a:pt x="1404584" y="574941"/>
                  <a:pt x="1402563" y="556292"/>
                  <a:pt x="1399713" y="537768"/>
                </a:cubicBezTo>
                <a:cubicBezTo>
                  <a:pt x="1397785" y="525238"/>
                  <a:pt x="1393012" y="482769"/>
                  <a:pt x="1383811" y="466207"/>
                </a:cubicBezTo>
                <a:cubicBezTo>
                  <a:pt x="1374529" y="449500"/>
                  <a:pt x="1358050" y="436631"/>
                  <a:pt x="1352006" y="418499"/>
                </a:cubicBezTo>
                <a:cubicBezTo>
                  <a:pt x="1349355" y="410548"/>
                  <a:pt x="1347802" y="402142"/>
                  <a:pt x="1344054" y="394645"/>
                </a:cubicBezTo>
                <a:cubicBezTo>
                  <a:pt x="1339780" y="386098"/>
                  <a:pt x="1332033" y="379524"/>
                  <a:pt x="1328152" y="370791"/>
                </a:cubicBezTo>
                <a:cubicBezTo>
                  <a:pt x="1321344" y="355473"/>
                  <a:pt x="1321547" y="337031"/>
                  <a:pt x="1312249" y="323083"/>
                </a:cubicBezTo>
                <a:lnTo>
                  <a:pt x="1280444" y="275375"/>
                </a:lnTo>
                <a:lnTo>
                  <a:pt x="1264541" y="251521"/>
                </a:lnTo>
                <a:cubicBezTo>
                  <a:pt x="1249335" y="205902"/>
                  <a:pt x="1267480" y="248485"/>
                  <a:pt x="1232736" y="203814"/>
                </a:cubicBezTo>
                <a:cubicBezTo>
                  <a:pt x="1221002" y="188727"/>
                  <a:pt x="1216834" y="166708"/>
                  <a:pt x="1200931" y="156106"/>
                </a:cubicBezTo>
                <a:cubicBezTo>
                  <a:pt x="1141699" y="116617"/>
                  <a:pt x="1214453" y="167374"/>
                  <a:pt x="1153223" y="116349"/>
                </a:cubicBezTo>
                <a:cubicBezTo>
                  <a:pt x="1145882" y="110231"/>
                  <a:pt x="1137320" y="105748"/>
                  <a:pt x="1129369" y="100447"/>
                </a:cubicBezTo>
                <a:cubicBezTo>
                  <a:pt x="1091223" y="43229"/>
                  <a:pt x="1145238" y="113674"/>
                  <a:pt x="1065759" y="60690"/>
                </a:cubicBezTo>
                <a:cubicBezTo>
                  <a:pt x="1057808" y="55389"/>
                  <a:pt x="1050638" y="48669"/>
                  <a:pt x="1041905" y="44788"/>
                </a:cubicBezTo>
                <a:cubicBezTo>
                  <a:pt x="1026587" y="37980"/>
                  <a:pt x="994197" y="28885"/>
                  <a:pt x="994197" y="28885"/>
                </a:cubicBezTo>
                <a:cubicBezTo>
                  <a:pt x="986246" y="23584"/>
                  <a:pt x="978890" y="17256"/>
                  <a:pt x="970343" y="12982"/>
                </a:cubicBezTo>
                <a:cubicBezTo>
                  <a:pt x="912016" y="-16181"/>
                  <a:pt x="757927" y="12887"/>
                  <a:pt x="755658" y="12982"/>
                </a:cubicBezTo>
                <a:lnTo>
                  <a:pt x="660242" y="44788"/>
                </a:lnTo>
                <a:cubicBezTo>
                  <a:pt x="652291" y="47438"/>
                  <a:pt x="643362" y="48090"/>
                  <a:pt x="636388" y="52739"/>
                </a:cubicBezTo>
                <a:lnTo>
                  <a:pt x="564826" y="100447"/>
                </a:lnTo>
                <a:cubicBezTo>
                  <a:pt x="556875" y="105748"/>
                  <a:pt x="550038" y="113327"/>
                  <a:pt x="540973" y="116349"/>
                </a:cubicBezTo>
                <a:cubicBezTo>
                  <a:pt x="533022" y="119000"/>
                  <a:pt x="524616" y="120553"/>
                  <a:pt x="517119" y="124301"/>
                </a:cubicBezTo>
                <a:cubicBezTo>
                  <a:pt x="455463" y="155129"/>
                  <a:pt x="529369" y="128167"/>
                  <a:pt x="469411" y="148155"/>
                </a:cubicBezTo>
                <a:cubicBezTo>
                  <a:pt x="444209" y="185955"/>
                  <a:pt x="462573" y="168987"/>
                  <a:pt x="405800" y="187911"/>
                </a:cubicBezTo>
                <a:lnTo>
                  <a:pt x="381946" y="195862"/>
                </a:lnTo>
                <a:cubicBezTo>
                  <a:pt x="373995" y="201163"/>
                  <a:pt x="366825" y="207884"/>
                  <a:pt x="358093" y="211765"/>
                </a:cubicBezTo>
                <a:cubicBezTo>
                  <a:pt x="342775" y="218573"/>
                  <a:pt x="324333" y="218370"/>
                  <a:pt x="310385" y="227668"/>
                </a:cubicBezTo>
                <a:lnTo>
                  <a:pt x="262677" y="259473"/>
                </a:lnTo>
                <a:cubicBezTo>
                  <a:pt x="257376" y="267424"/>
                  <a:pt x="253531" y="276570"/>
                  <a:pt x="246774" y="283327"/>
                </a:cubicBezTo>
                <a:cubicBezTo>
                  <a:pt x="240017" y="290084"/>
                  <a:pt x="227985" y="291125"/>
                  <a:pt x="222920" y="299229"/>
                </a:cubicBezTo>
                <a:cubicBezTo>
                  <a:pt x="214036" y="313444"/>
                  <a:pt x="212319" y="331034"/>
                  <a:pt x="207018" y="346937"/>
                </a:cubicBezTo>
                <a:lnTo>
                  <a:pt x="199066" y="370791"/>
                </a:lnTo>
                <a:lnTo>
                  <a:pt x="183164" y="418499"/>
                </a:lnTo>
                <a:cubicBezTo>
                  <a:pt x="180514" y="426450"/>
                  <a:pt x="176857" y="434134"/>
                  <a:pt x="175213" y="442353"/>
                </a:cubicBezTo>
                <a:cubicBezTo>
                  <a:pt x="172562" y="455605"/>
                  <a:pt x="169483" y="468778"/>
                  <a:pt x="167261" y="482109"/>
                </a:cubicBezTo>
                <a:cubicBezTo>
                  <a:pt x="164180" y="500595"/>
                  <a:pt x="162160" y="519245"/>
                  <a:pt x="159310" y="537768"/>
                </a:cubicBezTo>
                <a:cubicBezTo>
                  <a:pt x="156859" y="553703"/>
                  <a:pt x="154009" y="569573"/>
                  <a:pt x="151359" y="585476"/>
                </a:cubicBezTo>
                <a:cubicBezTo>
                  <a:pt x="148708" y="627883"/>
                  <a:pt x="147435" y="670399"/>
                  <a:pt x="143407" y="712697"/>
                </a:cubicBezTo>
                <a:cubicBezTo>
                  <a:pt x="142126" y="726151"/>
                  <a:pt x="137678" y="739123"/>
                  <a:pt x="135456" y="752454"/>
                </a:cubicBezTo>
                <a:cubicBezTo>
                  <a:pt x="132375" y="770940"/>
                  <a:pt x="131181" y="789736"/>
                  <a:pt x="127505" y="808113"/>
                </a:cubicBezTo>
                <a:cubicBezTo>
                  <a:pt x="125861" y="816332"/>
                  <a:pt x="121758" y="823881"/>
                  <a:pt x="119553" y="831967"/>
                </a:cubicBezTo>
                <a:cubicBezTo>
                  <a:pt x="113802" y="853053"/>
                  <a:pt x="110563" y="874843"/>
                  <a:pt x="103651" y="895577"/>
                </a:cubicBezTo>
                <a:cubicBezTo>
                  <a:pt x="101000" y="903528"/>
                  <a:pt x="98002" y="911372"/>
                  <a:pt x="95699" y="919431"/>
                </a:cubicBezTo>
                <a:cubicBezTo>
                  <a:pt x="92697" y="929938"/>
                  <a:pt x="90888" y="940769"/>
                  <a:pt x="87748" y="951236"/>
                </a:cubicBezTo>
                <a:cubicBezTo>
                  <a:pt x="82931" y="967292"/>
                  <a:pt x="77147" y="983041"/>
                  <a:pt x="71846" y="998944"/>
                </a:cubicBezTo>
                <a:lnTo>
                  <a:pt x="55943" y="1046652"/>
                </a:lnTo>
                <a:lnTo>
                  <a:pt x="40040" y="1094360"/>
                </a:lnTo>
                <a:cubicBezTo>
                  <a:pt x="37390" y="1102311"/>
                  <a:pt x="34122" y="1110083"/>
                  <a:pt x="32089" y="1118214"/>
                </a:cubicBezTo>
                <a:cubicBezTo>
                  <a:pt x="26788" y="1139417"/>
                  <a:pt x="23097" y="1161090"/>
                  <a:pt x="16186" y="1181824"/>
                </a:cubicBezTo>
                <a:cubicBezTo>
                  <a:pt x="4779" y="1216045"/>
                  <a:pt x="10268" y="1197547"/>
                  <a:pt x="284" y="1237483"/>
                </a:cubicBezTo>
                <a:cubicBezTo>
                  <a:pt x="748" y="1245372"/>
                  <a:pt x="-4556" y="1355025"/>
                  <a:pt x="16186" y="1396509"/>
                </a:cubicBezTo>
                <a:cubicBezTo>
                  <a:pt x="20460" y="1405056"/>
                  <a:pt x="25332" y="1413606"/>
                  <a:pt x="32089" y="1420363"/>
                </a:cubicBezTo>
                <a:cubicBezTo>
                  <a:pt x="38846" y="1427120"/>
                  <a:pt x="47992" y="1430965"/>
                  <a:pt x="55943" y="1436266"/>
                </a:cubicBezTo>
                <a:cubicBezTo>
                  <a:pt x="70451" y="1458027"/>
                  <a:pt x="70590" y="1464863"/>
                  <a:pt x="95699" y="1476022"/>
                </a:cubicBezTo>
                <a:cubicBezTo>
                  <a:pt x="111017" y="1482830"/>
                  <a:pt x="143407" y="1491925"/>
                  <a:pt x="143407" y="1491925"/>
                </a:cubicBezTo>
                <a:cubicBezTo>
                  <a:pt x="151358" y="1497226"/>
                  <a:pt x="158714" y="1503554"/>
                  <a:pt x="167261" y="1507828"/>
                </a:cubicBezTo>
                <a:cubicBezTo>
                  <a:pt x="217331" y="1532863"/>
                  <a:pt x="312849" y="1509372"/>
                  <a:pt x="342190" y="1507828"/>
                </a:cubicBezTo>
                <a:lnTo>
                  <a:pt x="389898" y="1476022"/>
                </a:lnTo>
                <a:cubicBezTo>
                  <a:pt x="397849" y="1470721"/>
                  <a:pt x="404686" y="1463142"/>
                  <a:pt x="413752" y="1460120"/>
                </a:cubicBezTo>
                <a:lnTo>
                  <a:pt x="437606" y="1452168"/>
                </a:lnTo>
                <a:cubicBezTo>
                  <a:pt x="474972" y="1414802"/>
                  <a:pt x="452106" y="1434550"/>
                  <a:pt x="509167" y="1396509"/>
                </a:cubicBezTo>
                <a:lnTo>
                  <a:pt x="533021" y="1380607"/>
                </a:lnTo>
                <a:cubicBezTo>
                  <a:pt x="535672" y="1372656"/>
                  <a:pt x="535737" y="1363298"/>
                  <a:pt x="540973" y="1356753"/>
                </a:cubicBezTo>
                <a:cubicBezTo>
                  <a:pt x="546943" y="1349291"/>
                  <a:pt x="557485" y="1346968"/>
                  <a:pt x="564826" y="1340850"/>
                </a:cubicBezTo>
                <a:cubicBezTo>
                  <a:pt x="573464" y="1333651"/>
                  <a:pt x="581776" y="1325872"/>
                  <a:pt x="588680" y="1316996"/>
                </a:cubicBezTo>
                <a:cubicBezTo>
                  <a:pt x="600414" y="1301909"/>
                  <a:pt x="620486" y="1269288"/>
                  <a:pt x="620486" y="1269288"/>
                </a:cubicBezTo>
                <a:cubicBezTo>
                  <a:pt x="630484" y="1239293"/>
                  <a:pt x="632902" y="1225067"/>
                  <a:pt x="660242" y="1197727"/>
                </a:cubicBezTo>
                <a:cubicBezTo>
                  <a:pt x="668193" y="1189776"/>
                  <a:pt x="677560" y="1183023"/>
                  <a:pt x="684096" y="1173873"/>
                </a:cubicBezTo>
                <a:cubicBezTo>
                  <a:pt x="690986" y="1164228"/>
                  <a:pt x="694118" y="1152359"/>
                  <a:pt x="699999" y="1142068"/>
                </a:cubicBezTo>
                <a:cubicBezTo>
                  <a:pt x="704740" y="1133771"/>
                  <a:pt x="712020" y="1126947"/>
                  <a:pt x="715901" y="1118214"/>
                </a:cubicBezTo>
                <a:cubicBezTo>
                  <a:pt x="722709" y="1102896"/>
                  <a:pt x="722506" y="1084454"/>
                  <a:pt x="731804" y="1070506"/>
                </a:cubicBezTo>
                <a:cubicBezTo>
                  <a:pt x="737105" y="1062555"/>
                  <a:pt x="743432" y="1055199"/>
                  <a:pt x="747706" y="1046652"/>
                </a:cubicBezTo>
                <a:cubicBezTo>
                  <a:pt x="754063" y="1033937"/>
                  <a:pt x="760210" y="1002889"/>
                  <a:pt x="763609" y="990993"/>
                </a:cubicBezTo>
                <a:cubicBezTo>
                  <a:pt x="765911" y="982934"/>
                  <a:pt x="768910" y="975090"/>
                  <a:pt x="771560" y="967139"/>
                </a:cubicBezTo>
                <a:cubicBezTo>
                  <a:pt x="776047" y="935730"/>
                  <a:pt x="779713" y="902723"/>
                  <a:pt x="787463" y="871723"/>
                </a:cubicBezTo>
                <a:cubicBezTo>
                  <a:pt x="791064" y="857318"/>
                  <a:pt x="799170" y="833732"/>
                  <a:pt x="811317" y="824015"/>
                </a:cubicBezTo>
                <a:cubicBezTo>
                  <a:pt x="817862" y="818779"/>
                  <a:pt x="827220" y="818714"/>
                  <a:pt x="835171" y="816064"/>
                </a:cubicBezTo>
                <a:cubicBezTo>
                  <a:pt x="843122" y="810763"/>
                  <a:pt x="850478" y="804435"/>
                  <a:pt x="859025" y="800161"/>
                </a:cubicBezTo>
                <a:cubicBezTo>
                  <a:pt x="870431" y="794458"/>
                  <a:pt x="904495" y="786806"/>
                  <a:pt x="914684" y="784259"/>
                </a:cubicBezTo>
                <a:cubicBezTo>
                  <a:pt x="930587" y="786909"/>
                  <a:pt x="947097" y="787112"/>
                  <a:pt x="962392" y="792210"/>
                </a:cubicBezTo>
                <a:cubicBezTo>
                  <a:pt x="971458" y="795232"/>
                  <a:pt x="977699" y="803839"/>
                  <a:pt x="986246" y="808113"/>
                </a:cubicBezTo>
                <a:cubicBezTo>
                  <a:pt x="993742" y="811861"/>
                  <a:pt x="1002148" y="813414"/>
                  <a:pt x="1010099" y="816064"/>
                </a:cubicBezTo>
                <a:cubicBezTo>
                  <a:pt x="1018050" y="824015"/>
                  <a:pt x="1027715" y="830562"/>
                  <a:pt x="1033953" y="839918"/>
                </a:cubicBezTo>
                <a:cubicBezTo>
                  <a:pt x="1038602" y="846892"/>
                  <a:pt x="1038157" y="856275"/>
                  <a:pt x="1041905" y="863772"/>
                </a:cubicBezTo>
                <a:cubicBezTo>
                  <a:pt x="1046179" y="872319"/>
                  <a:pt x="1052506" y="879675"/>
                  <a:pt x="1057807" y="887626"/>
                </a:cubicBezTo>
                <a:cubicBezTo>
                  <a:pt x="1055157" y="935334"/>
                  <a:pt x="1055783" y="983337"/>
                  <a:pt x="1049856" y="1030749"/>
                </a:cubicBezTo>
                <a:cubicBezTo>
                  <a:pt x="1047777" y="1047382"/>
                  <a:pt x="1039254" y="1062554"/>
                  <a:pt x="1033953" y="1078457"/>
                </a:cubicBezTo>
                <a:lnTo>
                  <a:pt x="1026002" y="1102311"/>
                </a:lnTo>
                <a:cubicBezTo>
                  <a:pt x="1026000" y="1102316"/>
                  <a:pt x="1010102" y="1150015"/>
                  <a:pt x="1010099" y="1150019"/>
                </a:cubicBezTo>
                <a:lnTo>
                  <a:pt x="978294" y="1197727"/>
                </a:lnTo>
                <a:cubicBezTo>
                  <a:pt x="959370" y="1254501"/>
                  <a:pt x="971691" y="1231488"/>
                  <a:pt x="946489" y="1269288"/>
                </a:cubicBezTo>
                <a:cubicBezTo>
                  <a:pt x="926504" y="1329245"/>
                  <a:pt x="953463" y="1255341"/>
                  <a:pt x="922635" y="1316996"/>
                </a:cubicBezTo>
                <a:cubicBezTo>
                  <a:pt x="905748" y="1350769"/>
                  <a:pt x="927829" y="1335928"/>
                  <a:pt x="890830" y="1364704"/>
                </a:cubicBezTo>
                <a:cubicBezTo>
                  <a:pt x="875743" y="1376438"/>
                  <a:pt x="843122" y="1396509"/>
                  <a:pt x="843122" y="1396509"/>
                </a:cubicBezTo>
                <a:cubicBezTo>
                  <a:pt x="825140" y="1423482"/>
                  <a:pt x="844447" y="1392534"/>
                  <a:pt x="835171" y="1404461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2" name="Forme libre 1811"/>
          <p:cNvSpPr/>
          <p:nvPr/>
        </p:nvSpPr>
        <p:spPr>
          <a:xfrm>
            <a:off x="8221649" y="1733384"/>
            <a:ext cx="405516" cy="731520"/>
          </a:xfrm>
          <a:custGeom>
            <a:avLst/>
            <a:gdLst>
              <a:gd name="connsiteX0" fmla="*/ 15902 w 405516"/>
              <a:gd name="connsiteY0" fmla="*/ 119270 h 731520"/>
              <a:gd name="connsiteX1" fmla="*/ 39756 w 405516"/>
              <a:gd name="connsiteY1" fmla="*/ 206734 h 731520"/>
              <a:gd name="connsiteX2" fmla="*/ 55659 w 405516"/>
              <a:gd name="connsiteY2" fmla="*/ 230588 h 731520"/>
              <a:gd name="connsiteX3" fmla="*/ 63610 w 405516"/>
              <a:gd name="connsiteY3" fmla="*/ 254442 h 731520"/>
              <a:gd name="connsiteX4" fmla="*/ 87464 w 405516"/>
              <a:gd name="connsiteY4" fmla="*/ 302150 h 731520"/>
              <a:gd name="connsiteX5" fmla="*/ 103367 w 405516"/>
              <a:gd name="connsiteY5" fmla="*/ 365760 h 731520"/>
              <a:gd name="connsiteX6" fmla="*/ 111318 w 405516"/>
              <a:gd name="connsiteY6" fmla="*/ 389614 h 731520"/>
              <a:gd name="connsiteX7" fmla="*/ 127221 w 405516"/>
              <a:gd name="connsiteY7" fmla="*/ 477079 h 731520"/>
              <a:gd name="connsiteX8" fmla="*/ 135172 w 405516"/>
              <a:gd name="connsiteY8" fmla="*/ 500933 h 731520"/>
              <a:gd name="connsiteX9" fmla="*/ 143123 w 405516"/>
              <a:gd name="connsiteY9" fmla="*/ 532738 h 731520"/>
              <a:gd name="connsiteX10" fmla="*/ 159026 w 405516"/>
              <a:gd name="connsiteY10" fmla="*/ 580446 h 731520"/>
              <a:gd name="connsiteX11" fmla="*/ 166977 w 405516"/>
              <a:gd name="connsiteY11" fmla="*/ 604299 h 731520"/>
              <a:gd name="connsiteX12" fmla="*/ 182880 w 405516"/>
              <a:gd name="connsiteY12" fmla="*/ 652007 h 731520"/>
              <a:gd name="connsiteX13" fmla="*/ 206734 w 405516"/>
              <a:gd name="connsiteY13" fmla="*/ 699715 h 731520"/>
              <a:gd name="connsiteX14" fmla="*/ 230588 w 405516"/>
              <a:gd name="connsiteY14" fmla="*/ 723569 h 731520"/>
              <a:gd name="connsiteX15" fmla="*/ 254441 w 405516"/>
              <a:gd name="connsiteY15" fmla="*/ 731520 h 731520"/>
              <a:gd name="connsiteX16" fmla="*/ 341906 w 405516"/>
              <a:gd name="connsiteY16" fmla="*/ 707666 h 731520"/>
              <a:gd name="connsiteX17" fmla="*/ 365760 w 405516"/>
              <a:gd name="connsiteY17" fmla="*/ 691764 h 731520"/>
              <a:gd name="connsiteX18" fmla="*/ 373711 w 405516"/>
              <a:gd name="connsiteY18" fmla="*/ 667910 h 731520"/>
              <a:gd name="connsiteX19" fmla="*/ 389614 w 405516"/>
              <a:gd name="connsiteY19" fmla="*/ 644056 h 731520"/>
              <a:gd name="connsiteX20" fmla="*/ 405516 w 405516"/>
              <a:gd name="connsiteY20" fmla="*/ 596348 h 731520"/>
              <a:gd name="connsiteX21" fmla="*/ 397565 w 405516"/>
              <a:gd name="connsiteY21" fmla="*/ 445273 h 731520"/>
              <a:gd name="connsiteX22" fmla="*/ 381662 w 405516"/>
              <a:gd name="connsiteY22" fmla="*/ 381663 h 731520"/>
              <a:gd name="connsiteX23" fmla="*/ 365760 w 405516"/>
              <a:gd name="connsiteY23" fmla="*/ 318053 h 731520"/>
              <a:gd name="connsiteX24" fmla="*/ 349857 w 405516"/>
              <a:gd name="connsiteY24" fmla="*/ 254442 h 731520"/>
              <a:gd name="connsiteX25" fmla="*/ 333954 w 405516"/>
              <a:gd name="connsiteY25" fmla="*/ 174929 h 731520"/>
              <a:gd name="connsiteX26" fmla="*/ 318052 w 405516"/>
              <a:gd name="connsiteY26" fmla="*/ 127221 h 731520"/>
              <a:gd name="connsiteX27" fmla="*/ 310101 w 405516"/>
              <a:gd name="connsiteY27" fmla="*/ 95416 h 731520"/>
              <a:gd name="connsiteX28" fmla="*/ 294198 w 405516"/>
              <a:gd name="connsiteY28" fmla="*/ 47708 h 731520"/>
              <a:gd name="connsiteX29" fmla="*/ 270344 w 405516"/>
              <a:gd name="connsiteY29" fmla="*/ 31806 h 731520"/>
              <a:gd name="connsiteX30" fmla="*/ 254441 w 405516"/>
              <a:gd name="connsiteY30" fmla="*/ 7952 h 731520"/>
              <a:gd name="connsiteX31" fmla="*/ 230588 w 405516"/>
              <a:gd name="connsiteY31" fmla="*/ 0 h 731520"/>
              <a:gd name="connsiteX32" fmla="*/ 63610 w 405516"/>
              <a:gd name="connsiteY32" fmla="*/ 7952 h 731520"/>
              <a:gd name="connsiteX33" fmla="*/ 15902 w 405516"/>
              <a:gd name="connsiteY33" fmla="*/ 31806 h 731520"/>
              <a:gd name="connsiteX34" fmla="*/ 0 w 405516"/>
              <a:gd name="connsiteY34" fmla="*/ 79513 h 731520"/>
              <a:gd name="connsiteX35" fmla="*/ 7951 w 405516"/>
              <a:gd name="connsiteY35" fmla="*/ 143124 h 731520"/>
              <a:gd name="connsiteX36" fmla="*/ 23854 w 405516"/>
              <a:gd name="connsiteY36" fmla="*/ 182880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5516" h="731520">
                <a:moveTo>
                  <a:pt x="15902" y="119270"/>
                </a:moveTo>
                <a:cubicBezTo>
                  <a:pt x="20169" y="140603"/>
                  <a:pt x="28229" y="189444"/>
                  <a:pt x="39756" y="206734"/>
                </a:cubicBezTo>
                <a:lnTo>
                  <a:pt x="55659" y="230588"/>
                </a:lnTo>
                <a:cubicBezTo>
                  <a:pt x="58309" y="238539"/>
                  <a:pt x="59862" y="246945"/>
                  <a:pt x="63610" y="254442"/>
                </a:cubicBezTo>
                <a:cubicBezTo>
                  <a:pt x="85325" y="297872"/>
                  <a:pt x="75471" y="258177"/>
                  <a:pt x="87464" y="302150"/>
                </a:cubicBezTo>
                <a:cubicBezTo>
                  <a:pt x="93215" y="323236"/>
                  <a:pt x="96456" y="345026"/>
                  <a:pt x="103367" y="365760"/>
                </a:cubicBezTo>
                <a:cubicBezTo>
                  <a:pt x="106017" y="373711"/>
                  <a:pt x="109285" y="381483"/>
                  <a:pt x="111318" y="389614"/>
                </a:cubicBezTo>
                <a:cubicBezTo>
                  <a:pt x="125785" y="447484"/>
                  <a:pt x="113046" y="413292"/>
                  <a:pt x="127221" y="477079"/>
                </a:cubicBezTo>
                <a:cubicBezTo>
                  <a:pt x="129039" y="485261"/>
                  <a:pt x="132870" y="492874"/>
                  <a:pt x="135172" y="500933"/>
                </a:cubicBezTo>
                <a:cubicBezTo>
                  <a:pt x="138174" y="511440"/>
                  <a:pt x="139983" y="522271"/>
                  <a:pt x="143123" y="532738"/>
                </a:cubicBezTo>
                <a:cubicBezTo>
                  <a:pt x="147940" y="548794"/>
                  <a:pt x="153725" y="564543"/>
                  <a:pt x="159026" y="580446"/>
                </a:cubicBezTo>
                <a:lnTo>
                  <a:pt x="166977" y="604299"/>
                </a:lnTo>
                <a:lnTo>
                  <a:pt x="182880" y="652007"/>
                </a:lnTo>
                <a:cubicBezTo>
                  <a:pt x="190850" y="675916"/>
                  <a:pt x="189606" y="679161"/>
                  <a:pt x="206734" y="699715"/>
                </a:cubicBezTo>
                <a:cubicBezTo>
                  <a:pt x="213933" y="708354"/>
                  <a:pt x="221232" y="717331"/>
                  <a:pt x="230588" y="723569"/>
                </a:cubicBezTo>
                <a:cubicBezTo>
                  <a:pt x="237561" y="728218"/>
                  <a:pt x="246490" y="728870"/>
                  <a:pt x="254441" y="731520"/>
                </a:cubicBezTo>
                <a:cubicBezTo>
                  <a:pt x="275780" y="727252"/>
                  <a:pt x="324609" y="719197"/>
                  <a:pt x="341906" y="707666"/>
                </a:cubicBezTo>
                <a:lnTo>
                  <a:pt x="365760" y="691764"/>
                </a:lnTo>
                <a:cubicBezTo>
                  <a:pt x="368410" y="683813"/>
                  <a:pt x="369963" y="675407"/>
                  <a:pt x="373711" y="667910"/>
                </a:cubicBezTo>
                <a:cubicBezTo>
                  <a:pt x="377985" y="659363"/>
                  <a:pt x="385733" y="652789"/>
                  <a:pt x="389614" y="644056"/>
                </a:cubicBezTo>
                <a:cubicBezTo>
                  <a:pt x="396422" y="628738"/>
                  <a:pt x="405516" y="596348"/>
                  <a:pt x="405516" y="596348"/>
                </a:cubicBezTo>
                <a:cubicBezTo>
                  <a:pt x="402866" y="545990"/>
                  <a:pt x="401753" y="495527"/>
                  <a:pt x="397565" y="445273"/>
                </a:cubicBezTo>
                <a:cubicBezTo>
                  <a:pt x="394452" y="407919"/>
                  <a:pt x="389868" y="411751"/>
                  <a:pt x="381662" y="381663"/>
                </a:cubicBezTo>
                <a:cubicBezTo>
                  <a:pt x="375911" y="360577"/>
                  <a:pt x="371061" y="339256"/>
                  <a:pt x="365760" y="318053"/>
                </a:cubicBezTo>
                <a:cubicBezTo>
                  <a:pt x="365757" y="318042"/>
                  <a:pt x="349859" y="254454"/>
                  <a:pt x="349857" y="254442"/>
                </a:cubicBezTo>
                <a:cubicBezTo>
                  <a:pt x="344482" y="222190"/>
                  <a:pt x="342853" y="204592"/>
                  <a:pt x="333954" y="174929"/>
                </a:cubicBezTo>
                <a:cubicBezTo>
                  <a:pt x="329137" y="158873"/>
                  <a:pt x="322117" y="143483"/>
                  <a:pt x="318052" y="127221"/>
                </a:cubicBezTo>
                <a:cubicBezTo>
                  <a:pt x="315402" y="116619"/>
                  <a:pt x="313241" y="105883"/>
                  <a:pt x="310101" y="95416"/>
                </a:cubicBezTo>
                <a:cubicBezTo>
                  <a:pt x="305284" y="79360"/>
                  <a:pt x="308146" y="57006"/>
                  <a:pt x="294198" y="47708"/>
                </a:cubicBezTo>
                <a:lnTo>
                  <a:pt x="270344" y="31806"/>
                </a:lnTo>
                <a:cubicBezTo>
                  <a:pt x="265043" y="23855"/>
                  <a:pt x="261903" y="13922"/>
                  <a:pt x="254441" y="7952"/>
                </a:cubicBezTo>
                <a:cubicBezTo>
                  <a:pt x="247896" y="2716"/>
                  <a:pt x="238969" y="0"/>
                  <a:pt x="230588" y="0"/>
                </a:cubicBezTo>
                <a:cubicBezTo>
                  <a:pt x="174866" y="0"/>
                  <a:pt x="119269" y="5301"/>
                  <a:pt x="63610" y="7952"/>
                </a:cubicBezTo>
                <a:cubicBezTo>
                  <a:pt x="50612" y="12285"/>
                  <a:pt x="24015" y="18825"/>
                  <a:pt x="15902" y="31806"/>
                </a:cubicBezTo>
                <a:cubicBezTo>
                  <a:pt x="7018" y="46021"/>
                  <a:pt x="0" y="79513"/>
                  <a:pt x="0" y="79513"/>
                </a:cubicBezTo>
                <a:cubicBezTo>
                  <a:pt x="2650" y="100717"/>
                  <a:pt x="2329" y="122508"/>
                  <a:pt x="7951" y="143124"/>
                </a:cubicBezTo>
                <a:cubicBezTo>
                  <a:pt x="26794" y="212216"/>
                  <a:pt x="23854" y="134775"/>
                  <a:pt x="23854" y="182880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4" name="Forme libre 1813"/>
          <p:cNvSpPr/>
          <p:nvPr/>
        </p:nvSpPr>
        <p:spPr>
          <a:xfrm>
            <a:off x="7450372" y="2759103"/>
            <a:ext cx="422242" cy="405516"/>
          </a:xfrm>
          <a:custGeom>
            <a:avLst/>
            <a:gdLst>
              <a:gd name="connsiteX0" fmla="*/ 318052 w 422242"/>
              <a:gd name="connsiteY0" fmla="*/ 63610 h 405516"/>
              <a:gd name="connsiteX1" fmla="*/ 278296 w 422242"/>
              <a:gd name="connsiteY1" fmla="*/ 55659 h 405516"/>
              <a:gd name="connsiteX2" fmla="*/ 230588 w 422242"/>
              <a:gd name="connsiteY2" fmla="*/ 39756 h 405516"/>
              <a:gd name="connsiteX3" fmla="*/ 198783 w 422242"/>
              <a:gd name="connsiteY3" fmla="*/ 31805 h 405516"/>
              <a:gd name="connsiteX4" fmla="*/ 151075 w 422242"/>
              <a:gd name="connsiteY4" fmla="*/ 15902 h 405516"/>
              <a:gd name="connsiteX5" fmla="*/ 127221 w 422242"/>
              <a:gd name="connsiteY5" fmla="*/ 7951 h 405516"/>
              <a:gd name="connsiteX6" fmla="*/ 103367 w 422242"/>
              <a:gd name="connsiteY6" fmla="*/ 0 h 405516"/>
              <a:gd name="connsiteX7" fmla="*/ 55659 w 422242"/>
              <a:gd name="connsiteY7" fmla="*/ 7951 h 405516"/>
              <a:gd name="connsiteX8" fmla="*/ 23854 w 422242"/>
              <a:gd name="connsiteY8" fmla="*/ 55659 h 405516"/>
              <a:gd name="connsiteX9" fmla="*/ 0 w 422242"/>
              <a:gd name="connsiteY9" fmla="*/ 79513 h 405516"/>
              <a:gd name="connsiteX10" fmla="*/ 7951 w 422242"/>
              <a:gd name="connsiteY10" fmla="*/ 166977 h 405516"/>
              <a:gd name="connsiteX11" fmla="*/ 23854 w 422242"/>
              <a:gd name="connsiteY11" fmla="*/ 214685 h 405516"/>
              <a:gd name="connsiteX12" fmla="*/ 39757 w 422242"/>
              <a:gd name="connsiteY12" fmla="*/ 262393 h 405516"/>
              <a:gd name="connsiteX13" fmla="*/ 47708 w 422242"/>
              <a:gd name="connsiteY13" fmla="*/ 286247 h 405516"/>
              <a:gd name="connsiteX14" fmla="*/ 71562 w 422242"/>
              <a:gd name="connsiteY14" fmla="*/ 333954 h 405516"/>
              <a:gd name="connsiteX15" fmla="*/ 95416 w 422242"/>
              <a:gd name="connsiteY15" fmla="*/ 349857 h 405516"/>
              <a:gd name="connsiteX16" fmla="*/ 143124 w 422242"/>
              <a:gd name="connsiteY16" fmla="*/ 389614 h 405516"/>
              <a:gd name="connsiteX17" fmla="*/ 206734 w 422242"/>
              <a:gd name="connsiteY17" fmla="*/ 405516 h 405516"/>
              <a:gd name="connsiteX18" fmla="*/ 341906 w 422242"/>
              <a:gd name="connsiteY18" fmla="*/ 389614 h 405516"/>
              <a:gd name="connsiteX19" fmla="*/ 365760 w 422242"/>
              <a:gd name="connsiteY19" fmla="*/ 373711 h 405516"/>
              <a:gd name="connsiteX20" fmla="*/ 389614 w 422242"/>
              <a:gd name="connsiteY20" fmla="*/ 349857 h 405516"/>
              <a:gd name="connsiteX21" fmla="*/ 405517 w 422242"/>
              <a:gd name="connsiteY21" fmla="*/ 326003 h 405516"/>
              <a:gd name="connsiteX22" fmla="*/ 413468 w 422242"/>
              <a:gd name="connsiteY22" fmla="*/ 302149 h 405516"/>
              <a:gd name="connsiteX23" fmla="*/ 413468 w 422242"/>
              <a:gd name="connsiteY23" fmla="*/ 166977 h 405516"/>
              <a:gd name="connsiteX24" fmla="*/ 397565 w 422242"/>
              <a:gd name="connsiteY24" fmla="*/ 143123 h 405516"/>
              <a:gd name="connsiteX25" fmla="*/ 389614 w 422242"/>
              <a:gd name="connsiteY25" fmla="*/ 119269 h 405516"/>
              <a:gd name="connsiteX26" fmla="*/ 318052 w 422242"/>
              <a:gd name="connsiteY26" fmla="*/ 79513 h 405516"/>
              <a:gd name="connsiteX27" fmla="*/ 318052 w 422242"/>
              <a:gd name="connsiteY27" fmla="*/ 63610 h 40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22242" h="405516">
                <a:moveTo>
                  <a:pt x="318052" y="63610"/>
                </a:moveTo>
                <a:cubicBezTo>
                  <a:pt x="311426" y="59634"/>
                  <a:pt x="291334" y="59215"/>
                  <a:pt x="278296" y="55659"/>
                </a:cubicBezTo>
                <a:cubicBezTo>
                  <a:pt x="262124" y="51248"/>
                  <a:pt x="246850" y="43821"/>
                  <a:pt x="230588" y="39756"/>
                </a:cubicBezTo>
                <a:cubicBezTo>
                  <a:pt x="219986" y="37106"/>
                  <a:pt x="209250" y="34945"/>
                  <a:pt x="198783" y="31805"/>
                </a:cubicBezTo>
                <a:cubicBezTo>
                  <a:pt x="182727" y="26988"/>
                  <a:pt x="166978" y="21203"/>
                  <a:pt x="151075" y="15902"/>
                </a:cubicBezTo>
                <a:lnTo>
                  <a:pt x="127221" y="7951"/>
                </a:lnTo>
                <a:lnTo>
                  <a:pt x="103367" y="0"/>
                </a:lnTo>
                <a:cubicBezTo>
                  <a:pt x="87464" y="2650"/>
                  <a:pt x="68867" y="-1294"/>
                  <a:pt x="55659" y="7951"/>
                </a:cubicBezTo>
                <a:cubicBezTo>
                  <a:pt x="40001" y="18911"/>
                  <a:pt x="37369" y="42144"/>
                  <a:pt x="23854" y="55659"/>
                </a:cubicBezTo>
                <a:lnTo>
                  <a:pt x="0" y="79513"/>
                </a:lnTo>
                <a:cubicBezTo>
                  <a:pt x="2650" y="108668"/>
                  <a:pt x="2863" y="138148"/>
                  <a:pt x="7951" y="166977"/>
                </a:cubicBezTo>
                <a:cubicBezTo>
                  <a:pt x="10864" y="183485"/>
                  <a:pt x="18553" y="198782"/>
                  <a:pt x="23854" y="214685"/>
                </a:cubicBezTo>
                <a:lnTo>
                  <a:pt x="39757" y="262393"/>
                </a:lnTo>
                <a:lnTo>
                  <a:pt x="47708" y="286247"/>
                </a:lnTo>
                <a:cubicBezTo>
                  <a:pt x="54175" y="305648"/>
                  <a:pt x="56148" y="318540"/>
                  <a:pt x="71562" y="333954"/>
                </a:cubicBezTo>
                <a:cubicBezTo>
                  <a:pt x="78319" y="340711"/>
                  <a:pt x="88075" y="343739"/>
                  <a:pt x="95416" y="349857"/>
                </a:cubicBezTo>
                <a:cubicBezTo>
                  <a:pt x="121792" y="371837"/>
                  <a:pt x="113513" y="374809"/>
                  <a:pt x="143124" y="389614"/>
                </a:cubicBezTo>
                <a:cubicBezTo>
                  <a:pt x="159423" y="397763"/>
                  <a:pt x="191615" y="402492"/>
                  <a:pt x="206734" y="405516"/>
                </a:cubicBezTo>
                <a:cubicBezTo>
                  <a:pt x="224315" y="404260"/>
                  <a:pt x="305763" y="407685"/>
                  <a:pt x="341906" y="389614"/>
                </a:cubicBezTo>
                <a:cubicBezTo>
                  <a:pt x="350453" y="385340"/>
                  <a:pt x="358419" y="379829"/>
                  <a:pt x="365760" y="373711"/>
                </a:cubicBezTo>
                <a:cubicBezTo>
                  <a:pt x="374399" y="366512"/>
                  <a:pt x="382415" y="358496"/>
                  <a:pt x="389614" y="349857"/>
                </a:cubicBezTo>
                <a:cubicBezTo>
                  <a:pt x="395732" y="342516"/>
                  <a:pt x="400216" y="333954"/>
                  <a:pt x="405517" y="326003"/>
                </a:cubicBezTo>
                <a:cubicBezTo>
                  <a:pt x="408167" y="318052"/>
                  <a:pt x="411650" y="310331"/>
                  <a:pt x="413468" y="302149"/>
                </a:cubicBezTo>
                <a:cubicBezTo>
                  <a:pt x="424739" y="251426"/>
                  <a:pt x="425588" y="223537"/>
                  <a:pt x="413468" y="166977"/>
                </a:cubicBezTo>
                <a:cubicBezTo>
                  <a:pt x="411466" y="157633"/>
                  <a:pt x="402866" y="151074"/>
                  <a:pt x="397565" y="143123"/>
                </a:cubicBezTo>
                <a:cubicBezTo>
                  <a:pt x="394915" y="135172"/>
                  <a:pt x="395541" y="125196"/>
                  <a:pt x="389614" y="119269"/>
                </a:cubicBezTo>
                <a:cubicBezTo>
                  <a:pt x="362273" y="91928"/>
                  <a:pt x="348048" y="89511"/>
                  <a:pt x="318052" y="79513"/>
                </a:cubicBezTo>
                <a:cubicBezTo>
                  <a:pt x="291993" y="62140"/>
                  <a:pt x="324678" y="67586"/>
                  <a:pt x="318052" y="63610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5" name="Forme libre 1814"/>
          <p:cNvSpPr/>
          <p:nvPr/>
        </p:nvSpPr>
        <p:spPr>
          <a:xfrm>
            <a:off x="7631373" y="1582310"/>
            <a:ext cx="375590" cy="731934"/>
          </a:xfrm>
          <a:custGeom>
            <a:avLst/>
            <a:gdLst>
              <a:gd name="connsiteX0" fmla="*/ 280175 w 375590"/>
              <a:gd name="connsiteY0" fmla="*/ 0 h 731934"/>
              <a:gd name="connsiteX1" fmla="*/ 256321 w 375590"/>
              <a:gd name="connsiteY1" fmla="*/ 63610 h 731934"/>
              <a:gd name="connsiteX2" fmla="*/ 232467 w 375590"/>
              <a:gd name="connsiteY2" fmla="*/ 79513 h 731934"/>
              <a:gd name="connsiteX3" fmla="*/ 200662 w 375590"/>
              <a:gd name="connsiteY3" fmla="*/ 127220 h 731934"/>
              <a:gd name="connsiteX4" fmla="*/ 152954 w 375590"/>
              <a:gd name="connsiteY4" fmla="*/ 159026 h 731934"/>
              <a:gd name="connsiteX5" fmla="*/ 137051 w 375590"/>
              <a:gd name="connsiteY5" fmla="*/ 182880 h 731934"/>
              <a:gd name="connsiteX6" fmla="*/ 113197 w 375590"/>
              <a:gd name="connsiteY6" fmla="*/ 198782 h 731934"/>
              <a:gd name="connsiteX7" fmla="*/ 105246 w 375590"/>
              <a:gd name="connsiteY7" fmla="*/ 222636 h 731934"/>
              <a:gd name="connsiteX8" fmla="*/ 89344 w 375590"/>
              <a:gd name="connsiteY8" fmla="*/ 246490 h 731934"/>
              <a:gd name="connsiteX9" fmla="*/ 81392 w 375590"/>
              <a:gd name="connsiteY9" fmla="*/ 270344 h 731934"/>
              <a:gd name="connsiteX10" fmla="*/ 41636 w 375590"/>
              <a:gd name="connsiteY10" fmla="*/ 318052 h 731934"/>
              <a:gd name="connsiteX11" fmla="*/ 9830 w 375590"/>
              <a:gd name="connsiteY11" fmla="*/ 389613 h 731934"/>
              <a:gd name="connsiteX12" fmla="*/ 9830 w 375590"/>
              <a:gd name="connsiteY12" fmla="*/ 548640 h 731934"/>
              <a:gd name="connsiteX13" fmla="*/ 25733 w 375590"/>
              <a:gd name="connsiteY13" fmla="*/ 596347 h 731934"/>
              <a:gd name="connsiteX14" fmla="*/ 41636 w 375590"/>
              <a:gd name="connsiteY14" fmla="*/ 644055 h 731934"/>
              <a:gd name="connsiteX15" fmla="*/ 73441 w 375590"/>
              <a:gd name="connsiteY15" fmla="*/ 691763 h 731934"/>
              <a:gd name="connsiteX16" fmla="*/ 105246 w 375590"/>
              <a:gd name="connsiteY16" fmla="*/ 731520 h 731934"/>
              <a:gd name="connsiteX17" fmla="*/ 121149 w 375590"/>
              <a:gd name="connsiteY17" fmla="*/ 707666 h 731934"/>
              <a:gd name="connsiteX18" fmla="*/ 145003 w 375590"/>
              <a:gd name="connsiteY18" fmla="*/ 683812 h 731934"/>
              <a:gd name="connsiteX19" fmla="*/ 176808 w 375590"/>
              <a:gd name="connsiteY19" fmla="*/ 636104 h 731934"/>
              <a:gd name="connsiteX20" fmla="*/ 208613 w 375590"/>
              <a:gd name="connsiteY20" fmla="*/ 588396 h 731934"/>
              <a:gd name="connsiteX21" fmla="*/ 224516 w 375590"/>
              <a:gd name="connsiteY21" fmla="*/ 564542 h 731934"/>
              <a:gd name="connsiteX22" fmla="*/ 248370 w 375590"/>
              <a:gd name="connsiteY22" fmla="*/ 556591 h 731934"/>
              <a:gd name="connsiteX23" fmla="*/ 272224 w 375590"/>
              <a:gd name="connsiteY23" fmla="*/ 540688 h 731934"/>
              <a:gd name="connsiteX24" fmla="*/ 304029 w 375590"/>
              <a:gd name="connsiteY24" fmla="*/ 492980 h 731934"/>
              <a:gd name="connsiteX25" fmla="*/ 319931 w 375590"/>
              <a:gd name="connsiteY25" fmla="*/ 373711 h 731934"/>
              <a:gd name="connsiteX26" fmla="*/ 335834 w 375590"/>
              <a:gd name="connsiteY26" fmla="*/ 326003 h 731934"/>
              <a:gd name="connsiteX27" fmla="*/ 351737 w 375590"/>
              <a:gd name="connsiteY27" fmla="*/ 238539 h 731934"/>
              <a:gd name="connsiteX28" fmla="*/ 359688 w 375590"/>
              <a:gd name="connsiteY28" fmla="*/ 214685 h 731934"/>
              <a:gd name="connsiteX29" fmla="*/ 367639 w 375590"/>
              <a:gd name="connsiteY29" fmla="*/ 166977 h 731934"/>
              <a:gd name="connsiteX30" fmla="*/ 375590 w 375590"/>
              <a:gd name="connsiteY30" fmla="*/ 135172 h 731934"/>
              <a:gd name="connsiteX31" fmla="*/ 367639 w 375590"/>
              <a:gd name="connsiteY31" fmla="*/ 71561 h 731934"/>
              <a:gd name="connsiteX32" fmla="*/ 288126 w 375590"/>
              <a:gd name="connsiteY32" fmla="*/ 7951 h 731934"/>
              <a:gd name="connsiteX33" fmla="*/ 280175 w 375590"/>
              <a:gd name="connsiteY33" fmla="*/ 0 h 73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5590" h="731934">
                <a:moveTo>
                  <a:pt x="280175" y="0"/>
                </a:moveTo>
                <a:cubicBezTo>
                  <a:pt x="274486" y="28446"/>
                  <a:pt x="276796" y="43135"/>
                  <a:pt x="256321" y="63610"/>
                </a:cubicBezTo>
                <a:cubicBezTo>
                  <a:pt x="249564" y="70367"/>
                  <a:pt x="240418" y="74212"/>
                  <a:pt x="232467" y="79513"/>
                </a:cubicBezTo>
                <a:cubicBezTo>
                  <a:pt x="221865" y="95415"/>
                  <a:pt x="216564" y="116618"/>
                  <a:pt x="200662" y="127220"/>
                </a:cubicBezTo>
                <a:lnTo>
                  <a:pt x="152954" y="159026"/>
                </a:lnTo>
                <a:cubicBezTo>
                  <a:pt x="147653" y="166977"/>
                  <a:pt x="143808" y="176123"/>
                  <a:pt x="137051" y="182880"/>
                </a:cubicBezTo>
                <a:cubicBezTo>
                  <a:pt x="130294" y="189637"/>
                  <a:pt x="119167" y="191320"/>
                  <a:pt x="113197" y="198782"/>
                </a:cubicBezTo>
                <a:cubicBezTo>
                  <a:pt x="107961" y="205327"/>
                  <a:pt x="108994" y="215139"/>
                  <a:pt x="105246" y="222636"/>
                </a:cubicBezTo>
                <a:cubicBezTo>
                  <a:pt x="100972" y="231183"/>
                  <a:pt x="93618" y="237943"/>
                  <a:pt x="89344" y="246490"/>
                </a:cubicBezTo>
                <a:cubicBezTo>
                  <a:pt x="85596" y="253987"/>
                  <a:pt x="86041" y="263370"/>
                  <a:pt x="81392" y="270344"/>
                </a:cubicBezTo>
                <a:cubicBezTo>
                  <a:pt x="56424" y="307795"/>
                  <a:pt x="58979" y="279029"/>
                  <a:pt x="41636" y="318052"/>
                </a:cubicBezTo>
                <a:cubicBezTo>
                  <a:pt x="3791" y="403204"/>
                  <a:pt x="45817" y="335635"/>
                  <a:pt x="9830" y="389613"/>
                </a:cubicBezTo>
                <a:cubicBezTo>
                  <a:pt x="-1953" y="460316"/>
                  <a:pt x="-4538" y="452853"/>
                  <a:pt x="9830" y="548640"/>
                </a:cubicBezTo>
                <a:cubicBezTo>
                  <a:pt x="12317" y="565217"/>
                  <a:pt x="20432" y="580445"/>
                  <a:pt x="25733" y="596347"/>
                </a:cubicBezTo>
                <a:cubicBezTo>
                  <a:pt x="25735" y="596352"/>
                  <a:pt x="41633" y="644051"/>
                  <a:pt x="41636" y="644055"/>
                </a:cubicBezTo>
                <a:lnTo>
                  <a:pt x="73441" y="691763"/>
                </a:lnTo>
                <a:cubicBezTo>
                  <a:pt x="77091" y="702715"/>
                  <a:pt x="82767" y="736016"/>
                  <a:pt x="105246" y="731520"/>
                </a:cubicBezTo>
                <a:cubicBezTo>
                  <a:pt x="114617" y="729646"/>
                  <a:pt x="115031" y="715007"/>
                  <a:pt x="121149" y="707666"/>
                </a:cubicBezTo>
                <a:cubicBezTo>
                  <a:pt x="128348" y="699027"/>
                  <a:pt x="138099" y="692688"/>
                  <a:pt x="145003" y="683812"/>
                </a:cubicBezTo>
                <a:cubicBezTo>
                  <a:pt x="156737" y="668725"/>
                  <a:pt x="166206" y="652007"/>
                  <a:pt x="176808" y="636104"/>
                </a:cubicBezTo>
                <a:lnTo>
                  <a:pt x="208613" y="588396"/>
                </a:lnTo>
                <a:cubicBezTo>
                  <a:pt x="213914" y="580445"/>
                  <a:pt x="215450" y="567564"/>
                  <a:pt x="224516" y="564542"/>
                </a:cubicBezTo>
                <a:lnTo>
                  <a:pt x="248370" y="556591"/>
                </a:lnTo>
                <a:cubicBezTo>
                  <a:pt x="256321" y="551290"/>
                  <a:pt x="265931" y="547880"/>
                  <a:pt x="272224" y="540688"/>
                </a:cubicBezTo>
                <a:cubicBezTo>
                  <a:pt x="284810" y="526304"/>
                  <a:pt x="304029" y="492980"/>
                  <a:pt x="304029" y="492980"/>
                </a:cubicBezTo>
                <a:cubicBezTo>
                  <a:pt x="306676" y="469158"/>
                  <a:pt x="312793" y="402261"/>
                  <a:pt x="319931" y="373711"/>
                </a:cubicBezTo>
                <a:cubicBezTo>
                  <a:pt x="323997" y="357449"/>
                  <a:pt x="333078" y="342538"/>
                  <a:pt x="335834" y="326003"/>
                </a:cubicBezTo>
                <a:cubicBezTo>
                  <a:pt x="339381" y="304719"/>
                  <a:pt x="346177" y="260779"/>
                  <a:pt x="351737" y="238539"/>
                </a:cubicBezTo>
                <a:cubicBezTo>
                  <a:pt x="353770" y="230408"/>
                  <a:pt x="357870" y="222867"/>
                  <a:pt x="359688" y="214685"/>
                </a:cubicBezTo>
                <a:cubicBezTo>
                  <a:pt x="363185" y="198947"/>
                  <a:pt x="364477" y="182786"/>
                  <a:pt x="367639" y="166977"/>
                </a:cubicBezTo>
                <a:cubicBezTo>
                  <a:pt x="369782" y="156261"/>
                  <a:pt x="372940" y="145774"/>
                  <a:pt x="375590" y="135172"/>
                </a:cubicBezTo>
                <a:cubicBezTo>
                  <a:pt x="372940" y="113968"/>
                  <a:pt x="374826" y="91685"/>
                  <a:pt x="367639" y="71561"/>
                </a:cubicBezTo>
                <a:cubicBezTo>
                  <a:pt x="354556" y="34927"/>
                  <a:pt x="329391" y="7951"/>
                  <a:pt x="288126" y="7951"/>
                </a:cubicBezTo>
                <a:lnTo>
                  <a:pt x="280175" y="0"/>
                </a:ln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6" name="Forme libre 1815"/>
          <p:cNvSpPr/>
          <p:nvPr/>
        </p:nvSpPr>
        <p:spPr>
          <a:xfrm>
            <a:off x="4023360" y="1637851"/>
            <a:ext cx="860894" cy="1176911"/>
          </a:xfrm>
          <a:custGeom>
            <a:avLst/>
            <a:gdLst>
              <a:gd name="connsiteX0" fmla="*/ 755374 w 860894"/>
              <a:gd name="connsiteY0" fmla="*/ 118 h 1176911"/>
              <a:gd name="connsiteX1" fmla="*/ 715617 w 860894"/>
              <a:gd name="connsiteY1" fmla="*/ 8069 h 1176911"/>
              <a:gd name="connsiteX2" fmla="*/ 667910 w 860894"/>
              <a:gd name="connsiteY2" fmla="*/ 39874 h 1176911"/>
              <a:gd name="connsiteX3" fmla="*/ 652007 w 860894"/>
              <a:gd name="connsiteY3" fmla="*/ 63728 h 1176911"/>
              <a:gd name="connsiteX4" fmla="*/ 628153 w 860894"/>
              <a:gd name="connsiteY4" fmla="*/ 71679 h 1176911"/>
              <a:gd name="connsiteX5" fmla="*/ 596348 w 860894"/>
              <a:gd name="connsiteY5" fmla="*/ 103485 h 1176911"/>
              <a:gd name="connsiteX6" fmla="*/ 556591 w 860894"/>
              <a:gd name="connsiteY6" fmla="*/ 135290 h 1176911"/>
              <a:gd name="connsiteX7" fmla="*/ 540689 w 860894"/>
              <a:gd name="connsiteY7" fmla="*/ 159144 h 1176911"/>
              <a:gd name="connsiteX8" fmla="*/ 492981 w 860894"/>
              <a:gd name="connsiteY8" fmla="*/ 190949 h 1176911"/>
              <a:gd name="connsiteX9" fmla="*/ 437322 w 860894"/>
              <a:gd name="connsiteY9" fmla="*/ 254559 h 1176911"/>
              <a:gd name="connsiteX10" fmla="*/ 381663 w 860894"/>
              <a:gd name="connsiteY10" fmla="*/ 318170 h 1176911"/>
              <a:gd name="connsiteX11" fmla="*/ 349857 w 860894"/>
              <a:gd name="connsiteY11" fmla="*/ 357926 h 1176911"/>
              <a:gd name="connsiteX12" fmla="*/ 318052 w 860894"/>
              <a:gd name="connsiteY12" fmla="*/ 405634 h 1176911"/>
              <a:gd name="connsiteX13" fmla="*/ 302150 w 860894"/>
              <a:gd name="connsiteY13" fmla="*/ 429488 h 1176911"/>
              <a:gd name="connsiteX14" fmla="*/ 278296 w 860894"/>
              <a:gd name="connsiteY14" fmla="*/ 445391 h 1176911"/>
              <a:gd name="connsiteX15" fmla="*/ 262393 w 860894"/>
              <a:gd name="connsiteY15" fmla="*/ 469245 h 1176911"/>
              <a:gd name="connsiteX16" fmla="*/ 238539 w 860894"/>
              <a:gd name="connsiteY16" fmla="*/ 485147 h 1176911"/>
              <a:gd name="connsiteX17" fmla="*/ 206734 w 860894"/>
              <a:gd name="connsiteY17" fmla="*/ 524904 h 1176911"/>
              <a:gd name="connsiteX18" fmla="*/ 174929 w 860894"/>
              <a:gd name="connsiteY18" fmla="*/ 572612 h 1176911"/>
              <a:gd name="connsiteX19" fmla="*/ 159026 w 860894"/>
              <a:gd name="connsiteY19" fmla="*/ 596466 h 1176911"/>
              <a:gd name="connsiteX20" fmla="*/ 135172 w 860894"/>
              <a:gd name="connsiteY20" fmla="*/ 612368 h 1176911"/>
              <a:gd name="connsiteX21" fmla="*/ 127221 w 860894"/>
              <a:gd name="connsiteY21" fmla="*/ 636222 h 1176911"/>
              <a:gd name="connsiteX22" fmla="*/ 79513 w 860894"/>
              <a:gd name="connsiteY22" fmla="*/ 707784 h 1176911"/>
              <a:gd name="connsiteX23" fmla="*/ 47708 w 860894"/>
              <a:gd name="connsiteY23" fmla="*/ 755492 h 1176911"/>
              <a:gd name="connsiteX24" fmla="*/ 23854 w 860894"/>
              <a:gd name="connsiteY24" fmla="*/ 827053 h 1176911"/>
              <a:gd name="connsiteX25" fmla="*/ 15903 w 860894"/>
              <a:gd name="connsiteY25" fmla="*/ 850907 h 1176911"/>
              <a:gd name="connsiteX26" fmla="*/ 7951 w 860894"/>
              <a:gd name="connsiteY26" fmla="*/ 874761 h 1176911"/>
              <a:gd name="connsiteX27" fmla="*/ 0 w 860894"/>
              <a:gd name="connsiteY27" fmla="*/ 906566 h 1176911"/>
              <a:gd name="connsiteX28" fmla="*/ 23854 w 860894"/>
              <a:gd name="connsiteY28" fmla="*/ 1089446 h 1176911"/>
              <a:gd name="connsiteX29" fmla="*/ 55659 w 860894"/>
              <a:gd name="connsiteY29" fmla="*/ 1137154 h 1176911"/>
              <a:gd name="connsiteX30" fmla="*/ 71562 w 860894"/>
              <a:gd name="connsiteY30" fmla="*/ 1161008 h 1176911"/>
              <a:gd name="connsiteX31" fmla="*/ 119270 w 860894"/>
              <a:gd name="connsiteY31" fmla="*/ 1176911 h 1176911"/>
              <a:gd name="connsiteX32" fmla="*/ 166977 w 860894"/>
              <a:gd name="connsiteY32" fmla="*/ 1168959 h 1176911"/>
              <a:gd name="connsiteX33" fmla="*/ 182880 w 860894"/>
              <a:gd name="connsiteY33" fmla="*/ 1145106 h 1176911"/>
              <a:gd name="connsiteX34" fmla="*/ 230588 w 860894"/>
              <a:gd name="connsiteY34" fmla="*/ 1129203 h 1176911"/>
              <a:gd name="connsiteX35" fmla="*/ 254442 w 860894"/>
              <a:gd name="connsiteY35" fmla="*/ 1121252 h 1176911"/>
              <a:gd name="connsiteX36" fmla="*/ 318052 w 860894"/>
              <a:gd name="connsiteY36" fmla="*/ 1065592 h 1176911"/>
              <a:gd name="connsiteX37" fmla="*/ 341906 w 860894"/>
              <a:gd name="connsiteY37" fmla="*/ 1049690 h 1176911"/>
              <a:gd name="connsiteX38" fmla="*/ 357809 w 860894"/>
              <a:gd name="connsiteY38" fmla="*/ 1025836 h 1176911"/>
              <a:gd name="connsiteX39" fmla="*/ 405517 w 860894"/>
              <a:gd name="connsiteY39" fmla="*/ 986079 h 1176911"/>
              <a:gd name="connsiteX40" fmla="*/ 437322 w 860894"/>
              <a:gd name="connsiteY40" fmla="*/ 938372 h 1176911"/>
              <a:gd name="connsiteX41" fmla="*/ 469127 w 860894"/>
              <a:gd name="connsiteY41" fmla="*/ 890664 h 1176911"/>
              <a:gd name="connsiteX42" fmla="*/ 485030 w 860894"/>
              <a:gd name="connsiteY42" fmla="*/ 866810 h 1176911"/>
              <a:gd name="connsiteX43" fmla="*/ 508883 w 860894"/>
              <a:gd name="connsiteY43" fmla="*/ 819102 h 1176911"/>
              <a:gd name="connsiteX44" fmla="*/ 540689 w 860894"/>
              <a:gd name="connsiteY44" fmla="*/ 771394 h 1176911"/>
              <a:gd name="connsiteX45" fmla="*/ 564543 w 860894"/>
              <a:gd name="connsiteY45" fmla="*/ 699832 h 1176911"/>
              <a:gd name="connsiteX46" fmla="*/ 572494 w 860894"/>
              <a:gd name="connsiteY46" fmla="*/ 675979 h 1176911"/>
              <a:gd name="connsiteX47" fmla="*/ 604299 w 860894"/>
              <a:gd name="connsiteY47" fmla="*/ 628271 h 1176911"/>
              <a:gd name="connsiteX48" fmla="*/ 644056 w 860894"/>
              <a:gd name="connsiteY48" fmla="*/ 556709 h 1176911"/>
              <a:gd name="connsiteX49" fmla="*/ 659958 w 860894"/>
              <a:gd name="connsiteY49" fmla="*/ 532855 h 1176911"/>
              <a:gd name="connsiteX50" fmla="*/ 683812 w 860894"/>
              <a:gd name="connsiteY50" fmla="*/ 516952 h 1176911"/>
              <a:gd name="connsiteX51" fmla="*/ 707666 w 860894"/>
              <a:gd name="connsiteY51" fmla="*/ 469245 h 1176911"/>
              <a:gd name="connsiteX52" fmla="*/ 731520 w 860894"/>
              <a:gd name="connsiteY52" fmla="*/ 453342 h 1176911"/>
              <a:gd name="connsiteX53" fmla="*/ 747423 w 860894"/>
              <a:gd name="connsiteY53" fmla="*/ 429488 h 1176911"/>
              <a:gd name="connsiteX54" fmla="*/ 771277 w 860894"/>
              <a:gd name="connsiteY54" fmla="*/ 413586 h 1176911"/>
              <a:gd name="connsiteX55" fmla="*/ 803082 w 860894"/>
              <a:gd name="connsiteY55" fmla="*/ 365878 h 1176911"/>
              <a:gd name="connsiteX56" fmla="*/ 818984 w 860894"/>
              <a:gd name="connsiteY56" fmla="*/ 342024 h 1176911"/>
              <a:gd name="connsiteX57" fmla="*/ 842838 w 860894"/>
              <a:gd name="connsiteY57" fmla="*/ 270462 h 1176911"/>
              <a:gd name="connsiteX58" fmla="*/ 850790 w 860894"/>
              <a:gd name="connsiteY58" fmla="*/ 246608 h 1176911"/>
              <a:gd name="connsiteX59" fmla="*/ 850790 w 860894"/>
              <a:gd name="connsiteY59" fmla="*/ 39874 h 1176911"/>
              <a:gd name="connsiteX60" fmla="*/ 834887 w 860894"/>
              <a:gd name="connsiteY60" fmla="*/ 16020 h 1176911"/>
              <a:gd name="connsiteX61" fmla="*/ 803082 w 860894"/>
              <a:gd name="connsiteY61" fmla="*/ 8069 h 1176911"/>
              <a:gd name="connsiteX62" fmla="*/ 779228 w 860894"/>
              <a:gd name="connsiteY62" fmla="*/ 118 h 1176911"/>
              <a:gd name="connsiteX63" fmla="*/ 755374 w 860894"/>
              <a:gd name="connsiteY63" fmla="*/ 118 h 1176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60894" h="1176911">
                <a:moveTo>
                  <a:pt x="755374" y="118"/>
                </a:moveTo>
                <a:cubicBezTo>
                  <a:pt x="744772" y="1443"/>
                  <a:pt x="727920" y="2477"/>
                  <a:pt x="715617" y="8069"/>
                </a:cubicBezTo>
                <a:cubicBezTo>
                  <a:pt x="698218" y="15978"/>
                  <a:pt x="667910" y="39874"/>
                  <a:pt x="667910" y="39874"/>
                </a:cubicBezTo>
                <a:cubicBezTo>
                  <a:pt x="662609" y="47825"/>
                  <a:pt x="659469" y="57758"/>
                  <a:pt x="652007" y="63728"/>
                </a:cubicBezTo>
                <a:cubicBezTo>
                  <a:pt x="645462" y="68964"/>
                  <a:pt x="634080" y="65752"/>
                  <a:pt x="628153" y="71679"/>
                </a:cubicBezTo>
                <a:cubicBezTo>
                  <a:pt x="585744" y="114088"/>
                  <a:pt x="659961" y="82279"/>
                  <a:pt x="596348" y="103485"/>
                </a:cubicBezTo>
                <a:cubicBezTo>
                  <a:pt x="550770" y="171850"/>
                  <a:pt x="611460" y="91395"/>
                  <a:pt x="556591" y="135290"/>
                </a:cubicBezTo>
                <a:cubicBezTo>
                  <a:pt x="549129" y="141260"/>
                  <a:pt x="547881" y="152851"/>
                  <a:pt x="540689" y="159144"/>
                </a:cubicBezTo>
                <a:cubicBezTo>
                  <a:pt x="526305" y="171730"/>
                  <a:pt x="492981" y="190949"/>
                  <a:pt x="492981" y="190949"/>
                </a:cubicBezTo>
                <a:cubicBezTo>
                  <a:pt x="455875" y="246608"/>
                  <a:pt x="477079" y="228056"/>
                  <a:pt x="437322" y="254559"/>
                </a:cubicBezTo>
                <a:cubicBezTo>
                  <a:pt x="400216" y="310218"/>
                  <a:pt x="421420" y="291665"/>
                  <a:pt x="381663" y="318170"/>
                </a:cubicBezTo>
                <a:cubicBezTo>
                  <a:pt x="363755" y="371891"/>
                  <a:pt x="388591" y="313659"/>
                  <a:pt x="349857" y="357926"/>
                </a:cubicBezTo>
                <a:cubicBezTo>
                  <a:pt x="337271" y="372310"/>
                  <a:pt x="328654" y="389731"/>
                  <a:pt x="318052" y="405634"/>
                </a:cubicBezTo>
                <a:cubicBezTo>
                  <a:pt x="312751" y="413585"/>
                  <a:pt x="310101" y="424187"/>
                  <a:pt x="302150" y="429488"/>
                </a:cubicBezTo>
                <a:lnTo>
                  <a:pt x="278296" y="445391"/>
                </a:lnTo>
                <a:cubicBezTo>
                  <a:pt x="272995" y="453342"/>
                  <a:pt x="269150" y="462488"/>
                  <a:pt x="262393" y="469245"/>
                </a:cubicBezTo>
                <a:cubicBezTo>
                  <a:pt x="255636" y="476002"/>
                  <a:pt x="244509" y="477685"/>
                  <a:pt x="238539" y="485147"/>
                </a:cubicBezTo>
                <a:cubicBezTo>
                  <a:pt x="194644" y="540016"/>
                  <a:pt x="275099" y="479326"/>
                  <a:pt x="206734" y="524904"/>
                </a:cubicBezTo>
                <a:lnTo>
                  <a:pt x="174929" y="572612"/>
                </a:lnTo>
                <a:cubicBezTo>
                  <a:pt x="169628" y="580563"/>
                  <a:pt x="166977" y="591165"/>
                  <a:pt x="159026" y="596466"/>
                </a:cubicBezTo>
                <a:lnTo>
                  <a:pt x="135172" y="612368"/>
                </a:lnTo>
                <a:cubicBezTo>
                  <a:pt x="132522" y="620319"/>
                  <a:pt x="131291" y="628895"/>
                  <a:pt x="127221" y="636222"/>
                </a:cubicBezTo>
                <a:cubicBezTo>
                  <a:pt x="127215" y="636232"/>
                  <a:pt x="87468" y="695852"/>
                  <a:pt x="79513" y="707784"/>
                </a:cubicBezTo>
                <a:lnTo>
                  <a:pt x="47708" y="755492"/>
                </a:lnTo>
                <a:lnTo>
                  <a:pt x="23854" y="827053"/>
                </a:lnTo>
                <a:lnTo>
                  <a:pt x="15903" y="850907"/>
                </a:lnTo>
                <a:cubicBezTo>
                  <a:pt x="13252" y="858858"/>
                  <a:pt x="9984" y="866630"/>
                  <a:pt x="7951" y="874761"/>
                </a:cubicBezTo>
                <a:lnTo>
                  <a:pt x="0" y="906566"/>
                </a:lnTo>
                <a:cubicBezTo>
                  <a:pt x="1073" y="924809"/>
                  <a:pt x="-3403" y="1048560"/>
                  <a:pt x="23854" y="1089446"/>
                </a:cubicBezTo>
                <a:lnTo>
                  <a:pt x="55659" y="1137154"/>
                </a:lnTo>
                <a:cubicBezTo>
                  <a:pt x="60960" y="1145105"/>
                  <a:pt x="62496" y="1157986"/>
                  <a:pt x="71562" y="1161008"/>
                </a:cubicBezTo>
                <a:lnTo>
                  <a:pt x="119270" y="1176911"/>
                </a:lnTo>
                <a:cubicBezTo>
                  <a:pt x="135172" y="1174260"/>
                  <a:pt x="152557" y="1176169"/>
                  <a:pt x="166977" y="1168959"/>
                </a:cubicBezTo>
                <a:cubicBezTo>
                  <a:pt x="175524" y="1164685"/>
                  <a:pt x="174776" y="1150171"/>
                  <a:pt x="182880" y="1145106"/>
                </a:cubicBezTo>
                <a:cubicBezTo>
                  <a:pt x="197095" y="1136222"/>
                  <a:pt x="214685" y="1134504"/>
                  <a:pt x="230588" y="1129203"/>
                </a:cubicBezTo>
                <a:lnTo>
                  <a:pt x="254442" y="1121252"/>
                </a:lnTo>
                <a:cubicBezTo>
                  <a:pt x="280945" y="1081496"/>
                  <a:pt x="262394" y="1102697"/>
                  <a:pt x="318052" y="1065592"/>
                </a:cubicBezTo>
                <a:lnTo>
                  <a:pt x="341906" y="1049690"/>
                </a:lnTo>
                <a:cubicBezTo>
                  <a:pt x="347207" y="1041739"/>
                  <a:pt x="351052" y="1032593"/>
                  <a:pt x="357809" y="1025836"/>
                </a:cubicBezTo>
                <a:cubicBezTo>
                  <a:pt x="403749" y="979896"/>
                  <a:pt x="359926" y="1044695"/>
                  <a:pt x="405517" y="986079"/>
                </a:cubicBezTo>
                <a:cubicBezTo>
                  <a:pt x="417251" y="970993"/>
                  <a:pt x="426720" y="954274"/>
                  <a:pt x="437322" y="938372"/>
                </a:cubicBezTo>
                <a:lnTo>
                  <a:pt x="469127" y="890664"/>
                </a:lnTo>
                <a:lnTo>
                  <a:pt x="485030" y="866810"/>
                </a:lnTo>
                <a:cubicBezTo>
                  <a:pt x="505013" y="806859"/>
                  <a:pt x="478059" y="880750"/>
                  <a:pt x="508883" y="819102"/>
                </a:cubicBezTo>
                <a:cubicBezTo>
                  <a:pt x="531897" y="773075"/>
                  <a:pt x="495473" y="816610"/>
                  <a:pt x="540689" y="771394"/>
                </a:cubicBezTo>
                <a:lnTo>
                  <a:pt x="564543" y="699832"/>
                </a:lnTo>
                <a:cubicBezTo>
                  <a:pt x="567193" y="691881"/>
                  <a:pt x="567845" y="682953"/>
                  <a:pt x="572494" y="675979"/>
                </a:cubicBezTo>
                <a:cubicBezTo>
                  <a:pt x="583096" y="660076"/>
                  <a:pt x="598255" y="646403"/>
                  <a:pt x="604299" y="628271"/>
                </a:cubicBezTo>
                <a:cubicBezTo>
                  <a:pt x="618294" y="586284"/>
                  <a:pt x="607600" y="611393"/>
                  <a:pt x="644056" y="556709"/>
                </a:cubicBezTo>
                <a:cubicBezTo>
                  <a:pt x="649357" y="548758"/>
                  <a:pt x="652007" y="538156"/>
                  <a:pt x="659958" y="532855"/>
                </a:cubicBezTo>
                <a:lnTo>
                  <a:pt x="683812" y="516952"/>
                </a:lnTo>
                <a:cubicBezTo>
                  <a:pt x="690279" y="497551"/>
                  <a:pt x="692252" y="484659"/>
                  <a:pt x="707666" y="469245"/>
                </a:cubicBezTo>
                <a:cubicBezTo>
                  <a:pt x="714423" y="462488"/>
                  <a:pt x="723569" y="458643"/>
                  <a:pt x="731520" y="453342"/>
                </a:cubicBezTo>
                <a:cubicBezTo>
                  <a:pt x="736821" y="445391"/>
                  <a:pt x="740666" y="436245"/>
                  <a:pt x="747423" y="429488"/>
                </a:cubicBezTo>
                <a:cubicBezTo>
                  <a:pt x="754180" y="422731"/>
                  <a:pt x="764984" y="420778"/>
                  <a:pt x="771277" y="413586"/>
                </a:cubicBezTo>
                <a:cubicBezTo>
                  <a:pt x="783863" y="399202"/>
                  <a:pt x="792480" y="381781"/>
                  <a:pt x="803082" y="365878"/>
                </a:cubicBezTo>
                <a:cubicBezTo>
                  <a:pt x="808383" y="357927"/>
                  <a:pt x="815962" y="351090"/>
                  <a:pt x="818984" y="342024"/>
                </a:cubicBezTo>
                <a:lnTo>
                  <a:pt x="842838" y="270462"/>
                </a:lnTo>
                <a:lnTo>
                  <a:pt x="850790" y="246608"/>
                </a:lnTo>
                <a:cubicBezTo>
                  <a:pt x="861671" y="159557"/>
                  <a:pt x="866627" y="150730"/>
                  <a:pt x="850790" y="39874"/>
                </a:cubicBezTo>
                <a:cubicBezTo>
                  <a:pt x="849439" y="30414"/>
                  <a:pt x="842838" y="21321"/>
                  <a:pt x="834887" y="16020"/>
                </a:cubicBezTo>
                <a:cubicBezTo>
                  <a:pt x="825794" y="9958"/>
                  <a:pt x="813589" y="11071"/>
                  <a:pt x="803082" y="8069"/>
                </a:cubicBezTo>
                <a:cubicBezTo>
                  <a:pt x="795023" y="5767"/>
                  <a:pt x="787179" y="2768"/>
                  <a:pt x="779228" y="118"/>
                </a:cubicBezTo>
                <a:cubicBezTo>
                  <a:pt x="733660" y="9231"/>
                  <a:pt x="765976" y="-1207"/>
                  <a:pt x="755374" y="118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2" name="Forme libre 1821"/>
          <p:cNvSpPr/>
          <p:nvPr/>
        </p:nvSpPr>
        <p:spPr>
          <a:xfrm>
            <a:off x="461176" y="2480807"/>
            <a:ext cx="1113183" cy="1041621"/>
          </a:xfrm>
          <a:custGeom>
            <a:avLst/>
            <a:gdLst>
              <a:gd name="connsiteX0" fmla="*/ 0 w 1113183"/>
              <a:gd name="connsiteY0" fmla="*/ 0 h 1041621"/>
              <a:gd name="connsiteX1" fmla="*/ 63610 w 1113183"/>
              <a:gd name="connsiteY1" fmla="*/ 15903 h 1041621"/>
              <a:gd name="connsiteX2" fmla="*/ 79513 w 1113183"/>
              <a:gd name="connsiteY2" fmla="*/ 39757 h 1041621"/>
              <a:gd name="connsiteX3" fmla="*/ 87464 w 1113183"/>
              <a:gd name="connsiteY3" fmla="*/ 119270 h 1041621"/>
              <a:gd name="connsiteX4" fmla="*/ 119270 w 1113183"/>
              <a:gd name="connsiteY4" fmla="*/ 166978 h 1041621"/>
              <a:gd name="connsiteX5" fmla="*/ 198783 w 1113183"/>
              <a:gd name="connsiteY5" fmla="*/ 190832 h 1041621"/>
              <a:gd name="connsiteX6" fmla="*/ 230588 w 1113183"/>
              <a:gd name="connsiteY6" fmla="*/ 262393 h 1041621"/>
              <a:gd name="connsiteX7" fmla="*/ 238539 w 1113183"/>
              <a:gd name="connsiteY7" fmla="*/ 286247 h 1041621"/>
              <a:gd name="connsiteX8" fmla="*/ 246490 w 1113183"/>
              <a:gd name="connsiteY8" fmla="*/ 310101 h 1041621"/>
              <a:gd name="connsiteX9" fmla="*/ 262393 w 1113183"/>
              <a:gd name="connsiteY9" fmla="*/ 333955 h 1041621"/>
              <a:gd name="connsiteX10" fmla="*/ 286247 w 1113183"/>
              <a:gd name="connsiteY10" fmla="*/ 381663 h 1041621"/>
              <a:gd name="connsiteX11" fmla="*/ 310101 w 1113183"/>
              <a:gd name="connsiteY11" fmla="*/ 397565 h 1041621"/>
              <a:gd name="connsiteX12" fmla="*/ 326003 w 1113183"/>
              <a:gd name="connsiteY12" fmla="*/ 421419 h 1041621"/>
              <a:gd name="connsiteX13" fmla="*/ 381663 w 1113183"/>
              <a:gd name="connsiteY13" fmla="*/ 437322 h 1041621"/>
              <a:gd name="connsiteX14" fmla="*/ 405516 w 1113183"/>
              <a:gd name="connsiteY14" fmla="*/ 453225 h 1041621"/>
              <a:gd name="connsiteX15" fmla="*/ 437322 w 1113183"/>
              <a:gd name="connsiteY15" fmla="*/ 500932 h 1041621"/>
              <a:gd name="connsiteX16" fmla="*/ 469127 w 1113183"/>
              <a:gd name="connsiteY16" fmla="*/ 572494 h 1041621"/>
              <a:gd name="connsiteX17" fmla="*/ 485030 w 1113183"/>
              <a:gd name="connsiteY17" fmla="*/ 620202 h 1041621"/>
              <a:gd name="connsiteX18" fmla="*/ 492981 w 1113183"/>
              <a:gd name="connsiteY18" fmla="*/ 659959 h 1041621"/>
              <a:gd name="connsiteX19" fmla="*/ 508883 w 1113183"/>
              <a:gd name="connsiteY19" fmla="*/ 707666 h 1041621"/>
              <a:gd name="connsiteX20" fmla="*/ 532737 w 1113183"/>
              <a:gd name="connsiteY20" fmla="*/ 723569 h 1041621"/>
              <a:gd name="connsiteX21" fmla="*/ 564543 w 1113183"/>
              <a:gd name="connsiteY21" fmla="*/ 763325 h 1041621"/>
              <a:gd name="connsiteX22" fmla="*/ 596348 w 1113183"/>
              <a:gd name="connsiteY22" fmla="*/ 811033 h 1041621"/>
              <a:gd name="connsiteX23" fmla="*/ 644056 w 1113183"/>
              <a:gd name="connsiteY23" fmla="*/ 826936 h 1041621"/>
              <a:gd name="connsiteX24" fmla="*/ 747423 w 1113183"/>
              <a:gd name="connsiteY24" fmla="*/ 850790 h 1041621"/>
              <a:gd name="connsiteX25" fmla="*/ 763325 w 1113183"/>
              <a:gd name="connsiteY25" fmla="*/ 874644 h 1041621"/>
              <a:gd name="connsiteX26" fmla="*/ 787179 w 1113183"/>
              <a:gd name="connsiteY26" fmla="*/ 882595 h 1041621"/>
              <a:gd name="connsiteX27" fmla="*/ 842838 w 1113183"/>
              <a:gd name="connsiteY27" fmla="*/ 946205 h 1041621"/>
              <a:gd name="connsiteX28" fmla="*/ 898497 w 1113183"/>
              <a:gd name="connsiteY28" fmla="*/ 1009816 h 1041621"/>
              <a:gd name="connsiteX29" fmla="*/ 946205 w 1113183"/>
              <a:gd name="connsiteY29" fmla="*/ 1025719 h 1041621"/>
              <a:gd name="connsiteX30" fmla="*/ 970059 w 1113183"/>
              <a:gd name="connsiteY30" fmla="*/ 1033670 h 1041621"/>
              <a:gd name="connsiteX31" fmla="*/ 993913 w 1113183"/>
              <a:gd name="connsiteY31" fmla="*/ 1041621 h 1041621"/>
              <a:gd name="connsiteX32" fmla="*/ 1033670 w 1113183"/>
              <a:gd name="connsiteY32" fmla="*/ 1033670 h 1041621"/>
              <a:gd name="connsiteX33" fmla="*/ 1057523 w 1113183"/>
              <a:gd name="connsiteY33" fmla="*/ 1025719 h 1041621"/>
              <a:gd name="connsiteX34" fmla="*/ 1065475 w 1113183"/>
              <a:gd name="connsiteY34" fmla="*/ 1001865 h 1041621"/>
              <a:gd name="connsiteX35" fmla="*/ 1089329 w 1113183"/>
              <a:gd name="connsiteY35" fmla="*/ 985962 h 1041621"/>
              <a:gd name="connsiteX36" fmla="*/ 1113183 w 1113183"/>
              <a:gd name="connsiteY36" fmla="*/ 954157 h 104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13183" h="1041621">
                <a:moveTo>
                  <a:pt x="0" y="0"/>
                </a:moveTo>
                <a:cubicBezTo>
                  <a:pt x="1977" y="395"/>
                  <a:pt x="55462" y="9384"/>
                  <a:pt x="63610" y="15903"/>
                </a:cubicBezTo>
                <a:cubicBezTo>
                  <a:pt x="71072" y="21873"/>
                  <a:pt x="74212" y="31806"/>
                  <a:pt x="79513" y="39757"/>
                </a:cubicBezTo>
                <a:cubicBezTo>
                  <a:pt x="82163" y="66261"/>
                  <a:pt x="79519" y="93846"/>
                  <a:pt x="87464" y="119270"/>
                </a:cubicBezTo>
                <a:cubicBezTo>
                  <a:pt x="93165" y="137513"/>
                  <a:pt x="101138" y="160934"/>
                  <a:pt x="119270" y="166978"/>
                </a:cubicBezTo>
                <a:cubicBezTo>
                  <a:pt x="177345" y="186336"/>
                  <a:pt x="150715" y="178814"/>
                  <a:pt x="198783" y="190832"/>
                </a:cubicBezTo>
                <a:cubicBezTo>
                  <a:pt x="223983" y="228632"/>
                  <a:pt x="211664" y="205621"/>
                  <a:pt x="230588" y="262393"/>
                </a:cubicBezTo>
                <a:lnTo>
                  <a:pt x="238539" y="286247"/>
                </a:lnTo>
                <a:cubicBezTo>
                  <a:pt x="241189" y="294198"/>
                  <a:pt x="241841" y="303127"/>
                  <a:pt x="246490" y="310101"/>
                </a:cubicBezTo>
                <a:lnTo>
                  <a:pt x="262393" y="333955"/>
                </a:lnTo>
                <a:cubicBezTo>
                  <a:pt x="268860" y="353357"/>
                  <a:pt x="270832" y="366249"/>
                  <a:pt x="286247" y="381663"/>
                </a:cubicBezTo>
                <a:cubicBezTo>
                  <a:pt x="293004" y="388420"/>
                  <a:pt x="302150" y="392264"/>
                  <a:pt x="310101" y="397565"/>
                </a:cubicBezTo>
                <a:cubicBezTo>
                  <a:pt x="315402" y="405516"/>
                  <a:pt x="318541" y="415449"/>
                  <a:pt x="326003" y="421419"/>
                </a:cubicBezTo>
                <a:cubicBezTo>
                  <a:pt x="331190" y="425569"/>
                  <a:pt x="379582" y="436802"/>
                  <a:pt x="381663" y="437322"/>
                </a:cubicBezTo>
                <a:cubicBezTo>
                  <a:pt x="389614" y="442623"/>
                  <a:pt x="399223" y="446033"/>
                  <a:pt x="405516" y="453225"/>
                </a:cubicBezTo>
                <a:cubicBezTo>
                  <a:pt x="418102" y="467609"/>
                  <a:pt x="437322" y="500932"/>
                  <a:pt x="437322" y="500932"/>
                </a:cubicBezTo>
                <a:cubicBezTo>
                  <a:pt x="456246" y="557706"/>
                  <a:pt x="443926" y="534693"/>
                  <a:pt x="469127" y="572494"/>
                </a:cubicBezTo>
                <a:cubicBezTo>
                  <a:pt x="474428" y="588397"/>
                  <a:pt x="481743" y="603765"/>
                  <a:pt x="485030" y="620202"/>
                </a:cubicBezTo>
                <a:cubicBezTo>
                  <a:pt x="487680" y="633454"/>
                  <a:pt x="489425" y="646920"/>
                  <a:pt x="492981" y="659959"/>
                </a:cubicBezTo>
                <a:cubicBezTo>
                  <a:pt x="497391" y="676131"/>
                  <a:pt x="494936" y="698368"/>
                  <a:pt x="508883" y="707666"/>
                </a:cubicBezTo>
                <a:lnTo>
                  <a:pt x="532737" y="723569"/>
                </a:lnTo>
                <a:cubicBezTo>
                  <a:pt x="550645" y="777290"/>
                  <a:pt x="525809" y="719058"/>
                  <a:pt x="564543" y="763325"/>
                </a:cubicBezTo>
                <a:cubicBezTo>
                  <a:pt x="577129" y="777709"/>
                  <a:pt x="578216" y="804989"/>
                  <a:pt x="596348" y="811033"/>
                </a:cubicBezTo>
                <a:lnTo>
                  <a:pt x="644056" y="826936"/>
                </a:lnTo>
                <a:cubicBezTo>
                  <a:pt x="712429" y="872519"/>
                  <a:pt x="596087" y="800345"/>
                  <a:pt x="747423" y="850790"/>
                </a:cubicBezTo>
                <a:cubicBezTo>
                  <a:pt x="756489" y="853812"/>
                  <a:pt x="755863" y="868674"/>
                  <a:pt x="763325" y="874644"/>
                </a:cubicBezTo>
                <a:cubicBezTo>
                  <a:pt x="769870" y="879880"/>
                  <a:pt x="779228" y="879945"/>
                  <a:pt x="787179" y="882595"/>
                </a:cubicBezTo>
                <a:cubicBezTo>
                  <a:pt x="824285" y="938254"/>
                  <a:pt x="803081" y="919702"/>
                  <a:pt x="842838" y="946205"/>
                </a:cubicBezTo>
                <a:cubicBezTo>
                  <a:pt x="863204" y="976755"/>
                  <a:pt x="867110" y="995866"/>
                  <a:pt x="898497" y="1009816"/>
                </a:cubicBezTo>
                <a:cubicBezTo>
                  <a:pt x="913815" y="1016624"/>
                  <a:pt x="930302" y="1020418"/>
                  <a:pt x="946205" y="1025719"/>
                </a:cubicBezTo>
                <a:lnTo>
                  <a:pt x="970059" y="1033670"/>
                </a:lnTo>
                <a:lnTo>
                  <a:pt x="993913" y="1041621"/>
                </a:lnTo>
                <a:cubicBezTo>
                  <a:pt x="1007165" y="1038971"/>
                  <a:pt x="1020559" y="1036948"/>
                  <a:pt x="1033670" y="1033670"/>
                </a:cubicBezTo>
                <a:cubicBezTo>
                  <a:pt x="1041801" y="1031637"/>
                  <a:pt x="1051597" y="1031645"/>
                  <a:pt x="1057523" y="1025719"/>
                </a:cubicBezTo>
                <a:cubicBezTo>
                  <a:pt x="1063450" y="1019792"/>
                  <a:pt x="1060239" y="1008410"/>
                  <a:pt x="1065475" y="1001865"/>
                </a:cubicBezTo>
                <a:cubicBezTo>
                  <a:pt x="1071445" y="994403"/>
                  <a:pt x="1081378" y="991263"/>
                  <a:pt x="1089329" y="985962"/>
                </a:cubicBezTo>
                <a:cubicBezTo>
                  <a:pt x="1107310" y="958989"/>
                  <a:pt x="1098473" y="968865"/>
                  <a:pt x="1113183" y="954157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3" name="Forme libre 1822"/>
          <p:cNvSpPr/>
          <p:nvPr/>
        </p:nvSpPr>
        <p:spPr>
          <a:xfrm>
            <a:off x="2668255" y="1852654"/>
            <a:ext cx="623588" cy="1012297"/>
          </a:xfrm>
          <a:custGeom>
            <a:avLst/>
            <a:gdLst>
              <a:gd name="connsiteX0" fmla="*/ 19286 w 623588"/>
              <a:gd name="connsiteY0" fmla="*/ 238539 h 1012297"/>
              <a:gd name="connsiteX1" fmla="*/ 19286 w 623588"/>
              <a:gd name="connsiteY1" fmla="*/ 127221 h 1012297"/>
              <a:gd name="connsiteX2" fmla="*/ 3383 w 623588"/>
              <a:gd name="connsiteY2" fmla="*/ 103367 h 1012297"/>
              <a:gd name="connsiteX3" fmla="*/ 11335 w 623588"/>
              <a:gd name="connsiteY3" fmla="*/ 15903 h 1012297"/>
              <a:gd name="connsiteX4" fmla="*/ 106750 w 623588"/>
              <a:gd name="connsiteY4" fmla="*/ 7951 h 1012297"/>
              <a:gd name="connsiteX5" fmla="*/ 162409 w 623588"/>
              <a:gd name="connsiteY5" fmla="*/ 0 h 1012297"/>
              <a:gd name="connsiteX6" fmla="*/ 233971 w 623588"/>
              <a:gd name="connsiteY6" fmla="*/ 15903 h 1012297"/>
              <a:gd name="connsiteX7" fmla="*/ 273728 w 623588"/>
              <a:gd name="connsiteY7" fmla="*/ 47708 h 1012297"/>
              <a:gd name="connsiteX8" fmla="*/ 281679 w 623588"/>
              <a:gd name="connsiteY8" fmla="*/ 71562 h 1012297"/>
              <a:gd name="connsiteX9" fmla="*/ 305533 w 623588"/>
              <a:gd name="connsiteY9" fmla="*/ 119269 h 1012297"/>
              <a:gd name="connsiteX10" fmla="*/ 297582 w 623588"/>
              <a:gd name="connsiteY10" fmla="*/ 230588 h 1012297"/>
              <a:gd name="connsiteX11" fmla="*/ 289630 w 623588"/>
              <a:gd name="connsiteY11" fmla="*/ 254442 h 1012297"/>
              <a:gd name="connsiteX12" fmla="*/ 265776 w 623588"/>
              <a:gd name="connsiteY12" fmla="*/ 270344 h 1012297"/>
              <a:gd name="connsiteX13" fmla="*/ 257825 w 623588"/>
              <a:gd name="connsiteY13" fmla="*/ 294198 h 1012297"/>
              <a:gd name="connsiteX14" fmla="*/ 265776 w 623588"/>
              <a:gd name="connsiteY14" fmla="*/ 333955 h 1012297"/>
              <a:gd name="connsiteX15" fmla="*/ 249874 w 623588"/>
              <a:gd name="connsiteY15" fmla="*/ 389614 h 1012297"/>
              <a:gd name="connsiteX16" fmla="*/ 226020 w 623588"/>
              <a:gd name="connsiteY16" fmla="*/ 405516 h 1012297"/>
              <a:gd name="connsiteX17" fmla="*/ 218068 w 623588"/>
              <a:gd name="connsiteY17" fmla="*/ 453224 h 1012297"/>
              <a:gd name="connsiteX18" fmla="*/ 66994 w 623588"/>
              <a:gd name="connsiteY18" fmla="*/ 485029 h 1012297"/>
              <a:gd name="connsiteX19" fmla="*/ 74945 w 623588"/>
              <a:gd name="connsiteY19" fmla="*/ 508883 h 1012297"/>
              <a:gd name="connsiteX20" fmla="*/ 98799 w 623588"/>
              <a:gd name="connsiteY20" fmla="*/ 524786 h 1012297"/>
              <a:gd name="connsiteX21" fmla="*/ 218068 w 623588"/>
              <a:gd name="connsiteY21" fmla="*/ 548640 h 1012297"/>
              <a:gd name="connsiteX22" fmla="*/ 265776 w 623588"/>
              <a:gd name="connsiteY22" fmla="*/ 572494 h 1012297"/>
              <a:gd name="connsiteX23" fmla="*/ 305533 w 623588"/>
              <a:gd name="connsiteY23" fmla="*/ 612250 h 1012297"/>
              <a:gd name="connsiteX24" fmla="*/ 321435 w 623588"/>
              <a:gd name="connsiteY24" fmla="*/ 636104 h 1012297"/>
              <a:gd name="connsiteX25" fmla="*/ 337338 w 623588"/>
              <a:gd name="connsiteY25" fmla="*/ 683812 h 1012297"/>
              <a:gd name="connsiteX26" fmla="*/ 385046 w 623588"/>
              <a:gd name="connsiteY26" fmla="*/ 699715 h 1012297"/>
              <a:gd name="connsiteX27" fmla="*/ 408900 w 623588"/>
              <a:gd name="connsiteY27" fmla="*/ 707666 h 1012297"/>
              <a:gd name="connsiteX28" fmla="*/ 416851 w 623588"/>
              <a:gd name="connsiteY28" fmla="*/ 731520 h 1012297"/>
              <a:gd name="connsiteX29" fmla="*/ 440705 w 623588"/>
              <a:gd name="connsiteY29" fmla="*/ 755374 h 1012297"/>
              <a:gd name="connsiteX30" fmla="*/ 520218 w 623588"/>
              <a:gd name="connsiteY30" fmla="*/ 795130 h 1012297"/>
              <a:gd name="connsiteX31" fmla="*/ 528169 w 623588"/>
              <a:gd name="connsiteY31" fmla="*/ 826936 h 1012297"/>
              <a:gd name="connsiteX32" fmla="*/ 552023 w 623588"/>
              <a:gd name="connsiteY32" fmla="*/ 890546 h 1012297"/>
              <a:gd name="connsiteX33" fmla="*/ 575877 w 623588"/>
              <a:gd name="connsiteY33" fmla="*/ 906449 h 1012297"/>
              <a:gd name="connsiteX34" fmla="*/ 583828 w 623588"/>
              <a:gd name="connsiteY34" fmla="*/ 930303 h 1012297"/>
              <a:gd name="connsiteX35" fmla="*/ 607682 w 623588"/>
              <a:gd name="connsiteY35" fmla="*/ 946205 h 1012297"/>
              <a:gd name="connsiteX36" fmla="*/ 623585 w 623588"/>
              <a:gd name="connsiteY36" fmla="*/ 1001864 h 101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23588" h="1012297">
                <a:moveTo>
                  <a:pt x="19286" y="238539"/>
                </a:moveTo>
                <a:cubicBezTo>
                  <a:pt x="27384" y="189948"/>
                  <a:pt x="33697" y="180063"/>
                  <a:pt x="19286" y="127221"/>
                </a:cubicBezTo>
                <a:cubicBezTo>
                  <a:pt x="16772" y="118001"/>
                  <a:pt x="8684" y="111318"/>
                  <a:pt x="3383" y="103367"/>
                </a:cubicBezTo>
                <a:cubicBezTo>
                  <a:pt x="6034" y="74212"/>
                  <a:pt x="-10176" y="35760"/>
                  <a:pt x="11335" y="15903"/>
                </a:cubicBezTo>
                <a:cubicBezTo>
                  <a:pt x="34786" y="-5745"/>
                  <a:pt x="75010" y="11292"/>
                  <a:pt x="106750" y="7951"/>
                </a:cubicBezTo>
                <a:cubicBezTo>
                  <a:pt x="125388" y="5989"/>
                  <a:pt x="143856" y="2650"/>
                  <a:pt x="162409" y="0"/>
                </a:cubicBezTo>
                <a:cubicBezTo>
                  <a:pt x="162902" y="82"/>
                  <a:pt x="223666" y="7660"/>
                  <a:pt x="233971" y="15903"/>
                </a:cubicBezTo>
                <a:cubicBezTo>
                  <a:pt x="285351" y="57007"/>
                  <a:pt x="213770" y="27720"/>
                  <a:pt x="273728" y="47708"/>
                </a:cubicBezTo>
                <a:cubicBezTo>
                  <a:pt x="276378" y="55659"/>
                  <a:pt x="277931" y="64065"/>
                  <a:pt x="281679" y="71562"/>
                </a:cubicBezTo>
                <a:cubicBezTo>
                  <a:pt x="312508" y="133219"/>
                  <a:pt x="285547" y="59312"/>
                  <a:pt x="305533" y="119269"/>
                </a:cubicBezTo>
                <a:cubicBezTo>
                  <a:pt x="302883" y="156375"/>
                  <a:pt x="301929" y="193642"/>
                  <a:pt x="297582" y="230588"/>
                </a:cubicBezTo>
                <a:cubicBezTo>
                  <a:pt x="296603" y="238912"/>
                  <a:pt x="294866" y="247897"/>
                  <a:pt x="289630" y="254442"/>
                </a:cubicBezTo>
                <a:cubicBezTo>
                  <a:pt x="283660" y="261904"/>
                  <a:pt x="273727" y="265043"/>
                  <a:pt x="265776" y="270344"/>
                </a:cubicBezTo>
                <a:cubicBezTo>
                  <a:pt x="263126" y="278295"/>
                  <a:pt x="257825" y="285817"/>
                  <a:pt x="257825" y="294198"/>
                </a:cubicBezTo>
                <a:cubicBezTo>
                  <a:pt x="257825" y="307713"/>
                  <a:pt x="265776" y="320440"/>
                  <a:pt x="265776" y="333955"/>
                </a:cubicBezTo>
                <a:cubicBezTo>
                  <a:pt x="265776" y="335383"/>
                  <a:pt x="253623" y="384927"/>
                  <a:pt x="249874" y="389614"/>
                </a:cubicBezTo>
                <a:cubicBezTo>
                  <a:pt x="243904" y="397076"/>
                  <a:pt x="233971" y="400215"/>
                  <a:pt x="226020" y="405516"/>
                </a:cubicBezTo>
                <a:cubicBezTo>
                  <a:pt x="223369" y="421419"/>
                  <a:pt x="233094" y="447381"/>
                  <a:pt x="218068" y="453224"/>
                </a:cubicBezTo>
                <a:cubicBezTo>
                  <a:pt x="30369" y="526219"/>
                  <a:pt x="117034" y="409969"/>
                  <a:pt x="66994" y="485029"/>
                </a:cubicBezTo>
                <a:cubicBezTo>
                  <a:pt x="69644" y="492980"/>
                  <a:pt x="69709" y="502338"/>
                  <a:pt x="74945" y="508883"/>
                </a:cubicBezTo>
                <a:cubicBezTo>
                  <a:pt x="80915" y="516345"/>
                  <a:pt x="90066" y="520905"/>
                  <a:pt x="98799" y="524786"/>
                </a:cubicBezTo>
                <a:cubicBezTo>
                  <a:pt x="145784" y="545669"/>
                  <a:pt x="163481" y="542575"/>
                  <a:pt x="218068" y="548640"/>
                </a:cubicBezTo>
                <a:cubicBezTo>
                  <a:pt x="237470" y="555107"/>
                  <a:pt x="250361" y="557079"/>
                  <a:pt x="265776" y="572494"/>
                </a:cubicBezTo>
                <a:cubicBezTo>
                  <a:pt x="318781" y="625499"/>
                  <a:pt x="241927" y="569848"/>
                  <a:pt x="305533" y="612250"/>
                </a:cubicBezTo>
                <a:cubicBezTo>
                  <a:pt x="310834" y="620201"/>
                  <a:pt x="317554" y="627371"/>
                  <a:pt x="321435" y="636104"/>
                </a:cubicBezTo>
                <a:cubicBezTo>
                  <a:pt x="328243" y="651422"/>
                  <a:pt x="321435" y="678511"/>
                  <a:pt x="337338" y="683812"/>
                </a:cubicBezTo>
                <a:lnTo>
                  <a:pt x="385046" y="699715"/>
                </a:lnTo>
                <a:lnTo>
                  <a:pt x="408900" y="707666"/>
                </a:lnTo>
                <a:cubicBezTo>
                  <a:pt x="411550" y="715617"/>
                  <a:pt x="412202" y="724546"/>
                  <a:pt x="416851" y="731520"/>
                </a:cubicBezTo>
                <a:cubicBezTo>
                  <a:pt x="423088" y="740876"/>
                  <a:pt x="431829" y="748470"/>
                  <a:pt x="440705" y="755374"/>
                </a:cubicBezTo>
                <a:cubicBezTo>
                  <a:pt x="485547" y="790251"/>
                  <a:pt x="476708" y="784253"/>
                  <a:pt x="520218" y="795130"/>
                </a:cubicBezTo>
                <a:cubicBezTo>
                  <a:pt x="522868" y="805732"/>
                  <a:pt x="525798" y="816268"/>
                  <a:pt x="528169" y="826936"/>
                </a:cubicBezTo>
                <a:cubicBezTo>
                  <a:pt x="534670" y="856191"/>
                  <a:pt x="530976" y="869498"/>
                  <a:pt x="552023" y="890546"/>
                </a:cubicBezTo>
                <a:cubicBezTo>
                  <a:pt x="558780" y="897303"/>
                  <a:pt x="567926" y="901148"/>
                  <a:pt x="575877" y="906449"/>
                </a:cubicBezTo>
                <a:cubicBezTo>
                  <a:pt x="578527" y="914400"/>
                  <a:pt x="578592" y="923758"/>
                  <a:pt x="583828" y="930303"/>
                </a:cubicBezTo>
                <a:cubicBezTo>
                  <a:pt x="589798" y="937765"/>
                  <a:pt x="603408" y="937658"/>
                  <a:pt x="607682" y="946205"/>
                </a:cubicBezTo>
                <a:cubicBezTo>
                  <a:pt x="624228" y="979296"/>
                  <a:pt x="623585" y="1035685"/>
                  <a:pt x="623585" y="100186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4" name="Forme libre 1823"/>
          <p:cNvSpPr/>
          <p:nvPr/>
        </p:nvSpPr>
        <p:spPr>
          <a:xfrm>
            <a:off x="4142630" y="5295569"/>
            <a:ext cx="357808" cy="246490"/>
          </a:xfrm>
          <a:custGeom>
            <a:avLst/>
            <a:gdLst>
              <a:gd name="connsiteX0" fmla="*/ 0 w 357808"/>
              <a:gd name="connsiteY0" fmla="*/ 15902 h 246490"/>
              <a:gd name="connsiteX1" fmla="*/ 39756 w 357808"/>
              <a:gd name="connsiteY1" fmla="*/ 7951 h 246490"/>
              <a:gd name="connsiteX2" fmla="*/ 63610 w 357808"/>
              <a:gd name="connsiteY2" fmla="*/ 0 h 246490"/>
              <a:gd name="connsiteX3" fmla="*/ 166977 w 357808"/>
              <a:gd name="connsiteY3" fmla="*/ 7951 h 246490"/>
              <a:gd name="connsiteX4" fmla="*/ 262393 w 357808"/>
              <a:gd name="connsiteY4" fmla="*/ 47708 h 246490"/>
              <a:gd name="connsiteX5" fmla="*/ 310100 w 357808"/>
              <a:gd name="connsiteY5" fmla="*/ 63610 h 246490"/>
              <a:gd name="connsiteX6" fmla="*/ 333954 w 357808"/>
              <a:gd name="connsiteY6" fmla="*/ 71561 h 246490"/>
              <a:gd name="connsiteX7" fmla="*/ 349857 w 357808"/>
              <a:gd name="connsiteY7" fmla="*/ 119269 h 246490"/>
              <a:gd name="connsiteX8" fmla="*/ 357808 w 357808"/>
              <a:gd name="connsiteY8" fmla="*/ 143123 h 246490"/>
              <a:gd name="connsiteX9" fmla="*/ 349857 w 357808"/>
              <a:gd name="connsiteY9" fmla="*/ 174928 h 246490"/>
              <a:gd name="connsiteX10" fmla="*/ 333954 w 357808"/>
              <a:gd name="connsiteY10" fmla="*/ 198782 h 246490"/>
              <a:gd name="connsiteX11" fmla="*/ 326003 w 357808"/>
              <a:gd name="connsiteY11" fmla="*/ 246490 h 24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7808" h="246490">
                <a:moveTo>
                  <a:pt x="0" y="15902"/>
                </a:moveTo>
                <a:cubicBezTo>
                  <a:pt x="13252" y="13252"/>
                  <a:pt x="26645" y="11229"/>
                  <a:pt x="39756" y="7951"/>
                </a:cubicBezTo>
                <a:cubicBezTo>
                  <a:pt x="47887" y="5918"/>
                  <a:pt x="55229" y="0"/>
                  <a:pt x="63610" y="0"/>
                </a:cubicBezTo>
                <a:cubicBezTo>
                  <a:pt x="98167" y="0"/>
                  <a:pt x="132521" y="5301"/>
                  <a:pt x="166977" y="7951"/>
                </a:cubicBezTo>
                <a:cubicBezTo>
                  <a:pt x="243879" y="59218"/>
                  <a:pt x="182522" y="27740"/>
                  <a:pt x="262393" y="47708"/>
                </a:cubicBezTo>
                <a:cubicBezTo>
                  <a:pt x="278655" y="51774"/>
                  <a:pt x="294198" y="58309"/>
                  <a:pt x="310100" y="63610"/>
                </a:cubicBezTo>
                <a:lnTo>
                  <a:pt x="333954" y="71561"/>
                </a:lnTo>
                <a:lnTo>
                  <a:pt x="349857" y="119269"/>
                </a:lnTo>
                <a:lnTo>
                  <a:pt x="357808" y="143123"/>
                </a:lnTo>
                <a:cubicBezTo>
                  <a:pt x="355158" y="153725"/>
                  <a:pt x="354162" y="164884"/>
                  <a:pt x="349857" y="174928"/>
                </a:cubicBezTo>
                <a:cubicBezTo>
                  <a:pt x="346093" y="183712"/>
                  <a:pt x="337718" y="189998"/>
                  <a:pt x="333954" y="198782"/>
                </a:cubicBezTo>
                <a:cubicBezTo>
                  <a:pt x="324717" y="220334"/>
                  <a:pt x="326003" y="227128"/>
                  <a:pt x="326003" y="24649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6" name="Forme libre 1825"/>
          <p:cNvSpPr/>
          <p:nvPr/>
        </p:nvSpPr>
        <p:spPr>
          <a:xfrm>
            <a:off x="4095135" y="3712941"/>
            <a:ext cx="730080" cy="653112"/>
          </a:xfrm>
          <a:custGeom>
            <a:avLst/>
            <a:gdLst>
              <a:gd name="connsiteX0" fmla="*/ 545691 w 730080"/>
              <a:gd name="connsiteY0" fmla="*/ 79853 h 653112"/>
              <a:gd name="connsiteX1" fmla="*/ 553065 w 730080"/>
              <a:gd name="connsiteY1" fmla="*/ 52814 h 653112"/>
              <a:gd name="connsiteX2" fmla="*/ 555523 w 730080"/>
              <a:gd name="connsiteY2" fmla="*/ 45440 h 653112"/>
              <a:gd name="connsiteX3" fmla="*/ 557981 w 730080"/>
              <a:gd name="connsiteY3" fmla="*/ 38065 h 653112"/>
              <a:gd name="connsiteX4" fmla="*/ 555523 w 730080"/>
              <a:gd name="connsiteY4" fmla="*/ 3653 h 653112"/>
              <a:gd name="connsiteX5" fmla="*/ 530942 w 730080"/>
              <a:gd name="connsiteY5" fmla="*/ 11027 h 653112"/>
              <a:gd name="connsiteX6" fmla="*/ 526026 w 730080"/>
              <a:gd name="connsiteY6" fmla="*/ 18401 h 653112"/>
              <a:gd name="connsiteX7" fmla="*/ 518652 w 730080"/>
              <a:gd name="connsiteY7" fmla="*/ 20859 h 653112"/>
              <a:gd name="connsiteX8" fmla="*/ 508820 w 730080"/>
              <a:gd name="connsiteY8" fmla="*/ 35607 h 653112"/>
              <a:gd name="connsiteX9" fmla="*/ 501446 w 730080"/>
              <a:gd name="connsiteY9" fmla="*/ 57730 h 653112"/>
              <a:gd name="connsiteX10" fmla="*/ 498988 w 730080"/>
              <a:gd name="connsiteY10" fmla="*/ 65104 h 653112"/>
              <a:gd name="connsiteX11" fmla="*/ 494071 w 730080"/>
              <a:gd name="connsiteY11" fmla="*/ 70020 h 653112"/>
              <a:gd name="connsiteX12" fmla="*/ 486697 w 730080"/>
              <a:gd name="connsiteY12" fmla="*/ 82311 h 653112"/>
              <a:gd name="connsiteX13" fmla="*/ 481781 w 730080"/>
              <a:gd name="connsiteY13" fmla="*/ 89685 h 653112"/>
              <a:gd name="connsiteX14" fmla="*/ 474407 w 730080"/>
              <a:gd name="connsiteY14" fmla="*/ 92143 h 653112"/>
              <a:gd name="connsiteX15" fmla="*/ 467033 w 730080"/>
              <a:gd name="connsiteY15" fmla="*/ 97059 h 653112"/>
              <a:gd name="connsiteX16" fmla="*/ 452284 w 730080"/>
              <a:gd name="connsiteY16" fmla="*/ 106891 h 653112"/>
              <a:gd name="connsiteX17" fmla="*/ 439994 w 730080"/>
              <a:gd name="connsiteY17" fmla="*/ 116724 h 653112"/>
              <a:gd name="connsiteX18" fmla="*/ 432620 w 730080"/>
              <a:gd name="connsiteY18" fmla="*/ 121640 h 653112"/>
              <a:gd name="connsiteX19" fmla="*/ 417871 w 730080"/>
              <a:gd name="connsiteY19" fmla="*/ 131472 h 653112"/>
              <a:gd name="connsiteX20" fmla="*/ 405581 w 730080"/>
              <a:gd name="connsiteY20" fmla="*/ 141304 h 653112"/>
              <a:gd name="connsiteX21" fmla="*/ 400665 w 730080"/>
              <a:gd name="connsiteY21" fmla="*/ 148678 h 653112"/>
              <a:gd name="connsiteX22" fmla="*/ 390833 w 730080"/>
              <a:gd name="connsiteY22" fmla="*/ 151136 h 653112"/>
              <a:gd name="connsiteX23" fmla="*/ 371168 w 730080"/>
              <a:gd name="connsiteY23" fmla="*/ 153594 h 653112"/>
              <a:gd name="connsiteX24" fmla="*/ 356420 w 730080"/>
              <a:gd name="connsiteY24" fmla="*/ 158511 h 653112"/>
              <a:gd name="connsiteX25" fmla="*/ 341671 w 730080"/>
              <a:gd name="connsiteY25" fmla="*/ 165885 h 653112"/>
              <a:gd name="connsiteX26" fmla="*/ 326923 w 730080"/>
              <a:gd name="connsiteY26" fmla="*/ 175717 h 653112"/>
              <a:gd name="connsiteX27" fmla="*/ 314633 w 730080"/>
              <a:gd name="connsiteY27" fmla="*/ 185549 h 653112"/>
              <a:gd name="connsiteX28" fmla="*/ 309717 w 730080"/>
              <a:gd name="connsiteY28" fmla="*/ 192924 h 653112"/>
              <a:gd name="connsiteX29" fmla="*/ 302342 w 730080"/>
              <a:gd name="connsiteY29" fmla="*/ 195382 h 653112"/>
              <a:gd name="connsiteX30" fmla="*/ 294968 w 730080"/>
              <a:gd name="connsiteY30" fmla="*/ 200298 h 653112"/>
              <a:gd name="connsiteX31" fmla="*/ 287594 w 730080"/>
              <a:gd name="connsiteY31" fmla="*/ 197840 h 653112"/>
              <a:gd name="connsiteX32" fmla="*/ 275304 w 730080"/>
              <a:gd name="connsiteY32" fmla="*/ 188007 h 653112"/>
              <a:gd name="connsiteX33" fmla="*/ 267930 w 730080"/>
              <a:gd name="connsiteY33" fmla="*/ 183091 h 653112"/>
              <a:gd name="connsiteX34" fmla="*/ 255639 w 730080"/>
              <a:gd name="connsiteY34" fmla="*/ 185549 h 653112"/>
              <a:gd name="connsiteX35" fmla="*/ 248265 w 730080"/>
              <a:gd name="connsiteY35" fmla="*/ 200298 h 653112"/>
              <a:gd name="connsiteX36" fmla="*/ 243349 w 730080"/>
              <a:gd name="connsiteY36" fmla="*/ 207672 h 653112"/>
              <a:gd name="connsiteX37" fmla="*/ 240891 w 730080"/>
              <a:gd name="connsiteY37" fmla="*/ 215046 h 653112"/>
              <a:gd name="connsiteX38" fmla="*/ 233517 w 730080"/>
              <a:gd name="connsiteY38" fmla="*/ 219962 h 653112"/>
              <a:gd name="connsiteX39" fmla="*/ 196646 w 730080"/>
              <a:gd name="connsiteY39" fmla="*/ 219962 h 653112"/>
              <a:gd name="connsiteX40" fmla="*/ 199104 w 730080"/>
              <a:gd name="connsiteY40" fmla="*/ 234711 h 653112"/>
              <a:gd name="connsiteX41" fmla="*/ 201562 w 730080"/>
              <a:gd name="connsiteY41" fmla="*/ 247001 h 653112"/>
              <a:gd name="connsiteX42" fmla="*/ 204020 w 730080"/>
              <a:gd name="connsiteY42" fmla="*/ 254375 h 653112"/>
              <a:gd name="connsiteX43" fmla="*/ 218768 w 730080"/>
              <a:gd name="connsiteY43" fmla="*/ 264207 h 653112"/>
              <a:gd name="connsiteX44" fmla="*/ 231059 w 730080"/>
              <a:gd name="connsiteY44" fmla="*/ 274040 h 653112"/>
              <a:gd name="connsiteX45" fmla="*/ 238433 w 730080"/>
              <a:gd name="connsiteY45" fmla="*/ 276498 h 653112"/>
              <a:gd name="connsiteX46" fmla="*/ 240891 w 730080"/>
              <a:gd name="connsiteY46" fmla="*/ 283872 h 653112"/>
              <a:gd name="connsiteX47" fmla="*/ 238433 w 730080"/>
              <a:gd name="connsiteY47" fmla="*/ 291246 h 653112"/>
              <a:gd name="connsiteX48" fmla="*/ 233517 w 730080"/>
              <a:gd name="connsiteY48" fmla="*/ 313369 h 653112"/>
              <a:gd name="connsiteX49" fmla="*/ 228600 w 730080"/>
              <a:gd name="connsiteY49" fmla="*/ 337949 h 653112"/>
              <a:gd name="connsiteX50" fmla="*/ 223684 w 730080"/>
              <a:gd name="connsiteY50" fmla="*/ 345324 h 653112"/>
              <a:gd name="connsiteX51" fmla="*/ 221226 w 730080"/>
              <a:gd name="connsiteY51" fmla="*/ 352698 h 653112"/>
              <a:gd name="connsiteX52" fmla="*/ 211394 w 730080"/>
              <a:gd name="connsiteY52" fmla="*/ 367446 h 653112"/>
              <a:gd name="connsiteX53" fmla="*/ 181897 w 730080"/>
              <a:gd name="connsiteY53" fmla="*/ 372362 h 653112"/>
              <a:gd name="connsiteX54" fmla="*/ 103239 w 730080"/>
              <a:gd name="connsiteY54" fmla="*/ 367446 h 653112"/>
              <a:gd name="connsiteX55" fmla="*/ 95865 w 730080"/>
              <a:gd name="connsiteY55" fmla="*/ 364988 h 653112"/>
              <a:gd name="connsiteX56" fmla="*/ 83575 w 730080"/>
              <a:gd name="connsiteY56" fmla="*/ 362530 h 653112"/>
              <a:gd name="connsiteX57" fmla="*/ 68826 w 730080"/>
              <a:gd name="connsiteY57" fmla="*/ 357614 h 653112"/>
              <a:gd name="connsiteX58" fmla="*/ 58994 w 730080"/>
              <a:gd name="connsiteY58" fmla="*/ 360072 h 653112"/>
              <a:gd name="connsiteX59" fmla="*/ 56536 w 730080"/>
              <a:gd name="connsiteY59" fmla="*/ 367446 h 653112"/>
              <a:gd name="connsiteX60" fmla="*/ 51620 w 730080"/>
              <a:gd name="connsiteY60" fmla="*/ 374820 h 653112"/>
              <a:gd name="connsiteX61" fmla="*/ 46704 w 730080"/>
              <a:gd name="connsiteY61" fmla="*/ 389569 h 653112"/>
              <a:gd name="connsiteX62" fmla="*/ 41788 w 730080"/>
              <a:gd name="connsiteY62" fmla="*/ 396943 h 653112"/>
              <a:gd name="connsiteX63" fmla="*/ 34413 w 730080"/>
              <a:gd name="connsiteY63" fmla="*/ 409233 h 653112"/>
              <a:gd name="connsiteX64" fmla="*/ 29497 w 730080"/>
              <a:gd name="connsiteY64" fmla="*/ 423982 h 653112"/>
              <a:gd name="connsiteX65" fmla="*/ 22123 w 730080"/>
              <a:gd name="connsiteY65" fmla="*/ 438730 h 653112"/>
              <a:gd name="connsiteX66" fmla="*/ 17207 w 730080"/>
              <a:gd name="connsiteY66" fmla="*/ 473143 h 653112"/>
              <a:gd name="connsiteX67" fmla="*/ 14749 w 730080"/>
              <a:gd name="connsiteY67" fmla="*/ 490349 h 653112"/>
              <a:gd name="connsiteX68" fmla="*/ 9833 w 730080"/>
              <a:gd name="connsiteY68" fmla="*/ 514930 h 653112"/>
              <a:gd name="connsiteX69" fmla="*/ 7375 w 730080"/>
              <a:gd name="connsiteY69" fmla="*/ 527220 h 653112"/>
              <a:gd name="connsiteX70" fmla="*/ 4917 w 730080"/>
              <a:gd name="connsiteY70" fmla="*/ 537053 h 653112"/>
              <a:gd name="connsiteX71" fmla="*/ 0 w 730080"/>
              <a:gd name="connsiteY71" fmla="*/ 559175 h 653112"/>
              <a:gd name="connsiteX72" fmla="*/ 4917 w 730080"/>
              <a:gd name="connsiteY72" fmla="*/ 564091 h 653112"/>
              <a:gd name="connsiteX73" fmla="*/ 24581 w 730080"/>
              <a:gd name="connsiteY73" fmla="*/ 569007 h 653112"/>
              <a:gd name="connsiteX74" fmla="*/ 39330 w 730080"/>
              <a:gd name="connsiteY74" fmla="*/ 573924 h 653112"/>
              <a:gd name="connsiteX75" fmla="*/ 46704 w 730080"/>
              <a:gd name="connsiteY75" fmla="*/ 576382 h 653112"/>
              <a:gd name="connsiteX76" fmla="*/ 54078 w 730080"/>
              <a:gd name="connsiteY76" fmla="*/ 591130 h 653112"/>
              <a:gd name="connsiteX77" fmla="*/ 61452 w 730080"/>
              <a:gd name="connsiteY77" fmla="*/ 605878 h 653112"/>
              <a:gd name="connsiteX78" fmla="*/ 90949 w 730080"/>
              <a:gd name="connsiteY78" fmla="*/ 620627 h 653112"/>
              <a:gd name="connsiteX79" fmla="*/ 108155 w 730080"/>
              <a:gd name="connsiteY79" fmla="*/ 625543 h 653112"/>
              <a:gd name="connsiteX80" fmla="*/ 137652 w 730080"/>
              <a:gd name="connsiteY80" fmla="*/ 620627 h 653112"/>
              <a:gd name="connsiteX81" fmla="*/ 145026 w 730080"/>
              <a:gd name="connsiteY81" fmla="*/ 615711 h 653112"/>
              <a:gd name="connsiteX82" fmla="*/ 157317 w 730080"/>
              <a:gd name="connsiteY82" fmla="*/ 613253 h 653112"/>
              <a:gd name="connsiteX83" fmla="*/ 164691 w 730080"/>
              <a:gd name="connsiteY83" fmla="*/ 610794 h 653112"/>
              <a:gd name="connsiteX84" fmla="*/ 204020 w 730080"/>
              <a:gd name="connsiteY84" fmla="*/ 608336 h 653112"/>
              <a:gd name="connsiteX85" fmla="*/ 235975 w 730080"/>
              <a:gd name="connsiteY85" fmla="*/ 600962 h 653112"/>
              <a:gd name="connsiteX86" fmla="*/ 235975 w 730080"/>
              <a:gd name="connsiteY86" fmla="*/ 600962 h 653112"/>
              <a:gd name="connsiteX87" fmla="*/ 258097 w 730080"/>
              <a:gd name="connsiteY87" fmla="*/ 596046 h 653112"/>
              <a:gd name="connsiteX88" fmla="*/ 265471 w 730080"/>
              <a:gd name="connsiteY88" fmla="*/ 571465 h 653112"/>
              <a:gd name="connsiteX89" fmla="*/ 270388 w 730080"/>
              <a:gd name="connsiteY89" fmla="*/ 564091 h 653112"/>
              <a:gd name="connsiteX90" fmla="*/ 275304 w 730080"/>
              <a:gd name="connsiteY90" fmla="*/ 549343 h 653112"/>
              <a:gd name="connsiteX91" fmla="*/ 277762 w 730080"/>
              <a:gd name="connsiteY91" fmla="*/ 541969 h 653112"/>
              <a:gd name="connsiteX92" fmla="*/ 280220 w 730080"/>
              <a:gd name="connsiteY92" fmla="*/ 507556 h 653112"/>
              <a:gd name="connsiteX93" fmla="*/ 287594 w 730080"/>
              <a:gd name="connsiteY93" fmla="*/ 505098 h 653112"/>
              <a:gd name="connsiteX94" fmla="*/ 294968 w 730080"/>
              <a:gd name="connsiteY94" fmla="*/ 500182 h 653112"/>
              <a:gd name="connsiteX95" fmla="*/ 299884 w 730080"/>
              <a:gd name="connsiteY95" fmla="*/ 495265 h 653112"/>
              <a:gd name="connsiteX96" fmla="*/ 314633 w 730080"/>
              <a:gd name="connsiteY96" fmla="*/ 485433 h 653112"/>
              <a:gd name="connsiteX97" fmla="*/ 319549 w 730080"/>
              <a:gd name="connsiteY97" fmla="*/ 465769 h 653112"/>
              <a:gd name="connsiteX98" fmla="*/ 322007 w 730080"/>
              <a:gd name="connsiteY98" fmla="*/ 458394 h 653112"/>
              <a:gd name="connsiteX99" fmla="*/ 329381 w 730080"/>
              <a:gd name="connsiteY99" fmla="*/ 453478 h 653112"/>
              <a:gd name="connsiteX100" fmla="*/ 400665 w 730080"/>
              <a:gd name="connsiteY100" fmla="*/ 455936 h 653112"/>
              <a:gd name="connsiteX101" fmla="*/ 412955 w 730080"/>
              <a:gd name="connsiteY101" fmla="*/ 458394 h 653112"/>
              <a:gd name="connsiteX102" fmla="*/ 442452 w 730080"/>
              <a:gd name="connsiteY102" fmla="*/ 455936 h 653112"/>
              <a:gd name="connsiteX103" fmla="*/ 449826 w 730080"/>
              <a:gd name="connsiteY103" fmla="*/ 453478 h 653112"/>
              <a:gd name="connsiteX104" fmla="*/ 484239 w 730080"/>
              <a:gd name="connsiteY104" fmla="*/ 455936 h 653112"/>
              <a:gd name="connsiteX105" fmla="*/ 489155 w 730080"/>
              <a:gd name="connsiteY105" fmla="*/ 460853 h 653112"/>
              <a:gd name="connsiteX106" fmla="*/ 494071 w 730080"/>
              <a:gd name="connsiteY106" fmla="*/ 468227 h 653112"/>
              <a:gd name="connsiteX107" fmla="*/ 498988 w 730080"/>
              <a:gd name="connsiteY107" fmla="*/ 473143 h 653112"/>
              <a:gd name="connsiteX108" fmla="*/ 508820 w 730080"/>
              <a:gd name="connsiteY108" fmla="*/ 487891 h 653112"/>
              <a:gd name="connsiteX109" fmla="*/ 521110 w 730080"/>
              <a:gd name="connsiteY109" fmla="*/ 497724 h 653112"/>
              <a:gd name="connsiteX110" fmla="*/ 528484 w 730080"/>
              <a:gd name="connsiteY110" fmla="*/ 512472 h 653112"/>
              <a:gd name="connsiteX111" fmla="*/ 538317 w 730080"/>
              <a:gd name="connsiteY111" fmla="*/ 524762 h 653112"/>
              <a:gd name="connsiteX112" fmla="*/ 545691 w 730080"/>
              <a:gd name="connsiteY112" fmla="*/ 537053 h 653112"/>
              <a:gd name="connsiteX113" fmla="*/ 557981 w 730080"/>
              <a:gd name="connsiteY113" fmla="*/ 549343 h 653112"/>
              <a:gd name="connsiteX114" fmla="*/ 560439 w 730080"/>
              <a:gd name="connsiteY114" fmla="*/ 556717 h 653112"/>
              <a:gd name="connsiteX115" fmla="*/ 567813 w 730080"/>
              <a:gd name="connsiteY115" fmla="*/ 559175 h 653112"/>
              <a:gd name="connsiteX116" fmla="*/ 572730 w 730080"/>
              <a:gd name="connsiteY116" fmla="*/ 564091 h 653112"/>
              <a:gd name="connsiteX117" fmla="*/ 580104 w 730080"/>
              <a:gd name="connsiteY117" fmla="*/ 566549 h 653112"/>
              <a:gd name="connsiteX118" fmla="*/ 592394 w 730080"/>
              <a:gd name="connsiteY118" fmla="*/ 576382 h 653112"/>
              <a:gd name="connsiteX119" fmla="*/ 599768 w 730080"/>
              <a:gd name="connsiteY119" fmla="*/ 581298 h 653112"/>
              <a:gd name="connsiteX120" fmla="*/ 604684 w 730080"/>
              <a:gd name="connsiteY120" fmla="*/ 596046 h 653112"/>
              <a:gd name="connsiteX121" fmla="*/ 609600 w 730080"/>
              <a:gd name="connsiteY121" fmla="*/ 613253 h 653112"/>
              <a:gd name="connsiteX122" fmla="*/ 614517 w 730080"/>
              <a:gd name="connsiteY122" fmla="*/ 635375 h 653112"/>
              <a:gd name="connsiteX123" fmla="*/ 619433 w 730080"/>
              <a:gd name="connsiteY123" fmla="*/ 642749 h 653112"/>
              <a:gd name="connsiteX124" fmla="*/ 626807 w 730080"/>
              <a:gd name="connsiteY124" fmla="*/ 645207 h 653112"/>
              <a:gd name="connsiteX125" fmla="*/ 639097 w 730080"/>
              <a:gd name="connsiteY125" fmla="*/ 652582 h 653112"/>
              <a:gd name="connsiteX126" fmla="*/ 641555 w 730080"/>
              <a:gd name="connsiteY126" fmla="*/ 642749 h 653112"/>
              <a:gd name="connsiteX127" fmla="*/ 651388 w 730080"/>
              <a:gd name="connsiteY127" fmla="*/ 630459 h 653112"/>
              <a:gd name="connsiteX128" fmla="*/ 656304 w 730080"/>
              <a:gd name="connsiteY128" fmla="*/ 623085 h 653112"/>
              <a:gd name="connsiteX129" fmla="*/ 661220 w 730080"/>
              <a:gd name="connsiteY129" fmla="*/ 608336 h 653112"/>
              <a:gd name="connsiteX130" fmla="*/ 663678 w 730080"/>
              <a:gd name="connsiteY130" fmla="*/ 600962 h 653112"/>
              <a:gd name="connsiteX131" fmla="*/ 707923 w 730080"/>
              <a:gd name="connsiteY131" fmla="*/ 596046 h 653112"/>
              <a:gd name="connsiteX132" fmla="*/ 700549 w 730080"/>
              <a:gd name="connsiteY132" fmla="*/ 573924 h 653112"/>
              <a:gd name="connsiteX133" fmla="*/ 698091 w 730080"/>
              <a:gd name="connsiteY133" fmla="*/ 566549 h 653112"/>
              <a:gd name="connsiteX134" fmla="*/ 695633 w 730080"/>
              <a:gd name="connsiteY134" fmla="*/ 554259 h 653112"/>
              <a:gd name="connsiteX135" fmla="*/ 685800 w 730080"/>
              <a:gd name="connsiteY135" fmla="*/ 541969 h 653112"/>
              <a:gd name="connsiteX136" fmla="*/ 675968 w 730080"/>
              <a:gd name="connsiteY136" fmla="*/ 527220 h 653112"/>
              <a:gd name="connsiteX137" fmla="*/ 663678 w 730080"/>
              <a:gd name="connsiteY137" fmla="*/ 514930 h 653112"/>
              <a:gd name="connsiteX138" fmla="*/ 648930 w 730080"/>
              <a:gd name="connsiteY138" fmla="*/ 510014 h 653112"/>
              <a:gd name="connsiteX139" fmla="*/ 626807 w 730080"/>
              <a:gd name="connsiteY139" fmla="*/ 497724 h 653112"/>
              <a:gd name="connsiteX140" fmla="*/ 614517 w 730080"/>
              <a:gd name="connsiteY140" fmla="*/ 487891 h 653112"/>
              <a:gd name="connsiteX141" fmla="*/ 594852 w 730080"/>
              <a:gd name="connsiteY141" fmla="*/ 470685 h 653112"/>
              <a:gd name="connsiteX142" fmla="*/ 589936 w 730080"/>
              <a:gd name="connsiteY142" fmla="*/ 463311 h 653112"/>
              <a:gd name="connsiteX143" fmla="*/ 597310 w 730080"/>
              <a:gd name="connsiteY143" fmla="*/ 441188 h 653112"/>
              <a:gd name="connsiteX144" fmla="*/ 612059 w 730080"/>
              <a:gd name="connsiteY144" fmla="*/ 436272 h 653112"/>
              <a:gd name="connsiteX145" fmla="*/ 621891 w 730080"/>
              <a:gd name="connsiteY145" fmla="*/ 458394 h 653112"/>
              <a:gd name="connsiteX146" fmla="*/ 626807 w 730080"/>
              <a:gd name="connsiteY146" fmla="*/ 463311 h 653112"/>
              <a:gd name="connsiteX147" fmla="*/ 621891 w 730080"/>
              <a:gd name="connsiteY147" fmla="*/ 463311 h 653112"/>
              <a:gd name="connsiteX148" fmla="*/ 614517 w 730080"/>
              <a:gd name="connsiteY148" fmla="*/ 448562 h 653112"/>
              <a:gd name="connsiteX149" fmla="*/ 612059 w 730080"/>
              <a:gd name="connsiteY149" fmla="*/ 441188 h 653112"/>
              <a:gd name="connsiteX150" fmla="*/ 619433 w 730080"/>
              <a:gd name="connsiteY150" fmla="*/ 443646 h 653112"/>
              <a:gd name="connsiteX151" fmla="*/ 634181 w 730080"/>
              <a:gd name="connsiteY151" fmla="*/ 453478 h 653112"/>
              <a:gd name="connsiteX152" fmla="*/ 651388 w 730080"/>
              <a:gd name="connsiteY152" fmla="*/ 473143 h 653112"/>
              <a:gd name="connsiteX153" fmla="*/ 661220 w 730080"/>
              <a:gd name="connsiteY153" fmla="*/ 487891 h 653112"/>
              <a:gd name="connsiteX154" fmla="*/ 673510 w 730080"/>
              <a:gd name="connsiteY154" fmla="*/ 497724 h 653112"/>
              <a:gd name="connsiteX155" fmla="*/ 680884 w 730080"/>
              <a:gd name="connsiteY155" fmla="*/ 502640 h 653112"/>
              <a:gd name="connsiteX156" fmla="*/ 685800 w 730080"/>
              <a:gd name="connsiteY156" fmla="*/ 510014 h 653112"/>
              <a:gd name="connsiteX157" fmla="*/ 698091 w 730080"/>
              <a:gd name="connsiteY157" fmla="*/ 519846 h 653112"/>
              <a:gd name="connsiteX158" fmla="*/ 705465 w 730080"/>
              <a:gd name="connsiteY158" fmla="*/ 549343 h 653112"/>
              <a:gd name="connsiteX159" fmla="*/ 715297 w 730080"/>
              <a:gd name="connsiteY159" fmla="*/ 564091 h 653112"/>
              <a:gd name="connsiteX160" fmla="*/ 720213 w 730080"/>
              <a:gd name="connsiteY160" fmla="*/ 571465 h 653112"/>
              <a:gd name="connsiteX161" fmla="*/ 722671 w 730080"/>
              <a:gd name="connsiteY161" fmla="*/ 578840 h 653112"/>
              <a:gd name="connsiteX162" fmla="*/ 727588 w 730080"/>
              <a:gd name="connsiteY162" fmla="*/ 586214 h 653112"/>
              <a:gd name="connsiteX163" fmla="*/ 730046 w 730080"/>
              <a:gd name="connsiteY163" fmla="*/ 598504 h 65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730080" h="653112">
                <a:moveTo>
                  <a:pt x="545691" y="79853"/>
                </a:moveTo>
                <a:cubicBezTo>
                  <a:pt x="549165" y="62481"/>
                  <a:pt x="546828" y="71526"/>
                  <a:pt x="553065" y="52814"/>
                </a:cubicBezTo>
                <a:lnTo>
                  <a:pt x="555523" y="45440"/>
                </a:lnTo>
                <a:lnTo>
                  <a:pt x="557981" y="38065"/>
                </a:lnTo>
                <a:cubicBezTo>
                  <a:pt x="557162" y="26594"/>
                  <a:pt x="562069" y="13108"/>
                  <a:pt x="555523" y="3653"/>
                </a:cubicBezTo>
                <a:cubicBezTo>
                  <a:pt x="548890" y="-5928"/>
                  <a:pt x="535152" y="5766"/>
                  <a:pt x="530942" y="11027"/>
                </a:cubicBezTo>
                <a:cubicBezTo>
                  <a:pt x="529096" y="13334"/>
                  <a:pt x="528333" y="16556"/>
                  <a:pt x="526026" y="18401"/>
                </a:cubicBezTo>
                <a:cubicBezTo>
                  <a:pt x="524003" y="20020"/>
                  <a:pt x="521110" y="20040"/>
                  <a:pt x="518652" y="20859"/>
                </a:cubicBezTo>
                <a:cubicBezTo>
                  <a:pt x="515375" y="25775"/>
                  <a:pt x="510688" y="30002"/>
                  <a:pt x="508820" y="35607"/>
                </a:cubicBezTo>
                <a:lnTo>
                  <a:pt x="501446" y="57730"/>
                </a:lnTo>
                <a:cubicBezTo>
                  <a:pt x="500627" y="60188"/>
                  <a:pt x="500820" y="63272"/>
                  <a:pt x="498988" y="65104"/>
                </a:cubicBezTo>
                <a:lnTo>
                  <a:pt x="494071" y="70020"/>
                </a:lnTo>
                <a:cubicBezTo>
                  <a:pt x="489803" y="82825"/>
                  <a:pt x="494409" y="72671"/>
                  <a:pt x="486697" y="82311"/>
                </a:cubicBezTo>
                <a:cubicBezTo>
                  <a:pt x="484852" y="84618"/>
                  <a:pt x="484088" y="87840"/>
                  <a:pt x="481781" y="89685"/>
                </a:cubicBezTo>
                <a:cubicBezTo>
                  <a:pt x="479758" y="91304"/>
                  <a:pt x="476724" y="90984"/>
                  <a:pt x="474407" y="92143"/>
                </a:cubicBezTo>
                <a:cubicBezTo>
                  <a:pt x="471765" y="93464"/>
                  <a:pt x="469302" y="95168"/>
                  <a:pt x="467033" y="97059"/>
                </a:cubicBezTo>
                <a:cubicBezTo>
                  <a:pt x="454758" y="107288"/>
                  <a:pt x="465244" y="102572"/>
                  <a:pt x="452284" y="106891"/>
                </a:cubicBezTo>
                <a:cubicBezTo>
                  <a:pt x="429589" y="122021"/>
                  <a:pt x="457506" y="102713"/>
                  <a:pt x="439994" y="116724"/>
                </a:cubicBezTo>
                <a:cubicBezTo>
                  <a:pt x="437687" y="118570"/>
                  <a:pt x="434889" y="119749"/>
                  <a:pt x="432620" y="121640"/>
                </a:cubicBezTo>
                <a:cubicBezTo>
                  <a:pt x="420345" y="131869"/>
                  <a:pt x="430831" y="127153"/>
                  <a:pt x="417871" y="131472"/>
                </a:cubicBezTo>
                <a:cubicBezTo>
                  <a:pt x="403782" y="152605"/>
                  <a:pt x="422542" y="127735"/>
                  <a:pt x="405581" y="141304"/>
                </a:cubicBezTo>
                <a:cubicBezTo>
                  <a:pt x="403274" y="143149"/>
                  <a:pt x="403123" y="147039"/>
                  <a:pt x="400665" y="148678"/>
                </a:cubicBezTo>
                <a:cubicBezTo>
                  <a:pt x="397854" y="150552"/>
                  <a:pt x="394165" y="150581"/>
                  <a:pt x="390833" y="151136"/>
                </a:cubicBezTo>
                <a:cubicBezTo>
                  <a:pt x="384317" y="152222"/>
                  <a:pt x="377723" y="152775"/>
                  <a:pt x="371168" y="153594"/>
                </a:cubicBezTo>
                <a:cubicBezTo>
                  <a:pt x="366252" y="155233"/>
                  <a:pt x="360732" y="155637"/>
                  <a:pt x="356420" y="158511"/>
                </a:cubicBezTo>
                <a:cubicBezTo>
                  <a:pt x="346890" y="164864"/>
                  <a:pt x="351849" y="162493"/>
                  <a:pt x="341671" y="165885"/>
                </a:cubicBezTo>
                <a:cubicBezTo>
                  <a:pt x="336755" y="169162"/>
                  <a:pt x="330200" y="170801"/>
                  <a:pt x="326923" y="175717"/>
                </a:cubicBezTo>
                <a:cubicBezTo>
                  <a:pt x="320570" y="185247"/>
                  <a:pt x="324810" y="182157"/>
                  <a:pt x="314633" y="185549"/>
                </a:cubicBezTo>
                <a:cubicBezTo>
                  <a:pt x="312994" y="188007"/>
                  <a:pt x="312024" y="191078"/>
                  <a:pt x="309717" y="192924"/>
                </a:cubicBezTo>
                <a:cubicBezTo>
                  <a:pt x="307694" y="194543"/>
                  <a:pt x="304660" y="194223"/>
                  <a:pt x="302342" y="195382"/>
                </a:cubicBezTo>
                <a:cubicBezTo>
                  <a:pt x="299700" y="196703"/>
                  <a:pt x="297426" y="198659"/>
                  <a:pt x="294968" y="200298"/>
                </a:cubicBezTo>
                <a:cubicBezTo>
                  <a:pt x="292510" y="199479"/>
                  <a:pt x="289911" y="198999"/>
                  <a:pt x="287594" y="197840"/>
                </a:cubicBezTo>
                <a:cubicBezTo>
                  <a:pt x="277504" y="192795"/>
                  <a:pt x="282927" y="194106"/>
                  <a:pt x="275304" y="188007"/>
                </a:cubicBezTo>
                <a:cubicBezTo>
                  <a:pt x="272997" y="186161"/>
                  <a:pt x="270388" y="184730"/>
                  <a:pt x="267930" y="183091"/>
                </a:cubicBezTo>
                <a:cubicBezTo>
                  <a:pt x="263833" y="183910"/>
                  <a:pt x="259267" y="183476"/>
                  <a:pt x="255639" y="185549"/>
                </a:cubicBezTo>
                <a:cubicBezTo>
                  <a:pt x="250709" y="188367"/>
                  <a:pt x="250410" y="196009"/>
                  <a:pt x="248265" y="200298"/>
                </a:cubicBezTo>
                <a:cubicBezTo>
                  <a:pt x="246944" y="202940"/>
                  <a:pt x="244670" y="205030"/>
                  <a:pt x="243349" y="207672"/>
                </a:cubicBezTo>
                <a:cubicBezTo>
                  <a:pt x="242190" y="209989"/>
                  <a:pt x="242510" y="213023"/>
                  <a:pt x="240891" y="215046"/>
                </a:cubicBezTo>
                <a:cubicBezTo>
                  <a:pt x="239046" y="217353"/>
                  <a:pt x="235975" y="218323"/>
                  <a:pt x="233517" y="219962"/>
                </a:cubicBezTo>
                <a:cubicBezTo>
                  <a:pt x="221587" y="215986"/>
                  <a:pt x="210428" y="211191"/>
                  <a:pt x="196646" y="219962"/>
                </a:cubicBezTo>
                <a:cubicBezTo>
                  <a:pt x="192441" y="222638"/>
                  <a:pt x="198212" y="229807"/>
                  <a:pt x="199104" y="234711"/>
                </a:cubicBezTo>
                <a:cubicBezTo>
                  <a:pt x="199851" y="238821"/>
                  <a:pt x="200549" y="242948"/>
                  <a:pt x="201562" y="247001"/>
                </a:cubicBezTo>
                <a:cubicBezTo>
                  <a:pt x="202190" y="249515"/>
                  <a:pt x="202188" y="252543"/>
                  <a:pt x="204020" y="254375"/>
                </a:cubicBezTo>
                <a:cubicBezTo>
                  <a:pt x="208198" y="258553"/>
                  <a:pt x="214591" y="260029"/>
                  <a:pt x="218768" y="264207"/>
                </a:cubicBezTo>
                <a:cubicBezTo>
                  <a:pt x="223342" y="268782"/>
                  <a:pt x="224854" y="270938"/>
                  <a:pt x="231059" y="274040"/>
                </a:cubicBezTo>
                <a:cubicBezTo>
                  <a:pt x="233376" y="275199"/>
                  <a:pt x="235975" y="275679"/>
                  <a:pt x="238433" y="276498"/>
                </a:cubicBezTo>
                <a:cubicBezTo>
                  <a:pt x="239252" y="278956"/>
                  <a:pt x="240891" y="281281"/>
                  <a:pt x="240891" y="283872"/>
                </a:cubicBezTo>
                <a:cubicBezTo>
                  <a:pt x="240891" y="286463"/>
                  <a:pt x="238995" y="288717"/>
                  <a:pt x="238433" y="291246"/>
                </a:cubicBezTo>
                <a:cubicBezTo>
                  <a:pt x="232664" y="317206"/>
                  <a:pt x="239051" y="296766"/>
                  <a:pt x="233517" y="313369"/>
                </a:cubicBezTo>
                <a:cubicBezTo>
                  <a:pt x="232610" y="319720"/>
                  <a:pt x="232034" y="331081"/>
                  <a:pt x="228600" y="337949"/>
                </a:cubicBezTo>
                <a:cubicBezTo>
                  <a:pt x="227279" y="340591"/>
                  <a:pt x="225005" y="342681"/>
                  <a:pt x="223684" y="345324"/>
                </a:cubicBezTo>
                <a:cubicBezTo>
                  <a:pt x="222525" y="347641"/>
                  <a:pt x="222484" y="350433"/>
                  <a:pt x="221226" y="352698"/>
                </a:cubicBezTo>
                <a:cubicBezTo>
                  <a:pt x="218357" y="357863"/>
                  <a:pt x="216999" y="365578"/>
                  <a:pt x="211394" y="367446"/>
                </a:cubicBezTo>
                <a:cubicBezTo>
                  <a:pt x="196981" y="372250"/>
                  <a:pt x="206595" y="369618"/>
                  <a:pt x="181897" y="372362"/>
                </a:cubicBezTo>
                <a:cubicBezTo>
                  <a:pt x="162047" y="371568"/>
                  <a:pt x="127346" y="372267"/>
                  <a:pt x="103239" y="367446"/>
                </a:cubicBezTo>
                <a:cubicBezTo>
                  <a:pt x="100698" y="366938"/>
                  <a:pt x="98379" y="365616"/>
                  <a:pt x="95865" y="364988"/>
                </a:cubicBezTo>
                <a:cubicBezTo>
                  <a:pt x="91812" y="363975"/>
                  <a:pt x="87606" y="363629"/>
                  <a:pt x="83575" y="362530"/>
                </a:cubicBezTo>
                <a:cubicBezTo>
                  <a:pt x="78575" y="361167"/>
                  <a:pt x="68826" y="357614"/>
                  <a:pt x="68826" y="357614"/>
                </a:cubicBezTo>
                <a:cubicBezTo>
                  <a:pt x="65549" y="358433"/>
                  <a:pt x="61632" y="357962"/>
                  <a:pt x="58994" y="360072"/>
                </a:cubicBezTo>
                <a:cubicBezTo>
                  <a:pt x="56971" y="361691"/>
                  <a:pt x="57695" y="365129"/>
                  <a:pt x="56536" y="367446"/>
                </a:cubicBezTo>
                <a:cubicBezTo>
                  <a:pt x="55215" y="370088"/>
                  <a:pt x="52820" y="372120"/>
                  <a:pt x="51620" y="374820"/>
                </a:cubicBezTo>
                <a:cubicBezTo>
                  <a:pt x="49515" y="379556"/>
                  <a:pt x="49579" y="385257"/>
                  <a:pt x="46704" y="389569"/>
                </a:cubicBezTo>
                <a:cubicBezTo>
                  <a:pt x="45065" y="392027"/>
                  <a:pt x="43109" y="394301"/>
                  <a:pt x="41788" y="396943"/>
                </a:cubicBezTo>
                <a:cubicBezTo>
                  <a:pt x="35407" y="409705"/>
                  <a:pt x="44016" y="399632"/>
                  <a:pt x="34413" y="409233"/>
                </a:cubicBezTo>
                <a:cubicBezTo>
                  <a:pt x="32774" y="414149"/>
                  <a:pt x="32372" y="419670"/>
                  <a:pt x="29497" y="423982"/>
                </a:cubicBezTo>
                <a:cubicBezTo>
                  <a:pt x="23144" y="433512"/>
                  <a:pt x="25515" y="428553"/>
                  <a:pt x="22123" y="438730"/>
                </a:cubicBezTo>
                <a:lnTo>
                  <a:pt x="17207" y="473143"/>
                </a:lnTo>
                <a:cubicBezTo>
                  <a:pt x="16388" y="478878"/>
                  <a:pt x="15885" y="484668"/>
                  <a:pt x="14749" y="490349"/>
                </a:cubicBezTo>
                <a:lnTo>
                  <a:pt x="9833" y="514930"/>
                </a:lnTo>
                <a:cubicBezTo>
                  <a:pt x="9014" y="519027"/>
                  <a:pt x="8388" y="523167"/>
                  <a:pt x="7375" y="527220"/>
                </a:cubicBezTo>
                <a:cubicBezTo>
                  <a:pt x="6556" y="530498"/>
                  <a:pt x="5650" y="533755"/>
                  <a:pt x="4917" y="537053"/>
                </a:cubicBezTo>
                <a:cubicBezTo>
                  <a:pt x="-1311" y="565082"/>
                  <a:pt x="5986" y="535242"/>
                  <a:pt x="0" y="559175"/>
                </a:cubicBezTo>
                <a:cubicBezTo>
                  <a:pt x="1639" y="560814"/>
                  <a:pt x="2930" y="562899"/>
                  <a:pt x="4917" y="564091"/>
                </a:cubicBezTo>
                <a:cubicBezTo>
                  <a:pt x="9061" y="566577"/>
                  <a:pt x="21349" y="568125"/>
                  <a:pt x="24581" y="569007"/>
                </a:cubicBezTo>
                <a:cubicBezTo>
                  <a:pt x="29581" y="570371"/>
                  <a:pt x="34414" y="572285"/>
                  <a:pt x="39330" y="573924"/>
                </a:cubicBezTo>
                <a:lnTo>
                  <a:pt x="46704" y="576382"/>
                </a:lnTo>
                <a:cubicBezTo>
                  <a:pt x="52882" y="594917"/>
                  <a:pt x="44548" y="572070"/>
                  <a:pt x="54078" y="591130"/>
                </a:cubicBezTo>
                <a:cubicBezTo>
                  <a:pt x="57390" y="597754"/>
                  <a:pt x="55190" y="600399"/>
                  <a:pt x="61452" y="605878"/>
                </a:cubicBezTo>
                <a:cubicBezTo>
                  <a:pt x="73183" y="616143"/>
                  <a:pt x="77023" y="615985"/>
                  <a:pt x="90949" y="620627"/>
                </a:cubicBezTo>
                <a:cubicBezTo>
                  <a:pt x="101530" y="624154"/>
                  <a:pt x="95807" y="622456"/>
                  <a:pt x="108155" y="625543"/>
                </a:cubicBezTo>
                <a:cubicBezTo>
                  <a:pt x="115164" y="624764"/>
                  <a:pt x="129416" y="624745"/>
                  <a:pt x="137652" y="620627"/>
                </a:cubicBezTo>
                <a:cubicBezTo>
                  <a:pt x="140294" y="619306"/>
                  <a:pt x="142260" y="616748"/>
                  <a:pt x="145026" y="615711"/>
                </a:cubicBezTo>
                <a:cubicBezTo>
                  <a:pt x="148938" y="614244"/>
                  <a:pt x="153264" y="614266"/>
                  <a:pt x="157317" y="613253"/>
                </a:cubicBezTo>
                <a:cubicBezTo>
                  <a:pt x="159831" y="612624"/>
                  <a:pt x="162114" y="611065"/>
                  <a:pt x="164691" y="610794"/>
                </a:cubicBezTo>
                <a:cubicBezTo>
                  <a:pt x="177754" y="609419"/>
                  <a:pt x="190910" y="609155"/>
                  <a:pt x="204020" y="608336"/>
                </a:cubicBezTo>
                <a:cubicBezTo>
                  <a:pt x="226356" y="605145"/>
                  <a:pt x="215730" y="607710"/>
                  <a:pt x="235975" y="600962"/>
                </a:cubicBezTo>
                <a:lnTo>
                  <a:pt x="235975" y="600962"/>
                </a:lnTo>
                <a:cubicBezTo>
                  <a:pt x="251578" y="597841"/>
                  <a:pt x="244212" y="599517"/>
                  <a:pt x="258097" y="596046"/>
                </a:cubicBezTo>
                <a:cubicBezTo>
                  <a:pt x="269160" y="579451"/>
                  <a:pt x="256842" y="600227"/>
                  <a:pt x="265471" y="571465"/>
                </a:cubicBezTo>
                <a:cubicBezTo>
                  <a:pt x="266320" y="568635"/>
                  <a:pt x="268749" y="566549"/>
                  <a:pt x="270388" y="564091"/>
                </a:cubicBezTo>
                <a:lnTo>
                  <a:pt x="275304" y="549343"/>
                </a:lnTo>
                <a:lnTo>
                  <a:pt x="277762" y="541969"/>
                </a:lnTo>
                <a:cubicBezTo>
                  <a:pt x="278581" y="530498"/>
                  <a:pt x="277257" y="518668"/>
                  <a:pt x="280220" y="507556"/>
                </a:cubicBezTo>
                <a:cubicBezTo>
                  <a:pt x="280888" y="505053"/>
                  <a:pt x="285277" y="506257"/>
                  <a:pt x="287594" y="505098"/>
                </a:cubicBezTo>
                <a:cubicBezTo>
                  <a:pt x="290236" y="503777"/>
                  <a:pt x="292661" y="502028"/>
                  <a:pt x="294968" y="500182"/>
                </a:cubicBezTo>
                <a:cubicBezTo>
                  <a:pt x="296778" y="498734"/>
                  <a:pt x="298030" y="496656"/>
                  <a:pt x="299884" y="495265"/>
                </a:cubicBezTo>
                <a:cubicBezTo>
                  <a:pt x="304611" y="491720"/>
                  <a:pt x="314633" y="485433"/>
                  <a:pt x="314633" y="485433"/>
                </a:cubicBezTo>
                <a:cubicBezTo>
                  <a:pt x="320251" y="468579"/>
                  <a:pt x="313618" y="489494"/>
                  <a:pt x="319549" y="465769"/>
                </a:cubicBezTo>
                <a:cubicBezTo>
                  <a:pt x="320177" y="463255"/>
                  <a:pt x="320388" y="460418"/>
                  <a:pt x="322007" y="458394"/>
                </a:cubicBezTo>
                <a:cubicBezTo>
                  <a:pt x="323852" y="456087"/>
                  <a:pt x="326923" y="455117"/>
                  <a:pt x="329381" y="453478"/>
                </a:cubicBezTo>
                <a:cubicBezTo>
                  <a:pt x="353142" y="454297"/>
                  <a:pt x="376931" y="454540"/>
                  <a:pt x="400665" y="455936"/>
                </a:cubicBezTo>
                <a:cubicBezTo>
                  <a:pt x="404836" y="456181"/>
                  <a:pt x="408777" y="458394"/>
                  <a:pt x="412955" y="458394"/>
                </a:cubicBezTo>
                <a:cubicBezTo>
                  <a:pt x="422821" y="458394"/>
                  <a:pt x="432620" y="456755"/>
                  <a:pt x="442452" y="455936"/>
                </a:cubicBezTo>
                <a:cubicBezTo>
                  <a:pt x="444910" y="455117"/>
                  <a:pt x="447235" y="453478"/>
                  <a:pt x="449826" y="453478"/>
                </a:cubicBezTo>
                <a:cubicBezTo>
                  <a:pt x="461326" y="453478"/>
                  <a:pt x="472936" y="453816"/>
                  <a:pt x="484239" y="455936"/>
                </a:cubicBezTo>
                <a:cubicBezTo>
                  <a:pt x="486517" y="456363"/>
                  <a:pt x="487707" y="459043"/>
                  <a:pt x="489155" y="460853"/>
                </a:cubicBezTo>
                <a:cubicBezTo>
                  <a:pt x="491000" y="463160"/>
                  <a:pt x="492225" y="465920"/>
                  <a:pt x="494071" y="468227"/>
                </a:cubicBezTo>
                <a:cubicBezTo>
                  <a:pt x="495519" y="470037"/>
                  <a:pt x="497597" y="471289"/>
                  <a:pt x="498988" y="473143"/>
                </a:cubicBezTo>
                <a:cubicBezTo>
                  <a:pt x="502533" y="477870"/>
                  <a:pt x="503904" y="484614"/>
                  <a:pt x="508820" y="487891"/>
                </a:cubicBezTo>
                <a:cubicBezTo>
                  <a:pt x="514298" y="491543"/>
                  <a:pt x="517106" y="492718"/>
                  <a:pt x="521110" y="497724"/>
                </a:cubicBezTo>
                <a:cubicBezTo>
                  <a:pt x="530504" y="509467"/>
                  <a:pt x="522425" y="500354"/>
                  <a:pt x="528484" y="512472"/>
                </a:cubicBezTo>
                <a:cubicBezTo>
                  <a:pt x="531585" y="518675"/>
                  <a:pt x="533743" y="520189"/>
                  <a:pt x="538317" y="524762"/>
                </a:cubicBezTo>
                <a:cubicBezTo>
                  <a:pt x="542585" y="537567"/>
                  <a:pt x="537979" y="527413"/>
                  <a:pt x="545691" y="537053"/>
                </a:cubicBezTo>
                <a:cubicBezTo>
                  <a:pt x="555053" y="548757"/>
                  <a:pt x="545341" y="540917"/>
                  <a:pt x="557981" y="549343"/>
                </a:cubicBezTo>
                <a:cubicBezTo>
                  <a:pt x="558800" y="551801"/>
                  <a:pt x="558607" y="554885"/>
                  <a:pt x="560439" y="556717"/>
                </a:cubicBezTo>
                <a:cubicBezTo>
                  <a:pt x="562271" y="558549"/>
                  <a:pt x="565591" y="557842"/>
                  <a:pt x="567813" y="559175"/>
                </a:cubicBezTo>
                <a:cubicBezTo>
                  <a:pt x="569800" y="560367"/>
                  <a:pt x="570743" y="562899"/>
                  <a:pt x="572730" y="564091"/>
                </a:cubicBezTo>
                <a:cubicBezTo>
                  <a:pt x="574952" y="565424"/>
                  <a:pt x="577787" y="565390"/>
                  <a:pt x="580104" y="566549"/>
                </a:cubicBezTo>
                <a:cubicBezTo>
                  <a:pt x="590194" y="571594"/>
                  <a:pt x="584771" y="570283"/>
                  <a:pt x="592394" y="576382"/>
                </a:cubicBezTo>
                <a:cubicBezTo>
                  <a:pt x="594701" y="578228"/>
                  <a:pt x="597310" y="579659"/>
                  <a:pt x="599768" y="581298"/>
                </a:cubicBezTo>
                <a:lnTo>
                  <a:pt x="604684" y="596046"/>
                </a:lnTo>
                <a:cubicBezTo>
                  <a:pt x="607028" y="603078"/>
                  <a:pt x="608056" y="605532"/>
                  <a:pt x="609600" y="613253"/>
                </a:cubicBezTo>
                <a:cubicBezTo>
                  <a:pt x="610858" y="619543"/>
                  <a:pt x="611329" y="628998"/>
                  <a:pt x="614517" y="635375"/>
                </a:cubicBezTo>
                <a:cubicBezTo>
                  <a:pt x="615838" y="638017"/>
                  <a:pt x="617126" y="640904"/>
                  <a:pt x="619433" y="642749"/>
                </a:cubicBezTo>
                <a:cubicBezTo>
                  <a:pt x="621456" y="644368"/>
                  <a:pt x="624349" y="644388"/>
                  <a:pt x="626807" y="645207"/>
                </a:cubicBezTo>
                <a:cubicBezTo>
                  <a:pt x="628254" y="646655"/>
                  <a:pt x="635450" y="655318"/>
                  <a:pt x="639097" y="652582"/>
                </a:cubicBezTo>
                <a:cubicBezTo>
                  <a:pt x="641800" y="650555"/>
                  <a:pt x="640224" y="645854"/>
                  <a:pt x="641555" y="642749"/>
                </a:cubicBezTo>
                <a:cubicBezTo>
                  <a:pt x="645047" y="634599"/>
                  <a:pt x="646507" y="636559"/>
                  <a:pt x="651388" y="630459"/>
                </a:cubicBezTo>
                <a:cubicBezTo>
                  <a:pt x="653234" y="628152"/>
                  <a:pt x="655104" y="625785"/>
                  <a:pt x="656304" y="623085"/>
                </a:cubicBezTo>
                <a:cubicBezTo>
                  <a:pt x="658409" y="618349"/>
                  <a:pt x="659581" y="613252"/>
                  <a:pt x="661220" y="608336"/>
                </a:cubicBezTo>
                <a:cubicBezTo>
                  <a:pt x="662039" y="605878"/>
                  <a:pt x="661220" y="601781"/>
                  <a:pt x="663678" y="600962"/>
                </a:cubicBezTo>
                <a:cubicBezTo>
                  <a:pt x="682738" y="594609"/>
                  <a:pt x="668467" y="598676"/>
                  <a:pt x="707923" y="596046"/>
                </a:cubicBezTo>
                <a:lnTo>
                  <a:pt x="700549" y="573924"/>
                </a:lnTo>
                <a:cubicBezTo>
                  <a:pt x="699730" y="571466"/>
                  <a:pt x="698599" y="569090"/>
                  <a:pt x="698091" y="566549"/>
                </a:cubicBezTo>
                <a:cubicBezTo>
                  <a:pt x="697272" y="562452"/>
                  <a:pt x="697100" y="558171"/>
                  <a:pt x="695633" y="554259"/>
                </a:cubicBezTo>
                <a:cubicBezTo>
                  <a:pt x="693772" y="549296"/>
                  <a:pt x="689401" y="545569"/>
                  <a:pt x="685800" y="541969"/>
                </a:cubicBezTo>
                <a:cubicBezTo>
                  <a:pt x="681481" y="529009"/>
                  <a:pt x="686197" y="539495"/>
                  <a:pt x="675968" y="527220"/>
                </a:cubicBezTo>
                <a:cubicBezTo>
                  <a:pt x="669703" y="519701"/>
                  <a:pt x="673221" y="519171"/>
                  <a:pt x="663678" y="514930"/>
                </a:cubicBezTo>
                <a:cubicBezTo>
                  <a:pt x="658943" y="512825"/>
                  <a:pt x="653242" y="512888"/>
                  <a:pt x="648930" y="510014"/>
                </a:cubicBezTo>
                <a:cubicBezTo>
                  <a:pt x="632025" y="498745"/>
                  <a:pt x="639786" y="502050"/>
                  <a:pt x="626807" y="497724"/>
                </a:cubicBezTo>
                <a:cubicBezTo>
                  <a:pt x="607665" y="478579"/>
                  <a:pt x="639289" y="509566"/>
                  <a:pt x="614517" y="487891"/>
                </a:cubicBezTo>
                <a:cubicBezTo>
                  <a:pt x="591510" y="467761"/>
                  <a:pt x="611446" y="481747"/>
                  <a:pt x="594852" y="470685"/>
                </a:cubicBezTo>
                <a:cubicBezTo>
                  <a:pt x="593213" y="468227"/>
                  <a:pt x="591257" y="465953"/>
                  <a:pt x="589936" y="463311"/>
                </a:cubicBezTo>
                <a:cubicBezTo>
                  <a:pt x="586227" y="455892"/>
                  <a:pt x="584634" y="445413"/>
                  <a:pt x="597310" y="441188"/>
                </a:cubicBezTo>
                <a:lnTo>
                  <a:pt x="612059" y="436272"/>
                </a:lnTo>
                <a:cubicBezTo>
                  <a:pt x="615958" y="447968"/>
                  <a:pt x="615213" y="450046"/>
                  <a:pt x="621891" y="458394"/>
                </a:cubicBezTo>
                <a:cubicBezTo>
                  <a:pt x="623339" y="460204"/>
                  <a:pt x="625168" y="461672"/>
                  <a:pt x="626807" y="463311"/>
                </a:cubicBezTo>
                <a:cubicBezTo>
                  <a:pt x="630364" y="473983"/>
                  <a:pt x="631097" y="472517"/>
                  <a:pt x="621891" y="463311"/>
                </a:cubicBezTo>
                <a:cubicBezTo>
                  <a:pt x="615714" y="444776"/>
                  <a:pt x="624046" y="467620"/>
                  <a:pt x="614517" y="448562"/>
                </a:cubicBezTo>
                <a:cubicBezTo>
                  <a:pt x="613358" y="446245"/>
                  <a:pt x="610227" y="443020"/>
                  <a:pt x="612059" y="441188"/>
                </a:cubicBezTo>
                <a:cubicBezTo>
                  <a:pt x="613891" y="439356"/>
                  <a:pt x="617168" y="442388"/>
                  <a:pt x="619433" y="443646"/>
                </a:cubicBezTo>
                <a:cubicBezTo>
                  <a:pt x="624598" y="446515"/>
                  <a:pt x="634181" y="453478"/>
                  <a:pt x="634181" y="453478"/>
                </a:cubicBezTo>
                <a:cubicBezTo>
                  <a:pt x="645652" y="470685"/>
                  <a:pt x="639097" y="464950"/>
                  <a:pt x="651388" y="473143"/>
                </a:cubicBezTo>
                <a:cubicBezTo>
                  <a:pt x="654665" y="478059"/>
                  <a:pt x="656304" y="484614"/>
                  <a:pt x="661220" y="487891"/>
                </a:cubicBezTo>
                <a:cubicBezTo>
                  <a:pt x="683915" y="503021"/>
                  <a:pt x="655998" y="483713"/>
                  <a:pt x="673510" y="497724"/>
                </a:cubicBezTo>
                <a:cubicBezTo>
                  <a:pt x="675817" y="499570"/>
                  <a:pt x="678426" y="501001"/>
                  <a:pt x="680884" y="502640"/>
                </a:cubicBezTo>
                <a:cubicBezTo>
                  <a:pt x="682523" y="505098"/>
                  <a:pt x="683954" y="507707"/>
                  <a:pt x="685800" y="510014"/>
                </a:cubicBezTo>
                <a:cubicBezTo>
                  <a:pt x="689802" y="515016"/>
                  <a:pt x="692618" y="516197"/>
                  <a:pt x="698091" y="519846"/>
                </a:cubicBezTo>
                <a:cubicBezTo>
                  <a:pt x="699320" y="527217"/>
                  <a:pt x="701137" y="542852"/>
                  <a:pt x="705465" y="549343"/>
                </a:cubicBezTo>
                <a:lnTo>
                  <a:pt x="715297" y="564091"/>
                </a:lnTo>
                <a:lnTo>
                  <a:pt x="720213" y="571465"/>
                </a:lnTo>
                <a:cubicBezTo>
                  <a:pt x="721032" y="573923"/>
                  <a:pt x="721512" y="576522"/>
                  <a:pt x="722671" y="578840"/>
                </a:cubicBezTo>
                <a:cubicBezTo>
                  <a:pt x="723992" y="581482"/>
                  <a:pt x="726267" y="583572"/>
                  <a:pt x="727588" y="586214"/>
                </a:cubicBezTo>
                <a:cubicBezTo>
                  <a:pt x="730564" y="592166"/>
                  <a:pt x="730046" y="592880"/>
                  <a:pt x="730046" y="59850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7" name="Forme libre 1826"/>
          <p:cNvSpPr/>
          <p:nvPr/>
        </p:nvSpPr>
        <p:spPr>
          <a:xfrm>
            <a:off x="4594123" y="4363065"/>
            <a:ext cx="34412" cy="120445"/>
          </a:xfrm>
          <a:custGeom>
            <a:avLst/>
            <a:gdLst>
              <a:gd name="connsiteX0" fmla="*/ 2458 w 34412"/>
              <a:gd name="connsiteY0" fmla="*/ 0 h 120445"/>
              <a:gd name="connsiteX1" fmla="*/ 19664 w 34412"/>
              <a:gd name="connsiteY1" fmla="*/ 2458 h 120445"/>
              <a:gd name="connsiteX2" fmla="*/ 29496 w 34412"/>
              <a:gd name="connsiteY2" fmla="*/ 4916 h 120445"/>
              <a:gd name="connsiteX3" fmla="*/ 34412 w 34412"/>
              <a:gd name="connsiteY3" fmla="*/ 12290 h 120445"/>
              <a:gd name="connsiteX4" fmla="*/ 31954 w 34412"/>
              <a:gd name="connsiteY4" fmla="*/ 29496 h 120445"/>
              <a:gd name="connsiteX5" fmla="*/ 24580 w 34412"/>
              <a:gd name="connsiteY5" fmla="*/ 34412 h 120445"/>
              <a:gd name="connsiteX6" fmla="*/ 7374 w 34412"/>
              <a:gd name="connsiteY6" fmla="*/ 39329 h 120445"/>
              <a:gd name="connsiteX7" fmla="*/ 0 w 34412"/>
              <a:gd name="connsiteY7" fmla="*/ 44245 h 120445"/>
              <a:gd name="connsiteX8" fmla="*/ 9832 w 34412"/>
              <a:gd name="connsiteY8" fmla="*/ 58993 h 120445"/>
              <a:gd name="connsiteX9" fmla="*/ 12290 w 34412"/>
              <a:gd name="connsiteY9" fmla="*/ 66367 h 120445"/>
              <a:gd name="connsiteX10" fmla="*/ 17206 w 34412"/>
              <a:gd name="connsiteY10" fmla="*/ 73741 h 120445"/>
              <a:gd name="connsiteX11" fmla="*/ 19664 w 34412"/>
              <a:gd name="connsiteY11" fmla="*/ 120445 h 12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412" h="120445">
                <a:moveTo>
                  <a:pt x="2458" y="0"/>
                </a:moveTo>
                <a:cubicBezTo>
                  <a:pt x="8193" y="819"/>
                  <a:pt x="13964" y="1422"/>
                  <a:pt x="19664" y="2458"/>
                </a:cubicBezTo>
                <a:cubicBezTo>
                  <a:pt x="22988" y="3062"/>
                  <a:pt x="26685" y="3042"/>
                  <a:pt x="29496" y="4916"/>
                </a:cubicBezTo>
                <a:cubicBezTo>
                  <a:pt x="31954" y="6555"/>
                  <a:pt x="32773" y="9832"/>
                  <a:pt x="34412" y="12290"/>
                </a:cubicBezTo>
                <a:cubicBezTo>
                  <a:pt x="33593" y="18025"/>
                  <a:pt x="34307" y="24202"/>
                  <a:pt x="31954" y="29496"/>
                </a:cubicBezTo>
                <a:cubicBezTo>
                  <a:pt x="30754" y="32196"/>
                  <a:pt x="27295" y="33248"/>
                  <a:pt x="24580" y="34412"/>
                </a:cubicBezTo>
                <a:cubicBezTo>
                  <a:pt x="13538" y="39144"/>
                  <a:pt x="16953" y="34539"/>
                  <a:pt x="7374" y="39329"/>
                </a:cubicBezTo>
                <a:cubicBezTo>
                  <a:pt x="4732" y="40650"/>
                  <a:pt x="2458" y="42606"/>
                  <a:pt x="0" y="44245"/>
                </a:cubicBezTo>
                <a:cubicBezTo>
                  <a:pt x="5845" y="61779"/>
                  <a:pt x="-2443" y="40581"/>
                  <a:pt x="9832" y="58993"/>
                </a:cubicBezTo>
                <a:cubicBezTo>
                  <a:pt x="11269" y="61149"/>
                  <a:pt x="11131" y="64050"/>
                  <a:pt x="12290" y="66367"/>
                </a:cubicBezTo>
                <a:cubicBezTo>
                  <a:pt x="13611" y="69009"/>
                  <a:pt x="15567" y="71283"/>
                  <a:pt x="17206" y="73741"/>
                </a:cubicBezTo>
                <a:cubicBezTo>
                  <a:pt x="23809" y="93553"/>
                  <a:pt x="19664" y="78525"/>
                  <a:pt x="19664" y="120445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8" name="Forme libre 1827"/>
          <p:cNvSpPr/>
          <p:nvPr/>
        </p:nvSpPr>
        <p:spPr>
          <a:xfrm>
            <a:off x="4992329" y="4237703"/>
            <a:ext cx="245894" cy="290052"/>
          </a:xfrm>
          <a:custGeom>
            <a:avLst/>
            <a:gdLst>
              <a:gd name="connsiteX0" fmla="*/ 39329 w 245894"/>
              <a:gd name="connsiteY0" fmla="*/ 0 h 290052"/>
              <a:gd name="connsiteX1" fmla="*/ 34413 w 245894"/>
              <a:gd name="connsiteY1" fmla="*/ 19665 h 290052"/>
              <a:gd name="connsiteX2" fmla="*/ 27039 w 245894"/>
              <a:gd name="connsiteY2" fmla="*/ 24581 h 290052"/>
              <a:gd name="connsiteX3" fmla="*/ 17206 w 245894"/>
              <a:gd name="connsiteY3" fmla="*/ 36871 h 290052"/>
              <a:gd name="connsiteX4" fmla="*/ 7374 w 245894"/>
              <a:gd name="connsiteY4" fmla="*/ 49162 h 290052"/>
              <a:gd name="connsiteX5" fmla="*/ 4916 w 245894"/>
              <a:gd name="connsiteY5" fmla="*/ 56536 h 290052"/>
              <a:gd name="connsiteX6" fmla="*/ 7374 w 245894"/>
              <a:gd name="connsiteY6" fmla="*/ 93407 h 290052"/>
              <a:gd name="connsiteX7" fmla="*/ 9832 w 245894"/>
              <a:gd name="connsiteY7" fmla="*/ 100781 h 290052"/>
              <a:gd name="connsiteX8" fmla="*/ 12290 w 245894"/>
              <a:gd name="connsiteY8" fmla="*/ 110613 h 290052"/>
              <a:gd name="connsiteX9" fmla="*/ 19665 w 245894"/>
              <a:gd name="connsiteY9" fmla="*/ 125362 h 290052"/>
              <a:gd name="connsiteX10" fmla="*/ 27039 w 245894"/>
              <a:gd name="connsiteY10" fmla="*/ 130278 h 290052"/>
              <a:gd name="connsiteX11" fmla="*/ 31955 w 245894"/>
              <a:gd name="connsiteY11" fmla="*/ 137652 h 290052"/>
              <a:gd name="connsiteX12" fmla="*/ 39329 w 245894"/>
              <a:gd name="connsiteY12" fmla="*/ 140110 h 290052"/>
              <a:gd name="connsiteX13" fmla="*/ 54077 w 245894"/>
              <a:gd name="connsiteY13" fmla="*/ 147484 h 290052"/>
              <a:gd name="connsiteX14" fmla="*/ 58994 w 245894"/>
              <a:gd name="connsiteY14" fmla="*/ 152400 h 290052"/>
              <a:gd name="connsiteX15" fmla="*/ 66368 w 245894"/>
              <a:gd name="connsiteY15" fmla="*/ 154858 h 290052"/>
              <a:gd name="connsiteX16" fmla="*/ 86032 w 245894"/>
              <a:gd name="connsiteY16" fmla="*/ 159774 h 290052"/>
              <a:gd name="connsiteX17" fmla="*/ 95865 w 245894"/>
              <a:gd name="connsiteY17" fmla="*/ 162232 h 290052"/>
              <a:gd name="connsiteX18" fmla="*/ 140110 w 245894"/>
              <a:gd name="connsiteY18" fmla="*/ 159774 h 290052"/>
              <a:gd name="connsiteX19" fmla="*/ 154858 w 245894"/>
              <a:gd name="connsiteY19" fmla="*/ 154858 h 290052"/>
              <a:gd name="connsiteX20" fmla="*/ 176981 w 245894"/>
              <a:gd name="connsiteY20" fmla="*/ 147484 h 290052"/>
              <a:gd name="connsiteX21" fmla="*/ 184355 w 245894"/>
              <a:gd name="connsiteY21" fmla="*/ 145026 h 290052"/>
              <a:gd name="connsiteX22" fmla="*/ 194187 w 245894"/>
              <a:gd name="connsiteY22" fmla="*/ 142568 h 290052"/>
              <a:gd name="connsiteX23" fmla="*/ 201561 w 245894"/>
              <a:gd name="connsiteY23" fmla="*/ 140110 h 290052"/>
              <a:gd name="connsiteX24" fmla="*/ 238432 w 245894"/>
              <a:gd name="connsiteY24" fmla="*/ 137652 h 290052"/>
              <a:gd name="connsiteX25" fmla="*/ 245806 w 245894"/>
              <a:gd name="connsiteY25" fmla="*/ 140110 h 290052"/>
              <a:gd name="connsiteX26" fmla="*/ 240890 w 245894"/>
              <a:gd name="connsiteY26" fmla="*/ 154858 h 290052"/>
              <a:gd name="connsiteX27" fmla="*/ 238432 w 245894"/>
              <a:gd name="connsiteY27" fmla="*/ 162232 h 290052"/>
              <a:gd name="connsiteX28" fmla="*/ 235974 w 245894"/>
              <a:gd name="connsiteY28" fmla="*/ 199103 h 290052"/>
              <a:gd name="connsiteX29" fmla="*/ 231058 w 245894"/>
              <a:gd name="connsiteY29" fmla="*/ 213852 h 290052"/>
              <a:gd name="connsiteX30" fmla="*/ 226142 w 245894"/>
              <a:gd name="connsiteY30" fmla="*/ 228600 h 290052"/>
              <a:gd name="connsiteX31" fmla="*/ 223684 w 245894"/>
              <a:gd name="connsiteY31" fmla="*/ 235974 h 290052"/>
              <a:gd name="connsiteX32" fmla="*/ 218768 w 245894"/>
              <a:gd name="connsiteY32" fmla="*/ 240891 h 290052"/>
              <a:gd name="connsiteX33" fmla="*/ 213852 w 245894"/>
              <a:gd name="connsiteY33" fmla="*/ 248265 h 290052"/>
              <a:gd name="connsiteX34" fmla="*/ 206477 w 245894"/>
              <a:gd name="connsiteY34" fmla="*/ 250723 h 290052"/>
              <a:gd name="connsiteX35" fmla="*/ 162232 w 245894"/>
              <a:gd name="connsiteY35" fmla="*/ 248265 h 290052"/>
              <a:gd name="connsiteX36" fmla="*/ 154858 w 245894"/>
              <a:gd name="connsiteY36" fmla="*/ 245807 h 290052"/>
              <a:gd name="connsiteX37" fmla="*/ 125361 w 245894"/>
              <a:gd name="connsiteY37" fmla="*/ 248265 h 290052"/>
              <a:gd name="connsiteX38" fmla="*/ 117987 w 245894"/>
              <a:gd name="connsiteY38" fmla="*/ 253181 h 290052"/>
              <a:gd name="connsiteX39" fmla="*/ 113071 w 245894"/>
              <a:gd name="connsiteY39" fmla="*/ 260555 h 290052"/>
              <a:gd name="connsiteX40" fmla="*/ 98323 w 245894"/>
              <a:gd name="connsiteY40" fmla="*/ 270387 h 290052"/>
              <a:gd name="connsiteX41" fmla="*/ 93406 w 245894"/>
              <a:gd name="connsiteY41" fmla="*/ 275303 h 290052"/>
              <a:gd name="connsiteX42" fmla="*/ 86032 w 245894"/>
              <a:gd name="connsiteY42" fmla="*/ 277762 h 290052"/>
              <a:gd name="connsiteX43" fmla="*/ 78658 w 245894"/>
              <a:gd name="connsiteY43" fmla="*/ 282678 h 290052"/>
              <a:gd name="connsiteX44" fmla="*/ 63910 w 245894"/>
              <a:gd name="connsiteY44" fmla="*/ 287594 h 290052"/>
              <a:gd name="connsiteX45" fmla="*/ 56536 w 245894"/>
              <a:gd name="connsiteY45" fmla="*/ 290052 h 290052"/>
              <a:gd name="connsiteX46" fmla="*/ 34413 w 245894"/>
              <a:gd name="connsiteY46" fmla="*/ 285136 h 290052"/>
              <a:gd name="connsiteX47" fmla="*/ 19665 w 245894"/>
              <a:gd name="connsiteY47" fmla="*/ 280220 h 290052"/>
              <a:gd name="connsiteX48" fmla="*/ 12290 w 245894"/>
              <a:gd name="connsiteY48" fmla="*/ 277762 h 290052"/>
              <a:gd name="connsiteX49" fmla="*/ 4916 w 245894"/>
              <a:gd name="connsiteY49" fmla="*/ 275303 h 290052"/>
              <a:gd name="connsiteX50" fmla="*/ 0 w 245894"/>
              <a:gd name="connsiteY50" fmla="*/ 275303 h 29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5894" h="290052">
                <a:moveTo>
                  <a:pt x="39329" y="0"/>
                </a:moveTo>
                <a:cubicBezTo>
                  <a:pt x="39207" y="612"/>
                  <a:pt x="36429" y="17145"/>
                  <a:pt x="34413" y="19665"/>
                </a:cubicBezTo>
                <a:cubicBezTo>
                  <a:pt x="32568" y="21972"/>
                  <a:pt x="29497" y="22942"/>
                  <a:pt x="27039" y="24581"/>
                </a:cubicBezTo>
                <a:cubicBezTo>
                  <a:pt x="11909" y="47276"/>
                  <a:pt x="31217" y="19359"/>
                  <a:pt x="17206" y="36871"/>
                </a:cubicBezTo>
                <a:cubicBezTo>
                  <a:pt x="4791" y="52388"/>
                  <a:pt x="19253" y="37281"/>
                  <a:pt x="7374" y="49162"/>
                </a:cubicBezTo>
                <a:cubicBezTo>
                  <a:pt x="6555" y="51620"/>
                  <a:pt x="4916" y="53945"/>
                  <a:pt x="4916" y="56536"/>
                </a:cubicBezTo>
                <a:cubicBezTo>
                  <a:pt x="4916" y="68854"/>
                  <a:pt x="6014" y="81165"/>
                  <a:pt x="7374" y="93407"/>
                </a:cubicBezTo>
                <a:cubicBezTo>
                  <a:pt x="7660" y="95982"/>
                  <a:pt x="9120" y="98290"/>
                  <a:pt x="9832" y="100781"/>
                </a:cubicBezTo>
                <a:cubicBezTo>
                  <a:pt x="10760" y="104029"/>
                  <a:pt x="11362" y="107365"/>
                  <a:pt x="12290" y="110613"/>
                </a:cubicBezTo>
                <a:cubicBezTo>
                  <a:pt x="13890" y="116212"/>
                  <a:pt x="15355" y="121052"/>
                  <a:pt x="19665" y="125362"/>
                </a:cubicBezTo>
                <a:cubicBezTo>
                  <a:pt x="21754" y="127451"/>
                  <a:pt x="24581" y="128639"/>
                  <a:pt x="27039" y="130278"/>
                </a:cubicBezTo>
                <a:cubicBezTo>
                  <a:pt x="28678" y="132736"/>
                  <a:pt x="29648" y="135807"/>
                  <a:pt x="31955" y="137652"/>
                </a:cubicBezTo>
                <a:cubicBezTo>
                  <a:pt x="33978" y="139271"/>
                  <a:pt x="37012" y="138951"/>
                  <a:pt x="39329" y="140110"/>
                </a:cubicBezTo>
                <a:cubicBezTo>
                  <a:pt x="58389" y="149640"/>
                  <a:pt x="35542" y="141306"/>
                  <a:pt x="54077" y="147484"/>
                </a:cubicBezTo>
                <a:cubicBezTo>
                  <a:pt x="55716" y="149123"/>
                  <a:pt x="57007" y="151208"/>
                  <a:pt x="58994" y="152400"/>
                </a:cubicBezTo>
                <a:cubicBezTo>
                  <a:pt x="61216" y="153733"/>
                  <a:pt x="63868" y="154176"/>
                  <a:pt x="66368" y="154858"/>
                </a:cubicBezTo>
                <a:cubicBezTo>
                  <a:pt x="72886" y="156636"/>
                  <a:pt x="79477" y="158135"/>
                  <a:pt x="86032" y="159774"/>
                </a:cubicBezTo>
                <a:lnTo>
                  <a:pt x="95865" y="162232"/>
                </a:lnTo>
                <a:cubicBezTo>
                  <a:pt x="110613" y="161413"/>
                  <a:pt x="125453" y="161606"/>
                  <a:pt x="140110" y="159774"/>
                </a:cubicBezTo>
                <a:cubicBezTo>
                  <a:pt x="145252" y="159131"/>
                  <a:pt x="149942" y="156497"/>
                  <a:pt x="154858" y="154858"/>
                </a:cubicBezTo>
                <a:lnTo>
                  <a:pt x="176981" y="147484"/>
                </a:lnTo>
                <a:cubicBezTo>
                  <a:pt x="179439" y="146665"/>
                  <a:pt x="181841" y="145654"/>
                  <a:pt x="184355" y="145026"/>
                </a:cubicBezTo>
                <a:cubicBezTo>
                  <a:pt x="187632" y="144207"/>
                  <a:pt x="190939" y="143496"/>
                  <a:pt x="194187" y="142568"/>
                </a:cubicBezTo>
                <a:cubicBezTo>
                  <a:pt x="196678" y="141856"/>
                  <a:pt x="198986" y="140396"/>
                  <a:pt x="201561" y="140110"/>
                </a:cubicBezTo>
                <a:cubicBezTo>
                  <a:pt x="213803" y="138750"/>
                  <a:pt x="226142" y="138471"/>
                  <a:pt x="238432" y="137652"/>
                </a:cubicBezTo>
                <a:cubicBezTo>
                  <a:pt x="240890" y="138471"/>
                  <a:pt x="245440" y="137545"/>
                  <a:pt x="245806" y="140110"/>
                </a:cubicBezTo>
                <a:cubicBezTo>
                  <a:pt x="246539" y="145240"/>
                  <a:pt x="242529" y="149942"/>
                  <a:pt x="240890" y="154858"/>
                </a:cubicBezTo>
                <a:lnTo>
                  <a:pt x="238432" y="162232"/>
                </a:lnTo>
                <a:cubicBezTo>
                  <a:pt x="237613" y="174522"/>
                  <a:pt x="237716" y="186909"/>
                  <a:pt x="235974" y="199103"/>
                </a:cubicBezTo>
                <a:cubicBezTo>
                  <a:pt x="235241" y="204233"/>
                  <a:pt x="232697" y="208936"/>
                  <a:pt x="231058" y="213852"/>
                </a:cubicBezTo>
                <a:lnTo>
                  <a:pt x="226142" y="228600"/>
                </a:lnTo>
                <a:cubicBezTo>
                  <a:pt x="225323" y="231058"/>
                  <a:pt x="225516" y="234142"/>
                  <a:pt x="223684" y="235974"/>
                </a:cubicBezTo>
                <a:cubicBezTo>
                  <a:pt x="222045" y="237613"/>
                  <a:pt x="220216" y="239081"/>
                  <a:pt x="218768" y="240891"/>
                </a:cubicBezTo>
                <a:cubicBezTo>
                  <a:pt x="216923" y="243198"/>
                  <a:pt x="216159" y="246420"/>
                  <a:pt x="213852" y="248265"/>
                </a:cubicBezTo>
                <a:cubicBezTo>
                  <a:pt x="211828" y="249884"/>
                  <a:pt x="208935" y="249904"/>
                  <a:pt x="206477" y="250723"/>
                </a:cubicBezTo>
                <a:cubicBezTo>
                  <a:pt x="191729" y="249904"/>
                  <a:pt x="176937" y="249665"/>
                  <a:pt x="162232" y="248265"/>
                </a:cubicBezTo>
                <a:cubicBezTo>
                  <a:pt x="159653" y="248019"/>
                  <a:pt x="157449" y="245807"/>
                  <a:pt x="154858" y="245807"/>
                </a:cubicBezTo>
                <a:cubicBezTo>
                  <a:pt x="144992" y="245807"/>
                  <a:pt x="135193" y="247446"/>
                  <a:pt x="125361" y="248265"/>
                </a:cubicBezTo>
                <a:cubicBezTo>
                  <a:pt x="122903" y="249904"/>
                  <a:pt x="120076" y="251092"/>
                  <a:pt x="117987" y="253181"/>
                </a:cubicBezTo>
                <a:cubicBezTo>
                  <a:pt x="115898" y="255270"/>
                  <a:pt x="115294" y="258610"/>
                  <a:pt x="113071" y="260555"/>
                </a:cubicBezTo>
                <a:cubicBezTo>
                  <a:pt x="108625" y="264446"/>
                  <a:pt x="102501" y="266210"/>
                  <a:pt x="98323" y="270387"/>
                </a:cubicBezTo>
                <a:cubicBezTo>
                  <a:pt x="96684" y="272026"/>
                  <a:pt x="95393" y="274111"/>
                  <a:pt x="93406" y="275303"/>
                </a:cubicBezTo>
                <a:cubicBezTo>
                  <a:pt x="91184" y="276636"/>
                  <a:pt x="88349" y="276603"/>
                  <a:pt x="86032" y="277762"/>
                </a:cubicBezTo>
                <a:cubicBezTo>
                  <a:pt x="83390" y="279083"/>
                  <a:pt x="81358" y="281478"/>
                  <a:pt x="78658" y="282678"/>
                </a:cubicBezTo>
                <a:cubicBezTo>
                  <a:pt x="73923" y="284783"/>
                  <a:pt x="68826" y="285955"/>
                  <a:pt x="63910" y="287594"/>
                </a:cubicBezTo>
                <a:lnTo>
                  <a:pt x="56536" y="290052"/>
                </a:lnTo>
                <a:cubicBezTo>
                  <a:pt x="49518" y="288648"/>
                  <a:pt x="41357" y="287219"/>
                  <a:pt x="34413" y="285136"/>
                </a:cubicBezTo>
                <a:cubicBezTo>
                  <a:pt x="29450" y="283647"/>
                  <a:pt x="24581" y="281859"/>
                  <a:pt x="19665" y="280220"/>
                </a:cubicBezTo>
                <a:lnTo>
                  <a:pt x="12290" y="277762"/>
                </a:lnTo>
                <a:cubicBezTo>
                  <a:pt x="9832" y="276943"/>
                  <a:pt x="7507" y="275303"/>
                  <a:pt x="4916" y="275303"/>
                </a:cubicBezTo>
                <a:lnTo>
                  <a:pt x="0" y="275303"/>
                </a:ln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9" name="Ellipse 1808"/>
          <p:cNvSpPr/>
          <p:nvPr/>
        </p:nvSpPr>
        <p:spPr>
          <a:xfrm>
            <a:off x="4556994" y="365568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1" name="Forme libre 1830"/>
          <p:cNvSpPr/>
          <p:nvPr/>
        </p:nvSpPr>
        <p:spPr>
          <a:xfrm>
            <a:off x="6376113" y="3586088"/>
            <a:ext cx="624348" cy="759770"/>
          </a:xfrm>
          <a:custGeom>
            <a:avLst/>
            <a:gdLst>
              <a:gd name="connsiteX0" fmla="*/ 0 w 624348"/>
              <a:gd name="connsiteY0" fmla="*/ 592622 h 759770"/>
              <a:gd name="connsiteX1" fmla="*/ 27038 w 624348"/>
              <a:gd name="connsiteY1" fmla="*/ 612286 h 759770"/>
              <a:gd name="connsiteX2" fmla="*/ 41787 w 624348"/>
              <a:gd name="connsiteY2" fmla="*/ 617202 h 759770"/>
              <a:gd name="connsiteX3" fmla="*/ 49161 w 624348"/>
              <a:gd name="connsiteY3" fmla="*/ 619660 h 759770"/>
              <a:gd name="connsiteX4" fmla="*/ 71283 w 624348"/>
              <a:gd name="connsiteY4" fmla="*/ 631951 h 759770"/>
              <a:gd name="connsiteX5" fmla="*/ 83574 w 624348"/>
              <a:gd name="connsiteY5" fmla="*/ 639325 h 759770"/>
              <a:gd name="connsiteX6" fmla="*/ 98322 w 624348"/>
              <a:gd name="connsiteY6" fmla="*/ 649157 h 759770"/>
              <a:gd name="connsiteX7" fmla="*/ 120445 w 624348"/>
              <a:gd name="connsiteY7" fmla="*/ 656531 h 759770"/>
              <a:gd name="connsiteX8" fmla="*/ 127819 w 624348"/>
              <a:gd name="connsiteY8" fmla="*/ 658989 h 759770"/>
              <a:gd name="connsiteX9" fmla="*/ 135193 w 624348"/>
              <a:gd name="connsiteY9" fmla="*/ 661447 h 759770"/>
              <a:gd name="connsiteX10" fmla="*/ 145025 w 624348"/>
              <a:gd name="connsiteY10" fmla="*/ 663906 h 759770"/>
              <a:gd name="connsiteX11" fmla="*/ 159774 w 624348"/>
              <a:gd name="connsiteY11" fmla="*/ 668822 h 759770"/>
              <a:gd name="connsiteX12" fmla="*/ 174522 w 624348"/>
              <a:gd name="connsiteY12" fmla="*/ 673738 h 759770"/>
              <a:gd name="connsiteX13" fmla="*/ 196645 w 624348"/>
              <a:gd name="connsiteY13" fmla="*/ 681112 h 759770"/>
              <a:gd name="connsiteX14" fmla="*/ 204019 w 624348"/>
              <a:gd name="connsiteY14" fmla="*/ 683570 h 759770"/>
              <a:gd name="connsiteX15" fmla="*/ 218767 w 624348"/>
              <a:gd name="connsiteY15" fmla="*/ 690944 h 759770"/>
              <a:gd name="connsiteX16" fmla="*/ 226142 w 624348"/>
              <a:gd name="connsiteY16" fmla="*/ 695860 h 759770"/>
              <a:gd name="connsiteX17" fmla="*/ 248264 w 624348"/>
              <a:gd name="connsiteY17" fmla="*/ 703235 h 759770"/>
              <a:gd name="connsiteX18" fmla="*/ 263013 w 624348"/>
              <a:gd name="connsiteY18" fmla="*/ 708151 h 759770"/>
              <a:gd name="connsiteX19" fmla="*/ 292509 w 624348"/>
              <a:gd name="connsiteY19" fmla="*/ 713067 h 759770"/>
              <a:gd name="connsiteX20" fmla="*/ 302342 w 624348"/>
              <a:gd name="connsiteY20" fmla="*/ 715525 h 759770"/>
              <a:gd name="connsiteX21" fmla="*/ 314632 w 624348"/>
              <a:gd name="connsiteY21" fmla="*/ 717983 h 759770"/>
              <a:gd name="connsiteX22" fmla="*/ 336754 w 624348"/>
              <a:gd name="connsiteY22" fmla="*/ 725357 h 759770"/>
              <a:gd name="connsiteX23" fmla="*/ 344129 w 624348"/>
              <a:gd name="connsiteY23" fmla="*/ 727815 h 759770"/>
              <a:gd name="connsiteX24" fmla="*/ 368709 w 624348"/>
              <a:gd name="connsiteY24" fmla="*/ 735189 h 759770"/>
              <a:gd name="connsiteX25" fmla="*/ 376083 w 624348"/>
              <a:gd name="connsiteY25" fmla="*/ 737647 h 759770"/>
              <a:gd name="connsiteX26" fmla="*/ 383458 w 624348"/>
              <a:gd name="connsiteY26" fmla="*/ 740106 h 759770"/>
              <a:gd name="connsiteX27" fmla="*/ 422787 w 624348"/>
              <a:gd name="connsiteY27" fmla="*/ 747480 h 759770"/>
              <a:gd name="connsiteX28" fmla="*/ 439993 w 624348"/>
              <a:gd name="connsiteY28" fmla="*/ 752396 h 759770"/>
              <a:gd name="connsiteX29" fmla="*/ 454742 w 624348"/>
              <a:gd name="connsiteY29" fmla="*/ 757312 h 759770"/>
              <a:gd name="connsiteX30" fmla="*/ 469490 w 624348"/>
              <a:gd name="connsiteY30" fmla="*/ 759770 h 759770"/>
              <a:gd name="connsiteX31" fmla="*/ 496529 w 624348"/>
              <a:gd name="connsiteY31" fmla="*/ 749938 h 759770"/>
              <a:gd name="connsiteX32" fmla="*/ 498987 w 624348"/>
              <a:gd name="connsiteY32" fmla="*/ 742564 h 759770"/>
              <a:gd name="connsiteX33" fmla="*/ 496529 w 624348"/>
              <a:gd name="connsiteY33" fmla="*/ 725357 h 759770"/>
              <a:gd name="connsiteX34" fmla="*/ 501445 w 624348"/>
              <a:gd name="connsiteY34" fmla="*/ 710609 h 759770"/>
              <a:gd name="connsiteX35" fmla="*/ 503903 w 624348"/>
              <a:gd name="connsiteY35" fmla="*/ 703235 h 759770"/>
              <a:gd name="connsiteX36" fmla="*/ 501445 w 624348"/>
              <a:gd name="connsiteY36" fmla="*/ 686028 h 759770"/>
              <a:gd name="connsiteX37" fmla="*/ 496529 w 624348"/>
              <a:gd name="connsiteY37" fmla="*/ 644241 h 759770"/>
              <a:gd name="connsiteX38" fmla="*/ 489154 w 624348"/>
              <a:gd name="connsiteY38" fmla="*/ 629493 h 759770"/>
              <a:gd name="connsiteX39" fmla="*/ 484238 w 624348"/>
              <a:gd name="connsiteY39" fmla="*/ 614744 h 759770"/>
              <a:gd name="connsiteX40" fmla="*/ 476864 w 624348"/>
              <a:gd name="connsiteY40" fmla="*/ 599996 h 759770"/>
              <a:gd name="connsiteX41" fmla="*/ 469490 w 624348"/>
              <a:gd name="connsiteY41" fmla="*/ 595080 h 759770"/>
              <a:gd name="connsiteX42" fmla="*/ 467032 w 624348"/>
              <a:gd name="connsiteY42" fmla="*/ 587706 h 759770"/>
              <a:gd name="connsiteX43" fmla="*/ 462116 w 624348"/>
              <a:gd name="connsiteY43" fmla="*/ 582789 h 759770"/>
              <a:gd name="connsiteX44" fmla="*/ 454742 w 624348"/>
              <a:gd name="connsiteY44" fmla="*/ 560667 h 759770"/>
              <a:gd name="connsiteX45" fmla="*/ 452283 w 624348"/>
              <a:gd name="connsiteY45" fmla="*/ 553293 h 759770"/>
              <a:gd name="connsiteX46" fmla="*/ 442451 w 624348"/>
              <a:gd name="connsiteY46" fmla="*/ 538544 h 759770"/>
              <a:gd name="connsiteX47" fmla="*/ 435077 w 624348"/>
              <a:gd name="connsiteY47" fmla="*/ 533628 h 759770"/>
              <a:gd name="connsiteX48" fmla="*/ 415413 w 624348"/>
              <a:gd name="connsiteY48" fmla="*/ 516422 h 759770"/>
              <a:gd name="connsiteX49" fmla="*/ 398206 w 624348"/>
              <a:gd name="connsiteY49" fmla="*/ 501673 h 759770"/>
              <a:gd name="connsiteX50" fmla="*/ 385916 w 624348"/>
              <a:gd name="connsiteY50" fmla="*/ 486925 h 759770"/>
              <a:gd name="connsiteX51" fmla="*/ 373625 w 624348"/>
              <a:gd name="connsiteY51" fmla="*/ 477093 h 759770"/>
              <a:gd name="connsiteX52" fmla="*/ 363793 w 624348"/>
              <a:gd name="connsiteY52" fmla="*/ 454970 h 759770"/>
              <a:gd name="connsiteX53" fmla="*/ 363793 w 624348"/>
              <a:gd name="connsiteY53" fmla="*/ 454970 h 759770"/>
              <a:gd name="connsiteX54" fmla="*/ 358877 w 624348"/>
              <a:gd name="connsiteY54" fmla="*/ 447596 h 759770"/>
              <a:gd name="connsiteX55" fmla="*/ 353961 w 624348"/>
              <a:gd name="connsiteY55" fmla="*/ 432847 h 759770"/>
              <a:gd name="connsiteX56" fmla="*/ 351503 w 624348"/>
              <a:gd name="connsiteY56" fmla="*/ 425473 h 759770"/>
              <a:gd name="connsiteX57" fmla="*/ 349045 w 624348"/>
              <a:gd name="connsiteY57" fmla="*/ 418099 h 759770"/>
              <a:gd name="connsiteX58" fmla="*/ 346587 w 624348"/>
              <a:gd name="connsiteY58" fmla="*/ 410725 h 759770"/>
              <a:gd name="connsiteX59" fmla="*/ 344129 w 624348"/>
              <a:gd name="connsiteY59" fmla="*/ 391060 h 759770"/>
              <a:gd name="connsiteX60" fmla="*/ 341671 w 624348"/>
              <a:gd name="connsiteY60" fmla="*/ 383686 h 759770"/>
              <a:gd name="connsiteX61" fmla="*/ 339213 w 624348"/>
              <a:gd name="connsiteY61" fmla="*/ 373854 h 759770"/>
              <a:gd name="connsiteX62" fmla="*/ 336754 w 624348"/>
              <a:gd name="connsiteY62" fmla="*/ 361564 h 759770"/>
              <a:gd name="connsiteX63" fmla="*/ 334296 w 624348"/>
              <a:gd name="connsiteY63" fmla="*/ 344357 h 759770"/>
              <a:gd name="connsiteX64" fmla="*/ 329380 w 624348"/>
              <a:gd name="connsiteY64" fmla="*/ 324693 h 759770"/>
              <a:gd name="connsiteX65" fmla="*/ 324464 w 624348"/>
              <a:gd name="connsiteY65" fmla="*/ 309944 h 759770"/>
              <a:gd name="connsiteX66" fmla="*/ 322006 w 624348"/>
              <a:gd name="connsiteY66" fmla="*/ 233744 h 759770"/>
              <a:gd name="connsiteX67" fmla="*/ 319548 w 624348"/>
              <a:gd name="connsiteY67" fmla="*/ 218996 h 759770"/>
              <a:gd name="connsiteX68" fmla="*/ 317090 w 624348"/>
              <a:gd name="connsiteY68" fmla="*/ 196873 h 759770"/>
              <a:gd name="connsiteX69" fmla="*/ 314632 w 624348"/>
              <a:gd name="connsiteY69" fmla="*/ 189499 h 759770"/>
              <a:gd name="connsiteX70" fmla="*/ 312174 w 624348"/>
              <a:gd name="connsiteY70" fmla="*/ 177209 h 759770"/>
              <a:gd name="connsiteX71" fmla="*/ 314632 w 624348"/>
              <a:gd name="connsiteY71" fmla="*/ 113299 h 759770"/>
              <a:gd name="connsiteX72" fmla="*/ 331838 w 624348"/>
              <a:gd name="connsiteY72" fmla="*/ 91177 h 759770"/>
              <a:gd name="connsiteX73" fmla="*/ 336754 w 624348"/>
              <a:gd name="connsiteY73" fmla="*/ 86260 h 759770"/>
              <a:gd name="connsiteX74" fmla="*/ 341671 w 624348"/>
              <a:gd name="connsiteY74" fmla="*/ 71512 h 759770"/>
              <a:gd name="connsiteX75" fmla="*/ 344129 w 624348"/>
              <a:gd name="connsiteY75" fmla="*/ 64138 h 759770"/>
              <a:gd name="connsiteX76" fmla="*/ 341671 w 624348"/>
              <a:gd name="connsiteY76" fmla="*/ 49389 h 759770"/>
              <a:gd name="connsiteX77" fmla="*/ 336754 w 624348"/>
              <a:gd name="connsiteY77" fmla="*/ 34641 h 759770"/>
              <a:gd name="connsiteX78" fmla="*/ 378542 w 624348"/>
              <a:gd name="connsiteY78" fmla="*/ 39557 h 759770"/>
              <a:gd name="connsiteX79" fmla="*/ 395748 w 624348"/>
              <a:gd name="connsiteY79" fmla="*/ 42015 h 759770"/>
              <a:gd name="connsiteX80" fmla="*/ 405580 w 624348"/>
              <a:gd name="connsiteY80" fmla="*/ 44473 h 759770"/>
              <a:gd name="connsiteX81" fmla="*/ 417871 w 624348"/>
              <a:gd name="connsiteY81" fmla="*/ 46931 h 759770"/>
              <a:gd name="connsiteX82" fmla="*/ 449825 w 624348"/>
              <a:gd name="connsiteY82" fmla="*/ 44473 h 759770"/>
              <a:gd name="connsiteX83" fmla="*/ 464574 w 624348"/>
              <a:gd name="connsiteY83" fmla="*/ 39557 h 759770"/>
              <a:gd name="connsiteX84" fmla="*/ 471948 w 624348"/>
              <a:gd name="connsiteY84" fmla="*/ 37099 h 759770"/>
              <a:gd name="connsiteX85" fmla="*/ 481780 w 624348"/>
              <a:gd name="connsiteY85" fmla="*/ 22351 h 759770"/>
              <a:gd name="connsiteX86" fmla="*/ 624348 w 624348"/>
              <a:gd name="connsiteY86" fmla="*/ 14977 h 75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24348" h="759770">
                <a:moveTo>
                  <a:pt x="0" y="592622"/>
                </a:moveTo>
                <a:cubicBezTo>
                  <a:pt x="4781" y="596447"/>
                  <a:pt x="21577" y="610466"/>
                  <a:pt x="27038" y="612286"/>
                </a:cubicBezTo>
                <a:lnTo>
                  <a:pt x="41787" y="617202"/>
                </a:lnTo>
                <a:lnTo>
                  <a:pt x="49161" y="619660"/>
                </a:lnTo>
                <a:cubicBezTo>
                  <a:pt x="66065" y="630930"/>
                  <a:pt x="58304" y="627625"/>
                  <a:pt x="71283" y="631951"/>
                </a:cubicBezTo>
                <a:cubicBezTo>
                  <a:pt x="82316" y="642981"/>
                  <a:pt x="69213" y="631347"/>
                  <a:pt x="83574" y="639325"/>
                </a:cubicBezTo>
                <a:cubicBezTo>
                  <a:pt x="88739" y="642194"/>
                  <a:pt x="92717" y="647289"/>
                  <a:pt x="98322" y="649157"/>
                </a:cubicBezTo>
                <a:lnTo>
                  <a:pt x="120445" y="656531"/>
                </a:lnTo>
                <a:lnTo>
                  <a:pt x="127819" y="658989"/>
                </a:lnTo>
                <a:cubicBezTo>
                  <a:pt x="130277" y="659808"/>
                  <a:pt x="132679" y="660818"/>
                  <a:pt x="135193" y="661447"/>
                </a:cubicBezTo>
                <a:cubicBezTo>
                  <a:pt x="138470" y="662267"/>
                  <a:pt x="141789" y="662935"/>
                  <a:pt x="145025" y="663906"/>
                </a:cubicBezTo>
                <a:cubicBezTo>
                  <a:pt x="149989" y="665395"/>
                  <a:pt x="154858" y="667183"/>
                  <a:pt x="159774" y="668822"/>
                </a:cubicBezTo>
                <a:lnTo>
                  <a:pt x="174522" y="673738"/>
                </a:lnTo>
                <a:lnTo>
                  <a:pt x="196645" y="681112"/>
                </a:lnTo>
                <a:cubicBezTo>
                  <a:pt x="199103" y="681931"/>
                  <a:pt x="201863" y="682133"/>
                  <a:pt x="204019" y="683570"/>
                </a:cubicBezTo>
                <a:cubicBezTo>
                  <a:pt x="225147" y="697655"/>
                  <a:pt x="198418" y="680770"/>
                  <a:pt x="218767" y="690944"/>
                </a:cubicBezTo>
                <a:cubicBezTo>
                  <a:pt x="221410" y="692265"/>
                  <a:pt x="223442" y="694660"/>
                  <a:pt x="226142" y="695860"/>
                </a:cubicBezTo>
                <a:cubicBezTo>
                  <a:pt x="226152" y="695865"/>
                  <a:pt x="244571" y="702004"/>
                  <a:pt x="248264" y="703235"/>
                </a:cubicBezTo>
                <a:lnTo>
                  <a:pt x="263013" y="708151"/>
                </a:lnTo>
                <a:cubicBezTo>
                  <a:pt x="272845" y="709790"/>
                  <a:pt x="282839" y="710650"/>
                  <a:pt x="292509" y="713067"/>
                </a:cubicBezTo>
                <a:cubicBezTo>
                  <a:pt x="295787" y="713886"/>
                  <a:pt x="299044" y="714792"/>
                  <a:pt x="302342" y="715525"/>
                </a:cubicBezTo>
                <a:cubicBezTo>
                  <a:pt x="306420" y="716431"/>
                  <a:pt x="310601" y="716884"/>
                  <a:pt x="314632" y="717983"/>
                </a:cubicBezTo>
                <a:lnTo>
                  <a:pt x="336754" y="725357"/>
                </a:lnTo>
                <a:cubicBezTo>
                  <a:pt x="339212" y="726176"/>
                  <a:pt x="341615" y="727187"/>
                  <a:pt x="344129" y="727815"/>
                </a:cubicBezTo>
                <a:cubicBezTo>
                  <a:pt x="358988" y="731530"/>
                  <a:pt x="350756" y="729205"/>
                  <a:pt x="368709" y="735189"/>
                </a:cubicBezTo>
                <a:lnTo>
                  <a:pt x="376083" y="737647"/>
                </a:lnTo>
                <a:cubicBezTo>
                  <a:pt x="378541" y="738467"/>
                  <a:pt x="380917" y="739598"/>
                  <a:pt x="383458" y="740106"/>
                </a:cubicBezTo>
                <a:cubicBezTo>
                  <a:pt x="412925" y="745999"/>
                  <a:pt x="399796" y="743648"/>
                  <a:pt x="422787" y="747480"/>
                </a:cubicBezTo>
                <a:cubicBezTo>
                  <a:pt x="447560" y="755738"/>
                  <a:pt x="409140" y="743141"/>
                  <a:pt x="439993" y="752396"/>
                </a:cubicBezTo>
                <a:cubicBezTo>
                  <a:pt x="444957" y="753885"/>
                  <a:pt x="449630" y="756460"/>
                  <a:pt x="454742" y="757312"/>
                </a:cubicBezTo>
                <a:lnTo>
                  <a:pt x="469490" y="759770"/>
                </a:lnTo>
                <a:cubicBezTo>
                  <a:pt x="488544" y="757653"/>
                  <a:pt x="489888" y="763220"/>
                  <a:pt x="496529" y="749938"/>
                </a:cubicBezTo>
                <a:cubicBezTo>
                  <a:pt x="497688" y="747621"/>
                  <a:pt x="498168" y="745022"/>
                  <a:pt x="498987" y="742564"/>
                </a:cubicBezTo>
                <a:cubicBezTo>
                  <a:pt x="498168" y="736828"/>
                  <a:pt x="496085" y="731134"/>
                  <a:pt x="496529" y="725357"/>
                </a:cubicBezTo>
                <a:cubicBezTo>
                  <a:pt x="496926" y="720190"/>
                  <a:pt x="499806" y="715525"/>
                  <a:pt x="501445" y="710609"/>
                </a:cubicBezTo>
                <a:lnTo>
                  <a:pt x="503903" y="703235"/>
                </a:lnTo>
                <a:cubicBezTo>
                  <a:pt x="503084" y="697499"/>
                  <a:pt x="501994" y="691796"/>
                  <a:pt x="501445" y="686028"/>
                </a:cubicBezTo>
                <a:cubicBezTo>
                  <a:pt x="495549" y="624118"/>
                  <a:pt x="503357" y="668138"/>
                  <a:pt x="496529" y="644241"/>
                </a:cubicBezTo>
                <a:cubicBezTo>
                  <a:pt x="492905" y="631557"/>
                  <a:pt x="496874" y="637212"/>
                  <a:pt x="489154" y="629493"/>
                </a:cubicBezTo>
                <a:lnTo>
                  <a:pt x="484238" y="614744"/>
                </a:lnTo>
                <a:cubicBezTo>
                  <a:pt x="482239" y="608747"/>
                  <a:pt x="481629" y="604761"/>
                  <a:pt x="476864" y="599996"/>
                </a:cubicBezTo>
                <a:cubicBezTo>
                  <a:pt x="474775" y="597907"/>
                  <a:pt x="471948" y="596719"/>
                  <a:pt x="469490" y="595080"/>
                </a:cubicBezTo>
                <a:cubicBezTo>
                  <a:pt x="468671" y="592622"/>
                  <a:pt x="468365" y="589928"/>
                  <a:pt x="467032" y="587706"/>
                </a:cubicBezTo>
                <a:cubicBezTo>
                  <a:pt x="465840" y="585719"/>
                  <a:pt x="463152" y="584862"/>
                  <a:pt x="462116" y="582789"/>
                </a:cubicBezTo>
                <a:cubicBezTo>
                  <a:pt x="462114" y="582786"/>
                  <a:pt x="455972" y="564356"/>
                  <a:pt x="454742" y="560667"/>
                </a:cubicBezTo>
                <a:cubicBezTo>
                  <a:pt x="453922" y="558209"/>
                  <a:pt x="453720" y="555449"/>
                  <a:pt x="452283" y="553293"/>
                </a:cubicBezTo>
                <a:cubicBezTo>
                  <a:pt x="449006" y="548377"/>
                  <a:pt x="447367" y="541821"/>
                  <a:pt x="442451" y="538544"/>
                </a:cubicBezTo>
                <a:lnTo>
                  <a:pt x="435077" y="533628"/>
                </a:lnTo>
                <a:cubicBezTo>
                  <a:pt x="421148" y="512735"/>
                  <a:pt x="444090" y="545099"/>
                  <a:pt x="415413" y="516422"/>
                </a:cubicBezTo>
                <a:cubicBezTo>
                  <a:pt x="403491" y="504500"/>
                  <a:pt x="409437" y="509160"/>
                  <a:pt x="398206" y="501673"/>
                </a:cubicBezTo>
                <a:cubicBezTo>
                  <a:pt x="393372" y="494422"/>
                  <a:pt x="393013" y="492839"/>
                  <a:pt x="385916" y="486925"/>
                </a:cubicBezTo>
                <a:cubicBezTo>
                  <a:pt x="378255" y="480541"/>
                  <a:pt x="379344" y="484241"/>
                  <a:pt x="373625" y="477093"/>
                </a:cubicBezTo>
                <a:cubicBezTo>
                  <a:pt x="366949" y="468748"/>
                  <a:pt x="367690" y="466660"/>
                  <a:pt x="363793" y="454970"/>
                </a:cubicBezTo>
                <a:lnTo>
                  <a:pt x="363793" y="454970"/>
                </a:lnTo>
                <a:cubicBezTo>
                  <a:pt x="362154" y="452512"/>
                  <a:pt x="360077" y="450296"/>
                  <a:pt x="358877" y="447596"/>
                </a:cubicBezTo>
                <a:cubicBezTo>
                  <a:pt x="356772" y="442860"/>
                  <a:pt x="355600" y="437763"/>
                  <a:pt x="353961" y="432847"/>
                </a:cubicBezTo>
                <a:lnTo>
                  <a:pt x="351503" y="425473"/>
                </a:lnTo>
                <a:lnTo>
                  <a:pt x="349045" y="418099"/>
                </a:lnTo>
                <a:lnTo>
                  <a:pt x="346587" y="410725"/>
                </a:lnTo>
                <a:cubicBezTo>
                  <a:pt x="345768" y="404170"/>
                  <a:pt x="345311" y="397559"/>
                  <a:pt x="344129" y="391060"/>
                </a:cubicBezTo>
                <a:cubicBezTo>
                  <a:pt x="343666" y="388511"/>
                  <a:pt x="342383" y="386177"/>
                  <a:pt x="341671" y="383686"/>
                </a:cubicBezTo>
                <a:cubicBezTo>
                  <a:pt x="340743" y="380438"/>
                  <a:pt x="339946" y="377152"/>
                  <a:pt x="339213" y="373854"/>
                </a:cubicBezTo>
                <a:cubicBezTo>
                  <a:pt x="338307" y="369776"/>
                  <a:pt x="337441" y="365685"/>
                  <a:pt x="336754" y="361564"/>
                </a:cubicBezTo>
                <a:cubicBezTo>
                  <a:pt x="335801" y="355849"/>
                  <a:pt x="335432" y="350038"/>
                  <a:pt x="334296" y="344357"/>
                </a:cubicBezTo>
                <a:cubicBezTo>
                  <a:pt x="332971" y="337732"/>
                  <a:pt x="331516" y="331103"/>
                  <a:pt x="329380" y="324693"/>
                </a:cubicBezTo>
                <a:lnTo>
                  <a:pt x="324464" y="309944"/>
                </a:lnTo>
                <a:cubicBezTo>
                  <a:pt x="323645" y="284544"/>
                  <a:pt x="323378" y="259120"/>
                  <a:pt x="322006" y="233744"/>
                </a:cubicBezTo>
                <a:cubicBezTo>
                  <a:pt x="321737" y="228767"/>
                  <a:pt x="320207" y="223936"/>
                  <a:pt x="319548" y="218996"/>
                </a:cubicBezTo>
                <a:cubicBezTo>
                  <a:pt x="318567" y="211641"/>
                  <a:pt x="318310" y="204192"/>
                  <a:pt x="317090" y="196873"/>
                </a:cubicBezTo>
                <a:cubicBezTo>
                  <a:pt x="316664" y="194317"/>
                  <a:pt x="315260" y="192013"/>
                  <a:pt x="314632" y="189499"/>
                </a:cubicBezTo>
                <a:cubicBezTo>
                  <a:pt x="313619" y="185446"/>
                  <a:pt x="312993" y="181306"/>
                  <a:pt x="312174" y="177209"/>
                </a:cubicBezTo>
                <a:cubicBezTo>
                  <a:pt x="312993" y="155906"/>
                  <a:pt x="313165" y="134568"/>
                  <a:pt x="314632" y="113299"/>
                </a:cubicBezTo>
                <a:cubicBezTo>
                  <a:pt x="315322" y="103296"/>
                  <a:pt x="325902" y="97114"/>
                  <a:pt x="331838" y="91177"/>
                </a:cubicBezTo>
                <a:lnTo>
                  <a:pt x="336754" y="86260"/>
                </a:lnTo>
                <a:lnTo>
                  <a:pt x="341671" y="71512"/>
                </a:lnTo>
                <a:lnTo>
                  <a:pt x="344129" y="64138"/>
                </a:lnTo>
                <a:cubicBezTo>
                  <a:pt x="343310" y="59222"/>
                  <a:pt x="342880" y="54224"/>
                  <a:pt x="341671" y="49389"/>
                </a:cubicBezTo>
                <a:cubicBezTo>
                  <a:pt x="340414" y="44362"/>
                  <a:pt x="331593" y="34172"/>
                  <a:pt x="336754" y="34641"/>
                </a:cubicBezTo>
                <a:cubicBezTo>
                  <a:pt x="377510" y="38346"/>
                  <a:pt x="350045" y="35173"/>
                  <a:pt x="378542" y="39557"/>
                </a:cubicBezTo>
                <a:cubicBezTo>
                  <a:pt x="384268" y="40438"/>
                  <a:pt x="390048" y="40979"/>
                  <a:pt x="395748" y="42015"/>
                </a:cubicBezTo>
                <a:cubicBezTo>
                  <a:pt x="399072" y="42619"/>
                  <a:pt x="402282" y="43740"/>
                  <a:pt x="405580" y="44473"/>
                </a:cubicBezTo>
                <a:cubicBezTo>
                  <a:pt x="409659" y="45379"/>
                  <a:pt x="413774" y="46112"/>
                  <a:pt x="417871" y="46931"/>
                </a:cubicBezTo>
                <a:cubicBezTo>
                  <a:pt x="428522" y="46112"/>
                  <a:pt x="439273" y="46139"/>
                  <a:pt x="449825" y="44473"/>
                </a:cubicBezTo>
                <a:cubicBezTo>
                  <a:pt x="454944" y="43665"/>
                  <a:pt x="459658" y="41196"/>
                  <a:pt x="464574" y="39557"/>
                </a:cubicBezTo>
                <a:lnTo>
                  <a:pt x="471948" y="37099"/>
                </a:lnTo>
                <a:lnTo>
                  <a:pt x="481780" y="22351"/>
                </a:lnTo>
                <a:cubicBezTo>
                  <a:pt x="512148" y="-23201"/>
                  <a:pt x="483742" y="14977"/>
                  <a:pt x="624348" y="14977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2" name="Forme libre 1831"/>
          <p:cNvSpPr/>
          <p:nvPr/>
        </p:nvSpPr>
        <p:spPr>
          <a:xfrm>
            <a:off x="7396316" y="3202858"/>
            <a:ext cx="449826" cy="334297"/>
          </a:xfrm>
          <a:custGeom>
            <a:avLst/>
            <a:gdLst>
              <a:gd name="connsiteX0" fmla="*/ 172065 w 449826"/>
              <a:gd name="connsiteY0" fmla="*/ 149942 h 334297"/>
              <a:gd name="connsiteX1" fmla="*/ 159774 w 449826"/>
              <a:gd name="connsiteY1" fmla="*/ 159774 h 334297"/>
              <a:gd name="connsiteX2" fmla="*/ 154858 w 449826"/>
              <a:gd name="connsiteY2" fmla="*/ 167148 h 334297"/>
              <a:gd name="connsiteX3" fmla="*/ 147484 w 449826"/>
              <a:gd name="connsiteY3" fmla="*/ 169607 h 334297"/>
              <a:gd name="connsiteX4" fmla="*/ 132736 w 449826"/>
              <a:gd name="connsiteY4" fmla="*/ 176981 h 334297"/>
              <a:gd name="connsiteX5" fmla="*/ 113071 w 449826"/>
              <a:gd name="connsiteY5" fmla="*/ 186813 h 334297"/>
              <a:gd name="connsiteX6" fmla="*/ 113071 w 449826"/>
              <a:gd name="connsiteY6" fmla="*/ 186813 h 334297"/>
              <a:gd name="connsiteX7" fmla="*/ 98323 w 449826"/>
              <a:gd name="connsiteY7" fmla="*/ 194187 h 334297"/>
              <a:gd name="connsiteX8" fmla="*/ 93407 w 449826"/>
              <a:gd name="connsiteY8" fmla="*/ 201561 h 334297"/>
              <a:gd name="connsiteX9" fmla="*/ 86032 w 449826"/>
              <a:gd name="connsiteY9" fmla="*/ 204019 h 334297"/>
              <a:gd name="connsiteX10" fmla="*/ 81116 w 449826"/>
              <a:gd name="connsiteY10" fmla="*/ 208936 h 334297"/>
              <a:gd name="connsiteX11" fmla="*/ 73742 w 449826"/>
              <a:gd name="connsiteY11" fmla="*/ 213852 h 334297"/>
              <a:gd name="connsiteX12" fmla="*/ 61452 w 449826"/>
              <a:gd name="connsiteY12" fmla="*/ 228600 h 334297"/>
              <a:gd name="connsiteX13" fmla="*/ 54078 w 449826"/>
              <a:gd name="connsiteY13" fmla="*/ 233516 h 334297"/>
              <a:gd name="connsiteX14" fmla="*/ 46703 w 449826"/>
              <a:gd name="connsiteY14" fmla="*/ 245807 h 334297"/>
              <a:gd name="connsiteX15" fmla="*/ 36871 w 449826"/>
              <a:gd name="connsiteY15" fmla="*/ 258097 h 334297"/>
              <a:gd name="connsiteX16" fmla="*/ 19665 w 449826"/>
              <a:gd name="connsiteY16" fmla="*/ 277761 h 334297"/>
              <a:gd name="connsiteX17" fmla="*/ 12290 w 449826"/>
              <a:gd name="connsiteY17" fmla="*/ 290052 h 334297"/>
              <a:gd name="connsiteX18" fmla="*/ 0 w 449826"/>
              <a:gd name="connsiteY18" fmla="*/ 302342 h 334297"/>
              <a:gd name="connsiteX19" fmla="*/ 7374 w 449826"/>
              <a:gd name="connsiteY19" fmla="*/ 322007 h 334297"/>
              <a:gd name="connsiteX20" fmla="*/ 9832 w 449826"/>
              <a:gd name="connsiteY20" fmla="*/ 329381 h 334297"/>
              <a:gd name="connsiteX21" fmla="*/ 17207 w 449826"/>
              <a:gd name="connsiteY21" fmla="*/ 334297 h 334297"/>
              <a:gd name="connsiteX22" fmla="*/ 27039 w 449826"/>
              <a:gd name="connsiteY22" fmla="*/ 331839 h 334297"/>
              <a:gd name="connsiteX23" fmla="*/ 41787 w 449826"/>
              <a:gd name="connsiteY23" fmla="*/ 329381 h 334297"/>
              <a:gd name="connsiteX24" fmla="*/ 56536 w 449826"/>
              <a:gd name="connsiteY24" fmla="*/ 324465 h 334297"/>
              <a:gd name="connsiteX25" fmla="*/ 81116 w 449826"/>
              <a:gd name="connsiteY25" fmla="*/ 319548 h 334297"/>
              <a:gd name="connsiteX26" fmla="*/ 93407 w 449826"/>
              <a:gd name="connsiteY26" fmla="*/ 317090 h 334297"/>
              <a:gd name="connsiteX27" fmla="*/ 113071 w 449826"/>
              <a:gd name="connsiteY27" fmla="*/ 312174 h 334297"/>
              <a:gd name="connsiteX28" fmla="*/ 115529 w 449826"/>
              <a:gd name="connsiteY28" fmla="*/ 304800 h 334297"/>
              <a:gd name="connsiteX29" fmla="*/ 137652 w 449826"/>
              <a:gd name="connsiteY29" fmla="*/ 287594 h 334297"/>
              <a:gd name="connsiteX30" fmla="*/ 142568 w 449826"/>
              <a:gd name="connsiteY30" fmla="*/ 282677 h 334297"/>
              <a:gd name="connsiteX31" fmla="*/ 147484 w 449826"/>
              <a:gd name="connsiteY31" fmla="*/ 275303 h 334297"/>
              <a:gd name="connsiteX32" fmla="*/ 162232 w 449826"/>
              <a:gd name="connsiteY32" fmla="*/ 270387 h 334297"/>
              <a:gd name="connsiteX33" fmla="*/ 181897 w 449826"/>
              <a:gd name="connsiteY33" fmla="*/ 260555 h 334297"/>
              <a:gd name="connsiteX34" fmla="*/ 204019 w 449826"/>
              <a:gd name="connsiteY34" fmla="*/ 253181 h 334297"/>
              <a:gd name="connsiteX35" fmla="*/ 218768 w 449826"/>
              <a:gd name="connsiteY35" fmla="*/ 248265 h 334297"/>
              <a:gd name="connsiteX36" fmla="*/ 226142 w 449826"/>
              <a:gd name="connsiteY36" fmla="*/ 245807 h 334297"/>
              <a:gd name="connsiteX37" fmla="*/ 231058 w 449826"/>
              <a:gd name="connsiteY37" fmla="*/ 240890 h 334297"/>
              <a:gd name="connsiteX38" fmla="*/ 240890 w 449826"/>
              <a:gd name="connsiteY38" fmla="*/ 238432 h 334297"/>
              <a:gd name="connsiteX39" fmla="*/ 248265 w 449826"/>
              <a:gd name="connsiteY39" fmla="*/ 235974 h 334297"/>
              <a:gd name="connsiteX40" fmla="*/ 258097 w 449826"/>
              <a:gd name="connsiteY40" fmla="*/ 233516 h 334297"/>
              <a:gd name="connsiteX41" fmla="*/ 280219 w 449826"/>
              <a:gd name="connsiteY41" fmla="*/ 223684 h 334297"/>
              <a:gd name="connsiteX42" fmla="*/ 285136 w 449826"/>
              <a:gd name="connsiteY42" fmla="*/ 218768 h 334297"/>
              <a:gd name="connsiteX43" fmla="*/ 299884 w 449826"/>
              <a:gd name="connsiteY43" fmla="*/ 213852 h 334297"/>
              <a:gd name="connsiteX44" fmla="*/ 307258 w 449826"/>
              <a:gd name="connsiteY44" fmla="*/ 208936 h 334297"/>
              <a:gd name="connsiteX45" fmla="*/ 312174 w 449826"/>
              <a:gd name="connsiteY45" fmla="*/ 204019 h 334297"/>
              <a:gd name="connsiteX46" fmla="*/ 326923 w 449826"/>
              <a:gd name="connsiteY46" fmla="*/ 194187 h 334297"/>
              <a:gd name="connsiteX47" fmla="*/ 336755 w 449826"/>
              <a:gd name="connsiteY47" fmla="*/ 179439 h 334297"/>
              <a:gd name="connsiteX48" fmla="*/ 349045 w 449826"/>
              <a:gd name="connsiteY48" fmla="*/ 164690 h 334297"/>
              <a:gd name="connsiteX49" fmla="*/ 351503 w 449826"/>
              <a:gd name="connsiteY49" fmla="*/ 157316 h 334297"/>
              <a:gd name="connsiteX50" fmla="*/ 361336 w 449826"/>
              <a:gd name="connsiteY50" fmla="*/ 145026 h 334297"/>
              <a:gd name="connsiteX51" fmla="*/ 368710 w 449826"/>
              <a:gd name="connsiteY51" fmla="*/ 130277 h 334297"/>
              <a:gd name="connsiteX52" fmla="*/ 376084 w 449826"/>
              <a:gd name="connsiteY52" fmla="*/ 122903 h 334297"/>
              <a:gd name="connsiteX53" fmla="*/ 385916 w 449826"/>
              <a:gd name="connsiteY53" fmla="*/ 108155 h 334297"/>
              <a:gd name="connsiteX54" fmla="*/ 390832 w 449826"/>
              <a:gd name="connsiteY54" fmla="*/ 100781 h 334297"/>
              <a:gd name="connsiteX55" fmla="*/ 408039 w 449826"/>
              <a:gd name="connsiteY55" fmla="*/ 86032 h 334297"/>
              <a:gd name="connsiteX56" fmla="*/ 415413 w 449826"/>
              <a:gd name="connsiteY56" fmla="*/ 78658 h 334297"/>
              <a:gd name="connsiteX57" fmla="*/ 430161 w 449826"/>
              <a:gd name="connsiteY57" fmla="*/ 71284 h 334297"/>
              <a:gd name="connsiteX58" fmla="*/ 435078 w 449826"/>
              <a:gd name="connsiteY58" fmla="*/ 66368 h 334297"/>
              <a:gd name="connsiteX59" fmla="*/ 442452 w 449826"/>
              <a:gd name="connsiteY59" fmla="*/ 63910 h 334297"/>
              <a:gd name="connsiteX60" fmla="*/ 449826 w 449826"/>
              <a:gd name="connsiteY60" fmla="*/ 58994 h 334297"/>
              <a:gd name="connsiteX61" fmla="*/ 444910 w 449826"/>
              <a:gd name="connsiteY61" fmla="*/ 36871 h 334297"/>
              <a:gd name="connsiteX62" fmla="*/ 439994 w 449826"/>
              <a:gd name="connsiteY62" fmla="*/ 29497 h 334297"/>
              <a:gd name="connsiteX63" fmla="*/ 435078 w 449826"/>
              <a:gd name="connsiteY63" fmla="*/ 14748 h 334297"/>
              <a:gd name="connsiteX64" fmla="*/ 432619 w 449826"/>
              <a:gd name="connsiteY64" fmla="*/ 7374 h 334297"/>
              <a:gd name="connsiteX65" fmla="*/ 427703 w 449826"/>
              <a:gd name="connsiteY65" fmla="*/ 0 h 334297"/>
              <a:gd name="connsiteX66" fmla="*/ 412955 w 449826"/>
              <a:gd name="connsiteY66" fmla="*/ 4916 h 334297"/>
              <a:gd name="connsiteX67" fmla="*/ 405581 w 449826"/>
              <a:gd name="connsiteY67" fmla="*/ 9832 h 334297"/>
              <a:gd name="connsiteX68" fmla="*/ 398207 w 449826"/>
              <a:gd name="connsiteY68" fmla="*/ 12290 h 334297"/>
              <a:gd name="connsiteX69" fmla="*/ 388374 w 449826"/>
              <a:gd name="connsiteY69" fmla="*/ 17207 h 334297"/>
              <a:gd name="connsiteX70" fmla="*/ 381000 w 449826"/>
              <a:gd name="connsiteY70" fmla="*/ 19665 h 334297"/>
              <a:gd name="connsiteX71" fmla="*/ 373626 w 449826"/>
              <a:gd name="connsiteY71" fmla="*/ 24581 h 334297"/>
              <a:gd name="connsiteX72" fmla="*/ 358878 w 449826"/>
              <a:gd name="connsiteY72" fmla="*/ 29497 h 334297"/>
              <a:gd name="connsiteX73" fmla="*/ 353961 w 449826"/>
              <a:gd name="connsiteY73" fmla="*/ 34413 h 334297"/>
              <a:gd name="connsiteX74" fmla="*/ 339213 w 449826"/>
              <a:gd name="connsiteY74" fmla="*/ 39329 h 334297"/>
              <a:gd name="connsiteX75" fmla="*/ 331839 w 449826"/>
              <a:gd name="connsiteY75" fmla="*/ 46703 h 334297"/>
              <a:gd name="connsiteX76" fmla="*/ 324465 w 449826"/>
              <a:gd name="connsiteY76" fmla="*/ 49161 h 334297"/>
              <a:gd name="connsiteX77" fmla="*/ 317090 w 449826"/>
              <a:gd name="connsiteY77" fmla="*/ 54077 h 334297"/>
              <a:gd name="connsiteX78" fmla="*/ 299884 w 449826"/>
              <a:gd name="connsiteY78" fmla="*/ 58994 h 334297"/>
              <a:gd name="connsiteX79" fmla="*/ 292510 w 449826"/>
              <a:gd name="connsiteY79" fmla="*/ 61452 h 334297"/>
              <a:gd name="connsiteX80" fmla="*/ 272845 w 449826"/>
              <a:gd name="connsiteY80" fmla="*/ 66368 h 334297"/>
              <a:gd name="connsiteX81" fmla="*/ 258097 w 449826"/>
              <a:gd name="connsiteY81" fmla="*/ 71284 h 334297"/>
              <a:gd name="connsiteX82" fmla="*/ 243349 w 449826"/>
              <a:gd name="connsiteY82" fmla="*/ 81116 h 334297"/>
              <a:gd name="connsiteX83" fmla="*/ 235974 w 449826"/>
              <a:gd name="connsiteY83" fmla="*/ 93407 h 334297"/>
              <a:gd name="connsiteX84" fmla="*/ 233516 w 449826"/>
              <a:gd name="connsiteY84" fmla="*/ 100781 h 334297"/>
              <a:gd name="connsiteX85" fmla="*/ 228600 w 449826"/>
              <a:gd name="connsiteY85" fmla="*/ 108155 h 334297"/>
              <a:gd name="connsiteX86" fmla="*/ 226142 w 449826"/>
              <a:gd name="connsiteY86" fmla="*/ 115529 h 334297"/>
              <a:gd name="connsiteX87" fmla="*/ 218768 w 449826"/>
              <a:gd name="connsiteY87" fmla="*/ 120445 h 334297"/>
              <a:gd name="connsiteX88" fmla="*/ 213852 w 449826"/>
              <a:gd name="connsiteY88" fmla="*/ 127819 h 334297"/>
              <a:gd name="connsiteX89" fmla="*/ 189271 w 449826"/>
              <a:gd name="connsiteY89" fmla="*/ 147484 h 334297"/>
              <a:gd name="connsiteX90" fmla="*/ 181897 w 449826"/>
              <a:gd name="connsiteY90" fmla="*/ 152400 h 334297"/>
              <a:gd name="connsiteX91" fmla="*/ 167149 w 449826"/>
              <a:gd name="connsiteY91" fmla="*/ 157316 h 334297"/>
              <a:gd name="connsiteX92" fmla="*/ 172065 w 449826"/>
              <a:gd name="connsiteY92" fmla="*/ 149942 h 33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49826" h="334297">
                <a:moveTo>
                  <a:pt x="172065" y="149942"/>
                </a:moveTo>
                <a:cubicBezTo>
                  <a:pt x="167968" y="153219"/>
                  <a:pt x="163484" y="156064"/>
                  <a:pt x="159774" y="159774"/>
                </a:cubicBezTo>
                <a:cubicBezTo>
                  <a:pt x="157685" y="161863"/>
                  <a:pt x="157165" y="165302"/>
                  <a:pt x="154858" y="167148"/>
                </a:cubicBezTo>
                <a:cubicBezTo>
                  <a:pt x="152835" y="168767"/>
                  <a:pt x="149801" y="168448"/>
                  <a:pt x="147484" y="169607"/>
                </a:cubicBezTo>
                <a:cubicBezTo>
                  <a:pt x="128432" y="179134"/>
                  <a:pt x="151264" y="170805"/>
                  <a:pt x="132736" y="176981"/>
                </a:cubicBezTo>
                <a:cubicBezTo>
                  <a:pt x="124154" y="185561"/>
                  <a:pt x="130018" y="181164"/>
                  <a:pt x="113071" y="186813"/>
                </a:cubicBezTo>
                <a:lnTo>
                  <a:pt x="113071" y="186813"/>
                </a:lnTo>
                <a:cubicBezTo>
                  <a:pt x="103541" y="193166"/>
                  <a:pt x="108500" y="190795"/>
                  <a:pt x="98323" y="194187"/>
                </a:cubicBezTo>
                <a:cubicBezTo>
                  <a:pt x="96684" y="196645"/>
                  <a:pt x="95714" y="199716"/>
                  <a:pt x="93407" y="201561"/>
                </a:cubicBezTo>
                <a:cubicBezTo>
                  <a:pt x="91383" y="203180"/>
                  <a:pt x="88254" y="202686"/>
                  <a:pt x="86032" y="204019"/>
                </a:cubicBezTo>
                <a:cubicBezTo>
                  <a:pt x="84045" y="205211"/>
                  <a:pt x="82926" y="207488"/>
                  <a:pt x="81116" y="208936"/>
                </a:cubicBezTo>
                <a:cubicBezTo>
                  <a:pt x="78809" y="210782"/>
                  <a:pt x="76011" y="211961"/>
                  <a:pt x="73742" y="213852"/>
                </a:cubicBezTo>
                <a:cubicBezTo>
                  <a:pt x="49581" y="233986"/>
                  <a:pt x="80787" y="209265"/>
                  <a:pt x="61452" y="228600"/>
                </a:cubicBezTo>
                <a:cubicBezTo>
                  <a:pt x="59363" y="230689"/>
                  <a:pt x="56536" y="231877"/>
                  <a:pt x="54078" y="233516"/>
                </a:cubicBezTo>
                <a:cubicBezTo>
                  <a:pt x="47110" y="254410"/>
                  <a:pt x="56828" y="228931"/>
                  <a:pt x="46703" y="245807"/>
                </a:cubicBezTo>
                <a:cubicBezTo>
                  <a:pt x="38789" y="258998"/>
                  <a:pt x="51556" y="248307"/>
                  <a:pt x="36871" y="258097"/>
                </a:cubicBezTo>
                <a:cubicBezTo>
                  <a:pt x="25400" y="275303"/>
                  <a:pt x="31955" y="269568"/>
                  <a:pt x="19665" y="277761"/>
                </a:cubicBezTo>
                <a:cubicBezTo>
                  <a:pt x="15396" y="290569"/>
                  <a:pt x="20004" y="280411"/>
                  <a:pt x="12290" y="290052"/>
                </a:cubicBezTo>
                <a:cubicBezTo>
                  <a:pt x="2924" y="301758"/>
                  <a:pt x="12643" y="293913"/>
                  <a:pt x="0" y="302342"/>
                </a:cubicBezTo>
                <a:cubicBezTo>
                  <a:pt x="4742" y="326052"/>
                  <a:pt x="-1065" y="305129"/>
                  <a:pt x="7374" y="322007"/>
                </a:cubicBezTo>
                <a:cubicBezTo>
                  <a:pt x="8533" y="324324"/>
                  <a:pt x="8213" y="327358"/>
                  <a:pt x="9832" y="329381"/>
                </a:cubicBezTo>
                <a:cubicBezTo>
                  <a:pt x="11678" y="331688"/>
                  <a:pt x="14749" y="332658"/>
                  <a:pt x="17207" y="334297"/>
                </a:cubicBezTo>
                <a:cubicBezTo>
                  <a:pt x="20484" y="333478"/>
                  <a:pt x="23726" y="332502"/>
                  <a:pt x="27039" y="331839"/>
                </a:cubicBezTo>
                <a:cubicBezTo>
                  <a:pt x="31926" y="330862"/>
                  <a:pt x="36952" y="330590"/>
                  <a:pt x="41787" y="329381"/>
                </a:cubicBezTo>
                <a:cubicBezTo>
                  <a:pt x="46815" y="328124"/>
                  <a:pt x="51454" y="325482"/>
                  <a:pt x="56536" y="324465"/>
                </a:cubicBezTo>
                <a:lnTo>
                  <a:pt x="81116" y="319548"/>
                </a:lnTo>
                <a:cubicBezTo>
                  <a:pt x="85213" y="318729"/>
                  <a:pt x="89443" y="318411"/>
                  <a:pt x="93407" y="317090"/>
                </a:cubicBezTo>
                <a:cubicBezTo>
                  <a:pt x="104744" y="313311"/>
                  <a:pt x="98240" y="315140"/>
                  <a:pt x="113071" y="312174"/>
                </a:cubicBezTo>
                <a:cubicBezTo>
                  <a:pt x="113890" y="309716"/>
                  <a:pt x="114092" y="306956"/>
                  <a:pt x="115529" y="304800"/>
                </a:cubicBezTo>
                <a:cubicBezTo>
                  <a:pt x="122451" y="294416"/>
                  <a:pt x="127880" y="297368"/>
                  <a:pt x="137652" y="287594"/>
                </a:cubicBezTo>
                <a:cubicBezTo>
                  <a:pt x="139291" y="285955"/>
                  <a:pt x="141120" y="284487"/>
                  <a:pt x="142568" y="282677"/>
                </a:cubicBezTo>
                <a:cubicBezTo>
                  <a:pt x="144413" y="280370"/>
                  <a:pt x="144979" y="276869"/>
                  <a:pt x="147484" y="275303"/>
                </a:cubicBezTo>
                <a:cubicBezTo>
                  <a:pt x="151878" y="272557"/>
                  <a:pt x="162232" y="270387"/>
                  <a:pt x="162232" y="270387"/>
                </a:cubicBezTo>
                <a:cubicBezTo>
                  <a:pt x="170814" y="261807"/>
                  <a:pt x="164950" y="266204"/>
                  <a:pt x="181897" y="260555"/>
                </a:cubicBezTo>
                <a:lnTo>
                  <a:pt x="204019" y="253181"/>
                </a:lnTo>
                <a:lnTo>
                  <a:pt x="218768" y="248265"/>
                </a:lnTo>
                <a:lnTo>
                  <a:pt x="226142" y="245807"/>
                </a:lnTo>
                <a:cubicBezTo>
                  <a:pt x="227781" y="244168"/>
                  <a:pt x="228985" y="241927"/>
                  <a:pt x="231058" y="240890"/>
                </a:cubicBezTo>
                <a:cubicBezTo>
                  <a:pt x="234079" y="239379"/>
                  <a:pt x="237642" y="239360"/>
                  <a:pt x="240890" y="238432"/>
                </a:cubicBezTo>
                <a:cubicBezTo>
                  <a:pt x="243382" y="237720"/>
                  <a:pt x="245773" y="236686"/>
                  <a:pt x="248265" y="235974"/>
                </a:cubicBezTo>
                <a:cubicBezTo>
                  <a:pt x="251513" y="235046"/>
                  <a:pt x="254861" y="234487"/>
                  <a:pt x="258097" y="233516"/>
                </a:cubicBezTo>
                <a:cubicBezTo>
                  <a:pt x="269013" y="230241"/>
                  <a:pt x="272316" y="230006"/>
                  <a:pt x="280219" y="223684"/>
                </a:cubicBezTo>
                <a:cubicBezTo>
                  <a:pt x="282029" y="222236"/>
                  <a:pt x="283063" y="219804"/>
                  <a:pt x="285136" y="218768"/>
                </a:cubicBezTo>
                <a:cubicBezTo>
                  <a:pt x="289771" y="216451"/>
                  <a:pt x="295572" y="216726"/>
                  <a:pt x="299884" y="213852"/>
                </a:cubicBezTo>
                <a:cubicBezTo>
                  <a:pt x="302342" y="212213"/>
                  <a:pt x="304951" y="210782"/>
                  <a:pt x="307258" y="208936"/>
                </a:cubicBezTo>
                <a:cubicBezTo>
                  <a:pt x="309068" y="207488"/>
                  <a:pt x="310320" y="205410"/>
                  <a:pt x="312174" y="204019"/>
                </a:cubicBezTo>
                <a:cubicBezTo>
                  <a:pt x="316901" y="200474"/>
                  <a:pt x="326923" y="194187"/>
                  <a:pt x="326923" y="194187"/>
                </a:cubicBezTo>
                <a:cubicBezTo>
                  <a:pt x="330200" y="189271"/>
                  <a:pt x="332577" y="183617"/>
                  <a:pt x="336755" y="179439"/>
                </a:cubicBezTo>
                <a:cubicBezTo>
                  <a:pt x="342193" y="174001"/>
                  <a:pt x="345622" y="171536"/>
                  <a:pt x="349045" y="164690"/>
                </a:cubicBezTo>
                <a:cubicBezTo>
                  <a:pt x="350204" y="162373"/>
                  <a:pt x="350344" y="159633"/>
                  <a:pt x="351503" y="157316"/>
                </a:cubicBezTo>
                <a:cubicBezTo>
                  <a:pt x="354604" y="151113"/>
                  <a:pt x="356762" y="149599"/>
                  <a:pt x="361336" y="145026"/>
                </a:cubicBezTo>
                <a:cubicBezTo>
                  <a:pt x="363799" y="137636"/>
                  <a:pt x="363416" y="136630"/>
                  <a:pt x="368710" y="130277"/>
                </a:cubicBezTo>
                <a:cubicBezTo>
                  <a:pt x="370935" y="127606"/>
                  <a:pt x="373950" y="125647"/>
                  <a:pt x="376084" y="122903"/>
                </a:cubicBezTo>
                <a:cubicBezTo>
                  <a:pt x="379711" y="118239"/>
                  <a:pt x="382639" y="113071"/>
                  <a:pt x="385916" y="108155"/>
                </a:cubicBezTo>
                <a:cubicBezTo>
                  <a:pt x="387555" y="105697"/>
                  <a:pt x="388743" y="102870"/>
                  <a:pt x="390832" y="100781"/>
                </a:cubicBezTo>
                <a:cubicBezTo>
                  <a:pt x="420376" y="71237"/>
                  <a:pt x="385577" y="104750"/>
                  <a:pt x="408039" y="86032"/>
                </a:cubicBezTo>
                <a:cubicBezTo>
                  <a:pt x="410709" y="83807"/>
                  <a:pt x="412743" y="80883"/>
                  <a:pt x="415413" y="78658"/>
                </a:cubicBezTo>
                <a:cubicBezTo>
                  <a:pt x="421766" y="73364"/>
                  <a:pt x="422771" y="73747"/>
                  <a:pt x="430161" y="71284"/>
                </a:cubicBezTo>
                <a:cubicBezTo>
                  <a:pt x="431800" y="69645"/>
                  <a:pt x="433091" y="67560"/>
                  <a:pt x="435078" y="66368"/>
                </a:cubicBezTo>
                <a:cubicBezTo>
                  <a:pt x="437300" y="65035"/>
                  <a:pt x="440135" y="65069"/>
                  <a:pt x="442452" y="63910"/>
                </a:cubicBezTo>
                <a:cubicBezTo>
                  <a:pt x="445094" y="62589"/>
                  <a:pt x="447368" y="60633"/>
                  <a:pt x="449826" y="58994"/>
                </a:cubicBezTo>
                <a:cubicBezTo>
                  <a:pt x="448882" y="53329"/>
                  <a:pt x="447936" y="42922"/>
                  <a:pt x="444910" y="36871"/>
                </a:cubicBezTo>
                <a:cubicBezTo>
                  <a:pt x="443589" y="34229"/>
                  <a:pt x="441194" y="32197"/>
                  <a:pt x="439994" y="29497"/>
                </a:cubicBezTo>
                <a:cubicBezTo>
                  <a:pt x="437889" y="24761"/>
                  <a:pt x="436717" y="19664"/>
                  <a:pt x="435078" y="14748"/>
                </a:cubicBezTo>
                <a:cubicBezTo>
                  <a:pt x="434259" y="12290"/>
                  <a:pt x="434056" y="9530"/>
                  <a:pt x="432619" y="7374"/>
                </a:cubicBezTo>
                <a:lnTo>
                  <a:pt x="427703" y="0"/>
                </a:lnTo>
                <a:cubicBezTo>
                  <a:pt x="422787" y="1639"/>
                  <a:pt x="417267" y="2042"/>
                  <a:pt x="412955" y="4916"/>
                </a:cubicBezTo>
                <a:cubicBezTo>
                  <a:pt x="410497" y="6555"/>
                  <a:pt x="408223" y="8511"/>
                  <a:pt x="405581" y="9832"/>
                </a:cubicBezTo>
                <a:cubicBezTo>
                  <a:pt x="403264" y="10991"/>
                  <a:pt x="400588" y="11269"/>
                  <a:pt x="398207" y="12290"/>
                </a:cubicBezTo>
                <a:cubicBezTo>
                  <a:pt x="394839" y="13734"/>
                  <a:pt x="391742" y="15763"/>
                  <a:pt x="388374" y="17207"/>
                </a:cubicBezTo>
                <a:cubicBezTo>
                  <a:pt x="385993" y="18228"/>
                  <a:pt x="383317" y="18506"/>
                  <a:pt x="381000" y="19665"/>
                </a:cubicBezTo>
                <a:cubicBezTo>
                  <a:pt x="378358" y="20986"/>
                  <a:pt x="376326" y="23381"/>
                  <a:pt x="373626" y="24581"/>
                </a:cubicBezTo>
                <a:cubicBezTo>
                  <a:pt x="368891" y="26686"/>
                  <a:pt x="358878" y="29497"/>
                  <a:pt x="358878" y="29497"/>
                </a:cubicBezTo>
                <a:cubicBezTo>
                  <a:pt x="357239" y="31136"/>
                  <a:pt x="356034" y="33377"/>
                  <a:pt x="353961" y="34413"/>
                </a:cubicBezTo>
                <a:cubicBezTo>
                  <a:pt x="349326" y="36730"/>
                  <a:pt x="339213" y="39329"/>
                  <a:pt x="339213" y="39329"/>
                </a:cubicBezTo>
                <a:cubicBezTo>
                  <a:pt x="336755" y="41787"/>
                  <a:pt x="334731" y="44775"/>
                  <a:pt x="331839" y="46703"/>
                </a:cubicBezTo>
                <a:cubicBezTo>
                  <a:pt x="329683" y="48140"/>
                  <a:pt x="326782" y="48002"/>
                  <a:pt x="324465" y="49161"/>
                </a:cubicBezTo>
                <a:cubicBezTo>
                  <a:pt x="321822" y="50482"/>
                  <a:pt x="319732" y="52756"/>
                  <a:pt x="317090" y="54077"/>
                </a:cubicBezTo>
                <a:cubicBezTo>
                  <a:pt x="313155" y="56045"/>
                  <a:pt x="303568" y="57941"/>
                  <a:pt x="299884" y="58994"/>
                </a:cubicBezTo>
                <a:cubicBezTo>
                  <a:pt x="297393" y="59706"/>
                  <a:pt x="295010" y="60770"/>
                  <a:pt x="292510" y="61452"/>
                </a:cubicBezTo>
                <a:cubicBezTo>
                  <a:pt x="285991" y="63230"/>
                  <a:pt x="279255" y="64231"/>
                  <a:pt x="272845" y="66368"/>
                </a:cubicBezTo>
                <a:cubicBezTo>
                  <a:pt x="267929" y="68007"/>
                  <a:pt x="262409" y="68410"/>
                  <a:pt x="258097" y="71284"/>
                </a:cubicBezTo>
                <a:lnTo>
                  <a:pt x="243349" y="81116"/>
                </a:lnTo>
                <a:cubicBezTo>
                  <a:pt x="236381" y="102010"/>
                  <a:pt x="246099" y="76531"/>
                  <a:pt x="235974" y="93407"/>
                </a:cubicBezTo>
                <a:cubicBezTo>
                  <a:pt x="234641" y="95629"/>
                  <a:pt x="234675" y="98464"/>
                  <a:pt x="233516" y="100781"/>
                </a:cubicBezTo>
                <a:cubicBezTo>
                  <a:pt x="232195" y="103423"/>
                  <a:pt x="229921" y="105513"/>
                  <a:pt x="228600" y="108155"/>
                </a:cubicBezTo>
                <a:cubicBezTo>
                  <a:pt x="227441" y="110472"/>
                  <a:pt x="227761" y="113506"/>
                  <a:pt x="226142" y="115529"/>
                </a:cubicBezTo>
                <a:cubicBezTo>
                  <a:pt x="224297" y="117836"/>
                  <a:pt x="221226" y="118806"/>
                  <a:pt x="218768" y="120445"/>
                </a:cubicBezTo>
                <a:cubicBezTo>
                  <a:pt x="217129" y="122903"/>
                  <a:pt x="215775" y="125576"/>
                  <a:pt x="213852" y="127819"/>
                </a:cubicBezTo>
                <a:cubicBezTo>
                  <a:pt x="204511" y="138716"/>
                  <a:pt x="201923" y="139049"/>
                  <a:pt x="189271" y="147484"/>
                </a:cubicBezTo>
                <a:cubicBezTo>
                  <a:pt x="186813" y="149123"/>
                  <a:pt x="184700" y="151466"/>
                  <a:pt x="181897" y="152400"/>
                </a:cubicBezTo>
                <a:lnTo>
                  <a:pt x="167149" y="157316"/>
                </a:lnTo>
                <a:lnTo>
                  <a:pt x="172065" y="149942"/>
                </a:ln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3" name="Forme libre 1832"/>
          <p:cNvSpPr/>
          <p:nvPr/>
        </p:nvSpPr>
        <p:spPr>
          <a:xfrm>
            <a:off x="7457768" y="3335594"/>
            <a:ext cx="100780" cy="56535"/>
          </a:xfrm>
          <a:custGeom>
            <a:avLst/>
            <a:gdLst>
              <a:gd name="connsiteX0" fmla="*/ 0 w 100780"/>
              <a:gd name="connsiteY0" fmla="*/ 56535 h 56535"/>
              <a:gd name="connsiteX1" fmla="*/ 14748 w 100780"/>
              <a:gd name="connsiteY1" fmla="*/ 54077 h 56535"/>
              <a:gd name="connsiteX2" fmla="*/ 29497 w 100780"/>
              <a:gd name="connsiteY2" fmla="*/ 49161 h 56535"/>
              <a:gd name="connsiteX3" fmla="*/ 36871 w 100780"/>
              <a:gd name="connsiteY3" fmla="*/ 44245 h 56535"/>
              <a:gd name="connsiteX4" fmla="*/ 41787 w 100780"/>
              <a:gd name="connsiteY4" fmla="*/ 36871 h 56535"/>
              <a:gd name="connsiteX5" fmla="*/ 49161 w 100780"/>
              <a:gd name="connsiteY5" fmla="*/ 34412 h 56535"/>
              <a:gd name="connsiteX6" fmla="*/ 63909 w 100780"/>
              <a:gd name="connsiteY6" fmla="*/ 22122 h 56535"/>
              <a:gd name="connsiteX7" fmla="*/ 71284 w 100780"/>
              <a:gd name="connsiteY7" fmla="*/ 19664 h 56535"/>
              <a:gd name="connsiteX8" fmla="*/ 93406 w 100780"/>
              <a:gd name="connsiteY8" fmla="*/ 2458 h 56535"/>
              <a:gd name="connsiteX9" fmla="*/ 100780 w 100780"/>
              <a:gd name="connsiteY9" fmla="*/ 0 h 5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780" h="56535">
                <a:moveTo>
                  <a:pt x="0" y="56535"/>
                </a:moveTo>
                <a:cubicBezTo>
                  <a:pt x="4916" y="55716"/>
                  <a:pt x="9913" y="55286"/>
                  <a:pt x="14748" y="54077"/>
                </a:cubicBezTo>
                <a:cubicBezTo>
                  <a:pt x="19776" y="52820"/>
                  <a:pt x="29497" y="49161"/>
                  <a:pt x="29497" y="49161"/>
                </a:cubicBezTo>
                <a:cubicBezTo>
                  <a:pt x="31955" y="47522"/>
                  <a:pt x="34782" y="46334"/>
                  <a:pt x="36871" y="44245"/>
                </a:cubicBezTo>
                <a:cubicBezTo>
                  <a:pt x="38960" y="42156"/>
                  <a:pt x="39480" y="38717"/>
                  <a:pt x="41787" y="36871"/>
                </a:cubicBezTo>
                <a:cubicBezTo>
                  <a:pt x="43810" y="35252"/>
                  <a:pt x="46703" y="35232"/>
                  <a:pt x="49161" y="34412"/>
                </a:cubicBezTo>
                <a:cubicBezTo>
                  <a:pt x="54597" y="28976"/>
                  <a:pt x="57065" y="25544"/>
                  <a:pt x="63909" y="22122"/>
                </a:cubicBezTo>
                <a:cubicBezTo>
                  <a:pt x="66227" y="20963"/>
                  <a:pt x="68826" y="20483"/>
                  <a:pt x="71284" y="19664"/>
                </a:cubicBezTo>
                <a:cubicBezTo>
                  <a:pt x="77646" y="13302"/>
                  <a:pt x="84586" y="5398"/>
                  <a:pt x="93406" y="2458"/>
                </a:cubicBezTo>
                <a:lnTo>
                  <a:pt x="100780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4" name="Forme libre 1833"/>
          <p:cNvSpPr/>
          <p:nvPr/>
        </p:nvSpPr>
        <p:spPr>
          <a:xfrm>
            <a:off x="6934193" y="2784987"/>
            <a:ext cx="621897" cy="624348"/>
          </a:xfrm>
          <a:custGeom>
            <a:avLst/>
            <a:gdLst>
              <a:gd name="connsiteX0" fmla="*/ 621897 w 621897"/>
              <a:gd name="connsiteY0" fmla="*/ 479323 h 624348"/>
              <a:gd name="connsiteX1" fmla="*/ 585026 w 621897"/>
              <a:gd name="connsiteY1" fmla="*/ 484239 h 624348"/>
              <a:gd name="connsiteX2" fmla="*/ 555530 w 621897"/>
              <a:gd name="connsiteY2" fmla="*/ 489155 h 624348"/>
              <a:gd name="connsiteX3" fmla="*/ 533407 w 621897"/>
              <a:gd name="connsiteY3" fmla="*/ 498987 h 624348"/>
              <a:gd name="connsiteX4" fmla="*/ 518659 w 621897"/>
              <a:gd name="connsiteY4" fmla="*/ 503903 h 624348"/>
              <a:gd name="connsiteX5" fmla="*/ 503910 w 621897"/>
              <a:gd name="connsiteY5" fmla="*/ 508819 h 624348"/>
              <a:gd name="connsiteX6" fmla="*/ 496536 w 621897"/>
              <a:gd name="connsiteY6" fmla="*/ 511278 h 624348"/>
              <a:gd name="connsiteX7" fmla="*/ 489162 w 621897"/>
              <a:gd name="connsiteY7" fmla="*/ 516194 h 624348"/>
              <a:gd name="connsiteX8" fmla="*/ 484246 w 621897"/>
              <a:gd name="connsiteY8" fmla="*/ 530942 h 624348"/>
              <a:gd name="connsiteX9" fmla="*/ 474413 w 621897"/>
              <a:gd name="connsiteY9" fmla="*/ 545690 h 624348"/>
              <a:gd name="connsiteX10" fmla="*/ 471955 w 621897"/>
              <a:gd name="connsiteY10" fmla="*/ 553065 h 624348"/>
              <a:gd name="connsiteX11" fmla="*/ 459665 w 621897"/>
              <a:gd name="connsiteY11" fmla="*/ 555523 h 624348"/>
              <a:gd name="connsiteX12" fmla="*/ 435084 w 621897"/>
              <a:gd name="connsiteY12" fmla="*/ 557981 h 624348"/>
              <a:gd name="connsiteX13" fmla="*/ 420336 w 621897"/>
              <a:gd name="connsiteY13" fmla="*/ 562897 h 624348"/>
              <a:gd name="connsiteX14" fmla="*/ 410504 w 621897"/>
              <a:gd name="connsiteY14" fmla="*/ 577645 h 624348"/>
              <a:gd name="connsiteX15" fmla="*/ 408046 w 621897"/>
              <a:gd name="connsiteY15" fmla="*/ 585019 h 624348"/>
              <a:gd name="connsiteX16" fmla="*/ 400672 w 621897"/>
              <a:gd name="connsiteY16" fmla="*/ 587478 h 624348"/>
              <a:gd name="connsiteX17" fmla="*/ 388381 w 621897"/>
              <a:gd name="connsiteY17" fmla="*/ 594852 h 624348"/>
              <a:gd name="connsiteX18" fmla="*/ 381007 w 621897"/>
              <a:gd name="connsiteY18" fmla="*/ 599768 h 624348"/>
              <a:gd name="connsiteX19" fmla="*/ 373633 w 621897"/>
              <a:gd name="connsiteY19" fmla="*/ 602226 h 624348"/>
              <a:gd name="connsiteX20" fmla="*/ 366259 w 621897"/>
              <a:gd name="connsiteY20" fmla="*/ 607142 h 624348"/>
              <a:gd name="connsiteX21" fmla="*/ 351510 w 621897"/>
              <a:gd name="connsiteY21" fmla="*/ 612058 h 624348"/>
              <a:gd name="connsiteX22" fmla="*/ 344136 w 621897"/>
              <a:gd name="connsiteY22" fmla="*/ 614516 h 624348"/>
              <a:gd name="connsiteX23" fmla="*/ 322013 w 621897"/>
              <a:gd name="connsiteY23" fmla="*/ 621890 h 624348"/>
              <a:gd name="connsiteX24" fmla="*/ 314639 w 621897"/>
              <a:gd name="connsiteY24" fmla="*/ 624348 h 624348"/>
              <a:gd name="connsiteX25" fmla="*/ 253188 w 621897"/>
              <a:gd name="connsiteY25" fmla="*/ 621890 h 624348"/>
              <a:gd name="connsiteX26" fmla="*/ 226149 w 621897"/>
              <a:gd name="connsiteY26" fmla="*/ 614516 h 624348"/>
              <a:gd name="connsiteX27" fmla="*/ 218775 w 621897"/>
              <a:gd name="connsiteY27" fmla="*/ 612058 h 624348"/>
              <a:gd name="connsiteX28" fmla="*/ 226149 w 621897"/>
              <a:gd name="connsiteY28" fmla="*/ 607142 h 624348"/>
              <a:gd name="connsiteX29" fmla="*/ 240897 w 621897"/>
              <a:gd name="connsiteY29" fmla="*/ 604684 h 624348"/>
              <a:gd name="connsiteX30" fmla="*/ 243355 w 621897"/>
              <a:gd name="connsiteY30" fmla="*/ 592394 h 624348"/>
              <a:gd name="connsiteX31" fmla="*/ 248272 w 621897"/>
              <a:gd name="connsiteY31" fmla="*/ 577645 h 624348"/>
              <a:gd name="connsiteX32" fmla="*/ 250730 w 621897"/>
              <a:gd name="connsiteY32" fmla="*/ 570271 h 624348"/>
              <a:gd name="connsiteX33" fmla="*/ 255646 w 621897"/>
              <a:gd name="connsiteY33" fmla="*/ 562897 h 624348"/>
              <a:gd name="connsiteX34" fmla="*/ 270394 w 621897"/>
              <a:gd name="connsiteY34" fmla="*/ 548148 h 624348"/>
              <a:gd name="connsiteX35" fmla="*/ 280226 w 621897"/>
              <a:gd name="connsiteY35" fmla="*/ 526026 h 624348"/>
              <a:gd name="connsiteX36" fmla="*/ 287601 w 621897"/>
              <a:gd name="connsiteY36" fmla="*/ 523568 h 624348"/>
              <a:gd name="connsiteX37" fmla="*/ 302349 w 621897"/>
              <a:gd name="connsiteY37" fmla="*/ 513736 h 624348"/>
              <a:gd name="connsiteX38" fmla="*/ 331846 w 621897"/>
              <a:gd name="connsiteY38" fmla="*/ 503903 h 624348"/>
              <a:gd name="connsiteX39" fmla="*/ 346594 w 621897"/>
              <a:gd name="connsiteY39" fmla="*/ 498987 h 624348"/>
              <a:gd name="connsiteX40" fmla="*/ 353968 w 621897"/>
              <a:gd name="connsiteY40" fmla="*/ 496529 h 624348"/>
              <a:gd name="connsiteX41" fmla="*/ 363801 w 621897"/>
              <a:gd name="connsiteY41" fmla="*/ 476865 h 624348"/>
              <a:gd name="connsiteX42" fmla="*/ 371175 w 621897"/>
              <a:gd name="connsiteY42" fmla="*/ 462116 h 624348"/>
              <a:gd name="connsiteX43" fmla="*/ 393297 w 621897"/>
              <a:gd name="connsiteY43" fmla="*/ 449826 h 624348"/>
              <a:gd name="connsiteX44" fmla="*/ 400672 w 621897"/>
              <a:gd name="connsiteY44" fmla="*/ 444910 h 624348"/>
              <a:gd name="connsiteX45" fmla="*/ 415420 w 621897"/>
              <a:gd name="connsiteY45" fmla="*/ 439994 h 624348"/>
              <a:gd name="connsiteX46" fmla="*/ 412962 w 621897"/>
              <a:gd name="connsiteY46" fmla="*/ 422787 h 624348"/>
              <a:gd name="connsiteX47" fmla="*/ 408046 w 621897"/>
              <a:gd name="connsiteY47" fmla="*/ 408039 h 624348"/>
              <a:gd name="connsiteX48" fmla="*/ 405588 w 621897"/>
              <a:gd name="connsiteY48" fmla="*/ 398207 h 624348"/>
              <a:gd name="connsiteX49" fmla="*/ 403130 w 621897"/>
              <a:gd name="connsiteY49" fmla="*/ 390832 h 624348"/>
              <a:gd name="connsiteX50" fmla="*/ 400672 w 621897"/>
              <a:gd name="connsiteY50" fmla="*/ 378542 h 624348"/>
              <a:gd name="connsiteX51" fmla="*/ 385923 w 621897"/>
              <a:gd name="connsiteY51" fmla="*/ 349045 h 624348"/>
              <a:gd name="connsiteX52" fmla="*/ 378549 w 621897"/>
              <a:gd name="connsiteY52" fmla="*/ 346587 h 624348"/>
              <a:gd name="connsiteX53" fmla="*/ 373633 w 621897"/>
              <a:gd name="connsiteY53" fmla="*/ 331839 h 624348"/>
              <a:gd name="connsiteX54" fmla="*/ 368717 w 621897"/>
              <a:gd name="connsiteY54" fmla="*/ 324465 h 624348"/>
              <a:gd name="connsiteX55" fmla="*/ 351510 w 621897"/>
              <a:gd name="connsiteY55" fmla="*/ 309716 h 624348"/>
              <a:gd name="connsiteX56" fmla="*/ 341678 w 621897"/>
              <a:gd name="connsiteY56" fmla="*/ 297426 h 624348"/>
              <a:gd name="connsiteX57" fmla="*/ 322013 w 621897"/>
              <a:gd name="connsiteY57" fmla="*/ 272845 h 624348"/>
              <a:gd name="connsiteX58" fmla="*/ 307265 w 621897"/>
              <a:gd name="connsiteY58" fmla="*/ 263013 h 624348"/>
              <a:gd name="connsiteX59" fmla="*/ 211401 w 621897"/>
              <a:gd name="connsiteY59" fmla="*/ 265471 h 624348"/>
              <a:gd name="connsiteX60" fmla="*/ 189278 w 621897"/>
              <a:gd name="connsiteY60" fmla="*/ 277761 h 624348"/>
              <a:gd name="connsiteX61" fmla="*/ 184362 w 621897"/>
              <a:gd name="connsiteY61" fmla="*/ 282678 h 624348"/>
              <a:gd name="connsiteX62" fmla="*/ 176988 w 621897"/>
              <a:gd name="connsiteY62" fmla="*/ 285136 h 624348"/>
              <a:gd name="connsiteX63" fmla="*/ 169613 w 621897"/>
              <a:gd name="connsiteY63" fmla="*/ 290052 h 624348"/>
              <a:gd name="connsiteX64" fmla="*/ 162239 w 621897"/>
              <a:gd name="connsiteY64" fmla="*/ 292510 h 624348"/>
              <a:gd name="connsiteX65" fmla="*/ 147491 w 621897"/>
              <a:gd name="connsiteY65" fmla="*/ 302342 h 624348"/>
              <a:gd name="connsiteX66" fmla="*/ 140117 w 621897"/>
              <a:gd name="connsiteY66" fmla="*/ 307258 h 624348"/>
              <a:gd name="connsiteX67" fmla="*/ 117994 w 621897"/>
              <a:gd name="connsiteY67" fmla="*/ 317090 h 624348"/>
              <a:gd name="connsiteX68" fmla="*/ 98330 w 621897"/>
              <a:gd name="connsiteY68" fmla="*/ 322007 h 624348"/>
              <a:gd name="connsiteX69" fmla="*/ 12297 w 621897"/>
              <a:gd name="connsiteY69" fmla="*/ 319548 h 624348"/>
              <a:gd name="connsiteX70" fmla="*/ 7381 w 621897"/>
              <a:gd name="connsiteY70" fmla="*/ 304800 h 624348"/>
              <a:gd name="connsiteX71" fmla="*/ 9839 w 621897"/>
              <a:gd name="connsiteY71" fmla="*/ 292510 h 624348"/>
              <a:gd name="connsiteX72" fmla="*/ 12297 w 621897"/>
              <a:gd name="connsiteY72" fmla="*/ 285136 h 624348"/>
              <a:gd name="connsiteX73" fmla="*/ 19672 w 621897"/>
              <a:gd name="connsiteY73" fmla="*/ 282678 h 624348"/>
              <a:gd name="connsiteX74" fmla="*/ 34420 w 621897"/>
              <a:gd name="connsiteY74" fmla="*/ 270387 h 624348"/>
              <a:gd name="connsiteX75" fmla="*/ 39336 w 621897"/>
              <a:gd name="connsiteY75" fmla="*/ 255639 h 624348"/>
              <a:gd name="connsiteX76" fmla="*/ 34420 w 621897"/>
              <a:gd name="connsiteY76" fmla="*/ 184355 h 624348"/>
              <a:gd name="connsiteX77" fmla="*/ 29504 w 621897"/>
              <a:gd name="connsiteY77" fmla="*/ 164690 h 624348"/>
              <a:gd name="connsiteX78" fmla="*/ 27046 w 621897"/>
              <a:gd name="connsiteY78" fmla="*/ 142568 h 624348"/>
              <a:gd name="connsiteX79" fmla="*/ 24588 w 621897"/>
              <a:gd name="connsiteY79" fmla="*/ 132736 h 624348"/>
              <a:gd name="connsiteX80" fmla="*/ 22130 w 621897"/>
              <a:gd name="connsiteY80" fmla="*/ 117987 h 624348"/>
              <a:gd name="connsiteX81" fmla="*/ 19672 w 621897"/>
              <a:gd name="connsiteY81" fmla="*/ 81116 h 624348"/>
              <a:gd name="connsiteX82" fmla="*/ 14755 w 621897"/>
              <a:gd name="connsiteY82" fmla="*/ 61452 h 624348"/>
              <a:gd name="connsiteX83" fmla="*/ 4923 w 621897"/>
              <a:gd name="connsiteY83" fmla="*/ 27039 h 624348"/>
              <a:gd name="connsiteX84" fmla="*/ 2465 w 621897"/>
              <a:gd name="connsiteY84" fmla="*/ 19665 h 624348"/>
              <a:gd name="connsiteX85" fmla="*/ 7 w 621897"/>
              <a:gd name="connsiteY85" fmla="*/ 0 h 6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621897" h="624348">
                <a:moveTo>
                  <a:pt x="621897" y="479323"/>
                </a:moveTo>
                <a:cubicBezTo>
                  <a:pt x="593768" y="484011"/>
                  <a:pt x="621128" y="479726"/>
                  <a:pt x="585026" y="484239"/>
                </a:cubicBezTo>
                <a:cubicBezTo>
                  <a:pt x="578532" y="485051"/>
                  <a:pt x="562794" y="487174"/>
                  <a:pt x="555530" y="489155"/>
                </a:cubicBezTo>
                <a:cubicBezTo>
                  <a:pt x="517644" y="499487"/>
                  <a:pt x="556685" y="488641"/>
                  <a:pt x="533407" y="498987"/>
                </a:cubicBezTo>
                <a:cubicBezTo>
                  <a:pt x="528672" y="501092"/>
                  <a:pt x="523575" y="502264"/>
                  <a:pt x="518659" y="503903"/>
                </a:cubicBezTo>
                <a:lnTo>
                  <a:pt x="503910" y="508819"/>
                </a:lnTo>
                <a:cubicBezTo>
                  <a:pt x="501452" y="509639"/>
                  <a:pt x="498692" y="509841"/>
                  <a:pt x="496536" y="511278"/>
                </a:cubicBezTo>
                <a:lnTo>
                  <a:pt x="489162" y="516194"/>
                </a:lnTo>
                <a:cubicBezTo>
                  <a:pt x="487523" y="521110"/>
                  <a:pt x="487121" y="526631"/>
                  <a:pt x="484246" y="530942"/>
                </a:cubicBezTo>
                <a:lnTo>
                  <a:pt x="474413" y="545690"/>
                </a:lnTo>
                <a:cubicBezTo>
                  <a:pt x="473594" y="548148"/>
                  <a:pt x="474111" y="551628"/>
                  <a:pt x="471955" y="553065"/>
                </a:cubicBezTo>
                <a:cubicBezTo>
                  <a:pt x="468479" y="555383"/>
                  <a:pt x="463806" y="554971"/>
                  <a:pt x="459665" y="555523"/>
                </a:cubicBezTo>
                <a:cubicBezTo>
                  <a:pt x="451503" y="556611"/>
                  <a:pt x="443278" y="557162"/>
                  <a:pt x="435084" y="557981"/>
                </a:cubicBezTo>
                <a:cubicBezTo>
                  <a:pt x="430168" y="559620"/>
                  <a:pt x="423210" y="558585"/>
                  <a:pt x="420336" y="562897"/>
                </a:cubicBezTo>
                <a:cubicBezTo>
                  <a:pt x="417059" y="567813"/>
                  <a:pt x="412372" y="572040"/>
                  <a:pt x="410504" y="577645"/>
                </a:cubicBezTo>
                <a:cubicBezTo>
                  <a:pt x="409685" y="580103"/>
                  <a:pt x="409878" y="583187"/>
                  <a:pt x="408046" y="585019"/>
                </a:cubicBezTo>
                <a:cubicBezTo>
                  <a:pt x="406214" y="586851"/>
                  <a:pt x="403130" y="586658"/>
                  <a:pt x="400672" y="587478"/>
                </a:cubicBezTo>
                <a:cubicBezTo>
                  <a:pt x="391067" y="597081"/>
                  <a:pt x="401146" y="588470"/>
                  <a:pt x="388381" y="594852"/>
                </a:cubicBezTo>
                <a:cubicBezTo>
                  <a:pt x="385739" y="596173"/>
                  <a:pt x="383649" y="598447"/>
                  <a:pt x="381007" y="599768"/>
                </a:cubicBezTo>
                <a:cubicBezTo>
                  <a:pt x="378690" y="600927"/>
                  <a:pt x="375950" y="601067"/>
                  <a:pt x="373633" y="602226"/>
                </a:cubicBezTo>
                <a:cubicBezTo>
                  <a:pt x="370991" y="603547"/>
                  <a:pt x="368959" y="605942"/>
                  <a:pt x="366259" y="607142"/>
                </a:cubicBezTo>
                <a:cubicBezTo>
                  <a:pt x="361523" y="609247"/>
                  <a:pt x="356426" y="610419"/>
                  <a:pt x="351510" y="612058"/>
                </a:cubicBezTo>
                <a:lnTo>
                  <a:pt x="344136" y="614516"/>
                </a:lnTo>
                <a:lnTo>
                  <a:pt x="322013" y="621890"/>
                </a:lnTo>
                <a:lnTo>
                  <a:pt x="314639" y="624348"/>
                </a:lnTo>
                <a:cubicBezTo>
                  <a:pt x="294155" y="623529"/>
                  <a:pt x="273643" y="623254"/>
                  <a:pt x="253188" y="621890"/>
                </a:cubicBezTo>
                <a:cubicBezTo>
                  <a:pt x="244501" y="621311"/>
                  <a:pt x="234089" y="617163"/>
                  <a:pt x="226149" y="614516"/>
                </a:cubicBezTo>
                <a:lnTo>
                  <a:pt x="218775" y="612058"/>
                </a:lnTo>
                <a:cubicBezTo>
                  <a:pt x="221233" y="610419"/>
                  <a:pt x="223346" y="608076"/>
                  <a:pt x="226149" y="607142"/>
                </a:cubicBezTo>
                <a:cubicBezTo>
                  <a:pt x="230877" y="605566"/>
                  <a:pt x="237113" y="607927"/>
                  <a:pt x="240897" y="604684"/>
                </a:cubicBezTo>
                <a:cubicBezTo>
                  <a:pt x="244069" y="601965"/>
                  <a:pt x="242256" y="596425"/>
                  <a:pt x="243355" y="592394"/>
                </a:cubicBezTo>
                <a:cubicBezTo>
                  <a:pt x="244719" y="587394"/>
                  <a:pt x="246633" y="582561"/>
                  <a:pt x="248272" y="577645"/>
                </a:cubicBezTo>
                <a:cubicBezTo>
                  <a:pt x="249091" y="575187"/>
                  <a:pt x="249293" y="572427"/>
                  <a:pt x="250730" y="570271"/>
                </a:cubicBezTo>
                <a:cubicBezTo>
                  <a:pt x="252369" y="567813"/>
                  <a:pt x="253683" y="565105"/>
                  <a:pt x="255646" y="562897"/>
                </a:cubicBezTo>
                <a:cubicBezTo>
                  <a:pt x="260265" y="557701"/>
                  <a:pt x="270394" y="548148"/>
                  <a:pt x="270394" y="548148"/>
                </a:cubicBezTo>
                <a:cubicBezTo>
                  <a:pt x="271896" y="543642"/>
                  <a:pt x="274915" y="530275"/>
                  <a:pt x="280226" y="526026"/>
                </a:cubicBezTo>
                <a:cubicBezTo>
                  <a:pt x="282250" y="524407"/>
                  <a:pt x="285143" y="524387"/>
                  <a:pt x="287601" y="523568"/>
                </a:cubicBezTo>
                <a:cubicBezTo>
                  <a:pt x="292517" y="520291"/>
                  <a:pt x="296744" y="515605"/>
                  <a:pt x="302349" y="513736"/>
                </a:cubicBezTo>
                <a:lnTo>
                  <a:pt x="331846" y="503903"/>
                </a:lnTo>
                <a:lnTo>
                  <a:pt x="346594" y="498987"/>
                </a:lnTo>
                <a:lnTo>
                  <a:pt x="353968" y="496529"/>
                </a:lnTo>
                <a:cubicBezTo>
                  <a:pt x="359617" y="479582"/>
                  <a:pt x="355219" y="485445"/>
                  <a:pt x="363801" y="476865"/>
                </a:cubicBezTo>
                <a:cubicBezTo>
                  <a:pt x="365554" y="471604"/>
                  <a:pt x="366690" y="466040"/>
                  <a:pt x="371175" y="462116"/>
                </a:cubicBezTo>
                <a:cubicBezTo>
                  <a:pt x="391839" y="444035"/>
                  <a:pt x="378669" y="457140"/>
                  <a:pt x="393297" y="449826"/>
                </a:cubicBezTo>
                <a:cubicBezTo>
                  <a:pt x="395940" y="448505"/>
                  <a:pt x="397972" y="446110"/>
                  <a:pt x="400672" y="444910"/>
                </a:cubicBezTo>
                <a:cubicBezTo>
                  <a:pt x="405407" y="442806"/>
                  <a:pt x="415420" y="439994"/>
                  <a:pt x="415420" y="439994"/>
                </a:cubicBezTo>
                <a:cubicBezTo>
                  <a:pt x="414601" y="434258"/>
                  <a:pt x="414265" y="428433"/>
                  <a:pt x="412962" y="422787"/>
                </a:cubicBezTo>
                <a:cubicBezTo>
                  <a:pt x="411797" y="417738"/>
                  <a:pt x="409303" y="413066"/>
                  <a:pt x="408046" y="408039"/>
                </a:cubicBezTo>
                <a:cubicBezTo>
                  <a:pt x="407227" y="404762"/>
                  <a:pt x="406516" y="401455"/>
                  <a:pt x="405588" y="398207"/>
                </a:cubicBezTo>
                <a:cubicBezTo>
                  <a:pt x="404876" y="395715"/>
                  <a:pt x="403758" y="393346"/>
                  <a:pt x="403130" y="390832"/>
                </a:cubicBezTo>
                <a:cubicBezTo>
                  <a:pt x="402117" y="386779"/>
                  <a:pt x="401771" y="382573"/>
                  <a:pt x="400672" y="378542"/>
                </a:cubicBezTo>
                <a:cubicBezTo>
                  <a:pt x="399145" y="372944"/>
                  <a:pt x="392633" y="351282"/>
                  <a:pt x="385923" y="349045"/>
                </a:cubicBezTo>
                <a:lnTo>
                  <a:pt x="378549" y="346587"/>
                </a:lnTo>
                <a:cubicBezTo>
                  <a:pt x="376910" y="341671"/>
                  <a:pt x="376507" y="336151"/>
                  <a:pt x="373633" y="331839"/>
                </a:cubicBezTo>
                <a:cubicBezTo>
                  <a:pt x="371994" y="329381"/>
                  <a:pt x="370640" y="326708"/>
                  <a:pt x="368717" y="324465"/>
                </a:cubicBezTo>
                <a:cubicBezTo>
                  <a:pt x="360769" y="315192"/>
                  <a:pt x="360208" y="315515"/>
                  <a:pt x="351510" y="309716"/>
                </a:cubicBezTo>
                <a:cubicBezTo>
                  <a:pt x="345975" y="293110"/>
                  <a:pt x="353651" y="311110"/>
                  <a:pt x="341678" y="297426"/>
                </a:cubicBezTo>
                <a:cubicBezTo>
                  <a:pt x="332473" y="286906"/>
                  <a:pt x="333514" y="280513"/>
                  <a:pt x="322013" y="272845"/>
                </a:cubicBezTo>
                <a:lnTo>
                  <a:pt x="307265" y="263013"/>
                </a:lnTo>
                <a:cubicBezTo>
                  <a:pt x="275310" y="263832"/>
                  <a:pt x="243330" y="263951"/>
                  <a:pt x="211401" y="265471"/>
                </a:cubicBezTo>
                <a:cubicBezTo>
                  <a:pt x="204909" y="265780"/>
                  <a:pt x="191388" y="275651"/>
                  <a:pt x="189278" y="277761"/>
                </a:cubicBezTo>
                <a:cubicBezTo>
                  <a:pt x="187639" y="279400"/>
                  <a:pt x="186349" y="281485"/>
                  <a:pt x="184362" y="282678"/>
                </a:cubicBezTo>
                <a:cubicBezTo>
                  <a:pt x="182140" y="284011"/>
                  <a:pt x="179305" y="283977"/>
                  <a:pt x="176988" y="285136"/>
                </a:cubicBezTo>
                <a:cubicBezTo>
                  <a:pt x="174345" y="286457"/>
                  <a:pt x="172256" y="288731"/>
                  <a:pt x="169613" y="290052"/>
                </a:cubicBezTo>
                <a:cubicBezTo>
                  <a:pt x="167296" y="291211"/>
                  <a:pt x="164504" y="291252"/>
                  <a:pt x="162239" y="292510"/>
                </a:cubicBezTo>
                <a:cubicBezTo>
                  <a:pt x="157074" y="295379"/>
                  <a:pt x="152407" y="299065"/>
                  <a:pt x="147491" y="302342"/>
                </a:cubicBezTo>
                <a:cubicBezTo>
                  <a:pt x="145033" y="303981"/>
                  <a:pt x="142920" y="306324"/>
                  <a:pt x="140117" y="307258"/>
                </a:cubicBezTo>
                <a:cubicBezTo>
                  <a:pt x="102069" y="319940"/>
                  <a:pt x="141364" y="305405"/>
                  <a:pt x="117994" y="317090"/>
                </a:cubicBezTo>
                <a:cubicBezTo>
                  <a:pt x="112957" y="319609"/>
                  <a:pt x="103002" y="321072"/>
                  <a:pt x="98330" y="322007"/>
                </a:cubicBezTo>
                <a:cubicBezTo>
                  <a:pt x="69652" y="321187"/>
                  <a:pt x="40486" y="324881"/>
                  <a:pt x="12297" y="319548"/>
                </a:cubicBezTo>
                <a:cubicBezTo>
                  <a:pt x="7205" y="318585"/>
                  <a:pt x="7381" y="304800"/>
                  <a:pt x="7381" y="304800"/>
                </a:cubicBezTo>
                <a:cubicBezTo>
                  <a:pt x="8200" y="300703"/>
                  <a:pt x="8826" y="296563"/>
                  <a:pt x="9839" y="292510"/>
                </a:cubicBezTo>
                <a:cubicBezTo>
                  <a:pt x="10467" y="289996"/>
                  <a:pt x="10465" y="286968"/>
                  <a:pt x="12297" y="285136"/>
                </a:cubicBezTo>
                <a:cubicBezTo>
                  <a:pt x="14129" y="283304"/>
                  <a:pt x="17214" y="283497"/>
                  <a:pt x="19672" y="282678"/>
                </a:cubicBezTo>
                <a:cubicBezTo>
                  <a:pt x="24260" y="279618"/>
                  <a:pt x="31638" y="275395"/>
                  <a:pt x="34420" y="270387"/>
                </a:cubicBezTo>
                <a:cubicBezTo>
                  <a:pt x="36937" y="265857"/>
                  <a:pt x="39336" y="255639"/>
                  <a:pt x="39336" y="255639"/>
                </a:cubicBezTo>
                <a:cubicBezTo>
                  <a:pt x="37697" y="231878"/>
                  <a:pt x="41952" y="206951"/>
                  <a:pt x="34420" y="184355"/>
                </a:cubicBezTo>
                <a:cubicBezTo>
                  <a:pt x="31560" y="175776"/>
                  <a:pt x="30987" y="175073"/>
                  <a:pt x="29504" y="164690"/>
                </a:cubicBezTo>
                <a:cubicBezTo>
                  <a:pt x="28455" y="157345"/>
                  <a:pt x="28174" y="149901"/>
                  <a:pt x="27046" y="142568"/>
                </a:cubicBezTo>
                <a:cubicBezTo>
                  <a:pt x="26532" y="139229"/>
                  <a:pt x="25250" y="136049"/>
                  <a:pt x="24588" y="132736"/>
                </a:cubicBezTo>
                <a:cubicBezTo>
                  <a:pt x="23611" y="127849"/>
                  <a:pt x="22949" y="122903"/>
                  <a:pt x="22130" y="117987"/>
                </a:cubicBezTo>
                <a:cubicBezTo>
                  <a:pt x="21311" y="105697"/>
                  <a:pt x="20898" y="93372"/>
                  <a:pt x="19672" y="81116"/>
                </a:cubicBezTo>
                <a:cubicBezTo>
                  <a:pt x="18406" y="68462"/>
                  <a:pt x="17479" y="71440"/>
                  <a:pt x="14755" y="61452"/>
                </a:cubicBezTo>
                <a:cubicBezTo>
                  <a:pt x="5496" y="27501"/>
                  <a:pt x="14343" y="55298"/>
                  <a:pt x="4923" y="27039"/>
                </a:cubicBezTo>
                <a:lnTo>
                  <a:pt x="2465" y="19665"/>
                </a:lnTo>
                <a:cubicBezTo>
                  <a:pt x="-262" y="3300"/>
                  <a:pt x="7" y="9900"/>
                  <a:pt x="7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5" name="Forme libre 1834"/>
          <p:cNvSpPr/>
          <p:nvPr/>
        </p:nvSpPr>
        <p:spPr>
          <a:xfrm>
            <a:off x="6420465" y="2467897"/>
            <a:ext cx="516193" cy="324483"/>
          </a:xfrm>
          <a:custGeom>
            <a:avLst/>
            <a:gdLst>
              <a:gd name="connsiteX0" fmla="*/ 0 w 516193"/>
              <a:gd name="connsiteY0" fmla="*/ 90948 h 324483"/>
              <a:gd name="connsiteX1" fmla="*/ 2458 w 516193"/>
              <a:gd name="connsiteY1" fmla="*/ 22122 h 324483"/>
              <a:gd name="connsiteX2" fmla="*/ 14748 w 516193"/>
              <a:gd name="connsiteY2" fmla="*/ 12290 h 324483"/>
              <a:gd name="connsiteX3" fmla="*/ 36870 w 516193"/>
              <a:gd name="connsiteY3" fmla="*/ 2458 h 324483"/>
              <a:gd name="connsiteX4" fmla="*/ 44245 w 516193"/>
              <a:gd name="connsiteY4" fmla="*/ 0 h 324483"/>
              <a:gd name="connsiteX5" fmla="*/ 54077 w 516193"/>
              <a:gd name="connsiteY5" fmla="*/ 29497 h 324483"/>
              <a:gd name="connsiteX6" fmla="*/ 61451 w 516193"/>
              <a:gd name="connsiteY6" fmla="*/ 44245 h 324483"/>
              <a:gd name="connsiteX7" fmla="*/ 71283 w 516193"/>
              <a:gd name="connsiteY7" fmla="*/ 46703 h 324483"/>
              <a:gd name="connsiteX8" fmla="*/ 162232 w 516193"/>
              <a:gd name="connsiteY8" fmla="*/ 44245 h 324483"/>
              <a:gd name="connsiteX9" fmla="*/ 176980 w 516193"/>
              <a:gd name="connsiteY9" fmla="*/ 41787 h 324483"/>
              <a:gd name="connsiteX10" fmla="*/ 218767 w 516193"/>
              <a:gd name="connsiteY10" fmla="*/ 44245 h 324483"/>
              <a:gd name="connsiteX11" fmla="*/ 226141 w 516193"/>
              <a:gd name="connsiteY11" fmla="*/ 46703 h 324483"/>
              <a:gd name="connsiteX12" fmla="*/ 235974 w 516193"/>
              <a:gd name="connsiteY12" fmla="*/ 58993 h 324483"/>
              <a:gd name="connsiteX13" fmla="*/ 243348 w 516193"/>
              <a:gd name="connsiteY13" fmla="*/ 61451 h 324483"/>
              <a:gd name="connsiteX14" fmla="*/ 263012 w 516193"/>
              <a:gd name="connsiteY14" fmla="*/ 71284 h 324483"/>
              <a:gd name="connsiteX15" fmla="*/ 270387 w 516193"/>
              <a:gd name="connsiteY15" fmla="*/ 73742 h 324483"/>
              <a:gd name="connsiteX16" fmla="*/ 290051 w 516193"/>
              <a:gd name="connsiteY16" fmla="*/ 66368 h 324483"/>
              <a:gd name="connsiteX17" fmla="*/ 304800 w 516193"/>
              <a:gd name="connsiteY17" fmla="*/ 61451 h 324483"/>
              <a:gd name="connsiteX18" fmla="*/ 317090 w 516193"/>
              <a:gd name="connsiteY18" fmla="*/ 68826 h 324483"/>
              <a:gd name="connsiteX19" fmla="*/ 324464 w 516193"/>
              <a:gd name="connsiteY19" fmla="*/ 71284 h 324483"/>
              <a:gd name="connsiteX20" fmla="*/ 336754 w 516193"/>
              <a:gd name="connsiteY20" fmla="*/ 81116 h 324483"/>
              <a:gd name="connsiteX21" fmla="*/ 349045 w 516193"/>
              <a:gd name="connsiteY21" fmla="*/ 90948 h 324483"/>
              <a:gd name="connsiteX22" fmla="*/ 363793 w 516193"/>
              <a:gd name="connsiteY22" fmla="*/ 103238 h 324483"/>
              <a:gd name="connsiteX23" fmla="*/ 368709 w 516193"/>
              <a:gd name="connsiteY23" fmla="*/ 108155 h 324483"/>
              <a:gd name="connsiteX24" fmla="*/ 376083 w 516193"/>
              <a:gd name="connsiteY24" fmla="*/ 113071 h 324483"/>
              <a:gd name="connsiteX25" fmla="*/ 388374 w 516193"/>
              <a:gd name="connsiteY25" fmla="*/ 122903 h 324483"/>
              <a:gd name="connsiteX26" fmla="*/ 393290 w 516193"/>
              <a:gd name="connsiteY26" fmla="*/ 130277 h 324483"/>
              <a:gd name="connsiteX27" fmla="*/ 400664 w 516193"/>
              <a:gd name="connsiteY27" fmla="*/ 132735 h 324483"/>
              <a:gd name="connsiteX28" fmla="*/ 408038 w 516193"/>
              <a:gd name="connsiteY28" fmla="*/ 137651 h 324483"/>
              <a:gd name="connsiteX29" fmla="*/ 420329 w 516193"/>
              <a:gd name="connsiteY29" fmla="*/ 149942 h 324483"/>
              <a:gd name="connsiteX30" fmla="*/ 425245 w 516193"/>
              <a:gd name="connsiteY30" fmla="*/ 157316 h 324483"/>
              <a:gd name="connsiteX31" fmla="*/ 432619 w 516193"/>
              <a:gd name="connsiteY31" fmla="*/ 159774 h 324483"/>
              <a:gd name="connsiteX32" fmla="*/ 444909 w 516193"/>
              <a:gd name="connsiteY32" fmla="*/ 172064 h 324483"/>
              <a:gd name="connsiteX33" fmla="*/ 457200 w 516193"/>
              <a:gd name="connsiteY33" fmla="*/ 184355 h 324483"/>
              <a:gd name="connsiteX34" fmla="*/ 464574 w 516193"/>
              <a:gd name="connsiteY34" fmla="*/ 191729 h 324483"/>
              <a:gd name="connsiteX35" fmla="*/ 476864 w 516193"/>
              <a:gd name="connsiteY35" fmla="*/ 206477 h 324483"/>
              <a:gd name="connsiteX36" fmla="*/ 479322 w 516193"/>
              <a:gd name="connsiteY36" fmla="*/ 213851 h 324483"/>
              <a:gd name="connsiteX37" fmla="*/ 484238 w 516193"/>
              <a:gd name="connsiteY37" fmla="*/ 218768 h 324483"/>
              <a:gd name="connsiteX38" fmla="*/ 486696 w 516193"/>
              <a:gd name="connsiteY38" fmla="*/ 248264 h 324483"/>
              <a:gd name="connsiteX39" fmla="*/ 489154 w 516193"/>
              <a:gd name="connsiteY39" fmla="*/ 258097 h 324483"/>
              <a:gd name="connsiteX40" fmla="*/ 494070 w 516193"/>
              <a:gd name="connsiteY40" fmla="*/ 272845 h 324483"/>
              <a:gd name="connsiteX41" fmla="*/ 496529 w 516193"/>
              <a:gd name="connsiteY41" fmla="*/ 280219 h 324483"/>
              <a:gd name="connsiteX42" fmla="*/ 501445 w 516193"/>
              <a:gd name="connsiteY42" fmla="*/ 287593 h 324483"/>
              <a:gd name="connsiteX43" fmla="*/ 511277 w 516193"/>
              <a:gd name="connsiteY43" fmla="*/ 317090 h 324483"/>
              <a:gd name="connsiteX44" fmla="*/ 516193 w 516193"/>
              <a:gd name="connsiteY44" fmla="*/ 324464 h 32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6193" h="324483">
                <a:moveTo>
                  <a:pt x="0" y="90948"/>
                </a:moveTo>
                <a:cubicBezTo>
                  <a:pt x="819" y="68006"/>
                  <a:pt x="247" y="44972"/>
                  <a:pt x="2458" y="22122"/>
                </a:cubicBezTo>
                <a:cubicBezTo>
                  <a:pt x="3301" y="13414"/>
                  <a:pt x="9404" y="14962"/>
                  <a:pt x="14748" y="12290"/>
                </a:cubicBezTo>
                <a:cubicBezTo>
                  <a:pt x="38117" y="605"/>
                  <a:pt x="-1175" y="15139"/>
                  <a:pt x="36870" y="2458"/>
                </a:cubicBezTo>
                <a:lnTo>
                  <a:pt x="44245" y="0"/>
                </a:lnTo>
                <a:lnTo>
                  <a:pt x="54077" y="29497"/>
                </a:lnTo>
                <a:cubicBezTo>
                  <a:pt x="55479" y="33703"/>
                  <a:pt x="57367" y="41522"/>
                  <a:pt x="61451" y="44245"/>
                </a:cubicBezTo>
                <a:cubicBezTo>
                  <a:pt x="64262" y="46119"/>
                  <a:pt x="68006" y="45884"/>
                  <a:pt x="71283" y="46703"/>
                </a:cubicBezTo>
                <a:lnTo>
                  <a:pt x="162232" y="44245"/>
                </a:lnTo>
                <a:cubicBezTo>
                  <a:pt x="167210" y="44013"/>
                  <a:pt x="171996" y="41787"/>
                  <a:pt x="176980" y="41787"/>
                </a:cubicBezTo>
                <a:cubicBezTo>
                  <a:pt x="190933" y="41787"/>
                  <a:pt x="204838" y="43426"/>
                  <a:pt x="218767" y="44245"/>
                </a:cubicBezTo>
                <a:cubicBezTo>
                  <a:pt x="221225" y="45064"/>
                  <a:pt x="223919" y="45370"/>
                  <a:pt x="226141" y="46703"/>
                </a:cubicBezTo>
                <a:cubicBezTo>
                  <a:pt x="236169" y="52719"/>
                  <a:pt x="225921" y="50951"/>
                  <a:pt x="235974" y="58993"/>
                </a:cubicBezTo>
                <a:cubicBezTo>
                  <a:pt x="237997" y="60612"/>
                  <a:pt x="240890" y="60632"/>
                  <a:pt x="243348" y="61451"/>
                </a:cubicBezTo>
                <a:cubicBezTo>
                  <a:pt x="251928" y="70032"/>
                  <a:pt x="246066" y="65635"/>
                  <a:pt x="263012" y="71284"/>
                </a:cubicBezTo>
                <a:lnTo>
                  <a:pt x="270387" y="73742"/>
                </a:lnTo>
                <a:cubicBezTo>
                  <a:pt x="299520" y="67915"/>
                  <a:pt x="269339" y="75574"/>
                  <a:pt x="290051" y="66368"/>
                </a:cubicBezTo>
                <a:cubicBezTo>
                  <a:pt x="294787" y="64263"/>
                  <a:pt x="304800" y="61451"/>
                  <a:pt x="304800" y="61451"/>
                </a:cubicBezTo>
                <a:cubicBezTo>
                  <a:pt x="325688" y="68414"/>
                  <a:pt x="300220" y="58703"/>
                  <a:pt x="317090" y="68826"/>
                </a:cubicBezTo>
                <a:cubicBezTo>
                  <a:pt x="319312" y="70159"/>
                  <a:pt x="322006" y="70465"/>
                  <a:pt x="324464" y="71284"/>
                </a:cubicBezTo>
                <a:cubicBezTo>
                  <a:pt x="338553" y="92417"/>
                  <a:pt x="319793" y="67547"/>
                  <a:pt x="336754" y="81116"/>
                </a:cubicBezTo>
                <a:cubicBezTo>
                  <a:pt x="352637" y="93822"/>
                  <a:pt x="330509" y="84770"/>
                  <a:pt x="349045" y="90948"/>
                </a:cubicBezTo>
                <a:cubicBezTo>
                  <a:pt x="366570" y="108473"/>
                  <a:pt x="346676" y="89543"/>
                  <a:pt x="363793" y="103238"/>
                </a:cubicBezTo>
                <a:cubicBezTo>
                  <a:pt x="365603" y="104686"/>
                  <a:pt x="366899" y="106707"/>
                  <a:pt x="368709" y="108155"/>
                </a:cubicBezTo>
                <a:cubicBezTo>
                  <a:pt x="371016" y="110001"/>
                  <a:pt x="373776" y="111226"/>
                  <a:pt x="376083" y="113071"/>
                </a:cubicBezTo>
                <a:cubicBezTo>
                  <a:pt x="393596" y="127080"/>
                  <a:pt x="365679" y="107773"/>
                  <a:pt x="388374" y="122903"/>
                </a:cubicBezTo>
                <a:cubicBezTo>
                  <a:pt x="390013" y="125361"/>
                  <a:pt x="390983" y="128432"/>
                  <a:pt x="393290" y="130277"/>
                </a:cubicBezTo>
                <a:cubicBezTo>
                  <a:pt x="395313" y="131896"/>
                  <a:pt x="398347" y="131576"/>
                  <a:pt x="400664" y="132735"/>
                </a:cubicBezTo>
                <a:cubicBezTo>
                  <a:pt x="403306" y="134056"/>
                  <a:pt x="405815" y="135706"/>
                  <a:pt x="408038" y="137651"/>
                </a:cubicBezTo>
                <a:cubicBezTo>
                  <a:pt x="412398" y="141466"/>
                  <a:pt x="417115" y="145121"/>
                  <a:pt x="420329" y="149942"/>
                </a:cubicBezTo>
                <a:cubicBezTo>
                  <a:pt x="421968" y="152400"/>
                  <a:pt x="422938" y="155471"/>
                  <a:pt x="425245" y="157316"/>
                </a:cubicBezTo>
                <a:cubicBezTo>
                  <a:pt x="427268" y="158935"/>
                  <a:pt x="430161" y="158955"/>
                  <a:pt x="432619" y="159774"/>
                </a:cubicBezTo>
                <a:cubicBezTo>
                  <a:pt x="442451" y="174522"/>
                  <a:pt x="431800" y="160593"/>
                  <a:pt x="444909" y="172064"/>
                </a:cubicBezTo>
                <a:cubicBezTo>
                  <a:pt x="449269" y="175879"/>
                  <a:pt x="453103" y="180258"/>
                  <a:pt x="457200" y="184355"/>
                </a:cubicBezTo>
                <a:cubicBezTo>
                  <a:pt x="459658" y="186813"/>
                  <a:pt x="462646" y="188837"/>
                  <a:pt x="464574" y="191729"/>
                </a:cubicBezTo>
                <a:cubicBezTo>
                  <a:pt x="471418" y="201995"/>
                  <a:pt x="467401" y="197014"/>
                  <a:pt x="476864" y="206477"/>
                </a:cubicBezTo>
                <a:cubicBezTo>
                  <a:pt x="477683" y="208935"/>
                  <a:pt x="477989" y="211629"/>
                  <a:pt x="479322" y="213851"/>
                </a:cubicBezTo>
                <a:cubicBezTo>
                  <a:pt x="480514" y="215838"/>
                  <a:pt x="483752" y="216502"/>
                  <a:pt x="484238" y="218768"/>
                </a:cubicBezTo>
                <a:cubicBezTo>
                  <a:pt x="486305" y="228415"/>
                  <a:pt x="485472" y="238474"/>
                  <a:pt x="486696" y="248264"/>
                </a:cubicBezTo>
                <a:cubicBezTo>
                  <a:pt x="487115" y="251616"/>
                  <a:pt x="488183" y="254861"/>
                  <a:pt x="489154" y="258097"/>
                </a:cubicBezTo>
                <a:cubicBezTo>
                  <a:pt x="490643" y="263060"/>
                  <a:pt x="492431" y="267929"/>
                  <a:pt x="494070" y="272845"/>
                </a:cubicBezTo>
                <a:cubicBezTo>
                  <a:pt x="494889" y="275303"/>
                  <a:pt x="495092" y="278063"/>
                  <a:pt x="496529" y="280219"/>
                </a:cubicBezTo>
                <a:lnTo>
                  <a:pt x="501445" y="287593"/>
                </a:lnTo>
                <a:lnTo>
                  <a:pt x="511277" y="317090"/>
                </a:lnTo>
                <a:cubicBezTo>
                  <a:pt x="513994" y="325241"/>
                  <a:pt x="511144" y="324464"/>
                  <a:pt x="516193" y="324464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6" name="Forme libre 1835"/>
          <p:cNvSpPr/>
          <p:nvPr/>
        </p:nvSpPr>
        <p:spPr>
          <a:xfrm>
            <a:off x="6132871" y="1828800"/>
            <a:ext cx="334297" cy="307258"/>
          </a:xfrm>
          <a:custGeom>
            <a:avLst/>
            <a:gdLst>
              <a:gd name="connsiteX0" fmla="*/ 4916 w 334297"/>
              <a:gd name="connsiteY0" fmla="*/ 83574 h 307258"/>
              <a:gd name="connsiteX1" fmla="*/ 17206 w 334297"/>
              <a:gd name="connsiteY1" fmla="*/ 88490 h 307258"/>
              <a:gd name="connsiteX2" fmla="*/ 31955 w 334297"/>
              <a:gd name="connsiteY2" fmla="*/ 105697 h 307258"/>
              <a:gd name="connsiteX3" fmla="*/ 46703 w 334297"/>
              <a:gd name="connsiteY3" fmla="*/ 115529 h 307258"/>
              <a:gd name="connsiteX4" fmla="*/ 120445 w 334297"/>
              <a:gd name="connsiteY4" fmla="*/ 117987 h 307258"/>
              <a:gd name="connsiteX5" fmla="*/ 127819 w 334297"/>
              <a:gd name="connsiteY5" fmla="*/ 120445 h 307258"/>
              <a:gd name="connsiteX6" fmla="*/ 130277 w 334297"/>
              <a:gd name="connsiteY6" fmla="*/ 127819 h 307258"/>
              <a:gd name="connsiteX7" fmla="*/ 135194 w 334297"/>
              <a:gd name="connsiteY7" fmla="*/ 132735 h 307258"/>
              <a:gd name="connsiteX8" fmla="*/ 137652 w 334297"/>
              <a:gd name="connsiteY8" fmla="*/ 140110 h 307258"/>
              <a:gd name="connsiteX9" fmla="*/ 140110 w 334297"/>
              <a:gd name="connsiteY9" fmla="*/ 152400 h 307258"/>
              <a:gd name="connsiteX10" fmla="*/ 154858 w 334297"/>
              <a:gd name="connsiteY10" fmla="*/ 159774 h 307258"/>
              <a:gd name="connsiteX11" fmla="*/ 174523 w 334297"/>
              <a:gd name="connsiteY11" fmla="*/ 162232 h 307258"/>
              <a:gd name="connsiteX12" fmla="*/ 194187 w 334297"/>
              <a:gd name="connsiteY12" fmla="*/ 167148 h 307258"/>
              <a:gd name="connsiteX13" fmla="*/ 206477 w 334297"/>
              <a:gd name="connsiteY13" fmla="*/ 174523 h 307258"/>
              <a:gd name="connsiteX14" fmla="*/ 211394 w 334297"/>
              <a:gd name="connsiteY14" fmla="*/ 179439 h 307258"/>
              <a:gd name="connsiteX15" fmla="*/ 218768 w 334297"/>
              <a:gd name="connsiteY15" fmla="*/ 184355 h 307258"/>
              <a:gd name="connsiteX16" fmla="*/ 231058 w 334297"/>
              <a:gd name="connsiteY16" fmla="*/ 199103 h 307258"/>
              <a:gd name="connsiteX17" fmla="*/ 233516 w 334297"/>
              <a:gd name="connsiteY17" fmla="*/ 206477 h 307258"/>
              <a:gd name="connsiteX18" fmla="*/ 238432 w 334297"/>
              <a:gd name="connsiteY18" fmla="*/ 233516 h 307258"/>
              <a:gd name="connsiteX19" fmla="*/ 240890 w 334297"/>
              <a:gd name="connsiteY19" fmla="*/ 248265 h 307258"/>
              <a:gd name="connsiteX20" fmla="*/ 245806 w 334297"/>
              <a:gd name="connsiteY20" fmla="*/ 265471 h 307258"/>
              <a:gd name="connsiteX21" fmla="*/ 265471 w 334297"/>
              <a:gd name="connsiteY21" fmla="*/ 275303 h 307258"/>
              <a:gd name="connsiteX22" fmla="*/ 272845 w 334297"/>
              <a:gd name="connsiteY22" fmla="*/ 277761 h 307258"/>
              <a:gd name="connsiteX23" fmla="*/ 280219 w 334297"/>
              <a:gd name="connsiteY23" fmla="*/ 280219 h 307258"/>
              <a:gd name="connsiteX24" fmla="*/ 287594 w 334297"/>
              <a:gd name="connsiteY24" fmla="*/ 285135 h 307258"/>
              <a:gd name="connsiteX25" fmla="*/ 292510 w 334297"/>
              <a:gd name="connsiteY25" fmla="*/ 290052 h 307258"/>
              <a:gd name="connsiteX26" fmla="*/ 299884 w 334297"/>
              <a:gd name="connsiteY26" fmla="*/ 292510 h 307258"/>
              <a:gd name="connsiteX27" fmla="*/ 319548 w 334297"/>
              <a:gd name="connsiteY27" fmla="*/ 304800 h 307258"/>
              <a:gd name="connsiteX28" fmla="*/ 326923 w 334297"/>
              <a:gd name="connsiteY28" fmla="*/ 307258 h 307258"/>
              <a:gd name="connsiteX29" fmla="*/ 326923 w 334297"/>
              <a:gd name="connsiteY29" fmla="*/ 292510 h 307258"/>
              <a:gd name="connsiteX30" fmla="*/ 334297 w 334297"/>
              <a:gd name="connsiteY30" fmla="*/ 255639 h 307258"/>
              <a:gd name="connsiteX31" fmla="*/ 326923 w 334297"/>
              <a:gd name="connsiteY31" fmla="*/ 250723 h 307258"/>
              <a:gd name="connsiteX32" fmla="*/ 319548 w 334297"/>
              <a:gd name="connsiteY32" fmla="*/ 248265 h 307258"/>
              <a:gd name="connsiteX33" fmla="*/ 304800 w 334297"/>
              <a:gd name="connsiteY33" fmla="*/ 228600 h 307258"/>
              <a:gd name="connsiteX34" fmla="*/ 302342 w 334297"/>
              <a:gd name="connsiteY34" fmla="*/ 221226 h 307258"/>
              <a:gd name="connsiteX35" fmla="*/ 297426 w 334297"/>
              <a:gd name="connsiteY35" fmla="*/ 213852 h 307258"/>
              <a:gd name="connsiteX36" fmla="*/ 294968 w 334297"/>
              <a:gd name="connsiteY36" fmla="*/ 206477 h 307258"/>
              <a:gd name="connsiteX37" fmla="*/ 294968 w 334297"/>
              <a:gd name="connsiteY37" fmla="*/ 172065 h 307258"/>
              <a:gd name="connsiteX38" fmla="*/ 302342 w 334297"/>
              <a:gd name="connsiteY38" fmla="*/ 169606 h 307258"/>
              <a:gd name="connsiteX39" fmla="*/ 309716 w 334297"/>
              <a:gd name="connsiteY39" fmla="*/ 164690 h 307258"/>
              <a:gd name="connsiteX40" fmla="*/ 324464 w 334297"/>
              <a:gd name="connsiteY40" fmla="*/ 159774 h 307258"/>
              <a:gd name="connsiteX41" fmla="*/ 322006 w 334297"/>
              <a:gd name="connsiteY41" fmla="*/ 145026 h 307258"/>
              <a:gd name="connsiteX42" fmla="*/ 314632 w 334297"/>
              <a:gd name="connsiteY42" fmla="*/ 140110 h 307258"/>
              <a:gd name="connsiteX43" fmla="*/ 309716 w 334297"/>
              <a:gd name="connsiteY43" fmla="*/ 132735 h 307258"/>
              <a:gd name="connsiteX44" fmla="*/ 302342 w 334297"/>
              <a:gd name="connsiteY44" fmla="*/ 125361 h 307258"/>
              <a:gd name="connsiteX45" fmla="*/ 292510 w 334297"/>
              <a:gd name="connsiteY45" fmla="*/ 110613 h 307258"/>
              <a:gd name="connsiteX46" fmla="*/ 277761 w 334297"/>
              <a:gd name="connsiteY46" fmla="*/ 93406 h 307258"/>
              <a:gd name="connsiteX47" fmla="*/ 270387 w 334297"/>
              <a:gd name="connsiteY47" fmla="*/ 90948 h 307258"/>
              <a:gd name="connsiteX48" fmla="*/ 267929 w 334297"/>
              <a:gd name="connsiteY48" fmla="*/ 83574 h 307258"/>
              <a:gd name="connsiteX49" fmla="*/ 260555 w 334297"/>
              <a:gd name="connsiteY49" fmla="*/ 78658 h 307258"/>
              <a:gd name="connsiteX50" fmla="*/ 253181 w 334297"/>
              <a:gd name="connsiteY50" fmla="*/ 71284 h 307258"/>
              <a:gd name="connsiteX51" fmla="*/ 250723 w 334297"/>
              <a:gd name="connsiteY51" fmla="*/ 63910 h 307258"/>
              <a:gd name="connsiteX52" fmla="*/ 240890 w 334297"/>
              <a:gd name="connsiteY52" fmla="*/ 27039 h 307258"/>
              <a:gd name="connsiteX53" fmla="*/ 228600 w 334297"/>
              <a:gd name="connsiteY53" fmla="*/ 14748 h 307258"/>
              <a:gd name="connsiteX54" fmla="*/ 213852 w 334297"/>
              <a:gd name="connsiteY54" fmla="*/ 9832 h 307258"/>
              <a:gd name="connsiteX55" fmla="*/ 199103 w 334297"/>
              <a:gd name="connsiteY55" fmla="*/ 0 h 307258"/>
              <a:gd name="connsiteX56" fmla="*/ 179439 w 334297"/>
              <a:gd name="connsiteY56" fmla="*/ 4916 h 307258"/>
              <a:gd name="connsiteX57" fmla="*/ 164690 w 334297"/>
              <a:gd name="connsiteY57" fmla="*/ 14748 h 307258"/>
              <a:gd name="connsiteX58" fmla="*/ 159774 w 334297"/>
              <a:gd name="connsiteY58" fmla="*/ 19665 h 307258"/>
              <a:gd name="connsiteX59" fmla="*/ 152400 w 334297"/>
              <a:gd name="connsiteY59" fmla="*/ 22123 h 307258"/>
              <a:gd name="connsiteX60" fmla="*/ 145026 w 334297"/>
              <a:gd name="connsiteY60" fmla="*/ 27039 h 307258"/>
              <a:gd name="connsiteX61" fmla="*/ 130277 w 334297"/>
              <a:gd name="connsiteY61" fmla="*/ 31955 h 307258"/>
              <a:gd name="connsiteX62" fmla="*/ 122903 w 334297"/>
              <a:gd name="connsiteY62" fmla="*/ 34413 h 307258"/>
              <a:gd name="connsiteX63" fmla="*/ 100781 w 334297"/>
              <a:gd name="connsiteY63" fmla="*/ 29497 h 307258"/>
              <a:gd name="connsiteX64" fmla="*/ 86032 w 334297"/>
              <a:gd name="connsiteY64" fmla="*/ 24581 h 307258"/>
              <a:gd name="connsiteX65" fmla="*/ 78658 w 334297"/>
              <a:gd name="connsiteY65" fmla="*/ 22123 h 307258"/>
              <a:gd name="connsiteX66" fmla="*/ 71284 w 334297"/>
              <a:gd name="connsiteY66" fmla="*/ 19665 h 307258"/>
              <a:gd name="connsiteX67" fmla="*/ 66368 w 334297"/>
              <a:gd name="connsiteY67" fmla="*/ 27039 h 307258"/>
              <a:gd name="connsiteX68" fmla="*/ 51619 w 334297"/>
              <a:gd name="connsiteY68" fmla="*/ 31955 h 307258"/>
              <a:gd name="connsiteX69" fmla="*/ 36871 w 334297"/>
              <a:gd name="connsiteY69" fmla="*/ 39329 h 307258"/>
              <a:gd name="connsiteX70" fmla="*/ 22123 w 334297"/>
              <a:gd name="connsiteY70" fmla="*/ 46703 h 307258"/>
              <a:gd name="connsiteX71" fmla="*/ 9832 w 334297"/>
              <a:gd name="connsiteY71" fmla="*/ 54077 h 307258"/>
              <a:gd name="connsiteX72" fmla="*/ 0 w 334297"/>
              <a:gd name="connsiteY72" fmla="*/ 66368 h 307258"/>
              <a:gd name="connsiteX73" fmla="*/ 2458 w 334297"/>
              <a:gd name="connsiteY73" fmla="*/ 88490 h 307258"/>
              <a:gd name="connsiteX74" fmla="*/ 4916 w 334297"/>
              <a:gd name="connsiteY74" fmla="*/ 98323 h 307258"/>
              <a:gd name="connsiteX75" fmla="*/ 4916 w 334297"/>
              <a:gd name="connsiteY75" fmla="*/ 83574 h 30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34297" h="307258">
                <a:moveTo>
                  <a:pt x="4916" y="83574"/>
                </a:moveTo>
                <a:cubicBezTo>
                  <a:pt x="6964" y="81935"/>
                  <a:pt x="13535" y="86042"/>
                  <a:pt x="17206" y="88490"/>
                </a:cubicBezTo>
                <a:cubicBezTo>
                  <a:pt x="45299" y="107219"/>
                  <a:pt x="14162" y="90128"/>
                  <a:pt x="31955" y="105697"/>
                </a:cubicBezTo>
                <a:cubicBezTo>
                  <a:pt x="36401" y="109588"/>
                  <a:pt x="40798" y="115332"/>
                  <a:pt x="46703" y="115529"/>
                </a:cubicBezTo>
                <a:lnTo>
                  <a:pt x="120445" y="117987"/>
                </a:lnTo>
                <a:cubicBezTo>
                  <a:pt x="122903" y="118806"/>
                  <a:pt x="125987" y="118613"/>
                  <a:pt x="127819" y="120445"/>
                </a:cubicBezTo>
                <a:cubicBezTo>
                  <a:pt x="129651" y="122277"/>
                  <a:pt x="128944" y="125597"/>
                  <a:pt x="130277" y="127819"/>
                </a:cubicBezTo>
                <a:cubicBezTo>
                  <a:pt x="131470" y="129806"/>
                  <a:pt x="133555" y="131096"/>
                  <a:pt x="135194" y="132735"/>
                </a:cubicBezTo>
                <a:cubicBezTo>
                  <a:pt x="136013" y="135193"/>
                  <a:pt x="137024" y="137596"/>
                  <a:pt x="137652" y="140110"/>
                </a:cubicBezTo>
                <a:cubicBezTo>
                  <a:pt x="138665" y="144163"/>
                  <a:pt x="138037" y="148773"/>
                  <a:pt x="140110" y="152400"/>
                </a:cubicBezTo>
                <a:cubicBezTo>
                  <a:pt x="141935" y="155594"/>
                  <a:pt x="151439" y="159152"/>
                  <a:pt x="154858" y="159774"/>
                </a:cubicBezTo>
                <a:cubicBezTo>
                  <a:pt x="161357" y="160956"/>
                  <a:pt x="167994" y="161228"/>
                  <a:pt x="174523" y="162232"/>
                </a:cubicBezTo>
                <a:cubicBezTo>
                  <a:pt x="185540" y="163927"/>
                  <a:pt x="185215" y="164157"/>
                  <a:pt x="194187" y="167148"/>
                </a:cubicBezTo>
                <a:cubicBezTo>
                  <a:pt x="206639" y="179602"/>
                  <a:pt x="190528" y="164954"/>
                  <a:pt x="206477" y="174523"/>
                </a:cubicBezTo>
                <a:cubicBezTo>
                  <a:pt x="208464" y="175715"/>
                  <a:pt x="209584" y="177991"/>
                  <a:pt x="211394" y="179439"/>
                </a:cubicBezTo>
                <a:cubicBezTo>
                  <a:pt x="213701" y="181284"/>
                  <a:pt x="216499" y="182464"/>
                  <a:pt x="218768" y="184355"/>
                </a:cubicBezTo>
                <a:cubicBezTo>
                  <a:pt x="223428" y="188238"/>
                  <a:pt x="228296" y="193579"/>
                  <a:pt x="231058" y="199103"/>
                </a:cubicBezTo>
                <a:cubicBezTo>
                  <a:pt x="232217" y="201420"/>
                  <a:pt x="232697" y="204019"/>
                  <a:pt x="233516" y="206477"/>
                </a:cubicBezTo>
                <a:cubicBezTo>
                  <a:pt x="239765" y="250222"/>
                  <a:pt x="232637" y="204540"/>
                  <a:pt x="238432" y="233516"/>
                </a:cubicBezTo>
                <a:cubicBezTo>
                  <a:pt x="239409" y="238403"/>
                  <a:pt x="239913" y="243378"/>
                  <a:pt x="240890" y="248265"/>
                </a:cubicBezTo>
                <a:cubicBezTo>
                  <a:pt x="241211" y="249871"/>
                  <a:pt x="244400" y="263129"/>
                  <a:pt x="245806" y="265471"/>
                </a:cubicBezTo>
                <a:cubicBezTo>
                  <a:pt x="250096" y="272620"/>
                  <a:pt x="258119" y="272852"/>
                  <a:pt x="265471" y="275303"/>
                </a:cubicBezTo>
                <a:lnTo>
                  <a:pt x="272845" y="277761"/>
                </a:lnTo>
                <a:cubicBezTo>
                  <a:pt x="275303" y="278580"/>
                  <a:pt x="278063" y="278782"/>
                  <a:pt x="280219" y="280219"/>
                </a:cubicBezTo>
                <a:cubicBezTo>
                  <a:pt x="282677" y="281858"/>
                  <a:pt x="285287" y="283289"/>
                  <a:pt x="287594" y="285135"/>
                </a:cubicBezTo>
                <a:cubicBezTo>
                  <a:pt x="289404" y="286583"/>
                  <a:pt x="290523" y="288859"/>
                  <a:pt x="292510" y="290052"/>
                </a:cubicBezTo>
                <a:cubicBezTo>
                  <a:pt x="294732" y="291385"/>
                  <a:pt x="297426" y="291691"/>
                  <a:pt x="299884" y="292510"/>
                </a:cubicBezTo>
                <a:cubicBezTo>
                  <a:pt x="307674" y="304195"/>
                  <a:pt x="301998" y="298950"/>
                  <a:pt x="319548" y="304800"/>
                </a:cubicBezTo>
                <a:lnTo>
                  <a:pt x="326923" y="307258"/>
                </a:lnTo>
                <a:cubicBezTo>
                  <a:pt x="335116" y="282678"/>
                  <a:pt x="325284" y="317090"/>
                  <a:pt x="326923" y="292510"/>
                </a:cubicBezTo>
                <a:cubicBezTo>
                  <a:pt x="328259" y="272477"/>
                  <a:pt x="329728" y="269345"/>
                  <a:pt x="334297" y="255639"/>
                </a:cubicBezTo>
                <a:cubicBezTo>
                  <a:pt x="331839" y="254000"/>
                  <a:pt x="329565" y="252044"/>
                  <a:pt x="326923" y="250723"/>
                </a:cubicBezTo>
                <a:cubicBezTo>
                  <a:pt x="324605" y="249564"/>
                  <a:pt x="321770" y="249598"/>
                  <a:pt x="319548" y="248265"/>
                </a:cubicBezTo>
                <a:cubicBezTo>
                  <a:pt x="314697" y="245354"/>
                  <a:pt x="305104" y="229511"/>
                  <a:pt x="304800" y="228600"/>
                </a:cubicBezTo>
                <a:cubicBezTo>
                  <a:pt x="303981" y="226142"/>
                  <a:pt x="303501" y="223543"/>
                  <a:pt x="302342" y="221226"/>
                </a:cubicBezTo>
                <a:cubicBezTo>
                  <a:pt x="301021" y="218584"/>
                  <a:pt x="299065" y="216310"/>
                  <a:pt x="297426" y="213852"/>
                </a:cubicBezTo>
                <a:cubicBezTo>
                  <a:pt x="296607" y="211394"/>
                  <a:pt x="295680" y="208969"/>
                  <a:pt x="294968" y="206477"/>
                </a:cubicBezTo>
                <a:cubicBezTo>
                  <a:pt x="291486" y="194290"/>
                  <a:pt x="289801" y="186274"/>
                  <a:pt x="294968" y="172065"/>
                </a:cubicBezTo>
                <a:cubicBezTo>
                  <a:pt x="295853" y="169630"/>
                  <a:pt x="300025" y="170765"/>
                  <a:pt x="302342" y="169606"/>
                </a:cubicBezTo>
                <a:cubicBezTo>
                  <a:pt x="304984" y="168285"/>
                  <a:pt x="307016" y="165890"/>
                  <a:pt x="309716" y="164690"/>
                </a:cubicBezTo>
                <a:cubicBezTo>
                  <a:pt x="314451" y="162585"/>
                  <a:pt x="324464" y="159774"/>
                  <a:pt x="324464" y="159774"/>
                </a:cubicBezTo>
                <a:cubicBezTo>
                  <a:pt x="323645" y="154858"/>
                  <a:pt x="324235" y="149484"/>
                  <a:pt x="322006" y="145026"/>
                </a:cubicBezTo>
                <a:cubicBezTo>
                  <a:pt x="320685" y="142384"/>
                  <a:pt x="316721" y="142199"/>
                  <a:pt x="314632" y="140110"/>
                </a:cubicBezTo>
                <a:cubicBezTo>
                  <a:pt x="312543" y="138021"/>
                  <a:pt x="311607" y="135005"/>
                  <a:pt x="309716" y="132735"/>
                </a:cubicBezTo>
                <a:cubicBezTo>
                  <a:pt x="307491" y="130064"/>
                  <a:pt x="304476" y="128105"/>
                  <a:pt x="302342" y="125361"/>
                </a:cubicBezTo>
                <a:cubicBezTo>
                  <a:pt x="298715" y="120697"/>
                  <a:pt x="295787" y="115529"/>
                  <a:pt x="292510" y="110613"/>
                </a:cubicBezTo>
                <a:cubicBezTo>
                  <a:pt x="289364" y="105895"/>
                  <a:pt x="282870" y="95109"/>
                  <a:pt x="277761" y="93406"/>
                </a:cubicBezTo>
                <a:lnTo>
                  <a:pt x="270387" y="90948"/>
                </a:lnTo>
                <a:cubicBezTo>
                  <a:pt x="269568" y="88490"/>
                  <a:pt x="269548" y="85597"/>
                  <a:pt x="267929" y="83574"/>
                </a:cubicBezTo>
                <a:cubicBezTo>
                  <a:pt x="266084" y="81267"/>
                  <a:pt x="262824" y="80549"/>
                  <a:pt x="260555" y="78658"/>
                </a:cubicBezTo>
                <a:cubicBezTo>
                  <a:pt x="257885" y="76433"/>
                  <a:pt x="255639" y="73742"/>
                  <a:pt x="253181" y="71284"/>
                </a:cubicBezTo>
                <a:cubicBezTo>
                  <a:pt x="252362" y="68826"/>
                  <a:pt x="251231" y="66451"/>
                  <a:pt x="250723" y="63910"/>
                </a:cubicBezTo>
                <a:cubicBezTo>
                  <a:pt x="247183" y="46214"/>
                  <a:pt x="250783" y="38346"/>
                  <a:pt x="240890" y="27039"/>
                </a:cubicBezTo>
                <a:cubicBezTo>
                  <a:pt x="237075" y="22679"/>
                  <a:pt x="234096" y="16580"/>
                  <a:pt x="228600" y="14748"/>
                </a:cubicBezTo>
                <a:cubicBezTo>
                  <a:pt x="223684" y="13109"/>
                  <a:pt x="218164" y="12706"/>
                  <a:pt x="213852" y="9832"/>
                </a:cubicBezTo>
                <a:lnTo>
                  <a:pt x="199103" y="0"/>
                </a:lnTo>
                <a:cubicBezTo>
                  <a:pt x="195698" y="681"/>
                  <a:pt x="183691" y="2554"/>
                  <a:pt x="179439" y="4916"/>
                </a:cubicBezTo>
                <a:cubicBezTo>
                  <a:pt x="174274" y="7785"/>
                  <a:pt x="169606" y="11471"/>
                  <a:pt x="164690" y="14748"/>
                </a:cubicBezTo>
                <a:cubicBezTo>
                  <a:pt x="162762" y="16034"/>
                  <a:pt x="161761" y="18472"/>
                  <a:pt x="159774" y="19665"/>
                </a:cubicBezTo>
                <a:cubicBezTo>
                  <a:pt x="157552" y="20998"/>
                  <a:pt x="154717" y="20964"/>
                  <a:pt x="152400" y="22123"/>
                </a:cubicBezTo>
                <a:cubicBezTo>
                  <a:pt x="149758" y="23444"/>
                  <a:pt x="147726" y="25839"/>
                  <a:pt x="145026" y="27039"/>
                </a:cubicBezTo>
                <a:cubicBezTo>
                  <a:pt x="140290" y="29144"/>
                  <a:pt x="135193" y="30316"/>
                  <a:pt x="130277" y="31955"/>
                </a:cubicBezTo>
                <a:lnTo>
                  <a:pt x="122903" y="34413"/>
                </a:lnTo>
                <a:cubicBezTo>
                  <a:pt x="115885" y="33009"/>
                  <a:pt x="107724" y="31580"/>
                  <a:pt x="100781" y="29497"/>
                </a:cubicBezTo>
                <a:cubicBezTo>
                  <a:pt x="95817" y="28008"/>
                  <a:pt x="90948" y="26220"/>
                  <a:pt x="86032" y="24581"/>
                </a:cubicBezTo>
                <a:lnTo>
                  <a:pt x="78658" y="22123"/>
                </a:lnTo>
                <a:lnTo>
                  <a:pt x="71284" y="19665"/>
                </a:lnTo>
                <a:cubicBezTo>
                  <a:pt x="69645" y="22123"/>
                  <a:pt x="68873" y="25473"/>
                  <a:pt x="66368" y="27039"/>
                </a:cubicBezTo>
                <a:cubicBezTo>
                  <a:pt x="61973" y="29785"/>
                  <a:pt x="51619" y="31955"/>
                  <a:pt x="51619" y="31955"/>
                </a:cubicBezTo>
                <a:cubicBezTo>
                  <a:pt x="30486" y="46044"/>
                  <a:pt x="57224" y="29152"/>
                  <a:pt x="36871" y="39329"/>
                </a:cubicBezTo>
                <a:cubicBezTo>
                  <a:pt x="17811" y="48859"/>
                  <a:pt x="40658" y="40525"/>
                  <a:pt x="22123" y="46703"/>
                </a:cubicBezTo>
                <a:cubicBezTo>
                  <a:pt x="9659" y="59164"/>
                  <a:pt x="25793" y="44499"/>
                  <a:pt x="9832" y="54077"/>
                </a:cubicBezTo>
                <a:cubicBezTo>
                  <a:pt x="5942" y="56411"/>
                  <a:pt x="2232" y="63020"/>
                  <a:pt x="0" y="66368"/>
                </a:cubicBezTo>
                <a:cubicBezTo>
                  <a:pt x="819" y="73742"/>
                  <a:pt x="1330" y="81157"/>
                  <a:pt x="2458" y="88490"/>
                </a:cubicBezTo>
                <a:cubicBezTo>
                  <a:pt x="2972" y="91829"/>
                  <a:pt x="3178" y="95426"/>
                  <a:pt x="4916" y="98323"/>
                </a:cubicBezTo>
                <a:cubicBezTo>
                  <a:pt x="5859" y="99894"/>
                  <a:pt x="2868" y="85213"/>
                  <a:pt x="4916" y="83574"/>
                </a:cubicBez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5" name="Soleil 1824"/>
          <p:cNvSpPr/>
          <p:nvPr/>
        </p:nvSpPr>
        <p:spPr>
          <a:xfrm>
            <a:off x="3412133" y="1646471"/>
            <a:ext cx="277623" cy="285265"/>
          </a:xfrm>
          <a:prstGeom prst="sun">
            <a:avLst/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9" name="Étoile à 4 branches 1828"/>
          <p:cNvSpPr/>
          <p:nvPr/>
        </p:nvSpPr>
        <p:spPr>
          <a:xfrm>
            <a:off x="5465015" y="3065636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0" name="Étoile à 4 branches 1829"/>
          <p:cNvSpPr/>
          <p:nvPr/>
        </p:nvSpPr>
        <p:spPr>
          <a:xfrm>
            <a:off x="4266287" y="3544015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7" name="Étoile à 4 branches 1836"/>
          <p:cNvSpPr/>
          <p:nvPr/>
        </p:nvSpPr>
        <p:spPr>
          <a:xfrm>
            <a:off x="4309442" y="389652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8" name="Étoile à 4 branches 1837"/>
          <p:cNvSpPr/>
          <p:nvPr/>
        </p:nvSpPr>
        <p:spPr>
          <a:xfrm>
            <a:off x="6390283" y="291499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9" name="Étoile à 4 branches 1838"/>
          <p:cNvSpPr/>
          <p:nvPr/>
        </p:nvSpPr>
        <p:spPr>
          <a:xfrm>
            <a:off x="3119002" y="178203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8" name="Forme libre 1817"/>
          <p:cNvSpPr/>
          <p:nvPr/>
        </p:nvSpPr>
        <p:spPr>
          <a:xfrm>
            <a:off x="2722728" y="1351128"/>
            <a:ext cx="2299648" cy="3098042"/>
          </a:xfrm>
          <a:custGeom>
            <a:avLst/>
            <a:gdLst>
              <a:gd name="connsiteX0" fmla="*/ 873457 w 2299648"/>
              <a:gd name="connsiteY0" fmla="*/ 81887 h 3098042"/>
              <a:gd name="connsiteX1" fmla="*/ 962168 w 2299648"/>
              <a:gd name="connsiteY1" fmla="*/ 75063 h 3098042"/>
              <a:gd name="connsiteX2" fmla="*/ 1057702 w 2299648"/>
              <a:gd name="connsiteY2" fmla="*/ 54591 h 3098042"/>
              <a:gd name="connsiteX3" fmla="*/ 1091821 w 2299648"/>
              <a:gd name="connsiteY3" fmla="*/ 47768 h 3098042"/>
              <a:gd name="connsiteX4" fmla="*/ 1112293 w 2299648"/>
              <a:gd name="connsiteY4" fmla="*/ 40944 h 3098042"/>
              <a:gd name="connsiteX5" fmla="*/ 1180532 w 2299648"/>
              <a:gd name="connsiteY5" fmla="*/ 20472 h 3098042"/>
              <a:gd name="connsiteX6" fmla="*/ 1221475 w 2299648"/>
              <a:gd name="connsiteY6" fmla="*/ 6824 h 3098042"/>
              <a:gd name="connsiteX7" fmla="*/ 1262418 w 2299648"/>
              <a:gd name="connsiteY7" fmla="*/ 0 h 3098042"/>
              <a:gd name="connsiteX8" fmla="*/ 1433015 w 2299648"/>
              <a:gd name="connsiteY8" fmla="*/ 6824 h 3098042"/>
              <a:gd name="connsiteX9" fmla="*/ 1460311 w 2299648"/>
              <a:gd name="connsiteY9" fmla="*/ 13648 h 3098042"/>
              <a:gd name="connsiteX10" fmla="*/ 1719618 w 2299648"/>
              <a:gd name="connsiteY10" fmla="*/ 20472 h 3098042"/>
              <a:gd name="connsiteX11" fmla="*/ 1787857 w 2299648"/>
              <a:gd name="connsiteY11" fmla="*/ 40944 h 3098042"/>
              <a:gd name="connsiteX12" fmla="*/ 1808329 w 2299648"/>
              <a:gd name="connsiteY12" fmla="*/ 47768 h 3098042"/>
              <a:gd name="connsiteX13" fmla="*/ 1828800 w 2299648"/>
              <a:gd name="connsiteY13" fmla="*/ 54591 h 3098042"/>
              <a:gd name="connsiteX14" fmla="*/ 1890215 w 2299648"/>
              <a:gd name="connsiteY14" fmla="*/ 81887 h 3098042"/>
              <a:gd name="connsiteX15" fmla="*/ 1910687 w 2299648"/>
              <a:gd name="connsiteY15" fmla="*/ 88711 h 3098042"/>
              <a:gd name="connsiteX16" fmla="*/ 1931159 w 2299648"/>
              <a:gd name="connsiteY16" fmla="*/ 95535 h 3098042"/>
              <a:gd name="connsiteX17" fmla="*/ 1992573 w 2299648"/>
              <a:gd name="connsiteY17" fmla="*/ 136478 h 3098042"/>
              <a:gd name="connsiteX18" fmla="*/ 2013045 w 2299648"/>
              <a:gd name="connsiteY18" fmla="*/ 150126 h 3098042"/>
              <a:gd name="connsiteX19" fmla="*/ 2040341 w 2299648"/>
              <a:gd name="connsiteY19" fmla="*/ 191069 h 3098042"/>
              <a:gd name="connsiteX20" fmla="*/ 2053988 w 2299648"/>
              <a:gd name="connsiteY20" fmla="*/ 211541 h 3098042"/>
              <a:gd name="connsiteX21" fmla="*/ 2074460 w 2299648"/>
              <a:gd name="connsiteY21" fmla="*/ 252484 h 3098042"/>
              <a:gd name="connsiteX22" fmla="*/ 2094932 w 2299648"/>
              <a:gd name="connsiteY22" fmla="*/ 293427 h 3098042"/>
              <a:gd name="connsiteX23" fmla="*/ 2115403 w 2299648"/>
              <a:gd name="connsiteY23" fmla="*/ 334371 h 3098042"/>
              <a:gd name="connsiteX24" fmla="*/ 2129051 w 2299648"/>
              <a:gd name="connsiteY24" fmla="*/ 382138 h 3098042"/>
              <a:gd name="connsiteX25" fmla="*/ 2122227 w 2299648"/>
              <a:gd name="connsiteY25" fmla="*/ 498144 h 3098042"/>
              <a:gd name="connsiteX26" fmla="*/ 2115403 w 2299648"/>
              <a:gd name="connsiteY26" fmla="*/ 532263 h 3098042"/>
              <a:gd name="connsiteX27" fmla="*/ 2108579 w 2299648"/>
              <a:gd name="connsiteY27" fmla="*/ 573206 h 3098042"/>
              <a:gd name="connsiteX28" fmla="*/ 2094932 w 2299648"/>
              <a:gd name="connsiteY28" fmla="*/ 716508 h 3098042"/>
              <a:gd name="connsiteX29" fmla="*/ 2081284 w 2299648"/>
              <a:gd name="connsiteY29" fmla="*/ 757451 h 3098042"/>
              <a:gd name="connsiteX30" fmla="*/ 2067636 w 2299648"/>
              <a:gd name="connsiteY30" fmla="*/ 777923 h 3098042"/>
              <a:gd name="connsiteX31" fmla="*/ 2026693 w 2299648"/>
              <a:gd name="connsiteY31" fmla="*/ 791571 h 3098042"/>
              <a:gd name="connsiteX32" fmla="*/ 2006221 w 2299648"/>
              <a:gd name="connsiteY32" fmla="*/ 805218 h 3098042"/>
              <a:gd name="connsiteX33" fmla="*/ 1965278 w 2299648"/>
              <a:gd name="connsiteY33" fmla="*/ 818866 h 3098042"/>
              <a:gd name="connsiteX34" fmla="*/ 1944806 w 2299648"/>
              <a:gd name="connsiteY34" fmla="*/ 832514 h 3098042"/>
              <a:gd name="connsiteX35" fmla="*/ 1903863 w 2299648"/>
              <a:gd name="connsiteY35" fmla="*/ 846162 h 3098042"/>
              <a:gd name="connsiteX36" fmla="*/ 1862920 w 2299648"/>
              <a:gd name="connsiteY36" fmla="*/ 873457 h 3098042"/>
              <a:gd name="connsiteX37" fmla="*/ 1842448 w 2299648"/>
              <a:gd name="connsiteY37" fmla="*/ 887105 h 3098042"/>
              <a:gd name="connsiteX38" fmla="*/ 1821976 w 2299648"/>
              <a:gd name="connsiteY38" fmla="*/ 928048 h 3098042"/>
              <a:gd name="connsiteX39" fmla="*/ 1801505 w 2299648"/>
              <a:gd name="connsiteY39" fmla="*/ 968991 h 3098042"/>
              <a:gd name="connsiteX40" fmla="*/ 1801505 w 2299648"/>
              <a:gd name="connsiteY40" fmla="*/ 1139588 h 3098042"/>
              <a:gd name="connsiteX41" fmla="*/ 1815153 w 2299648"/>
              <a:gd name="connsiteY41" fmla="*/ 1180532 h 3098042"/>
              <a:gd name="connsiteX42" fmla="*/ 1828800 w 2299648"/>
              <a:gd name="connsiteY42" fmla="*/ 1235123 h 3098042"/>
              <a:gd name="connsiteX43" fmla="*/ 1835624 w 2299648"/>
              <a:gd name="connsiteY43" fmla="*/ 1262418 h 3098042"/>
              <a:gd name="connsiteX44" fmla="*/ 1808329 w 2299648"/>
              <a:gd name="connsiteY44" fmla="*/ 1378424 h 3098042"/>
              <a:gd name="connsiteX45" fmla="*/ 1781033 w 2299648"/>
              <a:gd name="connsiteY45" fmla="*/ 1385248 h 3098042"/>
              <a:gd name="connsiteX46" fmla="*/ 1583141 w 2299648"/>
              <a:gd name="connsiteY46" fmla="*/ 1385248 h 3098042"/>
              <a:gd name="connsiteX47" fmla="*/ 1542197 w 2299648"/>
              <a:gd name="connsiteY47" fmla="*/ 1398896 h 3098042"/>
              <a:gd name="connsiteX48" fmla="*/ 1521726 w 2299648"/>
              <a:gd name="connsiteY48" fmla="*/ 1412544 h 3098042"/>
              <a:gd name="connsiteX49" fmla="*/ 1501254 w 2299648"/>
              <a:gd name="connsiteY49" fmla="*/ 1419368 h 3098042"/>
              <a:gd name="connsiteX50" fmla="*/ 1480782 w 2299648"/>
              <a:gd name="connsiteY50" fmla="*/ 1439839 h 3098042"/>
              <a:gd name="connsiteX51" fmla="*/ 1439839 w 2299648"/>
              <a:gd name="connsiteY51" fmla="*/ 1467135 h 3098042"/>
              <a:gd name="connsiteX52" fmla="*/ 1392072 w 2299648"/>
              <a:gd name="connsiteY52" fmla="*/ 1514902 h 3098042"/>
              <a:gd name="connsiteX53" fmla="*/ 1371600 w 2299648"/>
              <a:gd name="connsiteY53" fmla="*/ 1528550 h 3098042"/>
              <a:gd name="connsiteX54" fmla="*/ 1357953 w 2299648"/>
              <a:gd name="connsiteY54" fmla="*/ 1549021 h 3098042"/>
              <a:gd name="connsiteX55" fmla="*/ 1317009 w 2299648"/>
              <a:gd name="connsiteY55" fmla="*/ 1562669 h 3098042"/>
              <a:gd name="connsiteX56" fmla="*/ 1296538 w 2299648"/>
              <a:gd name="connsiteY56" fmla="*/ 1576317 h 3098042"/>
              <a:gd name="connsiteX57" fmla="*/ 1276066 w 2299648"/>
              <a:gd name="connsiteY57" fmla="*/ 1583141 h 3098042"/>
              <a:gd name="connsiteX58" fmla="*/ 1235123 w 2299648"/>
              <a:gd name="connsiteY58" fmla="*/ 1610436 h 3098042"/>
              <a:gd name="connsiteX59" fmla="*/ 1214651 w 2299648"/>
              <a:gd name="connsiteY59" fmla="*/ 1624084 h 3098042"/>
              <a:gd name="connsiteX60" fmla="*/ 1194179 w 2299648"/>
              <a:gd name="connsiteY60" fmla="*/ 1644556 h 3098042"/>
              <a:gd name="connsiteX61" fmla="*/ 1173708 w 2299648"/>
              <a:gd name="connsiteY61" fmla="*/ 1651379 h 3098042"/>
              <a:gd name="connsiteX62" fmla="*/ 1160060 w 2299648"/>
              <a:gd name="connsiteY62" fmla="*/ 1671851 h 3098042"/>
              <a:gd name="connsiteX63" fmla="*/ 1139588 w 2299648"/>
              <a:gd name="connsiteY63" fmla="*/ 1685499 h 3098042"/>
              <a:gd name="connsiteX64" fmla="*/ 1112293 w 2299648"/>
              <a:gd name="connsiteY64" fmla="*/ 1726442 h 3098042"/>
              <a:gd name="connsiteX65" fmla="*/ 1098645 w 2299648"/>
              <a:gd name="connsiteY65" fmla="*/ 1746914 h 3098042"/>
              <a:gd name="connsiteX66" fmla="*/ 1084997 w 2299648"/>
              <a:gd name="connsiteY66" fmla="*/ 1767385 h 3098042"/>
              <a:gd name="connsiteX67" fmla="*/ 1078173 w 2299648"/>
              <a:gd name="connsiteY67" fmla="*/ 1787857 h 3098042"/>
              <a:gd name="connsiteX68" fmla="*/ 1098645 w 2299648"/>
              <a:gd name="connsiteY68" fmla="*/ 1903863 h 3098042"/>
              <a:gd name="connsiteX69" fmla="*/ 1119117 w 2299648"/>
              <a:gd name="connsiteY69" fmla="*/ 1917511 h 3098042"/>
              <a:gd name="connsiteX70" fmla="*/ 1139588 w 2299648"/>
              <a:gd name="connsiteY70" fmla="*/ 1958454 h 3098042"/>
              <a:gd name="connsiteX71" fmla="*/ 1201003 w 2299648"/>
              <a:gd name="connsiteY71" fmla="*/ 1992573 h 3098042"/>
              <a:gd name="connsiteX72" fmla="*/ 1371600 w 2299648"/>
              <a:gd name="connsiteY72" fmla="*/ 1985750 h 3098042"/>
              <a:gd name="connsiteX73" fmla="*/ 1412544 w 2299648"/>
              <a:gd name="connsiteY73" fmla="*/ 1972102 h 3098042"/>
              <a:gd name="connsiteX74" fmla="*/ 1473959 w 2299648"/>
              <a:gd name="connsiteY74" fmla="*/ 1951630 h 3098042"/>
              <a:gd name="connsiteX75" fmla="*/ 1494430 w 2299648"/>
              <a:gd name="connsiteY75" fmla="*/ 1944806 h 3098042"/>
              <a:gd name="connsiteX76" fmla="*/ 1514902 w 2299648"/>
              <a:gd name="connsiteY76" fmla="*/ 1931159 h 3098042"/>
              <a:gd name="connsiteX77" fmla="*/ 1555845 w 2299648"/>
              <a:gd name="connsiteY77" fmla="*/ 1917511 h 3098042"/>
              <a:gd name="connsiteX78" fmla="*/ 1596788 w 2299648"/>
              <a:gd name="connsiteY78" fmla="*/ 1903863 h 3098042"/>
              <a:gd name="connsiteX79" fmla="*/ 1617260 w 2299648"/>
              <a:gd name="connsiteY79" fmla="*/ 1897039 h 3098042"/>
              <a:gd name="connsiteX80" fmla="*/ 1651379 w 2299648"/>
              <a:gd name="connsiteY80" fmla="*/ 1890215 h 3098042"/>
              <a:gd name="connsiteX81" fmla="*/ 1671851 w 2299648"/>
              <a:gd name="connsiteY81" fmla="*/ 1883391 h 3098042"/>
              <a:gd name="connsiteX82" fmla="*/ 1699147 w 2299648"/>
              <a:gd name="connsiteY82" fmla="*/ 1876568 h 3098042"/>
              <a:gd name="connsiteX83" fmla="*/ 2053988 w 2299648"/>
              <a:gd name="connsiteY83" fmla="*/ 1883391 h 3098042"/>
              <a:gd name="connsiteX84" fmla="*/ 2074460 w 2299648"/>
              <a:gd name="connsiteY84" fmla="*/ 1890215 h 3098042"/>
              <a:gd name="connsiteX85" fmla="*/ 2135875 w 2299648"/>
              <a:gd name="connsiteY85" fmla="*/ 1903863 h 3098042"/>
              <a:gd name="connsiteX86" fmla="*/ 2156347 w 2299648"/>
              <a:gd name="connsiteY86" fmla="*/ 1910687 h 3098042"/>
              <a:gd name="connsiteX87" fmla="*/ 2169994 w 2299648"/>
              <a:gd name="connsiteY87" fmla="*/ 1931159 h 3098042"/>
              <a:gd name="connsiteX88" fmla="*/ 2176818 w 2299648"/>
              <a:gd name="connsiteY88" fmla="*/ 1951630 h 3098042"/>
              <a:gd name="connsiteX89" fmla="*/ 2204114 w 2299648"/>
              <a:gd name="connsiteY89" fmla="*/ 1992573 h 3098042"/>
              <a:gd name="connsiteX90" fmla="*/ 2217762 w 2299648"/>
              <a:gd name="connsiteY90" fmla="*/ 2094932 h 3098042"/>
              <a:gd name="connsiteX91" fmla="*/ 2224585 w 2299648"/>
              <a:gd name="connsiteY91" fmla="*/ 2115403 h 3098042"/>
              <a:gd name="connsiteX92" fmla="*/ 2231409 w 2299648"/>
              <a:gd name="connsiteY92" fmla="*/ 2142699 h 3098042"/>
              <a:gd name="connsiteX93" fmla="*/ 2224585 w 2299648"/>
              <a:gd name="connsiteY93" fmla="*/ 2422478 h 3098042"/>
              <a:gd name="connsiteX94" fmla="*/ 2217762 w 2299648"/>
              <a:gd name="connsiteY94" fmla="*/ 2449773 h 3098042"/>
              <a:gd name="connsiteX95" fmla="*/ 2183642 w 2299648"/>
              <a:gd name="connsiteY95" fmla="*/ 2511188 h 3098042"/>
              <a:gd name="connsiteX96" fmla="*/ 2190466 w 2299648"/>
              <a:gd name="connsiteY96" fmla="*/ 2620371 h 3098042"/>
              <a:gd name="connsiteX97" fmla="*/ 2169994 w 2299648"/>
              <a:gd name="connsiteY97" fmla="*/ 2634018 h 3098042"/>
              <a:gd name="connsiteX98" fmla="*/ 2156347 w 2299648"/>
              <a:gd name="connsiteY98" fmla="*/ 2681785 h 3098042"/>
              <a:gd name="connsiteX99" fmla="*/ 2176818 w 2299648"/>
              <a:gd name="connsiteY99" fmla="*/ 2695433 h 3098042"/>
              <a:gd name="connsiteX100" fmla="*/ 2217762 w 2299648"/>
              <a:gd name="connsiteY100" fmla="*/ 2709081 h 3098042"/>
              <a:gd name="connsiteX101" fmla="*/ 2245057 w 2299648"/>
              <a:gd name="connsiteY101" fmla="*/ 2750024 h 3098042"/>
              <a:gd name="connsiteX102" fmla="*/ 2258705 w 2299648"/>
              <a:gd name="connsiteY102" fmla="*/ 2770496 h 3098042"/>
              <a:gd name="connsiteX103" fmla="*/ 2299648 w 2299648"/>
              <a:gd name="connsiteY103" fmla="*/ 2797791 h 3098042"/>
              <a:gd name="connsiteX104" fmla="*/ 2286000 w 2299648"/>
              <a:gd name="connsiteY104" fmla="*/ 2818263 h 3098042"/>
              <a:gd name="connsiteX105" fmla="*/ 2286000 w 2299648"/>
              <a:gd name="connsiteY105" fmla="*/ 2872854 h 3098042"/>
              <a:gd name="connsiteX106" fmla="*/ 2265529 w 2299648"/>
              <a:gd name="connsiteY106" fmla="*/ 2879678 h 3098042"/>
              <a:gd name="connsiteX107" fmla="*/ 2258705 w 2299648"/>
              <a:gd name="connsiteY107" fmla="*/ 2934269 h 3098042"/>
              <a:gd name="connsiteX108" fmla="*/ 2251881 w 2299648"/>
              <a:gd name="connsiteY108" fmla="*/ 2954741 h 3098042"/>
              <a:gd name="connsiteX109" fmla="*/ 2238233 w 2299648"/>
              <a:gd name="connsiteY109" fmla="*/ 2975212 h 3098042"/>
              <a:gd name="connsiteX110" fmla="*/ 2224585 w 2299648"/>
              <a:gd name="connsiteY110" fmla="*/ 3016156 h 3098042"/>
              <a:gd name="connsiteX111" fmla="*/ 2204114 w 2299648"/>
              <a:gd name="connsiteY111" fmla="*/ 3091218 h 3098042"/>
              <a:gd name="connsiteX112" fmla="*/ 2183642 w 2299648"/>
              <a:gd name="connsiteY112" fmla="*/ 3098042 h 3098042"/>
              <a:gd name="connsiteX113" fmla="*/ 2115403 w 2299648"/>
              <a:gd name="connsiteY113" fmla="*/ 3091218 h 3098042"/>
              <a:gd name="connsiteX114" fmla="*/ 2094932 w 2299648"/>
              <a:gd name="connsiteY114" fmla="*/ 3084394 h 3098042"/>
              <a:gd name="connsiteX115" fmla="*/ 2040341 w 2299648"/>
              <a:gd name="connsiteY115" fmla="*/ 3070747 h 3098042"/>
              <a:gd name="connsiteX116" fmla="*/ 1999397 w 2299648"/>
              <a:gd name="connsiteY116" fmla="*/ 3057099 h 3098042"/>
              <a:gd name="connsiteX117" fmla="*/ 1937982 w 2299648"/>
              <a:gd name="connsiteY117" fmla="*/ 3043451 h 3098042"/>
              <a:gd name="connsiteX118" fmla="*/ 1903863 w 2299648"/>
              <a:gd name="connsiteY118" fmla="*/ 3009332 h 3098042"/>
              <a:gd name="connsiteX119" fmla="*/ 1890215 w 2299648"/>
              <a:gd name="connsiteY119" fmla="*/ 2988860 h 3098042"/>
              <a:gd name="connsiteX120" fmla="*/ 1869744 w 2299648"/>
              <a:gd name="connsiteY120" fmla="*/ 2982036 h 3098042"/>
              <a:gd name="connsiteX121" fmla="*/ 1794681 w 2299648"/>
              <a:gd name="connsiteY121" fmla="*/ 2947917 h 3098042"/>
              <a:gd name="connsiteX122" fmla="*/ 1630908 w 2299648"/>
              <a:gd name="connsiteY122" fmla="*/ 2954741 h 3098042"/>
              <a:gd name="connsiteX123" fmla="*/ 1610436 w 2299648"/>
              <a:gd name="connsiteY123" fmla="*/ 2961565 h 3098042"/>
              <a:gd name="connsiteX124" fmla="*/ 1583141 w 2299648"/>
              <a:gd name="connsiteY124" fmla="*/ 2968388 h 3098042"/>
              <a:gd name="connsiteX125" fmla="*/ 1562669 w 2299648"/>
              <a:gd name="connsiteY125" fmla="*/ 2975212 h 3098042"/>
              <a:gd name="connsiteX126" fmla="*/ 1508078 w 2299648"/>
              <a:gd name="connsiteY126" fmla="*/ 2982036 h 3098042"/>
              <a:gd name="connsiteX127" fmla="*/ 1371600 w 2299648"/>
              <a:gd name="connsiteY127" fmla="*/ 2975212 h 3098042"/>
              <a:gd name="connsiteX128" fmla="*/ 1337481 w 2299648"/>
              <a:gd name="connsiteY128" fmla="*/ 2947917 h 3098042"/>
              <a:gd name="connsiteX129" fmla="*/ 1296538 w 2299648"/>
              <a:gd name="connsiteY129" fmla="*/ 2927445 h 3098042"/>
              <a:gd name="connsiteX130" fmla="*/ 1262418 w 2299648"/>
              <a:gd name="connsiteY130" fmla="*/ 2893326 h 3098042"/>
              <a:gd name="connsiteX131" fmla="*/ 1228299 w 2299648"/>
              <a:gd name="connsiteY131" fmla="*/ 2859206 h 3098042"/>
              <a:gd name="connsiteX132" fmla="*/ 1214651 w 2299648"/>
              <a:gd name="connsiteY132" fmla="*/ 2838735 h 3098042"/>
              <a:gd name="connsiteX133" fmla="*/ 1194179 w 2299648"/>
              <a:gd name="connsiteY133" fmla="*/ 2825087 h 3098042"/>
              <a:gd name="connsiteX134" fmla="*/ 1146412 w 2299648"/>
              <a:gd name="connsiteY134" fmla="*/ 2770496 h 3098042"/>
              <a:gd name="connsiteX135" fmla="*/ 1112293 w 2299648"/>
              <a:gd name="connsiteY135" fmla="*/ 2736376 h 3098042"/>
              <a:gd name="connsiteX136" fmla="*/ 1098645 w 2299648"/>
              <a:gd name="connsiteY136" fmla="*/ 2715905 h 3098042"/>
              <a:gd name="connsiteX137" fmla="*/ 1037230 w 2299648"/>
              <a:gd name="connsiteY137" fmla="*/ 2661314 h 3098042"/>
              <a:gd name="connsiteX138" fmla="*/ 989463 w 2299648"/>
              <a:gd name="connsiteY138" fmla="*/ 2606723 h 3098042"/>
              <a:gd name="connsiteX139" fmla="*/ 955344 w 2299648"/>
              <a:gd name="connsiteY139" fmla="*/ 2565779 h 3098042"/>
              <a:gd name="connsiteX140" fmla="*/ 941696 w 2299648"/>
              <a:gd name="connsiteY140" fmla="*/ 2545308 h 3098042"/>
              <a:gd name="connsiteX141" fmla="*/ 900753 w 2299648"/>
              <a:gd name="connsiteY141" fmla="*/ 2518012 h 3098042"/>
              <a:gd name="connsiteX142" fmla="*/ 859809 w 2299648"/>
              <a:gd name="connsiteY142" fmla="*/ 2477069 h 3098042"/>
              <a:gd name="connsiteX143" fmla="*/ 818866 w 2299648"/>
              <a:gd name="connsiteY143" fmla="*/ 2436126 h 3098042"/>
              <a:gd name="connsiteX144" fmla="*/ 798394 w 2299648"/>
              <a:gd name="connsiteY144" fmla="*/ 2415654 h 3098042"/>
              <a:gd name="connsiteX145" fmla="*/ 764275 w 2299648"/>
              <a:gd name="connsiteY145" fmla="*/ 2381535 h 3098042"/>
              <a:gd name="connsiteX146" fmla="*/ 730156 w 2299648"/>
              <a:gd name="connsiteY146" fmla="*/ 2340591 h 3098042"/>
              <a:gd name="connsiteX147" fmla="*/ 716508 w 2299648"/>
              <a:gd name="connsiteY147" fmla="*/ 2320120 h 3098042"/>
              <a:gd name="connsiteX148" fmla="*/ 696036 w 2299648"/>
              <a:gd name="connsiteY148" fmla="*/ 2313296 h 3098042"/>
              <a:gd name="connsiteX149" fmla="*/ 668741 w 2299648"/>
              <a:gd name="connsiteY149" fmla="*/ 2286000 h 3098042"/>
              <a:gd name="connsiteX150" fmla="*/ 641445 w 2299648"/>
              <a:gd name="connsiteY150" fmla="*/ 2258705 h 3098042"/>
              <a:gd name="connsiteX151" fmla="*/ 620973 w 2299648"/>
              <a:gd name="connsiteY151" fmla="*/ 2238233 h 3098042"/>
              <a:gd name="connsiteX152" fmla="*/ 607326 w 2299648"/>
              <a:gd name="connsiteY152" fmla="*/ 2217762 h 3098042"/>
              <a:gd name="connsiteX153" fmla="*/ 566382 w 2299648"/>
              <a:gd name="connsiteY153" fmla="*/ 2190466 h 3098042"/>
              <a:gd name="connsiteX154" fmla="*/ 532263 w 2299648"/>
              <a:gd name="connsiteY154" fmla="*/ 2163171 h 3098042"/>
              <a:gd name="connsiteX155" fmla="*/ 518615 w 2299648"/>
              <a:gd name="connsiteY155" fmla="*/ 2142699 h 3098042"/>
              <a:gd name="connsiteX156" fmla="*/ 498144 w 2299648"/>
              <a:gd name="connsiteY156" fmla="*/ 2122227 h 3098042"/>
              <a:gd name="connsiteX157" fmla="*/ 464024 w 2299648"/>
              <a:gd name="connsiteY157" fmla="*/ 2088108 h 3098042"/>
              <a:gd name="connsiteX158" fmla="*/ 450376 w 2299648"/>
              <a:gd name="connsiteY158" fmla="*/ 2067636 h 3098042"/>
              <a:gd name="connsiteX159" fmla="*/ 429905 w 2299648"/>
              <a:gd name="connsiteY159" fmla="*/ 2047165 h 3098042"/>
              <a:gd name="connsiteX160" fmla="*/ 423081 w 2299648"/>
              <a:gd name="connsiteY160" fmla="*/ 2026693 h 3098042"/>
              <a:gd name="connsiteX161" fmla="*/ 395785 w 2299648"/>
              <a:gd name="connsiteY161" fmla="*/ 1985750 h 3098042"/>
              <a:gd name="connsiteX162" fmla="*/ 368490 w 2299648"/>
              <a:gd name="connsiteY162" fmla="*/ 1944806 h 3098042"/>
              <a:gd name="connsiteX163" fmla="*/ 354842 w 2299648"/>
              <a:gd name="connsiteY163" fmla="*/ 1924335 h 3098042"/>
              <a:gd name="connsiteX164" fmla="*/ 334371 w 2299648"/>
              <a:gd name="connsiteY164" fmla="*/ 1883391 h 3098042"/>
              <a:gd name="connsiteX165" fmla="*/ 327547 w 2299648"/>
              <a:gd name="connsiteY165" fmla="*/ 1862920 h 3098042"/>
              <a:gd name="connsiteX166" fmla="*/ 313899 w 2299648"/>
              <a:gd name="connsiteY166" fmla="*/ 1842448 h 3098042"/>
              <a:gd name="connsiteX167" fmla="*/ 300251 w 2299648"/>
              <a:gd name="connsiteY167" fmla="*/ 1801505 h 3098042"/>
              <a:gd name="connsiteX168" fmla="*/ 279779 w 2299648"/>
              <a:gd name="connsiteY168" fmla="*/ 1760562 h 3098042"/>
              <a:gd name="connsiteX169" fmla="*/ 266132 w 2299648"/>
              <a:gd name="connsiteY169" fmla="*/ 1740090 h 3098042"/>
              <a:gd name="connsiteX170" fmla="*/ 252484 w 2299648"/>
              <a:gd name="connsiteY170" fmla="*/ 1692323 h 3098042"/>
              <a:gd name="connsiteX171" fmla="*/ 225188 w 2299648"/>
              <a:gd name="connsiteY171" fmla="*/ 1630908 h 3098042"/>
              <a:gd name="connsiteX172" fmla="*/ 211541 w 2299648"/>
              <a:gd name="connsiteY172" fmla="*/ 1589965 h 3098042"/>
              <a:gd name="connsiteX173" fmla="*/ 204717 w 2299648"/>
              <a:gd name="connsiteY173" fmla="*/ 1569493 h 3098042"/>
              <a:gd name="connsiteX174" fmla="*/ 184245 w 2299648"/>
              <a:gd name="connsiteY174" fmla="*/ 1528550 h 3098042"/>
              <a:gd name="connsiteX175" fmla="*/ 170597 w 2299648"/>
              <a:gd name="connsiteY175" fmla="*/ 1508078 h 3098042"/>
              <a:gd name="connsiteX176" fmla="*/ 156950 w 2299648"/>
              <a:gd name="connsiteY176" fmla="*/ 1467135 h 3098042"/>
              <a:gd name="connsiteX177" fmla="*/ 136478 w 2299648"/>
              <a:gd name="connsiteY177" fmla="*/ 1426191 h 3098042"/>
              <a:gd name="connsiteX178" fmla="*/ 122830 w 2299648"/>
              <a:gd name="connsiteY178" fmla="*/ 1405720 h 3098042"/>
              <a:gd name="connsiteX179" fmla="*/ 116006 w 2299648"/>
              <a:gd name="connsiteY179" fmla="*/ 1385248 h 3098042"/>
              <a:gd name="connsiteX180" fmla="*/ 88711 w 2299648"/>
              <a:gd name="connsiteY180" fmla="*/ 1344305 h 3098042"/>
              <a:gd name="connsiteX181" fmla="*/ 68239 w 2299648"/>
              <a:gd name="connsiteY181" fmla="*/ 1282890 h 3098042"/>
              <a:gd name="connsiteX182" fmla="*/ 61415 w 2299648"/>
              <a:gd name="connsiteY182" fmla="*/ 1262418 h 3098042"/>
              <a:gd name="connsiteX183" fmla="*/ 34120 w 2299648"/>
              <a:gd name="connsiteY183" fmla="*/ 1201003 h 3098042"/>
              <a:gd name="connsiteX184" fmla="*/ 20472 w 2299648"/>
              <a:gd name="connsiteY184" fmla="*/ 1160060 h 3098042"/>
              <a:gd name="connsiteX185" fmla="*/ 13648 w 2299648"/>
              <a:gd name="connsiteY185" fmla="*/ 1132765 h 3098042"/>
              <a:gd name="connsiteX186" fmla="*/ 6824 w 2299648"/>
              <a:gd name="connsiteY186" fmla="*/ 1091821 h 3098042"/>
              <a:gd name="connsiteX187" fmla="*/ 0 w 2299648"/>
              <a:gd name="connsiteY187" fmla="*/ 1057702 h 3098042"/>
              <a:gd name="connsiteX188" fmla="*/ 13648 w 2299648"/>
              <a:gd name="connsiteY188" fmla="*/ 948520 h 3098042"/>
              <a:gd name="connsiteX189" fmla="*/ 27296 w 2299648"/>
              <a:gd name="connsiteY189" fmla="*/ 928048 h 3098042"/>
              <a:gd name="connsiteX190" fmla="*/ 34120 w 2299648"/>
              <a:gd name="connsiteY190" fmla="*/ 907576 h 3098042"/>
              <a:gd name="connsiteX191" fmla="*/ 54591 w 2299648"/>
              <a:gd name="connsiteY191" fmla="*/ 887105 h 3098042"/>
              <a:gd name="connsiteX192" fmla="*/ 81887 w 2299648"/>
              <a:gd name="connsiteY192" fmla="*/ 846162 h 3098042"/>
              <a:gd name="connsiteX193" fmla="*/ 88711 w 2299648"/>
              <a:gd name="connsiteY193" fmla="*/ 825690 h 3098042"/>
              <a:gd name="connsiteX194" fmla="*/ 116006 w 2299648"/>
              <a:gd name="connsiteY194" fmla="*/ 784747 h 3098042"/>
              <a:gd name="connsiteX195" fmla="*/ 143302 w 2299648"/>
              <a:gd name="connsiteY195" fmla="*/ 743803 h 3098042"/>
              <a:gd name="connsiteX196" fmla="*/ 156950 w 2299648"/>
              <a:gd name="connsiteY196" fmla="*/ 723332 h 3098042"/>
              <a:gd name="connsiteX197" fmla="*/ 184245 w 2299648"/>
              <a:gd name="connsiteY197" fmla="*/ 661917 h 3098042"/>
              <a:gd name="connsiteX198" fmla="*/ 225188 w 2299648"/>
              <a:gd name="connsiteY198" fmla="*/ 580030 h 3098042"/>
              <a:gd name="connsiteX199" fmla="*/ 238836 w 2299648"/>
              <a:gd name="connsiteY199" fmla="*/ 559559 h 3098042"/>
              <a:gd name="connsiteX200" fmla="*/ 252484 w 2299648"/>
              <a:gd name="connsiteY200" fmla="*/ 539087 h 3098042"/>
              <a:gd name="connsiteX201" fmla="*/ 272956 w 2299648"/>
              <a:gd name="connsiteY201" fmla="*/ 532263 h 3098042"/>
              <a:gd name="connsiteX202" fmla="*/ 307075 w 2299648"/>
              <a:gd name="connsiteY202" fmla="*/ 491320 h 3098042"/>
              <a:gd name="connsiteX203" fmla="*/ 327547 w 2299648"/>
              <a:gd name="connsiteY203" fmla="*/ 484496 h 3098042"/>
              <a:gd name="connsiteX204" fmla="*/ 341194 w 2299648"/>
              <a:gd name="connsiteY204" fmla="*/ 464024 h 3098042"/>
              <a:gd name="connsiteX205" fmla="*/ 361666 w 2299648"/>
              <a:gd name="connsiteY205" fmla="*/ 457200 h 3098042"/>
              <a:gd name="connsiteX206" fmla="*/ 382138 w 2299648"/>
              <a:gd name="connsiteY206" fmla="*/ 443553 h 3098042"/>
              <a:gd name="connsiteX207" fmla="*/ 423081 w 2299648"/>
              <a:gd name="connsiteY207" fmla="*/ 429905 h 3098042"/>
              <a:gd name="connsiteX208" fmla="*/ 443553 w 2299648"/>
              <a:gd name="connsiteY208" fmla="*/ 416257 h 3098042"/>
              <a:gd name="connsiteX209" fmla="*/ 464024 w 2299648"/>
              <a:gd name="connsiteY209" fmla="*/ 409433 h 3098042"/>
              <a:gd name="connsiteX210" fmla="*/ 504968 w 2299648"/>
              <a:gd name="connsiteY210" fmla="*/ 382138 h 3098042"/>
              <a:gd name="connsiteX211" fmla="*/ 525439 w 2299648"/>
              <a:gd name="connsiteY211" fmla="*/ 368490 h 3098042"/>
              <a:gd name="connsiteX212" fmla="*/ 559559 w 2299648"/>
              <a:gd name="connsiteY212" fmla="*/ 334371 h 3098042"/>
              <a:gd name="connsiteX213" fmla="*/ 593678 w 2299648"/>
              <a:gd name="connsiteY213" fmla="*/ 300251 h 3098042"/>
              <a:gd name="connsiteX214" fmla="*/ 641445 w 2299648"/>
              <a:gd name="connsiteY214" fmla="*/ 245660 h 3098042"/>
              <a:gd name="connsiteX215" fmla="*/ 668741 w 2299648"/>
              <a:gd name="connsiteY215" fmla="*/ 204717 h 3098042"/>
              <a:gd name="connsiteX216" fmla="*/ 689212 w 2299648"/>
              <a:gd name="connsiteY216" fmla="*/ 163773 h 3098042"/>
              <a:gd name="connsiteX217" fmla="*/ 709684 w 2299648"/>
              <a:gd name="connsiteY217" fmla="*/ 150126 h 3098042"/>
              <a:gd name="connsiteX218" fmla="*/ 757451 w 2299648"/>
              <a:gd name="connsiteY218" fmla="*/ 116006 h 3098042"/>
              <a:gd name="connsiteX219" fmla="*/ 798394 w 2299648"/>
              <a:gd name="connsiteY219" fmla="*/ 88711 h 3098042"/>
              <a:gd name="connsiteX220" fmla="*/ 880281 w 2299648"/>
              <a:gd name="connsiteY220" fmla="*/ 68239 h 3098042"/>
              <a:gd name="connsiteX221" fmla="*/ 873457 w 2299648"/>
              <a:gd name="connsiteY221" fmla="*/ 81887 h 309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</a:cxnLst>
            <a:rect l="l" t="t" r="r" b="b"/>
            <a:pathLst>
              <a:path w="2299648" h="3098042">
                <a:moveTo>
                  <a:pt x="873457" y="81887"/>
                </a:moveTo>
                <a:cubicBezTo>
                  <a:pt x="887105" y="83024"/>
                  <a:pt x="932759" y="78899"/>
                  <a:pt x="962168" y="75063"/>
                </a:cubicBezTo>
                <a:cubicBezTo>
                  <a:pt x="1018201" y="67754"/>
                  <a:pt x="1016555" y="63734"/>
                  <a:pt x="1057702" y="54591"/>
                </a:cubicBezTo>
                <a:cubicBezTo>
                  <a:pt x="1069024" y="52075"/>
                  <a:pt x="1080569" y="50581"/>
                  <a:pt x="1091821" y="47768"/>
                </a:cubicBezTo>
                <a:cubicBezTo>
                  <a:pt x="1098799" y="46024"/>
                  <a:pt x="1105377" y="42920"/>
                  <a:pt x="1112293" y="40944"/>
                </a:cubicBezTo>
                <a:cubicBezTo>
                  <a:pt x="1184477" y="20319"/>
                  <a:pt x="1083241" y="52903"/>
                  <a:pt x="1180532" y="20472"/>
                </a:cubicBezTo>
                <a:lnTo>
                  <a:pt x="1221475" y="6824"/>
                </a:lnTo>
                <a:lnTo>
                  <a:pt x="1262418" y="0"/>
                </a:lnTo>
                <a:cubicBezTo>
                  <a:pt x="1319284" y="2275"/>
                  <a:pt x="1376239" y="2908"/>
                  <a:pt x="1433015" y="6824"/>
                </a:cubicBezTo>
                <a:cubicBezTo>
                  <a:pt x="1442371" y="7469"/>
                  <a:pt x="1450943" y="13202"/>
                  <a:pt x="1460311" y="13648"/>
                </a:cubicBezTo>
                <a:cubicBezTo>
                  <a:pt x="1546679" y="17761"/>
                  <a:pt x="1633182" y="18197"/>
                  <a:pt x="1719618" y="20472"/>
                </a:cubicBezTo>
                <a:cubicBezTo>
                  <a:pt x="1760871" y="30785"/>
                  <a:pt x="1738015" y="24330"/>
                  <a:pt x="1787857" y="40944"/>
                </a:cubicBezTo>
                <a:lnTo>
                  <a:pt x="1808329" y="47768"/>
                </a:lnTo>
                <a:lnTo>
                  <a:pt x="1828800" y="54591"/>
                </a:lnTo>
                <a:cubicBezTo>
                  <a:pt x="1861242" y="76219"/>
                  <a:pt x="1841492" y="65646"/>
                  <a:pt x="1890215" y="81887"/>
                </a:cubicBezTo>
                <a:lnTo>
                  <a:pt x="1910687" y="88711"/>
                </a:lnTo>
                <a:cubicBezTo>
                  <a:pt x="1917511" y="90986"/>
                  <a:pt x="1925174" y="91545"/>
                  <a:pt x="1931159" y="95535"/>
                </a:cubicBezTo>
                <a:lnTo>
                  <a:pt x="1992573" y="136478"/>
                </a:lnTo>
                <a:lnTo>
                  <a:pt x="2013045" y="150126"/>
                </a:lnTo>
                <a:lnTo>
                  <a:pt x="2040341" y="191069"/>
                </a:lnTo>
                <a:cubicBezTo>
                  <a:pt x="2044890" y="197893"/>
                  <a:pt x="2051394" y="203761"/>
                  <a:pt x="2053988" y="211541"/>
                </a:cubicBezTo>
                <a:cubicBezTo>
                  <a:pt x="2071141" y="262998"/>
                  <a:pt x="2048002" y="199568"/>
                  <a:pt x="2074460" y="252484"/>
                </a:cubicBezTo>
                <a:cubicBezTo>
                  <a:pt x="2102710" y="308983"/>
                  <a:pt x="2055823" y="234766"/>
                  <a:pt x="2094932" y="293427"/>
                </a:cubicBezTo>
                <a:cubicBezTo>
                  <a:pt x="2112083" y="344881"/>
                  <a:pt x="2088948" y="281461"/>
                  <a:pt x="2115403" y="334371"/>
                </a:cubicBezTo>
                <a:cubicBezTo>
                  <a:pt x="2120299" y="344163"/>
                  <a:pt x="2126864" y="373390"/>
                  <a:pt x="2129051" y="382138"/>
                </a:cubicBezTo>
                <a:cubicBezTo>
                  <a:pt x="2126776" y="420807"/>
                  <a:pt x="2125734" y="459568"/>
                  <a:pt x="2122227" y="498144"/>
                </a:cubicBezTo>
                <a:cubicBezTo>
                  <a:pt x="2121177" y="509695"/>
                  <a:pt x="2117478" y="520852"/>
                  <a:pt x="2115403" y="532263"/>
                </a:cubicBezTo>
                <a:cubicBezTo>
                  <a:pt x="2112928" y="545876"/>
                  <a:pt x="2110854" y="559558"/>
                  <a:pt x="2108579" y="573206"/>
                </a:cubicBezTo>
                <a:cubicBezTo>
                  <a:pt x="2104473" y="643023"/>
                  <a:pt x="2110360" y="665083"/>
                  <a:pt x="2094932" y="716508"/>
                </a:cubicBezTo>
                <a:cubicBezTo>
                  <a:pt x="2090798" y="730287"/>
                  <a:pt x="2089264" y="745481"/>
                  <a:pt x="2081284" y="757451"/>
                </a:cubicBezTo>
                <a:cubicBezTo>
                  <a:pt x="2076735" y="764275"/>
                  <a:pt x="2074591" y="773576"/>
                  <a:pt x="2067636" y="777923"/>
                </a:cubicBezTo>
                <a:cubicBezTo>
                  <a:pt x="2055437" y="785548"/>
                  <a:pt x="2038663" y="783592"/>
                  <a:pt x="2026693" y="791571"/>
                </a:cubicBezTo>
                <a:cubicBezTo>
                  <a:pt x="2019869" y="796120"/>
                  <a:pt x="2013715" y="801887"/>
                  <a:pt x="2006221" y="805218"/>
                </a:cubicBezTo>
                <a:cubicBezTo>
                  <a:pt x="1993075" y="811061"/>
                  <a:pt x="1977248" y="810886"/>
                  <a:pt x="1965278" y="818866"/>
                </a:cubicBezTo>
                <a:cubicBezTo>
                  <a:pt x="1958454" y="823415"/>
                  <a:pt x="1952301" y="829183"/>
                  <a:pt x="1944806" y="832514"/>
                </a:cubicBezTo>
                <a:cubicBezTo>
                  <a:pt x="1931660" y="838357"/>
                  <a:pt x="1915833" y="838182"/>
                  <a:pt x="1903863" y="846162"/>
                </a:cubicBezTo>
                <a:lnTo>
                  <a:pt x="1862920" y="873457"/>
                </a:lnTo>
                <a:lnTo>
                  <a:pt x="1842448" y="887105"/>
                </a:lnTo>
                <a:cubicBezTo>
                  <a:pt x="1825293" y="938569"/>
                  <a:pt x="1848437" y="875124"/>
                  <a:pt x="1821976" y="928048"/>
                </a:cubicBezTo>
                <a:cubicBezTo>
                  <a:pt x="1793728" y="984547"/>
                  <a:pt x="1840615" y="910329"/>
                  <a:pt x="1801505" y="968991"/>
                </a:cubicBezTo>
                <a:cubicBezTo>
                  <a:pt x="1789363" y="1041844"/>
                  <a:pt x="1788334" y="1029834"/>
                  <a:pt x="1801505" y="1139588"/>
                </a:cubicBezTo>
                <a:cubicBezTo>
                  <a:pt x="1803219" y="1153872"/>
                  <a:pt x="1811664" y="1166575"/>
                  <a:pt x="1815153" y="1180532"/>
                </a:cubicBezTo>
                <a:lnTo>
                  <a:pt x="1828800" y="1235123"/>
                </a:lnTo>
                <a:lnTo>
                  <a:pt x="1835624" y="1262418"/>
                </a:lnTo>
                <a:cubicBezTo>
                  <a:pt x="1831588" y="1322958"/>
                  <a:pt x="1856452" y="1357799"/>
                  <a:pt x="1808329" y="1378424"/>
                </a:cubicBezTo>
                <a:cubicBezTo>
                  <a:pt x="1799709" y="1382119"/>
                  <a:pt x="1790132" y="1382973"/>
                  <a:pt x="1781033" y="1385248"/>
                </a:cubicBezTo>
                <a:cubicBezTo>
                  <a:pt x="1698747" y="1380105"/>
                  <a:pt x="1662260" y="1372755"/>
                  <a:pt x="1583141" y="1385248"/>
                </a:cubicBezTo>
                <a:cubicBezTo>
                  <a:pt x="1568931" y="1387492"/>
                  <a:pt x="1542197" y="1398896"/>
                  <a:pt x="1542197" y="1398896"/>
                </a:cubicBezTo>
                <a:cubicBezTo>
                  <a:pt x="1535373" y="1403445"/>
                  <a:pt x="1529061" y="1408876"/>
                  <a:pt x="1521726" y="1412544"/>
                </a:cubicBezTo>
                <a:cubicBezTo>
                  <a:pt x="1515292" y="1415761"/>
                  <a:pt x="1507239" y="1415378"/>
                  <a:pt x="1501254" y="1419368"/>
                </a:cubicBezTo>
                <a:cubicBezTo>
                  <a:pt x="1493224" y="1424721"/>
                  <a:pt x="1488400" y="1433914"/>
                  <a:pt x="1480782" y="1439839"/>
                </a:cubicBezTo>
                <a:cubicBezTo>
                  <a:pt x="1467835" y="1449909"/>
                  <a:pt x="1439839" y="1467135"/>
                  <a:pt x="1439839" y="1467135"/>
                </a:cubicBezTo>
                <a:cubicBezTo>
                  <a:pt x="1427828" y="1503167"/>
                  <a:pt x="1439000" y="1483616"/>
                  <a:pt x="1392072" y="1514902"/>
                </a:cubicBezTo>
                <a:lnTo>
                  <a:pt x="1371600" y="1528550"/>
                </a:lnTo>
                <a:cubicBezTo>
                  <a:pt x="1367051" y="1535374"/>
                  <a:pt x="1364907" y="1544675"/>
                  <a:pt x="1357953" y="1549021"/>
                </a:cubicBezTo>
                <a:cubicBezTo>
                  <a:pt x="1345753" y="1556646"/>
                  <a:pt x="1317009" y="1562669"/>
                  <a:pt x="1317009" y="1562669"/>
                </a:cubicBezTo>
                <a:cubicBezTo>
                  <a:pt x="1310185" y="1567218"/>
                  <a:pt x="1303873" y="1572649"/>
                  <a:pt x="1296538" y="1576317"/>
                </a:cubicBezTo>
                <a:cubicBezTo>
                  <a:pt x="1290104" y="1579534"/>
                  <a:pt x="1282354" y="1579648"/>
                  <a:pt x="1276066" y="1583141"/>
                </a:cubicBezTo>
                <a:cubicBezTo>
                  <a:pt x="1261728" y="1591107"/>
                  <a:pt x="1248771" y="1601338"/>
                  <a:pt x="1235123" y="1610436"/>
                </a:cubicBezTo>
                <a:cubicBezTo>
                  <a:pt x="1228299" y="1614985"/>
                  <a:pt x="1220450" y="1618285"/>
                  <a:pt x="1214651" y="1624084"/>
                </a:cubicBezTo>
                <a:cubicBezTo>
                  <a:pt x="1207827" y="1630908"/>
                  <a:pt x="1202209" y="1639203"/>
                  <a:pt x="1194179" y="1644556"/>
                </a:cubicBezTo>
                <a:cubicBezTo>
                  <a:pt x="1188194" y="1648546"/>
                  <a:pt x="1180532" y="1649105"/>
                  <a:pt x="1173708" y="1651379"/>
                </a:cubicBezTo>
                <a:cubicBezTo>
                  <a:pt x="1169159" y="1658203"/>
                  <a:pt x="1165859" y="1666052"/>
                  <a:pt x="1160060" y="1671851"/>
                </a:cubicBezTo>
                <a:cubicBezTo>
                  <a:pt x="1154261" y="1677650"/>
                  <a:pt x="1144989" y="1679327"/>
                  <a:pt x="1139588" y="1685499"/>
                </a:cubicBezTo>
                <a:cubicBezTo>
                  <a:pt x="1128787" y="1697843"/>
                  <a:pt x="1121391" y="1712794"/>
                  <a:pt x="1112293" y="1726442"/>
                </a:cubicBezTo>
                <a:lnTo>
                  <a:pt x="1098645" y="1746914"/>
                </a:lnTo>
                <a:lnTo>
                  <a:pt x="1084997" y="1767385"/>
                </a:lnTo>
                <a:cubicBezTo>
                  <a:pt x="1082722" y="1774209"/>
                  <a:pt x="1078173" y="1780664"/>
                  <a:pt x="1078173" y="1787857"/>
                </a:cubicBezTo>
                <a:cubicBezTo>
                  <a:pt x="1078173" y="1823131"/>
                  <a:pt x="1069191" y="1874409"/>
                  <a:pt x="1098645" y="1903863"/>
                </a:cubicBezTo>
                <a:cubicBezTo>
                  <a:pt x="1104444" y="1909662"/>
                  <a:pt x="1112293" y="1912962"/>
                  <a:pt x="1119117" y="1917511"/>
                </a:cubicBezTo>
                <a:cubicBezTo>
                  <a:pt x="1123984" y="1932112"/>
                  <a:pt x="1127140" y="1947562"/>
                  <a:pt x="1139588" y="1958454"/>
                </a:cubicBezTo>
                <a:cubicBezTo>
                  <a:pt x="1168467" y="1983724"/>
                  <a:pt x="1172885" y="1983201"/>
                  <a:pt x="1201003" y="1992573"/>
                </a:cubicBezTo>
                <a:cubicBezTo>
                  <a:pt x="1257869" y="1990299"/>
                  <a:pt x="1314953" y="1991232"/>
                  <a:pt x="1371600" y="1985750"/>
                </a:cubicBezTo>
                <a:cubicBezTo>
                  <a:pt x="1385919" y="1984364"/>
                  <a:pt x="1398896" y="1976651"/>
                  <a:pt x="1412544" y="1972102"/>
                </a:cubicBezTo>
                <a:lnTo>
                  <a:pt x="1473959" y="1951630"/>
                </a:lnTo>
                <a:cubicBezTo>
                  <a:pt x="1480783" y="1949355"/>
                  <a:pt x="1488445" y="1948796"/>
                  <a:pt x="1494430" y="1944806"/>
                </a:cubicBezTo>
                <a:cubicBezTo>
                  <a:pt x="1501254" y="1940257"/>
                  <a:pt x="1507408" y="1934490"/>
                  <a:pt x="1514902" y="1931159"/>
                </a:cubicBezTo>
                <a:cubicBezTo>
                  <a:pt x="1528048" y="1925316"/>
                  <a:pt x="1542197" y="1922060"/>
                  <a:pt x="1555845" y="1917511"/>
                </a:cubicBezTo>
                <a:lnTo>
                  <a:pt x="1596788" y="1903863"/>
                </a:lnTo>
                <a:cubicBezTo>
                  <a:pt x="1603612" y="1901588"/>
                  <a:pt x="1610207" y="1898450"/>
                  <a:pt x="1617260" y="1897039"/>
                </a:cubicBezTo>
                <a:cubicBezTo>
                  <a:pt x="1628633" y="1894764"/>
                  <a:pt x="1640127" y="1893028"/>
                  <a:pt x="1651379" y="1890215"/>
                </a:cubicBezTo>
                <a:cubicBezTo>
                  <a:pt x="1658357" y="1888470"/>
                  <a:pt x="1664935" y="1885367"/>
                  <a:pt x="1671851" y="1883391"/>
                </a:cubicBezTo>
                <a:cubicBezTo>
                  <a:pt x="1680869" y="1880815"/>
                  <a:pt x="1690048" y="1878842"/>
                  <a:pt x="1699147" y="1876568"/>
                </a:cubicBezTo>
                <a:lnTo>
                  <a:pt x="2053988" y="1883391"/>
                </a:lnTo>
                <a:cubicBezTo>
                  <a:pt x="2061176" y="1883652"/>
                  <a:pt x="2067544" y="1888239"/>
                  <a:pt x="2074460" y="1890215"/>
                </a:cubicBezTo>
                <a:cubicBezTo>
                  <a:pt x="2123497" y="1904226"/>
                  <a:pt x="2079588" y="1889791"/>
                  <a:pt x="2135875" y="1903863"/>
                </a:cubicBezTo>
                <a:cubicBezTo>
                  <a:pt x="2142853" y="1905608"/>
                  <a:pt x="2149523" y="1908412"/>
                  <a:pt x="2156347" y="1910687"/>
                </a:cubicBezTo>
                <a:cubicBezTo>
                  <a:pt x="2160896" y="1917511"/>
                  <a:pt x="2166326" y="1923824"/>
                  <a:pt x="2169994" y="1931159"/>
                </a:cubicBezTo>
                <a:cubicBezTo>
                  <a:pt x="2173211" y="1937592"/>
                  <a:pt x="2173325" y="1945342"/>
                  <a:pt x="2176818" y="1951630"/>
                </a:cubicBezTo>
                <a:cubicBezTo>
                  <a:pt x="2184784" y="1965968"/>
                  <a:pt x="2204114" y="1992573"/>
                  <a:pt x="2204114" y="1992573"/>
                </a:cubicBezTo>
                <a:cubicBezTo>
                  <a:pt x="2221548" y="2044875"/>
                  <a:pt x="2202921" y="1983617"/>
                  <a:pt x="2217762" y="2094932"/>
                </a:cubicBezTo>
                <a:cubicBezTo>
                  <a:pt x="2218713" y="2102062"/>
                  <a:pt x="2222609" y="2108487"/>
                  <a:pt x="2224585" y="2115403"/>
                </a:cubicBezTo>
                <a:cubicBezTo>
                  <a:pt x="2227161" y="2124421"/>
                  <a:pt x="2229134" y="2133600"/>
                  <a:pt x="2231409" y="2142699"/>
                </a:cubicBezTo>
                <a:cubicBezTo>
                  <a:pt x="2229134" y="2235959"/>
                  <a:pt x="2228727" y="2329283"/>
                  <a:pt x="2224585" y="2422478"/>
                </a:cubicBezTo>
                <a:cubicBezTo>
                  <a:pt x="2224169" y="2431847"/>
                  <a:pt x="2221956" y="2441385"/>
                  <a:pt x="2217762" y="2449773"/>
                </a:cubicBezTo>
                <a:cubicBezTo>
                  <a:pt x="2170830" y="2543639"/>
                  <a:pt x="2202514" y="2454573"/>
                  <a:pt x="2183642" y="2511188"/>
                </a:cubicBezTo>
                <a:cubicBezTo>
                  <a:pt x="2198458" y="2555635"/>
                  <a:pt x="2208353" y="2566711"/>
                  <a:pt x="2190466" y="2620371"/>
                </a:cubicBezTo>
                <a:cubicBezTo>
                  <a:pt x="2187872" y="2628151"/>
                  <a:pt x="2176818" y="2629469"/>
                  <a:pt x="2169994" y="2634018"/>
                </a:cubicBezTo>
                <a:cubicBezTo>
                  <a:pt x="2167872" y="2640384"/>
                  <a:pt x="2154920" y="2677503"/>
                  <a:pt x="2156347" y="2681785"/>
                </a:cubicBezTo>
                <a:cubicBezTo>
                  <a:pt x="2158940" y="2689565"/>
                  <a:pt x="2169324" y="2692102"/>
                  <a:pt x="2176818" y="2695433"/>
                </a:cubicBezTo>
                <a:cubicBezTo>
                  <a:pt x="2189964" y="2701276"/>
                  <a:pt x="2217762" y="2709081"/>
                  <a:pt x="2217762" y="2709081"/>
                </a:cubicBezTo>
                <a:cubicBezTo>
                  <a:pt x="2229753" y="2745058"/>
                  <a:pt x="2216659" y="2715948"/>
                  <a:pt x="2245057" y="2750024"/>
                </a:cubicBezTo>
                <a:cubicBezTo>
                  <a:pt x="2250308" y="2756324"/>
                  <a:pt x="2252533" y="2765095"/>
                  <a:pt x="2258705" y="2770496"/>
                </a:cubicBezTo>
                <a:cubicBezTo>
                  <a:pt x="2271049" y="2781297"/>
                  <a:pt x="2299648" y="2797791"/>
                  <a:pt x="2299648" y="2797791"/>
                </a:cubicBezTo>
                <a:cubicBezTo>
                  <a:pt x="2295099" y="2804615"/>
                  <a:pt x="2287017" y="2810125"/>
                  <a:pt x="2286000" y="2818263"/>
                </a:cubicBezTo>
                <a:cubicBezTo>
                  <a:pt x="2283775" y="2836062"/>
                  <a:pt x="2302979" y="2855875"/>
                  <a:pt x="2286000" y="2872854"/>
                </a:cubicBezTo>
                <a:cubicBezTo>
                  <a:pt x="2280914" y="2877940"/>
                  <a:pt x="2272353" y="2877403"/>
                  <a:pt x="2265529" y="2879678"/>
                </a:cubicBezTo>
                <a:cubicBezTo>
                  <a:pt x="2281769" y="2928401"/>
                  <a:pt x="2291146" y="2912641"/>
                  <a:pt x="2258705" y="2934269"/>
                </a:cubicBezTo>
                <a:cubicBezTo>
                  <a:pt x="2256430" y="2941093"/>
                  <a:pt x="2255098" y="2948307"/>
                  <a:pt x="2251881" y="2954741"/>
                </a:cubicBezTo>
                <a:cubicBezTo>
                  <a:pt x="2248213" y="2962076"/>
                  <a:pt x="2241564" y="2967718"/>
                  <a:pt x="2238233" y="2975212"/>
                </a:cubicBezTo>
                <a:cubicBezTo>
                  <a:pt x="2232390" y="2988358"/>
                  <a:pt x="2224585" y="3016156"/>
                  <a:pt x="2224585" y="3016156"/>
                </a:cubicBezTo>
                <a:cubicBezTo>
                  <a:pt x="2221922" y="3037459"/>
                  <a:pt x="2225619" y="3074014"/>
                  <a:pt x="2204114" y="3091218"/>
                </a:cubicBezTo>
                <a:cubicBezTo>
                  <a:pt x="2198497" y="3095711"/>
                  <a:pt x="2190466" y="3095767"/>
                  <a:pt x="2183642" y="3098042"/>
                </a:cubicBezTo>
                <a:cubicBezTo>
                  <a:pt x="2160896" y="3095767"/>
                  <a:pt x="2137997" y="3094694"/>
                  <a:pt x="2115403" y="3091218"/>
                </a:cubicBezTo>
                <a:cubicBezTo>
                  <a:pt x="2108294" y="3090124"/>
                  <a:pt x="2101871" y="3086287"/>
                  <a:pt x="2094932" y="3084394"/>
                </a:cubicBezTo>
                <a:cubicBezTo>
                  <a:pt x="2076836" y="3079459"/>
                  <a:pt x="2058135" y="3076678"/>
                  <a:pt x="2040341" y="3070747"/>
                </a:cubicBezTo>
                <a:cubicBezTo>
                  <a:pt x="2026693" y="3066198"/>
                  <a:pt x="2013354" y="3060588"/>
                  <a:pt x="1999397" y="3057099"/>
                </a:cubicBezTo>
                <a:cubicBezTo>
                  <a:pt x="1960850" y="3047462"/>
                  <a:pt x="1981298" y="3052114"/>
                  <a:pt x="1937982" y="3043451"/>
                </a:cubicBezTo>
                <a:cubicBezTo>
                  <a:pt x="1901593" y="2988863"/>
                  <a:pt x="1949352" y="3054820"/>
                  <a:pt x="1903863" y="3009332"/>
                </a:cubicBezTo>
                <a:cubicBezTo>
                  <a:pt x="1898064" y="3003533"/>
                  <a:pt x="1896619" y="2993983"/>
                  <a:pt x="1890215" y="2988860"/>
                </a:cubicBezTo>
                <a:cubicBezTo>
                  <a:pt x="1884598" y="2984367"/>
                  <a:pt x="1876032" y="2985529"/>
                  <a:pt x="1869744" y="2982036"/>
                </a:cubicBezTo>
                <a:cubicBezTo>
                  <a:pt x="1803341" y="2945146"/>
                  <a:pt x="1856063" y="2960194"/>
                  <a:pt x="1794681" y="2947917"/>
                </a:cubicBezTo>
                <a:cubicBezTo>
                  <a:pt x="1740090" y="2950192"/>
                  <a:pt x="1685397" y="2950705"/>
                  <a:pt x="1630908" y="2954741"/>
                </a:cubicBezTo>
                <a:cubicBezTo>
                  <a:pt x="1623735" y="2955272"/>
                  <a:pt x="1617352" y="2959589"/>
                  <a:pt x="1610436" y="2961565"/>
                </a:cubicBezTo>
                <a:cubicBezTo>
                  <a:pt x="1601419" y="2964141"/>
                  <a:pt x="1592158" y="2965812"/>
                  <a:pt x="1583141" y="2968388"/>
                </a:cubicBezTo>
                <a:cubicBezTo>
                  <a:pt x="1576225" y="2970364"/>
                  <a:pt x="1569746" y="2973925"/>
                  <a:pt x="1562669" y="2975212"/>
                </a:cubicBezTo>
                <a:cubicBezTo>
                  <a:pt x="1544626" y="2978493"/>
                  <a:pt x="1526275" y="2979761"/>
                  <a:pt x="1508078" y="2982036"/>
                </a:cubicBezTo>
                <a:cubicBezTo>
                  <a:pt x="1462585" y="2979761"/>
                  <a:pt x="1416978" y="2979158"/>
                  <a:pt x="1371600" y="2975212"/>
                </a:cubicBezTo>
                <a:cubicBezTo>
                  <a:pt x="1342502" y="2972682"/>
                  <a:pt x="1356085" y="2966520"/>
                  <a:pt x="1337481" y="2947917"/>
                </a:cubicBezTo>
                <a:cubicBezTo>
                  <a:pt x="1324252" y="2934689"/>
                  <a:pt x="1313188" y="2932995"/>
                  <a:pt x="1296538" y="2927445"/>
                </a:cubicBezTo>
                <a:cubicBezTo>
                  <a:pt x="1260140" y="2872848"/>
                  <a:pt x="1307914" y="2938822"/>
                  <a:pt x="1262418" y="2893326"/>
                </a:cubicBezTo>
                <a:cubicBezTo>
                  <a:pt x="1216922" y="2847830"/>
                  <a:pt x="1282896" y="2895604"/>
                  <a:pt x="1228299" y="2859206"/>
                </a:cubicBezTo>
                <a:cubicBezTo>
                  <a:pt x="1223750" y="2852382"/>
                  <a:pt x="1220450" y="2844534"/>
                  <a:pt x="1214651" y="2838735"/>
                </a:cubicBezTo>
                <a:cubicBezTo>
                  <a:pt x="1208852" y="2832936"/>
                  <a:pt x="1199580" y="2831259"/>
                  <a:pt x="1194179" y="2825087"/>
                </a:cubicBezTo>
                <a:cubicBezTo>
                  <a:pt x="1138451" y="2761397"/>
                  <a:pt x="1192474" y="2801204"/>
                  <a:pt x="1146412" y="2770496"/>
                </a:cubicBezTo>
                <a:cubicBezTo>
                  <a:pt x="1110026" y="2715913"/>
                  <a:pt x="1157779" y="2781861"/>
                  <a:pt x="1112293" y="2736376"/>
                </a:cubicBezTo>
                <a:cubicBezTo>
                  <a:pt x="1106494" y="2730577"/>
                  <a:pt x="1104444" y="2721704"/>
                  <a:pt x="1098645" y="2715905"/>
                </a:cubicBezTo>
                <a:cubicBezTo>
                  <a:pt x="1057625" y="2674886"/>
                  <a:pt x="1094536" y="2747274"/>
                  <a:pt x="1037230" y="2661314"/>
                </a:cubicBezTo>
                <a:cubicBezTo>
                  <a:pt x="1005386" y="2613547"/>
                  <a:pt x="1023583" y="2629469"/>
                  <a:pt x="989463" y="2606723"/>
                </a:cubicBezTo>
                <a:cubicBezTo>
                  <a:pt x="955581" y="2555900"/>
                  <a:pt x="999124" y="2618315"/>
                  <a:pt x="955344" y="2565779"/>
                </a:cubicBezTo>
                <a:cubicBezTo>
                  <a:pt x="950094" y="2559479"/>
                  <a:pt x="947868" y="2550708"/>
                  <a:pt x="941696" y="2545308"/>
                </a:cubicBezTo>
                <a:cubicBezTo>
                  <a:pt x="929352" y="2534507"/>
                  <a:pt x="912352" y="2529610"/>
                  <a:pt x="900753" y="2518012"/>
                </a:cubicBezTo>
                <a:lnTo>
                  <a:pt x="859809" y="2477069"/>
                </a:lnTo>
                <a:lnTo>
                  <a:pt x="818866" y="2436126"/>
                </a:lnTo>
                <a:cubicBezTo>
                  <a:pt x="812042" y="2429302"/>
                  <a:pt x="803747" y="2423684"/>
                  <a:pt x="798394" y="2415654"/>
                </a:cubicBezTo>
                <a:cubicBezTo>
                  <a:pt x="780198" y="2388358"/>
                  <a:pt x="791571" y="2399731"/>
                  <a:pt x="764275" y="2381535"/>
                </a:cubicBezTo>
                <a:cubicBezTo>
                  <a:pt x="730393" y="2330712"/>
                  <a:pt x="773936" y="2393127"/>
                  <a:pt x="730156" y="2340591"/>
                </a:cubicBezTo>
                <a:cubicBezTo>
                  <a:pt x="724906" y="2334291"/>
                  <a:pt x="722912" y="2325243"/>
                  <a:pt x="716508" y="2320120"/>
                </a:cubicBezTo>
                <a:cubicBezTo>
                  <a:pt x="710891" y="2315627"/>
                  <a:pt x="702860" y="2315571"/>
                  <a:pt x="696036" y="2313296"/>
                </a:cubicBezTo>
                <a:cubicBezTo>
                  <a:pt x="677839" y="2258705"/>
                  <a:pt x="705134" y="2322393"/>
                  <a:pt x="668741" y="2286000"/>
                </a:cubicBezTo>
                <a:cubicBezTo>
                  <a:pt x="632348" y="2249607"/>
                  <a:pt x="696036" y="2276902"/>
                  <a:pt x="641445" y="2258705"/>
                </a:cubicBezTo>
                <a:cubicBezTo>
                  <a:pt x="634621" y="2251881"/>
                  <a:pt x="627151" y="2245647"/>
                  <a:pt x="620973" y="2238233"/>
                </a:cubicBezTo>
                <a:cubicBezTo>
                  <a:pt x="615723" y="2231933"/>
                  <a:pt x="613498" y="2223162"/>
                  <a:pt x="607326" y="2217762"/>
                </a:cubicBezTo>
                <a:cubicBezTo>
                  <a:pt x="594982" y="2206961"/>
                  <a:pt x="566382" y="2190466"/>
                  <a:pt x="566382" y="2190466"/>
                </a:cubicBezTo>
                <a:cubicBezTo>
                  <a:pt x="527274" y="2131799"/>
                  <a:pt x="579348" y="2200837"/>
                  <a:pt x="532263" y="2163171"/>
                </a:cubicBezTo>
                <a:cubicBezTo>
                  <a:pt x="525859" y="2158048"/>
                  <a:pt x="523865" y="2149000"/>
                  <a:pt x="518615" y="2142699"/>
                </a:cubicBezTo>
                <a:cubicBezTo>
                  <a:pt x="512437" y="2135285"/>
                  <a:pt x="504322" y="2129641"/>
                  <a:pt x="498144" y="2122227"/>
                </a:cubicBezTo>
                <a:cubicBezTo>
                  <a:pt x="469713" y="2088110"/>
                  <a:pt x="501553" y="2113128"/>
                  <a:pt x="464024" y="2088108"/>
                </a:cubicBezTo>
                <a:cubicBezTo>
                  <a:pt x="459475" y="2081284"/>
                  <a:pt x="455626" y="2073937"/>
                  <a:pt x="450376" y="2067636"/>
                </a:cubicBezTo>
                <a:cubicBezTo>
                  <a:pt x="444198" y="2060223"/>
                  <a:pt x="435258" y="2055194"/>
                  <a:pt x="429905" y="2047165"/>
                </a:cubicBezTo>
                <a:cubicBezTo>
                  <a:pt x="425915" y="2041180"/>
                  <a:pt x="426574" y="2032981"/>
                  <a:pt x="423081" y="2026693"/>
                </a:cubicBezTo>
                <a:cubicBezTo>
                  <a:pt x="415115" y="2012355"/>
                  <a:pt x="404883" y="1999398"/>
                  <a:pt x="395785" y="1985750"/>
                </a:cubicBezTo>
                <a:lnTo>
                  <a:pt x="368490" y="1944806"/>
                </a:lnTo>
                <a:lnTo>
                  <a:pt x="354842" y="1924335"/>
                </a:lnTo>
                <a:cubicBezTo>
                  <a:pt x="337691" y="1872881"/>
                  <a:pt x="360826" y="1936301"/>
                  <a:pt x="334371" y="1883391"/>
                </a:cubicBezTo>
                <a:cubicBezTo>
                  <a:pt x="331154" y="1876958"/>
                  <a:pt x="330764" y="1869353"/>
                  <a:pt x="327547" y="1862920"/>
                </a:cubicBezTo>
                <a:cubicBezTo>
                  <a:pt x="323879" y="1855584"/>
                  <a:pt x="317230" y="1849943"/>
                  <a:pt x="313899" y="1842448"/>
                </a:cubicBezTo>
                <a:cubicBezTo>
                  <a:pt x="308056" y="1829302"/>
                  <a:pt x="308231" y="1813475"/>
                  <a:pt x="300251" y="1801505"/>
                </a:cubicBezTo>
                <a:cubicBezTo>
                  <a:pt x="261143" y="1742843"/>
                  <a:pt x="308026" y="1817058"/>
                  <a:pt x="279779" y="1760562"/>
                </a:cubicBezTo>
                <a:cubicBezTo>
                  <a:pt x="276111" y="1753227"/>
                  <a:pt x="269800" y="1747425"/>
                  <a:pt x="266132" y="1740090"/>
                </a:cubicBezTo>
                <a:cubicBezTo>
                  <a:pt x="260399" y="1728623"/>
                  <a:pt x="255764" y="1703256"/>
                  <a:pt x="252484" y="1692323"/>
                </a:cubicBezTo>
                <a:cubicBezTo>
                  <a:pt x="239195" y="1648027"/>
                  <a:pt x="245133" y="1660824"/>
                  <a:pt x="225188" y="1630908"/>
                </a:cubicBezTo>
                <a:lnTo>
                  <a:pt x="211541" y="1589965"/>
                </a:lnTo>
                <a:cubicBezTo>
                  <a:pt x="209266" y="1583141"/>
                  <a:pt x="208707" y="1575478"/>
                  <a:pt x="204717" y="1569493"/>
                </a:cubicBezTo>
                <a:cubicBezTo>
                  <a:pt x="165603" y="1510822"/>
                  <a:pt x="212498" y="1585054"/>
                  <a:pt x="184245" y="1528550"/>
                </a:cubicBezTo>
                <a:cubicBezTo>
                  <a:pt x="180577" y="1521214"/>
                  <a:pt x="173928" y="1515573"/>
                  <a:pt x="170597" y="1508078"/>
                </a:cubicBezTo>
                <a:cubicBezTo>
                  <a:pt x="164754" y="1494932"/>
                  <a:pt x="164930" y="1479105"/>
                  <a:pt x="156950" y="1467135"/>
                </a:cubicBezTo>
                <a:cubicBezTo>
                  <a:pt x="117834" y="1408460"/>
                  <a:pt x="164733" y="1482700"/>
                  <a:pt x="136478" y="1426191"/>
                </a:cubicBezTo>
                <a:cubicBezTo>
                  <a:pt x="132810" y="1418856"/>
                  <a:pt x="127379" y="1412544"/>
                  <a:pt x="122830" y="1405720"/>
                </a:cubicBezTo>
                <a:cubicBezTo>
                  <a:pt x="120555" y="1398896"/>
                  <a:pt x="119499" y="1391536"/>
                  <a:pt x="116006" y="1385248"/>
                </a:cubicBezTo>
                <a:cubicBezTo>
                  <a:pt x="108040" y="1370910"/>
                  <a:pt x="88711" y="1344305"/>
                  <a:pt x="88711" y="1344305"/>
                </a:cubicBezTo>
                <a:lnTo>
                  <a:pt x="68239" y="1282890"/>
                </a:lnTo>
                <a:cubicBezTo>
                  <a:pt x="65964" y="1276066"/>
                  <a:pt x="65405" y="1268403"/>
                  <a:pt x="61415" y="1262418"/>
                </a:cubicBezTo>
                <a:cubicBezTo>
                  <a:pt x="39788" y="1229976"/>
                  <a:pt x="50362" y="1249728"/>
                  <a:pt x="34120" y="1201003"/>
                </a:cubicBezTo>
                <a:lnTo>
                  <a:pt x="20472" y="1160060"/>
                </a:lnTo>
                <a:cubicBezTo>
                  <a:pt x="18197" y="1150962"/>
                  <a:pt x="15487" y="1141961"/>
                  <a:pt x="13648" y="1132765"/>
                </a:cubicBezTo>
                <a:cubicBezTo>
                  <a:pt x="10934" y="1119197"/>
                  <a:pt x="9299" y="1105434"/>
                  <a:pt x="6824" y="1091821"/>
                </a:cubicBezTo>
                <a:cubicBezTo>
                  <a:pt x="4749" y="1080410"/>
                  <a:pt x="2275" y="1069075"/>
                  <a:pt x="0" y="1057702"/>
                </a:cubicBezTo>
                <a:cubicBezTo>
                  <a:pt x="822" y="1047842"/>
                  <a:pt x="2502" y="974526"/>
                  <a:pt x="13648" y="948520"/>
                </a:cubicBezTo>
                <a:cubicBezTo>
                  <a:pt x="16879" y="940982"/>
                  <a:pt x="23628" y="935384"/>
                  <a:pt x="27296" y="928048"/>
                </a:cubicBezTo>
                <a:cubicBezTo>
                  <a:pt x="30513" y="921614"/>
                  <a:pt x="30130" y="913561"/>
                  <a:pt x="34120" y="907576"/>
                </a:cubicBezTo>
                <a:cubicBezTo>
                  <a:pt x="39473" y="899547"/>
                  <a:pt x="47767" y="893929"/>
                  <a:pt x="54591" y="887105"/>
                </a:cubicBezTo>
                <a:cubicBezTo>
                  <a:pt x="70817" y="838427"/>
                  <a:pt x="47809" y="897278"/>
                  <a:pt x="81887" y="846162"/>
                </a:cubicBezTo>
                <a:cubicBezTo>
                  <a:pt x="85877" y="840177"/>
                  <a:pt x="85218" y="831978"/>
                  <a:pt x="88711" y="825690"/>
                </a:cubicBezTo>
                <a:cubicBezTo>
                  <a:pt x="96677" y="811352"/>
                  <a:pt x="106908" y="798395"/>
                  <a:pt x="116006" y="784747"/>
                </a:cubicBezTo>
                <a:lnTo>
                  <a:pt x="143302" y="743803"/>
                </a:lnTo>
                <a:lnTo>
                  <a:pt x="156950" y="723332"/>
                </a:lnTo>
                <a:cubicBezTo>
                  <a:pt x="173190" y="674608"/>
                  <a:pt x="162617" y="694358"/>
                  <a:pt x="184245" y="661917"/>
                </a:cubicBezTo>
                <a:cubicBezTo>
                  <a:pt x="203079" y="605414"/>
                  <a:pt x="189914" y="632941"/>
                  <a:pt x="225188" y="580030"/>
                </a:cubicBezTo>
                <a:lnTo>
                  <a:pt x="238836" y="559559"/>
                </a:lnTo>
                <a:cubicBezTo>
                  <a:pt x="243385" y="552735"/>
                  <a:pt x="244703" y="541681"/>
                  <a:pt x="252484" y="539087"/>
                </a:cubicBezTo>
                <a:lnTo>
                  <a:pt x="272956" y="532263"/>
                </a:lnTo>
                <a:cubicBezTo>
                  <a:pt x="283027" y="517155"/>
                  <a:pt x="291310" y="501830"/>
                  <a:pt x="307075" y="491320"/>
                </a:cubicBezTo>
                <a:cubicBezTo>
                  <a:pt x="313060" y="487330"/>
                  <a:pt x="320723" y="486771"/>
                  <a:pt x="327547" y="484496"/>
                </a:cubicBezTo>
                <a:cubicBezTo>
                  <a:pt x="332096" y="477672"/>
                  <a:pt x="334790" y="469147"/>
                  <a:pt x="341194" y="464024"/>
                </a:cubicBezTo>
                <a:cubicBezTo>
                  <a:pt x="346811" y="459530"/>
                  <a:pt x="355232" y="460417"/>
                  <a:pt x="361666" y="457200"/>
                </a:cubicBezTo>
                <a:cubicBezTo>
                  <a:pt x="369001" y="453532"/>
                  <a:pt x="374644" y="446884"/>
                  <a:pt x="382138" y="443553"/>
                </a:cubicBezTo>
                <a:cubicBezTo>
                  <a:pt x="395284" y="437710"/>
                  <a:pt x="411111" y="437885"/>
                  <a:pt x="423081" y="429905"/>
                </a:cubicBezTo>
                <a:cubicBezTo>
                  <a:pt x="429905" y="425356"/>
                  <a:pt x="436217" y="419925"/>
                  <a:pt x="443553" y="416257"/>
                </a:cubicBezTo>
                <a:cubicBezTo>
                  <a:pt x="449986" y="413040"/>
                  <a:pt x="457736" y="412926"/>
                  <a:pt x="464024" y="409433"/>
                </a:cubicBezTo>
                <a:cubicBezTo>
                  <a:pt x="478363" y="401467"/>
                  <a:pt x="491320" y="391237"/>
                  <a:pt x="504968" y="382138"/>
                </a:cubicBezTo>
                <a:lnTo>
                  <a:pt x="525439" y="368490"/>
                </a:lnTo>
                <a:cubicBezTo>
                  <a:pt x="561837" y="313893"/>
                  <a:pt x="514063" y="379867"/>
                  <a:pt x="559559" y="334371"/>
                </a:cubicBezTo>
                <a:cubicBezTo>
                  <a:pt x="605055" y="288875"/>
                  <a:pt x="539081" y="336649"/>
                  <a:pt x="593678" y="300251"/>
                </a:cubicBezTo>
                <a:cubicBezTo>
                  <a:pt x="625522" y="252484"/>
                  <a:pt x="607325" y="268406"/>
                  <a:pt x="641445" y="245660"/>
                </a:cubicBezTo>
                <a:cubicBezTo>
                  <a:pt x="650544" y="232012"/>
                  <a:pt x="663554" y="220278"/>
                  <a:pt x="668741" y="204717"/>
                </a:cubicBezTo>
                <a:cubicBezTo>
                  <a:pt x="674290" y="188069"/>
                  <a:pt x="675985" y="177000"/>
                  <a:pt x="689212" y="163773"/>
                </a:cubicBezTo>
                <a:cubicBezTo>
                  <a:pt x="695011" y="157974"/>
                  <a:pt x="702860" y="154675"/>
                  <a:pt x="709684" y="150126"/>
                </a:cubicBezTo>
                <a:cubicBezTo>
                  <a:pt x="724469" y="105771"/>
                  <a:pt x="702861" y="152399"/>
                  <a:pt x="757451" y="116006"/>
                </a:cubicBezTo>
                <a:cubicBezTo>
                  <a:pt x="771099" y="106908"/>
                  <a:pt x="782833" y="93898"/>
                  <a:pt x="798394" y="88711"/>
                </a:cubicBezTo>
                <a:cubicBezTo>
                  <a:pt x="845298" y="73076"/>
                  <a:pt x="832040" y="75131"/>
                  <a:pt x="880281" y="68239"/>
                </a:cubicBezTo>
                <a:cubicBezTo>
                  <a:pt x="882533" y="67917"/>
                  <a:pt x="859809" y="80750"/>
                  <a:pt x="873457" y="81887"/>
                </a:cubicBezTo>
                <a:close/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9" name="Ellipse 1818"/>
          <p:cNvSpPr/>
          <p:nvPr/>
        </p:nvSpPr>
        <p:spPr>
          <a:xfrm>
            <a:off x="5648648" y="4431602"/>
            <a:ext cx="110956" cy="115999"/>
          </a:xfrm>
          <a:prstGeom prst="ellipse">
            <a:avLst/>
          </a:prstGeom>
          <a:noFill/>
          <a:ln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7" name="Ellipse 1806"/>
          <p:cNvSpPr/>
          <p:nvPr/>
        </p:nvSpPr>
        <p:spPr>
          <a:xfrm>
            <a:off x="4829530" y="357446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1" name="Forme libre 1820"/>
          <p:cNvSpPr/>
          <p:nvPr/>
        </p:nvSpPr>
        <p:spPr>
          <a:xfrm>
            <a:off x="5977719" y="1699146"/>
            <a:ext cx="627797" cy="532564"/>
          </a:xfrm>
          <a:custGeom>
            <a:avLst/>
            <a:gdLst>
              <a:gd name="connsiteX0" fmla="*/ 539087 w 627797"/>
              <a:gd name="connsiteY0" fmla="*/ 143302 h 532564"/>
              <a:gd name="connsiteX1" fmla="*/ 504968 w 627797"/>
              <a:gd name="connsiteY1" fmla="*/ 129654 h 532564"/>
              <a:gd name="connsiteX2" fmla="*/ 470848 w 627797"/>
              <a:gd name="connsiteY2" fmla="*/ 102358 h 532564"/>
              <a:gd name="connsiteX3" fmla="*/ 457200 w 627797"/>
              <a:gd name="connsiteY3" fmla="*/ 81887 h 532564"/>
              <a:gd name="connsiteX4" fmla="*/ 416257 w 627797"/>
              <a:gd name="connsiteY4" fmla="*/ 61415 h 532564"/>
              <a:gd name="connsiteX5" fmla="*/ 395785 w 627797"/>
              <a:gd name="connsiteY5" fmla="*/ 47767 h 532564"/>
              <a:gd name="connsiteX6" fmla="*/ 354842 w 627797"/>
              <a:gd name="connsiteY6" fmla="*/ 34120 h 532564"/>
              <a:gd name="connsiteX7" fmla="*/ 334371 w 627797"/>
              <a:gd name="connsiteY7" fmla="*/ 27296 h 532564"/>
              <a:gd name="connsiteX8" fmla="*/ 293427 w 627797"/>
              <a:gd name="connsiteY8" fmla="*/ 13648 h 532564"/>
              <a:gd name="connsiteX9" fmla="*/ 272956 w 627797"/>
              <a:gd name="connsiteY9" fmla="*/ 6824 h 532564"/>
              <a:gd name="connsiteX10" fmla="*/ 245660 w 627797"/>
              <a:gd name="connsiteY10" fmla="*/ 0 h 532564"/>
              <a:gd name="connsiteX11" fmla="*/ 156950 w 627797"/>
              <a:gd name="connsiteY11" fmla="*/ 6824 h 532564"/>
              <a:gd name="connsiteX12" fmla="*/ 95535 w 627797"/>
              <a:gd name="connsiteY12" fmla="*/ 20472 h 532564"/>
              <a:gd name="connsiteX13" fmla="*/ 27296 w 627797"/>
              <a:gd name="connsiteY13" fmla="*/ 88711 h 532564"/>
              <a:gd name="connsiteX14" fmla="*/ 13648 w 627797"/>
              <a:gd name="connsiteY14" fmla="*/ 109182 h 532564"/>
              <a:gd name="connsiteX15" fmla="*/ 0 w 627797"/>
              <a:gd name="connsiteY15" fmla="*/ 129654 h 532564"/>
              <a:gd name="connsiteX16" fmla="*/ 6824 w 627797"/>
              <a:gd name="connsiteY16" fmla="*/ 218364 h 532564"/>
              <a:gd name="connsiteX17" fmla="*/ 27296 w 627797"/>
              <a:gd name="connsiteY17" fmla="*/ 259308 h 532564"/>
              <a:gd name="connsiteX18" fmla="*/ 34120 w 627797"/>
              <a:gd name="connsiteY18" fmla="*/ 279779 h 532564"/>
              <a:gd name="connsiteX19" fmla="*/ 75063 w 627797"/>
              <a:gd name="connsiteY19" fmla="*/ 307075 h 532564"/>
              <a:gd name="connsiteX20" fmla="*/ 116006 w 627797"/>
              <a:gd name="connsiteY20" fmla="*/ 341194 h 532564"/>
              <a:gd name="connsiteX21" fmla="*/ 136478 w 627797"/>
              <a:gd name="connsiteY21" fmla="*/ 348018 h 532564"/>
              <a:gd name="connsiteX22" fmla="*/ 177421 w 627797"/>
              <a:gd name="connsiteY22" fmla="*/ 375314 h 532564"/>
              <a:gd name="connsiteX23" fmla="*/ 197893 w 627797"/>
              <a:gd name="connsiteY23" fmla="*/ 388961 h 532564"/>
              <a:gd name="connsiteX24" fmla="*/ 218365 w 627797"/>
              <a:gd name="connsiteY24" fmla="*/ 395785 h 532564"/>
              <a:gd name="connsiteX25" fmla="*/ 354842 w 627797"/>
              <a:gd name="connsiteY25" fmla="*/ 402609 h 532564"/>
              <a:gd name="connsiteX26" fmla="*/ 436729 w 627797"/>
              <a:gd name="connsiteY26" fmla="*/ 443553 h 532564"/>
              <a:gd name="connsiteX27" fmla="*/ 477672 w 627797"/>
              <a:gd name="connsiteY27" fmla="*/ 484496 h 532564"/>
              <a:gd name="connsiteX28" fmla="*/ 498144 w 627797"/>
              <a:gd name="connsiteY28" fmla="*/ 504967 h 532564"/>
              <a:gd name="connsiteX29" fmla="*/ 518615 w 627797"/>
              <a:gd name="connsiteY29" fmla="*/ 511791 h 532564"/>
              <a:gd name="connsiteX30" fmla="*/ 539087 w 627797"/>
              <a:gd name="connsiteY30" fmla="*/ 532263 h 532564"/>
              <a:gd name="connsiteX31" fmla="*/ 593678 w 627797"/>
              <a:gd name="connsiteY31" fmla="*/ 518615 h 532564"/>
              <a:gd name="connsiteX32" fmla="*/ 600502 w 627797"/>
              <a:gd name="connsiteY32" fmla="*/ 498144 h 532564"/>
              <a:gd name="connsiteX33" fmla="*/ 614150 w 627797"/>
              <a:gd name="connsiteY33" fmla="*/ 477672 h 532564"/>
              <a:gd name="connsiteX34" fmla="*/ 627797 w 627797"/>
              <a:gd name="connsiteY34" fmla="*/ 436729 h 532564"/>
              <a:gd name="connsiteX35" fmla="*/ 620974 w 627797"/>
              <a:gd name="connsiteY35" fmla="*/ 348018 h 532564"/>
              <a:gd name="connsiteX36" fmla="*/ 593678 w 627797"/>
              <a:gd name="connsiteY36" fmla="*/ 286603 h 532564"/>
              <a:gd name="connsiteX37" fmla="*/ 573206 w 627797"/>
              <a:gd name="connsiteY37" fmla="*/ 266132 h 532564"/>
              <a:gd name="connsiteX38" fmla="*/ 566382 w 627797"/>
              <a:gd name="connsiteY38" fmla="*/ 245660 h 532564"/>
              <a:gd name="connsiteX39" fmla="*/ 552735 w 627797"/>
              <a:gd name="connsiteY39" fmla="*/ 225188 h 532564"/>
              <a:gd name="connsiteX40" fmla="*/ 539087 w 627797"/>
              <a:gd name="connsiteY40" fmla="*/ 184245 h 532564"/>
              <a:gd name="connsiteX41" fmla="*/ 525439 w 627797"/>
              <a:gd name="connsiteY41" fmla="*/ 143302 h 532564"/>
              <a:gd name="connsiteX42" fmla="*/ 539087 w 627797"/>
              <a:gd name="connsiteY42" fmla="*/ 143302 h 53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27797" h="532564">
                <a:moveTo>
                  <a:pt x="539087" y="143302"/>
                </a:moveTo>
                <a:cubicBezTo>
                  <a:pt x="527714" y="138753"/>
                  <a:pt x="514935" y="136774"/>
                  <a:pt x="504968" y="129654"/>
                </a:cubicBezTo>
                <a:cubicBezTo>
                  <a:pt x="450954" y="91072"/>
                  <a:pt x="531005" y="122410"/>
                  <a:pt x="470848" y="102358"/>
                </a:cubicBezTo>
                <a:cubicBezTo>
                  <a:pt x="466299" y="95534"/>
                  <a:pt x="462999" y="87686"/>
                  <a:pt x="457200" y="81887"/>
                </a:cubicBezTo>
                <a:cubicBezTo>
                  <a:pt x="437642" y="62329"/>
                  <a:pt x="438459" y="72516"/>
                  <a:pt x="416257" y="61415"/>
                </a:cubicBezTo>
                <a:cubicBezTo>
                  <a:pt x="408921" y="57747"/>
                  <a:pt x="403280" y="51098"/>
                  <a:pt x="395785" y="47767"/>
                </a:cubicBezTo>
                <a:cubicBezTo>
                  <a:pt x="382639" y="41924"/>
                  <a:pt x="368490" y="38669"/>
                  <a:pt x="354842" y="34120"/>
                </a:cubicBezTo>
                <a:lnTo>
                  <a:pt x="334371" y="27296"/>
                </a:lnTo>
                <a:lnTo>
                  <a:pt x="293427" y="13648"/>
                </a:lnTo>
                <a:cubicBezTo>
                  <a:pt x="286603" y="11373"/>
                  <a:pt x="279934" y="8569"/>
                  <a:pt x="272956" y="6824"/>
                </a:cubicBezTo>
                <a:lnTo>
                  <a:pt x="245660" y="0"/>
                </a:lnTo>
                <a:cubicBezTo>
                  <a:pt x="216090" y="2275"/>
                  <a:pt x="186426" y="3549"/>
                  <a:pt x="156950" y="6824"/>
                </a:cubicBezTo>
                <a:cubicBezTo>
                  <a:pt x="141354" y="8557"/>
                  <a:pt x="111668" y="16439"/>
                  <a:pt x="95535" y="20472"/>
                </a:cubicBezTo>
                <a:cubicBezTo>
                  <a:pt x="40941" y="56867"/>
                  <a:pt x="63691" y="34118"/>
                  <a:pt x="27296" y="88711"/>
                </a:cubicBezTo>
                <a:lnTo>
                  <a:pt x="13648" y="109182"/>
                </a:lnTo>
                <a:lnTo>
                  <a:pt x="0" y="129654"/>
                </a:lnTo>
                <a:cubicBezTo>
                  <a:pt x="2275" y="159224"/>
                  <a:pt x="3145" y="188936"/>
                  <a:pt x="6824" y="218364"/>
                </a:cubicBezTo>
                <a:cubicBezTo>
                  <a:pt x="9683" y="241233"/>
                  <a:pt x="17136" y="238989"/>
                  <a:pt x="27296" y="259308"/>
                </a:cubicBezTo>
                <a:cubicBezTo>
                  <a:pt x="30513" y="265741"/>
                  <a:pt x="29034" y="274693"/>
                  <a:pt x="34120" y="279779"/>
                </a:cubicBezTo>
                <a:cubicBezTo>
                  <a:pt x="45718" y="291377"/>
                  <a:pt x="63465" y="295477"/>
                  <a:pt x="75063" y="307075"/>
                </a:cubicBezTo>
                <a:cubicBezTo>
                  <a:pt x="90155" y="322167"/>
                  <a:pt x="97005" y="331694"/>
                  <a:pt x="116006" y="341194"/>
                </a:cubicBezTo>
                <a:cubicBezTo>
                  <a:pt x="122440" y="344411"/>
                  <a:pt x="129654" y="345743"/>
                  <a:pt x="136478" y="348018"/>
                </a:cubicBezTo>
                <a:cubicBezTo>
                  <a:pt x="175283" y="386823"/>
                  <a:pt x="137921" y="355565"/>
                  <a:pt x="177421" y="375314"/>
                </a:cubicBezTo>
                <a:cubicBezTo>
                  <a:pt x="184756" y="378982"/>
                  <a:pt x="190558" y="385293"/>
                  <a:pt x="197893" y="388961"/>
                </a:cubicBezTo>
                <a:cubicBezTo>
                  <a:pt x="204327" y="392178"/>
                  <a:pt x="211199" y="395162"/>
                  <a:pt x="218365" y="395785"/>
                </a:cubicBezTo>
                <a:cubicBezTo>
                  <a:pt x="263743" y="399731"/>
                  <a:pt x="309350" y="400334"/>
                  <a:pt x="354842" y="402609"/>
                </a:cubicBezTo>
                <a:cubicBezTo>
                  <a:pt x="388142" y="413709"/>
                  <a:pt x="410272" y="417096"/>
                  <a:pt x="436729" y="443553"/>
                </a:cubicBezTo>
                <a:lnTo>
                  <a:pt x="477672" y="484496"/>
                </a:lnTo>
                <a:cubicBezTo>
                  <a:pt x="484496" y="491320"/>
                  <a:pt x="488989" y="501915"/>
                  <a:pt x="498144" y="504967"/>
                </a:cubicBezTo>
                <a:lnTo>
                  <a:pt x="518615" y="511791"/>
                </a:lnTo>
                <a:cubicBezTo>
                  <a:pt x="525439" y="518615"/>
                  <a:pt x="529725" y="529922"/>
                  <a:pt x="539087" y="532263"/>
                </a:cubicBezTo>
                <a:cubicBezTo>
                  <a:pt x="548497" y="534616"/>
                  <a:pt x="581902" y="522540"/>
                  <a:pt x="593678" y="518615"/>
                </a:cubicBezTo>
                <a:cubicBezTo>
                  <a:pt x="595953" y="511791"/>
                  <a:pt x="597285" y="504577"/>
                  <a:pt x="600502" y="498144"/>
                </a:cubicBezTo>
                <a:cubicBezTo>
                  <a:pt x="604170" y="490808"/>
                  <a:pt x="610819" y="485167"/>
                  <a:pt x="614150" y="477672"/>
                </a:cubicBezTo>
                <a:cubicBezTo>
                  <a:pt x="619993" y="464526"/>
                  <a:pt x="627797" y="436729"/>
                  <a:pt x="627797" y="436729"/>
                </a:cubicBezTo>
                <a:cubicBezTo>
                  <a:pt x="625523" y="407159"/>
                  <a:pt x="625599" y="377313"/>
                  <a:pt x="620974" y="348018"/>
                </a:cubicBezTo>
                <a:cubicBezTo>
                  <a:pt x="617497" y="325993"/>
                  <a:pt x="608029" y="303824"/>
                  <a:pt x="593678" y="286603"/>
                </a:cubicBezTo>
                <a:cubicBezTo>
                  <a:pt x="587500" y="279189"/>
                  <a:pt x="580030" y="272956"/>
                  <a:pt x="573206" y="266132"/>
                </a:cubicBezTo>
                <a:cubicBezTo>
                  <a:pt x="570931" y="259308"/>
                  <a:pt x="569599" y="252094"/>
                  <a:pt x="566382" y="245660"/>
                </a:cubicBezTo>
                <a:cubicBezTo>
                  <a:pt x="562714" y="238325"/>
                  <a:pt x="556066" y="232682"/>
                  <a:pt x="552735" y="225188"/>
                </a:cubicBezTo>
                <a:cubicBezTo>
                  <a:pt x="546892" y="212042"/>
                  <a:pt x="543636" y="197893"/>
                  <a:pt x="539087" y="184245"/>
                </a:cubicBezTo>
                <a:cubicBezTo>
                  <a:pt x="539086" y="184243"/>
                  <a:pt x="525440" y="143305"/>
                  <a:pt x="525439" y="143302"/>
                </a:cubicBezTo>
                <a:lnTo>
                  <a:pt x="539087" y="143302"/>
                </a:lnTo>
                <a:close/>
              </a:path>
            </a:pathLst>
          </a:custGeom>
          <a:noFill/>
          <a:ln w="508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0" name="Étoile à 5 branches 1839"/>
          <p:cNvSpPr/>
          <p:nvPr/>
        </p:nvSpPr>
        <p:spPr>
          <a:xfrm>
            <a:off x="4345029" y="3928486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4" name="Étoile à 5 branches 1843"/>
          <p:cNvSpPr/>
          <p:nvPr/>
        </p:nvSpPr>
        <p:spPr>
          <a:xfrm>
            <a:off x="3091734" y="2590714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5" name="Étoile à 5 branches 1844"/>
          <p:cNvSpPr/>
          <p:nvPr/>
        </p:nvSpPr>
        <p:spPr>
          <a:xfrm>
            <a:off x="4327865" y="3712938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6" name="Étoile à 5 branches 1845"/>
          <p:cNvSpPr/>
          <p:nvPr/>
        </p:nvSpPr>
        <p:spPr>
          <a:xfrm>
            <a:off x="6349867" y="1870303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66124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0" y="0"/>
            <a:ext cx="9144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5400" dirty="0" smtClean="0"/>
              <a:t>Ne pas oublier la toponymie!</a:t>
            </a:r>
            <a:endParaRPr lang="fr-FR" sz="5400" dirty="0"/>
          </a:p>
        </p:txBody>
      </p:sp>
      <p:pic>
        <p:nvPicPr>
          <p:cNvPr id="5124" name="Picture 4" descr="http://www.voileevasion.qc.ca/img/carte_nouvelle_france_175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828" y="867910"/>
            <a:ext cx="8414344" cy="5990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3490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788"/>
          <p:cNvSpPr>
            <a:spLocks/>
          </p:cNvSpPr>
          <p:nvPr/>
        </p:nvSpPr>
        <p:spPr bwMode="auto">
          <a:xfrm>
            <a:off x="4862122" y="1757426"/>
            <a:ext cx="1346598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29 h 2317"/>
              <a:gd name="T4" fmla="*/ 80 w 1334"/>
              <a:gd name="T5" fmla="*/ 1997 h 2317"/>
              <a:gd name="T6" fmla="*/ 176 w 1334"/>
              <a:gd name="T7" fmla="*/ 2099 h 2317"/>
              <a:gd name="T8" fmla="*/ 342 w 1334"/>
              <a:gd name="T9" fmla="*/ 2243 h 2317"/>
              <a:gd name="T10" fmla="*/ 400 w 1334"/>
              <a:gd name="T11" fmla="*/ 2317 h 2317"/>
              <a:gd name="T12" fmla="*/ 624 w 1334"/>
              <a:gd name="T13" fmla="*/ 2285 h 2317"/>
              <a:gd name="T14" fmla="*/ 627 w 1334"/>
              <a:gd name="T15" fmla="*/ 2285 h 2317"/>
              <a:gd name="T16" fmla="*/ 634 w 1334"/>
              <a:gd name="T17" fmla="*/ 2115 h 2317"/>
              <a:gd name="T18" fmla="*/ 560 w 1334"/>
              <a:gd name="T19" fmla="*/ 2032 h 2317"/>
              <a:gd name="T20" fmla="*/ 694 w 1334"/>
              <a:gd name="T21" fmla="*/ 1779 h 2317"/>
              <a:gd name="T22" fmla="*/ 1037 w 1334"/>
              <a:gd name="T23" fmla="*/ 1475 h 2317"/>
              <a:gd name="T24" fmla="*/ 1094 w 1334"/>
              <a:gd name="T25" fmla="*/ 1161 h 2317"/>
              <a:gd name="T26" fmla="*/ 1120 w 1334"/>
              <a:gd name="T27" fmla="*/ 870 h 2317"/>
              <a:gd name="T28" fmla="*/ 1113 w 1334"/>
              <a:gd name="T29" fmla="*/ 813 h 2317"/>
              <a:gd name="T30" fmla="*/ 1101 w 1334"/>
              <a:gd name="T31" fmla="*/ 611 h 2317"/>
              <a:gd name="T32" fmla="*/ 1165 w 1334"/>
              <a:gd name="T33" fmla="*/ 422 h 2317"/>
              <a:gd name="T34" fmla="*/ 1318 w 1334"/>
              <a:gd name="T35" fmla="*/ 451 h 2317"/>
              <a:gd name="T36" fmla="*/ 1334 w 1334"/>
              <a:gd name="T37" fmla="*/ 416 h 2317"/>
              <a:gd name="T38" fmla="*/ 1181 w 1334"/>
              <a:gd name="T39" fmla="*/ 317 h 2317"/>
              <a:gd name="T40" fmla="*/ 931 w 1334"/>
              <a:gd name="T41" fmla="*/ 393 h 2317"/>
              <a:gd name="T42" fmla="*/ 698 w 1334"/>
              <a:gd name="T43" fmla="*/ 352 h 2317"/>
              <a:gd name="T44" fmla="*/ 589 w 1334"/>
              <a:gd name="T45" fmla="*/ 205 h 2317"/>
              <a:gd name="T46" fmla="*/ 480 w 1334"/>
              <a:gd name="T47" fmla="*/ 198 h 2317"/>
              <a:gd name="T48" fmla="*/ 576 w 1334"/>
              <a:gd name="T49" fmla="*/ 144 h 2317"/>
              <a:gd name="T50" fmla="*/ 454 w 1334"/>
              <a:gd name="T51" fmla="*/ 109 h 2317"/>
              <a:gd name="T52" fmla="*/ 326 w 1334"/>
              <a:gd name="T53" fmla="*/ 89 h 2317"/>
              <a:gd name="T54" fmla="*/ 205 w 1334"/>
              <a:gd name="T55" fmla="*/ 176 h 2317"/>
              <a:gd name="T56" fmla="*/ 7 w 1334"/>
              <a:gd name="T57" fmla="*/ 163 h 2317"/>
              <a:gd name="T58" fmla="*/ 135 w 1334"/>
              <a:gd name="T59" fmla="*/ 294 h 2317"/>
              <a:gd name="T60" fmla="*/ 301 w 1334"/>
              <a:gd name="T61" fmla="*/ 470 h 2317"/>
              <a:gd name="T62" fmla="*/ 381 w 1334"/>
              <a:gd name="T63" fmla="*/ 608 h 2317"/>
              <a:gd name="T64" fmla="*/ 397 w 1334"/>
              <a:gd name="T65" fmla="*/ 729 h 2317"/>
              <a:gd name="T66" fmla="*/ 323 w 1334"/>
              <a:gd name="T67" fmla="*/ 896 h 2317"/>
              <a:gd name="T68" fmla="*/ 365 w 1334"/>
              <a:gd name="T69" fmla="*/ 1129 h 2317"/>
              <a:gd name="T70" fmla="*/ 387 w 1334"/>
              <a:gd name="T71" fmla="*/ 1248 h 2317"/>
              <a:gd name="T72" fmla="*/ 496 w 1334"/>
              <a:gd name="T73" fmla="*/ 1350 h 2317"/>
              <a:gd name="T74" fmla="*/ 352 w 1334"/>
              <a:gd name="T75" fmla="*/ 1331 h 2317"/>
              <a:gd name="T76" fmla="*/ 333 w 1334"/>
              <a:gd name="T77" fmla="*/ 1440 h 2317"/>
              <a:gd name="T78" fmla="*/ 294 w 1334"/>
              <a:gd name="T79" fmla="*/ 1504 h 2317"/>
              <a:gd name="T80" fmla="*/ 221 w 1334"/>
              <a:gd name="T81" fmla="*/ 1529 h 2317"/>
              <a:gd name="T82" fmla="*/ 186 w 1334"/>
              <a:gd name="T83" fmla="*/ 1712 h 2317"/>
              <a:gd name="T84" fmla="*/ 106 w 1334"/>
              <a:gd name="T85" fmla="*/ 1645 h 2317"/>
              <a:gd name="T86" fmla="*/ 195 w 1334"/>
              <a:gd name="T87" fmla="*/ 1565 h 2317"/>
              <a:gd name="T88" fmla="*/ 64 w 1334"/>
              <a:gd name="T89" fmla="*/ 1533 h 2317"/>
              <a:gd name="T90" fmla="*/ 58 w 1334"/>
              <a:gd name="T91" fmla="*/ 1574 h 2317"/>
              <a:gd name="T92" fmla="*/ 99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4" y="1824"/>
                </a:moveTo>
                <a:lnTo>
                  <a:pt x="74" y="1856"/>
                </a:lnTo>
                <a:lnTo>
                  <a:pt x="58" y="1872"/>
                </a:lnTo>
                <a:lnTo>
                  <a:pt x="58" y="1869"/>
                </a:lnTo>
                <a:lnTo>
                  <a:pt x="67" y="1869"/>
                </a:lnTo>
                <a:lnTo>
                  <a:pt x="80" y="1929"/>
                </a:lnTo>
                <a:lnTo>
                  <a:pt x="80" y="1981"/>
                </a:lnTo>
                <a:lnTo>
                  <a:pt x="74" y="2029"/>
                </a:lnTo>
                <a:lnTo>
                  <a:pt x="80" y="1997"/>
                </a:lnTo>
                <a:lnTo>
                  <a:pt x="80" y="1993"/>
                </a:lnTo>
                <a:lnTo>
                  <a:pt x="170" y="2035"/>
                </a:lnTo>
                <a:lnTo>
                  <a:pt x="176" y="2099"/>
                </a:lnTo>
                <a:lnTo>
                  <a:pt x="243" y="2096"/>
                </a:lnTo>
                <a:lnTo>
                  <a:pt x="323" y="2157"/>
                </a:lnTo>
                <a:lnTo>
                  <a:pt x="342" y="2243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6" y="2275"/>
                </a:lnTo>
                <a:lnTo>
                  <a:pt x="611" y="2259"/>
                </a:lnTo>
                <a:lnTo>
                  <a:pt x="624" y="2285"/>
                </a:lnTo>
                <a:lnTo>
                  <a:pt x="627" y="2285"/>
                </a:lnTo>
                <a:lnTo>
                  <a:pt x="627" y="2278"/>
                </a:lnTo>
                <a:lnTo>
                  <a:pt x="627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4" y="2115"/>
                </a:lnTo>
                <a:lnTo>
                  <a:pt x="653" y="2051"/>
                </a:lnTo>
                <a:lnTo>
                  <a:pt x="653" y="2048"/>
                </a:lnTo>
                <a:lnTo>
                  <a:pt x="560" y="2032"/>
                </a:lnTo>
                <a:lnTo>
                  <a:pt x="605" y="1904"/>
                </a:lnTo>
                <a:lnTo>
                  <a:pt x="720" y="1827"/>
                </a:lnTo>
                <a:lnTo>
                  <a:pt x="694" y="1779"/>
                </a:lnTo>
                <a:lnTo>
                  <a:pt x="762" y="1625"/>
                </a:lnTo>
                <a:lnTo>
                  <a:pt x="918" y="1549"/>
                </a:lnTo>
                <a:lnTo>
                  <a:pt x="1037" y="1475"/>
                </a:lnTo>
                <a:lnTo>
                  <a:pt x="1014" y="1251"/>
                </a:lnTo>
                <a:lnTo>
                  <a:pt x="1056" y="1168"/>
                </a:lnTo>
                <a:lnTo>
                  <a:pt x="1094" y="1161"/>
                </a:lnTo>
                <a:lnTo>
                  <a:pt x="1161" y="992"/>
                </a:lnTo>
                <a:lnTo>
                  <a:pt x="1123" y="953"/>
                </a:lnTo>
                <a:lnTo>
                  <a:pt x="1120" y="870"/>
                </a:lnTo>
                <a:lnTo>
                  <a:pt x="1123" y="870"/>
                </a:lnTo>
                <a:lnTo>
                  <a:pt x="1123" y="873"/>
                </a:lnTo>
                <a:lnTo>
                  <a:pt x="1113" y="813"/>
                </a:lnTo>
                <a:lnTo>
                  <a:pt x="1008" y="752"/>
                </a:lnTo>
                <a:lnTo>
                  <a:pt x="1005" y="701"/>
                </a:lnTo>
                <a:lnTo>
                  <a:pt x="1101" y="611"/>
                </a:lnTo>
                <a:lnTo>
                  <a:pt x="1126" y="557"/>
                </a:lnTo>
                <a:lnTo>
                  <a:pt x="1120" y="451"/>
                </a:lnTo>
                <a:lnTo>
                  <a:pt x="1165" y="422"/>
                </a:lnTo>
                <a:lnTo>
                  <a:pt x="1267" y="467"/>
                </a:lnTo>
                <a:lnTo>
                  <a:pt x="1302" y="470"/>
                </a:lnTo>
                <a:lnTo>
                  <a:pt x="1318" y="451"/>
                </a:lnTo>
                <a:lnTo>
                  <a:pt x="1321" y="416"/>
                </a:lnTo>
                <a:lnTo>
                  <a:pt x="1328" y="413"/>
                </a:lnTo>
                <a:lnTo>
                  <a:pt x="1334" y="416"/>
                </a:lnTo>
                <a:lnTo>
                  <a:pt x="1296" y="406"/>
                </a:lnTo>
                <a:lnTo>
                  <a:pt x="1283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3"/>
                </a:lnTo>
                <a:lnTo>
                  <a:pt x="867" y="400"/>
                </a:lnTo>
                <a:lnTo>
                  <a:pt x="774" y="381"/>
                </a:lnTo>
                <a:lnTo>
                  <a:pt x="698" y="352"/>
                </a:lnTo>
                <a:lnTo>
                  <a:pt x="659" y="297"/>
                </a:lnTo>
                <a:lnTo>
                  <a:pt x="678" y="262"/>
                </a:lnTo>
                <a:lnTo>
                  <a:pt x="589" y="205"/>
                </a:lnTo>
                <a:lnTo>
                  <a:pt x="566" y="224"/>
                </a:lnTo>
                <a:lnTo>
                  <a:pt x="480" y="230"/>
                </a:lnTo>
                <a:lnTo>
                  <a:pt x="480" y="198"/>
                </a:lnTo>
                <a:lnTo>
                  <a:pt x="413" y="198"/>
                </a:lnTo>
                <a:lnTo>
                  <a:pt x="438" y="160"/>
                </a:lnTo>
                <a:lnTo>
                  <a:pt x="576" y="144"/>
                </a:lnTo>
                <a:lnTo>
                  <a:pt x="694" y="0"/>
                </a:lnTo>
                <a:lnTo>
                  <a:pt x="525" y="38"/>
                </a:lnTo>
                <a:lnTo>
                  <a:pt x="454" y="109"/>
                </a:lnTo>
                <a:lnTo>
                  <a:pt x="400" y="118"/>
                </a:lnTo>
                <a:lnTo>
                  <a:pt x="358" y="128"/>
                </a:lnTo>
                <a:lnTo>
                  <a:pt x="326" y="89"/>
                </a:lnTo>
                <a:lnTo>
                  <a:pt x="247" y="121"/>
                </a:lnTo>
                <a:lnTo>
                  <a:pt x="151" y="128"/>
                </a:lnTo>
                <a:lnTo>
                  <a:pt x="205" y="176"/>
                </a:lnTo>
                <a:lnTo>
                  <a:pt x="125" y="169"/>
                </a:lnTo>
                <a:lnTo>
                  <a:pt x="83" y="134"/>
                </a:lnTo>
                <a:lnTo>
                  <a:pt x="7" y="163"/>
                </a:lnTo>
                <a:lnTo>
                  <a:pt x="0" y="208"/>
                </a:lnTo>
                <a:lnTo>
                  <a:pt x="48" y="224"/>
                </a:lnTo>
                <a:lnTo>
                  <a:pt x="135" y="294"/>
                </a:lnTo>
                <a:lnTo>
                  <a:pt x="205" y="384"/>
                </a:lnTo>
                <a:lnTo>
                  <a:pt x="243" y="384"/>
                </a:lnTo>
                <a:lnTo>
                  <a:pt x="301" y="470"/>
                </a:lnTo>
                <a:lnTo>
                  <a:pt x="333" y="505"/>
                </a:lnTo>
                <a:lnTo>
                  <a:pt x="342" y="566"/>
                </a:lnTo>
                <a:lnTo>
                  <a:pt x="381" y="608"/>
                </a:lnTo>
                <a:lnTo>
                  <a:pt x="419" y="605"/>
                </a:lnTo>
                <a:lnTo>
                  <a:pt x="432" y="665"/>
                </a:lnTo>
                <a:lnTo>
                  <a:pt x="397" y="729"/>
                </a:lnTo>
                <a:lnTo>
                  <a:pt x="403" y="896"/>
                </a:lnTo>
                <a:lnTo>
                  <a:pt x="352" y="861"/>
                </a:lnTo>
                <a:lnTo>
                  <a:pt x="323" y="896"/>
                </a:lnTo>
                <a:lnTo>
                  <a:pt x="317" y="985"/>
                </a:lnTo>
                <a:lnTo>
                  <a:pt x="352" y="1062"/>
                </a:lnTo>
                <a:lnTo>
                  <a:pt x="365" y="1129"/>
                </a:lnTo>
                <a:lnTo>
                  <a:pt x="419" y="1158"/>
                </a:lnTo>
                <a:lnTo>
                  <a:pt x="368" y="1216"/>
                </a:lnTo>
                <a:lnTo>
                  <a:pt x="387" y="1248"/>
                </a:lnTo>
                <a:lnTo>
                  <a:pt x="534" y="1280"/>
                </a:lnTo>
                <a:lnTo>
                  <a:pt x="486" y="1296"/>
                </a:lnTo>
                <a:lnTo>
                  <a:pt x="496" y="1350"/>
                </a:lnTo>
                <a:lnTo>
                  <a:pt x="451" y="1299"/>
                </a:lnTo>
                <a:lnTo>
                  <a:pt x="352" y="1277"/>
                </a:lnTo>
                <a:lnTo>
                  <a:pt x="352" y="1331"/>
                </a:lnTo>
                <a:lnTo>
                  <a:pt x="381" y="1366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6" y="1507"/>
                </a:lnTo>
                <a:lnTo>
                  <a:pt x="294" y="1504"/>
                </a:lnTo>
                <a:lnTo>
                  <a:pt x="291" y="1558"/>
                </a:lnTo>
                <a:lnTo>
                  <a:pt x="272" y="1526"/>
                </a:lnTo>
                <a:lnTo>
                  <a:pt x="221" y="1529"/>
                </a:lnTo>
                <a:lnTo>
                  <a:pt x="253" y="1584"/>
                </a:lnTo>
                <a:lnTo>
                  <a:pt x="243" y="1641"/>
                </a:lnTo>
                <a:lnTo>
                  <a:pt x="186" y="1712"/>
                </a:lnTo>
                <a:lnTo>
                  <a:pt x="160" y="1670"/>
                </a:lnTo>
                <a:lnTo>
                  <a:pt x="106" y="1661"/>
                </a:lnTo>
                <a:lnTo>
                  <a:pt x="106" y="1645"/>
                </a:lnTo>
                <a:lnTo>
                  <a:pt x="195" y="1648"/>
                </a:lnTo>
                <a:lnTo>
                  <a:pt x="208" y="1606"/>
                </a:lnTo>
                <a:lnTo>
                  <a:pt x="195" y="1565"/>
                </a:lnTo>
                <a:lnTo>
                  <a:pt x="138" y="1568"/>
                </a:lnTo>
                <a:lnTo>
                  <a:pt x="64" y="1529"/>
                </a:lnTo>
                <a:lnTo>
                  <a:pt x="64" y="1533"/>
                </a:lnTo>
                <a:lnTo>
                  <a:pt x="64" y="1574"/>
                </a:lnTo>
                <a:lnTo>
                  <a:pt x="55" y="1574"/>
                </a:lnTo>
                <a:lnTo>
                  <a:pt x="58" y="1574"/>
                </a:lnTo>
                <a:lnTo>
                  <a:pt x="58" y="1577"/>
                </a:lnTo>
                <a:lnTo>
                  <a:pt x="67" y="1696"/>
                </a:lnTo>
                <a:lnTo>
                  <a:pt x="99" y="1705"/>
                </a:lnTo>
                <a:lnTo>
                  <a:pt x="80" y="1821"/>
                </a:lnTo>
                <a:lnTo>
                  <a:pt x="74" y="182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1787"/>
          <p:cNvSpPr>
            <a:spLocks/>
          </p:cNvSpPr>
          <p:nvPr/>
        </p:nvSpPr>
        <p:spPr bwMode="auto">
          <a:xfrm>
            <a:off x="4862122" y="1757426"/>
            <a:ext cx="1344077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30 h 2317"/>
              <a:gd name="T4" fmla="*/ 80 w 1334"/>
              <a:gd name="T5" fmla="*/ 1997 h 2317"/>
              <a:gd name="T6" fmla="*/ 175 w 1334"/>
              <a:gd name="T7" fmla="*/ 2100 h 2317"/>
              <a:gd name="T8" fmla="*/ 340 w 1334"/>
              <a:gd name="T9" fmla="*/ 2245 h 2317"/>
              <a:gd name="T10" fmla="*/ 400 w 1334"/>
              <a:gd name="T11" fmla="*/ 2317 h 2317"/>
              <a:gd name="T12" fmla="*/ 623 w 1334"/>
              <a:gd name="T13" fmla="*/ 2285 h 2317"/>
              <a:gd name="T14" fmla="*/ 626 w 1334"/>
              <a:gd name="T15" fmla="*/ 2285 h 2317"/>
              <a:gd name="T16" fmla="*/ 633 w 1334"/>
              <a:gd name="T17" fmla="*/ 2115 h 2317"/>
              <a:gd name="T18" fmla="*/ 561 w 1334"/>
              <a:gd name="T19" fmla="*/ 2032 h 2317"/>
              <a:gd name="T20" fmla="*/ 693 w 1334"/>
              <a:gd name="T21" fmla="*/ 1780 h 2317"/>
              <a:gd name="T22" fmla="*/ 1036 w 1334"/>
              <a:gd name="T23" fmla="*/ 1475 h 2317"/>
              <a:gd name="T24" fmla="*/ 1094 w 1334"/>
              <a:gd name="T25" fmla="*/ 1162 h 2317"/>
              <a:gd name="T26" fmla="*/ 1121 w 1334"/>
              <a:gd name="T27" fmla="*/ 870 h 2317"/>
              <a:gd name="T28" fmla="*/ 1114 w 1334"/>
              <a:gd name="T29" fmla="*/ 815 h 2317"/>
              <a:gd name="T30" fmla="*/ 1101 w 1334"/>
              <a:gd name="T31" fmla="*/ 612 h 2317"/>
              <a:gd name="T32" fmla="*/ 1166 w 1334"/>
              <a:gd name="T33" fmla="*/ 422 h 2317"/>
              <a:gd name="T34" fmla="*/ 1319 w 1334"/>
              <a:gd name="T35" fmla="*/ 452 h 2317"/>
              <a:gd name="T36" fmla="*/ 1334 w 1334"/>
              <a:gd name="T37" fmla="*/ 417 h 2317"/>
              <a:gd name="T38" fmla="*/ 1181 w 1334"/>
              <a:gd name="T39" fmla="*/ 317 h 2317"/>
              <a:gd name="T40" fmla="*/ 931 w 1334"/>
              <a:gd name="T41" fmla="*/ 395 h 2317"/>
              <a:gd name="T42" fmla="*/ 698 w 1334"/>
              <a:gd name="T43" fmla="*/ 352 h 2317"/>
              <a:gd name="T44" fmla="*/ 588 w 1334"/>
              <a:gd name="T45" fmla="*/ 205 h 2317"/>
              <a:gd name="T46" fmla="*/ 481 w 1334"/>
              <a:gd name="T47" fmla="*/ 200 h 2317"/>
              <a:gd name="T48" fmla="*/ 576 w 1334"/>
              <a:gd name="T49" fmla="*/ 145 h 2317"/>
              <a:gd name="T50" fmla="*/ 453 w 1334"/>
              <a:gd name="T51" fmla="*/ 110 h 2317"/>
              <a:gd name="T52" fmla="*/ 325 w 1334"/>
              <a:gd name="T53" fmla="*/ 90 h 2317"/>
              <a:gd name="T54" fmla="*/ 205 w 1334"/>
              <a:gd name="T55" fmla="*/ 177 h 2317"/>
              <a:gd name="T56" fmla="*/ 5 w 1334"/>
              <a:gd name="T57" fmla="*/ 165 h 2317"/>
              <a:gd name="T58" fmla="*/ 135 w 1334"/>
              <a:gd name="T59" fmla="*/ 295 h 2317"/>
              <a:gd name="T60" fmla="*/ 300 w 1334"/>
              <a:gd name="T61" fmla="*/ 470 h 2317"/>
              <a:gd name="T62" fmla="*/ 380 w 1334"/>
              <a:gd name="T63" fmla="*/ 610 h 2317"/>
              <a:gd name="T64" fmla="*/ 395 w 1334"/>
              <a:gd name="T65" fmla="*/ 730 h 2317"/>
              <a:gd name="T66" fmla="*/ 323 w 1334"/>
              <a:gd name="T67" fmla="*/ 897 h 2317"/>
              <a:gd name="T68" fmla="*/ 365 w 1334"/>
              <a:gd name="T69" fmla="*/ 1130 h 2317"/>
              <a:gd name="T70" fmla="*/ 385 w 1334"/>
              <a:gd name="T71" fmla="*/ 1250 h 2317"/>
              <a:gd name="T72" fmla="*/ 496 w 1334"/>
              <a:gd name="T73" fmla="*/ 1350 h 2317"/>
              <a:gd name="T74" fmla="*/ 350 w 1334"/>
              <a:gd name="T75" fmla="*/ 1332 h 2317"/>
              <a:gd name="T76" fmla="*/ 333 w 1334"/>
              <a:gd name="T77" fmla="*/ 1440 h 2317"/>
              <a:gd name="T78" fmla="*/ 293 w 1334"/>
              <a:gd name="T79" fmla="*/ 1505 h 2317"/>
              <a:gd name="T80" fmla="*/ 220 w 1334"/>
              <a:gd name="T81" fmla="*/ 1530 h 2317"/>
              <a:gd name="T82" fmla="*/ 185 w 1334"/>
              <a:gd name="T83" fmla="*/ 1712 h 2317"/>
              <a:gd name="T84" fmla="*/ 105 w 1334"/>
              <a:gd name="T85" fmla="*/ 1645 h 2317"/>
              <a:gd name="T86" fmla="*/ 195 w 1334"/>
              <a:gd name="T87" fmla="*/ 1565 h 2317"/>
              <a:gd name="T88" fmla="*/ 63 w 1334"/>
              <a:gd name="T89" fmla="*/ 1535 h 2317"/>
              <a:gd name="T90" fmla="*/ 58 w 1334"/>
              <a:gd name="T91" fmla="*/ 1575 h 2317"/>
              <a:gd name="T92" fmla="*/ 98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3" y="1825"/>
                </a:moveTo>
                <a:lnTo>
                  <a:pt x="73" y="1857"/>
                </a:lnTo>
                <a:lnTo>
                  <a:pt x="58" y="1872"/>
                </a:lnTo>
                <a:lnTo>
                  <a:pt x="58" y="1870"/>
                </a:lnTo>
                <a:lnTo>
                  <a:pt x="65" y="1870"/>
                </a:lnTo>
                <a:lnTo>
                  <a:pt x="80" y="1930"/>
                </a:lnTo>
                <a:lnTo>
                  <a:pt x="80" y="1982"/>
                </a:lnTo>
                <a:lnTo>
                  <a:pt x="73" y="2030"/>
                </a:lnTo>
                <a:lnTo>
                  <a:pt x="80" y="1997"/>
                </a:lnTo>
                <a:lnTo>
                  <a:pt x="80" y="1995"/>
                </a:lnTo>
                <a:lnTo>
                  <a:pt x="170" y="2035"/>
                </a:lnTo>
                <a:lnTo>
                  <a:pt x="175" y="2100"/>
                </a:lnTo>
                <a:lnTo>
                  <a:pt x="243" y="2097"/>
                </a:lnTo>
                <a:lnTo>
                  <a:pt x="323" y="2157"/>
                </a:lnTo>
                <a:lnTo>
                  <a:pt x="340" y="2245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5" y="2275"/>
                </a:lnTo>
                <a:lnTo>
                  <a:pt x="611" y="2260"/>
                </a:lnTo>
                <a:lnTo>
                  <a:pt x="623" y="2285"/>
                </a:lnTo>
                <a:lnTo>
                  <a:pt x="626" y="2285"/>
                </a:lnTo>
                <a:lnTo>
                  <a:pt x="626" y="2280"/>
                </a:lnTo>
                <a:lnTo>
                  <a:pt x="626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3" y="2115"/>
                </a:lnTo>
                <a:lnTo>
                  <a:pt x="653" y="2052"/>
                </a:lnTo>
                <a:lnTo>
                  <a:pt x="653" y="2050"/>
                </a:lnTo>
                <a:lnTo>
                  <a:pt x="561" y="2032"/>
                </a:lnTo>
                <a:lnTo>
                  <a:pt x="606" y="1905"/>
                </a:lnTo>
                <a:lnTo>
                  <a:pt x="721" y="1827"/>
                </a:lnTo>
                <a:lnTo>
                  <a:pt x="693" y="1780"/>
                </a:lnTo>
                <a:lnTo>
                  <a:pt x="761" y="1625"/>
                </a:lnTo>
                <a:lnTo>
                  <a:pt x="919" y="1550"/>
                </a:lnTo>
                <a:lnTo>
                  <a:pt x="1036" y="1475"/>
                </a:lnTo>
                <a:lnTo>
                  <a:pt x="1014" y="1252"/>
                </a:lnTo>
                <a:lnTo>
                  <a:pt x="1056" y="1170"/>
                </a:lnTo>
                <a:lnTo>
                  <a:pt x="1094" y="1162"/>
                </a:lnTo>
                <a:lnTo>
                  <a:pt x="1161" y="992"/>
                </a:lnTo>
                <a:lnTo>
                  <a:pt x="1124" y="955"/>
                </a:lnTo>
                <a:lnTo>
                  <a:pt x="1121" y="870"/>
                </a:lnTo>
                <a:lnTo>
                  <a:pt x="1124" y="870"/>
                </a:lnTo>
                <a:lnTo>
                  <a:pt x="1124" y="875"/>
                </a:lnTo>
                <a:lnTo>
                  <a:pt x="1114" y="815"/>
                </a:lnTo>
                <a:lnTo>
                  <a:pt x="1009" y="752"/>
                </a:lnTo>
                <a:lnTo>
                  <a:pt x="1006" y="702"/>
                </a:lnTo>
                <a:lnTo>
                  <a:pt x="1101" y="612"/>
                </a:lnTo>
                <a:lnTo>
                  <a:pt x="1126" y="557"/>
                </a:lnTo>
                <a:lnTo>
                  <a:pt x="1121" y="452"/>
                </a:lnTo>
                <a:lnTo>
                  <a:pt x="1166" y="422"/>
                </a:lnTo>
                <a:lnTo>
                  <a:pt x="1266" y="467"/>
                </a:lnTo>
                <a:lnTo>
                  <a:pt x="1301" y="470"/>
                </a:lnTo>
                <a:lnTo>
                  <a:pt x="1319" y="452"/>
                </a:lnTo>
                <a:lnTo>
                  <a:pt x="1321" y="417"/>
                </a:lnTo>
                <a:lnTo>
                  <a:pt x="1329" y="415"/>
                </a:lnTo>
                <a:lnTo>
                  <a:pt x="1334" y="417"/>
                </a:lnTo>
                <a:lnTo>
                  <a:pt x="1296" y="407"/>
                </a:lnTo>
                <a:lnTo>
                  <a:pt x="1284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5"/>
                </a:lnTo>
                <a:lnTo>
                  <a:pt x="866" y="400"/>
                </a:lnTo>
                <a:lnTo>
                  <a:pt x="773" y="382"/>
                </a:lnTo>
                <a:lnTo>
                  <a:pt x="698" y="352"/>
                </a:lnTo>
                <a:lnTo>
                  <a:pt x="658" y="297"/>
                </a:lnTo>
                <a:lnTo>
                  <a:pt x="678" y="262"/>
                </a:lnTo>
                <a:lnTo>
                  <a:pt x="588" y="205"/>
                </a:lnTo>
                <a:lnTo>
                  <a:pt x="566" y="225"/>
                </a:lnTo>
                <a:lnTo>
                  <a:pt x="481" y="230"/>
                </a:lnTo>
                <a:lnTo>
                  <a:pt x="481" y="200"/>
                </a:lnTo>
                <a:lnTo>
                  <a:pt x="413" y="200"/>
                </a:lnTo>
                <a:lnTo>
                  <a:pt x="438" y="160"/>
                </a:lnTo>
                <a:lnTo>
                  <a:pt x="576" y="145"/>
                </a:lnTo>
                <a:lnTo>
                  <a:pt x="693" y="0"/>
                </a:lnTo>
                <a:lnTo>
                  <a:pt x="526" y="40"/>
                </a:lnTo>
                <a:lnTo>
                  <a:pt x="453" y="110"/>
                </a:lnTo>
                <a:lnTo>
                  <a:pt x="400" y="120"/>
                </a:lnTo>
                <a:lnTo>
                  <a:pt x="358" y="130"/>
                </a:lnTo>
                <a:lnTo>
                  <a:pt x="325" y="90"/>
                </a:lnTo>
                <a:lnTo>
                  <a:pt x="245" y="122"/>
                </a:lnTo>
                <a:lnTo>
                  <a:pt x="150" y="130"/>
                </a:lnTo>
                <a:lnTo>
                  <a:pt x="205" y="177"/>
                </a:lnTo>
                <a:lnTo>
                  <a:pt x="125" y="170"/>
                </a:lnTo>
                <a:lnTo>
                  <a:pt x="83" y="135"/>
                </a:lnTo>
                <a:lnTo>
                  <a:pt x="5" y="165"/>
                </a:lnTo>
                <a:lnTo>
                  <a:pt x="0" y="210"/>
                </a:lnTo>
                <a:lnTo>
                  <a:pt x="48" y="225"/>
                </a:lnTo>
                <a:lnTo>
                  <a:pt x="135" y="295"/>
                </a:lnTo>
                <a:lnTo>
                  <a:pt x="205" y="385"/>
                </a:lnTo>
                <a:lnTo>
                  <a:pt x="243" y="385"/>
                </a:lnTo>
                <a:lnTo>
                  <a:pt x="300" y="470"/>
                </a:lnTo>
                <a:lnTo>
                  <a:pt x="333" y="505"/>
                </a:lnTo>
                <a:lnTo>
                  <a:pt x="340" y="567"/>
                </a:lnTo>
                <a:lnTo>
                  <a:pt x="380" y="610"/>
                </a:lnTo>
                <a:lnTo>
                  <a:pt x="418" y="605"/>
                </a:lnTo>
                <a:lnTo>
                  <a:pt x="430" y="665"/>
                </a:lnTo>
                <a:lnTo>
                  <a:pt x="395" y="730"/>
                </a:lnTo>
                <a:lnTo>
                  <a:pt x="403" y="897"/>
                </a:lnTo>
                <a:lnTo>
                  <a:pt x="350" y="862"/>
                </a:lnTo>
                <a:lnTo>
                  <a:pt x="323" y="897"/>
                </a:lnTo>
                <a:lnTo>
                  <a:pt x="315" y="985"/>
                </a:lnTo>
                <a:lnTo>
                  <a:pt x="350" y="1062"/>
                </a:lnTo>
                <a:lnTo>
                  <a:pt x="365" y="1130"/>
                </a:lnTo>
                <a:lnTo>
                  <a:pt x="418" y="1160"/>
                </a:lnTo>
                <a:lnTo>
                  <a:pt x="368" y="1217"/>
                </a:lnTo>
                <a:lnTo>
                  <a:pt x="385" y="1250"/>
                </a:lnTo>
                <a:lnTo>
                  <a:pt x="533" y="1280"/>
                </a:lnTo>
                <a:lnTo>
                  <a:pt x="486" y="1297"/>
                </a:lnTo>
                <a:lnTo>
                  <a:pt x="496" y="1350"/>
                </a:lnTo>
                <a:lnTo>
                  <a:pt x="451" y="1300"/>
                </a:lnTo>
                <a:lnTo>
                  <a:pt x="350" y="1277"/>
                </a:lnTo>
                <a:lnTo>
                  <a:pt x="350" y="1332"/>
                </a:lnTo>
                <a:lnTo>
                  <a:pt x="380" y="1367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5" y="1507"/>
                </a:lnTo>
                <a:lnTo>
                  <a:pt x="293" y="1505"/>
                </a:lnTo>
                <a:lnTo>
                  <a:pt x="290" y="1560"/>
                </a:lnTo>
                <a:lnTo>
                  <a:pt x="270" y="1527"/>
                </a:lnTo>
                <a:lnTo>
                  <a:pt x="220" y="1530"/>
                </a:lnTo>
                <a:lnTo>
                  <a:pt x="253" y="1585"/>
                </a:lnTo>
                <a:lnTo>
                  <a:pt x="243" y="1642"/>
                </a:lnTo>
                <a:lnTo>
                  <a:pt x="185" y="1712"/>
                </a:lnTo>
                <a:lnTo>
                  <a:pt x="160" y="1670"/>
                </a:lnTo>
                <a:lnTo>
                  <a:pt x="105" y="1662"/>
                </a:lnTo>
                <a:lnTo>
                  <a:pt x="105" y="1645"/>
                </a:lnTo>
                <a:lnTo>
                  <a:pt x="195" y="1650"/>
                </a:lnTo>
                <a:lnTo>
                  <a:pt x="208" y="1607"/>
                </a:lnTo>
                <a:lnTo>
                  <a:pt x="195" y="1565"/>
                </a:lnTo>
                <a:lnTo>
                  <a:pt x="138" y="1570"/>
                </a:lnTo>
                <a:lnTo>
                  <a:pt x="63" y="1530"/>
                </a:lnTo>
                <a:lnTo>
                  <a:pt x="63" y="1535"/>
                </a:lnTo>
                <a:lnTo>
                  <a:pt x="63" y="1575"/>
                </a:lnTo>
                <a:lnTo>
                  <a:pt x="55" y="1575"/>
                </a:lnTo>
                <a:lnTo>
                  <a:pt x="58" y="1575"/>
                </a:lnTo>
                <a:lnTo>
                  <a:pt x="58" y="1577"/>
                </a:lnTo>
                <a:lnTo>
                  <a:pt x="65" y="1697"/>
                </a:lnTo>
                <a:lnTo>
                  <a:pt x="98" y="1705"/>
                </a:lnTo>
                <a:lnTo>
                  <a:pt x="80" y="1822"/>
                </a:lnTo>
                <a:lnTo>
                  <a:pt x="73" y="18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786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1 h 448"/>
              <a:gd name="T2" fmla="*/ 4 w 535"/>
              <a:gd name="T3" fmla="*/ 221 h 448"/>
              <a:gd name="T4" fmla="*/ 52 w 535"/>
              <a:gd name="T5" fmla="*/ 307 h 448"/>
              <a:gd name="T6" fmla="*/ 52 w 535"/>
              <a:gd name="T7" fmla="*/ 365 h 448"/>
              <a:gd name="T8" fmla="*/ 109 w 535"/>
              <a:gd name="T9" fmla="*/ 448 h 448"/>
              <a:gd name="T10" fmla="*/ 160 w 535"/>
              <a:gd name="T11" fmla="*/ 406 h 448"/>
              <a:gd name="T12" fmla="*/ 324 w 535"/>
              <a:gd name="T13" fmla="*/ 400 h 448"/>
              <a:gd name="T14" fmla="*/ 535 w 535"/>
              <a:gd name="T15" fmla="*/ 176 h 448"/>
              <a:gd name="T16" fmla="*/ 503 w 535"/>
              <a:gd name="T17" fmla="*/ 169 h 448"/>
              <a:gd name="T18" fmla="*/ 496 w 535"/>
              <a:gd name="T19" fmla="*/ 179 h 448"/>
              <a:gd name="T20" fmla="*/ 474 w 535"/>
              <a:gd name="T21" fmla="*/ 176 h 448"/>
              <a:gd name="T22" fmla="*/ 461 w 535"/>
              <a:gd name="T23" fmla="*/ 147 h 448"/>
              <a:gd name="T24" fmla="*/ 483 w 535"/>
              <a:gd name="T25" fmla="*/ 137 h 448"/>
              <a:gd name="T26" fmla="*/ 471 w 535"/>
              <a:gd name="T27" fmla="*/ 19 h 448"/>
              <a:gd name="T28" fmla="*/ 397 w 535"/>
              <a:gd name="T29" fmla="*/ 3 h 448"/>
              <a:gd name="T30" fmla="*/ 394 w 535"/>
              <a:gd name="T31" fmla="*/ 0 h 448"/>
              <a:gd name="T32" fmla="*/ 394 w 535"/>
              <a:gd name="T33" fmla="*/ 3 h 448"/>
              <a:gd name="T34" fmla="*/ 298 w 535"/>
              <a:gd name="T35" fmla="*/ 86 h 448"/>
              <a:gd name="T36" fmla="*/ 224 w 535"/>
              <a:gd name="T37" fmla="*/ 102 h 448"/>
              <a:gd name="T38" fmla="*/ 180 w 535"/>
              <a:gd name="T39" fmla="*/ 134 h 448"/>
              <a:gd name="T40" fmla="*/ 116 w 535"/>
              <a:gd name="T41" fmla="*/ 137 h 448"/>
              <a:gd name="T42" fmla="*/ 116 w 535"/>
              <a:gd name="T43" fmla="*/ 185 h 448"/>
              <a:gd name="T44" fmla="*/ 90 w 535"/>
              <a:gd name="T45" fmla="*/ 198 h 448"/>
              <a:gd name="T46" fmla="*/ 0 w 535"/>
              <a:gd name="T47" fmla="*/ 21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1"/>
                </a:moveTo>
                <a:lnTo>
                  <a:pt x="4" y="221"/>
                </a:lnTo>
                <a:lnTo>
                  <a:pt x="52" y="307"/>
                </a:lnTo>
                <a:lnTo>
                  <a:pt x="52" y="365"/>
                </a:lnTo>
                <a:lnTo>
                  <a:pt x="109" y="448"/>
                </a:lnTo>
                <a:lnTo>
                  <a:pt x="160" y="406"/>
                </a:lnTo>
                <a:lnTo>
                  <a:pt x="324" y="400"/>
                </a:lnTo>
                <a:lnTo>
                  <a:pt x="535" y="176"/>
                </a:lnTo>
                <a:lnTo>
                  <a:pt x="503" y="169"/>
                </a:lnTo>
                <a:lnTo>
                  <a:pt x="496" y="179"/>
                </a:lnTo>
                <a:lnTo>
                  <a:pt x="474" y="176"/>
                </a:lnTo>
                <a:lnTo>
                  <a:pt x="461" y="147"/>
                </a:lnTo>
                <a:lnTo>
                  <a:pt x="483" y="137"/>
                </a:lnTo>
                <a:lnTo>
                  <a:pt x="471" y="19"/>
                </a:lnTo>
                <a:lnTo>
                  <a:pt x="397" y="3"/>
                </a:lnTo>
                <a:lnTo>
                  <a:pt x="394" y="0"/>
                </a:lnTo>
                <a:lnTo>
                  <a:pt x="394" y="3"/>
                </a:lnTo>
                <a:lnTo>
                  <a:pt x="298" y="86"/>
                </a:lnTo>
                <a:lnTo>
                  <a:pt x="224" y="102"/>
                </a:lnTo>
                <a:lnTo>
                  <a:pt x="180" y="134"/>
                </a:lnTo>
                <a:lnTo>
                  <a:pt x="116" y="137"/>
                </a:lnTo>
                <a:lnTo>
                  <a:pt x="116" y="185"/>
                </a:lnTo>
                <a:lnTo>
                  <a:pt x="90" y="198"/>
                </a:lnTo>
                <a:lnTo>
                  <a:pt x="0" y="21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785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0 h 448"/>
              <a:gd name="T2" fmla="*/ 5 w 535"/>
              <a:gd name="T3" fmla="*/ 220 h 448"/>
              <a:gd name="T4" fmla="*/ 53 w 535"/>
              <a:gd name="T5" fmla="*/ 308 h 448"/>
              <a:gd name="T6" fmla="*/ 53 w 535"/>
              <a:gd name="T7" fmla="*/ 365 h 448"/>
              <a:gd name="T8" fmla="*/ 110 w 535"/>
              <a:gd name="T9" fmla="*/ 448 h 448"/>
              <a:gd name="T10" fmla="*/ 160 w 535"/>
              <a:gd name="T11" fmla="*/ 405 h 448"/>
              <a:gd name="T12" fmla="*/ 325 w 535"/>
              <a:gd name="T13" fmla="*/ 400 h 448"/>
              <a:gd name="T14" fmla="*/ 535 w 535"/>
              <a:gd name="T15" fmla="*/ 175 h 448"/>
              <a:gd name="T16" fmla="*/ 505 w 535"/>
              <a:gd name="T17" fmla="*/ 170 h 448"/>
              <a:gd name="T18" fmla="*/ 498 w 535"/>
              <a:gd name="T19" fmla="*/ 180 h 448"/>
              <a:gd name="T20" fmla="*/ 475 w 535"/>
              <a:gd name="T21" fmla="*/ 175 h 448"/>
              <a:gd name="T22" fmla="*/ 463 w 535"/>
              <a:gd name="T23" fmla="*/ 148 h 448"/>
              <a:gd name="T24" fmla="*/ 485 w 535"/>
              <a:gd name="T25" fmla="*/ 138 h 448"/>
              <a:gd name="T26" fmla="*/ 473 w 535"/>
              <a:gd name="T27" fmla="*/ 20 h 448"/>
              <a:gd name="T28" fmla="*/ 398 w 535"/>
              <a:gd name="T29" fmla="*/ 3 h 448"/>
              <a:gd name="T30" fmla="*/ 395 w 535"/>
              <a:gd name="T31" fmla="*/ 0 h 448"/>
              <a:gd name="T32" fmla="*/ 395 w 535"/>
              <a:gd name="T33" fmla="*/ 3 h 448"/>
              <a:gd name="T34" fmla="*/ 300 w 535"/>
              <a:gd name="T35" fmla="*/ 85 h 448"/>
              <a:gd name="T36" fmla="*/ 225 w 535"/>
              <a:gd name="T37" fmla="*/ 103 h 448"/>
              <a:gd name="T38" fmla="*/ 180 w 535"/>
              <a:gd name="T39" fmla="*/ 135 h 448"/>
              <a:gd name="T40" fmla="*/ 118 w 535"/>
              <a:gd name="T41" fmla="*/ 138 h 448"/>
              <a:gd name="T42" fmla="*/ 118 w 535"/>
              <a:gd name="T43" fmla="*/ 185 h 448"/>
              <a:gd name="T44" fmla="*/ 90 w 535"/>
              <a:gd name="T45" fmla="*/ 198 h 448"/>
              <a:gd name="T46" fmla="*/ 0 w 535"/>
              <a:gd name="T47" fmla="*/ 21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0"/>
                </a:moveTo>
                <a:lnTo>
                  <a:pt x="5" y="220"/>
                </a:lnTo>
                <a:lnTo>
                  <a:pt x="53" y="308"/>
                </a:lnTo>
                <a:lnTo>
                  <a:pt x="53" y="365"/>
                </a:lnTo>
                <a:lnTo>
                  <a:pt x="110" y="448"/>
                </a:lnTo>
                <a:lnTo>
                  <a:pt x="160" y="405"/>
                </a:lnTo>
                <a:lnTo>
                  <a:pt x="325" y="400"/>
                </a:lnTo>
                <a:lnTo>
                  <a:pt x="535" y="175"/>
                </a:lnTo>
                <a:lnTo>
                  <a:pt x="505" y="170"/>
                </a:lnTo>
                <a:lnTo>
                  <a:pt x="498" y="180"/>
                </a:lnTo>
                <a:lnTo>
                  <a:pt x="475" y="175"/>
                </a:lnTo>
                <a:lnTo>
                  <a:pt x="463" y="148"/>
                </a:lnTo>
                <a:lnTo>
                  <a:pt x="485" y="138"/>
                </a:lnTo>
                <a:lnTo>
                  <a:pt x="473" y="20"/>
                </a:lnTo>
                <a:lnTo>
                  <a:pt x="398" y="3"/>
                </a:lnTo>
                <a:lnTo>
                  <a:pt x="395" y="0"/>
                </a:lnTo>
                <a:lnTo>
                  <a:pt x="395" y="3"/>
                </a:lnTo>
                <a:lnTo>
                  <a:pt x="300" y="85"/>
                </a:lnTo>
                <a:lnTo>
                  <a:pt x="225" y="103"/>
                </a:lnTo>
                <a:lnTo>
                  <a:pt x="180" y="135"/>
                </a:lnTo>
                <a:lnTo>
                  <a:pt x="118" y="138"/>
                </a:lnTo>
                <a:lnTo>
                  <a:pt x="118" y="185"/>
                </a:lnTo>
                <a:lnTo>
                  <a:pt x="90" y="198"/>
                </a:lnTo>
                <a:lnTo>
                  <a:pt x="0" y="2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784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4 w 340"/>
              <a:gd name="T1" fmla="*/ 579 h 582"/>
              <a:gd name="T2" fmla="*/ 84 w 340"/>
              <a:gd name="T3" fmla="*/ 544 h 582"/>
              <a:gd name="T4" fmla="*/ 157 w 340"/>
              <a:gd name="T5" fmla="*/ 512 h 582"/>
              <a:gd name="T6" fmla="*/ 154 w 340"/>
              <a:gd name="T7" fmla="*/ 316 h 582"/>
              <a:gd name="T8" fmla="*/ 269 w 340"/>
              <a:gd name="T9" fmla="*/ 246 h 582"/>
              <a:gd name="T10" fmla="*/ 340 w 340"/>
              <a:gd name="T11" fmla="*/ 166 h 582"/>
              <a:gd name="T12" fmla="*/ 314 w 340"/>
              <a:gd name="T13" fmla="*/ 0 h 582"/>
              <a:gd name="T14" fmla="*/ 314 w 340"/>
              <a:gd name="T15" fmla="*/ 12 h 582"/>
              <a:gd name="T16" fmla="*/ 253 w 340"/>
              <a:gd name="T17" fmla="*/ 73 h 582"/>
              <a:gd name="T18" fmla="*/ 183 w 340"/>
              <a:gd name="T19" fmla="*/ 70 h 582"/>
              <a:gd name="T20" fmla="*/ 132 w 340"/>
              <a:gd name="T21" fmla="*/ 54 h 582"/>
              <a:gd name="T22" fmla="*/ 132 w 340"/>
              <a:gd name="T23" fmla="*/ 51 h 582"/>
              <a:gd name="T24" fmla="*/ 125 w 340"/>
              <a:gd name="T25" fmla="*/ 51 h 582"/>
              <a:gd name="T26" fmla="*/ 125 w 340"/>
              <a:gd name="T27" fmla="*/ 134 h 582"/>
              <a:gd name="T28" fmla="*/ 167 w 340"/>
              <a:gd name="T29" fmla="*/ 198 h 582"/>
              <a:gd name="T30" fmla="*/ 132 w 340"/>
              <a:gd name="T31" fmla="*/ 220 h 582"/>
              <a:gd name="T32" fmla="*/ 61 w 340"/>
              <a:gd name="T33" fmla="*/ 140 h 582"/>
              <a:gd name="T34" fmla="*/ 87 w 340"/>
              <a:gd name="T35" fmla="*/ 9 h 582"/>
              <a:gd name="T36" fmla="*/ 61 w 340"/>
              <a:gd name="T37" fmla="*/ 140 h 582"/>
              <a:gd name="T38" fmla="*/ 13 w 340"/>
              <a:gd name="T39" fmla="*/ 156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6 h 582"/>
              <a:gd name="T50" fmla="*/ 23 w 340"/>
              <a:gd name="T51" fmla="*/ 422 h 582"/>
              <a:gd name="T52" fmla="*/ 20 w 340"/>
              <a:gd name="T53" fmla="*/ 422 h 582"/>
              <a:gd name="T54" fmla="*/ 32 w 340"/>
              <a:gd name="T55" fmla="*/ 540 h 582"/>
              <a:gd name="T56" fmla="*/ 52 w 340"/>
              <a:gd name="T57" fmla="*/ 566 h 582"/>
              <a:gd name="T58" fmla="*/ 45 w 340"/>
              <a:gd name="T59" fmla="*/ 582 h 582"/>
              <a:gd name="T60" fmla="*/ 52 w 340"/>
              <a:gd name="T61" fmla="*/ 572 h 582"/>
              <a:gd name="T62" fmla="*/ 84 w 340"/>
              <a:gd name="T63" fmla="*/ 579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4" y="579"/>
                </a:moveTo>
                <a:lnTo>
                  <a:pt x="84" y="544"/>
                </a:lnTo>
                <a:lnTo>
                  <a:pt x="157" y="512"/>
                </a:lnTo>
                <a:lnTo>
                  <a:pt x="154" y="316"/>
                </a:lnTo>
                <a:lnTo>
                  <a:pt x="269" y="246"/>
                </a:lnTo>
                <a:lnTo>
                  <a:pt x="340" y="166"/>
                </a:lnTo>
                <a:lnTo>
                  <a:pt x="314" y="0"/>
                </a:lnTo>
                <a:lnTo>
                  <a:pt x="314" y="12"/>
                </a:lnTo>
                <a:lnTo>
                  <a:pt x="253" y="73"/>
                </a:lnTo>
                <a:lnTo>
                  <a:pt x="183" y="70"/>
                </a:lnTo>
                <a:lnTo>
                  <a:pt x="132" y="54"/>
                </a:lnTo>
                <a:lnTo>
                  <a:pt x="132" y="51"/>
                </a:lnTo>
                <a:lnTo>
                  <a:pt x="125" y="51"/>
                </a:lnTo>
                <a:lnTo>
                  <a:pt x="125" y="134"/>
                </a:lnTo>
                <a:lnTo>
                  <a:pt x="167" y="198"/>
                </a:lnTo>
                <a:lnTo>
                  <a:pt x="132" y="220"/>
                </a:lnTo>
                <a:lnTo>
                  <a:pt x="61" y="140"/>
                </a:lnTo>
                <a:lnTo>
                  <a:pt x="87" y="9"/>
                </a:lnTo>
                <a:lnTo>
                  <a:pt x="61" y="140"/>
                </a:lnTo>
                <a:lnTo>
                  <a:pt x="13" y="156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6"/>
                </a:lnTo>
                <a:lnTo>
                  <a:pt x="23" y="422"/>
                </a:lnTo>
                <a:lnTo>
                  <a:pt x="20" y="422"/>
                </a:lnTo>
                <a:lnTo>
                  <a:pt x="32" y="540"/>
                </a:lnTo>
                <a:lnTo>
                  <a:pt x="52" y="566"/>
                </a:lnTo>
                <a:lnTo>
                  <a:pt x="45" y="582"/>
                </a:lnTo>
                <a:lnTo>
                  <a:pt x="52" y="572"/>
                </a:lnTo>
                <a:lnTo>
                  <a:pt x="84" y="57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783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3 w 340"/>
              <a:gd name="T1" fmla="*/ 577 h 582"/>
              <a:gd name="T2" fmla="*/ 83 w 340"/>
              <a:gd name="T3" fmla="*/ 542 h 582"/>
              <a:gd name="T4" fmla="*/ 158 w 340"/>
              <a:gd name="T5" fmla="*/ 512 h 582"/>
              <a:gd name="T6" fmla="*/ 153 w 340"/>
              <a:gd name="T7" fmla="*/ 315 h 582"/>
              <a:gd name="T8" fmla="*/ 268 w 340"/>
              <a:gd name="T9" fmla="*/ 245 h 582"/>
              <a:gd name="T10" fmla="*/ 340 w 340"/>
              <a:gd name="T11" fmla="*/ 165 h 582"/>
              <a:gd name="T12" fmla="*/ 313 w 340"/>
              <a:gd name="T13" fmla="*/ 0 h 582"/>
              <a:gd name="T14" fmla="*/ 313 w 340"/>
              <a:gd name="T15" fmla="*/ 12 h 582"/>
              <a:gd name="T16" fmla="*/ 253 w 340"/>
              <a:gd name="T17" fmla="*/ 72 h 582"/>
              <a:gd name="T18" fmla="*/ 183 w 340"/>
              <a:gd name="T19" fmla="*/ 70 h 582"/>
              <a:gd name="T20" fmla="*/ 133 w 340"/>
              <a:gd name="T21" fmla="*/ 52 h 582"/>
              <a:gd name="T22" fmla="*/ 133 w 340"/>
              <a:gd name="T23" fmla="*/ 50 h 582"/>
              <a:gd name="T24" fmla="*/ 125 w 340"/>
              <a:gd name="T25" fmla="*/ 50 h 582"/>
              <a:gd name="T26" fmla="*/ 125 w 340"/>
              <a:gd name="T27" fmla="*/ 132 h 582"/>
              <a:gd name="T28" fmla="*/ 168 w 340"/>
              <a:gd name="T29" fmla="*/ 197 h 582"/>
              <a:gd name="T30" fmla="*/ 133 w 340"/>
              <a:gd name="T31" fmla="*/ 220 h 582"/>
              <a:gd name="T32" fmla="*/ 60 w 340"/>
              <a:gd name="T33" fmla="*/ 140 h 582"/>
              <a:gd name="T34" fmla="*/ 88 w 340"/>
              <a:gd name="T35" fmla="*/ 7 h 582"/>
              <a:gd name="T36" fmla="*/ 60 w 340"/>
              <a:gd name="T37" fmla="*/ 140 h 582"/>
              <a:gd name="T38" fmla="*/ 13 w 340"/>
              <a:gd name="T39" fmla="*/ 155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5 h 582"/>
              <a:gd name="T50" fmla="*/ 23 w 340"/>
              <a:gd name="T51" fmla="*/ 422 h 582"/>
              <a:gd name="T52" fmla="*/ 20 w 340"/>
              <a:gd name="T53" fmla="*/ 422 h 582"/>
              <a:gd name="T54" fmla="*/ 33 w 340"/>
              <a:gd name="T55" fmla="*/ 540 h 582"/>
              <a:gd name="T56" fmla="*/ 53 w 340"/>
              <a:gd name="T57" fmla="*/ 565 h 582"/>
              <a:gd name="T58" fmla="*/ 45 w 340"/>
              <a:gd name="T59" fmla="*/ 582 h 582"/>
              <a:gd name="T60" fmla="*/ 53 w 340"/>
              <a:gd name="T61" fmla="*/ 572 h 582"/>
              <a:gd name="T62" fmla="*/ 83 w 340"/>
              <a:gd name="T63" fmla="*/ 577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3" y="577"/>
                </a:moveTo>
                <a:lnTo>
                  <a:pt x="83" y="542"/>
                </a:lnTo>
                <a:lnTo>
                  <a:pt x="158" y="512"/>
                </a:lnTo>
                <a:lnTo>
                  <a:pt x="153" y="315"/>
                </a:lnTo>
                <a:lnTo>
                  <a:pt x="268" y="245"/>
                </a:lnTo>
                <a:lnTo>
                  <a:pt x="340" y="165"/>
                </a:lnTo>
                <a:lnTo>
                  <a:pt x="313" y="0"/>
                </a:lnTo>
                <a:lnTo>
                  <a:pt x="313" y="12"/>
                </a:lnTo>
                <a:lnTo>
                  <a:pt x="253" y="72"/>
                </a:lnTo>
                <a:lnTo>
                  <a:pt x="183" y="70"/>
                </a:lnTo>
                <a:lnTo>
                  <a:pt x="133" y="52"/>
                </a:lnTo>
                <a:lnTo>
                  <a:pt x="133" y="50"/>
                </a:lnTo>
                <a:lnTo>
                  <a:pt x="125" y="50"/>
                </a:lnTo>
                <a:lnTo>
                  <a:pt x="125" y="132"/>
                </a:lnTo>
                <a:lnTo>
                  <a:pt x="168" y="197"/>
                </a:lnTo>
                <a:lnTo>
                  <a:pt x="133" y="220"/>
                </a:lnTo>
                <a:lnTo>
                  <a:pt x="60" y="140"/>
                </a:lnTo>
                <a:lnTo>
                  <a:pt x="88" y="7"/>
                </a:lnTo>
                <a:lnTo>
                  <a:pt x="60" y="140"/>
                </a:lnTo>
                <a:lnTo>
                  <a:pt x="13" y="155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5"/>
                </a:lnTo>
                <a:lnTo>
                  <a:pt x="23" y="422"/>
                </a:lnTo>
                <a:lnTo>
                  <a:pt x="20" y="422"/>
                </a:lnTo>
                <a:lnTo>
                  <a:pt x="33" y="540"/>
                </a:lnTo>
                <a:lnTo>
                  <a:pt x="53" y="565"/>
                </a:lnTo>
                <a:lnTo>
                  <a:pt x="45" y="582"/>
                </a:lnTo>
                <a:lnTo>
                  <a:pt x="53" y="572"/>
                </a:lnTo>
                <a:lnTo>
                  <a:pt x="83" y="57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1782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6 h 588"/>
              <a:gd name="T2" fmla="*/ 0 w 579"/>
              <a:gd name="T3" fmla="*/ 352 h 588"/>
              <a:gd name="T4" fmla="*/ 3 w 579"/>
              <a:gd name="T5" fmla="*/ 352 h 588"/>
              <a:gd name="T6" fmla="*/ 112 w 579"/>
              <a:gd name="T7" fmla="*/ 345 h 588"/>
              <a:gd name="T8" fmla="*/ 128 w 579"/>
              <a:gd name="T9" fmla="*/ 387 h 588"/>
              <a:gd name="T10" fmla="*/ 262 w 579"/>
              <a:gd name="T11" fmla="*/ 384 h 588"/>
              <a:gd name="T12" fmla="*/ 275 w 579"/>
              <a:gd name="T13" fmla="*/ 438 h 588"/>
              <a:gd name="T14" fmla="*/ 326 w 579"/>
              <a:gd name="T15" fmla="*/ 518 h 588"/>
              <a:gd name="T16" fmla="*/ 326 w 579"/>
              <a:gd name="T17" fmla="*/ 544 h 588"/>
              <a:gd name="T18" fmla="*/ 374 w 579"/>
              <a:gd name="T19" fmla="*/ 508 h 588"/>
              <a:gd name="T20" fmla="*/ 448 w 579"/>
              <a:gd name="T21" fmla="*/ 569 h 588"/>
              <a:gd name="T22" fmla="*/ 483 w 579"/>
              <a:gd name="T23" fmla="*/ 553 h 588"/>
              <a:gd name="T24" fmla="*/ 537 w 579"/>
              <a:gd name="T25" fmla="*/ 588 h 588"/>
              <a:gd name="T26" fmla="*/ 556 w 579"/>
              <a:gd name="T27" fmla="*/ 563 h 588"/>
              <a:gd name="T28" fmla="*/ 512 w 579"/>
              <a:gd name="T29" fmla="*/ 515 h 588"/>
              <a:gd name="T30" fmla="*/ 521 w 579"/>
              <a:gd name="T31" fmla="*/ 428 h 588"/>
              <a:gd name="T32" fmla="*/ 572 w 579"/>
              <a:gd name="T33" fmla="*/ 422 h 588"/>
              <a:gd name="T34" fmla="*/ 575 w 579"/>
              <a:gd name="T35" fmla="*/ 422 h 588"/>
              <a:gd name="T36" fmla="*/ 528 w 579"/>
              <a:gd name="T37" fmla="*/ 345 h 588"/>
              <a:gd name="T38" fmla="*/ 556 w 579"/>
              <a:gd name="T39" fmla="*/ 300 h 588"/>
              <a:gd name="T40" fmla="*/ 556 w 579"/>
              <a:gd name="T41" fmla="*/ 297 h 588"/>
              <a:gd name="T42" fmla="*/ 553 w 579"/>
              <a:gd name="T43" fmla="*/ 297 h 588"/>
              <a:gd name="T44" fmla="*/ 540 w 579"/>
              <a:gd name="T45" fmla="*/ 262 h 588"/>
              <a:gd name="T46" fmla="*/ 537 w 579"/>
              <a:gd name="T47" fmla="*/ 262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2 h 588"/>
              <a:gd name="T54" fmla="*/ 553 w 579"/>
              <a:gd name="T55" fmla="*/ 153 h 588"/>
              <a:gd name="T56" fmla="*/ 579 w 579"/>
              <a:gd name="T57" fmla="*/ 124 h 588"/>
              <a:gd name="T58" fmla="*/ 572 w 579"/>
              <a:gd name="T59" fmla="*/ 51 h 588"/>
              <a:gd name="T60" fmla="*/ 419 w 579"/>
              <a:gd name="T61" fmla="*/ 0 h 588"/>
              <a:gd name="T62" fmla="*/ 326 w 579"/>
              <a:gd name="T63" fmla="*/ 38 h 588"/>
              <a:gd name="T64" fmla="*/ 249 w 579"/>
              <a:gd name="T65" fmla="*/ 22 h 588"/>
              <a:gd name="T66" fmla="*/ 195 w 579"/>
              <a:gd name="T67" fmla="*/ 60 h 588"/>
              <a:gd name="T68" fmla="*/ 198 w 579"/>
              <a:gd name="T69" fmla="*/ 57 h 588"/>
              <a:gd name="T70" fmla="*/ 166 w 579"/>
              <a:gd name="T71" fmla="*/ 86 h 588"/>
              <a:gd name="T72" fmla="*/ 172 w 579"/>
              <a:gd name="T73" fmla="*/ 160 h 588"/>
              <a:gd name="T74" fmla="*/ 128 w 579"/>
              <a:gd name="T75" fmla="*/ 182 h 588"/>
              <a:gd name="T76" fmla="*/ 131 w 579"/>
              <a:gd name="T77" fmla="*/ 256 h 588"/>
              <a:gd name="T78" fmla="*/ 35 w 579"/>
              <a:gd name="T79" fmla="*/ 291 h 588"/>
              <a:gd name="T80" fmla="*/ 0 w 579"/>
              <a:gd name="T81" fmla="*/ 326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6"/>
                </a:moveTo>
                <a:lnTo>
                  <a:pt x="0" y="352"/>
                </a:lnTo>
                <a:lnTo>
                  <a:pt x="3" y="352"/>
                </a:lnTo>
                <a:lnTo>
                  <a:pt x="112" y="345"/>
                </a:lnTo>
                <a:lnTo>
                  <a:pt x="128" y="387"/>
                </a:lnTo>
                <a:lnTo>
                  <a:pt x="262" y="384"/>
                </a:lnTo>
                <a:lnTo>
                  <a:pt x="275" y="438"/>
                </a:lnTo>
                <a:lnTo>
                  <a:pt x="326" y="518"/>
                </a:lnTo>
                <a:lnTo>
                  <a:pt x="326" y="544"/>
                </a:lnTo>
                <a:lnTo>
                  <a:pt x="374" y="508"/>
                </a:lnTo>
                <a:lnTo>
                  <a:pt x="448" y="569"/>
                </a:lnTo>
                <a:lnTo>
                  <a:pt x="483" y="553"/>
                </a:lnTo>
                <a:lnTo>
                  <a:pt x="537" y="588"/>
                </a:lnTo>
                <a:lnTo>
                  <a:pt x="556" y="563"/>
                </a:lnTo>
                <a:lnTo>
                  <a:pt x="512" y="515"/>
                </a:lnTo>
                <a:lnTo>
                  <a:pt x="521" y="428"/>
                </a:lnTo>
                <a:lnTo>
                  <a:pt x="572" y="422"/>
                </a:lnTo>
                <a:lnTo>
                  <a:pt x="575" y="422"/>
                </a:lnTo>
                <a:lnTo>
                  <a:pt x="528" y="345"/>
                </a:lnTo>
                <a:lnTo>
                  <a:pt x="556" y="300"/>
                </a:lnTo>
                <a:lnTo>
                  <a:pt x="556" y="297"/>
                </a:lnTo>
                <a:lnTo>
                  <a:pt x="553" y="297"/>
                </a:lnTo>
                <a:lnTo>
                  <a:pt x="540" y="262"/>
                </a:lnTo>
                <a:lnTo>
                  <a:pt x="537" y="262"/>
                </a:lnTo>
                <a:lnTo>
                  <a:pt x="534" y="243"/>
                </a:lnTo>
                <a:lnTo>
                  <a:pt x="537" y="195"/>
                </a:lnTo>
                <a:lnTo>
                  <a:pt x="537" y="192"/>
                </a:lnTo>
                <a:lnTo>
                  <a:pt x="553" y="153"/>
                </a:lnTo>
                <a:lnTo>
                  <a:pt x="579" y="124"/>
                </a:lnTo>
                <a:lnTo>
                  <a:pt x="572" y="51"/>
                </a:lnTo>
                <a:lnTo>
                  <a:pt x="419" y="0"/>
                </a:lnTo>
                <a:lnTo>
                  <a:pt x="326" y="38"/>
                </a:lnTo>
                <a:lnTo>
                  <a:pt x="249" y="22"/>
                </a:lnTo>
                <a:lnTo>
                  <a:pt x="195" y="60"/>
                </a:lnTo>
                <a:lnTo>
                  <a:pt x="198" y="57"/>
                </a:lnTo>
                <a:lnTo>
                  <a:pt x="166" y="86"/>
                </a:lnTo>
                <a:lnTo>
                  <a:pt x="172" y="160"/>
                </a:lnTo>
                <a:lnTo>
                  <a:pt x="128" y="182"/>
                </a:lnTo>
                <a:lnTo>
                  <a:pt x="131" y="256"/>
                </a:lnTo>
                <a:lnTo>
                  <a:pt x="35" y="291"/>
                </a:lnTo>
                <a:lnTo>
                  <a:pt x="0" y="3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781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8 h 588"/>
              <a:gd name="T2" fmla="*/ 0 w 579"/>
              <a:gd name="T3" fmla="*/ 353 h 588"/>
              <a:gd name="T4" fmla="*/ 2 w 579"/>
              <a:gd name="T5" fmla="*/ 353 h 588"/>
              <a:gd name="T6" fmla="*/ 112 w 579"/>
              <a:gd name="T7" fmla="*/ 345 h 588"/>
              <a:gd name="T8" fmla="*/ 127 w 579"/>
              <a:gd name="T9" fmla="*/ 388 h 588"/>
              <a:gd name="T10" fmla="*/ 262 w 579"/>
              <a:gd name="T11" fmla="*/ 385 h 588"/>
              <a:gd name="T12" fmla="*/ 275 w 579"/>
              <a:gd name="T13" fmla="*/ 438 h 588"/>
              <a:gd name="T14" fmla="*/ 327 w 579"/>
              <a:gd name="T15" fmla="*/ 518 h 588"/>
              <a:gd name="T16" fmla="*/ 327 w 579"/>
              <a:gd name="T17" fmla="*/ 545 h 588"/>
              <a:gd name="T18" fmla="*/ 374 w 579"/>
              <a:gd name="T19" fmla="*/ 508 h 588"/>
              <a:gd name="T20" fmla="*/ 447 w 579"/>
              <a:gd name="T21" fmla="*/ 570 h 588"/>
              <a:gd name="T22" fmla="*/ 482 w 579"/>
              <a:gd name="T23" fmla="*/ 553 h 588"/>
              <a:gd name="T24" fmla="*/ 537 w 579"/>
              <a:gd name="T25" fmla="*/ 588 h 588"/>
              <a:gd name="T26" fmla="*/ 557 w 579"/>
              <a:gd name="T27" fmla="*/ 563 h 588"/>
              <a:gd name="T28" fmla="*/ 512 w 579"/>
              <a:gd name="T29" fmla="*/ 515 h 588"/>
              <a:gd name="T30" fmla="*/ 522 w 579"/>
              <a:gd name="T31" fmla="*/ 428 h 588"/>
              <a:gd name="T32" fmla="*/ 572 w 579"/>
              <a:gd name="T33" fmla="*/ 423 h 588"/>
              <a:gd name="T34" fmla="*/ 574 w 579"/>
              <a:gd name="T35" fmla="*/ 423 h 588"/>
              <a:gd name="T36" fmla="*/ 527 w 579"/>
              <a:gd name="T37" fmla="*/ 345 h 588"/>
              <a:gd name="T38" fmla="*/ 557 w 579"/>
              <a:gd name="T39" fmla="*/ 300 h 588"/>
              <a:gd name="T40" fmla="*/ 557 w 579"/>
              <a:gd name="T41" fmla="*/ 298 h 588"/>
              <a:gd name="T42" fmla="*/ 552 w 579"/>
              <a:gd name="T43" fmla="*/ 298 h 588"/>
              <a:gd name="T44" fmla="*/ 539 w 579"/>
              <a:gd name="T45" fmla="*/ 263 h 588"/>
              <a:gd name="T46" fmla="*/ 537 w 579"/>
              <a:gd name="T47" fmla="*/ 263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3 h 588"/>
              <a:gd name="T54" fmla="*/ 552 w 579"/>
              <a:gd name="T55" fmla="*/ 153 h 588"/>
              <a:gd name="T56" fmla="*/ 579 w 579"/>
              <a:gd name="T57" fmla="*/ 125 h 588"/>
              <a:gd name="T58" fmla="*/ 572 w 579"/>
              <a:gd name="T59" fmla="*/ 53 h 588"/>
              <a:gd name="T60" fmla="*/ 419 w 579"/>
              <a:gd name="T61" fmla="*/ 0 h 588"/>
              <a:gd name="T62" fmla="*/ 327 w 579"/>
              <a:gd name="T63" fmla="*/ 38 h 588"/>
              <a:gd name="T64" fmla="*/ 250 w 579"/>
              <a:gd name="T65" fmla="*/ 23 h 588"/>
              <a:gd name="T66" fmla="*/ 195 w 579"/>
              <a:gd name="T67" fmla="*/ 60 h 588"/>
              <a:gd name="T68" fmla="*/ 197 w 579"/>
              <a:gd name="T69" fmla="*/ 58 h 588"/>
              <a:gd name="T70" fmla="*/ 167 w 579"/>
              <a:gd name="T71" fmla="*/ 88 h 588"/>
              <a:gd name="T72" fmla="*/ 172 w 579"/>
              <a:gd name="T73" fmla="*/ 160 h 588"/>
              <a:gd name="T74" fmla="*/ 127 w 579"/>
              <a:gd name="T75" fmla="*/ 183 h 588"/>
              <a:gd name="T76" fmla="*/ 132 w 579"/>
              <a:gd name="T77" fmla="*/ 258 h 588"/>
              <a:gd name="T78" fmla="*/ 35 w 579"/>
              <a:gd name="T79" fmla="*/ 293 h 588"/>
              <a:gd name="T80" fmla="*/ 0 w 579"/>
              <a:gd name="T81" fmla="*/ 328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8"/>
                </a:moveTo>
                <a:lnTo>
                  <a:pt x="0" y="353"/>
                </a:lnTo>
                <a:lnTo>
                  <a:pt x="2" y="353"/>
                </a:lnTo>
                <a:lnTo>
                  <a:pt x="112" y="345"/>
                </a:lnTo>
                <a:lnTo>
                  <a:pt x="127" y="388"/>
                </a:lnTo>
                <a:lnTo>
                  <a:pt x="262" y="385"/>
                </a:lnTo>
                <a:lnTo>
                  <a:pt x="275" y="438"/>
                </a:lnTo>
                <a:lnTo>
                  <a:pt x="327" y="518"/>
                </a:lnTo>
                <a:lnTo>
                  <a:pt x="327" y="545"/>
                </a:lnTo>
                <a:lnTo>
                  <a:pt x="374" y="508"/>
                </a:lnTo>
                <a:lnTo>
                  <a:pt x="447" y="570"/>
                </a:lnTo>
                <a:lnTo>
                  <a:pt x="482" y="553"/>
                </a:lnTo>
                <a:lnTo>
                  <a:pt x="537" y="588"/>
                </a:lnTo>
                <a:lnTo>
                  <a:pt x="557" y="563"/>
                </a:lnTo>
                <a:lnTo>
                  <a:pt x="512" y="515"/>
                </a:lnTo>
                <a:lnTo>
                  <a:pt x="522" y="428"/>
                </a:lnTo>
                <a:lnTo>
                  <a:pt x="572" y="423"/>
                </a:lnTo>
                <a:lnTo>
                  <a:pt x="574" y="423"/>
                </a:lnTo>
                <a:lnTo>
                  <a:pt x="527" y="345"/>
                </a:lnTo>
                <a:lnTo>
                  <a:pt x="557" y="300"/>
                </a:lnTo>
                <a:lnTo>
                  <a:pt x="557" y="298"/>
                </a:lnTo>
                <a:lnTo>
                  <a:pt x="552" y="298"/>
                </a:lnTo>
                <a:lnTo>
                  <a:pt x="539" y="263"/>
                </a:lnTo>
                <a:lnTo>
                  <a:pt x="537" y="263"/>
                </a:lnTo>
                <a:lnTo>
                  <a:pt x="534" y="243"/>
                </a:lnTo>
                <a:lnTo>
                  <a:pt x="537" y="195"/>
                </a:lnTo>
                <a:lnTo>
                  <a:pt x="537" y="193"/>
                </a:lnTo>
                <a:lnTo>
                  <a:pt x="552" y="153"/>
                </a:lnTo>
                <a:lnTo>
                  <a:pt x="579" y="125"/>
                </a:lnTo>
                <a:lnTo>
                  <a:pt x="572" y="53"/>
                </a:lnTo>
                <a:lnTo>
                  <a:pt x="419" y="0"/>
                </a:lnTo>
                <a:lnTo>
                  <a:pt x="327" y="38"/>
                </a:lnTo>
                <a:lnTo>
                  <a:pt x="250" y="23"/>
                </a:lnTo>
                <a:lnTo>
                  <a:pt x="195" y="60"/>
                </a:lnTo>
                <a:lnTo>
                  <a:pt x="197" y="58"/>
                </a:lnTo>
                <a:lnTo>
                  <a:pt x="167" y="88"/>
                </a:lnTo>
                <a:lnTo>
                  <a:pt x="172" y="160"/>
                </a:lnTo>
                <a:lnTo>
                  <a:pt x="127" y="183"/>
                </a:lnTo>
                <a:lnTo>
                  <a:pt x="132" y="258"/>
                </a:lnTo>
                <a:lnTo>
                  <a:pt x="35" y="293"/>
                </a:lnTo>
                <a:lnTo>
                  <a:pt x="0" y="3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1780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8 h 627"/>
              <a:gd name="T4" fmla="*/ 413 w 503"/>
              <a:gd name="T5" fmla="*/ 0 h 627"/>
              <a:gd name="T6" fmla="*/ 349 w 503"/>
              <a:gd name="T7" fmla="*/ 54 h 627"/>
              <a:gd name="T8" fmla="*/ 269 w 503"/>
              <a:gd name="T9" fmla="*/ 48 h 627"/>
              <a:gd name="T10" fmla="*/ 167 w 503"/>
              <a:gd name="T11" fmla="*/ 54 h 627"/>
              <a:gd name="T12" fmla="*/ 90 w 503"/>
              <a:gd name="T13" fmla="*/ 61 h 627"/>
              <a:gd name="T14" fmla="*/ 87 w 503"/>
              <a:gd name="T15" fmla="*/ 54 h 627"/>
              <a:gd name="T16" fmla="*/ 87 w 503"/>
              <a:gd name="T17" fmla="*/ 42 h 627"/>
              <a:gd name="T18" fmla="*/ 87 w 503"/>
              <a:gd name="T19" fmla="*/ 54 h 627"/>
              <a:gd name="T20" fmla="*/ 90 w 503"/>
              <a:gd name="T21" fmla="*/ 58 h 627"/>
              <a:gd name="T22" fmla="*/ 39 w 503"/>
              <a:gd name="T23" fmla="*/ 138 h 627"/>
              <a:gd name="T24" fmla="*/ 52 w 503"/>
              <a:gd name="T25" fmla="*/ 249 h 627"/>
              <a:gd name="T26" fmla="*/ 0 w 503"/>
              <a:gd name="T27" fmla="*/ 304 h 627"/>
              <a:gd name="T28" fmla="*/ 10 w 503"/>
              <a:gd name="T29" fmla="*/ 416 h 627"/>
              <a:gd name="T30" fmla="*/ 29 w 503"/>
              <a:gd name="T31" fmla="*/ 416 h 627"/>
              <a:gd name="T32" fmla="*/ 109 w 503"/>
              <a:gd name="T33" fmla="*/ 505 h 627"/>
              <a:gd name="T34" fmla="*/ 116 w 503"/>
              <a:gd name="T35" fmla="*/ 573 h 627"/>
              <a:gd name="T36" fmla="*/ 272 w 503"/>
              <a:gd name="T37" fmla="*/ 627 h 627"/>
              <a:gd name="T38" fmla="*/ 384 w 503"/>
              <a:gd name="T39" fmla="*/ 624 h 627"/>
              <a:gd name="T40" fmla="*/ 445 w 503"/>
              <a:gd name="T41" fmla="*/ 585 h 627"/>
              <a:gd name="T42" fmla="*/ 355 w 503"/>
              <a:gd name="T43" fmla="*/ 473 h 627"/>
              <a:gd name="T44" fmla="*/ 464 w 503"/>
              <a:gd name="T45" fmla="*/ 281 h 627"/>
              <a:gd name="T46" fmla="*/ 461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8"/>
                </a:lnTo>
                <a:lnTo>
                  <a:pt x="413" y="0"/>
                </a:lnTo>
                <a:lnTo>
                  <a:pt x="349" y="54"/>
                </a:lnTo>
                <a:lnTo>
                  <a:pt x="269" y="48"/>
                </a:lnTo>
                <a:lnTo>
                  <a:pt x="167" y="54"/>
                </a:lnTo>
                <a:lnTo>
                  <a:pt x="90" y="61"/>
                </a:lnTo>
                <a:lnTo>
                  <a:pt x="87" y="54"/>
                </a:lnTo>
                <a:lnTo>
                  <a:pt x="87" y="42"/>
                </a:lnTo>
                <a:lnTo>
                  <a:pt x="87" y="54"/>
                </a:lnTo>
                <a:lnTo>
                  <a:pt x="90" y="58"/>
                </a:lnTo>
                <a:lnTo>
                  <a:pt x="39" y="138"/>
                </a:lnTo>
                <a:lnTo>
                  <a:pt x="52" y="249"/>
                </a:lnTo>
                <a:lnTo>
                  <a:pt x="0" y="304"/>
                </a:lnTo>
                <a:lnTo>
                  <a:pt x="10" y="416"/>
                </a:lnTo>
                <a:lnTo>
                  <a:pt x="29" y="416"/>
                </a:lnTo>
                <a:lnTo>
                  <a:pt x="109" y="505"/>
                </a:lnTo>
                <a:lnTo>
                  <a:pt x="116" y="573"/>
                </a:lnTo>
                <a:lnTo>
                  <a:pt x="272" y="627"/>
                </a:lnTo>
                <a:lnTo>
                  <a:pt x="384" y="624"/>
                </a:lnTo>
                <a:lnTo>
                  <a:pt x="445" y="585"/>
                </a:lnTo>
                <a:lnTo>
                  <a:pt x="355" y="473"/>
                </a:lnTo>
                <a:lnTo>
                  <a:pt x="464" y="281"/>
                </a:lnTo>
                <a:lnTo>
                  <a:pt x="461" y="205"/>
                </a:lnTo>
                <a:lnTo>
                  <a:pt x="503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1779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7 h 627"/>
              <a:gd name="T4" fmla="*/ 413 w 503"/>
              <a:gd name="T5" fmla="*/ 0 h 627"/>
              <a:gd name="T6" fmla="*/ 350 w 503"/>
              <a:gd name="T7" fmla="*/ 55 h 627"/>
              <a:gd name="T8" fmla="*/ 270 w 503"/>
              <a:gd name="T9" fmla="*/ 47 h 627"/>
              <a:gd name="T10" fmla="*/ 168 w 503"/>
              <a:gd name="T11" fmla="*/ 55 h 627"/>
              <a:gd name="T12" fmla="*/ 90 w 503"/>
              <a:gd name="T13" fmla="*/ 60 h 627"/>
              <a:gd name="T14" fmla="*/ 88 w 503"/>
              <a:gd name="T15" fmla="*/ 55 h 627"/>
              <a:gd name="T16" fmla="*/ 88 w 503"/>
              <a:gd name="T17" fmla="*/ 42 h 627"/>
              <a:gd name="T18" fmla="*/ 88 w 503"/>
              <a:gd name="T19" fmla="*/ 55 h 627"/>
              <a:gd name="T20" fmla="*/ 90 w 503"/>
              <a:gd name="T21" fmla="*/ 57 h 627"/>
              <a:gd name="T22" fmla="*/ 40 w 503"/>
              <a:gd name="T23" fmla="*/ 137 h 627"/>
              <a:gd name="T24" fmla="*/ 53 w 503"/>
              <a:gd name="T25" fmla="*/ 250 h 627"/>
              <a:gd name="T26" fmla="*/ 0 w 503"/>
              <a:gd name="T27" fmla="*/ 305 h 627"/>
              <a:gd name="T28" fmla="*/ 10 w 503"/>
              <a:gd name="T29" fmla="*/ 415 h 627"/>
              <a:gd name="T30" fmla="*/ 30 w 503"/>
              <a:gd name="T31" fmla="*/ 415 h 627"/>
              <a:gd name="T32" fmla="*/ 110 w 503"/>
              <a:gd name="T33" fmla="*/ 505 h 627"/>
              <a:gd name="T34" fmla="*/ 118 w 503"/>
              <a:gd name="T35" fmla="*/ 572 h 627"/>
              <a:gd name="T36" fmla="*/ 273 w 503"/>
              <a:gd name="T37" fmla="*/ 627 h 627"/>
              <a:gd name="T38" fmla="*/ 385 w 503"/>
              <a:gd name="T39" fmla="*/ 625 h 627"/>
              <a:gd name="T40" fmla="*/ 445 w 503"/>
              <a:gd name="T41" fmla="*/ 585 h 627"/>
              <a:gd name="T42" fmla="*/ 355 w 503"/>
              <a:gd name="T43" fmla="*/ 472 h 627"/>
              <a:gd name="T44" fmla="*/ 465 w 503"/>
              <a:gd name="T45" fmla="*/ 280 h 627"/>
              <a:gd name="T46" fmla="*/ 463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7"/>
                </a:lnTo>
                <a:lnTo>
                  <a:pt x="413" y="0"/>
                </a:lnTo>
                <a:lnTo>
                  <a:pt x="350" y="55"/>
                </a:lnTo>
                <a:lnTo>
                  <a:pt x="270" y="47"/>
                </a:lnTo>
                <a:lnTo>
                  <a:pt x="168" y="55"/>
                </a:lnTo>
                <a:lnTo>
                  <a:pt x="90" y="60"/>
                </a:lnTo>
                <a:lnTo>
                  <a:pt x="88" y="55"/>
                </a:lnTo>
                <a:lnTo>
                  <a:pt x="88" y="42"/>
                </a:lnTo>
                <a:lnTo>
                  <a:pt x="88" y="55"/>
                </a:lnTo>
                <a:lnTo>
                  <a:pt x="90" y="57"/>
                </a:lnTo>
                <a:lnTo>
                  <a:pt x="40" y="137"/>
                </a:lnTo>
                <a:lnTo>
                  <a:pt x="53" y="250"/>
                </a:lnTo>
                <a:lnTo>
                  <a:pt x="0" y="305"/>
                </a:lnTo>
                <a:lnTo>
                  <a:pt x="10" y="415"/>
                </a:lnTo>
                <a:lnTo>
                  <a:pt x="30" y="415"/>
                </a:lnTo>
                <a:lnTo>
                  <a:pt x="110" y="505"/>
                </a:lnTo>
                <a:lnTo>
                  <a:pt x="118" y="572"/>
                </a:lnTo>
                <a:lnTo>
                  <a:pt x="273" y="627"/>
                </a:lnTo>
                <a:lnTo>
                  <a:pt x="385" y="625"/>
                </a:lnTo>
                <a:lnTo>
                  <a:pt x="445" y="585"/>
                </a:lnTo>
                <a:lnTo>
                  <a:pt x="355" y="472"/>
                </a:lnTo>
                <a:lnTo>
                  <a:pt x="465" y="280"/>
                </a:lnTo>
                <a:lnTo>
                  <a:pt x="463" y="205"/>
                </a:lnTo>
                <a:lnTo>
                  <a:pt x="503" y="157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1778"/>
          <p:cNvSpPr>
            <a:spLocks/>
          </p:cNvSpPr>
          <p:nvPr/>
        </p:nvSpPr>
        <p:spPr bwMode="auto">
          <a:xfrm>
            <a:off x="5426987" y="3242719"/>
            <a:ext cx="529561" cy="741385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60 h 736"/>
              <a:gd name="T4" fmla="*/ 45 w 525"/>
              <a:gd name="T5" fmla="*/ 432 h 736"/>
              <a:gd name="T6" fmla="*/ 160 w 525"/>
              <a:gd name="T7" fmla="*/ 355 h 736"/>
              <a:gd name="T8" fmla="*/ 134 w 525"/>
              <a:gd name="T9" fmla="*/ 307 h 736"/>
              <a:gd name="T10" fmla="*/ 202 w 525"/>
              <a:gd name="T11" fmla="*/ 153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4 h 736"/>
              <a:gd name="T20" fmla="*/ 509 w 525"/>
              <a:gd name="T21" fmla="*/ 157 h 736"/>
              <a:gd name="T22" fmla="*/ 509 w 525"/>
              <a:gd name="T23" fmla="*/ 291 h 736"/>
              <a:gd name="T24" fmla="*/ 422 w 525"/>
              <a:gd name="T25" fmla="*/ 416 h 736"/>
              <a:gd name="T26" fmla="*/ 429 w 525"/>
              <a:gd name="T27" fmla="*/ 525 h 736"/>
              <a:gd name="T28" fmla="*/ 464 w 525"/>
              <a:gd name="T29" fmla="*/ 502 h 736"/>
              <a:gd name="T30" fmla="*/ 425 w 525"/>
              <a:gd name="T31" fmla="*/ 525 h 736"/>
              <a:gd name="T32" fmla="*/ 281 w 525"/>
              <a:gd name="T33" fmla="*/ 537 h 736"/>
              <a:gd name="T34" fmla="*/ 272 w 525"/>
              <a:gd name="T35" fmla="*/ 592 h 736"/>
              <a:gd name="T36" fmla="*/ 326 w 525"/>
              <a:gd name="T37" fmla="*/ 662 h 736"/>
              <a:gd name="T38" fmla="*/ 393 w 525"/>
              <a:gd name="T39" fmla="*/ 643 h 736"/>
              <a:gd name="T40" fmla="*/ 326 w 525"/>
              <a:gd name="T41" fmla="*/ 662 h 736"/>
              <a:gd name="T42" fmla="*/ 256 w 525"/>
              <a:gd name="T43" fmla="*/ 729 h 736"/>
              <a:gd name="T44" fmla="*/ 253 w 525"/>
              <a:gd name="T45" fmla="*/ 736 h 736"/>
              <a:gd name="T46" fmla="*/ 163 w 525"/>
              <a:gd name="T47" fmla="*/ 643 h 736"/>
              <a:gd name="T48" fmla="*/ 202 w 525"/>
              <a:gd name="T49" fmla="*/ 585 h 736"/>
              <a:gd name="T50" fmla="*/ 160 w 525"/>
              <a:gd name="T51" fmla="*/ 515 h 736"/>
              <a:gd name="T52" fmla="*/ 96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60"/>
                </a:lnTo>
                <a:lnTo>
                  <a:pt x="45" y="432"/>
                </a:lnTo>
                <a:lnTo>
                  <a:pt x="160" y="355"/>
                </a:lnTo>
                <a:lnTo>
                  <a:pt x="134" y="307"/>
                </a:lnTo>
                <a:lnTo>
                  <a:pt x="202" y="153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4"/>
                </a:lnTo>
                <a:lnTo>
                  <a:pt x="509" y="157"/>
                </a:lnTo>
                <a:lnTo>
                  <a:pt x="509" y="291"/>
                </a:lnTo>
                <a:lnTo>
                  <a:pt x="422" y="416"/>
                </a:lnTo>
                <a:lnTo>
                  <a:pt x="429" y="525"/>
                </a:lnTo>
                <a:lnTo>
                  <a:pt x="464" y="502"/>
                </a:lnTo>
                <a:lnTo>
                  <a:pt x="425" y="525"/>
                </a:lnTo>
                <a:lnTo>
                  <a:pt x="281" y="537"/>
                </a:lnTo>
                <a:lnTo>
                  <a:pt x="272" y="592"/>
                </a:lnTo>
                <a:lnTo>
                  <a:pt x="326" y="662"/>
                </a:lnTo>
                <a:lnTo>
                  <a:pt x="393" y="643"/>
                </a:lnTo>
                <a:lnTo>
                  <a:pt x="326" y="662"/>
                </a:lnTo>
                <a:lnTo>
                  <a:pt x="256" y="729"/>
                </a:lnTo>
                <a:lnTo>
                  <a:pt x="253" y="736"/>
                </a:lnTo>
                <a:lnTo>
                  <a:pt x="163" y="643"/>
                </a:lnTo>
                <a:lnTo>
                  <a:pt x="202" y="585"/>
                </a:lnTo>
                <a:lnTo>
                  <a:pt x="160" y="515"/>
                </a:lnTo>
                <a:lnTo>
                  <a:pt x="96" y="576"/>
                </a:lnTo>
                <a:lnTo>
                  <a:pt x="93" y="579"/>
                </a:lnTo>
                <a:lnTo>
                  <a:pt x="93" y="57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1777"/>
          <p:cNvSpPr>
            <a:spLocks/>
          </p:cNvSpPr>
          <p:nvPr/>
        </p:nvSpPr>
        <p:spPr bwMode="auto">
          <a:xfrm>
            <a:off x="5426987" y="3242719"/>
            <a:ext cx="529561" cy="743906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59 h 736"/>
              <a:gd name="T4" fmla="*/ 45 w 525"/>
              <a:gd name="T5" fmla="*/ 432 h 736"/>
              <a:gd name="T6" fmla="*/ 160 w 525"/>
              <a:gd name="T7" fmla="*/ 354 h 736"/>
              <a:gd name="T8" fmla="*/ 133 w 525"/>
              <a:gd name="T9" fmla="*/ 307 h 736"/>
              <a:gd name="T10" fmla="*/ 200 w 525"/>
              <a:gd name="T11" fmla="*/ 152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5 h 736"/>
              <a:gd name="T20" fmla="*/ 508 w 525"/>
              <a:gd name="T21" fmla="*/ 157 h 736"/>
              <a:gd name="T22" fmla="*/ 508 w 525"/>
              <a:gd name="T23" fmla="*/ 292 h 736"/>
              <a:gd name="T24" fmla="*/ 420 w 525"/>
              <a:gd name="T25" fmla="*/ 417 h 736"/>
              <a:gd name="T26" fmla="*/ 428 w 525"/>
              <a:gd name="T27" fmla="*/ 524 h 736"/>
              <a:gd name="T28" fmla="*/ 463 w 525"/>
              <a:gd name="T29" fmla="*/ 501 h 736"/>
              <a:gd name="T30" fmla="*/ 425 w 525"/>
              <a:gd name="T31" fmla="*/ 524 h 736"/>
              <a:gd name="T32" fmla="*/ 280 w 525"/>
              <a:gd name="T33" fmla="*/ 536 h 736"/>
              <a:gd name="T34" fmla="*/ 270 w 525"/>
              <a:gd name="T35" fmla="*/ 591 h 736"/>
              <a:gd name="T36" fmla="*/ 325 w 525"/>
              <a:gd name="T37" fmla="*/ 661 h 736"/>
              <a:gd name="T38" fmla="*/ 393 w 525"/>
              <a:gd name="T39" fmla="*/ 641 h 736"/>
              <a:gd name="T40" fmla="*/ 325 w 525"/>
              <a:gd name="T41" fmla="*/ 661 h 736"/>
              <a:gd name="T42" fmla="*/ 255 w 525"/>
              <a:gd name="T43" fmla="*/ 729 h 736"/>
              <a:gd name="T44" fmla="*/ 253 w 525"/>
              <a:gd name="T45" fmla="*/ 736 h 736"/>
              <a:gd name="T46" fmla="*/ 163 w 525"/>
              <a:gd name="T47" fmla="*/ 641 h 736"/>
              <a:gd name="T48" fmla="*/ 200 w 525"/>
              <a:gd name="T49" fmla="*/ 584 h 736"/>
              <a:gd name="T50" fmla="*/ 160 w 525"/>
              <a:gd name="T51" fmla="*/ 514 h 736"/>
              <a:gd name="T52" fmla="*/ 95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59"/>
                </a:lnTo>
                <a:lnTo>
                  <a:pt x="45" y="432"/>
                </a:lnTo>
                <a:lnTo>
                  <a:pt x="160" y="354"/>
                </a:lnTo>
                <a:lnTo>
                  <a:pt x="133" y="307"/>
                </a:lnTo>
                <a:lnTo>
                  <a:pt x="200" y="152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5"/>
                </a:lnTo>
                <a:lnTo>
                  <a:pt x="508" y="157"/>
                </a:lnTo>
                <a:lnTo>
                  <a:pt x="508" y="292"/>
                </a:lnTo>
                <a:lnTo>
                  <a:pt x="420" y="417"/>
                </a:lnTo>
                <a:lnTo>
                  <a:pt x="428" y="524"/>
                </a:lnTo>
                <a:lnTo>
                  <a:pt x="463" y="501"/>
                </a:lnTo>
                <a:lnTo>
                  <a:pt x="425" y="524"/>
                </a:lnTo>
                <a:lnTo>
                  <a:pt x="280" y="536"/>
                </a:lnTo>
                <a:lnTo>
                  <a:pt x="270" y="591"/>
                </a:lnTo>
                <a:lnTo>
                  <a:pt x="325" y="661"/>
                </a:lnTo>
                <a:lnTo>
                  <a:pt x="393" y="641"/>
                </a:lnTo>
                <a:lnTo>
                  <a:pt x="325" y="661"/>
                </a:lnTo>
                <a:lnTo>
                  <a:pt x="255" y="729"/>
                </a:lnTo>
                <a:lnTo>
                  <a:pt x="253" y="736"/>
                </a:lnTo>
                <a:lnTo>
                  <a:pt x="163" y="641"/>
                </a:lnTo>
                <a:lnTo>
                  <a:pt x="200" y="584"/>
                </a:lnTo>
                <a:lnTo>
                  <a:pt x="160" y="514"/>
                </a:lnTo>
                <a:lnTo>
                  <a:pt x="95" y="576"/>
                </a:lnTo>
                <a:lnTo>
                  <a:pt x="93" y="579"/>
                </a:lnTo>
                <a:lnTo>
                  <a:pt x="93" y="57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1776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7 w 144"/>
              <a:gd name="T5" fmla="*/ 103 h 103"/>
              <a:gd name="T6" fmla="*/ 80 w 144"/>
              <a:gd name="T7" fmla="*/ 99 h 103"/>
              <a:gd name="T8" fmla="*/ 87 w 144"/>
              <a:gd name="T9" fmla="*/ 48 h 103"/>
              <a:gd name="T10" fmla="*/ 131 w 144"/>
              <a:gd name="T11" fmla="*/ 51 h 103"/>
              <a:gd name="T12" fmla="*/ 138 w 144"/>
              <a:gd name="T13" fmla="*/ 48 h 103"/>
              <a:gd name="T14" fmla="*/ 144 w 144"/>
              <a:gd name="T15" fmla="*/ 13 h 103"/>
              <a:gd name="T16" fmla="*/ 141 w 144"/>
              <a:gd name="T17" fmla="*/ 10 h 103"/>
              <a:gd name="T18" fmla="*/ 93 w 144"/>
              <a:gd name="T19" fmla="*/ 0 h 103"/>
              <a:gd name="T20" fmla="*/ 87 w 144"/>
              <a:gd name="T21" fmla="*/ 0 h 103"/>
              <a:gd name="T22" fmla="*/ 90 w 144"/>
              <a:gd name="T23" fmla="*/ 0 h 103"/>
              <a:gd name="T24" fmla="*/ 64 w 144"/>
              <a:gd name="T25" fmla="*/ 26 h 103"/>
              <a:gd name="T26" fmla="*/ 0 w 144"/>
              <a:gd name="T27" fmla="*/ 32 h 103"/>
              <a:gd name="T28" fmla="*/ 0 w 144"/>
              <a:gd name="T29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80" y="99"/>
                </a:lnTo>
                <a:lnTo>
                  <a:pt x="87" y="48"/>
                </a:lnTo>
                <a:lnTo>
                  <a:pt x="131" y="51"/>
                </a:lnTo>
                <a:lnTo>
                  <a:pt x="138" y="48"/>
                </a:lnTo>
                <a:lnTo>
                  <a:pt x="144" y="13"/>
                </a:lnTo>
                <a:lnTo>
                  <a:pt x="141" y="10"/>
                </a:lnTo>
                <a:lnTo>
                  <a:pt x="93" y="0"/>
                </a:lnTo>
                <a:lnTo>
                  <a:pt x="87" y="0"/>
                </a:lnTo>
                <a:lnTo>
                  <a:pt x="90" y="0"/>
                </a:lnTo>
                <a:lnTo>
                  <a:pt x="64" y="26"/>
                </a:lnTo>
                <a:lnTo>
                  <a:pt x="0" y="32"/>
                </a:lnTo>
                <a:lnTo>
                  <a:pt x="0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1775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9 w 144"/>
              <a:gd name="T5" fmla="*/ 98 h 103"/>
              <a:gd name="T6" fmla="*/ 87 w 144"/>
              <a:gd name="T7" fmla="*/ 48 h 103"/>
              <a:gd name="T8" fmla="*/ 129 w 144"/>
              <a:gd name="T9" fmla="*/ 50 h 103"/>
              <a:gd name="T10" fmla="*/ 137 w 144"/>
              <a:gd name="T11" fmla="*/ 48 h 103"/>
              <a:gd name="T12" fmla="*/ 144 w 144"/>
              <a:gd name="T13" fmla="*/ 13 h 103"/>
              <a:gd name="T14" fmla="*/ 139 w 144"/>
              <a:gd name="T15" fmla="*/ 10 h 103"/>
              <a:gd name="T16" fmla="*/ 92 w 144"/>
              <a:gd name="T17" fmla="*/ 0 h 103"/>
              <a:gd name="T18" fmla="*/ 87 w 144"/>
              <a:gd name="T19" fmla="*/ 0 h 103"/>
              <a:gd name="T20" fmla="*/ 89 w 144"/>
              <a:gd name="T21" fmla="*/ 0 h 103"/>
              <a:gd name="T22" fmla="*/ 65 w 144"/>
              <a:gd name="T23" fmla="*/ 25 h 103"/>
              <a:gd name="T24" fmla="*/ 0 w 144"/>
              <a:gd name="T25" fmla="*/ 33 h 103"/>
              <a:gd name="T26" fmla="*/ 0 w 144"/>
              <a:gd name="T27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79" y="98"/>
                </a:lnTo>
                <a:lnTo>
                  <a:pt x="87" y="48"/>
                </a:lnTo>
                <a:lnTo>
                  <a:pt x="129" y="50"/>
                </a:lnTo>
                <a:lnTo>
                  <a:pt x="137" y="48"/>
                </a:lnTo>
                <a:lnTo>
                  <a:pt x="144" y="13"/>
                </a:lnTo>
                <a:lnTo>
                  <a:pt x="139" y="10"/>
                </a:lnTo>
                <a:lnTo>
                  <a:pt x="92" y="0"/>
                </a:lnTo>
                <a:lnTo>
                  <a:pt x="87" y="0"/>
                </a:lnTo>
                <a:lnTo>
                  <a:pt x="89" y="0"/>
                </a:lnTo>
                <a:lnTo>
                  <a:pt x="65" y="25"/>
                </a:lnTo>
                <a:lnTo>
                  <a:pt x="0" y="33"/>
                </a:lnTo>
                <a:lnTo>
                  <a:pt x="0" y="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1774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7 w 250"/>
              <a:gd name="T1" fmla="*/ 0 h 317"/>
              <a:gd name="T2" fmla="*/ 148 w 250"/>
              <a:gd name="T3" fmla="*/ 3 h 317"/>
              <a:gd name="T4" fmla="*/ 132 w 250"/>
              <a:gd name="T5" fmla="*/ 32 h 317"/>
              <a:gd name="T6" fmla="*/ 90 w 250"/>
              <a:gd name="T7" fmla="*/ 48 h 317"/>
              <a:gd name="T8" fmla="*/ 71 w 250"/>
              <a:gd name="T9" fmla="*/ 16 h 317"/>
              <a:gd name="T10" fmla="*/ 58 w 250"/>
              <a:gd name="T11" fmla="*/ 54 h 317"/>
              <a:gd name="T12" fmla="*/ 0 w 250"/>
              <a:gd name="T13" fmla="*/ 58 h 317"/>
              <a:gd name="T14" fmla="*/ 7 w 250"/>
              <a:gd name="T15" fmla="*/ 83 h 317"/>
              <a:gd name="T16" fmla="*/ 52 w 250"/>
              <a:gd name="T17" fmla="*/ 102 h 317"/>
              <a:gd name="T18" fmla="*/ 42 w 250"/>
              <a:gd name="T19" fmla="*/ 166 h 317"/>
              <a:gd name="T20" fmla="*/ 7 w 250"/>
              <a:gd name="T21" fmla="*/ 221 h 317"/>
              <a:gd name="T22" fmla="*/ 10 w 250"/>
              <a:gd name="T23" fmla="*/ 221 h 317"/>
              <a:gd name="T24" fmla="*/ 10 w 250"/>
              <a:gd name="T25" fmla="*/ 243 h 317"/>
              <a:gd name="T26" fmla="*/ 112 w 250"/>
              <a:gd name="T27" fmla="*/ 294 h 317"/>
              <a:gd name="T28" fmla="*/ 106 w 250"/>
              <a:gd name="T29" fmla="*/ 317 h 317"/>
              <a:gd name="T30" fmla="*/ 122 w 250"/>
              <a:gd name="T31" fmla="*/ 275 h 317"/>
              <a:gd name="T32" fmla="*/ 215 w 250"/>
              <a:gd name="T33" fmla="*/ 288 h 317"/>
              <a:gd name="T34" fmla="*/ 228 w 250"/>
              <a:gd name="T35" fmla="*/ 272 h 317"/>
              <a:gd name="T36" fmla="*/ 212 w 250"/>
              <a:gd name="T37" fmla="*/ 253 h 317"/>
              <a:gd name="T38" fmla="*/ 237 w 250"/>
              <a:gd name="T39" fmla="*/ 208 h 317"/>
              <a:gd name="T40" fmla="*/ 215 w 250"/>
              <a:gd name="T41" fmla="*/ 170 h 317"/>
              <a:gd name="T42" fmla="*/ 250 w 250"/>
              <a:gd name="T43" fmla="*/ 141 h 317"/>
              <a:gd name="T44" fmla="*/ 247 w 250"/>
              <a:gd name="T45" fmla="*/ 102 h 317"/>
              <a:gd name="T46" fmla="*/ 218 w 250"/>
              <a:gd name="T47" fmla="*/ 80 h 317"/>
              <a:gd name="T48" fmla="*/ 176 w 250"/>
              <a:gd name="T49" fmla="*/ 32 h 317"/>
              <a:gd name="T50" fmla="*/ 173 w 250"/>
              <a:gd name="T51" fmla="*/ 3 h 317"/>
              <a:gd name="T52" fmla="*/ 167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7" y="0"/>
                </a:moveTo>
                <a:lnTo>
                  <a:pt x="148" y="3"/>
                </a:lnTo>
                <a:lnTo>
                  <a:pt x="132" y="32"/>
                </a:lnTo>
                <a:lnTo>
                  <a:pt x="90" y="48"/>
                </a:lnTo>
                <a:lnTo>
                  <a:pt x="71" y="16"/>
                </a:lnTo>
                <a:lnTo>
                  <a:pt x="58" y="54"/>
                </a:lnTo>
                <a:lnTo>
                  <a:pt x="0" y="58"/>
                </a:lnTo>
                <a:lnTo>
                  <a:pt x="7" y="83"/>
                </a:lnTo>
                <a:lnTo>
                  <a:pt x="52" y="102"/>
                </a:lnTo>
                <a:lnTo>
                  <a:pt x="42" y="166"/>
                </a:lnTo>
                <a:lnTo>
                  <a:pt x="7" y="221"/>
                </a:lnTo>
                <a:lnTo>
                  <a:pt x="10" y="221"/>
                </a:lnTo>
                <a:lnTo>
                  <a:pt x="10" y="243"/>
                </a:lnTo>
                <a:lnTo>
                  <a:pt x="112" y="294"/>
                </a:lnTo>
                <a:lnTo>
                  <a:pt x="106" y="317"/>
                </a:lnTo>
                <a:lnTo>
                  <a:pt x="122" y="275"/>
                </a:lnTo>
                <a:lnTo>
                  <a:pt x="215" y="288"/>
                </a:lnTo>
                <a:lnTo>
                  <a:pt x="228" y="272"/>
                </a:lnTo>
                <a:lnTo>
                  <a:pt x="212" y="253"/>
                </a:lnTo>
                <a:lnTo>
                  <a:pt x="237" y="208"/>
                </a:lnTo>
                <a:lnTo>
                  <a:pt x="215" y="170"/>
                </a:lnTo>
                <a:lnTo>
                  <a:pt x="250" y="141"/>
                </a:lnTo>
                <a:lnTo>
                  <a:pt x="247" y="102"/>
                </a:lnTo>
                <a:lnTo>
                  <a:pt x="218" y="80"/>
                </a:lnTo>
                <a:lnTo>
                  <a:pt x="176" y="32"/>
                </a:lnTo>
                <a:lnTo>
                  <a:pt x="173" y="3"/>
                </a:lnTo>
                <a:lnTo>
                  <a:pt x="16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1773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5 w 250"/>
              <a:gd name="T1" fmla="*/ 0 h 317"/>
              <a:gd name="T2" fmla="*/ 148 w 250"/>
              <a:gd name="T3" fmla="*/ 2 h 317"/>
              <a:gd name="T4" fmla="*/ 130 w 250"/>
              <a:gd name="T5" fmla="*/ 32 h 317"/>
              <a:gd name="T6" fmla="*/ 90 w 250"/>
              <a:gd name="T7" fmla="*/ 47 h 317"/>
              <a:gd name="T8" fmla="*/ 70 w 250"/>
              <a:gd name="T9" fmla="*/ 15 h 317"/>
              <a:gd name="T10" fmla="*/ 58 w 250"/>
              <a:gd name="T11" fmla="*/ 55 h 317"/>
              <a:gd name="T12" fmla="*/ 0 w 250"/>
              <a:gd name="T13" fmla="*/ 57 h 317"/>
              <a:gd name="T14" fmla="*/ 5 w 250"/>
              <a:gd name="T15" fmla="*/ 82 h 317"/>
              <a:gd name="T16" fmla="*/ 50 w 250"/>
              <a:gd name="T17" fmla="*/ 102 h 317"/>
              <a:gd name="T18" fmla="*/ 40 w 250"/>
              <a:gd name="T19" fmla="*/ 165 h 317"/>
              <a:gd name="T20" fmla="*/ 5 w 250"/>
              <a:gd name="T21" fmla="*/ 220 h 317"/>
              <a:gd name="T22" fmla="*/ 10 w 250"/>
              <a:gd name="T23" fmla="*/ 220 h 317"/>
              <a:gd name="T24" fmla="*/ 10 w 250"/>
              <a:gd name="T25" fmla="*/ 242 h 317"/>
              <a:gd name="T26" fmla="*/ 110 w 250"/>
              <a:gd name="T27" fmla="*/ 295 h 317"/>
              <a:gd name="T28" fmla="*/ 105 w 250"/>
              <a:gd name="T29" fmla="*/ 317 h 317"/>
              <a:gd name="T30" fmla="*/ 120 w 250"/>
              <a:gd name="T31" fmla="*/ 275 h 317"/>
              <a:gd name="T32" fmla="*/ 215 w 250"/>
              <a:gd name="T33" fmla="*/ 287 h 317"/>
              <a:gd name="T34" fmla="*/ 228 w 250"/>
              <a:gd name="T35" fmla="*/ 272 h 317"/>
              <a:gd name="T36" fmla="*/ 210 w 250"/>
              <a:gd name="T37" fmla="*/ 252 h 317"/>
              <a:gd name="T38" fmla="*/ 235 w 250"/>
              <a:gd name="T39" fmla="*/ 207 h 317"/>
              <a:gd name="T40" fmla="*/ 215 w 250"/>
              <a:gd name="T41" fmla="*/ 170 h 317"/>
              <a:gd name="T42" fmla="*/ 250 w 250"/>
              <a:gd name="T43" fmla="*/ 140 h 317"/>
              <a:gd name="T44" fmla="*/ 245 w 250"/>
              <a:gd name="T45" fmla="*/ 102 h 317"/>
              <a:gd name="T46" fmla="*/ 218 w 250"/>
              <a:gd name="T47" fmla="*/ 80 h 317"/>
              <a:gd name="T48" fmla="*/ 175 w 250"/>
              <a:gd name="T49" fmla="*/ 32 h 317"/>
              <a:gd name="T50" fmla="*/ 173 w 250"/>
              <a:gd name="T51" fmla="*/ 2 h 317"/>
              <a:gd name="T52" fmla="*/ 165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5" y="0"/>
                </a:moveTo>
                <a:lnTo>
                  <a:pt x="148" y="2"/>
                </a:lnTo>
                <a:lnTo>
                  <a:pt x="130" y="32"/>
                </a:lnTo>
                <a:lnTo>
                  <a:pt x="90" y="47"/>
                </a:lnTo>
                <a:lnTo>
                  <a:pt x="70" y="15"/>
                </a:lnTo>
                <a:lnTo>
                  <a:pt x="58" y="55"/>
                </a:lnTo>
                <a:lnTo>
                  <a:pt x="0" y="57"/>
                </a:lnTo>
                <a:lnTo>
                  <a:pt x="5" y="82"/>
                </a:lnTo>
                <a:lnTo>
                  <a:pt x="50" y="102"/>
                </a:lnTo>
                <a:lnTo>
                  <a:pt x="40" y="165"/>
                </a:lnTo>
                <a:lnTo>
                  <a:pt x="5" y="220"/>
                </a:lnTo>
                <a:lnTo>
                  <a:pt x="10" y="220"/>
                </a:lnTo>
                <a:lnTo>
                  <a:pt x="10" y="242"/>
                </a:lnTo>
                <a:lnTo>
                  <a:pt x="110" y="295"/>
                </a:lnTo>
                <a:lnTo>
                  <a:pt x="105" y="317"/>
                </a:lnTo>
                <a:lnTo>
                  <a:pt x="120" y="275"/>
                </a:lnTo>
                <a:lnTo>
                  <a:pt x="215" y="287"/>
                </a:lnTo>
                <a:lnTo>
                  <a:pt x="228" y="272"/>
                </a:lnTo>
                <a:lnTo>
                  <a:pt x="210" y="252"/>
                </a:lnTo>
                <a:lnTo>
                  <a:pt x="235" y="207"/>
                </a:lnTo>
                <a:lnTo>
                  <a:pt x="215" y="170"/>
                </a:lnTo>
                <a:lnTo>
                  <a:pt x="250" y="140"/>
                </a:lnTo>
                <a:lnTo>
                  <a:pt x="245" y="102"/>
                </a:lnTo>
                <a:lnTo>
                  <a:pt x="218" y="80"/>
                </a:lnTo>
                <a:lnTo>
                  <a:pt x="175" y="32"/>
                </a:lnTo>
                <a:lnTo>
                  <a:pt x="173" y="2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772"/>
          <p:cNvSpPr>
            <a:spLocks/>
          </p:cNvSpPr>
          <p:nvPr/>
        </p:nvSpPr>
        <p:spPr bwMode="auto">
          <a:xfrm>
            <a:off x="4458647" y="3870627"/>
            <a:ext cx="93304" cy="93304"/>
          </a:xfrm>
          <a:custGeom>
            <a:avLst/>
            <a:gdLst>
              <a:gd name="T0" fmla="*/ 48 w 93"/>
              <a:gd name="T1" fmla="*/ 0 h 92"/>
              <a:gd name="T2" fmla="*/ 36 w 93"/>
              <a:gd name="T3" fmla="*/ 3 h 92"/>
              <a:gd name="T4" fmla="*/ 0 w 93"/>
              <a:gd name="T5" fmla="*/ 6 h 92"/>
              <a:gd name="T6" fmla="*/ 7 w 93"/>
              <a:gd name="T7" fmla="*/ 6 h 92"/>
              <a:gd name="T8" fmla="*/ 13 w 93"/>
              <a:gd name="T9" fmla="*/ 9 h 92"/>
              <a:gd name="T10" fmla="*/ 16 w 93"/>
              <a:gd name="T11" fmla="*/ 38 h 92"/>
              <a:gd name="T12" fmla="*/ 58 w 93"/>
              <a:gd name="T13" fmla="*/ 86 h 92"/>
              <a:gd name="T14" fmla="*/ 68 w 93"/>
              <a:gd name="T15" fmla="*/ 92 h 92"/>
              <a:gd name="T16" fmla="*/ 93 w 93"/>
              <a:gd name="T17" fmla="*/ 70 h 92"/>
              <a:gd name="T18" fmla="*/ 93 w 93"/>
              <a:gd name="T19" fmla="*/ 64 h 92"/>
              <a:gd name="T20" fmla="*/ 84 w 93"/>
              <a:gd name="T21" fmla="*/ 38 h 92"/>
              <a:gd name="T22" fmla="*/ 42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6" y="3"/>
                </a:lnTo>
                <a:lnTo>
                  <a:pt x="0" y="6"/>
                </a:lnTo>
                <a:lnTo>
                  <a:pt x="7" y="6"/>
                </a:lnTo>
                <a:lnTo>
                  <a:pt x="13" y="9"/>
                </a:lnTo>
                <a:lnTo>
                  <a:pt x="16" y="38"/>
                </a:lnTo>
                <a:lnTo>
                  <a:pt x="58" y="86"/>
                </a:lnTo>
                <a:lnTo>
                  <a:pt x="68" y="92"/>
                </a:lnTo>
                <a:lnTo>
                  <a:pt x="93" y="70"/>
                </a:lnTo>
                <a:lnTo>
                  <a:pt x="93" y="64"/>
                </a:lnTo>
                <a:lnTo>
                  <a:pt x="84" y="38"/>
                </a:lnTo>
                <a:lnTo>
                  <a:pt x="42" y="0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771"/>
          <p:cNvSpPr>
            <a:spLocks/>
          </p:cNvSpPr>
          <p:nvPr/>
        </p:nvSpPr>
        <p:spPr bwMode="auto">
          <a:xfrm>
            <a:off x="4458647" y="3870627"/>
            <a:ext cx="93304" cy="90782"/>
          </a:xfrm>
          <a:custGeom>
            <a:avLst/>
            <a:gdLst>
              <a:gd name="T0" fmla="*/ 48 w 93"/>
              <a:gd name="T1" fmla="*/ 0 h 92"/>
              <a:gd name="T2" fmla="*/ 35 w 93"/>
              <a:gd name="T3" fmla="*/ 3 h 92"/>
              <a:gd name="T4" fmla="*/ 0 w 93"/>
              <a:gd name="T5" fmla="*/ 5 h 92"/>
              <a:gd name="T6" fmla="*/ 5 w 93"/>
              <a:gd name="T7" fmla="*/ 5 h 92"/>
              <a:gd name="T8" fmla="*/ 13 w 93"/>
              <a:gd name="T9" fmla="*/ 8 h 92"/>
              <a:gd name="T10" fmla="*/ 15 w 93"/>
              <a:gd name="T11" fmla="*/ 38 h 92"/>
              <a:gd name="T12" fmla="*/ 58 w 93"/>
              <a:gd name="T13" fmla="*/ 87 h 92"/>
              <a:gd name="T14" fmla="*/ 68 w 93"/>
              <a:gd name="T15" fmla="*/ 92 h 92"/>
              <a:gd name="T16" fmla="*/ 93 w 93"/>
              <a:gd name="T17" fmla="*/ 72 h 92"/>
              <a:gd name="T18" fmla="*/ 93 w 93"/>
              <a:gd name="T19" fmla="*/ 64 h 92"/>
              <a:gd name="T20" fmla="*/ 83 w 93"/>
              <a:gd name="T21" fmla="*/ 38 h 92"/>
              <a:gd name="T22" fmla="*/ 40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5" y="3"/>
                </a:lnTo>
                <a:lnTo>
                  <a:pt x="0" y="5"/>
                </a:lnTo>
                <a:lnTo>
                  <a:pt x="5" y="5"/>
                </a:lnTo>
                <a:lnTo>
                  <a:pt x="13" y="8"/>
                </a:lnTo>
                <a:lnTo>
                  <a:pt x="15" y="38"/>
                </a:lnTo>
                <a:lnTo>
                  <a:pt x="58" y="87"/>
                </a:lnTo>
                <a:lnTo>
                  <a:pt x="68" y="92"/>
                </a:lnTo>
                <a:lnTo>
                  <a:pt x="93" y="72"/>
                </a:lnTo>
                <a:lnTo>
                  <a:pt x="93" y="64"/>
                </a:lnTo>
                <a:lnTo>
                  <a:pt x="83" y="38"/>
                </a:lnTo>
                <a:lnTo>
                  <a:pt x="40" y="0"/>
                </a:lnTo>
                <a:lnTo>
                  <a:pt x="4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70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6 h 243"/>
              <a:gd name="T2" fmla="*/ 96 w 265"/>
              <a:gd name="T3" fmla="*/ 16 h 243"/>
              <a:gd name="T4" fmla="*/ 16 w 265"/>
              <a:gd name="T5" fmla="*/ 0 h 243"/>
              <a:gd name="T6" fmla="*/ 3 w 265"/>
              <a:gd name="T7" fmla="*/ 38 h 243"/>
              <a:gd name="T8" fmla="*/ 61 w 265"/>
              <a:gd name="T9" fmla="*/ 61 h 243"/>
              <a:gd name="T10" fmla="*/ 0 w 265"/>
              <a:gd name="T11" fmla="*/ 189 h 243"/>
              <a:gd name="T12" fmla="*/ 38 w 265"/>
              <a:gd name="T13" fmla="*/ 243 h 243"/>
              <a:gd name="T14" fmla="*/ 109 w 265"/>
              <a:gd name="T15" fmla="*/ 224 h 243"/>
              <a:gd name="T16" fmla="*/ 141 w 265"/>
              <a:gd name="T17" fmla="*/ 233 h 243"/>
              <a:gd name="T18" fmla="*/ 211 w 265"/>
              <a:gd name="T19" fmla="*/ 208 h 243"/>
              <a:gd name="T20" fmla="*/ 211 w 265"/>
              <a:gd name="T21" fmla="*/ 147 h 243"/>
              <a:gd name="T22" fmla="*/ 259 w 265"/>
              <a:gd name="T23" fmla="*/ 112 h 243"/>
              <a:gd name="T24" fmla="*/ 265 w 265"/>
              <a:gd name="T25" fmla="*/ 89 h 243"/>
              <a:gd name="T26" fmla="*/ 163 w 265"/>
              <a:gd name="T27" fmla="*/ 38 h 243"/>
              <a:gd name="T28" fmla="*/ 163 w 265"/>
              <a:gd name="T29" fmla="*/ 16 h 243"/>
              <a:gd name="T30" fmla="*/ 160 w 265"/>
              <a:gd name="T31" fmla="*/ 1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6"/>
                </a:moveTo>
                <a:lnTo>
                  <a:pt x="96" y="16"/>
                </a:lnTo>
                <a:lnTo>
                  <a:pt x="16" y="0"/>
                </a:lnTo>
                <a:lnTo>
                  <a:pt x="3" y="38"/>
                </a:lnTo>
                <a:lnTo>
                  <a:pt x="61" y="61"/>
                </a:lnTo>
                <a:lnTo>
                  <a:pt x="0" y="189"/>
                </a:lnTo>
                <a:lnTo>
                  <a:pt x="38" y="243"/>
                </a:lnTo>
                <a:lnTo>
                  <a:pt x="109" y="224"/>
                </a:lnTo>
                <a:lnTo>
                  <a:pt x="141" y="233"/>
                </a:lnTo>
                <a:lnTo>
                  <a:pt x="211" y="208"/>
                </a:lnTo>
                <a:lnTo>
                  <a:pt x="211" y="147"/>
                </a:lnTo>
                <a:lnTo>
                  <a:pt x="259" y="112"/>
                </a:lnTo>
                <a:lnTo>
                  <a:pt x="265" y="89"/>
                </a:lnTo>
                <a:lnTo>
                  <a:pt x="163" y="38"/>
                </a:lnTo>
                <a:lnTo>
                  <a:pt x="163" y="16"/>
                </a:lnTo>
                <a:lnTo>
                  <a:pt x="160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769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5 h 243"/>
              <a:gd name="T2" fmla="*/ 98 w 265"/>
              <a:gd name="T3" fmla="*/ 15 h 243"/>
              <a:gd name="T4" fmla="*/ 18 w 265"/>
              <a:gd name="T5" fmla="*/ 0 h 243"/>
              <a:gd name="T6" fmla="*/ 5 w 265"/>
              <a:gd name="T7" fmla="*/ 38 h 243"/>
              <a:gd name="T8" fmla="*/ 63 w 265"/>
              <a:gd name="T9" fmla="*/ 60 h 243"/>
              <a:gd name="T10" fmla="*/ 0 w 265"/>
              <a:gd name="T11" fmla="*/ 190 h 243"/>
              <a:gd name="T12" fmla="*/ 40 w 265"/>
              <a:gd name="T13" fmla="*/ 243 h 243"/>
              <a:gd name="T14" fmla="*/ 110 w 265"/>
              <a:gd name="T15" fmla="*/ 225 h 243"/>
              <a:gd name="T16" fmla="*/ 143 w 265"/>
              <a:gd name="T17" fmla="*/ 233 h 243"/>
              <a:gd name="T18" fmla="*/ 213 w 265"/>
              <a:gd name="T19" fmla="*/ 208 h 243"/>
              <a:gd name="T20" fmla="*/ 213 w 265"/>
              <a:gd name="T21" fmla="*/ 148 h 243"/>
              <a:gd name="T22" fmla="*/ 260 w 265"/>
              <a:gd name="T23" fmla="*/ 113 h 243"/>
              <a:gd name="T24" fmla="*/ 265 w 265"/>
              <a:gd name="T25" fmla="*/ 90 h 243"/>
              <a:gd name="T26" fmla="*/ 165 w 265"/>
              <a:gd name="T27" fmla="*/ 38 h 243"/>
              <a:gd name="T28" fmla="*/ 165 w 265"/>
              <a:gd name="T29" fmla="*/ 15 h 243"/>
              <a:gd name="T30" fmla="*/ 160 w 265"/>
              <a:gd name="T31" fmla="*/ 1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5"/>
                </a:moveTo>
                <a:lnTo>
                  <a:pt x="98" y="15"/>
                </a:lnTo>
                <a:lnTo>
                  <a:pt x="18" y="0"/>
                </a:lnTo>
                <a:lnTo>
                  <a:pt x="5" y="38"/>
                </a:lnTo>
                <a:lnTo>
                  <a:pt x="63" y="60"/>
                </a:lnTo>
                <a:lnTo>
                  <a:pt x="0" y="190"/>
                </a:lnTo>
                <a:lnTo>
                  <a:pt x="40" y="243"/>
                </a:lnTo>
                <a:lnTo>
                  <a:pt x="110" y="225"/>
                </a:lnTo>
                <a:lnTo>
                  <a:pt x="143" y="233"/>
                </a:lnTo>
                <a:lnTo>
                  <a:pt x="213" y="208"/>
                </a:lnTo>
                <a:lnTo>
                  <a:pt x="213" y="148"/>
                </a:lnTo>
                <a:lnTo>
                  <a:pt x="260" y="113"/>
                </a:lnTo>
                <a:lnTo>
                  <a:pt x="265" y="90"/>
                </a:lnTo>
                <a:lnTo>
                  <a:pt x="165" y="38"/>
                </a:lnTo>
                <a:lnTo>
                  <a:pt x="165" y="15"/>
                </a:lnTo>
                <a:lnTo>
                  <a:pt x="16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768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1 h 2061"/>
              <a:gd name="T2" fmla="*/ 4364 w 4706"/>
              <a:gd name="T3" fmla="*/ 336 h 2061"/>
              <a:gd name="T4" fmla="*/ 4108 w 4706"/>
              <a:gd name="T5" fmla="*/ 323 h 2061"/>
              <a:gd name="T6" fmla="*/ 3573 w 4706"/>
              <a:gd name="T7" fmla="*/ 61 h 2061"/>
              <a:gd name="T8" fmla="*/ 3097 w 4706"/>
              <a:gd name="T9" fmla="*/ 0 h 2061"/>
              <a:gd name="T10" fmla="*/ 2966 w 4706"/>
              <a:gd name="T11" fmla="*/ 64 h 2061"/>
              <a:gd name="T12" fmla="*/ 3135 w 4706"/>
              <a:gd name="T13" fmla="*/ 118 h 2061"/>
              <a:gd name="T14" fmla="*/ 2665 w 4706"/>
              <a:gd name="T15" fmla="*/ 166 h 2061"/>
              <a:gd name="T16" fmla="*/ 2422 w 4706"/>
              <a:gd name="T17" fmla="*/ 413 h 2061"/>
              <a:gd name="T18" fmla="*/ 2268 w 4706"/>
              <a:gd name="T19" fmla="*/ 582 h 2061"/>
              <a:gd name="T20" fmla="*/ 2080 w 4706"/>
              <a:gd name="T21" fmla="*/ 771 h 2061"/>
              <a:gd name="T22" fmla="*/ 1872 w 4706"/>
              <a:gd name="T23" fmla="*/ 726 h 2061"/>
              <a:gd name="T24" fmla="*/ 1507 w 4706"/>
              <a:gd name="T25" fmla="*/ 685 h 2061"/>
              <a:gd name="T26" fmla="*/ 1075 w 4706"/>
              <a:gd name="T27" fmla="*/ 877 h 2061"/>
              <a:gd name="T28" fmla="*/ 384 w 4706"/>
              <a:gd name="T29" fmla="*/ 787 h 2061"/>
              <a:gd name="T30" fmla="*/ 0 w 4706"/>
              <a:gd name="T31" fmla="*/ 883 h 2061"/>
              <a:gd name="T32" fmla="*/ 295 w 4706"/>
              <a:gd name="T33" fmla="*/ 918 h 2061"/>
              <a:gd name="T34" fmla="*/ 467 w 4706"/>
              <a:gd name="T35" fmla="*/ 1049 h 2061"/>
              <a:gd name="T36" fmla="*/ 605 w 4706"/>
              <a:gd name="T37" fmla="*/ 1312 h 2061"/>
              <a:gd name="T38" fmla="*/ 822 w 4706"/>
              <a:gd name="T39" fmla="*/ 1481 h 2061"/>
              <a:gd name="T40" fmla="*/ 1005 w 4706"/>
              <a:gd name="T41" fmla="*/ 1833 h 2061"/>
              <a:gd name="T42" fmla="*/ 1392 w 4706"/>
              <a:gd name="T43" fmla="*/ 2061 h 2061"/>
              <a:gd name="T44" fmla="*/ 1625 w 4706"/>
              <a:gd name="T45" fmla="*/ 1725 h 2061"/>
              <a:gd name="T46" fmla="*/ 1980 w 4706"/>
              <a:gd name="T47" fmla="*/ 1398 h 2061"/>
              <a:gd name="T48" fmla="*/ 2102 w 4706"/>
              <a:gd name="T49" fmla="*/ 1139 h 2061"/>
              <a:gd name="T50" fmla="*/ 2169 w 4706"/>
              <a:gd name="T51" fmla="*/ 1027 h 2061"/>
              <a:gd name="T52" fmla="*/ 2163 w 4706"/>
              <a:gd name="T53" fmla="*/ 803 h 2061"/>
              <a:gd name="T54" fmla="*/ 2259 w 4706"/>
              <a:gd name="T55" fmla="*/ 672 h 2061"/>
              <a:gd name="T56" fmla="*/ 2566 w 4706"/>
              <a:gd name="T57" fmla="*/ 640 h 2061"/>
              <a:gd name="T58" fmla="*/ 2774 w 4706"/>
              <a:gd name="T59" fmla="*/ 393 h 2061"/>
              <a:gd name="T60" fmla="*/ 2825 w 4706"/>
              <a:gd name="T61" fmla="*/ 675 h 2061"/>
              <a:gd name="T62" fmla="*/ 2783 w 4706"/>
              <a:gd name="T63" fmla="*/ 854 h 2061"/>
              <a:gd name="T64" fmla="*/ 2822 w 4706"/>
              <a:gd name="T65" fmla="*/ 931 h 2061"/>
              <a:gd name="T66" fmla="*/ 3026 w 4706"/>
              <a:gd name="T67" fmla="*/ 1155 h 2061"/>
              <a:gd name="T68" fmla="*/ 3186 w 4706"/>
              <a:gd name="T69" fmla="*/ 1373 h 2061"/>
              <a:gd name="T70" fmla="*/ 3177 w 4706"/>
              <a:gd name="T71" fmla="*/ 1472 h 2061"/>
              <a:gd name="T72" fmla="*/ 3295 w 4706"/>
              <a:gd name="T73" fmla="*/ 1414 h 2061"/>
              <a:gd name="T74" fmla="*/ 3372 w 4706"/>
              <a:gd name="T75" fmla="*/ 1481 h 2061"/>
              <a:gd name="T76" fmla="*/ 3497 w 4706"/>
              <a:gd name="T77" fmla="*/ 1555 h 2061"/>
              <a:gd name="T78" fmla="*/ 3705 w 4706"/>
              <a:gd name="T79" fmla="*/ 1385 h 2061"/>
              <a:gd name="T80" fmla="*/ 3781 w 4706"/>
              <a:gd name="T81" fmla="*/ 1229 h 2061"/>
              <a:gd name="T82" fmla="*/ 3557 w 4706"/>
              <a:gd name="T83" fmla="*/ 1142 h 2061"/>
              <a:gd name="T84" fmla="*/ 3586 w 4706"/>
              <a:gd name="T85" fmla="*/ 1040 h 2061"/>
              <a:gd name="T86" fmla="*/ 3865 w 4706"/>
              <a:gd name="T87" fmla="*/ 1049 h 2061"/>
              <a:gd name="T88" fmla="*/ 4012 w 4706"/>
              <a:gd name="T89" fmla="*/ 1107 h 2061"/>
              <a:gd name="T90" fmla="*/ 4111 w 4706"/>
              <a:gd name="T91" fmla="*/ 1001 h 2061"/>
              <a:gd name="T92" fmla="*/ 4127 w 4706"/>
              <a:gd name="T93" fmla="*/ 822 h 2061"/>
              <a:gd name="T94" fmla="*/ 4312 w 4706"/>
              <a:gd name="T95" fmla="*/ 755 h 2061"/>
              <a:gd name="T96" fmla="*/ 4402 w 4706"/>
              <a:gd name="T97" fmla="*/ 656 h 2061"/>
              <a:gd name="T98" fmla="*/ 4655 w 4706"/>
              <a:gd name="T99" fmla="*/ 541 h 2061"/>
              <a:gd name="T100" fmla="*/ 4706 w 4706"/>
              <a:gd name="T101" fmla="*/ 467 h 2061"/>
              <a:gd name="T102" fmla="*/ 4607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7" y="169"/>
                </a:lnTo>
                <a:lnTo>
                  <a:pt x="4485" y="214"/>
                </a:lnTo>
                <a:lnTo>
                  <a:pt x="4488" y="291"/>
                </a:lnTo>
                <a:lnTo>
                  <a:pt x="4453" y="310"/>
                </a:lnTo>
                <a:lnTo>
                  <a:pt x="4428" y="304"/>
                </a:lnTo>
                <a:lnTo>
                  <a:pt x="4399" y="336"/>
                </a:lnTo>
                <a:lnTo>
                  <a:pt x="4364" y="336"/>
                </a:lnTo>
                <a:lnTo>
                  <a:pt x="4293" y="368"/>
                </a:lnTo>
                <a:lnTo>
                  <a:pt x="4194" y="368"/>
                </a:lnTo>
                <a:lnTo>
                  <a:pt x="4140" y="368"/>
                </a:lnTo>
                <a:lnTo>
                  <a:pt x="4108" y="323"/>
                </a:lnTo>
                <a:lnTo>
                  <a:pt x="4037" y="323"/>
                </a:lnTo>
                <a:lnTo>
                  <a:pt x="3778" y="272"/>
                </a:lnTo>
                <a:lnTo>
                  <a:pt x="3778" y="240"/>
                </a:lnTo>
                <a:lnTo>
                  <a:pt x="3573" y="61"/>
                </a:lnTo>
                <a:lnTo>
                  <a:pt x="3509" y="32"/>
                </a:lnTo>
                <a:lnTo>
                  <a:pt x="3311" y="41"/>
                </a:lnTo>
                <a:lnTo>
                  <a:pt x="3202" y="41"/>
                </a:lnTo>
                <a:lnTo>
                  <a:pt x="3097" y="0"/>
                </a:lnTo>
                <a:lnTo>
                  <a:pt x="3062" y="22"/>
                </a:lnTo>
                <a:lnTo>
                  <a:pt x="2966" y="22"/>
                </a:lnTo>
                <a:lnTo>
                  <a:pt x="2879" y="77"/>
                </a:lnTo>
                <a:lnTo>
                  <a:pt x="2966" y="64"/>
                </a:lnTo>
                <a:lnTo>
                  <a:pt x="3030" y="80"/>
                </a:lnTo>
                <a:lnTo>
                  <a:pt x="3071" y="51"/>
                </a:lnTo>
                <a:lnTo>
                  <a:pt x="3170" y="77"/>
                </a:lnTo>
                <a:lnTo>
                  <a:pt x="3135" y="118"/>
                </a:lnTo>
                <a:lnTo>
                  <a:pt x="2982" y="115"/>
                </a:lnTo>
                <a:lnTo>
                  <a:pt x="2825" y="150"/>
                </a:lnTo>
                <a:lnTo>
                  <a:pt x="2767" y="128"/>
                </a:lnTo>
                <a:lnTo>
                  <a:pt x="2665" y="166"/>
                </a:lnTo>
                <a:lnTo>
                  <a:pt x="2620" y="240"/>
                </a:lnTo>
                <a:lnTo>
                  <a:pt x="2495" y="294"/>
                </a:lnTo>
                <a:lnTo>
                  <a:pt x="2495" y="352"/>
                </a:lnTo>
                <a:lnTo>
                  <a:pt x="2422" y="413"/>
                </a:lnTo>
                <a:lnTo>
                  <a:pt x="2403" y="457"/>
                </a:lnTo>
                <a:lnTo>
                  <a:pt x="2329" y="496"/>
                </a:lnTo>
                <a:lnTo>
                  <a:pt x="2326" y="550"/>
                </a:lnTo>
                <a:lnTo>
                  <a:pt x="2268" y="582"/>
                </a:lnTo>
                <a:lnTo>
                  <a:pt x="2195" y="598"/>
                </a:lnTo>
                <a:lnTo>
                  <a:pt x="2195" y="621"/>
                </a:lnTo>
                <a:lnTo>
                  <a:pt x="2092" y="691"/>
                </a:lnTo>
                <a:lnTo>
                  <a:pt x="2080" y="771"/>
                </a:lnTo>
                <a:lnTo>
                  <a:pt x="2060" y="793"/>
                </a:lnTo>
                <a:lnTo>
                  <a:pt x="1977" y="793"/>
                </a:lnTo>
                <a:lnTo>
                  <a:pt x="1920" y="752"/>
                </a:lnTo>
                <a:lnTo>
                  <a:pt x="1872" y="726"/>
                </a:lnTo>
                <a:lnTo>
                  <a:pt x="1827" y="653"/>
                </a:lnTo>
                <a:lnTo>
                  <a:pt x="1747" y="646"/>
                </a:lnTo>
                <a:lnTo>
                  <a:pt x="1680" y="617"/>
                </a:lnTo>
                <a:lnTo>
                  <a:pt x="1507" y="685"/>
                </a:lnTo>
                <a:lnTo>
                  <a:pt x="1302" y="742"/>
                </a:lnTo>
                <a:lnTo>
                  <a:pt x="1248" y="809"/>
                </a:lnTo>
                <a:lnTo>
                  <a:pt x="1181" y="870"/>
                </a:lnTo>
                <a:lnTo>
                  <a:pt x="1075" y="877"/>
                </a:lnTo>
                <a:lnTo>
                  <a:pt x="816" y="819"/>
                </a:lnTo>
                <a:lnTo>
                  <a:pt x="714" y="803"/>
                </a:lnTo>
                <a:lnTo>
                  <a:pt x="615" y="774"/>
                </a:lnTo>
                <a:lnTo>
                  <a:pt x="384" y="787"/>
                </a:lnTo>
                <a:lnTo>
                  <a:pt x="183" y="755"/>
                </a:lnTo>
                <a:lnTo>
                  <a:pt x="125" y="771"/>
                </a:lnTo>
                <a:lnTo>
                  <a:pt x="26" y="822"/>
                </a:lnTo>
                <a:lnTo>
                  <a:pt x="0" y="883"/>
                </a:lnTo>
                <a:lnTo>
                  <a:pt x="45" y="861"/>
                </a:lnTo>
                <a:lnTo>
                  <a:pt x="77" y="861"/>
                </a:lnTo>
                <a:lnTo>
                  <a:pt x="231" y="941"/>
                </a:lnTo>
                <a:lnTo>
                  <a:pt x="295" y="918"/>
                </a:lnTo>
                <a:lnTo>
                  <a:pt x="381" y="976"/>
                </a:lnTo>
                <a:lnTo>
                  <a:pt x="426" y="976"/>
                </a:lnTo>
                <a:lnTo>
                  <a:pt x="400" y="1030"/>
                </a:lnTo>
                <a:lnTo>
                  <a:pt x="467" y="1049"/>
                </a:lnTo>
                <a:lnTo>
                  <a:pt x="483" y="1133"/>
                </a:lnTo>
                <a:lnTo>
                  <a:pt x="512" y="1187"/>
                </a:lnTo>
                <a:lnTo>
                  <a:pt x="589" y="1206"/>
                </a:lnTo>
                <a:lnTo>
                  <a:pt x="605" y="1312"/>
                </a:lnTo>
                <a:lnTo>
                  <a:pt x="650" y="1325"/>
                </a:lnTo>
                <a:lnTo>
                  <a:pt x="656" y="1360"/>
                </a:lnTo>
                <a:lnTo>
                  <a:pt x="781" y="1481"/>
                </a:lnTo>
                <a:lnTo>
                  <a:pt x="822" y="1481"/>
                </a:lnTo>
                <a:lnTo>
                  <a:pt x="838" y="1565"/>
                </a:lnTo>
                <a:lnTo>
                  <a:pt x="870" y="1641"/>
                </a:lnTo>
                <a:lnTo>
                  <a:pt x="883" y="1712"/>
                </a:lnTo>
                <a:lnTo>
                  <a:pt x="1005" y="1833"/>
                </a:lnTo>
                <a:lnTo>
                  <a:pt x="1123" y="1849"/>
                </a:lnTo>
                <a:lnTo>
                  <a:pt x="1174" y="1920"/>
                </a:lnTo>
                <a:lnTo>
                  <a:pt x="1251" y="2019"/>
                </a:lnTo>
                <a:lnTo>
                  <a:pt x="1392" y="2061"/>
                </a:lnTo>
                <a:lnTo>
                  <a:pt x="1478" y="1955"/>
                </a:lnTo>
                <a:lnTo>
                  <a:pt x="1529" y="1862"/>
                </a:lnTo>
                <a:lnTo>
                  <a:pt x="1542" y="1801"/>
                </a:lnTo>
                <a:lnTo>
                  <a:pt x="1625" y="1725"/>
                </a:lnTo>
                <a:lnTo>
                  <a:pt x="1670" y="1625"/>
                </a:lnTo>
                <a:lnTo>
                  <a:pt x="1808" y="1609"/>
                </a:lnTo>
                <a:lnTo>
                  <a:pt x="1907" y="1437"/>
                </a:lnTo>
                <a:lnTo>
                  <a:pt x="1980" y="1398"/>
                </a:lnTo>
                <a:lnTo>
                  <a:pt x="2000" y="1341"/>
                </a:lnTo>
                <a:lnTo>
                  <a:pt x="2067" y="1325"/>
                </a:lnTo>
                <a:lnTo>
                  <a:pt x="2067" y="1193"/>
                </a:lnTo>
                <a:lnTo>
                  <a:pt x="2102" y="1139"/>
                </a:lnTo>
                <a:lnTo>
                  <a:pt x="2166" y="1120"/>
                </a:lnTo>
                <a:lnTo>
                  <a:pt x="2166" y="1088"/>
                </a:lnTo>
                <a:lnTo>
                  <a:pt x="2134" y="1053"/>
                </a:lnTo>
                <a:lnTo>
                  <a:pt x="2169" y="1027"/>
                </a:lnTo>
                <a:lnTo>
                  <a:pt x="2166" y="912"/>
                </a:lnTo>
                <a:lnTo>
                  <a:pt x="2118" y="912"/>
                </a:lnTo>
                <a:lnTo>
                  <a:pt x="2115" y="832"/>
                </a:lnTo>
                <a:lnTo>
                  <a:pt x="2163" y="803"/>
                </a:lnTo>
                <a:lnTo>
                  <a:pt x="2182" y="758"/>
                </a:lnTo>
                <a:lnTo>
                  <a:pt x="2166" y="733"/>
                </a:lnTo>
                <a:lnTo>
                  <a:pt x="2166" y="701"/>
                </a:lnTo>
                <a:lnTo>
                  <a:pt x="2259" y="672"/>
                </a:lnTo>
                <a:lnTo>
                  <a:pt x="2339" y="707"/>
                </a:lnTo>
                <a:lnTo>
                  <a:pt x="2367" y="704"/>
                </a:lnTo>
                <a:lnTo>
                  <a:pt x="2422" y="601"/>
                </a:lnTo>
                <a:lnTo>
                  <a:pt x="2566" y="640"/>
                </a:lnTo>
                <a:lnTo>
                  <a:pt x="2604" y="576"/>
                </a:lnTo>
                <a:lnTo>
                  <a:pt x="2563" y="496"/>
                </a:lnTo>
                <a:lnTo>
                  <a:pt x="2582" y="397"/>
                </a:lnTo>
                <a:lnTo>
                  <a:pt x="2774" y="393"/>
                </a:lnTo>
                <a:lnTo>
                  <a:pt x="2803" y="432"/>
                </a:lnTo>
                <a:lnTo>
                  <a:pt x="2841" y="448"/>
                </a:lnTo>
                <a:lnTo>
                  <a:pt x="2882" y="563"/>
                </a:lnTo>
                <a:lnTo>
                  <a:pt x="2825" y="675"/>
                </a:lnTo>
                <a:lnTo>
                  <a:pt x="2847" y="717"/>
                </a:lnTo>
                <a:lnTo>
                  <a:pt x="2793" y="784"/>
                </a:lnTo>
                <a:lnTo>
                  <a:pt x="2806" y="845"/>
                </a:lnTo>
                <a:lnTo>
                  <a:pt x="2783" y="854"/>
                </a:lnTo>
                <a:lnTo>
                  <a:pt x="2755" y="838"/>
                </a:lnTo>
                <a:lnTo>
                  <a:pt x="2630" y="857"/>
                </a:lnTo>
                <a:lnTo>
                  <a:pt x="2665" y="893"/>
                </a:lnTo>
                <a:lnTo>
                  <a:pt x="2822" y="931"/>
                </a:lnTo>
                <a:lnTo>
                  <a:pt x="2879" y="998"/>
                </a:lnTo>
                <a:lnTo>
                  <a:pt x="2914" y="1072"/>
                </a:lnTo>
                <a:lnTo>
                  <a:pt x="2959" y="1078"/>
                </a:lnTo>
                <a:lnTo>
                  <a:pt x="3026" y="1155"/>
                </a:lnTo>
                <a:lnTo>
                  <a:pt x="3071" y="1155"/>
                </a:lnTo>
                <a:lnTo>
                  <a:pt x="3100" y="1254"/>
                </a:lnTo>
                <a:lnTo>
                  <a:pt x="3186" y="1325"/>
                </a:lnTo>
                <a:lnTo>
                  <a:pt x="3186" y="1373"/>
                </a:lnTo>
                <a:lnTo>
                  <a:pt x="3142" y="1344"/>
                </a:lnTo>
                <a:lnTo>
                  <a:pt x="3135" y="1360"/>
                </a:lnTo>
                <a:lnTo>
                  <a:pt x="3158" y="1411"/>
                </a:lnTo>
                <a:lnTo>
                  <a:pt x="3177" y="1472"/>
                </a:lnTo>
                <a:lnTo>
                  <a:pt x="3244" y="1465"/>
                </a:lnTo>
                <a:lnTo>
                  <a:pt x="3209" y="1408"/>
                </a:lnTo>
                <a:lnTo>
                  <a:pt x="3250" y="1373"/>
                </a:lnTo>
                <a:lnTo>
                  <a:pt x="3295" y="1414"/>
                </a:lnTo>
                <a:lnTo>
                  <a:pt x="3327" y="1414"/>
                </a:lnTo>
                <a:lnTo>
                  <a:pt x="3330" y="1331"/>
                </a:lnTo>
                <a:lnTo>
                  <a:pt x="3372" y="1379"/>
                </a:lnTo>
                <a:lnTo>
                  <a:pt x="3372" y="1481"/>
                </a:lnTo>
                <a:lnTo>
                  <a:pt x="3413" y="1533"/>
                </a:lnTo>
                <a:lnTo>
                  <a:pt x="3391" y="1574"/>
                </a:lnTo>
                <a:lnTo>
                  <a:pt x="3477" y="1584"/>
                </a:lnTo>
                <a:lnTo>
                  <a:pt x="3497" y="1555"/>
                </a:lnTo>
                <a:lnTo>
                  <a:pt x="3532" y="1549"/>
                </a:lnTo>
                <a:lnTo>
                  <a:pt x="3545" y="1465"/>
                </a:lnTo>
                <a:lnTo>
                  <a:pt x="3625" y="1449"/>
                </a:lnTo>
                <a:lnTo>
                  <a:pt x="3705" y="1385"/>
                </a:lnTo>
                <a:lnTo>
                  <a:pt x="3666" y="1341"/>
                </a:lnTo>
                <a:lnTo>
                  <a:pt x="3673" y="1305"/>
                </a:lnTo>
                <a:lnTo>
                  <a:pt x="3727" y="1309"/>
                </a:lnTo>
                <a:lnTo>
                  <a:pt x="3781" y="1229"/>
                </a:lnTo>
                <a:lnTo>
                  <a:pt x="3791" y="1168"/>
                </a:lnTo>
                <a:lnTo>
                  <a:pt x="3708" y="1177"/>
                </a:lnTo>
                <a:lnTo>
                  <a:pt x="3653" y="1142"/>
                </a:lnTo>
                <a:lnTo>
                  <a:pt x="3557" y="1142"/>
                </a:lnTo>
                <a:lnTo>
                  <a:pt x="3529" y="1120"/>
                </a:lnTo>
                <a:lnTo>
                  <a:pt x="3452" y="1091"/>
                </a:lnTo>
                <a:lnTo>
                  <a:pt x="3468" y="1069"/>
                </a:lnTo>
                <a:lnTo>
                  <a:pt x="3586" y="1040"/>
                </a:lnTo>
                <a:lnTo>
                  <a:pt x="3657" y="963"/>
                </a:lnTo>
                <a:lnTo>
                  <a:pt x="3724" y="925"/>
                </a:lnTo>
                <a:lnTo>
                  <a:pt x="3865" y="1017"/>
                </a:lnTo>
                <a:lnTo>
                  <a:pt x="3865" y="1049"/>
                </a:lnTo>
                <a:lnTo>
                  <a:pt x="3925" y="1091"/>
                </a:lnTo>
                <a:lnTo>
                  <a:pt x="3925" y="1142"/>
                </a:lnTo>
                <a:lnTo>
                  <a:pt x="4018" y="1149"/>
                </a:lnTo>
                <a:lnTo>
                  <a:pt x="4012" y="1107"/>
                </a:lnTo>
                <a:lnTo>
                  <a:pt x="3983" y="1069"/>
                </a:lnTo>
                <a:lnTo>
                  <a:pt x="4040" y="1046"/>
                </a:lnTo>
                <a:lnTo>
                  <a:pt x="4117" y="1062"/>
                </a:lnTo>
                <a:lnTo>
                  <a:pt x="4111" y="1001"/>
                </a:lnTo>
                <a:lnTo>
                  <a:pt x="4012" y="992"/>
                </a:lnTo>
                <a:lnTo>
                  <a:pt x="4098" y="877"/>
                </a:lnTo>
                <a:lnTo>
                  <a:pt x="4066" y="832"/>
                </a:lnTo>
                <a:lnTo>
                  <a:pt x="4127" y="822"/>
                </a:lnTo>
                <a:lnTo>
                  <a:pt x="4152" y="803"/>
                </a:lnTo>
                <a:lnTo>
                  <a:pt x="4197" y="806"/>
                </a:lnTo>
                <a:lnTo>
                  <a:pt x="4245" y="758"/>
                </a:lnTo>
                <a:lnTo>
                  <a:pt x="4312" y="755"/>
                </a:lnTo>
                <a:lnTo>
                  <a:pt x="4335" y="675"/>
                </a:lnTo>
                <a:lnTo>
                  <a:pt x="4328" y="653"/>
                </a:lnTo>
                <a:lnTo>
                  <a:pt x="4367" y="640"/>
                </a:lnTo>
                <a:lnTo>
                  <a:pt x="4402" y="656"/>
                </a:lnTo>
                <a:lnTo>
                  <a:pt x="4594" y="649"/>
                </a:lnTo>
                <a:lnTo>
                  <a:pt x="4619" y="598"/>
                </a:lnTo>
                <a:lnTo>
                  <a:pt x="4655" y="576"/>
                </a:lnTo>
                <a:lnTo>
                  <a:pt x="4655" y="541"/>
                </a:lnTo>
                <a:lnTo>
                  <a:pt x="4616" y="525"/>
                </a:lnTo>
                <a:lnTo>
                  <a:pt x="4619" y="489"/>
                </a:lnTo>
                <a:lnTo>
                  <a:pt x="4664" y="496"/>
                </a:lnTo>
                <a:lnTo>
                  <a:pt x="4706" y="467"/>
                </a:lnTo>
                <a:lnTo>
                  <a:pt x="4661" y="429"/>
                </a:lnTo>
                <a:lnTo>
                  <a:pt x="4629" y="422"/>
                </a:lnTo>
                <a:lnTo>
                  <a:pt x="4664" y="345"/>
                </a:lnTo>
                <a:lnTo>
                  <a:pt x="4607" y="265"/>
                </a:lnTo>
                <a:lnTo>
                  <a:pt x="4571" y="265"/>
                </a:lnTo>
                <a:lnTo>
                  <a:pt x="4530" y="246"/>
                </a:lnTo>
                <a:lnTo>
                  <a:pt x="4552" y="185"/>
                </a:lnTo>
                <a:lnTo>
                  <a:pt x="4603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1767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1766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1765"/>
          <p:cNvSpPr>
            <a:spLocks/>
          </p:cNvSpPr>
          <p:nvPr/>
        </p:nvSpPr>
        <p:spPr bwMode="auto">
          <a:xfrm>
            <a:off x="4398126" y="2251683"/>
            <a:ext cx="65565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4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4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1764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1763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1 w 170"/>
              <a:gd name="T1" fmla="*/ 12 h 140"/>
              <a:gd name="T2" fmla="*/ 96 w 170"/>
              <a:gd name="T3" fmla="*/ 35 h 140"/>
              <a:gd name="T4" fmla="*/ 84 w 170"/>
              <a:gd name="T5" fmla="*/ 0 h 140"/>
              <a:gd name="T6" fmla="*/ 39 w 170"/>
              <a:gd name="T7" fmla="*/ 32 h 140"/>
              <a:gd name="T8" fmla="*/ 39 w 170"/>
              <a:gd name="T9" fmla="*/ 67 h 140"/>
              <a:gd name="T10" fmla="*/ 0 w 170"/>
              <a:gd name="T11" fmla="*/ 118 h 140"/>
              <a:gd name="T12" fmla="*/ 4 w 170"/>
              <a:gd name="T13" fmla="*/ 137 h 140"/>
              <a:gd name="T14" fmla="*/ 122 w 170"/>
              <a:gd name="T15" fmla="*/ 140 h 140"/>
              <a:gd name="T16" fmla="*/ 116 w 170"/>
              <a:gd name="T17" fmla="*/ 105 h 140"/>
              <a:gd name="T18" fmla="*/ 170 w 170"/>
              <a:gd name="T19" fmla="*/ 51 h 140"/>
              <a:gd name="T20" fmla="*/ 141 w 170"/>
              <a:gd name="T21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1" y="12"/>
                </a:moveTo>
                <a:lnTo>
                  <a:pt x="96" y="35"/>
                </a:lnTo>
                <a:lnTo>
                  <a:pt x="84" y="0"/>
                </a:lnTo>
                <a:lnTo>
                  <a:pt x="39" y="32"/>
                </a:lnTo>
                <a:lnTo>
                  <a:pt x="39" y="67"/>
                </a:lnTo>
                <a:lnTo>
                  <a:pt x="0" y="118"/>
                </a:lnTo>
                <a:lnTo>
                  <a:pt x="4" y="137"/>
                </a:lnTo>
                <a:lnTo>
                  <a:pt x="122" y="140"/>
                </a:lnTo>
                <a:lnTo>
                  <a:pt x="116" y="105"/>
                </a:lnTo>
                <a:lnTo>
                  <a:pt x="170" y="51"/>
                </a:lnTo>
                <a:lnTo>
                  <a:pt x="14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1762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" name="Freeform 1761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7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" name="Freeform 1760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" name="Freeform 1759"/>
          <p:cNvSpPr>
            <a:spLocks/>
          </p:cNvSpPr>
          <p:nvPr/>
        </p:nvSpPr>
        <p:spPr bwMode="auto">
          <a:xfrm>
            <a:off x="4266996" y="2455943"/>
            <a:ext cx="58000" cy="75652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9 h 74"/>
              <a:gd name="T4" fmla="*/ 28 w 57"/>
              <a:gd name="T5" fmla="*/ 67 h 74"/>
              <a:gd name="T6" fmla="*/ 3 w 57"/>
              <a:gd name="T7" fmla="*/ 74 h 74"/>
              <a:gd name="T8" fmla="*/ 0 w 57"/>
              <a:gd name="T9" fmla="*/ 19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9"/>
                </a:lnTo>
                <a:lnTo>
                  <a:pt x="28" y="67"/>
                </a:lnTo>
                <a:lnTo>
                  <a:pt x="3" y="74"/>
                </a:lnTo>
                <a:lnTo>
                  <a:pt x="0" y="19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" name="Freeform 1758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" name="Freeform 1757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4 w 58"/>
              <a:gd name="T5" fmla="*/ 64 h 67"/>
              <a:gd name="T6" fmla="*/ 16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4" y="64"/>
                </a:lnTo>
                <a:lnTo>
                  <a:pt x="16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" name="Freeform 1756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" name="Freeform 1755"/>
          <p:cNvSpPr>
            <a:spLocks/>
          </p:cNvSpPr>
          <p:nvPr/>
        </p:nvSpPr>
        <p:spPr bwMode="auto">
          <a:xfrm>
            <a:off x="3898825" y="2559333"/>
            <a:ext cx="360607" cy="297563"/>
          </a:xfrm>
          <a:custGeom>
            <a:avLst/>
            <a:gdLst>
              <a:gd name="T0" fmla="*/ 352 w 358"/>
              <a:gd name="T1" fmla="*/ 0 h 295"/>
              <a:gd name="T2" fmla="*/ 278 w 358"/>
              <a:gd name="T3" fmla="*/ 16 h 295"/>
              <a:gd name="T4" fmla="*/ 256 w 358"/>
              <a:gd name="T5" fmla="*/ 74 h 295"/>
              <a:gd name="T6" fmla="*/ 118 w 358"/>
              <a:gd name="T7" fmla="*/ 122 h 295"/>
              <a:gd name="T8" fmla="*/ 102 w 358"/>
              <a:gd name="T9" fmla="*/ 96 h 295"/>
              <a:gd name="T10" fmla="*/ 54 w 358"/>
              <a:gd name="T11" fmla="*/ 93 h 295"/>
              <a:gd name="T12" fmla="*/ 54 w 358"/>
              <a:gd name="T13" fmla="*/ 141 h 295"/>
              <a:gd name="T14" fmla="*/ 26 w 358"/>
              <a:gd name="T15" fmla="*/ 164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7 h 295"/>
              <a:gd name="T22" fmla="*/ 58 w 358"/>
              <a:gd name="T23" fmla="*/ 266 h 295"/>
              <a:gd name="T24" fmla="*/ 99 w 358"/>
              <a:gd name="T25" fmla="*/ 244 h 295"/>
              <a:gd name="T26" fmla="*/ 106 w 358"/>
              <a:gd name="T27" fmla="*/ 282 h 295"/>
              <a:gd name="T28" fmla="*/ 137 w 358"/>
              <a:gd name="T29" fmla="*/ 295 h 295"/>
              <a:gd name="T30" fmla="*/ 176 w 358"/>
              <a:gd name="T31" fmla="*/ 279 h 295"/>
              <a:gd name="T32" fmla="*/ 160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9 w 358"/>
              <a:gd name="T39" fmla="*/ 112 h 295"/>
              <a:gd name="T40" fmla="*/ 329 w 358"/>
              <a:gd name="T41" fmla="*/ 74 h 295"/>
              <a:gd name="T42" fmla="*/ 358 w 358"/>
              <a:gd name="T43" fmla="*/ 39 h 295"/>
              <a:gd name="T44" fmla="*/ 352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2" y="0"/>
                </a:moveTo>
                <a:lnTo>
                  <a:pt x="278" y="16"/>
                </a:lnTo>
                <a:lnTo>
                  <a:pt x="256" y="74"/>
                </a:lnTo>
                <a:lnTo>
                  <a:pt x="118" y="122"/>
                </a:lnTo>
                <a:lnTo>
                  <a:pt x="102" y="96"/>
                </a:lnTo>
                <a:lnTo>
                  <a:pt x="54" y="93"/>
                </a:lnTo>
                <a:lnTo>
                  <a:pt x="54" y="141"/>
                </a:lnTo>
                <a:lnTo>
                  <a:pt x="26" y="164"/>
                </a:lnTo>
                <a:lnTo>
                  <a:pt x="0" y="218"/>
                </a:lnTo>
                <a:lnTo>
                  <a:pt x="35" y="218"/>
                </a:lnTo>
                <a:lnTo>
                  <a:pt x="35" y="247"/>
                </a:lnTo>
                <a:lnTo>
                  <a:pt x="58" y="266"/>
                </a:lnTo>
                <a:lnTo>
                  <a:pt x="99" y="244"/>
                </a:lnTo>
                <a:lnTo>
                  <a:pt x="106" y="282"/>
                </a:lnTo>
                <a:lnTo>
                  <a:pt x="137" y="295"/>
                </a:lnTo>
                <a:lnTo>
                  <a:pt x="176" y="279"/>
                </a:lnTo>
                <a:lnTo>
                  <a:pt x="160" y="218"/>
                </a:lnTo>
                <a:lnTo>
                  <a:pt x="211" y="208"/>
                </a:lnTo>
                <a:lnTo>
                  <a:pt x="256" y="218"/>
                </a:lnTo>
                <a:lnTo>
                  <a:pt x="329" y="112"/>
                </a:lnTo>
                <a:lnTo>
                  <a:pt x="329" y="74"/>
                </a:lnTo>
                <a:lnTo>
                  <a:pt x="358" y="39"/>
                </a:lnTo>
                <a:lnTo>
                  <a:pt x="3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1754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1753"/>
          <p:cNvSpPr>
            <a:spLocks/>
          </p:cNvSpPr>
          <p:nvPr/>
        </p:nvSpPr>
        <p:spPr bwMode="auto">
          <a:xfrm>
            <a:off x="4289693" y="2561855"/>
            <a:ext cx="93303" cy="75652"/>
          </a:xfrm>
          <a:custGeom>
            <a:avLst/>
            <a:gdLst>
              <a:gd name="T0" fmla="*/ 86 w 93"/>
              <a:gd name="T1" fmla="*/ 0 h 76"/>
              <a:gd name="T2" fmla="*/ 16 w 93"/>
              <a:gd name="T3" fmla="*/ 16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8 h 76"/>
              <a:gd name="T10" fmla="*/ 86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6" y="0"/>
                </a:moveTo>
                <a:lnTo>
                  <a:pt x="16" y="16"/>
                </a:lnTo>
                <a:lnTo>
                  <a:pt x="0" y="64"/>
                </a:lnTo>
                <a:lnTo>
                  <a:pt x="35" y="76"/>
                </a:lnTo>
                <a:lnTo>
                  <a:pt x="93" y="38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752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751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750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7 h 64"/>
              <a:gd name="T2" fmla="*/ 55 w 144"/>
              <a:gd name="T3" fmla="*/ 0 h 64"/>
              <a:gd name="T4" fmla="*/ 77 w 144"/>
              <a:gd name="T5" fmla="*/ 12 h 64"/>
              <a:gd name="T6" fmla="*/ 144 w 144"/>
              <a:gd name="T7" fmla="*/ 22 h 64"/>
              <a:gd name="T8" fmla="*/ 144 w 144"/>
              <a:gd name="T9" fmla="*/ 64 h 64"/>
              <a:gd name="T10" fmla="*/ 89 w 144"/>
              <a:gd name="T11" fmla="*/ 42 h 64"/>
              <a:gd name="T12" fmla="*/ 37 w 144"/>
              <a:gd name="T13" fmla="*/ 47 h 64"/>
              <a:gd name="T14" fmla="*/ 0 w 144"/>
              <a:gd name="T15" fmla="*/ 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7"/>
                </a:moveTo>
                <a:lnTo>
                  <a:pt x="55" y="0"/>
                </a:lnTo>
                <a:lnTo>
                  <a:pt x="77" y="12"/>
                </a:lnTo>
                <a:lnTo>
                  <a:pt x="144" y="22"/>
                </a:lnTo>
                <a:lnTo>
                  <a:pt x="144" y="64"/>
                </a:lnTo>
                <a:lnTo>
                  <a:pt x="89" y="42"/>
                </a:lnTo>
                <a:lnTo>
                  <a:pt x="37" y="47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749"/>
          <p:cNvSpPr>
            <a:spLocks/>
          </p:cNvSpPr>
          <p:nvPr/>
        </p:nvSpPr>
        <p:spPr bwMode="auto">
          <a:xfrm>
            <a:off x="3354134" y="2993068"/>
            <a:ext cx="115999" cy="128608"/>
          </a:xfrm>
          <a:custGeom>
            <a:avLst/>
            <a:gdLst>
              <a:gd name="T0" fmla="*/ 13 w 116"/>
              <a:gd name="T1" fmla="*/ 0 h 128"/>
              <a:gd name="T2" fmla="*/ 77 w 116"/>
              <a:gd name="T3" fmla="*/ 4 h 128"/>
              <a:gd name="T4" fmla="*/ 116 w 116"/>
              <a:gd name="T5" fmla="*/ 23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80 h 128"/>
              <a:gd name="T18" fmla="*/ 0 w 116"/>
              <a:gd name="T19" fmla="*/ 64 h 128"/>
              <a:gd name="T20" fmla="*/ 13 w 116"/>
              <a:gd name="T21" fmla="*/ 36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7" y="4"/>
                </a:lnTo>
                <a:lnTo>
                  <a:pt x="116" y="23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80"/>
                </a:lnTo>
                <a:lnTo>
                  <a:pt x="0" y="64"/>
                </a:lnTo>
                <a:lnTo>
                  <a:pt x="13" y="36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74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747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46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745"/>
          <p:cNvSpPr>
            <a:spLocks/>
          </p:cNvSpPr>
          <p:nvPr/>
        </p:nvSpPr>
        <p:spPr bwMode="auto">
          <a:xfrm>
            <a:off x="2456402" y="2355074"/>
            <a:ext cx="47913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5 w 48"/>
              <a:gd name="T5" fmla="*/ 22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5" y="22"/>
                </a:lnTo>
                <a:lnTo>
                  <a:pt x="10" y="3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744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1743"/>
          <p:cNvSpPr>
            <a:spLocks/>
          </p:cNvSpPr>
          <p:nvPr/>
        </p:nvSpPr>
        <p:spPr bwMode="auto">
          <a:xfrm>
            <a:off x="2436229" y="2438290"/>
            <a:ext cx="100869" cy="186607"/>
          </a:xfrm>
          <a:custGeom>
            <a:avLst/>
            <a:gdLst>
              <a:gd name="T0" fmla="*/ 38 w 99"/>
              <a:gd name="T1" fmla="*/ 0 h 186"/>
              <a:gd name="T2" fmla="*/ 67 w 99"/>
              <a:gd name="T3" fmla="*/ 26 h 186"/>
              <a:gd name="T4" fmla="*/ 99 w 99"/>
              <a:gd name="T5" fmla="*/ 32 h 186"/>
              <a:gd name="T6" fmla="*/ 86 w 99"/>
              <a:gd name="T7" fmla="*/ 125 h 186"/>
              <a:gd name="T8" fmla="*/ 51 w 99"/>
              <a:gd name="T9" fmla="*/ 147 h 186"/>
              <a:gd name="T10" fmla="*/ 41 w 99"/>
              <a:gd name="T11" fmla="*/ 186 h 186"/>
              <a:gd name="T12" fmla="*/ 12 w 99"/>
              <a:gd name="T13" fmla="*/ 176 h 186"/>
              <a:gd name="T14" fmla="*/ 12 w 99"/>
              <a:gd name="T15" fmla="*/ 118 h 186"/>
              <a:gd name="T16" fmla="*/ 0 w 99"/>
              <a:gd name="T17" fmla="*/ 83 h 186"/>
              <a:gd name="T18" fmla="*/ 0 w 99"/>
              <a:gd name="T19" fmla="*/ 77 h 186"/>
              <a:gd name="T20" fmla="*/ 3 w 99"/>
              <a:gd name="T21" fmla="*/ 70 h 186"/>
              <a:gd name="T22" fmla="*/ 12 w 99"/>
              <a:gd name="T23" fmla="*/ 54 h 186"/>
              <a:gd name="T24" fmla="*/ 19 w 99"/>
              <a:gd name="T25" fmla="*/ 38 h 186"/>
              <a:gd name="T26" fmla="*/ 22 w 99"/>
              <a:gd name="T27" fmla="*/ 26 h 186"/>
              <a:gd name="T28" fmla="*/ 32 w 99"/>
              <a:gd name="T29" fmla="*/ 13 h 186"/>
              <a:gd name="T30" fmla="*/ 35 w 99"/>
              <a:gd name="T31" fmla="*/ 3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7" y="26"/>
                </a:lnTo>
                <a:lnTo>
                  <a:pt x="99" y="32"/>
                </a:lnTo>
                <a:lnTo>
                  <a:pt x="86" y="125"/>
                </a:lnTo>
                <a:lnTo>
                  <a:pt x="51" y="147"/>
                </a:lnTo>
                <a:lnTo>
                  <a:pt x="41" y="186"/>
                </a:lnTo>
                <a:lnTo>
                  <a:pt x="12" y="176"/>
                </a:lnTo>
                <a:lnTo>
                  <a:pt x="12" y="118"/>
                </a:lnTo>
                <a:lnTo>
                  <a:pt x="0" y="83"/>
                </a:lnTo>
                <a:lnTo>
                  <a:pt x="0" y="77"/>
                </a:lnTo>
                <a:lnTo>
                  <a:pt x="3" y="70"/>
                </a:lnTo>
                <a:lnTo>
                  <a:pt x="12" y="54"/>
                </a:lnTo>
                <a:lnTo>
                  <a:pt x="19" y="38"/>
                </a:lnTo>
                <a:lnTo>
                  <a:pt x="22" y="26"/>
                </a:lnTo>
                <a:lnTo>
                  <a:pt x="32" y="13"/>
                </a:lnTo>
                <a:lnTo>
                  <a:pt x="35" y="3"/>
                </a:lnTo>
                <a:lnTo>
                  <a:pt x="3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1742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1741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29 w 45"/>
              <a:gd name="T5" fmla="*/ 55 h 55"/>
              <a:gd name="T6" fmla="*/ 6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29" y="55"/>
                </a:lnTo>
                <a:lnTo>
                  <a:pt x="6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1740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1739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1738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1737"/>
          <p:cNvSpPr>
            <a:spLocks/>
          </p:cNvSpPr>
          <p:nvPr/>
        </p:nvSpPr>
        <p:spPr bwMode="auto">
          <a:xfrm>
            <a:off x="2375707" y="2771157"/>
            <a:ext cx="22696" cy="25217"/>
          </a:xfrm>
          <a:custGeom>
            <a:avLst/>
            <a:gdLst>
              <a:gd name="T0" fmla="*/ 13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3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3" y="0"/>
                </a:moveTo>
                <a:lnTo>
                  <a:pt x="0" y="25"/>
                </a:lnTo>
                <a:lnTo>
                  <a:pt x="23" y="25"/>
                </a:lnTo>
                <a:lnTo>
                  <a:pt x="1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1736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1735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17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17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17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17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17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17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17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17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17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17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17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1723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4 w 160"/>
              <a:gd name="T3" fmla="*/ 0 h 282"/>
              <a:gd name="T4" fmla="*/ 122 w 160"/>
              <a:gd name="T5" fmla="*/ 67 h 282"/>
              <a:gd name="T6" fmla="*/ 132 w 160"/>
              <a:gd name="T7" fmla="*/ 115 h 282"/>
              <a:gd name="T8" fmla="*/ 144 w 160"/>
              <a:gd name="T9" fmla="*/ 166 h 282"/>
              <a:gd name="T10" fmla="*/ 125 w 160"/>
              <a:gd name="T11" fmla="*/ 189 h 282"/>
              <a:gd name="T12" fmla="*/ 160 w 160"/>
              <a:gd name="T13" fmla="*/ 195 h 282"/>
              <a:gd name="T14" fmla="*/ 160 w 160"/>
              <a:gd name="T15" fmla="*/ 243 h 282"/>
              <a:gd name="T16" fmla="*/ 87 w 160"/>
              <a:gd name="T17" fmla="*/ 266 h 282"/>
              <a:gd name="T18" fmla="*/ 39 w 160"/>
              <a:gd name="T19" fmla="*/ 275 h 282"/>
              <a:gd name="T20" fmla="*/ 4 w 160"/>
              <a:gd name="T21" fmla="*/ 282 h 282"/>
              <a:gd name="T22" fmla="*/ 0 w 160"/>
              <a:gd name="T23" fmla="*/ 256 h 282"/>
              <a:gd name="T24" fmla="*/ 39 w 160"/>
              <a:gd name="T25" fmla="*/ 234 h 282"/>
              <a:gd name="T26" fmla="*/ 20 w 160"/>
              <a:gd name="T27" fmla="*/ 214 h 282"/>
              <a:gd name="T28" fmla="*/ 23 w 160"/>
              <a:gd name="T29" fmla="*/ 186 h 282"/>
              <a:gd name="T30" fmla="*/ 55 w 160"/>
              <a:gd name="T31" fmla="*/ 170 h 282"/>
              <a:gd name="T32" fmla="*/ 61 w 160"/>
              <a:gd name="T33" fmla="*/ 74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4" y="0"/>
                </a:lnTo>
                <a:lnTo>
                  <a:pt x="122" y="67"/>
                </a:lnTo>
                <a:lnTo>
                  <a:pt x="132" y="115"/>
                </a:lnTo>
                <a:lnTo>
                  <a:pt x="144" y="166"/>
                </a:lnTo>
                <a:lnTo>
                  <a:pt x="125" y="189"/>
                </a:lnTo>
                <a:lnTo>
                  <a:pt x="160" y="195"/>
                </a:lnTo>
                <a:lnTo>
                  <a:pt x="160" y="243"/>
                </a:lnTo>
                <a:lnTo>
                  <a:pt x="87" y="266"/>
                </a:lnTo>
                <a:lnTo>
                  <a:pt x="39" y="275"/>
                </a:lnTo>
                <a:lnTo>
                  <a:pt x="4" y="282"/>
                </a:lnTo>
                <a:lnTo>
                  <a:pt x="0" y="256"/>
                </a:lnTo>
                <a:lnTo>
                  <a:pt x="39" y="234"/>
                </a:lnTo>
                <a:lnTo>
                  <a:pt x="20" y="214"/>
                </a:lnTo>
                <a:lnTo>
                  <a:pt x="23" y="186"/>
                </a:lnTo>
                <a:lnTo>
                  <a:pt x="55" y="170"/>
                </a:lnTo>
                <a:lnTo>
                  <a:pt x="61" y="74"/>
                </a:lnTo>
                <a:lnTo>
                  <a:pt x="9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17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1721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7 w 90"/>
              <a:gd name="T1" fmla="*/ 0 h 103"/>
              <a:gd name="T2" fmla="*/ 90 w 90"/>
              <a:gd name="T3" fmla="*/ 45 h 103"/>
              <a:gd name="T4" fmla="*/ 77 w 90"/>
              <a:gd name="T5" fmla="*/ 71 h 103"/>
              <a:gd name="T6" fmla="*/ 55 w 90"/>
              <a:gd name="T7" fmla="*/ 103 h 103"/>
              <a:gd name="T8" fmla="*/ 3 w 90"/>
              <a:gd name="T9" fmla="*/ 103 h 103"/>
              <a:gd name="T10" fmla="*/ 0 w 90"/>
              <a:gd name="T11" fmla="*/ 48 h 103"/>
              <a:gd name="T12" fmla="*/ 26 w 90"/>
              <a:gd name="T13" fmla="*/ 13 h 103"/>
              <a:gd name="T14" fmla="*/ 77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7" y="0"/>
                </a:moveTo>
                <a:lnTo>
                  <a:pt x="90" y="45"/>
                </a:lnTo>
                <a:lnTo>
                  <a:pt x="77" y="71"/>
                </a:lnTo>
                <a:lnTo>
                  <a:pt x="55" y="103"/>
                </a:lnTo>
                <a:lnTo>
                  <a:pt x="3" y="103"/>
                </a:lnTo>
                <a:lnTo>
                  <a:pt x="0" y="48"/>
                </a:lnTo>
                <a:lnTo>
                  <a:pt x="26" y="13"/>
                </a:lnTo>
                <a:lnTo>
                  <a:pt x="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1720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1719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1718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1717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1716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1715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1714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1713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1712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1711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1710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1709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3399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1708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1707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1706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1705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1704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1703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1702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1701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1700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1699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1698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1697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1696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1695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1694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1693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1692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1691"/>
          <p:cNvSpPr>
            <a:spLocks/>
          </p:cNvSpPr>
          <p:nvPr/>
        </p:nvSpPr>
        <p:spPr bwMode="auto">
          <a:xfrm>
            <a:off x="7484709" y="2771157"/>
            <a:ext cx="345476" cy="337910"/>
          </a:xfrm>
          <a:custGeom>
            <a:avLst/>
            <a:gdLst>
              <a:gd name="T0" fmla="*/ 67 w 342"/>
              <a:gd name="T1" fmla="*/ 0 h 336"/>
              <a:gd name="T2" fmla="*/ 96 w 342"/>
              <a:gd name="T3" fmla="*/ 48 h 336"/>
              <a:gd name="T4" fmla="*/ 179 w 342"/>
              <a:gd name="T5" fmla="*/ 32 h 336"/>
              <a:gd name="T6" fmla="*/ 217 w 342"/>
              <a:gd name="T7" fmla="*/ 64 h 336"/>
              <a:gd name="T8" fmla="*/ 249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4 w 342"/>
              <a:gd name="T17" fmla="*/ 300 h 336"/>
              <a:gd name="T18" fmla="*/ 208 w 342"/>
              <a:gd name="T19" fmla="*/ 336 h 336"/>
              <a:gd name="T20" fmla="*/ 160 w 342"/>
              <a:gd name="T21" fmla="*/ 336 h 336"/>
              <a:gd name="T22" fmla="*/ 112 w 342"/>
              <a:gd name="T23" fmla="*/ 313 h 336"/>
              <a:gd name="T24" fmla="*/ 115 w 342"/>
              <a:gd name="T25" fmla="*/ 284 h 336"/>
              <a:gd name="T26" fmla="*/ 0 w 342"/>
              <a:gd name="T27" fmla="*/ 89 h 336"/>
              <a:gd name="T28" fmla="*/ 25 w 342"/>
              <a:gd name="T29" fmla="*/ 16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6" y="48"/>
                </a:lnTo>
                <a:lnTo>
                  <a:pt x="179" y="32"/>
                </a:lnTo>
                <a:lnTo>
                  <a:pt x="217" y="64"/>
                </a:lnTo>
                <a:lnTo>
                  <a:pt x="249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4" y="300"/>
                </a:lnTo>
                <a:lnTo>
                  <a:pt x="208" y="336"/>
                </a:lnTo>
                <a:lnTo>
                  <a:pt x="160" y="336"/>
                </a:lnTo>
                <a:lnTo>
                  <a:pt x="112" y="313"/>
                </a:lnTo>
                <a:lnTo>
                  <a:pt x="115" y="284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1690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1689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1688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1687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1686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1685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1684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1683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168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1681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1680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1679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1678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1677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1676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1675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1674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1673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167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1671"/>
          <p:cNvSpPr>
            <a:spLocks/>
          </p:cNvSpPr>
          <p:nvPr/>
        </p:nvSpPr>
        <p:spPr bwMode="auto">
          <a:xfrm>
            <a:off x="7694013" y="1631340"/>
            <a:ext cx="269823" cy="615299"/>
          </a:xfrm>
          <a:custGeom>
            <a:avLst/>
            <a:gdLst>
              <a:gd name="T0" fmla="*/ 131 w 268"/>
              <a:gd name="T1" fmla="*/ 80 h 611"/>
              <a:gd name="T2" fmla="*/ 169 w 268"/>
              <a:gd name="T3" fmla="*/ 90 h 611"/>
              <a:gd name="T4" fmla="*/ 246 w 268"/>
              <a:gd name="T5" fmla="*/ 0 h 611"/>
              <a:gd name="T6" fmla="*/ 268 w 268"/>
              <a:gd name="T7" fmla="*/ 3 h 611"/>
              <a:gd name="T8" fmla="*/ 252 w 268"/>
              <a:gd name="T9" fmla="*/ 42 h 611"/>
              <a:gd name="T10" fmla="*/ 252 w 268"/>
              <a:gd name="T11" fmla="*/ 106 h 611"/>
              <a:gd name="T12" fmla="*/ 204 w 268"/>
              <a:gd name="T13" fmla="*/ 141 h 611"/>
              <a:gd name="T14" fmla="*/ 185 w 268"/>
              <a:gd name="T15" fmla="*/ 202 h 611"/>
              <a:gd name="T16" fmla="*/ 240 w 268"/>
              <a:gd name="T17" fmla="*/ 218 h 611"/>
              <a:gd name="T18" fmla="*/ 246 w 268"/>
              <a:gd name="T19" fmla="*/ 282 h 611"/>
              <a:gd name="T20" fmla="*/ 217 w 268"/>
              <a:gd name="T21" fmla="*/ 323 h 611"/>
              <a:gd name="T22" fmla="*/ 224 w 268"/>
              <a:gd name="T23" fmla="*/ 387 h 611"/>
              <a:gd name="T24" fmla="*/ 153 w 268"/>
              <a:gd name="T25" fmla="*/ 387 h 611"/>
              <a:gd name="T26" fmla="*/ 96 w 268"/>
              <a:gd name="T27" fmla="*/ 509 h 611"/>
              <a:gd name="T28" fmla="*/ 108 w 268"/>
              <a:gd name="T29" fmla="*/ 547 h 611"/>
              <a:gd name="T30" fmla="*/ 45 w 268"/>
              <a:gd name="T31" fmla="*/ 573 h 611"/>
              <a:gd name="T32" fmla="*/ 16 w 268"/>
              <a:gd name="T33" fmla="*/ 611 h 611"/>
              <a:gd name="T34" fmla="*/ 0 w 268"/>
              <a:gd name="T35" fmla="*/ 528 h 611"/>
              <a:gd name="T36" fmla="*/ 41 w 268"/>
              <a:gd name="T37" fmla="*/ 518 h 611"/>
              <a:gd name="T38" fmla="*/ 51 w 268"/>
              <a:gd name="T39" fmla="*/ 458 h 611"/>
              <a:gd name="T40" fmla="*/ 32 w 268"/>
              <a:gd name="T41" fmla="*/ 458 h 611"/>
              <a:gd name="T42" fmla="*/ 0 w 268"/>
              <a:gd name="T43" fmla="*/ 374 h 611"/>
              <a:gd name="T44" fmla="*/ 45 w 268"/>
              <a:gd name="T45" fmla="*/ 320 h 611"/>
              <a:gd name="T46" fmla="*/ 38 w 268"/>
              <a:gd name="T47" fmla="*/ 278 h 611"/>
              <a:gd name="T48" fmla="*/ 131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1" y="80"/>
                </a:moveTo>
                <a:lnTo>
                  <a:pt x="169" y="90"/>
                </a:lnTo>
                <a:lnTo>
                  <a:pt x="246" y="0"/>
                </a:lnTo>
                <a:lnTo>
                  <a:pt x="268" y="3"/>
                </a:lnTo>
                <a:lnTo>
                  <a:pt x="252" y="42"/>
                </a:lnTo>
                <a:lnTo>
                  <a:pt x="252" y="106"/>
                </a:lnTo>
                <a:lnTo>
                  <a:pt x="204" y="141"/>
                </a:lnTo>
                <a:lnTo>
                  <a:pt x="185" y="202"/>
                </a:lnTo>
                <a:lnTo>
                  <a:pt x="240" y="218"/>
                </a:lnTo>
                <a:lnTo>
                  <a:pt x="246" y="282"/>
                </a:lnTo>
                <a:lnTo>
                  <a:pt x="217" y="323"/>
                </a:lnTo>
                <a:lnTo>
                  <a:pt x="224" y="387"/>
                </a:lnTo>
                <a:lnTo>
                  <a:pt x="153" y="387"/>
                </a:lnTo>
                <a:lnTo>
                  <a:pt x="96" y="509"/>
                </a:lnTo>
                <a:lnTo>
                  <a:pt x="108" y="547"/>
                </a:lnTo>
                <a:lnTo>
                  <a:pt x="45" y="573"/>
                </a:lnTo>
                <a:lnTo>
                  <a:pt x="16" y="611"/>
                </a:lnTo>
                <a:lnTo>
                  <a:pt x="0" y="528"/>
                </a:lnTo>
                <a:lnTo>
                  <a:pt x="41" y="518"/>
                </a:lnTo>
                <a:lnTo>
                  <a:pt x="51" y="458"/>
                </a:lnTo>
                <a:lnTo>
                  <a:pt x="32" y="458"/>
                </a:lnTo>
                <a:lnTo>
                  <a:pt x="0" y="374"/>
                </a:lnTo>
                <a:lnTo>
                  <a:pt x="45" y="320"/>
                </a:lnTo>
                <a:lnTo>
                  <a:pt x="38" y="278"/>
                </a:lnTo>
                <a:lnTo>
                  <a:pt x="131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1670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1669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5" name="Freeform 1668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6" name="Freeform 1667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7" name="Freeform 1666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8" name="Freeform 1665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9" name="Freeform 1664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0" name="Freeform 1663"/>
          <p:cNvSpPr>
            <a:spLocks/>
          </p:cNvSpPr>
          <p:nvPr/>
        </p:nvSpPr>
        <p:spPr bwMode="auto">
          <a:xfrm>
            <a:off x="7890707" y="1290909"/>
            <a:ext cx="30261" cy="65565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5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5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1" name="Freeform 166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2" name="Freeform 166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3" name="Freeform 166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4" name="Freeform 165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5" name="Freeform 165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6" name="Freeform 165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7" name="Freeform 165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8" name="Freeform 165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9" name="Freeform 165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0" name="Freeform 165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1" name="Freeform 165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2" name="Freeform 1651"/>
          <p:cNvSpPr>
            <a:spLocks/>
          </p:cNvSpPr>
          <p:nvPr/>
        </p:nvSpPr>
        <p:spPr bwMode="auto">
          <a:xfrm>
            <a:off x="5500117" y="3762193"/>
            <a:ext cx="237042" cy="373214"/>
          </a:xfrm>
          <a:custGeom>
            <a:avLst/>
            <a:gdLst>
              <a:gd name="T0" fmla="*/ 144 w 236"/>
              <a:gd name="T1" fmla="*/ 368 h 371"/>
              <a:gd name="T2" fmla="*/ 172 w 236"/>
              <a:gd name="T3" fmla="*/ 371 h 371"/>
              <a:gd name="T4" fmla="*/ 236 w 236"/>
              <a:gd name="T5" fmla="*/ 317 h 371"/>
              <a:gd name="T6" fmla="*/ 182 w 236"/>
              <a:gd name="T7" fmla="*/ 230 h 371"/>
              <a:gd name="T8" fmla="*/ 89 w 236"/>
              <a:gd name="T9" fmla="*/ 128 h 371"/>
              <a:gd name="T10" fmla="*/ 128 w 236"/>
              <a:gd name="T11" fmla="*/ 70 h 371"/>
              <a:gd name="T12" fmla="*/ 86 w 236"/>
              <a:gd name="T13" fmla="*/ 0 h 371"/>
              <a:gd name="T14" fmla="*/ 22 w 236"/>
              <a:gd name="T15" fmla="*/ 61 h 371"/>
              <a:gd name="T16" fmla="*/ 0 w 236"/>
              <a:gd name="T17" fmla="*/ 128 h 371"/>
              <a:gd name="T18" fmla="*/ 22 w 236"/>
              <a:gd name="T19" fmla="*/ 160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8"/>
                </a:moveTo>
                <a:lnTo>
                  <a:pt x="172" y="371"/>
                </a:lnTo>
                <a:lnTo>
                  <a:pt x="236" y="317"/>
                </a:lnTo>
                <a:lnTo>
                  <a:pt x="182" y="230"/>
                </a:lnTo>
                <a:lnTo>
                  <a:pt x="89" y="128"/>
                </a:lnTo>
                <a:lnTo>
                  <a:pt x="128" y="70"/>
                </a:lnTo>
                <a:lnTo>
                  <a:pt x="86" y="0"/>
                </a:lnTo>
                <a:lnTo>
                  <a:pt x="22" y="61"/>
                </a:lnTo>
                <a:lnTo>
                  <a:pt x="0" y="128"/>
                </a:lnTo>
                <a:lnTo>
                  <a:pt x="22" y="160"/>
                </a:lnTo>
                <a:lnTo>
                  <a:pt x="57" y="256"/>
                </a:lnTo>
                <a:lnTo>
                  <a:pt x="112" y="291"/>
                </a:lnTo>
                <a:lnTo>
                  <a:pt x="144" y="36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3" name="Freeform 1650"/>
          <p:cNvSpPr>
            <a:spLocks/>
          </p:cNvSpPr>
          <p:nvPr/>
        </p:nvSpPr>
        <p:spPr bwMode="auto">
          <a:xfrm>
            <a:off x="5500117" y="3762193"/>
            <a:ext cx="239562" cy="375735"/>
          </a:xfrm>
          <a:custGeom>
            <a:avLst/>
            <a:gdLst>
              <a:gd name="T0" fmla="*/ 144 w 236"/>
              <a:gd name="T1" fmla="*/ 366 h 371"/>
              <a:gd name="T2" fmla="*/ 171 w 236"/>
              <a:gd name="T3" fmla="*/ 371 h 371"/>
              <a:gd name="T4" fmla="*/ 236 w 236"/>
              <a:gd name="T5" fmla="*/ 316 h 371"/>
              <a:gd name="T6" fmla="*/ 181 w 236"/>
              <a:gd name="T7" fmla="*/ 229 h 371"/>
              <a:gd name="T8" fmla="*/ 89 w 236"/>
              <a:gd name="T9" fmla="*/ 127 h 371"/>
              <a:gd name="T10" fmla="*/ 127 w 236"/>
              <a:gd name="T11" fmla="*/ 70 h 371"/>
              <a:gd name="T12" fmla="*/ 87 w 236"/>
              <a:gd name="T13" fmla="*/ 0 h 371"/>
              <a:gd name="T14" fmla="*/ 22 w 236"/>
              <a:gd name="T15" fmla="*/ 62 h 371"/>
              <a:gd name="T16" fmla="*/ 0 w 236"/>
              <a:gd name="T17" fmla="*/ 127 h 371"/>
              <a:gd name="T18" fmla="*/ 22 w 236"/>
              <a:gd name="T19" fmla="*/ 159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6"/>
                </a:moveTo>
                <a:lnTo>
                  <a:pt x="171" y="371"/>
                </a:lnTo>
                <a:lnTo>
                  <a:pt x="236" y="316"/>
                </a:lnTo>
                <a:lnTo>
                  <a:pt x="181" y="229"/>
                </a:lnTo>
                <a:lnTo>
                  <a:pt x="89" y="127"/>
                </a:lnTo>
                <a:lnTo>
                  <a:pt x="127" y="70"/>
                </a:lnTo>
                <a:lnTo>
                  <a:pt x="87" y="0"/>
                </a:lnTo>
                <a:lnTo>
                  <a:pt x="22" y="62"/>
                </a:lnTo>
                <a:lnTo>
                  <a:pt x="0" y="127"/>
                </a:lnTo>
                <a:lnTo>
                  <a:pt x="22" y="159"/>
                </a:lnTo>
                <a:lnTo>
                  <a:pt x="57" y="256"/>
                </a:lnTo>
                <a:lnTo>
                  <a:pt x="112" y="291"/>
                </a:lnTo>
                <a:lnTo>
                  <a:pt x="144" y="366"/>
                </a:lnTo>
              </a:path>
            </a:pathLst>
          </a:custGeom>
          <a:solidFill>
            <a:schemeClr val="bg2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4" name="Freeform 1649"/>
          <p:cNvSpPr>
            <a:spLocks/>
          </p:cNvSpPr>
          <p:nvPr/>
        </p:nvSpPr>
        <p:spPr bwMode="auto">
          <a:xfrm>
            <a:off x="3288570" y="2266813"/>
            <a:ext cx="292519" cy="209303"/>
          </a:xfrm>
          <a:custGeom>
            <a:avLst/>
            <a:gdLst>
              <a:gd name="T0" fmla="*/ 291 w 291"/>
              <a:gd name="T1" fmla="*/ 0 h 208"/>
              <a:gd name="T2" fmla="*/ 282 w 291"/>
              <a:gd name="T3" fmla="*/ 87 h 208"/>
              <a:gd name="T4" fmla="*/ 240 w 291"/>
              <a:gd name="T5" fmla="*/ 74 h 208"/>
              <a:gd name="T6" fmla="*/ 176 w 291"/>
              <a:gd name="T7" fmla="*/ 90 h 208"/>
              <a:gd name="T8" fmla="*/ 144 w 291"/>
              <a:gd name="T9" fmla="*/ 151 h 208"/>
              <a:gd name="T10" fmla="*/ 119 w 291"/>
              <a:gd name="T11" fmla="*/ 208 h 208"/>
              <a:gd name="T12" fmla="*/ 68 w 291"/>
              <a:gd name="T13" fmla="*/ 208 h 208"/>
              <a:gd name="T14" fmla="*/ 36 w 291"/>
              <a:gd name="T15" fmla="*/ 183 h 208"/>
              <a:gd name="T16" fmla="*/ 128 w 291"/>
              <a:gd name="T17" fmla="*/ 122 h 208"/>
              <a:gd name="T18" fmla="*/ 39 w 291"/>
              <a:gd name="T19" fmla="*/ 109 h 208"/>
              <a:gd name="T20" fmla="*/ 0 w 291"/>
              <a:gd name="T21" fmla="*/ 74 h 208"/>
              <a:gd name="T22" fmla="*/ 68 w 291"/>
              <a:gd name="T23" fmla="*/ 48 h 208"/>
              <a:gd name="T24" fmla="*/ 109 w 291"/>
              <a:gd name="T25" fmla="*/ 61 h 208"/>
              <a:gd name="T26" fmla="*/ 151 w 291"/>
              <a:gd name="T27" fmla="*/ 71 h 208"/>
              <a:gd name="T28" fmla="*/ 189 w 291"/>
              <a:gd name="T29" fmla="*/ 61 h 208"/>
              <a:gd name="T30" fmla="*/ 202 w 291"/>
              <a:gd name="T31" fmla="*/ 23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2" y="87"/>
                </a:lnTo>
                <a:lnTo>
                  <a:pt x="240" y="74"/>
                </a:lnTo>
                <a:lnTo>
                  <a:pt x="176" y="90"/>
                </a:lnTo>
                <a:lnTo>
                  <a:pt x="144" y="151"/>
                </a:lnTo>
                <a:lnTo>
                  <a:pt x="119" y="208"/>
                </a:lnTo>
                <a:lnTo>
                  <a:pt x="68" y="208"/>
                </a:lnTo>
                <a:lnTo>
                  <a:pt x="36" y="183"/>
                </a:lnTo>
                <a:lnTo>
                  <a:pt x="128" y="122"/>
                </a:lnTo>
                <a:lnTo>
                  <a:pt x="39" y="109"/>
                </a:lnTo>
                <a:lnTo>
                  <a:pt x="0" y="74"/>
                </a:lnTo>
                <a:lnTo>
                  <a:pt x="68" y="48"/>
                </a:lnTo>
                <a:lnTo>
                  <a:pt x="109" y="61"/>
                </a:lnTo>
                <a:lnTo>
                  <a:pt x="151" y="71"/>
                </a:lnTo>
                <a:lnTo>
                  <a:pt x="189" y="61"/>
                </a:lnTo>
                <a:lnTo>
                  <a:pt x="202" y="23"/>
                </a:lnTo>
                <a:lnTo>
                  <a:pt x="29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5" name="Freeform 1648"/>
          <p:cNvSpPr>
            <a:spLocks/>
          </p:cNvSpPr>
          <p:nvPr/>
        </p:nvSpPr>
        <p:spPr bwMode="auto">
          <a:xfrm>
            <a:off x="3288570" y="2266813"/>
            <a:ext cx="295042" cy="211824"/>
          </a:xfrm>
          <a:custGeom>
            <a:avLst/>
            <a:gdLst>
              <a:gd name="T0" fmla="*/ 291 w 291"/>
              <a:gd name="T1" fmla="*/ 0 h 208"/>
              <a:gd name="T2" fmla="*/ 281 w 291"/>
              <a:gd name="T3" fmla="*/ 87 h 208"/>
              <a:gd name="T4" fmla="*/ 239 w 291"/>
              <a:gd name="T5" fmla="*/ 74 h 208"/>
              <a:gd name="T6" fmla="*/ 177 w 291"/>
              <a:gd name="T7" fmla="*/ 89 h 208"/>
              <a:gd name="T8" fmla="*/ 144 w 291"/>
              <a:gd name="T9" fmla="*/ 151 h 208"/>
              <a:gd name="T10" fmla="*/ 119 w 291"/>
              <a:gd name="T11" fmla="*/ 208 h 208"/>
              <a:gd name="T12" fmla="*/ 70 w 291"/>
              <a:gd name="T13" fmla="*/ 208 h 208"/>
              <a:gd name="T14" fmla="*/ 37 w 291"/>
              <a:gd name="T15" fmla="*/ 183 h 208"/>
              <a:gd name="T16" fmla="*/ 129 w 291"/>
              <a:gd name="T17" fmla="*/ 121 h 208"/>
              <a:gd name="T18" fmla="*/ 40 w 291"/>
              <a:gd name="T19" fmla="*/ 109 h 208"/>
              <a:gd name="T20" fmla="*/ 0 w 291"/>
              <a:gd name="T21" fmla="*/ 74 h 208"/>
              <a:gd name="T22" fmla="*/ 70 w 291"/>
              <a:gd name="T23" fmla="*/ 50 h 208"/>
              <a:gd name="T24" fmla="*/ 109 w 291"/>
              <a:gd name="T25" fmla="*/ 62 h 208"/>
              <a:gd name="T26" fmla="*/ 152 w 291"/>
              <a:gd name="T27" fmla="*/ 72 h 208"/>
              <a:gd name="T28" fmla="*/ 189 w 291"/>
              <a:gd name="T29" fmla="*/ 62 h 208"/>
              <a:gd name="T30" fmla="*/ 201 w 291"/>
              <a:gd name="T31" fmla="*/ 25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1" y="87"/>
                </a:lnTo>
                <a:lnTo>
                  <a:pt x="239" y="74"/>
                </a:lnTo>
                <a:lnTo>
                  <a:pt x="177" y="89"/>
                </a:lnTo>
                <a:lnTo>
                  <a:pt x="144" y="151"/>
                </a:lnTo>
                <a:lnTo>
                  <a:pt x="119" y="208"/>
                </a:lnTo>
                <a:lnTo>
                  <a:pt x="70" y="208"/>
                </a:lnTo>
                <a:lnTo>
                  <a:pt x="37" y="183"/>
                </a:lnTo>
                <a:lnTo>
                  <a:pt x="129" y="121"/>
                </a:lnTo>
                <a:lnTo>
                  <a:pt x="40" y="109"/>
                </a:lnTo>
                <a:lnTo>
                  <a:pt x="0" y="74"/>
                </a:lnTo>
                <a:lnTo>
                  <a:pt x="70" y="50"/>
                </a:lnTo>
                <a:lnTo>
                  <a:pt x="109" y="62"/>
                </a:lnTo>
                <a:lnTo>
                  <a:pt x="152" y="72"/>
                </a:lnTo>
                <a:lnTo>
                  <a:pt x="189" y="62"/>
                </a:lnTo>
                <a:lnTo>
                  <a:pt x="201" y="25"/>
                </a:lnTo>
                <a:lnTo>
                  <a:pt x="29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647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6 w 284"/>
              <a:gd name="T1" fmla="*/ 83 h 281"/>
              <a:gd name="T2" fmla="*/ 19 w 284"/>
              <a:gd name="T3" fmla="*/ 83 h 281"/>
              <a:gd name="T4" fmla="*/ 73 w 284"/>
              <a:gd name="T5" fmla="*/ 86 h 281"/>
              <a:gd name="T6" fmla="*/ 121 w 284"/>
              <a:gd name="T7" fmla="*/ 153 h 281"/>
              <a:gd name="T8" fmla="*/ 195 w 284"/>
              <a:gd name="T9" fmla="*/ 214 h 281"/>
              <a:gd name="T10" fmla="*/ 207 w 284"/>
              <a:gd name="T11" fmla="*/ 281 h 281"/>
              <a:gd name="T12" fmla="*/ 230 w 284"/>
              <a:gd name="T13" fmla="*/ 265 h 281"/>
              <a:gd name="T14" fmla="*/ 243 w 284"/>
              <a:gd name="T15" fmla="*/ 230 h 281"/>
              <a:gd name="T16" fmla="*/ 255 w 284"/>
              <a:gd name="T17" fmla="*/ 227 h 281"/>
              <a:gd name="T18" fmla="*/ 275 w 284"/>
              <a:gd name="T19" fmla="*/ 237 h 281"/>
              <a:gd name="T20" fmla="*/ 284 w 284"/>
              <a:gd name="T21" fmla="*/ 227 h 281"/>
              <a:gd name="T22" fmla="*/ 249 w 284"/>
              <a:gd name="T23" fmla="*/ 185 h 281"/>
              <a:gd name="T24" fmla="*/ 188 w 284"/>
              <a:gd name="T25" fmla="*/ 141 h 281"/>
              <a:gd name="T26" fmla="*/ 159 w 284"/>
              <a:gd name="T27" fmla="*/ 99 h 281"/>
              <a:gd name="T28" fmla="*/ 195 w 284"/>
              <a:gd name="T29" fmla="*/ 67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5 w 284"/>
              <a:gd name="T37" fmla="*/ 67 h 281"/>
              <a:gd name="T38" fmla="*/ 191 w 284"/>
              <a:gd name="T39" fmla="*/ 35 h 281"/>
              <a:gd name="T40" fmla="*/ 211 w 284"/>
              <a:gd name="T41" fmla="*/ 32 h 281"/>
              <a:gd name="T42" fmla="*/ 191 w 284"/>
              <a:gd name="T43" fmla="*/ 35 h 281"/>
              <a:gd name="T44" fmla="*/ 134 w 284"/>
              <a:gd name="T45" fmla="*/ 3 h 281"/>
              <a:gd name="T46" fmla="*/ 89 w 284"/>
              <a:gd name="T47" fmla="*/ 0 h 281"/>
              <a:gd name="T48" fmla="*/ 25 w 284"/>
              <a:gd name="T49" fmla="*/ 19 h 281"/>
              <a:gd name="T50" fmla="*/ 25 w 284"/>
              <a:gd name="T51" fmla="*/ 16 h 281"/>
              <a:gd name="T52" fmla="*/ 25 w 284"/>
              <a:gd name="T53" fmla="*/ 19 h 281"/>
              <a:gd name="T54" fmla="*/ 0 w 284"/>
              <a:gd name="T55" fmla="*/ 64 h 281"/>
              <a:gd name="T56" fmla="*/ 16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6" y="83"/>
                </a:moveTo>
                <a:lnTo>
                  <a:pt x="19" y="83"/>
                </a:lnTo>
                <a:lnTo>
                  <a:pt x="73" y="86"/>
                </a:lnTo>
                <a:lnTo>
                  <a:pt x="121" y="153"/>
                </a:lnTo>
                <a:lnTo>
                  <a:pt x="195" y="214"/>
                </a:lnTo>
                <a:lnTo>
                  <a:pt x="207" y="281"/>
                </a:lnTo>
                <a:lnTo>
                  <a:pt x="230" y="265"/>
                </a:lnTo>
                <a:lnTo>
                  <a:pt x="243" y="230"/>
                </a:lnTo>
                <a:lnTo>
                  <a:pt x="255" y="227"/>
                </a:lnTo>
                <a:lnTo>
                  <a:pt x="275" y="237"/>
                </a:lnTo>
                <a:lnTo>
                  <a:pt x="284" y="227"/>
                </a:lnTo>
                <a:lnTo>
                  <a:pt x="249" y="185"/>
                </a:lnTo>
                <a:lnTo>
                  <a:pt x="188" y="141"/>
                </a:lnTo>
                <a:lnTo>
                  <a:pt x="159" y="99"/>
                </a:lnTo>
                <a:lnTo>
                  <a:pt x="195" y="67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5" y="67"/>
                </a:lnTo>
                <a:lnTo>
                  <a:pt x="191" y="35"/>
                </a:lnTo>
                <a:lnTo>
                  <a:pt x="211" y="32"/>
                </a:lnTo>
                <a:lnTo>
                  <a:pt x="191" y="35"/>
                </a:lnTo>
                <a:lnTo>
                  <a:pt x="134" y="3"/>
                </a:lnTo>
                <a:lnTo>
                  <a:pt x="89" y="0"/>
                </a:lnTo>
                <a:lnTo>
                  <a:pt x="25" y="19"/>
                </a:lnTo>
                <a:lnTo>
                  <a:pt x="25" y="16"/>
                </a:lnTo>
                <a:lnTo>
                  <a:pt x="25" y="19"/>
                </a:lnTo>
                <a:lnTo>
                  <a:pt x="0" y="64"/>
                </a:lnTo>
                <a:lnTo>
                  <a:pt x="16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646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7 w 284"/>
              <a:gd name="T1" fmla="*/ 83 h 281"/>
              <a:gd name="T2" fmla="*/ 20 w 284"/>
              <a:gd name="T3" fmla="*/ 83 h 281"/>
              <a:gd name="T4" fmla="*/ 75 w 284"/>
              <a:gd name="T5" fmla="*/ 85 h 281"/>
              <a:gd name="T6" fmla="*/ 122 w 284"/>
              <a:gd name="T7" fmla="*/ 153 h 281"/>
              <a:gd name="T8" fmla="*/ 194 w 284"/>
              <a:gd name="T9" fmla="*/ 213 h 281"/>
              <a:gd name="T10" fmla="*/ 207 w 284"/>
              <a:gd name="T11" fmla="*/ 281 h 281"/>
              <a:gd name="T12" fmla="*/ 229 w 284"/>
              <a:gd name="T13" fmla="*/ 266 h 281"/>
              <a:gd name="T14" fmla="*/ 244 w 284"/>
              <a:gd name="T15" fmla="*/ 231 h 281"/>
              <a:gd name="T16" fmla="*/ 254 w 284"/>
              <a:gd name="T17" fmla="*/ 226 h 281"/>
              <a:gd name="T18" fmla="*/ 274 w 284"/>
              <a:gd name="T19" fmla="*/ 236 h 281"/>
              <a:gd name="T20" fmla="*/ 284 w 284"/>
              <a:gd name="T21" fmla="*/ 226 h 281"/>
              <a:gd name="T22" fmla="*/ 249 w 284"/>
              <a:gd name="T23" fmla="*/ 186 h 281"/>
              <a:gd name="T24" fmla="*/ 189 w 284"/>
              <a:gd name="T25" fmla="*/ 141 h 281"/>
              <a:gd name="T26" fmla="*/ 159 w 284"/>
              <a:gd name="T27" fmla="*/ 98 h 281"/>
              <a:gd name="T28" fmla="*/ 194 w 284"/>
              <a:gd name="T29" fmla="*/ 65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4 w 284"/>
              <a:gd name="T37" fmla="*/ 65 h 281"/>
              <a:gd name="T38" fmla="*/ 192 w 284"/>
              <a:gd name="T39" fmla="*/ 35 h 281"/>
              <a:gd name="T40" fmla="*/ 212 w 284"/>
              <a:gd name="T41" fmla="*/ 30 h 281"/>
              <a:gd name="T42" fmla="*/ 192 w 284"/>
              <a:gd name="T43" fmla="*/ 35 h 281"/>
              <a:gd name="T44" fmla="*/ 135 w 284"/>
              <a:gd name="T45" fmla="*/ 3 h 281"/>
              <a:gd name="T46" fmla="*/ 90 w 284"/>
              <a:gd name="T47" fmla="*/ 0 h 281"/>
              <a:gd name="T48" fmla="*/ 25 w 284"/>
              <a:gd name="T49" fmla="*/ 18 h 281"/>
              <a:gd name="T50" fmla="*/ 25 w 284"/>
              <a:gd name="T51" fmla="*/ 15 h 281"/>
              <a:gd name="T52" fmla="*/ 25 w 284"/>
              <a:gd name="T53" fmla="*/ 18 h 281"/>
              <a:gd name="T54" fmla="*/ 0 w 284"/>
              <a:gd name="T55" fmla="*/ 63 h 281"/>
              <a:gd name="T56" fmla="*/ 17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7" y="83"/>
                </a:moveTo>
                <a:lnTo>
                  <a:pt x="20" y="83"/>
                </a:lnTo>
                <a:lnTo>
                  <a:pt x="75" y="85"/>
                </a:lnTo>
                <a:lnTo>
                  <a:pt x="122" y="153"/>
                </a:lnTo>
                <a:lnTo>
                  <a:pt x="194" y="213"/>
                </a:lnTo>
                <a:lnTo>
                  <a:pt x="207" y="281"/>
                </a:lnTo>
                <a:lnTo>
                  <a:pt x="229" y="266"/>
                </a:lnTo>
                <a:lnTo>
                  <a:pt x="244" y="231"/>
                </a:lnTo>
                <a:lnTo>
                  <a:pt x="254" y="226"/>
                </a:lnTo>
                <a:lnTo>
                  <a:pt x="274" y="236"/>
                </a:lnTo>
                <a:lnTo>
                  <a:pt x="284" y="226"/>
                </a:lnTo>
                <a:lnTo>
                  <a:pt x="249" y="186"/>
                </a:lnTo>
                <a:lnTo>
                  <a:pt x="189" y="141"/>
                </a:lnTo>
                <a:lnTo>
                  <a:pt x="159" y="98"/>
                </a:lnTo>
                <a:lnTo>
                  <a:pt x="194" y="65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4" y="65"/>
                </a:lnTo>
                <a:lnTo>
                  <a:pt x="192" y="35"/>
                </a:lnTo>
                <a:lnTo>
                  <a:pt x="212" y="30"/>
                </a:lnTo>
                <a:lnTo>
                  <a:pt x="192" y="35"/>
                </a:lnTo>
                <a:lnTo>
                  <a:pt x="135" y="3"/>
                </a:lnTo>
                <a:lnTo>
                  <a:pt x="90" y="0"/>
                </a:lnTo>
                <a:lnTo>
                  <a:pt x="25" y="18"/>
                </a:lnTo>
                <a:lnTo>
                  <a:pt x="25" y="15"/>
                </a:lnTo>
                <a:lnTo>
                  <a:pt x="25" y="18"/>
                </a:lnTo>
                <a:lnTo>
                  <a:pt x="0" y="63"/>
                </a:lnTo>
                <a:lnTo>
                  <a:pt x="17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645"/>
          <p:cNvSpPr>
            <a:spLocks/>
          </p:cNvSpPr>
          <p:nvPr/>
        </p:nvSpPr>
        <p:spPr bwMode="auto">
          <a:xfrm>
            <a:off x="4715862" y="4132885"/>
            <a:ext cx="35304" cy="5043"/>
          </a:xfrm>
          <a:custGeom>
            <a:avLst/>
            <a:gdLst>
              <a:gd name="T0" fmla="*/ 0 w 35"/>
              <a:gd name="T1" fmla="*/ 3 h 3"/>
              <a:gd name="T2" fmla="*/ 15 w 35"/>
              <a:gd name="T3" fmla="*/ 3 h 3"/>
              <a:gd name="T4" fmla="*/ 25 w 35"/>
              <a:gd name="T5" fmla="*/ 3 h 3"/>
              <a:gd name="T6" fmla="*/ 30 w 35"/>
              <a:gd name="T7" fmla="*/ 0 h 3"/>
              <a:gd name="T8" fmla="*/ 35 w 35"/>
              <a:gd name="T9" fmla="*/ 0 h 3"/>
              <a:gd name="T10" fmla="*/ 25 w 35"/>
              <a:gd name="T11" fmla="*/ 3 h 3"/>
              <a:gd name="T12" fmla="*/ 15 w 35"/>
              <a:gd name="T13" fmla="*/ 3 h 3"/>
              <a:gd name="T14" fmla="*/ 0 w 35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3">
                <a:moveTo>
                  <a:pt x="0" y="3"/>
                </a:moveTo>
                <a:lnTo>
                  <a:pt x="15" y="3"/>
                </a:lnTo>
                <a:lnTo>
                  <a:pt x="25" y="3"/>
                </a:lnTo>
                <a:lnTo>
                  <a:pt x="30" y="0"/>
                </a:lnTo>
                <a:lnTo>
                  <a:pt x="35" y="0"/>
                </a:lnTo>
                <a:lnTo>
                  <a:pt x="25" y="3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644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3 h 212"/>
              <a:gd name="T4" fmla="*/ 224 w 317"/>
              <a:gd name="T5" fmla="*/ 0 h 212"/>
              <a:gd name="T6" fmla="*/ 93 w 317"/>
              <a:gd name="T7" fmla="*/ 64 h 212"/>
              <a:gd name="T8" fmla="*/ 96 w 317"/>
              <a:gd name="T9" fmla="*/ 90 h 212"/>
              <a:gd name="T10" fmla="*/ 0 w 317"/>
              <a:gd name="T11" fmla="*/ 170 h 212"/>
              <a:gd name="T12" fmla="*/ 0 w 317"/>
              <a:gd name="T13" fmla="*/ 176 h 212"/>
              <a:gd name="T14" fmla="*/ 61 w 317"/>
              <a:gd name="T15" fmla="*/ 212 h 212"/>
              <a:gd name="T16" fmla="*/ 67 w 317"/>
              <a:gd name="T17" fmla="*/ 189 h 212"/>
              <a:gd name="T18" fmla="*/ 243 w 317"/>
              <a:gd name="T19" fmla="*/ 141 h 212"/>
              <a:gd name="T20" fmla="*/ 256 w 317"/>
              <a:gd name="T21" fmla="*/ 106 h 212"/>
              <a:gd name="T22" fmla="*/ 317 w 317"/>
              <a:gd name="T23" fmla="*/ 71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3"/>
                </a:lnTo>
                <a:lnTo>
                  <a:pt x="224" y="0"/>
                </a:lnTo>
                <a:lnTo>
                  <a:pt x="93" y="64"/>
                </a:lnTo>
                <a:lnTo>
                  <a:pt x="96" y="90"/>
                </a:lnTo>
                <a:lnTo>
                  <a:pt x="0" y="170"/>
                </a:lnTo>
                <a:lnTo>
                  <a:pt x="0" y="176"/>
                </a:lnTo>
                <a:lnTo>
                  <a:pt x="61" y="212"/>
                </a:lnTo>
                <a:lnTo>
                  <a:pt x="67" y="189"/>
                </a:lnTo>
                <a:lnTo>
                  <a:pt x="243" y="141"/>
                </a:lnTo>
                <a:lnTo>
                  <a:pt x="256" y="106"/>
                </a:lnTo>
                <a:lnTo>
                  <a:pt x="317" y="71"/>
                </a:lnTo>
                <a:lnTo>
                  <a:pt x="317" y="1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643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2 h 212"/>
              <a:gd name="T4" fmla="*/ 222 w 317"/>
              <a:gd name="T5" fmla="*/ 0 h 212"/>
              <a:gd name="T6" fmla="*/ 92 w 317"/>
              <a:gd name="T7" fmla="*/ 65 h 212"/>
              <a:gd name="T8" fmla="*/ 95 w 317"/>
              <a:gd name="T9" fmla="*/ 90 h 212"/>
              <a:gd name="T10" fmla="*/ 0 w 317"/>
              <a:gd name="T11" fmla="*/ 170 h 212"/>
              <a:gd name="T12" fmla="*/ 0 w 317"/>
              <a:gd name="T13" fmla="*/ 175 h 212"/>
              <a:gd name="T14" fmla="*/ 60 w 317"/>
              <a:gd name="T15" fmla="*/ 212 h 212"/>
              <a:gd name="T16" fmla="*/ 67 w 317"/>
              <a:gd name="T17" fmla="*/ 190 h 212"/>
              <a:gd name="T18" fmla="*/ 242 w 317"/>
              <a:gd name="T19" fmla="*/ 140 h 212"/>
              <a:gd name="T20" fmla="*/ 255 w 317"/>
              <a:gd name="T21" fmla="*/ 105 h 212"/>
              <a:gd name="T22" fmla="*/ 317 w 317"/>
              <a:gd name="T23" fmla="*/ 70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2"/>
                </a:lnTo>
                <a:lnTo>
                  <a:pt x="222" y="0"/>
                </a:lnTo>
                <a:lnTo>
                  <a:pt x="92" y="65"/>
                </a:lnTo>
                <a:lnTo>
                  <a:pt x="95" y="90"/>
                </a:lnTo>
                <a:lnTo>
                  <a:pt x="0" y="170"/>
                </a:lnTo>
                <a:lnTo>
                  <a:pt x="0" y="175"/>
                </a:lnTo>
                <a:lnTo>
                  <a:pt x="60" y="212"/>
                </a:lnTo>
                <a:lnTo>
                  <a:pt x="67" y="190"/>
                </a:lnTo>
                <a:lnTo>
                  <a:pt x="242" y="140"/>
                </a:lnTo>
                <a:lnTo>
                  <a:pt x="255" y="105"/>
                </a:lnTo>
                <a:lnTo>
                  <a:pt x="317" y="70"/>
                </a:lnTo>
                <a:lnTo>
                  <a:pt x="317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642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641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640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639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638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637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636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635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6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6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6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solidFill>
            <a:srgbClr val="FF0000"/>
          </a:solidFill>
          <a:ln w="0">
            <a:solidFill>
              <a:schemeClr val="tx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6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6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6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6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6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6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6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6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623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622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621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620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619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618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617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616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615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solidFill>
            <a:srgbClr val="FF0000"/>
          </a:solidFill>
          <a:ln w="0">
            <a:solidFill>
              <a:srgbClr val="FF3399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614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613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solidFill>
            <a:srgbClr val="FF0000"/>
          </a:solidFill>
          <a:ln w="0">
            <a:solidFill>
              <a:srgbClr val="FF3399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612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611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610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609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solidFill>
            <a:srgbClr val="FF0000"/>
          </a:solidFill>
          <a:ln w="0">
            <a:solidFill>
              <a:srgbClr val="FF3399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608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607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606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605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604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3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02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01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00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599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598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597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596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595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594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593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59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59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59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58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58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58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58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58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58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58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58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581"/>
          <p:cNvSpPr>
            <a:spLocks/>
          </p:cNvSpPr>
          <p:nvPr/>
        </p:nvSpPr>
        <p:spPr bwMode="auto">
          <a:xfrm>
            <a:off x="4498994" y="3807584"/>
            <a:ext cx="103391" cy="131129"/>
          </a:xfrm>
          <a:custGeom>
            <a:avLst/>
            <a:gdLst>
              <a:gd name="T0" fmla="*/ 80 w 102"/>
              <a:gd name="T1" fmla="*/ 0 h 131"/>
              <a:gd name="T2" fmla="*/ 58 w 102"/>
              <a:gd name="T3" fmla="*/ 9 h 131"/>
              <a:gd name="T4" fmla="*/ 0 w 102"/>
              <a:gd name="T5" fmla="*/ 61 h 131"/>
              <a:gd name="T6" fmla="*/ 42 w 102"/>
              <a:gd name="T7" fmla="*/ 99 h 131"/>
              <a:gd name="T8" fmla="*/ 51 w 102"/>
              <a:gd name="T9" fmla="*/ 131 h 131"/>
              <a:gd name="T10" fmla="*/ 64 w 102"/>
              <a:gd name="T11" fmla="*/ 89 h 131"/>
              <a:gd name="T12" fmla="*/ 102 w 102"/>
              <a:gd name="T13" fmla="*/ 38 h 131"/>
              <a:gd name="T14" fmla="*/ 83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58" y="9"/>
                </a:lnTo>
                <a:lnTo>
                  <a:pt x="0" y="61"/>
                </a:lnTo>
                <a:lnTo>
                  <a:pt x="42" y="99"/>
                </a:lnTo>
                <a:lnTo>
                  <a:pt x="51" y="131"/>
                </a:lnTo>
                <a:lnTo>
                  <a:pt x="64" y="89"/>
                </a:lnTo>
                <a:lnTo>
                  <a:pt x="102" y="38"/>
                </a:lnTo>
                <a:lnTo>
                  <a:pt x="83" y="0"/>
                </a:lnTo>
                <a:lnTo>
                  <a:pt x="8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580"/>
          <p:cNvSpPr>
            <a:spLocks/>
          </p:cNvSpPr>
          <p:nvPr/>
        </p:nvSpPr>
        <p:spPr bwMode="auto">
          <a:xfrm>
            <a:off x="4498994" y="3807584"/>
            <a:ext cx="103391" cy="133650"/>
          </a:xfrm>
          <a:custGeom>
            <a:avLst/>
            <a:gdLst>
              <a:gd name="T0" fmla="*/ 80 w 102"/>
              <a:gd name="T1" fmla="*/ 0 h 131"/>
              <a:gd name="T2" fmla="*/ 60 w 102"/>
              <a:gd name="T3" fmla="*/ 10 h 131"/>
              <a:gd name="T4" fmla="*/ 0 w 102"/>
              <a:gd name="T5" fmla="*/ 62 h 131"/>
              <a:gd name="T6" fmla="*/ 42 w 102"/>
              <a:gd name="T7" fmla="*/ 99 h 131"/>
              <a:gd name="T8" fmla="*/ 52 w 102"/>
              <a:gd name="T9" fmla="*/ 131 h 131"/>
              <a:gd name="T10" fmla="*/ 65 w 102"/>
              <a:gd name="T11" fmla="*/ 89 h 131"/>
              <a:gd name="T12" fmla="*/ 102 w 102"/>
              <a:gd name="T13" fmla="*/ 37 h 131"/>
              <a:gd name="T14" fmla="*/ 85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60" y="10"/>
                </a:lnTo>
                <a:lnTo>
                  <a:pt x="0" y="62"/>
                </a:lnTo>
                <a:lnTo>
                  <a:pt x="42" y="99"/>
                </a:lnTo>
                <a:lnTo>
                  <a:pt x="52" y="131"/>
                </a:lnTo>
                <a:lnTo>
                  <a:pt x="65" y="89"/>
                </a:lnTo>
                <a:lnTo>
                  <a:pt x="102" y="37"/>
                </a:lnTo>
                <a:lnTo>
                  <a:pt x="85" y="0"/>
                </a:lnTo>
                <a:lnTo>
                  <a:pt x="80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579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2 h 38"/>
              <a:gd name="T4" fmla="*/ 19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2"/>
                </a:lnTo>
                <a:lnTo>
                  <a:pt x="19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578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0 h 38"/>
              <a:gd name="T4" fmla="*/ 18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0"/>
                </a:lnTo>
                <a:lnTo>
                  <a:pt x="18" y="38"/>
                </a:lnTo>
                <a:lnTo>
                  <a:pt x="2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1577"/>
          <p:cNvSpPr>
            <a:spLocks noChangeShapeType="1"/>
          </p:cNvSpPr>
          <p:nvPr/>
        </p:nvSpPr>
        <p:spPr bwMode="auto">
          <a:xfrm>
            <a:off x="4506560" y="3863062"/>
            <a:ext cx="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576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575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8 w 204"/>
              <a:gd name="T1" fmla="*/ 48 h 262"/>
              <a:gd name="T2" fmla="*/ 140 w 204"/>
              <a:gd name="T3" fmla="*/ 60 h 262"/>
              <a:gd name="T4" fmla="*/ 89 w 204"/>
              <a:gd name="T5" fmla="*/ 16 h 262"/>
              <a:gd name="T6" fmla="*/ 92 w 204"/>
              <a:gd name="T7" fmla="*/ 9 h 262"/>
              <a:gd name="T8" fmla="*/ 54 w 204"/>
              <a:gd name="T9" fmla="*/ 0 h 262"/>
              <a:gd name="T10" fmla="*/ 41 w 204"/>
              <a:gd name="T11" fmla="*/ 35 h 262"/>
              <a:gd name="T12" fmla="*/ 35 w 204"/>
              <a:gd name="T13" fmla="*/ 35 h 262"/>
              <a:gd name="T14" fmla="*/ 38 w 204"/>
              <a:gd name="T15" fmla="*/ 35 h 262"/>
              <a:gd name="T16" fmla="*/ 57 w 204"/>
              <a:gd name="T17" fmla="*/ 73 h 262"/>
              <a:gd name="T18" fmla="*/ 19 w 204"/>
              <a:gd name="T19" fmla="*/ 124 h 262"/>
              <a:gd name="T20" fmla="*/ 6 w 204"/>
              <a:gd name="T21" fmla="*/ 166 h 262"/>
              <a:gd name="T22" fmla="*/ 6 w 204"/>
              <a:gd name="T23" fmla="*/ 160 h 262"/>
              <a:gd name="T24" fmla="*/ 6 w 204"/>
              <a:gd name="T25" fmla="*/ 166 h 262"/>
              <a:gd name="T26" fmla="*/ 0 w 204"/>
              <a:gd name="T27" fmla="*/ 204 h 262"/>
              <a:gd name="T28" fmla="*/ 3 w 204"/>
              <a:gd name="T29" fmla="*/ 243 h 262"/>
              <a:gd name="T30" fmla="*/ 0 w 204"/>
              <a:gd name="T31" fmla="*/ 243 h 262"/>
              <a:gd name="T32" fmla="*/ 3 w 204"/>
              <a:gd name="T33" fmla="*/ 246 h 262"/>
              <a:gd name="T34" fmla="*/ 57 w 204"/>
              <a:gd name="T35" fmla="*/ 262 h 262"/>
              <a:gd name="T36" fmla="*/ 128 w 204"/>
              <a:gd name="T37" fmla="*/ 256 h 262"/>
              <a:gd name="T38" fmla="*/ 137 w 204"/>
              <a:gd name="T39" fmla="*/ 240 h 262"/>
              <a:gd name="T40" fmla="*/ 137 w 204"/>
              <a:gd name="T41" fmla="*/ 208 h 262"/>
              <a:gd name="T42" fmla="*/ 195 w 204"/>
              <a:gd name="T43" fmla="*/ 185 h 262"/>
              <a:gd name="T44" fmla="*/ 204 w 204"/>
              <a:gd name="T45" fmla="*/ 118 h 262"/>
              <a:gd name="T46" fmla="*/ 192 w 204"/>
              <a:gd name="T47" fmla="*/ 54 h 262"/>
              <a:gd name="T48" fmla="*/ 188 w 204"/>
              <a:gd name="T49" fmla="*/ 4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8" y="48"/>
                </a:moveTo>
                <a:lnTo>
                  <a:pt x="140" y="60"/>
                </a:lnTo>
                <a:lnTo>
                  <a:pt x="89" y="16"/>
                </a:lnTo>
                <a:lnTo>
                  <a:pt x="92" y="9"/>
                </a:lnTo>
                <a:lnTo>
                  <a:pt x="54" y="0"/>
                </a:lnTo>
                <a:lnTo>
                  <a:pt x="41" y="35"/>
                </a:lnTo>
                <a:lnTo>
                  <a:pt x="35" y="35"/>
                </a:lnTo>
                <a:lnTo>
                  <a:pt x="38" y="35"/>
                </a:lnTo>
                <a:lnTo>
                  <a:pt x="57" y="73"/>
                </a:lnTo>
                <a:lnTo>
                  <a:pt x="19" y="124"/>
                </a:lnTo>
                <a:lnTo>
                  <a:pt x="6" y="166"/>
                </a:lnTo>
                <a:lnTo>
                  <a:pt x="6" y="160"/>
                </a:lnTo>
                <a:lnTo>
                  <a:pt x="6" y="166"/>
                </a:lnTo>
                <a:lnTo>
                  <a:pt x="0" y="204"/>
                </a:lnTo>
                <a:lnTo>
                  <a:pt x="3" y="243"/>
                </a:lnTo>
                <a:lnTo>
                  <a:pt x="0" y="243"/>
                </a:lnTo>
                <a:lnTo>
                  <a:pt x="3" y="246"/>
                </a:lnTo>
                <a:lnTo>
                  <a:pt x="57" y="262"/>
                </a:lnTo>
                <a:lnTo>
                  <a:pt x="128" y="256"/>
                </a:lnTo>
                <a:lnTo>
                  <a:pt x="137" y="240"/>
                </a:lnTo>
                <a:lnTo>
                  <a:pt x="137" y="208"/>
                </a:lnTo>
                <a:lnTo>
                  <a:pt x="195" y="185"/>
                </a:lnTo>
                <a:lnTo>
                  <a:pt x="204" y="118"/>
                </a:lnTo>
                <a:lnTo>
                  <a:pt x="192" y="54"/>
                </a:lnTo>
                <a:lnTo>
                  <a:pt x="188" y="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574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9 w 204"/>
              <a:gd name="T1" fmla="*/ 47 h 262"/>
              <a:gd name="T2" fmla="*/ 139 w 204"/>
              <a:gd name="T3" fmla="*/ 60 h 262"/>
              <a:gd name="T4" fmla="*/ 90 w 204"/>
              <a:gd name="T5" fmla="*/ 17 h 262"/>
              <a:gd name="T6" fmla="*/ 92 w 204"/>
              <a:gd name="T7" fmla="*/ 10 h 262"/>
              <a:gd name="T8" fmla="*/ 55 w 204"/>
              <a:gd name="T9" fmla="*/ 0 h 262"/>
              <a:gd name="T10" fmla="*/ 42 w 204"/>
              <a:gd name="T11" fmla="*/ 35 h 262"/>
              <a:gd name="T12" fmla="*/ 35 w 204"/>
              <a:gd name="T13" fmla="*/ 35 h 262"/>
              <a:gd name="T14" fmla="*/ 40 w 204"/>
              <a:gd name="T15" fmla="*/ 35 h 262"/>
              <a:gd name="T16" fmla="*/ 57 w 204"/>
              <a:gd name="T17" fmla="*/ 72 h 262"/>
              <a:gd name="T18" fmla="*/ 20 w 204"/>
              <a:gd name="T19" fmla="*/ 125 h 262"/>
              <a:gd name="T20" fmla="*/ 7 w 204"/>
              <a:gd name="T21" fmla="*/ 167 h 262"/>
              <a:gd name="T22" fmla="*/ 7 w 204"/>
              <a:gd name="T23" fmla="*/ 160 h 262"/>
              <a:gd name="T24" fmla="*/ 7 w 204"/>
              <a:gd name="T25" fmla="*/ 167 h 262"/>
              <a:gd name="T26" fmla="*/ 0 w 204"/>
              <a:gd name="T27" fmla="*/ 205 h 262"/>
              <a:gd name="T28" fmla="*/ 5 w 204"/>
              <a:gd name="T29" fmla="*/ 242 h 262"/>
              <a:gd name="T30" fmla="*/ 0 w 204"/>
              <a:gd name="T31" fmla="*/ 242 h 262"/>
              <a:gd name="T32" fmla="*/ 5 w 204"/>
              <a:gd name="T33" fmla="*/ 247 h 262"/>
              <a:gd name="T34" fmla="*/ 57 w 204"/>
              <a:gd name="T35" fmla="*/ 262 h 262"/>
              <a:gd name="T36" fmla="*/ 129 w 204"/>
              <a:gd name="T37" fmla="*/ 257 h 262"/>
              <a:gd name="T38" fmla="*/ 137 w 204"/>
              <a:gd name="T39" fmla="*/ 240 h 262"/>
              <a:gd name="T40" fmla="*/ 137 w 204"/>
              <a:gd name="T41" fmla="*/ 207 h 262"/>
              <a:gd name="T42" fmla="*/ 194 w 204"/>
              <a:gd name="T43" fmla="*/ 185 h 262"/>
              <a:gd name="T44" fmla="*/ 204 w 204"/>
              <a:gd name="T45" fmla="*/ 117 h 262"/>
              <a:gd name="T46" fmla="*/ 192 w 204"/>
              <a:gd name="T47" fmla="*/ 55 h 262"/>
              <a:gd name="T48" fmla="*/ 189 w 204"/>
              <a:gd name="T49" fmla="*/ 4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9" y="47"/>
                </a:moveTo>
                <a:lnTo>
                  <a:pt x="139" y="60"/>
                </a:lnTo>
                <a:lnTo>
                  <a:pt x="90" y="17"/>
                </a:lnTo>
                <a:lnTo>
                  <a:pt x="92" y="10"/>
                </a:lnTo>
                <a:lnTo>
                  <a:pt x="55" y="0"/>
                </a:lnTo>
                <a:lnTo>
                  <a:pt x="42" y="35"/>
                </a:lnTo>
                <a:lnTo>
                  <a:pt x="35" y="35"/>
                </a:lnTo>
                <a:lnTo>
                  <a:pt x="40" y="35"/>
                </a:lnTo>
                <a:lnTo>
                  <a:pt x="57" y="72"/>
                </a:lnTo>
                <a:lnTo>
                  <a:pt x="20" y="125"/>
                </a:lnTo>
                <a:lnTo>
                  <a:pt x="7" y="167"/>
                </a:lnTo>
                <a:lnTo>
                  <a:pt x="7" y="160"/>
                </a:lnTo>
                <a:lnTo>
                  <a:pt x="7" y="167"/>
                </a:lnTo>
                <a:lnTo>
                  <a:pt x="0" y="205"/>
                </a:lnTo>
                <a:lnTo>
                  <a:pt x="5" y="242"/>
                </a:lnTo>
                <a:lnTo>
                  <a:pt x="0" y="242"/>
                </a:lnTo>
                <a:lnTo>
                  <a:pt x="5" y="247"/>
                </a:lnTo>
                <a:lnTo>
                  <a:pt x="57" y="262"/>
                </a:lnTo>
                <a:lnTo>
                  <a:pt x="129" y="257"/>
                </a:lnTo>
                <a:lnTo>
                  <a:pt x="137" y="240"/>
                </a:lnTo>
                <a:lnTo>
                  <a:pt x="137" y="207"/>
                </a:lnTo>
                <a:lnTo>
                  <a:pt x="194" y="185"/>
                </a:lnTo>
                <a:lnTo>
                  <a:pt x="204" y="117"/>
                </a:lnTo>
                <a:lnTo>
                  <a:pt x="192" y="55"/>
                </a:lnTo>
                <a:lnTo>
                  <a:pt x="189" y="4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573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572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48 h 67"/>
              <a:gd name="T4" fmla="*/ 22 w 86"/>
              <a:gd name="T5" fmla="*/ 67 h 67"/>
              <a:gd name="T6" fmla="*/ 0 w 86"/>
              <a:gd name="T7" fmla="*/ 29 h 67"/>
              <a:gd name="T8" fmla="*/ 35 w 86"/>
              <a:gd name="T9" fmla="*/ 0 h 67"/>
              <a:gd name="T10" fmla="*/ 32 w 86"/>
              <a:gd name="T11" fmla="*/ 0 h 67"/>
              <a:gd name="T12" fmla="*/ 35 w 86"/>
              <a:gd name="T13" fmla="*/ 3 h 67"/>
              <a:gd name="T14" fmla="*/ 83 w 86"/>
              <a:gd name="T15" fmla="*/ 19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48"/>
                </a:lnTo>
                <a:lnTo>
                  <a:pt x="22" y="67"/>
                </a:lnTo>
                <a:lnTo>
                  <a:pt x="0" y="29"/>
                </a:lnTo>
                <a:lnTo>
                  <a:pt x="35" y="0"/>
                </a:lnTo>
                <a:lnTo>
                  <a:pt x="32" y="0"/>
                </a:lnTo>
                <a:lnTo>
                  <a:pt x="35" y="3"/>
                </a:lnTo>
                <a:lnTo>
                  <a:pt x="83" y="19"/>
                </a:lnTo>
                <a:lnTo>
                  <a:pt x="86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571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50 h 67"/>
              <a:gd name="T4" fmla="*/ 20 w 86"/>
              <a:gd name="T5" fmla="*/ 67 h 67"/>
              <a:gd name="T6" fmla="*/ 0 w 86"/>
              <a:gd name="T7" fmla="*/ 30 h 67"/>
              <a:gd name="T8" fmla="*/ 35 w 86"/>
              <a:gd name="T9" fmla="*/ 0 h 67"/>
              <a:gd name="T10" fmla="*/ 30 w 86"/>
              <a:gd name="T11" fmla="*/ 0 h 67"/>
              <a:gd name="T12" fmla="*/ 35 w 86"/>
              <a:gd name="T13" fmla="*/ 5 h 67"/>
              <a:gd name="T14" fmla="*/ 83 w 86"/>
              <a:gd name="T15" fmla="*/ 20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50"/>
                </a:lnTo>
                <a:lnTo>
                  <a:pt x="20" y="67"/>
                </a:lnTo>
                <a:lnTo>
                  <a:pt x="0" y="30"/>
                </a:lnTo>
                <a:lnTo>
                  <a:pt x="35" y="0"/>
                </a:lnTo>
                <a:lnTo>
                  <a:pt x="30" y="0"/>
                </a:lnTo>
                <a:lnTo>
                  <a:pt x="35" y="5"/>
                </a:lnTo>
                <a:lnTo>
                  <a:pt x="83" y="20"/>
                </a:lnTo>
                <a:lnTo>
                  <a:pt x="86" y="2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570"/>
          <p:cNvSpPr>
            <a:spLocks/>
          </p:cNvSpPr>
          <p:nvPr/>
        </p:nvSpPr>
        <p:spPr bwMode="auto">
          <a:xfrm>
            <a:off x="4594820" y="4011843"/>
            <a:ext cx="184086" cy="90782"/>
          </a:xfrm>
          <a:custGeom>
            <a:avLst/>
            <a:gdLst>
              <a:gd name="T0" fmla="*/ 89 w 182"/>
              <a:gd name="T1" fmla="*/ 0 h 90"/>
              <a:gd name="T2" fmla="*/ 166 w 182"/>
              <a:gd name="T3" fmla="*/ 7 h 90"/>
              <a:gd name="T4" fmla="*/ 182 w 182"/>
              <a:gd name="T5" fmla="*/ 16 h 90"/>
              <a:gd name="T6" fmla="*/ 172 w 182"/>
              <a:gd name="T7" fmla="*/ 77 h 90"/>
              <a:gd name="T8" fmla="*/ 108 w 182"/>
              <a:gd name="T9" fmla="*/ 90 h 90"/>
              <a:gd name="T10" fmla="*/ 51 w 182"/>
              <a:gd name="T11" fmla="*/ 58 h 90"/>
              <a:gd name="T12" fmla="*/ 6 w 182"/>
              <a:gd name="T13" fmla="*/ 55 h 90"/>
              <a:gd name="T14" fmla="*/ 6 w 182"/>
              <a:gd name="T15" fmla="*/ 32 h 90"/>
              <a:gd name="T16" fmla="*/ 3 w 182"/>
              <a:gd name="T17" fmla="*/ 26 h 90"/>
              <a:gd name="T18" fmla="*/ 0 w 182"/>
              <a:gd name="T19" fmla="*/ 23 h 90"/>
              <a:gd name="T20" fmla="*/ 9 w 182"/>
              <a:gd name="T21" fmla="*/ 26 h 90"/>
              <a:gd name="T22" fmla="*/ 80 w 182"/>
              <a:gd name="T23" fmla="*/ 20 h 90"/>
              <a:gd name="T24" fmla="*/ 89 w 182"/>
              <a:gd name="T25" fmla="*/ 4 h 90"/>
              <a:gd name="T26" fmla="*/ 89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9" y="0"/>
                </a:moveTo>
                <a:lnTo>
                  <a:pt x="166" y="7"/>
                </a:lnTo>
                <a:lnTo>
                  <a:pt x="182" y="16"/>
                </a:lnTo>
                <a:lnTo>
                  <a:pt x="172" y="77"/>
                </a:lnTo>
                <a:lnTo>
                  <a:pt x="108" y="90"/>
                </a:lnTo>
                <a:lnTo>
                  <a:pt x="51" y="58"/>
                </a:lnTo>
                <a:lnTo>
                  <a:pt x="6" y="55"/>
                </a:lnTo>
                <a:lnTo>
                  <a:pt x="6" y="32"/>
                </a:lnTo>
                <a:lnTo>
                  <a:pt x="3" y="26"/>
                </a:lnTo>
                <a:lnTo>
                  <a:pt x="0" y="23"/>
                </a:lnTo>
                <a:lnTo>
                  <a:pt x="9" y="26"/>
                </a:lnTo>
                <a:lnTo>
                  <a:pt x="80" y="20"/>
                </a:lnTo>
                <a:lnTo>
                  <a:pt x="89" y="4"/>
                </a:lnTo>
                <a:lnTo>
                  <a:pt x="8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569"/>
          <p:cNvSpPr>
            <a:spLocks/>
          </p:cNvSpPr>
          <p:nvPr/>
        </p:nvSpPr>
        <p:spPr bwMode="auto">
          <a:xfrm>
            <a:off x="4594820" y="4011843"/>
            <a:ext cx="181564" cy="90782"/>
          </a:xfrm>
          <a:custGeom>
            <a:avLst/>
            <a:gdLst>
              <a:gd name="T0" fmla="*/ 88 w 182"/>
              <a:gd name="T1" fmla="*/ 0 h 90"/>
              <a:gd name="T2" fmla="*/ 167 w 182"/>
              <a:gd name="T3" fmla="*/ 5 h 90"/>
              <a:gd name="T4" fmla="*/ 182 w 182"/>
              <a:gd name="T5" fmla="*/ 15 h 90"/>
              <a:gd name="T6" fmla="*/ 172 w 182"/>
              <a:gd name="T7" fmla="*/ 75 h 90"/>
              <a:gd name="T8" fmla="*/ 109 w 182"/>
              <a:gd name="T9" fmla="*/ 90 h 90"/>
              <a:gd name="T10" fmla="*/ 51 w 182"/>
              <a:gd name="T11" fmla="*/ 58 h 90"/>
              <a:gd name="T12" fmla="*/ 5 w 182"/>
              <a:gd name="T13" fmla="*/ 55 h 90"/>
              <a:gd name="T14" fmla="*/ 5 w 182"/>
              <a:gd name="T15" fmla="*/ 30 h 90"/>
              <a:gd name="T16" fmla="*/ 3 w 182"/>
              <a:gd name="T17" fmla="*/ 25 h 90"/>
              <a:gd name="T18" fmla="*/ 0 w 182"/>
              <a:gd name="T19" fmla="*/ 23 h 90"/>
              <a:gd name="T20" fmla="*/ 8 w 182"/>
              <a:gd name="T21" fmla="*/ 25 h 90"/>
              <a:gd name="T22" fmla="*/ 81 w 182"/>
              <a:gd name="T23" fmla="*/ 20 h 90"/>
              <a:gd name="T24" fmla="*/ 88 w 182"/>
              <a:gd name="T25" fmla="*/ 3 h 90"/>
              <a:gd name="T26" fmla="*/ 88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8" y="0"/>
                </a:moveTo>
                <a:lnTo>
                  <a:pt x="167" y="5"/>
                </a:lnTo>
                <a:lnTo>
                  <a:pt x="182" y="15"/>
                </a:lnTo>
                <a:lnTo>
                  <a:pt x="172" y="75"/>
                </a:lnTo>
                <a:lnTo>
                  <a:pt x="109" y="90"/>
                </a:lnTo>
                <a:lnTo>
                  <a:pt x="51" y="58"/>
                </a:lnTo>
                <a:lnTo>
                  <a:pt x="5" y="55"/>
                </a:lnTo>
                <a:lnTo>
                  <a:pt x="5" y="30"/>
                </a:lnTo>
                <a:lnTo>
                  <a:pt x="3" y="25"/>
                </a:lnTo>
                <a:lnTo>
                  <a:pt x="0" y="23"/>
                </a:lnTo>
                <a:lnTo>
                  <a:pt x="8" y="25"/>
                </a:lnTo>
                <a:lnTo>
                  <a:pt x="81" y="20"/>
                </a:lnTo>
                <a:lnTo>
                  <a:pt x="88" y="3"/>
                </a:lnTo>
                <a:lnTo>
                  <a:pt x="8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568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6 h 74"/>
              <a:gd name="T4" fmla="*/ 93 w 135"/>
              <a:gd name="T5" fmla="*/ 70 h 74"/>
              <a:gd name="T6" fmla="*/ 90 w 135"/>
              <a:gd name="T7" fmla="*/ 74 h 74"/>
              <a:gd name="T8" fmla="*/ 93 w 135"/>
              <a:gd name="T9" fmla="*/ 70 h 74"/>
              <a:gd name="T10" fmla="*/ 77 w 135"/>
              <a:gd name="T11" fmla="*/ 61 h 74"/>
              <a:gd name="T12" fmla="*/ 0 w 135"/>
              <a:gd name="T13" fmla="*/ 54 h 74"/>
              <a:gd name="T14" fmla="*/ 0 w 135"/>
              <a:gd name="T15" fmla="*/ 26 h 74"/>
              <a:gd name="T16" fmla="*/ 58 w 135"/>
              <a:gd name="T17" fmla="*/ 3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6"/>
                </a:lnTo>
                <a:lnTo>
                  <a:pt x="93" y="70"/>
                </a:lnTo>
                <a:lnTo>
                  <a:pt x="90" y="74"/>
                </a:lnTo>
                <a:lnTo>
                  <a:pt x="93" y="70"/>
                </a:lnTo>
                <a:lnTo>
                  <a:pt x="77" y="61"/>
                </a:lnTo>
                <a:lnTo>
                  <a:pt x="0" y="54"/>
                </a:lnTo>
                <a:lnTo>
                  <a:pt x="0" y="26"/>
                </a:lnTo>
                <a:lnTo>
                  <a:pt x="58" y="3"/>
                </a:lnTo>
                <a:lnTo>
                  <a:pt x="5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567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5 h 74"/>
              <a:gd name="T4" fmla="*/ 93 w 135"/>
              <a:gd name="T5" fmla="*/ 69 h 74"/>
              <a:gd name="T6" fmla="*/ 90 w 135"/>
              <a:gd name="T7" fmla="*/ 74 h 74"/>
              <a:gd name="T8" fmla="*/ 93 w 135"/>
              <a:gd name="T9" fmla="*/ 69 h 74"/>
              <a:gd name="T10" fmla="*/ 78 w 135"/>
              <a:gd name="T11" fmla="*/ 59 h 74"/>
              <a:gd name="T12" fmla="*/ 0 w 135"/>
              <a:gd name="T13" fmla="*/ 54 h 74"/>
              <a:gd name="T14" fmla="*/ 0 w 135"/>
              <a:gd name="T15" fmla="*/ 25 h 74"/>
              <a:gd name="T16" fmla="*/ 58 w 135"/>
              <a:gd name="T17" fmla="*/ 2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5"/>
                </a:lnTo>
                <a:lnTo>
                  <a:pt x="93" y="69"/>
                </a:lnTo>
                <a:lnTo>
                  <a:pt x="90" y="74"/>
                </a:lnTo>
                <a:lnTo>
                  <a:pt x="93" y="69"/>
                </a:lnTo>
                <a:lnTo>
                  <a:pt x="78" y="59"/>
                </a:lnTo>
                <a:lnTo>
                  <a:pt x="0" y="54"/>
                </a:lnTo>
                <a:lnTo>
                  <a:pt x="0" y="25"/>
                </a:lnTo>
                <a:lnTo>
                  <a:pt x="58" y="2"/>
                </a:lnTo>
                <a:lnTo>
                  <a:pt x="58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566"/>
          <p:cNvSpPr>
            <a:spLocks/>
          </p:cNvSpPr>
          <p:nvPr/>
        </p:nvSpPr>
        <p:spPr bwMode="auto">
          <a:xfrm>
            <a:off x="4736036" y="3797498"/>
            <a:ext cx="191651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3 h 192"/>
              <a:gd name="T4" fmla="*/ 4 w 189"/>
              <a:gd name="T5" fmla="*/ 29 h 192"/>
              <a:gd name="T6" fmla="*/ 16 w 189"/>
              <a:gd name="T7" fmla="*/ 93 h 192"/>
              <a:gd name="T8" fmla="*/ 7 w 189"/>
              <a:gd name="T9" fmla="*/ 157 h 192"/>
              <a:gd name="T10" fmla="*/ 84 w 189"/>
              <a:gd name="T11" fmla="*/ 183 h 192"/>
              <a:gd name="T12" fmla="*/ 84 w 189"/>
              <a:gd name="T13" fmla="*/ 186 h 192"/>
              <a:gd name="T14" fmla="*/ 148 w 189"/>
              <a:gd name="T15" fmla="*/ 192 h 192"/>
              <a:gd name="T16" fmla="*/ 189 w 189"/>
              <a:gd name="T17" fmla="*/ 151 h 192"/>
              <a:gd name="T18" fmla="*/ 157 w 189"/>
              <a:gd name="T19" fmla="*/ 71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3"/>
                </a:lnTo>
                <a:lnTo>
                  <a:pt x="4" y="29"/>
                </a:lnTo>
                <a:lnTo>
                  <a:pt x="16" y="93"/>
                </a:lnTo>
                <a:lnTo>
                  <a:pt x="7" y="157"/>
                </a:lnTo>
                <a:lnTo>
                  <a:pt x="84" y="183"/>
                </a:lnTo>
                <a:lnTo>
                  <a:pt x="84" y="186"/>
                </a:lnTo>
                <a:lnTo>
                  <a:pt x="148" y="192"/>
                </a:lnTo>
                <a:lnTo>
                  <a:pt x="189" y="151"/>
                </a:lnTo>
                <a:lnTo>
                  <a:pt x="157" y="71"/>
                </a:lnTo>
                <a:lnTo>
                  <a:pt x="164" y="35"/>
                </a:lnTo>
                <a:lnTo>
                  <a:pt x="10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565"/>
          <p:cNvSpPr>
            <a:spLocks/>
          </p:cNvSpPr>
          <p:nvPr/>
        </p:nvSpPr>
        <p:spPr bwMode="auto">
          <a:xfrm>
            <a:off x="4736036" y="3797498"/>
            <a:ext cx="189130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2 h 192"/>
              <a:gd name="T4" fmla="*/ 3 w 189"/>
              <a:gd name="T5" fmla="*/ 30 h 192"/>
              <a:gd name="T6" fmla="*/ 15 w 189"/>
              <a:gd name="T7" fmla="*/ 92 h 192"/>
              <a:gd name="T8" fmla="*/ 5 w 189"/>
              <a:gd name="T9" fmla="*/ 157 h 192"/>
              <a:gd name="T10" fmla="*/ 83 w 189"/>
              <a:gd name="T11" fmla="*/ 182 h 192"/>
              <a:gd name="T12" fmla="*/ 83 w 189"/>
              <a:gd name="T13" fmla="*/ 187 h 192"/>
              <a:gd name="T14" fmla="*/ 149 w 189"/>
              <a:gd name="T15" fmla="*/ 192 h 192"/>
              <a:gd name="T16" fmla="*/ 189 w 189"/>
              <a:gd name="T17" fmla="*/ 152 h 192"/>
              <a:gd name="T18" fmla="*/ 156 w 189"/>
              <a:gd name="T19" fmla="*/ 72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2"/>
                </a:lnTo>
                <a:lnTo>
                  <a:pt x="3" y="30"/>
                </a:lnTo>
                <a:lnTo>
                  <a:pt x="15" y="92"/>
                </a:lnTo>
                <a:lnTo>
                  <a:pt x="5" y="157"/>
                </a:lnTo>
                <a:lnTo>
                  <a:pt x="83" y="182"/>
                </a:lnTo>
                <a:lnTo>
                  <a:pt x="83" y="187"/>
                </a:lnTo>
                <a:lnTo>
                  <a:pt x="149" y="192"/>
                </a:lnTo>
                <a:lnTo>
                  <a:pt x="189" y="152"/>
                </a:lnTo>
                <a:lnTo>
                  <a:pt x="156" y="72"/>
                </a:lnTo>
                <a:lnTo>
                  <a:pt x="164" y="35"/>
                </a:lnTo>
                <a:lnTo>
                  <a:pt x="103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564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6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5 h 61"/>
              <a:gd name="T8" fmla="*/ 3 w 105"/>
              <a:gd name="T9" fmla="*/ 41 h 61"/>
              <a:gd name="T10" fmla="*/ 0 w 105"/>
              <a:gd name="T11" fmla="*/ 45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6"/>
                </a:moveTo>
                <a:lnTo>
                  <a:pt x="105" y="61"/>
                </a:lnTo>
                <a:lnTo>
                  <a:pt x="38" y="61"/>
                </a:lnTo>
                <a:lnTo>
                  <a:pt x="0" y="45"/>
                </a:lnTo>
                <a:lnTo>
                  <a:pt x="3" y="41"/>
                </a:lnTo>
                <a:lnTo>
                  <a:pt x="0" y="45"/>
                </a:lnTo>
                <a:lnTo>
                  <a:pt x="3" y="41"/>
                </a:lnTo>
                <a:lnTo>
                  <a:pt x="45" y="0"/>
                </a:lnTo>
                <a:lnTo>
                  <a:pt x="105" y="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1563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5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6 h 61"/>
              <a:gd name="T8" fmla="*/ 3 w 105"/>
              <a:gd name="T9" fmla="*/ 41 h 61"/>
              <a:gd name="T10" fmla="*/ 0 w 105"/>
              <a:gd name="T11" fmla="*/ 46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5"/>
                </a:moveTo>
                <a:lnTo>
                  <a:pt x="105" y="61"/>
                </a:lnTo>
                <a:lnTo>
                  <a:pt x="38" y="61"/>
                </a:lnTo>
                <a:lnTo>
                  <a:pt x="0" y="46"/>
                </a:lnTo>
                <a:lnTo>
                  <a:pt x="3" y="41"/>
                </a:lnTo>
                <a:lnTo>
                  <a:pt x="0" y="46"/>
                </a:lnTo>
                <a:lnTo>
                  <a:pt x="3" y="41"/>
                </a:lnTo>
                <a:lnTo>
                  <a:pt x="45" y="0"/>
                </a:lnTo>
                <a:lnTo>
                  <a:pt x="105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1562"/>
          <p:cNvSpPr>
            <a:spLocks/>
          </p:cNvSpPr>
          <p:nvPr/>
        </p:nvSpPr>
        <p:spPr bwMode="auto">
          <a:xfrm>
            <a:off x="4773863" y="4026973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1561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9 h 86"/>
              <a:gd name="T2" fmla="*/ 99 w 118"/>
              <a:gd name="T3" fmla="*/ 86 h 86"/>
              <a:gd name="T4" fmla="*/ 48 w 118"/>
              <a:gd name="T5" fmla="*/ 73 h 86"/>
              <a:gd name="T6" fmla="*/ 0 w 118"/>
              <a:gd name="T7" fmla="*/ 57 h 86"/>
              <a:gd name="T8" fmla="*/ 6 w 118"/>
              <a:gd name="T9" fmla="*/ 57 h 86"/>
              <a:gd name="T10" fmla="*/ 13 w 118"/>
              <a:gd name="T11" fmla="*/ 0 h 86"/>
              <a:gd name="T12" fmla="*/ 51 w 118"/>
              <a:gd name="T13" fmla="*/ 16 h 86"/>
              <a:gd name="T14" fmla="*/ 115 w 118"/>
              <a:gd name="T15" fmla="*/ 16 h 86"/>
              <a:gd name="T16" fmla="*/ 118 w 118"/>
              <a:gd name="T17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9"/>
                </a:moveTo>
                <a:lnTo>
                  <a:pt x="99" y="86"/>
                </a:lnTo>
                <a:lnTo>
                  <a:pt x="48" y="73"/>
                </a:lnTo>
                <a:lnTo>
                  <a:pt x="0" y="57"/>
                </a:lnTo>
                <a:lnTo>
                  <a:pt x="6" y="57"/>
                </a:lnTo>
                <a:lnTo>
                  <a:pt x="13" y="0"/>
                </a:lnTo>
                <a:lnTo>
                  <a:pt x="51" y="16"/>
                </a:lnTo>
                <a:lnTo>
                  <a:pt x="115" y="16"/>
                </a:lnTo>
                <a:lnTo>
                  <a:pt x="118" y="1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1560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8 h 86"/>
              <a:gd name="T2" fmla="*/ 100 w 118"/>
              <a:gd name="T3" fmla="*/ 86 h 86"/>
              <a:gd name="T4" fmla="*/ 48 w 118"/>
              <a:gd name="T5" fmla="*/ 73 h 86"/>
              <a:gd name="T6" fmla="*/ 0 w 118"/>
              <a:gd name="T7" fmla="*/ 56 h 86"/>
              <a:gd name="T8" fmla="*/ 5 w 118"/>
              <a:gd name="T9" fmla="*/ 56 h 86"/>
              <a:gd name="T10" fmla="*/ 13 w 118"/>
              <a:gd name="T11" fmla="*/ 0 h 86"/>
              <a:gd name="T12" fmla="*/ 50 w 118"/>
              <a:gd name="T13" fmla="*/ 15 h 86"/>
              <a:gd name="T14" fmla="*/ 115 w 118"/>
              <a:gd name="T15" fmla="*/ 15 h 86"/>
              <a:gd name="T16" fmla="*/ 118 w 118"/>
              <a:gd name="T17" fmla="*/ 1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8"/>
                </a:moveTo>
                <a:lnTo>
                  <a:pt x="100" y="86"/>
                </a:lnTo>
                <a:lnTo>
                  <a:pt x="48" y="73"/>
                </a:lnTo>
                <a:lnTo>
                  <a:pt x="0" y="56"/>
                </a:lnTo>
                <a:lnTo>
                  <a:pt x="5" y="56"/>
                </a:lnTo>
                <a:lnTo>
                  <a:pt x="13" y="0"/>
                </a:lnTo>
                <a:lnTo>
                  <a:pt x="50" y="15"/>
                </a:lnTo>
                <a:lnTo>
                  <a:pt x="115" y="15"/>
                </a:lnTo>
                <a:lnTo>
                  <a:pt x="118" y="1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1559"/>
          <p:cNvSpPr>
            <a:spLocks/>
          </p:cNvSpPr>
          <p:nvPr/>
        </p:nvSpPr>
        <p:spPr bwMode="auto">
          <a:xfrm>
            <a:off x="4703254" y="4087494"/>
            <a:ext cx="103390" cy="50434"/>
          </a:xfrm>
          <a:custGeom>
            <a:avLst/>
            <a:gdLst>
              <a:gd name="T0" fmla="*/ 96 w 103"/>
              <a:gd name="T1" fmla="*/ 23 h 51"/>
              <a:gd name="T2" fmla="*/ 77 w 103"/>
              <a:gd name="T3" fmla="*/ 42 h 51"/>
              <a:gd name="T4" fmla="*/ 13 w 103"/>
              <a:gd name="T5" fmla="*/ 51 h 51"/>
              <a:gd name="T6" fmla="*/ 4 w 103"/>
              <a:gd name="T7" fmla="*/ 45 h 51"/>
              <a:gd name="T8" fmla="*/ 0 w 103"/>
              <a:gd name="T9" fmla="*/ 13 h 51"/>
              <a:gd name="T10" fmla="*/ 64 w 103"/>
              <a:gd name="T11" fmla="*/ 0 h 51"/>
              <a:gd name="T12" fmla="*/ 58 w 103"/>
              <a:gd name="T13" fmla="*/ 0 h 51"/>
              <a:gd name="T14" fmla="*/ 103 w 103"/>
              <a:gd name="T15" fmla="*/ 16 h 51"/>
              <a:gd name="T16" fmla="*/ 96 w 103"/>
              <a:gd name="T17" fmla="*/ 2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6" y="23"/>
                </a:moveTo>
                <a:lnTo>
                  <a:pt x="77" y="42"/>
                </a:lnTo>
                <a:lnTo>
                  <a:pt x="13" y="51"/>
                </a:lnTo>
                <a:lnTo>
                  <a:pt x="4" y="45"/>
                </a:lnTo>
                <a:lnTo>
                  <a:pt x="0" y="13"/>
                </a:lnTo>
                <a:lnTo>
                  <a:pt x="64" y="0"/>
                </a:lnTo>
                <a:lnTo>
                  <a:pt x="58" y="0"/>
                </a:lnTo>
                <a:lnTo>
                  <a:pt x="103" y="16"/>
                </a:lnTo>
                <a:lnTo>
                  <a:pt x="96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5" name="Freeform 1558"/>
          <p:cNvSpPr>
            <a:spLocks/>
          </p:cNvSpPr>
          <p:nvPr/>
        </p:nvSpPr>
        <p:spPr bwMode="auto">
          <a:xfrm>
            <a:off x="4703254" y="4087494"/>
            <a:ext cx="103390" cy="52957"/>
          </a:xfrm>
          <a:custGeom>
            <a:avLst/>
            <a:gdLst>
              <a:gd name="T0" fmla="*/ 95 w 103"/>
              <a:gd name="T1" fmla="*/ 24 h 51"/>
              <a:gd name="T2" fmla="*/ 78 w 103"/>
              <a:gd name="T3" fmla="*/ 41 h 51"/>
              <a:gd name="T4" fmla="*/ 13 w 103"/>
              <a:gd name="T5" fmla="*/ 51 h 51"/>
              <a:gd name="T6" fmla="*/ 3 w 103"/>
              <a:gd name="T7" fmla="*/ 44 h 51"/>
              <a:gd name="T8" fmla="*/ 0 w 103"/>
              <a:gd name="T9" fmla="*/ 15 h 51"/>
              <a:gd name="T10" fmla="*/ 63 w 103"/>
              <a:gd name="T11" fmla="*/ 0 h 51"/>
              <a:gd name="T12" fmla="*/ 58 w 103"/>
              <a:gd name="T13" fmla="*/ 0 h 51"/>
              <a:gd name="T14" fmla="*/ 103 w 103"/>
              <a:gd name="T15" fmla="*/ 17 h 51"/>
              <a:gd name="T16" fmla="*/ 95 w 103"/>
              <a:gd name="T17" fmla="*/ 2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5" y="24"/>
                </a:moveTo>
                <a:lnTo>
                  <a:pt x="78" y="41"/>
                </a:lnTo>
                <a:lnTo>
                  <a:pt x="13" y="51"/>
                </a:lnTo>
                <a:lnTo>
                  <a:pt x="3" y="44"/>
                </a:lnTo>
                <a:lnTo>
                  <a:pt x="0" y="15"/>
                </a:lnTo>
                <a:lnTo>
                  <a:pt x="63" y="0"/>
                </a:lnTo>
                <a:lnTo>
                  <a:pt x="58" y="0"/>
                </a:lnTo>
                <a:lnTo>
                  <a:pt x="103" y="17"/>
                </a:lnTo>
                <a:lnTo>
                  <a:pt x="95" y="2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6" name="Freeform 1557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2 h 58"/>
              <a:gd name="T4" fmla="*/ 51 w 51"/>
              <a:gd name="T5" fmla="*/ 3 h 58"/>
              <a:gd name="T6" fmla="*/ 7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2"/>
                </a:lnTo>
                <a:lnTo>
                  <a:pt x="51" y="3"/>
                </a:lnTo>
                <a:lnTo>
                  <a:pt x="7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7" name="Freeform 1556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3 h 58"/>
              <a:gd name="T4" fmla="*/ 51 w 51"/>
              <a:gd name="T5" fmla="*/ 3 h 58"/>
              <a:gd name="T6" fmla="*/ 8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3"/>
                </a:lnTo>
                <a:lnTo>
                  <a:pt x="51" y="3"/>
                </a:lnTo>
                <a:lnTo>
                  <a:pt x="8" y="0"/>
                </a:lnTo>
                <a:lnTo>
                  <a:pt x="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8" name="Freeform 1555"/>
          <p:cNvSpPr>
            <a:spLocks/>
          </p:cNvSpPr>
          <p:nvPr/>
        </p:nvSpPr>
        <p:spPr bwMode="auto">
          <a:xfrm>
            <a:off x="4804123" y="4221146"/>
            <a:ext cx="55478" cy="68086"/>
          </a:xfrm>
          <a:custGeom>
            <a:avLst/>
            <a:gdLst>
              <a:gd name="T0" fmla="*/ 0 w 54"/>
              <a:gd name="T1" fmla="*/ 4 h 68"/>
              <a:gd name="T2" fmla="*/ 25 w 54"/>
              <a:gd name="T3" fmla="*/ 61 h 68"/>
              <a:gd name="T4" fmla="*/ 25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4"/>
                </a:moveTo>
                <a:lnTo>
                  <a:pt x="25" y="61"/>
                </a:lnTo>
                <a:lnTo>
                  <a:pt x="25" y="68"/>
                </a:lnTo>
                <a:lnTo>
                  <a:pt x="54" y="58"/>
                </a:lnTo>
                <a:lnTo>
                  <a:pt x="28" y="0"/>
                </a:lnTo>
                <a:lnTo>
                  <a:pt x="0" y="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9" name="Freeform 1554"/>
          <p:cNvSpPr>
            <a:spLocks/>
          </p:cNvSpPr>
          <p:nvPr/>
        </p:nvSpPr>
        <p:spPr bwMode="auto">
          <a:xfrm>
            <a:off x="4804123" y="4221146"/>
            <a:ext cx="52955" cy="68086"/>
          </a:xfrm>
          <a:custGeom>
            <a:avLst/>
            <a:gdLst>
              <a:gd name="T0" fmla="*/ 0 w 54"/>
              <a:gd name="T1" fmla="*/ 3 h 68"/>
              <a:gd name="T2" fmla="*/ 26 w 54"/>
              <a:gd name="T3" fmla="*/ 60 h 68"/>
              <a:gd name="T4" fmla="*/ 26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3"/>
                </a:moveTo>
                <a:lnTo>
                  <a:pt x="26" y="60"/>
                </a:lnTo>
                <a:lnTo>
                  <a:pt x="26" y="68"/>
                </a:lnTo>
                <a:lnTo>
                  <a:pt x="54" y="58"/>
                </a:lnTo>
                <a:lnTo>
                  <a:pt x="28" y="0"/>
                </a:lnTo>
                <a:lnTo>
                  <a:pt x="0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0" name="Freeform 1553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6 h 58"/>
              <a:gd name="T2" fmla="*/ 42 w 67"/>
              <a:gd name="T3" fmla="*/ 0 h 58"/>
              <a:gd name="T4" fmla="*/ 67 w 67"/>
              <a:gd name="T5" fmla="*/ 23 h 58"/>
              <a:gd name="T6" fmla="*/ 16 w 67"/>
              <a:gd name="T7" fmla="*/ 58 h 58"/>
              <a:gd name="T8" fmla="*/ 0 w 67"/>
              <a:gd name="T9" fmla="*/ 2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6"/>
                </a:moveTo>
                <a:lnTo>
                  <a:pt x="42" y="0"/>
                </a:lnTo>
                <a:lnTo>
                  <a:pt x="67" y="23"/>
                </a:lnTo>
                <a:lnTo>
                  <a:pt x="16" y="58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1" name="Freeform 1552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5 h 58"/>
              <a:gd name="T2" fmla="*/ 42 w 67"/>
              <a:gd name="T3" fmla="*/ 0 h 58"/>
              <a:gd name="T4" fmla="*/ 67 w 67"/>
              <a:gd name="T5" fmla="*/ 23 h 58"/>
              <a:gd name="T6" fmla="*/ 15 w 67"/>
              <a:gd name="T7" fmla="*/ 58 h 58"/>
              <a:gd name="T8" fmla="*/ 0 w 67"/>
              <a:gd name="T9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5"/>
                </a:moveTo>
                <a:lnTo>
                  <a:pt x="42" y="0"/>
                </a:lnTo>
                <a:lnTo>
                  <a:pt x="67" y="23"/>
                </a:lnTo>
                <a:lnTo>
                  <a:pt x="15" y="58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2" name="Freeform 1551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7 w 115"/>
              <a:gd name="T3" fmla="*/ 103 h 122"/>
              <a:gd name="T4" fmla="*/ 35 w 115"/>
              <a:gd name="T5" fmla="*/ 99 h 122"/>
              <a:gd name="T6" fmla="*/ 45 w 115"/>
              <a:gd name="T7" fmla="*/ 122 h 122"/>
              <a:gd name="T8" fmla="*/ 87 w 115"/>
              <a:gd name="T9" fmla="*/ 96 h 122"/>
              <a:gd name="T10" fmla="*/ 112 w 115"/>
              <a:gd name="T11" fmla="*/ 119 h 122"/>
              <a:gd name="T12" fmla="*/ 109 w 115"/>
              <a:gd name="T13" fmla="*/ 122 h 122"/>
              <a:gd name="T14" fmla="*/ 112 w 115"/>
              <a:gd name="T15" fmla="*/ 122 h 122"/>
              <a:gd name="T16" fmla="*/ 115 w 115"/>
              <a:gd name="T17" fmla="*/ 39 h 122"/>
              <a:gd name="T18" fmla="*/ 64 w 115"/>
              <a:gd name="T19" fmla="*/ 0 h 122"/>
              <a:gd name="T20" fmla="*/ 61 w 115"/>
              <a:gd name="T21" fmla="*/ 0 h 122"/>
              <a:gd name="T22" fmla="*/ 58 w 115"/>
              <a:gd name="T23" fmla="*/ 32 h 122"/>
              <a:gd name="T24" fmla="*/ 51 w 115"/>
              <a:gd name="T25" fmla="*/ 35 h 122"/>
              <a:gd name="T26" fmla="*/ 48 w 115"/>
              <a:gd name="T27" fmla="*/ 64 h 122"/>
              <a:gd name="T28" fmla="*/ 0 w 115"/>
              <a:gd name="T29" fmla="*/ 87 h 122"/>
              <a:gd name="T30" fmla="*/ 0 w 115"/>
              <a:gd name="T31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7" y="103"/>
                </a:lnTo>
                <a:lnTo>
                  <a:pt x="35" y="99"/>
                </a:lnTo>
                <a:lnTo>
                  <a:pt x="45" y="122"/>
                </a:lnTo>
                <a:lnTo>
                  <a:pt x="87" y="96"/>
                </a:lnTo>
                <a:lnTo>
                  <a:pt x="112" y="119"/>
                </a:lnTo>
                <a:lnTo>
                  <a:pt x="109" y="122"/>
                </a:lnTo>
                <a:lnTo>
                  <a:pt x="112" y="122"/>
                </a:lnTo>
                <a:lnTo>
                  <a:pt x="115" y="39"/>
                </a:lnTo>
                <a:lnTo>
                  <a:pt x="64" y="0"/>
                </a:lnTo>
                <a:lnTo>
                  <a:pt x="61" y="0"/>
                </a:lnTo>
                <a:lnTo>
                  <a:pt x="58" y="32"/>
                </a:lnTo>
                <a:lnTo>
                  <a:pt x="51" y="35"/>
                </a:lnTo>
                <a:lnTo>
                  <a:pt x="48" y="64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3" name="Freeform 1550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8 w 115"/>
              <a:gd name="T3" fmla="*/ 102 h 122"/>
              <a:gd name="T4" fmla="*/ 35 w 115"/>
              <a:gd name="T5" fmla="*/ 100 h 122"/>
              <a:gd name="T6" fmla="*/ 45 w 115"/>
              <a:gd name="T7" fmla="*/ 122 h 122"/>
              <a:gd name="T8" fmla="*/ 88 w 115"/>
              <a:gd name="T9" fmla="*/ 97 h 122"/>
              <a:gd name="T10" fmla="*/ 113 w 115"/>
              <a:gd name="T11" fmla="*/ 120 h 122"/>
              <a:gd name="T12" fmla="*/ 110 w 115"/>
              <a:gd name="T13" fmla="*/ 122 h 122"/>
              <a:gd name="T14" fmla="*/ 113 w 115"/>
              <a:gd name="T15" fmla="*/ 122 h 122"/>
              <a:gd name="T16" fmla="*/ 115 w 115"/>
              <a:gd name="T17" fmla="*/ 40 h 122"/>
              <a:gd name="T18" fmla="*/ 65 w 115"/>
              <a:gd name="T19" fmla="*/ 0 h 122"/>
              <a:gd name="T20" fmla="*/ 60 w 115"/>
              <a:gd name="T21" fmla="*/ 0 h 122"/>
              <a:gd name="T22" fmla="*/ 58 w 115"/>
              <a:gd name="T23" fmla="*/ 32 h 122"/>
              <a:gd name="T24" fmla="*/ 50 w 115"/>
              <a:gd name="T25" fmla="*/ 35 h 122"/>
              <a:gd name="T26" fmla="*/ 48 w 115"/>
              <a:gd name="T27" fmla="*/ 65 h 122"/>
              <a:gd name="T28" fmla="*/ 0 w 115"/>
              <a:gd name="T29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8" y="102"/>
                </a:lnTo>
                <a:lnTo>
                  <a:pt x="35" y="100"/>
                </a:lnTo>
                <a:lnTo>
                  <a:pt x="45" y="122"/>
                </a:lnTo>
                <a:lnTo>
                  <a:pt x="88" y="97"/>
                </a:lnTo>
                <a:lnTo>
                  <a:pt x="113" y="120"/>
                </a:lnTo>
                <a:lnTo>
                  <a:pt x="110" y="122"/>
                </a:lnTo>
                <a:lnTo>
                  <a:pt x="113" y="122"/>
                </a:lnTo>
                <a:lnTo>
                  <a:pt x="115" y="40"/>
                </a:lnTo>
                <a:lnTo>
                  <a:pt x="65" y="0"/>
                </a:lnTo>
                <a:lnTo>
                  <a:pt x="60" y="0"/>
                </a:lnTo>
                <a:lnTo>
                  <a:pt x="58" y="32"/>
                </a:lnTo>
                <a:lnTo>
                  <a:pt x="50" y="35"/>
                </a:lnTo>
                <a:lnTo>
                  <a:pt x="48" y="65"/>
                </a:lnTo>
                <a:lnTo>
                  <a:pt x="0" y="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4" name="Freeform 1549"/>
          <p:cNvSpPr>
            <a:spLocks/>
          </p:cNvSpPr>
          <p:nvPr/>
        </p:nvSpPr>
        <p:spPr bwMode="auto">
          <a:xfrm>
            <a:off x="4980643" y="4203493"/>
            <a:ext cx="47912" cy="68087"/>
          </a:xfrm>
          <a:custGeom>
            <a:avLst/>
            <a:gdLst>
              <a:gd name="T0" fmla="*/ 3 w 48"/>
              <a:gd name="T1" fmla="*/ 58 h 68"/>
              <a:gd name="T2" fmla="*/ 16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19 w 48"/>
              <a:gd name="T9" fmla="*/ 10 h 68"/>
              <a:gd name="T10" fmla="*/ 0 w 48"/>
              <a:gd name="T11" fmla="*/ 20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6" y="68"/>
                </a:lnTo>
                <a:lnTo>
                  <a:pt x="48" y="29"/>
                </a:lnTo>
                <a:lnTo>
                  <a:pt x="38" y="0"/>
                </a:lnTo>
                <a:lnTo>
                  <a:pt x="19" y="10"/>
                </a:lnTo>
                <a:lnTo>
                  <a:pt x="0" y="20"/>
                </a:lnTo>
                <a:lnTo>
                  <a:pt x="3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5" name="Freeform 1548"/>
          <p:cNvSpPr>
            <a:spLocks/>
          </p:cNvSpPr>
          <p:nvPr/>
        </p:nvSpPr>
        <p:spPr bwMode="auto">
          <a:xfrm>
            <a:off x="4980643" y="4203493"/>
            <a:ext cx="47912" cy="70608"/>
          </a:xfrm>
          <a:custGeom>
            <a:avLst/>
            <a:gdLst>
              <a:gd name="T0" fmla="*/ 3 w 48"/>
              <a:gd name="T1" fmla="*/ 58 h 68"/>
              <a:gd name="T2" fmla="*/ 18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20 w 48"/>
              <a:gd name="T9" fmla="*/ 10 h 68"/>
              <a:gd name="T10" fmla="*/ 0 w 48"/>
              <a:gd name="T11" fmla="*/ 19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8" y="68"/>
                </a:lnTo>
                <a:lnTo>
                  <a:pt x="48" y="29"/>
                </a:lnTo>
                <a:lnTo>
                  <a:pt x="38" y="0"/>
                </a:lnTo>
                <a:lnTo>
                  <a:pt x="20" y="10"/>
                </a:lnTo>
                <a:lnTo>
                  <a:pt x="0" y="19"/>
                </a:lnTo>
                <a:lnTo>
                  <a:pt x="3" y="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6" name="Freeform 1547"/>
          <p:cNvSpPr>
            <a:spLocks/>
          </p:cNvSpPr>
          <p:nvPr/>
        </p:nvSpPr>
        <p:spPr bwMode="auto">
          <a:xfrm>
            <a:off x="4910035" y="4155582"/>
            <a:ext cx="113477" cy="105912"/>
          </a:xfrm>
          <a:custGeom>
            <a:avLst/>
            <a:gdLst>
              <a:gd name="T0" fmla="*/ 74 w 112"/>
              <a:gd name="T1" fmla="*/ 106 h 106"/>
              <a:gd name="T2" fmla="*/ 71 w 112"/>
              <a:gd name="T3" fmla="*/ 68 h 106"/>
              <a:gd name="T4" fmla="*/ 109 w 112"/>
              <a:gd name="T5" fmla="*/ 48 h 106"/>
              <a:gd name="T6" fmla="*/ 112 w 112"/>
              <a:gd name="T7" fmla="*/ 64 h 106"/>
              <a:gd name="T8" fmla="*/ 106 w 112"/>
              <a:gd name="T9" fmla="*/ 0 h 106"/>
              <a:gd name="T10" fmla="*/ 3 w 112"/>
              <a:gd name="T11" fmla="*/ 13 h 106"/>
              <a:gd name="T12" fmla="*/ 3 w 112"/>
              <a:gd name="T13" fmla="*/ 16 h 106"/>
              <a:gd name="T14" fmla="*/ 0 w 112"/>
              <a:gd name="T15" fmla="*/ 74 h 106"/>
              <a:gd name="T16" fmla="*/ 7 w 112"/>
              <a:gd name="T17" fmla="*/ 80 h 106"/>
              <a:gd name="T18" fmla="*/ 74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4" y="106"/>
                </a:moveTo>
                <a:lnTo>
                  <a:pt x="71" y="68"/>
                </a:lnTo>
                <a:lnTo>
                  <a:pt x="109" y="48"/>
                </a:lnTo>
                <a:lnTo>
                  <a:pt x="112" y="64"/>
                </a:lnTo>
                <a:lnTo>
                  <a:pt x="106" y="0"/>
                </a:lnTo>
                <a:lnTo>
                  <a:pt x="3" y="13"/>
                </a:lnTo>
                <a:lnTo>
                  <a:pt x="3" y="16"/>
                </a:lnTo>
                <a:lnTo>
                  <a:pt x="0" y="74"/>
                </a:lnTo>
                <a:lnTo>
                  <a:pt x="7" y="80"/>
                </a:lnTo>
                <a:lnTo>
                  <a:pt x="74" y="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7" name="Freeform 1546"/>
          <p:cNvSpPr>
            <a:spLocks/>
          </p:cNvSpPr>
          <p:nvPr/>
        </p:nvSpPr>
        <p:spPr bwMode="auto">
          <a:xfrm>
            <a:off x="4910035" y="4155582"/>
            <a:ext cx="113477" cy="108433"/>
          </a:xfrm>
          <a:custGeom>
            <a:avLst/>
            <a:gdLst>
              <a:gd name="T0" fmla="*/ 72 w 112"/>
              <a:gd name="T1" fmla="*/ 106 h 106"/>
              <a:gd name="T2" fmla="*/ 70 w 112"/>
              <a:gd name="T3" fmla="*/ 67 h 106"/>
              <a:gd name="T4" fmla="*/ 107 w 112"/>
              <a:gd name="T5" fmla="*/ 47 h 106"/>
              <a:gd name="T6" fmla="*/ 112 w 112"/>
              <a:gd name="T7" fmla="*/ 64 h 106"/>
              <a:gd name="T8" fmla="*/ 105 w 112"/>
              <a:gd name="T9" fmla="*/ 0 h 106"/>
              <a:gd name="T10" fmla="*/ 2 w 112"/>
              <a:gd name="T11" fmla="*/ 12 h 106"/>
              <a:gd name="T12" fmla="*/ 2 w 112"/>
              <a:gd name="T13" fmla="*/ 17 h 106"/>
              <a:gd name="T14" fmla="*/ 0 w 112"/>
              <a:gd name="T15" fmla="*/ 74 h 106"/>
              <a:gd name="T16" fmla="*/ 7 w 112"/>
              <a:gd name="T17" fmla="*/ 79 h 106"/>
              <a:gd name="T18" fmla="*/ 72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2" y="106"/>
                </a:moveTo>
                <a:lnTo>
                  <a:pt x="70" y="67"/>
                </a:lnTo>
                <a:lnTo>
                  <a:pt x="107" y="47"/>
                </a:lnTo>
                <a:lnTo>
                  <a:pt x="112" y="64"/>
                </a:lnTo>
                <a:lnTo>
                  <a:pt x="105" y="0"/>
                </a:lnTo>
                <a:lnTo>
                  <a:pt x="2" y="12"/>
                </a:lnTo>
                <a:lnTo>
                  <a:pt x="2" y="17"/>
                </a:lnTo>
                <a:lnTo>
                  <a:pt x="0" y="74"/>
                </a:lnTo>
                <a:lnTo>
                  <a:pt x="7" y="79"/>
                </a:lnTo>
                <a:lnTo>
                  <a:pt x="72" y="10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8" name="Freeform 1545"/>
          <p:cNvSpPr>
            <a:spLocks/>
          </p:cNvSpPr>
          <p:nvPr/>
        </p:nvSpPr>
        <p:spPr bwMode="auto">
          <a:xfrm>
            <a:off x="4907513" y="4236277"/>
            <a:ext cx="2523" cy="7564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3 w 3"/>
              <a:gd name="T5" fmla="*/ 5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7"/>
                </a:ln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9" name="Freeform 1544"/>
          <p:cNvSpPr>
            <a:spLocks/>
          </p:cNvSpPr>
          <p:nvPr/>
        </p:nvSpPr>
        <p:spPr bwMode="auto">
          <a:xfrm>
            <a:off x="4857078" y="4047147"/>
            <a:ext cx="163912" cy="126086"/>
          </a:xfrm>
          <a:custGeom>
            <a:avLst/>
            <a:gdLst>
              <a:gd name="T0" fmla="*/ 157 w 163"/>
              <a:gd name="T1" fmla="*/ 121 h 124"/>
              <a:gd name="T2" fmla="*/ 154 w 163"/>
              <a:gd name="T3" fmla="*/ 96 h 124"/>
              <a:gd name="T4" fmla="*/ 163 w 163"/>
              <a:gd name="T5" fmla="*/ 73 h 124"/>
              <a:gd name="T6" fmla="*/ 154 w 163"/>
              <a:gd name="T7" fmla="*/ 67 h 124"/>
              <a:gd name="T8" fmla="*/ 122 w 163"/>
              <a:gd name="T9" fmla="*/ 48 h 124"/>
              <a:gd name="T10" fmla="*/ 90 w 163"/>
              <a:gd name="T11" fmla="*/ 35 h 124"/>
              <a:gd name="T12" fmla="*/ 90 w 163"/>
              <a:gd name="T13" fmla="*/ 0 h 124"/>
              <a:gd name="T14" fmla="*/ 22 w 163"/>
              <a:gd name="T15" fmla="*/ 0 h 124"/>
              <a:gd name="T16" fmla="*/ 22 w 163"/>
              <a:gd name="T17" fmla="*/ 3 h 124"/>
              <a:gd name="T18" fmla="*/ 3 w 163"/>
              <a:gd name="T19" fmla="*/ 70 h 124"/>
              <a:gd name="T20" fmla="*/ 0 w 163"/>
              <a:gd name="T21" fmla="*/ 67 h 124"/>
              <a:gd name="T22" fmla="*/ 3 w 163"/>
              <a:gd name="T23" fmla="*/ 70 h 124"/>
              <a:gd name="T24" fmla="*/ 0 w 163"/>
              <a:gd name="T25" fmla="*/ 73 h 124"/>
              <a:gd name="T26" fmla="*/ 3 w 163"/>
              <a:gd name="T27" fmla="*/ 73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21 h 124"/>
              <a:gd name="T34" fmla="*/ 157 w 163"/>
              <a:gd name="T35" fmla="*/ 108 h 124"/>
              <a:gd name="T36" fmla="*/ 157 w 163"/>
              <a:gd name="T37" fmla="*/ 12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7" y="121"/>
                </a:moveTo>
                <a:lnTo>
                  <a:pt x="154" y="96"/>
                </a:lnTo>
                <a:lnTo>
                  <a:pt x="163" y="73"/>
                </a:lnTo>
                <a:lnTo>
                  <a:pt x="154" y="67"/>
                </a:lnTo>
                <a:lnTo>
                  <a:pt x="122" y="48"/>
                </a:lnTo>
                <a:lnTo>
                  <a:pt x="90" y="35"/>
                </a:lnTo>
                <a:lnTo>
                  <a:pt x="90" y="0"/>
                </a:lnTo>
                <a:lnTo>
                  <a:pt x="22" y="0"/>
                </a:lnTo>
                <a:lnTo>
                  <a:pt x="22" y="3"/>
                </a:lnTo>
                <a:lnTo>
                  <a:pt x="3" y="70"/>
                </a:lnTo>
                <a:lnTo>
                  <a:pt x="0" y="67"/>
                </a:lnTo>
                <a:lnTo>
                  <a:pt x="3" y="70"/>
                </a:lnTo>
                <a:lnTo>
                  <a:pt x="0" y="73"/>
                </a:lnTo>
                <a:lnTo>
                  <a:pt x="3" y="73"/>
                </a:lnTo>
                <a:lnTo>
                  <a:pt x="54" y="112"/>
                </a:lnTo>
                <a:lnTo>
                  <a:pt x="54" y="124"/>
                </a:lnTo>
                <a:lnTo>
                  <a:pt x="54" y="121"/>
                </a:lnTo>
                <a:lnTo>
                  <a:pt x="157" y="108"/>
                </a:lnTo>
                <a:lnTo>
                  <a:pt x="157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0" name="Freeform 1543"/>
          <p:cNvSpPr>
            <a:spLocks/>
          </p:cNvSpPr>
          <p:nvPr/>
        </p:nvSpPr>
        <p:spPr bwMode="auto">
          <a:xfrm>
            <a:off x="4857078" y="4047147"/>
            <a:ext cx="166433" cy="126086"/>
          </a:xfrm>
          <a:custGeom>
            <a:avLst/>
            <a:gdLst>
              <a:gd name="T0" fmla="*/ 156 w 163"/>
              <a:gd name="T1" fmla="*/ 119 h 124"/>
              <a:gd name="T2" fmla="*/ 153 w 163"/>
              <a:gd name="T3" fmla="*/ 94 h 124"/>
              <a:gd name="T4" fmla="*/ 163 w 163"/>
              <a:gd name="T5" fmla="*/ 72 h 124"/>
              <a:gd name="T6" fmla="*/ 153 w 163"/>
              <a:gd name="T7" fmla="*/ 67 h 124"/>
              <a:gd name="T8" fmla="*/ 121 w 163"/>
              <a:gd name="T9" fmla="*/ 47 h 124"/>
              <a:gd name="T10" fmla="*/ 89 w 163"/>
              <a:gd name="T11" fmla="*/ 35 h 124"/>
              <a:gd name="T12" fmla="*/ 89 w 163"/>
              <a:gd name="T13" fmla="*/ 0 h 124"/>
              <a:gd name="T14" fmla="*/ 22 w 163"/>
              <a:gd name="T15" fmla="*/ 0 h 124"/>
              <a:gd name="T16" fmla="*/ 22 w 163"/>
              <a:gd name="T17" fmla="*/ 2 h 124"/>
              <a:gd name="T18" fmla="*/ 5 w 163"/>
              <a:gd name="T19" fmla="*/ 69 h 124"/>
              <a:gd name="T20" fmla="*/ 0 w 163"/>
              <a:gd name="T21" fmla="*/ 67 h 124"/>
              <a:gd name="T22" fmla="*/ 5 w 163"/>
              <a:gd name="T23" fmla="*/ 69 h 124"/>
              <a:gd name="T24" fmla="*/ 0 w 163"/>
              <a:gd name="T25" fmla="*/ 72 h 124"/>
              <a:gd name="T26" fmla="*/ 5 w 163"/>
              <a:gd name="T27" fmla="*/ 72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19 h 124"/>
              <a:gd name="T34" fmla="*/ 156 w 163"/>
              <a:gd name="T35" fmla="*/ 107 h 124"/>
              <a:gd name="T36" fmla="*/ 156 w 163"/>
              <a:gd name="T37" fmla="*/ 1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6" y="119"/>
                </a:moveTo>
                <a:lnTo>
                  <a:pt x="153" y="94"/>
                </a:lnTo>
                <a:lnTo>
                  <a:pt x="163" y="72"/>
                </a:lnTo>
                <a:lnTo>
                  <a:pt x="153" y="67"/>
                </a:lnTo>
                <a:lnTo>
                  <a:pt x="121" y="47"/>
                </a:lnTo>
                <a:lnTo>
                  <a:pt x="89" y="35"/>
                </a:lnTo>
                <a:lnTo>
                  <a:pt x="89" y="0"/>
                </a:lnTo>
                <a:lnTo>
                  <a:pt x="22" y="0"/>
                </a:lnTo>
                <a:lnTo>
                  <a:pt x="22" y="2"/>
                </a:lnTo>
                <a:lnTo>
                  <a:pt x="5" y="69"/>
                </a:lnTo>
                <a:lnTo>
                  <a:pt x="0" y="67"/>
                </a:lnTo>
                <a:lnTo>
                  <a:pt x="5" y="69"/>
                </a:lnTo>
                <a:lnTo>
                  <a:pt x="0" y="72"/>
                </a:lnTo>
                <a:lnTo>
                  <a:pt x="5" y="72"/>
                </a:lnTo>
                <a:lnTo>
                  <a:pt x="54" y="112"/>
                </a:lnTo>
                <a:lnTo>
                  <a:pt x="54" y="124"/>
                </a:lnTo>
                <a:lnTo>
                  <a:pt x="54" y="119"/>
                </a:lnTo>
                <a:lnTo>
                  <a:pt x="156" y="107"/>
                </a:lnTo>
                <a:lnTo>
                  <a:pt x="156" y="119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1" name="Freeform 1542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3 w 57"/>
              <a:gd name="T1" fmla="*/ 0 h 60"/>
              <a:gd name="T2" fmla="*/ 35 w 57"/>
              <a:gd name="T3" fmla="*/ 6 h 60"/>
              <a:gd name="T4" fmla="*/ 54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3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3" y="0"/>
                </a:moveTo>
                <a:lnTo>
                  <a:pt x="35" y="6"/>
                </a:lnTo>
                <a:lnTo>
                  <a:pt x="54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2" name="Freeform 1541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5 w 57"/>
              <a:gd name="T1" fmla="*/ 0 h 60"/>
              <a:gd name="T2" fmla="*/ 35 w 57"/>
              <a:gd name="T3" fmla="*/ 5 h 60"/>
              <a:gd name="T4" fmla="*/ 55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5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5" y="0"/>
                </a:moveTo>
                <a:lnTo>
                  <a:pt x="35" y="5"/>
                </a:lnTo>
                <a:lnTo>
                  <a:pt x="55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FF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3" name="Freeform 1540"/>
          <p:cNvSpPr>
            <a:spLocks/>
          </p:cNvSpPr>
          <p:nvPr/>
        </p:nvSpPr>
        <p:spPr bwMode="auto">
          <a:xfrm>
            <a:off x="4867165" y="3643672"/>
            <a:ext cx="73131" cy="60521"/>
          </a:xfrm>
          <a:custGeom>
            <a:avLst/>
            <a:gdLst>
              <a:gd name="T0" fmla="*/ 51 w 73"/>
              <a:gd name="T1" fmla="*/ 0 h 60"/>
              <a:gd name="T2" fmla="*/ 9 w 73"/>
              <a:gd name="T3" fmla="*/ 38 h 60"/>
              <a:gd name="T4" fmla="*/ 0 w 73"/>
              <a:gd name="T5" fmla="*/ 57 h 60"/>
              <a:gd name="T6" fmla="*/ 6 w 73"/>
              <a:gd name="T7" fmla="*/ 57 h 60"/>
              <a:gd name="T8" fmla="*/ 73 w 73"/>
              <a:gd name="T9" fmla="*/ 60 h 60"/>
              <a:gd name="T10" fmla="*/ 60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9" y="38"/>
                </a:lnTo>
                <a:lnTo>
                  <a:pt x="0" y="57"/>
                </a:lnTo>
                <a:lnTo>
                  <a:pt x="6" y="57"/>
                </a:lnTo>
                <a:lnTo>
                  <a:pt x="73" y="60"/>
                </a:lnTo>
                <a:lnTo>
                  <a:pt x="60" y="0"/>
                </a:lnTo>
                <a:lnTo>
                  <a:pt x="5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4" name="Freeform 1539"/>
          <p:cNvSpPr>
            <a:spLocks/>
          </p:cNvSpPr>
          <p:nvPr/>
        </p:nvSpPr>
        <p:spPr bwMode="auto">
          <a:xfrm>
            <a:off x="4867165" y="3643672"/>
            <a:ext cx="75652" cy="60521"/>
          </a:xfrm>
          <a:custGeom>
            <a:avLst/>
            <a:gdLst>
              <a:gd name="T0" fmla="*/ 51 w 73"/>
              <a:gd name="T1" fmla="*/ 0 h 60"/>
              <a:gd name="T2" fmla="*/ 10 w 73"/>
              <a:gd name="T3" fmla="*/ 38 h 60"/>
              <a:gd name="T4" fmla="*/ 0 w 73"/>
              <a:gd name="T5" fmla="*/ 58 h 60"/>
              <a:gd name="T6" fmla="*/ 7 w 73"/>
              <a:gd name="T7" fmla="*/ 58 h 60"/>
              <a:gd name="T8" fmla="*/ 73 w 73"/>
              <a:gd name="T9" fmla="*/ 60 h 60"/>
              <a:gd name="T10" fmla="*/ 58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10" y="38"/>
                </a:lnTo>
                <a:lnTo>
                  <a:pt x="0" y="58"/>
                </a:lnTo>
                <a:lnTo>
                  <a:pt x="7" y="58"/>
                </a:lnTo>
                <a:lnTo>
                  <a:pt x="73" y="60"/>
                </a:lnTo>
                <a:lnTo>
                  <a:pt x="58" y="0"/>
                </a:lnTo>
                <a:lnTo>
                  <a:pt x="51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5" name="Freeform 1538"/>
          <p:cNvSpPr>
            <a:spLocks/>
          </p:cNvSpPr>
          <p:nvPr/>
        </p:nvSpPr>
        <p:spPr bwMode="auto">
          <a:xfrm>
            <a:off x="4857078" y="3689063"/>
            <a:ext cx="83218" cy="68087"/>
          </a:xfrm>
          <a:custGeom>
            <a:avLst/>
            <a:gdLst>
              <a:gd name="T0" fmla="*/ 16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6 h 68"/>
              <a:gd name="T8" fmla="*/ 16 w 83"/>
              <a:gd name="T9" fmla="*/ 13 h 68"/>
              <a:gd name="T10" fmla="*/ 10 w 83"/>
              <a:gd name="T11" fmla="*/ 13 h 68"/>
              <a:gd name="T12" fmla="*/ 16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6" y="0"/>
                </a:moveTo>
                <a:lnTo>
                  <a:pt x="0" y="48"/>
                </a:lnTo>
                <a:lnTo>
                  <a:pt x="83" y="68"/>
                </a:lnTo>
                <a:lnTo>
                  <a:pt x="83" y="16"/>
                </a:lnTo>
                <a:lnTo>
                  <a:pt x="16" y="13"/>
                </a:lnTo>
                <a:lnTo>
                  <a:pt x="10" y="13"/>
                </a:lnTo>
                <a:lnTo>
                  <a:pt x="1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6" name="Freeform 1537"/>
          <p:cNvSpPr>
            <a:spLocks/>
          </p:cNvSpPr>
          <p:nvPr/>
        </p:nvSpPr>
        <p:spPr bwMode="auto">
          <a:xfrm>
            <a:off x="4857078" y="3689063"/>
            <a:ext cx="85738" cy="68087"/>
          </a:xfrm>
          <a:custGeom>
            <a:avLst/>
            <a:gdLst>
              <a:gd name="T0" fmla="*/ 17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5 h 68"/>
              <a:gd name="T8" fmla="*/ 17 w 83"/>
              <a:gd name="T9" fmla="*/ 13 h 68"/>
              <a:gd name="T10" fmla="*/ 10 w 83"/>
              <a:gd name="T11" fmla="*/ 13 h 68"/>
              <a:gd name="T12" fmla="*/ 17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7" y="0"/>
                </a:moveTo>
                <a:lnTo>
                  <a:pt x="0" y="48"/>
                </a:lnTo>
                <a:lnTo>
                  <a:pt x="83" y="68"/>
                </a:lnTo>
                <a:lnTo>
                  <a:pt x="83" y="15"/>
                </a:lnTo>
                <a:lnTo>
                  <a:pt x="17" y="13"/>
                </a:lnTo>
                <a:lnTo>
                  <a:pt x="10" y="13"/>
                </a:lnTo>
                <a:lnTo>
                  <a:pt x="17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7" name="Freeform 1536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29 w 109"/>
              <a:gd name="T1" fmla="*/ 0 h 112"/>
              <a:gd name="T2" fmla="*/ 7 w 109"/>
              <a:gd name="T3" fmla="*/ 73 h 112"/>
              <a:gd name="T4" fmla="*/ 0 w 109"/>
              <a:gd name="T5" fmla="*/ 76 h 112"/>
              <a:gd name="T6" fmla="*/ 7 w 109"/>
              <a:gd name="T7" fmla="*/ 73 h 112"/>
              <a:gd name="T8" fmla="*/ 68 w 109"/>
              <a:gd name="T9" fmla="*/ 108 h 112"/>
              <a:gd name="T10" fmla="*/ 68 w 109"/>
              <a:gd name="T11" fmla="*/ 112 h 112"/>
              <a:gd name="T12" fmla="*/ 93 w 109"/>
              <a:gd name="T13" fmla="*/ 102 h 112"/>
              <a:gd name="T14" fmla="*/ 103 w 109"/>
              <a:gd name="T15" fmla="*/ 80 h 112"/>
              <a:gd name="T16" fmla="*/ 109 w 109"/>
              <a:gd name="T17" fmla="*/ 32 h 112"/>
              <a:gd name="T18" fmla="*/ 26 w 109"/>
              <a:gd name="T19" fmla="*/ 12 h 112"/>
              <a:gd name="T20" fmla="*/ 29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29" y="0"/>
                </a:moveTo>
                <a:lnTo>
                  <a:pt x="7" y="73"/>
                </a:lnTo>
                <a:lnTo>
                  <a:pt x="0" y="76"/>
                </a:lnTo>
                <a:lnTo>
                  <a:pt x="7" y="73"/>
                </a:lnTo>
                <a:lnTo>
                  <a:pt x="68" y="108"/>
                </a:lnTo>
                <a:lnTo>
                  <a:pt x="68" y="112"/>
                </a:lnTo>
                <a:lnTo>
                  <a:pt x="93" y="102"/>
                </a:lnTo>
                <a:lnTo>
                  <a:pt x="103" y="80"/>
                </a:lnTo>
                <a:lnTo>
                  <a:pt x="109" y="32"/>
                </a:lnTo>
                <a:lnTo>
                  <a:pt x="26" y="12"/>
                </a:lnTo>
                <a:lnTo>
                  <a:pt x="2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8" name="Freeform 1535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30 w 109"/>
              <a:gd name="T1" fmla="*/ 0 h 112"/>
              <a:gd name="T2" fmla="*/ 7 w 109"/>
              <a:gd name="T3" fmla="*/ 72 h 112"/>
              <a:gd name="T4" fmla="*/ 0 w 109"/>
              <a:gd name="T5" fmla="*/ 75 h 112"/>
              <a:gd name="T6" fmla="*/ 7 w 109"/>
              <a:gd name="T7" fmla="*/ 72 h 112"/>
              <a:gd name="T8" fmla="*/ 67 w 109"/>
              <a:gd name="T9" fmla="*/ 107 h 112"/>
              <a:gd name="T10" fmla="*/ 67 w 109"/>
              <a:gd name="T11" fmla="*/ 112 h 112"/>
              <a:gd name="T12" fmla="*/ 92 w 109"/>
              <a:gd name="T13" fmla="*/ 102 h 112"/>
              <a:gd name="T14" fmla="*/ 102 w 109"/>
              <a:gd name="T15" fmla="*/ 80 h 112"/>
              <a:gd name="T16" fmla="*/ 109 w 109"/>
              <a:gd name="T17" fmla="*/ 32 h 112"/>
              <a:gd name="T18" fmla="*/ 25 w 109"/>
              <a:gd name="T19" fmla="*/ 12 h 112"/>
              <a:gd name="T20" fmla="*/ 30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30" y="0"/>
                </a:moveTo>
                <a:lnTo>
                  <a:pt x="7" y="72"/>
                </a:lnTo>
                <a:lnTo>
                  <a:pt x="0" y="75"/>
                </a:lnTo>
                <a:lnTo>
                  <a:pt x="7" y="72"/>
                </a:lnTo>
                <a:lnTo>
                  <a:pt x="67" y="107"/>
                </a:lnTo>
                <a:lnTo>
                  <a:pt x="67" y="112"/>
                </a:lnTo>
                <a:lnTo>
                  <a:pt x="92" y="102"/>
                </a:lnTo>
                <a:lnTo>
                  <a:pt x="102" y="80"/>
                </a:lnTo>
                <a:lnTo>
                  <a:pt x="109" y="32"/>
                </a:lnTo>
                <a:lnTo>
                  <a:pt x="25" y="12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9" name="Freeform 1534"/>
          <p:cNvSpPr>
            <a:spLocks/>
          </p:cNvSpPr>
          <p:nvPr/>
        </p:nvSpPr>
        <p:spPr bwMode="auto">
          <a:xfrm>
            <a:off x="4892383" y="3769758"/>
            <a:ext cx="146260" cy="158869"/>
          </a:xfrm>
          <a:custGeom>
            <a:avLst/>
            <a:gdLst>
              <a:gd name="T0" fmla="*/ 48 w 144"/>
              <a:gd name="T1" fmla="*/ 0 h 157"/>
              <a:gd name="T2" fmla="*/ 138 w 144"/>
              <a:gd name="T3" fmla="*/ 42 h 157"/>
              <a:gd name="T4" fmla="*/ 144 w 144"/>
              <a:gd name="T5" fmla="*/ 106 h 157"/>
              <a:gd name="T6" fmla="*/ 23 w 144"/>
              <a:gd name="T7" fmla="*/ 157 h 157"/>
              <a:gd name="T8" fmla="*/ 0 w 144"/>
              <a:gd name="T9" fmla="*/ 100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6 h 157"/>
              <a:gd name="T16" fmla="*/ 48 w 144"/>
              <a:gd name="T17" fmla="*/ 4 h 157"/>
              <a:gd name="T18" fmla="*/ 48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48" y="0"/>
                </a:moveTo>
                <a:lnTo>
                  <a:pt x="138" y="42"/>
                </a:lnTo>
                <a:lnTo>
                  <a:pt x="144" y="106"/>
                </a:lnTo>
                <a:lnTo>
                  <a:pt x="23" y="157"/>
                </a:lnTo>
                <a:lnTo>
                  <a:pt x="0" y="100"/>
                </a:lnTo>
                <a:lnTo>
                  <a:pt x="7" y="68"/>
                </a:lnTo>
                <a:lnTo>
                  <a:pt x="32" y="58"/>
                </a:lnTo>
                <a:lnTo>
                  <a:pt x="42" y="36"/>
                </a:lnTo>
                <a:lnTo>
                  <a:pt x="48" y="4"/>
                </a:lnTo>
                <a:lnTo>
                  <a:pt x="4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0" name="Freeform 1533"/>
          <p:cNvSpPr>
            <a:spLocks/>
          </p:cNvSpPr>
          <p:nvPr/>
        </p:nvSpPr>
        <p:spPr bwMode="auto">
          <a:xfrm>
            <a:off x="4892383" y="3769758"/>
            <a:ext cx="146260" cy="156347"/>
          </a:xfrm>
          <a:custGeom>
            <a:avLst/>
            <a:gdLst>
              <a:gd name="T0" fmla="*/ 50 w 144"/>
              <a:gd name="T1" fmla="*/ 0 h 157"/>
              <a:gd name="T2" fmla="*/ 139 w 144"/>
              <a:gd name="T3" fmla="*/ 41 h 157"/>
              <a:gd name="T4" fmla="*/ 144 w 144"/>
              <a:gd name="T5" fmla="*/ 106 h 157"/>
              <a:gd name="T6" fmla="*/ 25 w 144"/>
              <a:gd name="T7" fmla="*/ 157 h 157"/>
              <a:gd name="T8" fmla="*/ 0 w 144"/>
              <a:gd name="T9" fmla="*/ 101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5 h 157"/>
              <a:gd name="T16" fmla="*/ 50 w 144"/>
              <a:gd name="T17" fmla="*/ 3 h 157"/>
              <a:gd name="T18" fmla="*/ 50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50" y="0"/>
                </a:moveTo>
                <a:lnTo>
                  <a:pt x="139" y="41"/>
                </a:lnTo>
                <a:lnTo>
                  <a:pt x="144" y="106"/>
                </a:lnTo>
                <a:lnTo>
                  <a:pt x="25" y="157"/>
                </a:lnTo>
                <a:lnTo>
                  <a:pt x="0" y="101"/>
                </a:lnTo>
                <a:lnTo>
                  <a:pt x="7" y="68"/>
                </a:lnTo>
                <a:lnTo>
                  <a:pt x="32" y="58"/>
                </a:lnTo>
                <a:lnTo>
                  <a:pt x="42" y="35"/>
                </a:lnTo>
                <a:lnTo>
                  <a:pt x="50" y="3"/>
                </a:lnTo>
                <a:lnTo>
                  <a:pt x="5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1" name="Freeform 1532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1 w 323"/>
              <a:gd name="T1" fmla="*/ 246 h 246"/>
              <a:gd name="T2" fmla="*/ 160 w 323"/>
              <a:gd name="T3" fmla="*/ 208 h 246"/>
              <a:gd name="T4" fmla="*/ 221 w 323"/>
              <a:gd name="T5" fmla="*/ 195 h 246"/>
              <a:gd name="T6" fmla="*/ 208 w 323"/>
              <a:gd name="T7" fmla="*/ 233 h 246"/>
              <a:gd name="T8" fmla="*/ 263 w 323"/>
              <a:gd name="T9" fmla="*/ 240 h 246"/>
              <a:gd name="T10" fmla="*/ 269 w 323"/>
              <a:gd name="T11" fmla="*/ 198 h 246"/>
              <a:gd name="T12" fmla="*/ 263 w 323"/>
              <a:gd name="T13" fmla="*/ 176 h 246"/>
              <a:gd name="T14" fmla="*/ 323 w 323"/>
              <a:gd name="T15" fmla="*/ 147 h 246"/>
              <a:gd name="T16" fmla="*/ 304 w 323"/>
              <a:gd name="T17" fmla="*/ 61 h 246"/>
              <a:gd name="T18" fmla="*/ 224 w 323"/>
              <a:gd name="T19" fmla="*/ 0 h 246"/>
              <a:gd name="T20" fmla="*/ 157 w 323"/>
              <a:gd name="T21" fmla="*/ 3 h 246"/>
              <a:gd name="T22" fmla="*/ 36 w 323"/>
              <a:gd name="T23" fmla="*/ 54 h 246"/>
              <a:gd name="T24" fmla="*/ 45 w 323"/>
              <a:gd name="T25" fmla="*/ 77 h 246"/>
              <a:gd name="T26" fmla="*/ 4 w 323"/>
              <a:gd name="T27" fmla="*/ 118 h 246"/>
              <a:gd name="T28" fmla="*/ 0 w 323"/>
              <a:gd name="T29" fmla="*/ 118 h 246"/>
              <a:gd name="T30" fmla="*/ 0 w 323"/>
              <a:gd name="T31" fmla="*/ 169 h 246"/>
              <a:gd name="T32" fmla="*/ 4 w 323"/>
              <a:gd name="T33" fmla="*/ 173 h 246"/>
              <a:gd name="T34" fmla="*/ 68 w 323"/>
              <a:gd name="T35" fmla="*/ 173 h 246"/>
              <a:gd name="T36" fmla="*/ 71 w 323"/>
              <a:gd name="T37" fmla="*/ 173 h 246"/>
              <a:gd name="T38" fmla="*/ 103 w 323"/>
              <a:gd name="T39" fmla="*/ 179 h 246"/>
              <a:gd name="T40" fmla="*/ 122 w 323"/>
              <a:gd name="T41" fmla="*/ 211 h 246"/>
              <a:gd name="T42" fmla="*/ 125 w 323"/>
              <a:gd name="T43" fmla="*/ 233 h 246"/>
              <a:gd name="T44" fmla="*/ 132 w 323"/>
              <a:gd name="T45" fmla="*/ 240 h 246"/>
              <a:gd name="T46" fmla="*/ 141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1" y="246"/>
                </a:moveTo>
                <a:lnTo>
                  <a:pt x="160" y="208"/>
                </a:lnTo>
                <a:lnTo>
                  <a:pt x="221" y="195"/>
                </a:lnTo>
                <a:lnTo>
                  <a:pt x="208" y="233"/>
                </a:lnTo>
                <a:lnTo>
                  <a:pt x="263" y="240"/>
                </a:lnTo>
                <a:lnTo>
                  <a:pt x="269" y="198"/>
                </a:lnTo>
                <a:lnTo>
                  <a:pt x="263" y="176"/>
                </a:lnTo>
                <a:lnTo>
                  <a:pt x="323" y="147"/>
                </a:lnTo>
                <a:lnTo>
                  <a:pt x="304" y="61"/>
                </a:lnTo>
                <a:lnTo>
                  <a:pt x="224" y="0"/>
                </a:lnTo>
                <a:lnTo>
                  <a:pt x="157" y="3"/>
                </a:lnTo>
                <a:lnTo>
                  <a:pt x="36" y="54"/>
                </a:lnTo>
                <a:lnTo>
                  <a:pt x="45" y="77"/>
                </a:lnTo>
                <a:lnTo>
                  <a:pt x="4" y="118"/>
                </a:lnTo>
                <a:lnTo>
                  <a:pt x="0" y="118"/>
                </a:lnTo>
                <a:lnTo>
                  <a:pt x="0" y="169"/>
                </a:lnTo>
                <a:lnTo>
                  <a:pt x="4" y="173"/>
                </a:lnTo>
                <a:lnTo>
                  <a:pt x="68" y="173"/>
                </a:lnTo>
                <a:lnTo>
                  <a:pt x="71" y="173"/>
                </a:lnTo>
                <a:lnTo>
                  <a:pt x="103" y="179"/>
                </a:lnTo>
                <a:lnTo>
                  <a:pt x="122" y="211"/>
                </a:lnTo>
                <a:lnTo>
                  <a:pt x="125" y="233"/>
                </a:lnTo>
                <a:lnTo>
                  <a:pt x="132" y="240"/>
                </a:lnTo>
                <a:lnTo>
                  <a:pt x="141" y="24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2" name="Freeform 1531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3 w 323"/>
              <a:gd name="T1" fmla="*/ 246 h 246"/>
              <a:gd name="T2" fmla="*/ 160 w 323"/>
              <a:gd name="T3" fmla="*/ 208 h 246"/>
              <a:gd name="T4" fmla="*/ 223 w 323"/>
              <a:gd name="T5" fmla="*/ 196 h 246"/>
              <a:gd name="T6" fmla="*/ 208 w 323"/>
              <a:gd name="T7" fmla="*/ 233 h 246"/>
              <a:gd name="T8" fmla="*/ 263 w 323"/>
              <a:gd name="T9" fmla="*/ 241 h 246"/>
              <a:gd name="T10" fmla="*/ 270 w 323"/>
              <a:gd name="T11" fmla="*/ 198 h 246"/>
              <a:gd name="T12" fmla="*/ 263 w 323"/>
              <a:gd name="T13" fmla="*/ 176 h 246"/>
              <a:gd name="T14" fmla="*/ 323 w 323"/>
              <a:gd name="T15" fmla="*/ 148 h 246"/>
              <a:gd name="T16" fmla="*/ 305 w 323"/>
              <a:gd name="T17" fmla="*/ 60 h 246"/>
              <a:gd name="T18" fmla="*/ 225 w 323"/>
              <a:gd name="T19" fmla="*/ 0 h 246"/>
              <a:gd name="T20" fmla="*/ 158 w 323"/>
              <a:gd name="T21" fmla="*/ 3 h 246"/>
              <a:gd name="T22" fmla="*/ 38 w 323"/>
              <a:gd name="T23" fmla="*/ 53 h 246"/>
              <a:gd name="T24" fmla="*/ 45 w 323"/>
              <a:gd name="T25" fmla="*/ 78 h 246"/>
              <a:gd name="T26" fmla="*/ 5 w 323"/>
              <a:gd name="T27" fmla="*/ 118 h 246"/>
              <a:gd name="T28" fmla="*/ 0 w 323"/>
              <a:gd name="T29" fmla="*/ 118 h 246"/>
              <a:gd name="T30" fmla="*/ 0 w 323"/>
              <a:gd name="T31" fmla="*/ 168 h 246"/>
              <a:gd name="T32" fmla="*/ 5 w 323"/>
              <a:gd name="T33" fmla="*/ 173 h 246"/>
              <a:gd name="T34" fmla="*/ 68 w 323"/>
              <a:gd name="T35" fmla="*/ 173 h 246"/>
              <a:gd name="T36" fmla="*/ 73 w 323"/>
              <a:gd name="T37" fmla="*/ 173 h 246"/>
              <a:gd name="T38" fmla="*/ 103 w 323"/>
              <a:gd name="T39" fmla="*/ 178 h 246"/>
              <a:gd name="T40" fmla="*/ 123 w 323"/>
              <a:gd name="T41" fmla="*/ 211 h 246"/>
              <a:gd name="T42" fmla="*/ 125 w 323"/>
              <a:gd name="T43" fmla="*/ 233 h 246"/>
              <a:gd name="T44" fmla="*/ 133 w 323"/>
              <a:gd name="T45" fmla="*/ 241 h 246"/>
              <a:gd name="T46" fmla="*/ 143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3" y="246"/>
                </a:moveTo>
                <a:lnTo>
                  <a:pt x="160" y="208"/>
                </a:lnTo>
                <a:lnTo>
                  <a:pt x="223" y="196"/>
                </a:lnTo>
                <a:lnTo>
                  <a:pt x="208" y="233"/>
                </a:lnTo>
                <a:lnTo>
                  <a:pt x="263" y="241"/>
                </a:lnTo>
                <a:lnTo>
                  <a:pt x="270" y="198"/>
                </a:lnTo>
                <a:lnTo>
                  <a:pt x="263" y="176"/>
                </a:lnTo>
                <a:lnTo>
                  <a:pt x="323" y="148"/>
                </a:lnTo>
                <a:lnTo>
                  <a:pt x="305" y="60"/>
                </a:lnTo>
                <a:lnTo>
                  <a:pt x="225" y="0"/>
                </a:lnTo>
                <a:lnTo>
                  <a:pt x="158" y="3"/>
                </a:lnTo>
                <a:lnTo>
                  <a:pt x="38" y="53"/>
                </a:lnTo>
                <a:lnTo>
                  <a:pt x="45" y="78"/>
                </a:lnTo>
                <a:lnTo>
                  <a:pt x="5" y="118"/>
                </a:lnTo>
                <a:lnTo>
                  <a:pt x="0" y="118"/>
                </a:lnTo>
                <a:lnTo>
                  <a:pt x="0" y="168"/>
                </a:lnTo>
                <a:lnTo>
                  <a:pt x="5" y="173"/>
                </a:lnTo>
                <a:lnTo>
                  <a:pt x="68" y="173"/>
                </a:lnTo>
                <a:lnTo>
                  <a:pt x="73" y="173"/>
                </a:lnTo>
                <a:lnTo>
                  <a:pt x="103" y="178"/>
                </a:lnTo>
                <a:lnTo>
                  <a:pt x="123" y="211"/>
                </a:lnTo>
                <a:lnTo>
                  <a:pt x="125" y="233"/>
                </a:lnTo>
                <a:lnTo>
                  <a:pt x="133" y="241"/>
                </a:lnTo>
                <a:lnTo>
                  <a:pt x="143" y="2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3" name="Freeform 1530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4" name="Freeform 1529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6 w 189"/>
              <a:gd name="T1" fmla="*/ 51 h 365"/>
              <a:gd name="T2" fmla="*/ 189 w 189"/>
              <a:gd name="T3" fmla="*/ 54 h 365"/>
              <a:gd name="T4" fmla="*/ 176 w 189"/>
              <a:gd name="T5" fmla="*/ 0 h 365"/>
              <a:gd name="T6" fmla="*/ 148 w 189"/>
              <a:gd name="T7" fmla="*/ 3 h 365"/>
              <a:gd name="T8" fmla="*/ 45 w 189"/>
              <a:gd name="T9" fmla="*/ 157 h 365"/>
              <a:gd name="T10" fmla="*/ 39 w 189"/>
              <a:gd name="T11" fmla="*/ 208 h 365"/>
              <a:gd name="T12" fmla="*/ 0 w 189"/>
              <a:gd name="T13" fmla="*/ 278 h 365"/>
              <a:gd name="T14" fmla="*/ 20 w 189"/>
              <a:gd name="T15" fmla="*/ 294 h 365"/>
              <a:gd name="T16" fmla="*/ 36 w 189"/>
              <a:gd name="T17" fmla="*/ 365 h 365"/>
              <a:gd name="T18" fmla="*/ 100 w 189"/>
              <a:gd name="T19" fmla="*/ 355 h 365"/>
              <a:gd name="T20" fmla="*/ 116 w 189"/>
              <a:gd name="T21" fmla="*/ 259 h 365"/>
              <a:gd name="T22" fmla="*/ 141 w 189"/>
              <a:gd name="T23" fmla="*/ 253 h 365"/>
              <a:gd name="T24" fmla="*/ 141 w 189"/>
              <a:gd name="T25" fmla="*/ 224 h 365"/>
              <a:gd name="T26" fmla="*/ 125 w 189"/>
              <a:gd name="T27" fmla="*/ 201 h 365"/>
              <a:gd name="T28" fmla="*/ 141 w 189"/>
              <a:gd name="T29" fmla="*/ 150 h 365"/>
              <a:gd name="T30" fmla="*/ 186 w 189"/>
              <a:gd name="T31" fmla="*/ 5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6" y="51"/>
                </a:moveTo>
                <a:lnTo>
                  <a:pt x="189" y="54"/>
                </a:lnTo>
                <a:lnTo>
                  <a:pt x="176" y="0"/>
                </a:lnTo>
                <a:lnTo>
                  <a:pt x="148" y="3"/>
                </a:lnTo>
                <a:lnTo>
                  <a:pt x="45" y="157"/>
                </a:lnTo>
                <a:lnTo>
                  <a:pt x="39" y="208"/>
                </a:lnTo>
                <a:lnTo>
                  <a:pt x="0" y="278"/>
                </a:lnTo>
                <a:lnTo>
                  <a:pt x="20" y="294"/>
                </a:lnTo>
                <a:lnTo>
                  <a:pt x="36" y="365"/>
                </a:lnTo>
                <a:lnTo>
                  <a:pt x="100" y="355"/>
                </a:lnTo>
                <a:lnTo>
                  <a:pt x="116" y="259"/>
                </a:lnTo>
                <a:lnTo>
                  <a:pt x="141" y="253"/>
                </a:lnTo>
                <a:lnTo>
                  <a:pt x="141" y="224"/>
                </a:lnTo>
                <a:lnTo>
                  <a:pt x="125" y="201"/>
                </a:lnTo>
                <a:lnTo>
                  <a:pt x="141" y="150"/>
                </a:lnTo>
                <a:lnTo>
                  <a:pt x="186" y="5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5" name="Freeform 1528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4 w 189"/>
              <a:gd name="T1" fmla="*/ 53 h 365"/>
              <a:gd name="T2" fmla="*/ 189 w 189"/>
              <a:gd name="T3" fmla="*/ 55 h 365"/>
              <a:gd name="T4" fmla="*/ 174 w 189"/>
              <a:gd name="T5" fmla="*/ 0 h 365"/>
              <a:gd name="T6" fmla="*/ 147 w 189"/>
              <a:gd name="T7" fmla="*/ 3 h 365"/>
              <a:gd name="T8" fmla="*/ 45 w 189"/>
              <a:gd name="T9" fmla="*/ 158 h 365"/>
              <a:gd name="T10" fmla="*/ 40 w 189"/>
              <a:gd name="T11" fmla="*/ 208 h 365"/>
              <a:gd name="T12" fmla="*/ 0 w 189"/>
              <a:gd name="T13" fmla="*/ 278 h 365"/>
              <a:gd name="T14" fmla="*/ 20 w 189"/>
              <a:gd name="T15" fmla="*/ 295 h 365"/>
              <a:gd name="T16" fmla="*/ 35 w 189"/>
              <a:gd name="T17" fmla="*/ 365 h 365"/>
              <a:gd name="T18" fmla="*/ 99 w 189"/>
              <a:gd name="T19" fmla="*/ 355 h 365"/>
              <a:gd name="T20" fmla="*/ 114 w 189"/>
              <a:gd name="T21" fmla="*/ 260 h 365"/>
              <a:gd name="T22" fmla="*/ 139 w 189"/>
              <a:gd name="T23" fmla="*/ 253 h 365"/>
              <a:gd name="T24" fmla="*/ 139 w 189"/>
              <a:gd name="T25" fmla="*/ 225 h 365"/>
              <a:gd name="T26" fmla="*/ 124 w 189"/>
              <a:gd name="T27" fmla="*/ 203 h 365"/>
              <a:gd name="T28" fmla="*/ 139 w 189"/>
              <a:gd name="T29" fmla="*/ 150 h 365"/>
              <a:gd name="T30" fmla="*/ 184 w 189"/>
              <a:gd name="T31" fmla="*/ 5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4" y="53"/>
                </a:moveTo>
                <a:lnTo>
                  <a:pt x="189" y="55"/>
                </a:lnTo>
                <a:lnTo>
                  <a:pt x="174" y="0"/>
                </a:lnTo>
                <a:lnTo>
                  <a:pt x="147" y="3"/>
                </a:lnTo>
                <a:lnTo>
                  <a:pt x="45" y="158"/>
                </a:lnTo>
                <a:lnTo>
                  <a:pt x="40" y="208"/>
                </a:lnTo>
                <a:lnTo>
                  <a:pt x="0" y="278"/>
                </a:lnTo>
                <a:lnTo>
                  <a:pt x="20" y="295"/>
                </a:lnTo>
                <a:lnTo>
                  <a:pt x="35" y="365"/>
                </a:lnTo>
                <a:lnTo>
                  <a:pt x="99" y="355"/>
                </a:lnTo>
                <a:lnTo>
                  <a:pt x="114" y="260"/>
                </a:lnTo>
                <a:lnTo>
                  <a:pt x="139" y="253"/>
                </a:lnTo>
                <a:lnTo>
                  <a:pt x="139" y="225"/>
                </a:lnTo>
                <a:lnTo>
                  <a:pt x="124" y="203"/>
                </a:lnTo>
                <a:lnTo>
                  <a:pt x="139" y="150"/>
                </a:lnTo>
                <a:lnTo>
                  <a:pt x="184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6" name="Freeform 1527"/>
          <p:cNvSpPr>
            <a:spLocks/>
          </p:cNvSpPr>
          <p:nvPr/>
        </p:nvSpPr>
        <p:spPr bwMode="auto">
          <a:xfrm>
            <a:off x="4597342" y="3285588"/>
            <a:ext cx="327823" cy="400954"/>
          </a:xfrm>
          <a:custGeom>
            <a:avLst/>
            <a:gdLst>
              <a:gd name="T0" fmla="*/ 326 w 326"/>
              <a:gd name="T1" fmla="*/ 16 h 397"/>
              <a:gd name="T2" fmla="*/ 291 w 326"/>
              <a:gd name="T3" fmla="*/ 0 h 397"/>
              <a:gd name="T4" fmla="*/ 208 w 326"/>
              <a:gd name="T5" fmla="*/ 36 h 397"/>
              <a:gd name="T6" fmla="*/ 211 w 326"/>
              <a:gd name="T7" fmla="*/ 64 h 397"/>
              <a:gd name="T8" fmla="*/ 173 w 326"/>
              <a:gd name="T9" fmla="*/ 77 h 397"/>
              <a:gd name="T10" fmla="*/ 109 w 326"/>
              <a:gd name="T11" fmla="*/ 157 h 397"/>
              <a:gd name="T12" fmla="*/ 93 w 326"/>
              <a:gd name="T13" fmla="*/ 215 h 397"/>
              <a:gd name="T14" fmla="*/ 35 w 326"/>
              <a:gd name="T15" fmla="*/ 256 h 397"/>
              <a:gd name="T16" fmla="*/ 0 w 326"/>
              <a:gd name="T17" fmla="*/ 330 h 397"/>
              <a:gd name="T18" fmla="*/ 16 w 326"/>
              <a:gd name="T19" fmla="*/ 346 h 397"/>
              <a:gd name="T20" fmla="*/ 0 w 326"/>
              <a:gd name="T21" fmla="*/ 391 h 397"/>
              <a:gd name="T22" fmla="*/ 70 w 326"/>
              <a:gd name="T23" fmla="*/ 394 h 397"/>
              <a:gd name="T24" fmla="*/ 73 w 326"/>
              <a:gd name="T25" fmla="*/ 397 h 397"/>
              <a:gd name="T26" fmla="*/ 112 w 326"/>
              <a:gd name="T27" fmla="*/ 327 h 397"/>
              <a:gd name="T28" fmla="*/ 118 w 326"/>
              <a:gd name="T29" fmla="*/ 276 h 397"/>
              <a:gd name="T30" fmla="*/ 221 w 326"/>
              <a:gd name="T31" fmla="*/ 122 h 397"/>
              <a:gd name="T32" fmla="*/ 246 w 326"/>
              <a:gd name="T33" fmla="*/ 119 h 397"/>
              <a:gd name="T34" fmla="*/ 256 w 326"/>
              <a:gd name="T35" fmla="*/ 112 h 397"/>
              <a:gd name="T36" fmla="*/ 259 w 326"/>
              <a:gd name="T37" fmla="*/ 103 h 397"/>
              <a:gd name="T38" fmla="*/ 265 w 326"/>
              <a:gd name="T39" fmla="*/ 93 h 397"/>
              <a:gd name="T40" fmla="*/ 269 w 326"/>
              <a:gd name="T41" fmla="*/ 80 h 397"/>
              <a:gd name="T42" fmla="*/ 278 w 326"/>
              <a:gd name="T43" fmla="*/ 71 h 397"/>
              <a:gd name="T44" fmla="*/ 281 w 326"/>
              <a:gd name="T45" fmla="*/ 61 h 397"/>
              <a:gd name="T46" fmla="*/ 285 w 326"/>
              <a:gd name="T47" fmla="*/ 55 h 397"/>
              <a:gd name="T48" fmla="*/ 285 w 326"/>
              <a:gd name="T49" fmla="*/ 52 h 397"/>
              <a:gd name="T50" fmla="*/ 326 w 326"/>
              <a:gd name="T51" fmla="*/ 61 h 397"/>
              <a:gd name="T52" fmla="*/ 326 w 326"/>
              <a:gd name="T53" fmla="*/ 20 h 397"/>
              <a:gd name="T54" fmla="*/ 326 w 326"/>
              <a:gd name="T55" fmla="*/ 1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6"/>
                </a:moveTo>
                <a:lnTo>
                  <a:pt x="291" y="0"/>
                </a:lnTo>
                <a:lnTo>
                  <a:pt x="208" y="36"/>
                </a:lnTo>
                <a:lnTo>
                  <a:pt x="211" y="64"/>
                </a:lnTo>
                <a:lnTo>
                  <a:pt x="173" y="77"/>
                </a:lnTo>
                <a:lnTo>
                  <a:pt x="109" y="157"/>
                </a:lnTo>
                <a:lnTo>
                  <a:pt x="93" y="215"/>
                </a:lnTo>
                <a:lnTo>
                  <a:pt x="35" y="256"/>
                </a:lnTo>
                <a:lnTo>
                  <a:pt x="0" y="330"/>
                </a:lnTo>
                <a:lnTo>
                  <a:pt x="16" y="346"/>
                </a:lnTo>
                <a:lnTo>
                  <a:pt x="0" y="391"/>
                </a:lnTo>
                <a:lnTo>
                  <a:pt x="70" y="394"/>
                </a:lnTo>
                <a:lnTo>
                  <a:pt x="73" y="397"/>
                </a:lnTo>
                <a:lnTo>
                  <a:pt x="112" y="327"/>
                </a:lnTo>
                <a:lnTo>
                  <a:pt x="118" y="276"/>
                </a:lnTo>
                <a:lnTo>
                  <a:pt x="221" y="122"/>
                </a:lnTo>
                <a:lnTo>
                  <a:pt x="246" y="119"/>
                </a:lnTo>
                <a:lnTo>
                  <a:pt x="256" y="112"/>
                </a:lnTo>
                <a:lnTo>
                  <a:pt x="259" y="103"/>
                </a:lnTo>
                <a:lnTo>
                  <a:pt x="265" y="93"/>
                </a:lnTo>
                <a:lnTo>
                  <a:pt x="269" y="80"/>
                </a:lnTo>
                <a:lnTo>
                  <a:pt x="278" y="71"/>
                </a:lnTo>
                <a:lnTo>
                  <a:pt x="281" y="61"/>
                </a:lnTo>
                <a:lnTo>
                  <a:pt x="285" y="55"/>
                </a:lnTo>
                <a:lnTo>
                  <a:pt x="285" y="52"/>
                </a:lnTo>
                <a:lnTo>
                  <a:pt x="326" y="61"/>
                </a:lnTo>
                <a:lnTo>
                  <a:pt x="326" y="20"/>
                </a:lnTo>
                <a:lnTo>
                  <a:pt x="326" y="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7" name="Freeform 1526"/>
          <p:cNvSpPr>
            <a:spLocks/>
          </p:cNvSpPr>
          <p:nvPr/>
        </p:nvSpPr>
        <p:spPr bwMode="auto">
          <a:xfrm>
            <a:off x="4597342" y="3285588"/>
            <a:ext cx="327823" cy="398432"/>
          </a:xfrm>
          <a:custGeom>
            <a:avLst/>
            <a:gdLst>
              <a:gd name="T0" fmla="*/ 326 w 326"/>
              <a:gd name="T1" fmla="*/ 15 h 397"/>
              <a:gd name="T2" fmla="*/ 291 w 326"/>
              <a:gd name="T3" fmla="*/ 0 h 397"/>
              <a:gd name="T4" fmla="*/ 208 w 326"/>
              <a:gd name="T5" fmla="*/ 35 h 397"/>
              <a:gd name="T6" fmla="*/ 211 w 326"/>
              <a:gd name="T7" fmla="*/ 63 h 397"/>
              <a:gd name="T8" fmla="*/ 173 w 326"/>
              <a:gd name="T9" fmla="*/ 75 h 397"/>
              <a:gd name="T10" fmla="*/ 108 w 326"/>
              <a:gd name="T11" fmla="*/ 156 h 397"/>
              <a:gd name="T12" fmla="*/ 93 w 326"/>
              <a:gd name="T13" fmla="*/ 216 h 397"/>
              <a:gd name="T14" fmla="*/ 35 w 326"/>
              <a:gd name="T15" fmla="*/ 256 h 397"/>
              <a:gd name="T16" fmla="*/ 0 w 326"/>
              <a:gd name="T17" fmla="*/ 332 h 397"/>
              <a:gd name="T18" fmla="*/ 15 w 326"/>
              <a:gd name="T19" fmla="*/ 347 h 397"/>
              <a:gd name="T20" fmla="*/ 0 w 326"/>
              <a:gd name="T21" fmla="*/ 392 h 397"/>
              <a:gd name="T22" fmla="*/ 70 w 326"/>
              <a:gd name="T23" fmla="*/ 394 h 397"/>
              <a:gd name="T24" fmla="*/ 73 w 326"/>
              <a:gd name="T25" fmla="*/ 397 h 397"/>
              <a:gd name="T26" fmla="*/ 113 w 326"/>
              <a:gd name="T27" fmla="*/ 327 h 397"/>
              <a:gd name="T28" fmla="*/ 118 w 326"/>
              <a:gd name="T29" fmla="*/ 276 h 397"/>
              <a:gd name="T30" fmla="*/ 221 w 326"/>
              <a:gd name="T31" fmla="*/ 121 h 397"/>
              <a:gd name="T32" fmla="*/ 246 w 326"/>
              <a:gd name="T33" fmla="*/ 118 h 397"/>
              <a:gd name="T34" fmla="*/ 256 w 326"/>
              <a:gd name="T35" fmla="*/ 111 h 397"/>
              <a:gd name="T36" fmla="*/ 258 w 326"/>
              <a:gd name="T37" fmla="*/ 103 h 397"/>
              <a:gd name="T38" fmla="*/ 266 w 326"/>
              <a:gd name="T39" fmla="*/ 93 h 397"/>
              <a:gd name="T40" fmla="*/ 268 w 326"/>
              <a:gd name="T41" fmla="*/ 80 h 397"/>
              <a:gd name="T42" fmla="*/ 278 w 326"/>
              <a:gd name="T43" fmla="*/ 70 h 397"/>
              <a:gd name="T44" fmla="*/ 281 w 326"/>
              <a:gd name="T45" fmla="*/ 60 h 397"/>
              <a:gd name="T46" fmla="*/ 286 w 326"/>
              <a:gd name="T47" fmla="*/ 55 h 397"/>
              <a:gd name="T48" fmla="*/ 286 w 326"/>
              <a:gd name="T49" fmla="*/ 50 h 397"/>
              <a:gd name="T50" fmla="*/ 326 w 326"/>
              <a:gd name="T51" fmla="*/ 60 h 397"/>
              <a:gd name="T52" fmla="*/ 326 w 326"/>
              <a:gd name="T53" fmla="*/ 20 h 397"/>
              <a:gd name="T54" fmla="*/ 326 w 326"/>
              <a:gd name="T55" fmla="*/ 15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5"/>
                </a:moveTo>
                <a:lnTo>
                  <a:pt x="291" y="0"/>
                </a:lnTo>
                <a:lnTo>
                  <a:pt x="208" y="35"/>
                </a:lnTo>
                <a:lnTo>
                  <a:pt x="211" y="63"/>
                </a:lnTo>
                <a:lnTo>
                  <a:pt x="173" y="75"/>
                </a:lnTo>
                <a:lnTo>
                  <a:pt x="108" y="156"/>
                </a:lnTo>
                <a:lnTo>
                  <a:pt x="93" y="216"/>
                </a:lnTo>
                <a:lnTo>
                  <a:pt x="35" y="256"/>
                </a:lnTo>
                <a:lnTo>
                  <a:pt x="0" y="332"/>
                </a:lnTo>
                <a:lnTo>
                  <a:pt x="15" y="347"/>
                </a:lnTo>
                <a:lnTo>
                  <a:pt x="0" y="392"/>
                </a:lnTo>
                <a:lnTo>
                  <a:pt x="70" y="394"/>
                </a:lnTo>
                <a:lnTo>
                  <a:pt x="73" y="397"/>
                </a:lnTo>
                <a:lnTo>
                  <a:pt x="113" y="327"/>
                </a:lnTo>
                <a:lnTo>
                  <a:pt x="118" y="276"/>
                </a:lnTo>
                <a:lnTo>
                  <a:pt x="221" y="121"/>
                </a:lnTo>
                <a:lnTo>
                  <a:pt x="246" y="118"/>
                </a:lnTo>
                <a:lnTo>
                  <a:pt x="256" y="111"/>
                </a:lnTo>
                <a:lnTo>
                  <a:pt x="258" y="103"/>
                </a:lnTo>
                <a:lnTo>
                  <a:pt x="266" y="93"/>
                </a:lnTo>
                <a:lnTo>
                  <a:pt x="268" y="80"/>
                </a:lnTo>
                <a:lnTo>
                  <a:pt x="278" y="70"/>
                </a:lnTo>
                <a:lnTo>
                  <a:pt x="281" y="60"/>
                </a:lnTo>
                <a:lnTo>
                  <a:pt x="286" y="55"/>
                </a:lnTo>
                <a:lnTo>
                  <a:pt x="286" y="50"/>
                </a:lnTo>
                <a:lnTo>
                  <a:pt x="326" y="60"/>
                </a:lnTo>
                <a:lnTo>
                  <a:pt x="326" y="20"/>
                </a:lnTo>
                <a:lnTo>
                  <a:pt x="326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8" name="Freeform 1525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6 w 115"/>
              <a:gd name="T1" fmla="*/ 121 h 297"/>
              <a:gd name="T2" fmla="*/ 39 w 115"/>
              <a:gd name="T3" fmla="*/ 134 h 297"/>
              <a:gd name="T4" fmla="*/ 13 w 115"/>
              <a:gd name="T5" fmla="*/ 249 h 297"/>
              <a:gd name="T6" fmla="*/ 35 w 115"/>
              <a:gd name="T7" fmla="*/ 297 h 297"/>
              <a:gd name="T8" fmla="*/ 90 w 115"/>
              <a:gd name="T9" fmla="*/ 256 h 297"/>
              <a:gd name="T10" fmla="*/ 90 w 115"/>
              <a:gd name="T11" fmla="*/ 259 h 297"/>
              <a:gd name="T12" fmla="*/ 96 w 115"/>
              <a:gd name="T13" fmla="*/ 256 h 297"/>
              <a:gd name="T14" fmla="*/ 115 w 115"/>
              <a:gd name="T15" fmla="*/ 140 h 297"/>
              <a:gd name="T16" fmla="*/ 83 w 115"/>
              <a:gd name="T17" fmla="*/ 131 h 297"/>
              <a:gd name="T18" fmla="*/ 74 w 115"/>
              <a:gd name="T19" fmla="*/ 12 h 297"/>
              <a:gd name="T20" fmla="*/ 74 w 115"/>
              <a:gd name="T21" fmla="*/ 9 h 297"/>
              <a:gd name="T22" fmla="*/ 71 w 115"/>
              <a:gd name="T23" fmla="*/ 9 h 297"/>
              <a:gd name="T24" fmla="*/ 39 w 115"/>
              <a:gd name="T25" fmla="*/ 0 h 297"/>
              <a:gd name="T26" fmla="*/ 39 w 115"/>
              <a:gd name="T27" fmla="*/ 3 h 297"/>
              <a:gd name="T28" fmla="*/ 35 w 115"/>
              <a:gd name="T29" fmla="*/ 9 h 297"/>
              <a:gd name="T30" fmla="*/ 32 w 115"/>
              <a:gd name="T31" fmla="*/ 19 h 297"/>
              <a:gd name="T32" fmla="*/ 23 w 115"/>
              <a:gd name="T33" fmla="*/ 28 h 297"/>
              <a:gd name="T34" fmla="*/ 19 w 115"/>
              <a:gd name="T35" fmla="*/ 41 h 297"/>
              <a:gd name="T36" fmla="*/ 13 w 115"/>
              <a:gd name="T37" fmla="*/ 51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6 w 115"/>
              <a:gd name="T45" fmla="*/ 1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6" y="121"/>
                </a:moveTo>
                <a:lnTo>
                  <a:pt x="39" y="134"/>
                </a:lnTo>
                <a:lnTo>
                  <a:pt x="13" y="249"/>
                </a:lnTo>
                <a:lnTo>
                  <a:pt x="35" y="297"/>
                </a:lnTo>
                <a:lnTo>
                  <a:pt x="90" y="256"/>
                </a:lnTo>
                <a:lnTo>
                  <a:pt x="90" y="259"/>
                </a:lnTo>
                <a:lnTo>
                  <a:pt x="96" y="256"/>
                </a:lnTo>
                <a:lnTo>
                  <a:pt x="115" y="140"/>
                </a:lnTo>
                <a:lnTo>
                  <a:pt x="83" y="131"/>
                </a:lnTo>
                <a:lnTo>
                  <a:pt x="74" y="12"/>
                </a:lnTo>
                <a:lnTo>
                  <a:pt x="74" y="9"/>
                </a:lnTo>
                <a:lnTo>
                  <a:pt x="71" y="9"/>
                </a:lnTo>
                <a:lnTo>
                  <a:pt x="39" y="0"/>
                </a:lnTo>
                <a:lnTo>
                  <a:pt x="39" y="3"/>
                </a:lnTo>
                <a:lnTo>
                  <a:pt x="35" y="9"/>
                </a:lnTo>
                <a:lnTo>
                  <a:pt x="32" y="19"/>
                </a:lnTo>
                <a:lnTo>
                  <a:pt x="23" y="28"/>
                </a:lnTo>
                <a:lnTo>
                  <a:pt x="19" y="41"/>
                </a:lnTo>
                <a:lnTo>
                  <a:pt x="13" y="51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6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8 w 115"/>
              <a:gd name="T1" fmla="*/ 122 h 297"/>
              <a:gd name="T2" fmla="*/ 40 w 115"/>
              <a:gd name="T3" fmla="*/ 135 h 297"/>
              <a:gd name="T4" fmla="*/ 13 w 115"/>
              <a:gd name="T5" fmla="*/ 250 h 297"/>
              <a:gd name="T6" fmla="*/ 35 w 115"/>
              <a:gd name="T7" fmla="*/ 297 h 297"/>
              <a:gd name="T8" fmla="*/ 90 w 115"/>
              <a:gd name="T9" fmla="*/ 257 h 297"/>
              <a:gd name="T10" fmla="*/ 90 w 115"/>
              <a:gd name="T11" fmla="*/ 260 h 297"/>
              <a:gd name="T12" fmla="*/ 98 w 115"/>
              <a:gd name="T13" fmla="*/ 257 h 297"/>
              <a:gd name="T14" fmla="*/ 115 w 115"/>
              <a:gd name="T15" fmla="*/ 140 h 297"/>
              <a:gd name="T16" fmla="*/ 83 w 115"/>
              <a:gd name="T17" fmla="*/ 132 h 297"/>
              <a:gd name="T18" fmla="*/ 75 w 115"/>
              <a:gd name="T19" fmla="*/ 12 h 297"/>
              <a:gd name="T20" fmla="*/ 75 w 115"/>
              <a:gd name="T21" fmla="*/ 10 h 297"/>
              <a:gd name="T22" fmla="*/ 73 w 115"/>
              <a:gd name="T23" fmla="*/ 10 h 297"/>
              <a:gd name="T24" fmla="*/ 40 w 115"/>
              <a:gd name="T25" fmla="*/ 0 h 297"/>
              <a:gd name="T26" fmla="*/ 40 w 115"/>
              <a:gd name="T27" fmla="*/ 5 h 297"/>
              <a:gd name="T28" fmla="*/ 35 w 115"/>
              <a:gd name="T29" fmla="*/ 10 h 297"/>
              <a:gd name="T30" fmla="*/ 33 w 115"/>
              <a:gd name="T31" fmla="*/ 20 h 297"/>
              <a:gd name="T32" fmla="*/ 23 w 115"/>
              <a:gd name="T33" fmla="*/ 30 h 297"/>
              <a:gd name="T34" fmla="*/ 20 w 115"/>
              <a:gd name="T35" fmla="*/ 42 h 297"/>
              <a:gd name="T36" fmla="*/ 13 w 115"/>
              <a:gd name="T37" fmla="*/ 52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8 w 115"/>
              <a:gd name="T45" fmla="*/ 12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8" y="122"/>
                </a:moveTo>
                <a:lnTo>
                  <a:pt x="40" y="135"/>
                </a:lnTo>
                <a:lnTo>
                  <a:pt x="13" y="250"/>
                </a:lnTo>
                <a:lnTo>
                  <a:pt x="35" y="297"/>
                </a:lnTo>
                <a:lnTo>
                  <a:pt x="90" y="257"/>
                </a:lnTo>
                <a:lnTo>
                  <a:pt x="90" y="260"/>
                </a:lnTo>
                <a:lnTo>
                  <a:pt x="98" y="257"/>
                </a:lnTo>
                <a:lnTo>
                  <a:pt x="115" y="140"/>
                </a:lnTo>
                <a:lnTo>
                  <a:pt x="83" y="132"/>
                </a:lnTo>
                <a:lnTo>
                  <a:pt x="75" y="12"/>
                </a:lnTo>
                <a:lnTo>
                  <a:pt x="75" y="10"/>
                </a:lnTo>
                <a:lnTo>
                  <a:pt x="73" y="10"/>
                </a:lnTo>
                <a:lnTo>
                  <a:pt x="40" y="0"/>
                </a:lnTo>
                <a:lnTo>
                  <a:pt x="40" y="5"/>
                </a:lnTo>
                <a:lnTo>
                  <a:pt x="35" y="10"/>
                </a:lnTo>
                <a:lnTo>
                  <a:pt x="33" y="20"/>
                </a:lnTo>
                <a:lnTo>
                  <a:pt x="23" y="30"/>
                </a:lnTo>
                <a:lnTo>
                  <a:pt x="20" y="42"/>
                </a:lnTo>
                <a:lnTo>
                  <a:pt x="13" y="52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8" y="122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0" name="Freeform 1523"/>
          <p:cNvSpPr>
            <a:spLocks/>
          </p:cNvSpPr>
          <p:nvPr/>
        </p:nvSpPr>
        <p:spPr bwMode="auto">
          <a:xfrm>
            <a:off x="4831861" y="3457065"/>
            <a:ext cx="25217" cy="52957"/>
          </a:xfrm>
          <a:custGeom>
            <a:avLst/>
            <a:gdLst>
              <a:gd name="T0" fmla="*/ 0 w 26"/>
              <a:gd name="T1" fmla="*/ 54 h 54"/>
              <a:gd name="T2" fmla="*/ 26 w 26"/>
              <a:gd name="T3" fmla="*/ 0 h 54"/>
              <a:gd name="T4" fmla="*/ 0 w 26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26" y="0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1" name="Freeform 15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2" name="Freeform 1521"/>
          <p:cNvSpPr>
            <a:spLocks/>
          </p:cNvSpPr>
          <p:nvPr/>
        </p:nvSpPr>
        <p:spPr bwMode="auto">
          <a:xfrm>
            <a:off x="4244302" y="3701672"/>
            <a:ext cx="57999" cy="70608"/>
          </a:xfrm>
          <a:custGeom>
            <a:avLst/>
            <a:gdLst>
              <a:gd name="T0" fmla="*/ 45 w 58"/>
              <a:gd name="T1" fmla="*/ 0 h 71"/>
              <a:gd name="T2" fmla="*/ 58 w 58"/>
              <a:gd name="T3" fmla="*/ 46 h 71"/>
              <a:gd name="T4" fmla="*/ 45 w 58"/>
              <a:gd name="T5" fmla="*/ 71 h 71"/>
              <a:gd name="T6" fmla="*/ 10 w 58"/>
              <a:gd name="T7" fmla="*/ 46 h 71"/>
              <a:gd name="T8" fmla="*/ 0 w 58"/>
              <a:gd name="T9" fmla="*/ 15 h 71"/>
              <a:gd name="T10" fmla="*/ 0 w 58"/>
              <a:gd name="T11" fmla="*/ 13 h 71"/>
              <a:gd name="T12" fmla="*/ 45 w 58"/>
              <a:gd name="T13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71">
                <a:moveTo>
                  <a:pt x="45" y="0"/>
                </a:moveTo>
                <a:lnTo>
                  <a:pt x="58" y="46"/>
                </a:lnTo>
                <a:lnTo>
                  <a:pt x="45" y="71"/>
                </a:lnTo>
                <a:lnTo>
                  <a:pt x="10" y="46"/>
                </a:lnTo>
                <a:lnTo>
                  <a:pt x="0" y="15"/>
                </a:lnTo>
                <a:lnTo>
                  <a:pt x="0" y="13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3" name="Freeform 1520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3 w 77"/>
              <a:gd name="T5" fmla="*/ 90 h 90"/>
              <a:gd name="T6" fmla="*/ 0 w 77"/>
              <a:gd name="T7" fmla="*/ 35 h 90"/>
              <a:gd name="T8" fmla="*/ 26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2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3" y="90"/>
                </a:lnTo>
                <a:lnTo>
                  <a:pt x="0" y="35"/>
                </a:lnTo>
                <a:lnTo>
                  <a:pt x="26" y="0"/>
                </a:lnTo>
                <a:lnTo>
                  <a:pt x="32" y="0"/>
                </a:lnTo>
                <a:lnTo>
                  <a:pt x="32" y="3"/>
                </a:lnTo>
                <a:lnTo>
                  <a:pt x="42" y="32"/>
                </a:lnTo>
                <a:lnTo>
                  <a:pt x="77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4" name="Freeform 1519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5 w 77"/>
              <a:gd name="T5" fmla="*/ 90 h 90"/>
              <a:gd name="T6" fmla="*/ 0 w 77"/>
              <a:gd name="T7" fmla="*/ 35 h 90"/>
              <a:gd name="T8" fmla="*/ 27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3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5" y="90"/>
                </a:lnTo>
                <a:lnTo>
                  <a:pt x="0" y="35"/>
                </a:lnTo>
                <a:lnTo>
                  <a:pt x="27" y="0"/>
                </a:lnTo>
                <a:lnTo>
                  <a:pt x="32" y="0"/>
                </a:lnTo>
                <a:lnTo>
                  <a:pt x="32" y="3"/>
                </a:lnTo>
                <a:lnTo>
                  <a:pt x="42" y="33"/>
                </a:lnTo>
                <a:lnTo>
                  <a:pt x="77" y="58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5" name="Freeform 1518"/>
          <p:cNvSpPr>
            <a:spLocks/>
          </p:cNvSpPr>
          <p:nvPr/>
        </p:nvSpPr>
        <p:spPr bwMode="auto">
          <a:xfrm>
            <a:off x="5265597" y="4037060"/>
            <a:ext cx="229477" cy="113478"/>
          </a:xfrm>
          <a:custGeom>
            <a:avLst/>
            <a:gdLst>
              <a:gd name="T0" fmla="*/ 0 w 227"/>
              <a:gd name="T1" fmla="*/ 58 h 112"/>
              <a:gd name="T2" fmla="*/ 3 w 227"/>
              <a:gd name="T3" fmla="*/ 58 h 112"/>
              <a:gd name="T4" fmla="*/ 48 w 227"/>
              <a:gd name="T5" fmla="*/ 106 h 112"/>
              <a:gd name="T6" fmla="*/ 102 w 227"/>
              <a:gd name="T7" fmla="*/ 112 h 112"/>
              <a:gd name="T8" fmla="*/ 227 w 227"/>
              <a:gd name="T9" fmla="*/ 29 h 112"/>
              <a:gd name="T10" fmla="*/ 211 w 227"/>
              <a:gd name="T11" fmla="*/ 0 h 112"/>
              <a:gd name="T12" fmla="*/ 26 w 227"/>
              <a:gd name="T13" fmla="*/ 16 h 112"/>
              <a:gd name="T14" fmla="*/ 0 w 227"/>
              <a:gd name="T15" fmla="*/ 5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8"/>
                </a:moveTo>
                <a:lnTo>
                  <a:pt x="3" y="58"/>
                </a:lnTo>
                <a:lnTo>
                  <a:pt x="48" y="106"/>
                </a:lnTo>
                <a:lnTo>
                  <a:pt x="102" y="112"/>
                </a:lnTo>
                <a:lnTo>
                  <a:pt x="227" y="29"/>
                </a:lnTo>
                <a:lnTo>
                  <a:pt x="211" y="0"/>
                </a:lnTo>
                <a:lnTo>
                  <a:pt x="26" y="16"/>
                </a:lnTo>
                <a:lnTo>
                  <a:pt x="0" y="5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6" name="Freeform 1517"/>
          <p:cNvSpPr>
            <a:spLocks/>
          </p:cNvSpPr>
          <p:nvPr/>
        </p:nvSpPr>
        <p:spPr bwMode="auto">
          <a:xfrm>
            <a:off x="5265597" y="4037060"/>
            <a:ext cx="226955" cy="113478"/>
          </a:xfrm>
          <a:custGeom>
            <a:avLst/>
            <a:gdLst>
              <a:gd name="T0" fmla="*/ 0 w 227"/>
              <a:gd name="T1" fmla="*/ 57 h 112"/>
              <a:gd name="T2" fmla="*/ 3 w 227"/>
              <a:gd name="T3" fmla="*/ 57 h 112"/>
              <a:gd name="T4" fmla="*/ 48 w 227"/>
              <a:gd name="T5" fmla="*/ 105 h 112"/>
              <a:gd name="T6" fmla="*/ 101 w 227"/>
              <a:gd name="T7" fmla="*/ 112 h 112"/>
              <a:gd name="T8" fmla="*/ 227 w 227"/>
              <a:gd name="T9" fmla="*/ 30 h 112"/>
              <a:gd name="T10" fmla="*/ 212 w 227"/>
              <a:gd name="T11" fmla="*/ 0 h 112"/>
              <a:gd name="T12" fmla="*/ 25 w 227"/>
              <a:gd name="T13" fmla="*/ 15 h 112"/>
              <a:gd name="T14" fmla="*/ 0 w 227"/>
              <a:gd name="T15" fmla="*/ 5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7"/>
                </a:moveTo>
                <a:lnTo>
                  <a:pt x="3" y="57"/>
                </a:lnTo>
                <a:lnTo>
                  <a:pt x="48" y="105"/>
                </a:lnTo>
                <a:lnTo>
                  <a:pt x="101" y="112"/>
                </a:lnTo>
                <a:lnTo>
                  <a:pt x="227" y="30"/>
                </a:lnTo>
                <a:lnTo>
                  <a:pt x="212" y="0"/>
                </a:lnTo>
                <a:lnTo>
                  <a:pt x="25" y="15"/>
                </a:lnTo>
                <a:lnTo>
                  <a:pt x="0" y="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7" name="Freeform 1516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8 w 157"/>
              <a:gd name="T1" fmla="*/ 0 h 131"/>
              <a:gd name="T2" fmla="*/ 157 w 157"/>
              <a:gd name="T3" fmla="*/ 125 h 131"/>
              <a:gd name="T4" fmla="*/ 48 w 157"/>
              <a:gd name="T5" fmla="*/ 131 h 131"/>
              <a:gd name="T6" fmla="*/ 0 w 157"/>
              <a:gd name="T7" fmla="*/ 93 h 131"/>
              <a:gd name="T8" fmla="*/ 3 w 157"/>
              <a:gd name="T9" fmla="*/ 93 h 131"/>
              <a:gd name="T10" fmla="*/ 128 w 157"/>
              <a:gd name="T11" fmla="*/ 10 h 131"/>
              <a:gd name="T12" fmla="*/ 125 w 157"/>
              <a:gd name="T13" fmla="*/ 7 h 131"/>
              <a:gd name="T14" fmla="*/ 128 w 157"/>
              <a:gd name="T15" fmla="*/ 7 h 131"/>
              <a:gd name="T16" fmla="*/ 128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8" y="0"/>
                </a:moveTo>
                <a:lnTo>
                  <a:pt x="157" y="125"/>
                </a:lnTo>
                <a:lnTo>
                  <a:pt x="48" y="131"/>
                </a:lnTo>
                <a:lnTo>
                  <a:pt x="0" y="93"/>
                </a:lnTo>
                <a:lnTo>
                  <a:pt x="3" y="93"/>
                </a:lnTo>
                <a:lnTo>
                  <a:pt x="128" y="10"/>
                </a:lnTo>
                <a:lnTo>
                  <a:pt x="125" y="7"/>
                </a:lnTo>
                <a:lnTo>
                  <a:pt x="128" y="7"/>
                </a:lnTo>
                <a:lnTo>
                  <a:pt x="1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8" name="Freeform 1515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7 w 157"/>
              <a:gd name="T1" fmla="*/ 0 h 131"/>
              <a:gd name="T2" fmla="*/ 157 w 157"/>
              <a:gd name="T3" fmla="*/ 126 h 131"/>
              <a:gd name="T4" fmla="*/ 47 w 157"/>
              <a:gd name="T5" fmla="*/ 131 h 131"/>
              <a:gd name="T6" fmla="*/ 0 w 157"/>
              <a:gd name="T7" fmla="*/ 93 h 131"/>
              <a:gd name="T8" fmla="*/ 2 w 157"/>
              <a:gd name="T9" fmla="*/ 93 h 131"/>
              <a:gd name="T10" fmla="*/ 127 w 157"/>
              <a:gd name="T11" fmla="*/ 10 h 131"/>
              <a:gd name="T12" fmla="*/ 125 w 157"/>
              <a:gd name="T13" fmla="*/ 5 h 131"/>
              <a:gd name="T14" fmla="*/ 127 w 157"/>
              <a:gd name="T15" fmla="*/ 5 h 131"/>
              <a:gd name="T16" fmla="*/ 127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7" y="0"/>
                </a:moveTo>
                <a:lnTo>
                  <a:pt x="157" y="126"/>
                </a:lnTo>
                <a:lnTo>
                  <a:pt x="47" y="131"/>
                </a:lnTo>
                <a:lnTo>
                  <a:pt x="0" y="93"/>
                </a:lnTo>
                <a:lnTo>
                  <a:pt x="2" y="93"/>
                </a:lnTo>
                <a:lnTo>
                  <a:pt x="127" y="10"/>
                </a:lnTo>
                <a:lnTo>
                  <a:pt x="125" y="5"/>
                </a:lnTo>
                <a:lnTo>
                  <a:pt x="127" y="5"/>
                </a:lnTo>
                <a:lnTo>
                  <a:pt x="127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9" name="Freeform 1514"/>
          <p:cNvSpPr>
            <a:spLocks/>
          </p:cNvSpPr>
          <p:nvPr/>
        </p:nvSpPr>
        <p:spPr bwMode="auto">
          <a:xfrm>
            <a:off x="5492552" y="4016886"/>
            <a:ext cx="186607" cy="163913"/>
          </a:xfrm>
          <a:custGeom>
            <a:avLst/>
            <a:gdLst>
              <a:gd name="T0" fmla="*/ 0 w 186"/>
              <a:gd name="T1" fmla="*/ 45 h 163"/>
              <a:gd name="T2" fmla="*/ 64 w 186"/>
              <a:gd name="T3" fmla="*/ 0 h 163"/>
              <a:gd name="T4" fmla="*/ 64 w 186"/>
              <a:gd name="T5" fmla="*/ 3 h 163"/>
              <a:gd name="T6" fmla="*/ 119 w 186"/>
              <a:gd name="T7" fmla="*/ 38 h 163"/>
              <a:gd name="T8" fmla="*/ 151 w 186"/>
              <a:gd name="T9" fmla="*/ 115 h 163"/>
              <a:gd name="T10" fmla="*/ 179 w 186"/>
              <a:gd name="T11" fmla="*/ 118 h 163"/>
              <a:gd name="T12" fmla="*/ 182 w 186"/>
              <a:gd name="T13" fmla="*/ 115 h 163"/>
              <a:gd name="T14" fmla="*/ 182 w 186"/>
              <a:gd name="T15" fmla="*/ 118 h 163"/>
              <a:gd name="T16" fmla="*/ 186 w 186"/>
              <a:gd name="T17" fmla="*/ 141 h 163"/>
              <a:gd name="T18" fmla="*/ 141 w 186"/>
              <a:gd name="T19" fmla="*/ 163 h 163"/>
              <a:gd name="T20" fmla="*/ 29 w 186"/>
              <a:gd name="T21" fmla="*/ 157 h 163"/>
              <a:gd name="T22" fmla="*/ 0 w 186"/>
              <a:gd name="T23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5"/>
                </a:moveTo>
                <a:lnTo>
                  <a:pt x="64" y="0"/>
                </a:lnTo>
                <a:lnTo>
                  <a:pt x="64" y="3"/>
                </a:lnTo>
                <a:lnTo>
                  <a:pt x="119" y="38"/>
                </a:lnTo>
                <a:lnTo>
                  <a:pt x="151" y="115"/>
                </a:lnTo>
                <a:lnTo>
                  <a:pt x="179" y="118"/>
                </a:lnTo>
                <a:lnTo>
                  <a:pt x="182" y="115"/>
                </a:lnTo>
                <a:lnTo>
                  <a:pt x="182" y="118"/>
                </a:lnTo>
                <a:lnTo>
                  <a:pt x="186" y="141"/>
                </a:lnTo>
                <a:lnTo>
                  <a:pt x="141" y="163"/>
                </a:lnTo>
                <a:lnTo>
                  <a:pt x="29" y="157"/>
                </a:lnTo>
                <a:lnTo>
                  <a:pt x="0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0" name="Freeform 1513"/>
          <p:cNvSpPr>
            <a:spLocks/>
          </p:cNvSpPr>
          <p:nvPr/>
        </p:nvSpPr>
        <p:spPr bwMode="auto">
          <a:xfrm>
            <a:off x="5492552" y="4016886"/>
            <a:ext cx="189130" cy="166433"/>
          </a:xfrm>
          <a:custGeom>
            <a:avLst/>
            <a:gdLst>
              <a:gd name="T0" fmla="*/ 0 w 186"/>
              <a:gd name="T1" fmla="*/ 44 h 163"/>
              <a:gd name="T2" fmla="*/ 64 w 186"/>
              <a:gd name="T3" fmla="*/ 0 h 163"/>
              <a:gd name="T4" fmla="*/ 64 w 186"/>
              <a:gd name="T5" fmla="*/ 5 h 163"/>
              <a:gd name="T6" fmla="*/ 119 w 186"/>
              <a:gd name="T7" fmla="*/ 40 h 163"/>
              <a:gd name="T8" fmla="*/ 151 w 186"/>
              <a:gd name="T9" fmla="*/ 114 h 163"/>
              <a:gd name="T10" fmla="*/ 179 w 186"/>
              <a:gd name="T11" fmla="*/ 119 h 163"/>
              <a:gd name="T12" fmla="*/ 181 w 186"/>
              <a:gd name="T13" fmla="*/ 114 h 163"/>
              <a:gd name="T14" fmla="*/ 181 w 186"/>
              <a:gd name="T15" fmla="*/ 119 h 163"/>
              <a:gd name="T16" fmla="*/ 186 w 186"/>
              <a:gd name="T17" fmla="*/ 141 h 163"/>
              <a:gd name="T18" fmla="*/ 141 w 186"/>
              <a:gd name="T19" fmla="*/ 163 h 163"/>
              <a:gd name="T20" fmla="*/ 30 w 186"/>
              <a:gd name="T21" fmla="*/ 156 h 163"/>
              <a:gd name="T22" fmla="*/ 0 w 186"/>
              <a:gd name="T23" fmla="*/ 4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4"/>
                </a:moveTo>
                <a:lnTo>
                  <a:pt x="64" y="0"/>
                </a:lnTo>
                <a:lnTo>
                  <a:pt x="64" y="5"/>
                </a:lnTo>
                <a:lnTo>
                  <a:pt x="119" y="40"/>
                </a:lnTo>
                <a:lnTo>
                  <a:pt x="151" y="114"/>
                </a:lnTo>
                <a:lnTo>
                  <a:pt x="179" y="119"/>
                </a:lnTo>
                <a:lnTo>
                  <a:pt x="181" y="114"/>
                </a:lnTo>
                <a:lnTo>
                  <a:pt x="181" y="119"/>
                </a:lnTo>
                <a:lnTo>
                  <a:pt x="186" y="141"/>
                </a:lnTo>
                <a:lnTo>
                  <a:pt x="141" y="163"/>
                </a:lnTo>
                <a:lnTo>
                  <a:pt x="30" y="156"/>
                </a:lnTo>
                <a:lnTo>
                  <a:pt x="0" y="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1" name="Freeform 1512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7 w 236"/>
              <a:gd name="T1" fmla="*/ 208 h 208"/>
              <a:gd name="T2" fmla="*/ 73 w 236"/>
              <a:gd name="T3" fmla="*/ 195 h 208"/>
              <a:gd name="T4" fmla="*/ 124 w 236"/>
              <a:gd name="T5" fmla="*/ 186 h 208"/>
              <a:gd name="T6" fmla="*/ 166 w 236"/>
              <a:gd name="T7" fmla="*/ 189 h 208"/>
              <a:gd name="T8" fmla="*/ 201 w 236"/>
              <a:gd name="T9" fmla="*/ 150 h 208"/>
              <a:gd name="T10" fmla="*/ 211 w 236"/>
              <a:gd name="T11" fmla="*/ 67 h 208"/>
              <a:gd name="T12" fmla="*/ 236 w 236"/>
              <a:gd name="T13" fmla="*/ 45 h 208"/>
              <a:gd name="T14" fmla="*/ 195 w 236"/>
              <a:gd name="T15" fmla="*/ 0 h 208"/>
              <a:gd name="T16" fmla="*/ 73 w 236"/>
              <a:gd name="T17" fmla="*/ 35 h 208"/>
              <a:gd name="T18" fmla="*/ 3 w 236"/>
              <a:gd name="T19" fmla="*/ 102 h 208"/>
              <a:gd name="T20" fmla="*/ 0 w 236"/>
              <a:gd name="T21" fmla="*/ 109 h 208"/>
              <a:gd name="T22" fmla="*/ 3 w 236"/>
              <a:gd name="T23" fmla="*/ 118 h 208"/>
              <a:gd name="T24" fmla="*/ 57 w 236"/>
              <a:gd name="T25" fmla="*/ 205 h 208"/>
              <a:gd name="T26" fmla="*/ 54 w 236"/>
              <a:gd name="T27" fmla="*/ 205 h 208"/>
              <a:gd name="T28" fmla="*/ 57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7" y="208"/>
                </a:moveTo>
                <a:lnTo>
                  <a:pt x="73" y="195"/>
                </a:lnTo>
                <a:lnTo>
                  <a:pt x="124" y="186"/>
                </a:lnTo>
                <a:lnTo>
                  <a:pt x="166" y="189"/>
                </a:lnTo>
                <a:lnTo>
                  <a:pt x="201" y="150"/>
                </a:lnTo>
                <a:lnTo>
                  <a:pt x="211" y="67"/>
                </a:lnTo>
                <a:lnTo>
                  <a:pt x="236" y="45"/>
                </a:lnTo>
                <a:lnTo>
                  <a:pt x="195" y="0"/>
                </a:lnTo>
                <a:lnTo>
                  <a:pt x="73" y="35"/>
                </a:lnTo>
                <a:lnTo>
                  <a:pt x="3" y="102"/>
                </a:lnTo>
                <a:lnTo>
                  <a:pt x="0" y="109"/>
                </a:lnTo>
                <a:lnTo>
                  <a:pt x="3" y="118"/>
                </a:lnTo>
                <a:lnTo>
                  <a:pt x="57" y="205"/>
                </a:lnTo>
                <a:lnTo>
                  <a:pt x="54" y="205"/>
                </a:lnTo>
                <a:lnTo>
                  <a:pt x="57" y="20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2" name="Freeform 1511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8 w 236"/>
              <a:gd name="T1" fmla="*/ 208 h 208"/>
              <a:gd name="T2" fmla="*/ 73 w 236"/>
              <a:gd name="T3" fmla="*/ 195 h 208"/>
              <a:gd name="T4" fmla="*/ 123 w 236"/>
              <a:gd name="T5" fmla="*/ 185 h 208"/>
              <a:gd name="T6" fmla="*/ 166 w 236"/>
              <a:gd name="T7" fmla="*/ 190 h 208"/>
              <a:gd name="T8" fmla="*/ 201 w 236"/>
              <a:gd name="T9" fmla="*/ 150 h 208"/>
              <a:gd name="T10" fmla="*/ 211 w 236"/>
              <a:gd name="T11" fmla="*/ 68 h 208"/>
              <a:gd name="T12" fmla="*/ 236 w 236"/>
              <a:gd name="T13" fmla="*/ 45 h 208"/>
              <a:gd name="T14" fmla="*/ 196 w 236"/>
              <a:gd name="T15" fmla="*/ 0 h 208"/>
              <a:gd name="T16" fmla="*/ 73 w 236"/>
              <a:gd name="T17" fmla="*/ 35 h 208"/>
              <a:gd name="T18" fmla="*/ 3 w 236"/>
              <a:gd name="T19" fmla="*/ 103 h 208"/>
              <a:gd name="T20" fmla="*/ 0 w 236"/>
              <a:gd name="T21" fmla="*/ 110 h 208"/>
              <a:gd name="T22" fmla="*/ 3 w 236"/>
              <a:gd name="T23" fmla="*/ 118 h 208"/>
              <a:gd name="T24" fmla="*/ 58 w 236"/>
              <a:gd name="T25" fmla="*/ 205 h 208"/>
              <a:gd name="T26" fmla="*/ 53 w 236"/>
              <a:gd name="T27" fmla="*/ 205 h 208"/>
              <a:gd name="T28" fmla="*/ 58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8" y="208"/>
                </a:moveTo>
                <a:lnTo>
                  <a:pt x="73" y="195"/>
                </a:lnTo>
                <a:lnTo>
                  <a:pt x="123" y="185"/>
                </a:lnTo>
                <a:lnTo>
                  <a:pt x="166" y="190"/>
                </a:lnTo>
                <a:lnTo>
                  <a:pt x="201" y="150"/>
                </a:lnTo>
                <a:lnTo>
                  <a:pt x="211" y="68"/>
                </a:lnTo>
                <a:lnTo>
                  <a:pt x="236" y="45"/>
                </a:lnTo>
                <a:lnTo>
                  <a:pt x="196" y="0"/>
                </a:lnTo>
                <a:lnTo>
                  <a:pt x="73" y="35"/>
                </a:lnTo>
                <a:lnTo>
                  <a:pt x="3" y="103"/>
                </a:lnTo>
                <a:lnTo>
                  <a:pt x="0" y="110"/>
                </a:lnTo>
                <a:lnTo>
                  <a:pt x="3" y="118"/>
                </a:lnTo>
                <a:lnTo>
                  <a:pt x="58" y="205"/>
                </a:lnTo>
                <a:lnTo>
                  <a:pt x="53" y="205"/>
                </a:lnTo>
                <a:lnTo>
                  <a:pt x="58" y="2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3" name="Freeform 1510"/>
          <p:cNvSpPr>
            <a:spLocks/>
          </p:cNvSpPr>
          <p:nvPr/>
        </p:nvSpPr>
        <p:spPr bwMode="auto">
          <a:xfrm>
            <a:off x="5699332" y="3739497"/>
            <a:ext cx="257215" cy="184086"/>
          </a:xfrm>
          <a:custGeom>
            <a:avLst/>
            <a:gdLst>
              <a:gd name="T0" fmla="*/ 54 w 256"/>
              <a:gd name="T1" fmla="*/ 169 h 182"/>
              <a:gd name="T2" fmla="*/ 0 w 256"/>
              <a:gd name="T3" fmla="*/ 99 h 182"/>
              <a:gd name="T4" fmla="*/ 9 w 256"/>
              <a:gd name="T5" fmla="*/ 44 h 182"/>
              <a:gd name="T6" fmla="*/ 153 w 256"/>
              <a:gd name="T7" fmla="*/ 32 h 182"/>
              <a:gd name="T8" fmla="*/ 208 w 256"/>
              <a:gd name="T9" fmla="*/ 0 h 182"/>
              <a:gd name="T10" fmla="*/ 227 w 256"/>
              <a:gd name="T11" fmla="*/ 16 h 182"/>
              <a:gd name="T12" fmla="*/ 227 w 256"/>
              <a:gd name="T13" fmla="*/ 70 h 182"/>
              <a:gd name="T14" fmla="*/ 256 w 256"/>
              <a:gd name="T15" fmla="*/ 102 h 182"/>
              <a:gd name="T16" fmla="*/ 256 w 256"/>
              <a:gd name="T17" fmla="*/ 153 h 182"/>
              <a:gd name="T18" fmla="*/ 217 w 256"/>
              <a:gd name="T19" fmla="*/ 182 h 182"/>
              <a:gd name="T20" fmla="*/ 211 w 256"/>
              <a:gd name="T21" fmla="*/ 182 h 182"/>
              <a:gd name="T22" fmla="*/ 217 w 256"/>
              <a:gd name="T23" fmla="*/ 179 h 182"/>
              <a:gd name="T24" fmla="*/ 176 w 256"/>
              <a:gd name="T25" fmla="*/ 134 h 182"/>
              <a:gd name="T26" fmla="*/ 54 w 256"/>
              <a:gd name="T27" fmla="*/ 16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4" y="169"/>
                </a:moveTo>
                <a:lnTo>
                  <a:pt x="0" y="99"/>
                </a:lnTo>
                <a:lnTo>
                  <a:pt x="9" y="44"/>
                </a:lnTo>
                <a:lnTo>
                  <a:pt x="153" y="32"/>
                </a:lnTo>
                <a:lnTo>
                  <a:pt x="208" y="0"/>
                </a:lnTo>
                <a:lnTo>
                  <a:pt x="227" y="16"/>
                </a:lnTo>
                <a:lnTo>
                  <a:pt x="227" y="70"/>
                </a:lnTo>
                <a:lnTo>
                  <a:pt x="256" y="102"/>
                </a:lnTo>
                <a:lnTo>
                  <a:pt x="256" y="153"/>
                </a:lnTo>
                <a:lnTo>
                  <a:pt x="217" y="182"/>
                </a:lnTo>
                <a:lnTo>
                  <a:pt x="211" y="182"/>
                </a:lnTo>
                <a:lnTo>
                  <a:pt x="217" y="179"/>
                </a:lnTo>
                <a:lnTo>
                  <a:pt x="176" y="134"/>
                </a:lnTo>
                <a:lnTo>
                  <a:pt x="54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4" name="Freeform 1509"/>
          <p:cNvSpPr>
            <a:spLocks/>
          </p:cNvSpPr>
          <p:nvPr/>
        </p:nvSpPr>
        <p:spPr bwMode="auto">
          <a:xfrm>
            <a:off x="5699332" y="3739497"/>
            <a:ext cx="259738" cy="184086"/>
          </a:xfrm>
          <a:custGeom>
            <a:avLst/>
            <a:gdLst>
              <a:gd name="T0" fmla="*/ 55 w 256"/>
              <a:gd name="T1" fmla="*/ 170 h 182"/>
              <a:gd name="T2" fmla="*/ 0 w 256"/>
              <a:gd name="T3" fmla="*/ 100 h 182"/>
              <a:gd name="T4" fmla="*/ 10 w 256"/>
              <a:gd name="T5" fmla="*/ 45 h 182"/>
              <a:gd name="T6" fmla="*/ 154 w 256"/>
              <a:gd name="T7" fmla="*/ 32 h 182"/>
              <a:gd name="T8" fmla="*/ 209 w 256"/>
              <a:gd name="T9" fmla="*/ 0 h 182"/>
              <a:gd name="T10" fmla="*/ 226 w 256"/>
              <a:gd name="T11" fmla="*/ 17 h 182"/>
              <a:gd name="T12" fmla="*/ 226 w 256"/>
              <a:gd name="T13" fmla="*/ 70 h 182"/>
              <a:gd name="T14" fmla="*/ 256 w 256"/>
              <a:gd name="T15" fmla="*/ 102 h 182"/>
              <a:gd name="T16" fmla="*/ 256 w 256"/>
              <a:gd name="T17" fmla="*/ 155 h 182"/>
              <a:gd name="T18" fmla="*/ 216 w 256"/>
              <a:gd name="T19" fmla="*/ 182 h 182"/>
              <a:gd name="T20" fmla="*/ 211 w 256"/>
              <a:gd name="T21" fmla="*/ 182 h 182"/>
              <a:gd name="T22" fmla="*/ 216 w 256"/>
              <a:gd name="T23" fmla="*/ 180 h 182"/>
              <a:gd name="T24" fmla="*/ 176 w 256"/>
              <a:gd name="T25" fmla="*/ 135 h 182"/>
              <a:gd name="T26" fmla="*/ 55 w 256"/>
              <a:gd name="T27" fmla="*/ 1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5" y="170"/>
                </a:moveTo>
                <a:lnTo>
                  <a:pt x="0" y="100"/>
                </a:lnTo>
                <a:lnTo>
                  <a:pt x="10" y="45"/>
                </a:lnTo>
                <a:lnTo>
                  <a:pt x="154" y="32"/>
                </a:lnTo>
                <a:lnTo>
                  <a:pt x="209" y="0"/>
                </a:lnTo>
                <a:lnTo>
                  <a:pt x="226" y="17"/>
                </a:lnTo>
                <a:lnTo>
                  <a:pt x="226" y="70"/>
                </a:lnTo>
                <a:lnTo>
                  <a:pt x="256" y="102"/>
                </a:lnTo>
                <a:lnTo>
                  <a:pt x="256" y="155"/>
                </a:lnTo>
                <a:lnTo>
                  <a:pt x="216" y="182"/>
                </a:lnTo>
                <a:lnTo>
                  <a:pt x="211" y="182"/>
                </a:lnTo>
                <a:lnTo>
                  <a:pt x="216" y="180"/>
                </a:lnTo>
                <a:lnTo>
                  <a:pt x="176" y="135"/>
                </a:lnTo>
                <a:lnTo>
                  <a:pt x="55" y="17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5" name="Freeform 1508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1 h 307"/>
              <a:gd name="T4" fmla="*/ 87 w 179"/>
              <a:gd name="T5" fmla="*/ 0 h 307"/>
              <a:gd name="T6" fmla="*/ 131 w 179"/>
              <a:gd name="T7" fmla="*/ 28 h 307"/>
              <a:gd name="T8" fmla="*/ 131 w 179"/>
              <a:gd name="T9" fmla="*/ 137 h 307"/>
              <a:gd name="T10" fmla="*/ 103 w 179"/>
              <a:gd name="T11" fmla="*/ 166 h 307"/>
              <a:gd name="T12" fmla="*/ 122 w 179"/>
              <a:gd name="T13" fmla="*/ 204 h 307"/>
              <a:gd name="T14" fmla="*/ 179 w 179"/>
              <a:gd name="T15" fmla="*/ 236 h 307"/>
              <a:gd name="T16" fmla="*/ 106 w 179"/>
              <a:gd name="T17" fmla="*/ 307 h 307"/>
              <a:gd name="T18" fmla="*/ 77 w 179"/>
              <a:gd name="T19" fmla="*/ 278 h 307"/>
              <a:gd name="T20" fmla="*/ 77 w 179"/>
              <a:gd name="T21" fmla="*/ 224 h 307"/>
              <a:gd name="T22" fmla="*/ 58 w 179"/>
              <a:gd name="T23" fmla="*/ 208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1"/>
                </a:lnTo>
                <a:lnTo>
                  <a:pt x="87" y="0"/>
                </a:lnTo>
                <a:lnTo>
                  <a:pt x="131" y="28"/>
                </a:lnTo>
                <a:lnTo>
                  <a:pt x="131" y="137"/>
                </a:lnTo>
                <a:lnTo>
                  <a:pt x="103" y="166"/>
                </a:lnTo>
                <a:lnTo>
                  <a:pt x="122" y="204"/>
                </a:lnTo>
                <a:lnTo>
                  <a:pt x="179" y="236"/>
                </a:lnTo>
                <a:lnTo>
                  <a:pt x="106" y="307"/>
                </a:lnTo>
                <a:lnTo>
                  <a:pt x="77" y="278"/>
                </a:lnTo>
                <a:lnTo>
                  <a:pt x="77" y="224"/>
                </a:lnTo>
                <a:lnTo>
                  <a:pt x="58" y="208"/>
                </a:lnTo>
                <a:lnTo>
                  <a:pt x="7" y="2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6" name="Freeform 1507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2 h 307"/>
              <a:gd name="T4" fmla="*/ 87 w 179"/>
              <a:gd name="T5" fmla="*/ 0 h 307"/>
              <a:gd name="T6" fmla="*/ 132 w 179"/>
              <a:gd name="T7" fmla="*/ 27 h 307"/>
              <a:gd name="T8" fmla="*/ 132 w 179"/>
              <a:gd name="T9" fmla="*/ 137 h 307"/>
              <a:gd name="T10" fmla="*/ 104 w 179"/>
              <a:gd name="T11" fmla="*/ 167 h 307"/>
              <a:gd name="T12" fmla="*/ 122 w 179"/>
              <a:gd name="T13" fmla="*/ 205 h 307"/>
              <a:gd name="T14" fmla="*/ 179 w 179"/>
              <a:gd name="T15" fmla="*/ 237 h 307"/>
              <a:gd name="T16" fmla="*/ 107 w 179"/>
              <a:gd name="T17" fmla="*/ 307 h 307"/>
              <a:gd name="T18" fmla="*/ 77 w 179"/>
              <a:gd name="T19" fmla="*/ 277 h 307"/>
              <a:gd name="T20" fmla="*/ 77 w 179"/>
              <a:gd name="T21" fmla="*/ 225 h 307"/>
              <a:gd name="T22" fmla="*/ 60 w 179"/>
              <a:gd name="T23" fmla="*/ 207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2"/>
                </a:lnTo>
                <a:lnTo>
                  <a:pt x="87" y="0"/>
                </a:lnTo>
                <a:lnTo>
                  <a:pt x="132" y="27"/>
                </a:lnTo>
                <a:lnTo>
                  <a:pt x="132" y="137"/>
                </a:lnTo>
                <a:lnTo>
                  <a:pt x="104" y="167"/>
                </a:lnTo>
                <a:lnTo>
                  <a:pt x="122" y="205"/>
                </a:lnTo>
                <a:lnTo>
                  <a:pt x="179" y="237"/>
                </a:lnTo>
                <a:lnTo>
                  <a:pt x="107" y="307"/>
                </a:lnTo>
                <a:lnTo>
                  <a:pt x="77" y="277"/>
                </a:lnTo>
                <a:lnTo>
                  <a:pt x="77" y="225"/>
                </a:lnTo>
                <a:lnTo>
                  <a:pt x="60" y="207"/>
                </a:lnTo>
                <a:lnTo>
                  <a:pt x="7" y="2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7" name="Freeform 1506"/>
          <p:cNvSpPr>
            <a:spLocks/>
          </p:cNvSpPr>
          <p:nvPr/>
        </p:nvSpPr>
        <p:spPr bwMode="auto">
          <a:xfrm>
            <a:off x="5848115" y="3772280"/>
            <a:ext cx="247128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3 h 419"/>
              <a:gd name="T4" fmla="*/ 186 w 246"/>
              <a:gd name="T5" fmla="*/ 86 h 419"/>
              <a:gd name="T6" fmla="*/ 246 w 246"/>
              <a:gd name="T7" fmla="*/ 246 h 419"/>
              <a:gd name="T8" fmla="*/ 134 w 246"/>
              <a:gd name="T9" fmla="*/ 419 h 419"/>
              <a:gd name="T10" fmla="*/ 58 w 246"/>
              <a:gd name="T11" fmla="*/ 390 h 419"/>
              <a:gd name="T12" fmla="*/ 29 w 246"/>
              <a:gd name="T13" fmla="*/ 329 h 419"/>
              <a:gd name="T14" fmla="*/ 0 w 246"/>
              <a:gd name="T15" fmla="*/ 291 h 419"/>
              <a:gd name="T16" fmla="*/ 35 w 246"/>
              <a:gd name="T17" fmla="*/ 252 h 419"/>
              <a:gd name="T18" fmla="*/ 45 w 246"/>
              <a:gd name="T19" fmla="*/ 169 h 419"/>
              <a:gd name="T20" fmla="*/ 70 w 246"/>
              <a:gd name="T21" fmla="*/ 147 h 419"/>
              <a:gd name="T22" fmla="*/ 64 w 246"/>
              <a:gd name="T23" fmla="*/ 150 h 419"/>
              <a:gd name="T24" fmla="*/ 70 w 246"/>
              <a:gd name="T25" fmla="*/ 150 h 419"/>
              <a:gd name="T26" fmla="*/ 109 w 246"/>
              <a:gd name="T27" fmla="*/ 121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3"/>
                </a:lnTo>
                <a:lnTo>
                  <a:pt x="186" y="86"/>
                </a:lnTo>
                <a:lnTo>
                  <a:pt x="246" y="246"/>
                </a:lnTo>
                <a:lnTo>
                  <a:pt x="134" y="419"/>
                </a:lnTo>
                <a:lnTo>
                  <a:pt x="58" y="390"/>
                </a:lnTo>
                <a:lnTo>
                  <a:pt x="29" y="329"/>
                </a:lnTo>
                <a:lnTo>
                  <a:pt x="0" y="291"/>
                </a:lnTo>
                <a:lnTo>
                  <a:pt x="35" y="252"/>
                </a:lnTo>
                <a:lnTo>
                  <a:pt x="45" y="169"/>
                </a:lnTo>
                <a:lnTo>
                  <a:pt x="70" y="147"/>
                </a:lnTo>
                <a:lnTo>
                  <a:pt x="64" y="150"/>
                </a:lnTo>
                <a:lnTo>
                  <a:pt x="70" y="150"/>
                </a:lnTo>
                <a:lnTo>
                  <a:pt x="109" y="121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8" name="Freeform 1505"/>
          <p:cNvSpPr>
            <a:spLocks/>
          </p:cNvSpPr>
          <p:nvPr/>
        </p:nvSpPr>
        <p:spPr bwMode="auto">
          <a:xfrm>
            <a:off x="5848115" y="3772280"/>
            <a:ext cx="249649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2 h 419"/>
              <a:gd name="T4" fmla="*/ 186 w 246"/>
              <a:gd name="T5" fmla="*/ 87 h 419"/>
              <a:gd name="T6" fmla="*/ 246 w 246"/>
              <a:gd name="T7" fmla="*/ 247 h 419"/>
              <a:gd name="T8" fmla="*/ 134 w 246"/>
              <a:gd name="T9" fmla="*/ 419 h 419"/>
              <a:gd name="T10" fmla="*/ 57 w 246"/>
              <a:gd name="T11" fmla="*/ 389 h 419"/>
              <a:gd name="T12" fmla="*/ 30 w 246"/>
              <a:gd name="T13" fmla="*/ 329 h 419"/>
              <a:gd name="T14" fmla="*/ 0 w 246"/>
              <a:gd name="T15" fmla="*/ 292 h 419"/>
              <a:gd name="T16" fmla="*/ 35 w 246"/>
              <a:gd name="T17" fmla="*/ 252 h 419"/>
              <a:gd name="T18" fmla="*/ 45 w 246"/>
              <a:gd name="T19" fmla="*/ 170 h 419"/>
              <a:gd name="T20" fmla="*/ 70 w 246"/>
              <a:gd name="T21" fmla="*/ 147 h 419"/>
              <a:gd name="T22" fmla="*/ 65 w 246"/>
              <a:gd name="T23" fmla="*/ 150 h 419"/>
              <a:gd name="T24" fmla="*/ 70 w 246"/>
              <a:gd name="T25" fmla="*/ 150 h 419"/>
              <a:gd name="T26" fmla="*/ 109 w 246"/>
              <a:gd name="T27" fmla="*/ 122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2"/>
                </a:lnTo>
                <a:lnTo>
                  <a:pt x="186" y="87"/>
                </a:lnTo>
                <a:lnTo>
                  <a:pt x="246" y="247"/>
                </a:lnTo>
                <a:lnTo>
                  <a:pt x="134" y="419"/>
                </a:lnTo>
                <a:lnTo>
                  <a:pt x="57" y="389"/>
                </a:lnTo>
                <a:lnTo>
                  <a:pt x="30" y="329"/>
                </a:lnTo>
                <a:lnTo>
                  <a:pt x="0" y="292"/>
                </a:lnTo>
                <a:lnTo>
                  <a:pt x="35" y="252"/>
                </a:lnTo>
                <a:lnTo>
                  <a:pt x="45" y="170"/>
                </a:lnTo>
                <a:lnTo>
                  <a:pt x="70" y="147"/>
                </a:lnTo>
                <a:lnTo>
                  <a:pt x="65" y="150"/>
                </a:lnTo>
                <a:lnTo>
                  <a:pt x="70" y="150"/>
                </a:lnTo>
                <a:lnTo>
                  <a:pt x="109" y="122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9" name="Freeform 1504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4 w 441"/>
              <a:gd name="T7" fmla="*/ 76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1 h 249"/>
              <a:gd name="T14" fmla="*/ 76 w 441"/>
              <a:gd name="T15" fmla="*/ 249 h 249"/>
              <a:gd name="T16" fmla="*/ 153 w 441"/>
              <a:gd name="T17" fmla="*/ 233 h 249"/>
              <a:gd name="T18" fmla="*/ 249 w 441"/>
              <a:gd name="T19" fmla="*/ 208 h 249"/>
              <a:gd name="T20" fmla="*/ 249 w 441"/>
              <a:gd name="T21" fmla="*/ 217 h 249"/>
              <a:gd name="T22" fmla="*/ 377 w 441"/>
              <a:gd name="T23" fmla="*/ 169 h 249"/>
              <a:gd name="T24" fmla="*/ 441 w 441"/>
              <a:gd name="T25" fmla="*/ 131 h 249"/>
              <a:gd name="T26" fmla="*/ 415 w 441"/>
              <a:gd name="T27" fmla="*/ 83 h 249"/>
              <a:gd name="T28" fmla="*/ 412 w 441"/>
              <a:gd name="T29" fmla="*/ 41 h 249"/>
              <a:gd name="T30" fmla="*/ 364 w 441"/>
              <a:gd name="T31" fmla="*/ 6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4" y="76"/>
                </a:lnTo>
                <a:lnTo>
                  <a:pt x="38" y="92"/>
                </a:lnTo>
                <a:lnTo>
                  <a:pt x="0" y="137"/>
                </a:lnTo>
                <a:lnTo>
                  <a:pt x="3" y="201"/>
                </a:lnTo>
                <a:lnTo>
                  <a:pt x="76" y="249"/>
                </a:lnTo>
                <a:lnTo>
                  <a:pt x="153" y="233"/>
                </a:lnTo>
                <a:lnTo>
                  <a:pt x="249" y="208"/>
                </a:lnTo>
                <a:lnTo>
                  <a:pt x="249" y="217"/>
                </a:lnTo>
                <a:lnTo>
                  <a:pt x="377" y="169"/>
                </a:lnTo>
                <a:lnTo>
                  <a:pt x="441" y="131"/>
                </a:lnTo>
                <a:lnTo>
                  <a:pt x="415" y="83"/>
                </a:lnTo>
                <a:lnTo>
                  <a:pt x="412" y="41"/>
                </a:lnTo>
                <a:lnTo>
                  <a:pt x="364" y="6"/>
                </a:lnTo>
                <a:lnTo>
                  <a:pt x="313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0" name="Freeform 1503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3 w 441"/>
              <a:gd name="T7" fmla="*/ 77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2 h 249"/>
              <a:gd name="T14" fmla="*/ 75 w 441"/>
              <a:gd name="T15" fmla="*/ 249 h 249"/>
              <a:gd name="T16" fmla="*/ 153 w 441"/>
              <a:gd name="T17" fmla="*/ 234 h 249"/>
              <a:gd name="T18" fmla="*/ 248 w 441"/>
              <a:gd name="T19" fmla="*/ 209 h 249"/>
              <a:gd name="T20" fmla="*/ 248 w 441"/>
              <a:gd name="T21" fmla="*/ 217 h 249"/>
              <a:gd name="T22" fmla="*/ 376 w 441"/>
              <a:gd name="T23" fmla="*/ 169 h 249"/>
              <a:gd name="T24" fmla="*/ 441 w 441"/>
              <a:gd name="T25" fmla="*/ 132 h 249"/>
              <a:gd name="T26" fmla="*/ 416 w 441"/>
              <a:gd name="T27" fmla="*/ 85 h 249"/>
              <a:gd name="T28" fmla="*/ 411 w 441"/>
              <a:gd name="T29" fmla="*/ 42 h 249"/>
              <a:gd name="T30" fmla="*/ 363 w 441"/>
              <a:gd name="T31" fmla="*/ 7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3" y="77"/>
                </a:lnTo>
                <a:lnTo>
                  <a:pt x="38" y="92"/>
                </a:lnTo>
                <a:lnTo>
                  <a:pt x="0" y="137"/>
                </a:lnTo>
                <a:lnTo>
                  <a:pt x="3" y="202"/>
                </a:lnTo>
                <a:lnTo>
                  <a:pt x="75" y="249"/>
                </a:lnTo>
                <a:lnTo>
                  <a:pt x="153" y="234"/>
                </a:lnTo>
                <a:lnTo>
                  <a:pt x="248" y="209"/>
                </a:lnTo>
                <a:lnTo>
                  <a:pt x="248" y="217"/>
                </a:lnTo>
                <a:lnTo>
                  <a:pt x="376" y="169"/>
                </a:lnTo>
                <a:lnTo>
                  <a:pt x="441" y="132"/>
                </a:lnTo>
                <a:lnTo>
                  <a:pt x="416" y="85"/>
                </a:lnTo>
                <a:lnTo>
                  <a:pt x="411" y="42"/>
                </a:lnTo>
                <a:lnTo>
                  <a:pt x="363" y="7"/>
                </a:lnTo>
                <a:lnTo>
                  <a:pt x="3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1" name="Freeform 1502"/>
          <p:cNvSpPr>
            <a:spLocks/>
          </p:cNvSpPr>
          <p:nvPr/>
        </p:nvSpPr>
        <p:spPr bwMode="auto">
          <a:xfrm>
            <a:off x="5384118" y="4062277"/>
            <a:ext cx="703559" cy="363127"/>
          </a:xfrm>
          <a:custGeom>
            <a:avLst/>
            <a:gdLst>
              <a:gd name="T0" fmla="*/ 256 w 698"/>
              <a:gd name="T1" fmla="*/ 361 h 361"/>
              <a:gd name="T2" fmla="*/ 256 w 698"/>
              <a:gd name="T3" fmla="*/ 355 h 361"/>
              <a:gd name="T4" fmla="*/ 432 w 698"/>
              <a:gd name="T5" fmla="*/ 361 h 361"/>
              <a:gd name="T6" fmla="*/ 464 w 698"/>
              <a:gd name="T7" fmla="*/ 320 h 361"/>
              <a:gd name="T8" fmla="*/ 538 w 698"/>
              <a:gd name="T9" fmla="*/ 345 h 361"/>
              <a:gd name="T10" fmla="*/ 627 w 698"/>
              <a:gd name="T11" fmla="*/ 262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9 w 698"/>
              <a:gd name="T19" fmla="*/ 179 h 361"/>
              <a:gd name="T20" fmla="*/ 675 w 698"/>
              <a:gd name="T21" fmla="*/ 131 h 361"/>
              <a:gd name="T22" fmla="*/ 602 w 698"/>
              <a:gd name="T23" fmla="*/ 128 h 361"/>
              <a:gd name="T24" fmla="*/ 595 w 698"/>
              <a:gd name="T25" fmla="*/ 131 h 361"/>
              <a:gd name="T26" fmla="*/ 519 w 698"/>
              <a:gd name="T27" fmla="*/ 102 h 361"/>
              <a:gd name="T28" fmla="*/ 490 w 698"/>
              <a:gd name="T29" fmla="*/ 41 h 361"/>
              <a:gd name="T30" fmla="*/ 461 w 698"/>
              <a:gd name="T31" fmla="*/ 3 h 361"/>
              <a:gd name="T32" fmla="*/ 419 w 698"/>
              <a:gd name="T33" fmla="*/ 0 h 361"/>
              <a:gd name="T34" fmla="*/ 368 w 698"/>
              <a:gd name="T35" fmla="*/ 9 h 361"/>
              <a:gd name="T36" fmla="*/ 352 w 698"/>
              <a:gd name="T37" fmla="*/ 22 h 361"/>
              <a:gd name="T38" fmla="*/ 349 w 698"/>
              <a:gd name="T39" fmla="*/ 19 h 361"/>
              <a:gd name="T40" fmla="*/ 288 w 698"/>
              <a:gd name="T41" fmla="*/ 73 h 361"/>
              <a:gd name="T42" fmla="*/ 291 w 698"/>
              <a:gd name="T43" fmla="*/ 70 h 361"/>
              <a:gd name="T44" fmla="*/ 291 w 698"/>
              <a:gd name="T45" fmla="*/ 73 h 361"/>
              <a:gd name="T46" fmla="*/ 295 w 698"/>
              <a:gd name="T47" fmla="*/ 96 h 361"/>
              <a:gd name="T48" fmla="*/ 250 w 698"/>
              <a:gd name="T49" fmla="*/ 118 h 361"/>
              <a:gd name="T50" fmla="*/ 138 w 698"/>
              <a:gd name="T51" fmla="*/ 112 h 361"/>
              <a:gd name="T52" fmla="*/ 138 w 698"/>
              <a:gd name="T53" fmla="*/ 118 h 361"/>
              <a:gd name="T54" fmla="*/ 29 w 698"/>
              <a:gd name="T55" fmla="*/ 124 h 361"/>
              <a:gd name="T56" fmla="*/ 0 w 698"/>
              <a:gd name="T57" fmla="*/ 102 h 361"/>
              <a:gd name="T58" fmla="*/ 29 w 698"/>
              <a:gd name="T59" fmla="*/ 121 h 361"/>
              <a:gd name="T60" fmla="*/ 32 w 698"/>
              <a:gd name="T61" fmla="*/ 163 h 361"/>
              <a:gd name="T62" fmla="*/ 58 w 698"/>
              <a:gd name="T63" fmla="*/ 211 h 361"/>
              <a:gd name="T64" fmla="*/ 55 w 698"/>
              <a:gd name="T65" fmla="*/ 211 h 361"/>
              <a:gd name="T66" fmla="*/ 58 w 698"/>
              <a:gd name="T67" fmla="*/ 214 h 361"/>
              <a:gd name="T68" fmla="*/ 125 w 698"/>
              <a:gd name="T69" fmla="*/ 230 h 361"/>
              <a:gd name="T70" fmla="*/ 128 w 698"/>
              <a:gd name="T71" fmla="*/ 281 h 361"/>
              <a:gd name="T72" fmla="*/ 151 w 698"/>
              <a:gd name="T73" fmla="*/ 281 h 361"/>
              <a:gd name="T74" fmla="*/ 256 w 698"/>
              <a:gd name="T75" fmla="*/ 355 h 361"/>
              <a:gd name="T76" fmla="*/ 256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6" y="361"/>
                </a:moveTo>
                <a:lnTo>
                  <a:pt x="256" y="355"/>
                </a:lnTo>
                <a:lnTo>
                  <a:pt x="432" y="361"/>
                </a:lnTo>
                <a:lnTo>
                  <a:pt x="464" y="320"/>
                </a:lnTo>
                <a:lnTo>
                  <a:pt x="538" y="345"/>
                </a:lnTo>
                <a:lnTo>
                  <a:pt x="627" y="262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9" y="179"/>
                </a:lnTo>
                <a:lnTo>
                  <a:pt x="675" y="131"/>
                </a:lnTo>
                <a:lnTo>
                  <a:pt x="602" y="128"/>
                </a:lnTo>
                <a:lnTo>
                  <a:pt x="595" y="131"/>
                </a:lnTo>
                <a:lnTo>
                  <a:pt x="519" y="102"/>
                </a:lnTo>
                <a:lnTo>
                  <a:pt x="490" y="41"/>
                </a:lnTo>
                <a:lnTo>
                  <a:pt x="461" y="3"/>
                </a:lnTo>
                <a:lnTo>
                  <a:pt x="419" y="0"/>
                </a:lnTo>
                <a:lnTo>
                  <a:pt x="368" y="9"/>
                </a:lnTo>
                <a:lnTo>
                  <a:pt x="352" y="22"/>
                </a:lnTo>
                <a:lnTo>
                  <a:pt x="349" y="19"/>
                </a:lnTo>
                <a:lnTo>
                  <a:pt x="288" y="73"/>
                </a:lnTo>
                <a:lnTo>
                  <a:pt x="291" y="70"/>
                </a:lnTo>
                <a:lnTo>
                  <a:pt x="291" y="73"/>
                </a:lnTo>
                <a:lnTo>
                  <a:pt x="295" y="96"/>
                </a:lnTo>
                <a:lnTo>
                  <a:pt x="250" y="118"/>
                </a:lnTo>
                <a:lnTo>
                  <a:pt x="138" y="112"/>
                </a:lnTo>
                <a:lnTo>
                  <a:pt x="138" y="118"/>
                </a:lnTo>
                <a:lnTo>
                  <a:pt x="29" y="124"/>
                </a:lnTo>
                <a:lnTo>
                  <a:pt x="0" y="102"/>
                </a:lnTo>
                <a:lnTo>
                  <a:pt x="29" y="121"/>
                </a:lnTo>
                <a:lnTo>
                  <a:pt x="32" y="163"/>
                </a:lnTo>
                <a:lnTo>
                  <a:pt x="58" y="211"/>
                </a:lnTo>
                <a:lnTo>
                  <a:pt x="55" y="211"/>
                </a:lnTo>
                <a:lnTo>
                  <a:pt x="58" y="214"/>
                </a:lnTo>
                <a:lnTo>
                  <a:pt x="125" y="230"/>
                </a:lnTo>
                <a:lnTo>
                  <a:pt x="128" y="281"/>
                </a:lnTo>
                <a:lnTo>
                  <a:pt x="151" y="281"/>
                </a:lnTo>
                <a:lnTo>
                  <a:pt x="256" y="355"/>
                </a:lnTo>
                <a:lnTo>
                  <a:pt x="256" y="36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2" name="Freeform 1501"/>
          <p:cNvSpPr>
            <a:spLocks/>
          </p:cNvSpPr>
          <p:nvPr/>
        </p:nvSpPr>
        <p:spPr bwMode="auto">
          <a:xfrm>
            <a:off x="5384118" y="4062277"/>
            <a:ext cx="703559" cy="365650"/>
          </a:xfrm>
          <a:custGeom>
            <a:avLst/>
            <a:gdLst>
              <a:gd name="T0" fmla="*/ 255 w 698"/>
              <a:gd name="T1" fmla="*/ 361 h 361"/>
              <a:gd name="T2" fmla="*/ 255 w 698"/>
              <a:gd name="T3" fmla="*/ 354 h 361"/>
              <a:gd name="T4" fmla="*/ 433 w 698"/>
              <a:gd name="T5" fmla="*/ 361 h 361"/>
              <a:gd name="T6" fmla="*/ 463 w 698"/>
              <a:gd name="T7" fmla="*/ 319 h 361"/>
              <a:gd name="T8" fmla="*/ 538 w 698"/>
              <a:gd name="T9" fmla="*/ 344 h 361"/>
              <a:gd name="T10" fmla="*/ 628 w 698"/>
              <a:gd name="T11" fmla="*/ 261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8 w 698"/>
              <a:gd name="T19" fmla="*/ 179 h 361"/>
              <a:gd name="T20" fmla="*/ 675 w 698"/>
              <a:gd name="T21" fmla="*/ 132 h 361"/>
              <a:gd name="T22" fmla="*/ 603 w 698"/>
              <a:gd name="T23" fmla="*/ 129 h 361"/>
              <a:gd name="T24" fmla="*/ 595 w 698"/>
              <a:gd name="T25" fmla="*/ 132 h 361"/>
              <a:gd name="T26" fmla="*/ 518 w 698"/>
              <a:gd name="T27" fmla="*/ 102 h 361"/>
              <a:gd name="T28" fmla="*/ 490 w 698"/>
              <a:gd name="T29" fmla="*/ 42 h 361"/>
              <a:gd name="T30" fmla="*/ 460 w 698"/>
              <a:gd name="T31" fmla="*/ 5 h 361"/>
              <a:gd name="T32" fmla="*/ 418 w 698"/>
              <a:gd name="T33" fmla="*/ 0 h 361"/>
              <a:gd name="T34" fmla="*/ 368 w 698"/>
              <a:gd name="T35" fmla="*/ 10 h 361"/>
              <a:gd name="T36" fmla="*/ 353 w 698"/>
              <a:gd name="T37" fmla="*/ 22 h 361"/>
              <a:gd name="T38" fmla="*/ 348 w 698"/>
              <a:gd name="T39" fmla="*/ 20 h 361"/>
              <a:gd name="T40" fmla="*/ 288 w 698"/>
              <a:gd name="T41" fmla="*/ 75 h 361"/>
              <a:gd name="T42" fmla="*/ 290 w 698"/>
              <a:gd name="T43" fmla="*/ 70 h 361"/>
              <a:gd name="T44" fmla="*/ 290 w 698"/>
              <a:gd name="T45" fmla="*/ 75 h 361"/>
              <a:gd name="T46" fmla="*/ 295 w 698"/>
              <a:gd name="T47" fmla="*/ 97 h 361"/>
              <a:gd name="T48" fmla="*/ 250 w 698"/>
              <a:gd name="T49" fmla="*/ 120 h 361"/>
              <a:gd name="T50" fmla="*/ 138 w 698"/>
              <a:gd name="T51" fmla="*/ 112 h 361"/>
              <a:gd name="T52" fmla="*/ 138 w 698"/>
              <a:gd name="T53" fmla="*/ 120 h 361"/>
              <a:gd name="T54" fmla="*/ 28 w 698"/>
              <a:gd name="T55" fmla="*/ 124 h 361"/>
              <a:gd name="T56" fmla="*/ 0 w 698"/>
              <a:gd name="T57" fmla="*/ 102 h 361"/>
              <a:gd name="T58" fmla="*/ 28 w 698"/>
              <a:gd name="T59" fmla="*/ 122 h 361"/>
              <a:gd name="T60" fmla="*/ 33 w 698"/>
              <a:gd name="T61" fmla="*/ 164 h 361"/>
              <a:gd name="T62" fmla="*/ 58 w 698"/>
              <a:gd name="T63" fmla="*/ 212 h 361"/>
              <a:gd name="T64" fmla="*/ 55 w 698"/>
              <a:gd name="T65" fmla="*/ 212 h 361"/>
              <a:gd name="T66" fmla="*/ 58 w 698"/>
              <a:gd name="T67" fmla="*/ 214 h 361"/>
              <a:gd name="T68" fmla="*/ 125 w 698"/>
              <a:gd name="T69" fmla="*/ 229 h 361"/>
              <a:gd name="T70" fmla="*/ 128 w 698"/>
              <a:gd name="T71" fmla="*/ 281 h 361"/>
              <a:gd name="T72" fmla="*/ 150 w 698"/>
              <a:gd name="T73" fmla="*/ 281 h 361"/>
              <a:gd name="T74" fmla="*/ 255 w 698"/>
              <a:gd name="T75" fmla="*/ 354 h 361"/>
              <a:gd name="T76" fmla="*/ 255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5" y="361"/>
                </a:moveTo>
                <a:lnTo>
                  <a:pt x="255" y="354"/>
                </a:lnTo>
                <a:lnTo>
                  <a:pt x="433" y="361"/>
                </a:lnTo>
                <a:lnTo>
                  <a:pt x="463" y="319"/>
                </a:lnTo>
                <a:lnTo>
                  <a:pt x="538" y="344"/>
                </a:lnTo>
                <a:lnTo>
                  <a:pt x="628" y="261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8" y="179"/>
                </a:lnTo>
                <a:lnTo>
                  <a:pt x="675" y="132"/>
                </a:lnTo>
                <a:lnTo>
                  <a:pt x="603" y="129"/>
                </a:lnTo>
                <a:lnTo>
                  <a:pt x="595" y="132"/>
                </a:lnTo>
                <a:lnTo>
                  <a:pt x="518" y="102"/>
                </a:lnTo>
                <a:lnTo>
                  <a:pt x="490" y="42"/>
                </a:lnTo>
                <a:lnTo>
                  <a:pt x="460" y="5"/>
                </a:lnTo>
                <a:lnTo>
                  <a:pt x="418" y="0"/>
                </a:lnTo>
                <a:lnTo>
                  <a:pt x="368" y="10"/>
                </a:lnTo>
                <a:lnTo>
                  <a:pt x="353" y="22"/>
                </a:lnTo>
                <a:lnTo>
                  <a:pt x="348" y="20"/>
                </a:lnTo>
                <a:lnTo>
                  <a:pt x="288" y="75"/>
                </a:lnTo>
                <a:lnTo>
                  <a:pt x="290" y="70"/>
                </a:lnTo>
                <a:lnTo>
                  <a:pt x="290" y="75"/>
                </a:lnTo>
                <a:lnTo>
                  <a:pt x="295" y="97"/>
                </a:lnTo>
                <a:lnTo>
                  <a:pt x="250" y="120"/>
                </a:lnTo>
                <a:lnTo>
                  <a:pt x="138" y="112"/>
                </a:lnTo>
                <a:lnTo>
                  <a:pt x="138" y="120"/>
                </a:lnTo>
                <a:lnTo>
                  <a:pt x="28" y="124"/>
                </a:lnTo>
                <a:lnTo>
                  <a:pt x="0" y="102"/>
                </a:lnTo>
                <a:lnTo>
                  <a:pt x="28" y="122"/>
                </a:lnTo>
                <a:lnTo>
                  <a:pt x="33" y="164"/>
                </a:lnTo>
                <a:lnTo>
                  <a:pt x="58" y="212"/>
                </a:lnTo>
                <a:lnTo>
                  <a:pt x="55" y="212"/>
                </a:lnTo>
                <a:lnTo>
                  <a:pt x="58" y="214"/>
                </a:lnTo>
                <a:lnTo>
                  <a:pt x="125" y="229"/>
                </a:lnTo>
                <a:lnTo>
                  <a:pt x="128" y="281"/>
                </a:lnTo>
                <a:lnTo>
                  <a:pt x="150" y="281"/>
                </a:lnTo>
                <a:lnTo>
                  <a:pt x="255" y="354"/>
                </a:lnTo>
                <a:lnTo>
                  <a:pt x="255" y="36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3" name="Freeform 1500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4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2 w 55"/>
              <a:gd name="T7" fmla="*/ 7 h 55"/>
              <a:gd name="T8" fmla="*/ 4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4" y="0"/>
                </a:moveTo>
                <a:lnTo>
                  <a:pt x="0" y="45"/>
                </a:lnTo>
                <a:lnTo>
                  <a:pt x="55" y="55"/>
                </a:lnTo>
                <a:lnTo>
                  <a:pt x="52" y="7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4" name="Freeform 1499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5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3 w 55"/>
              <a:gd name="T7" fmla="*/ 8 h 55"/>
              <a:gd name="T8" fmla="*/ 5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" y="0"/>
                </a:moveTo>
                <a:lnTo>
                  <a:pt x="0" y="45"/>
                </a:lnTo>
                <a:lnTo>
                  <a:pt x="55" y="55"/>
                </a:lnTo>
                <a:lnTo>
                  <a:pt x="53" y="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5" name="Freeform 1498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2 w 80"/>
              <a:gd name="T3" fmla="*/ 10 h 134"/>
              <a:gd name="T4" fmla="*/ 0 w 80"/>
              <a:gd name="T5" fmla="*/ 51 h 134"/>
              <a:gd name="T6" fmla="*/ 19 w 80"/>
              <a:gd name="T7" fmla="*/ 93 h 134"/>
              <a:gd name="T8" fmla="*/ 35 w 80"/>
              <a:gd name="T9" fmla="*/ 134 h 134"/>
              <a:gd name="T10" fmla="*/ 38 w 80"/>
              <a:gd name="T11" fmla="*/ 131 h 134"/>
              <a:gd name="T12" fmla="*/ 38 w 80"/>
              <a:gd name="T13" fmla="*/ 134 h 134"/>
              <a:gd name="T14" fmla="*/ 80 w 80"/>
              <a:gd name="T15" fmla="*/ 29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2" y="10"/>
                </a:lnTo>
                <a:lnTo>
                  <a:pt x="0" y="51"/>
                </a:lnTo>
                <a:lnTo>
                  <a:pt x="19" y="93"/>
                </a:lnTo>
                <a:lnTo>
                  <a:pt x="35" y="134"/>
                </a:lnTo>
                <a:lnTo>
                  <a:pt x="38" y="131"/>
                </a:lnTo>
                <a:lnTo>
                  <a:pt x="38" y="134"/>
                </a:lnTo>
                <a:lnTo>
                  <a:pt x="80" y="29"/>
                </a:lnTo>
                <a:lnTo>
                  <a:pt x="80" y="10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6" name="Freeform 1497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3 w 80"/>
              <a:gd name="T3" fmla="*/ 10 h 134"/>
              <a:gd name="T4" fmla="*/ 0 w 80"/>
              <a:gd name="T5" fmla="*/ 50 h 134"/>
              <a:gd name="T6" fmla="*/ 20 w 80"/>
              <a:gd name="T7" fmla="*/ 92 h 134"/>
              <a:gd name="T8" fmla="*/ 35 w 80"/>
              <a:gd name="T9" fmla="*/ 134 h 134"/>
              <a:gd name="T10" fmla="*/ 38 w 80"/>
              <a:gd name="T11" fmla="*/ 129 h 134"/>
              <a:gd name="T12" fmla="*/ 38 w 80"/>
              <a:gd name="T13" fmla="*/ 134 h 134"/>
              <a:gd name="T14" fmla="*/ 80 w 80"/>
              <a:gd name="T15" fmla="*/ 30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3" y="10"/>
                </a:lnTo>
                <a:lnTo>
                  <a:pt x="0" y="50"/>
                </a:lnTo>
                <a:lnTo>
                  <a:pt x="20" y="92"/>
                </a:lnTo>
                <a:lnTo>
                  <a:pt x="35" y="134"/>
                </a:lnTo>
                <a:lnTo>
                  <a:pt x="38" y="129"/>
                </a:lnTo>
                <a:lnTo>
                  <a:pt x="38" y="134"/>
                </a:lnTo>
                <a:lnTo>
                  <a:pt x="80" y="30"/>
                </a:lnTo>
                <a:lnTo>
                  <a:pt x="80" y="10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7" name="Freeform 1496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6 w 137"/>
              <a:gd name="T1" fmla="*/ 39 h 135"/>
              <a:gd name="T2" fmla="*/ 0 w 137"/>
              <a:gd name="T3" fmla="*/ 80 h 135"/>
              <a:gd name="T4" fmla="*/ 48 w 137"/>
              <a:gd name="T5" fmla="*/ 87 h 135"/>
              <a:gd name="T6" fmla="*/ 51 w 137"/>
              <a:gd name="T7" fmla="*/ 135 h 135"/>
              <a:gd name="T8" fmla="*/ 48 w 137"/>
              <a:gd name="T9" fmla="*/ 135 h 135"/>
              <a:gd name="T10" fmla="*/ 51 w 137"/>
              <a:gd name="T11" fmla="*/ 135 h 135"/>
              <a:gd name="T12" fmla="*/ 118 w 137"/>
              <a:gd name="T13" fmla="*/ 125 h 135"/>
              <a:gd name="T14" fmla="*/ 137 w 137"/>
              <a:gd name="T15" fmla="*/ 51 h 135"/>
              <a:gd name="T16" fmla="*/ 137 w 137"/>
              <a:gd name="T17" fmla="*/ 0 h 135"/>
              <a:gd name="T18" fmla="*/ 124 w 137"/>
              <a:gd name="T19" fmla="*/ 0 h 135"/>
              <a:gd name="T20" fmla="*/ 6 w 137"/>
              <a:gd name="T21" fmla="*/ 48 h 135"/>
              <a:gd name="T22" fmla="*/ 6 w 137"/>
              <a:gd name="T23" fmla="*/ 3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6" y="39"/>
                </a:moveTo>
                <a:lnTo>
                  <a:pt x="0" y="80"/>
                </a:lnTo>
                <a:lnTo>
                  <a:pt x="48" y="87"/>
                </a:lnTo>
                <a:lnTo>
                  <a:pt x="51" y="135"/>
                </a:lnTo>
                <a:lnTo>
                  <a:pt x="48" y="135"/>
                </a:lnTo>
                <a:lnTo>
                  <a:pt x="51" y="135"/>
                </a:lnTo>
                <a:lnTo>
                  <a:pt x="118" y="125"/>
                </a:lnTo>
                <a:lnTo>
                  <a:pt x="137" y="51"/>
                </a:lnTo>
                <a:lnTo>
                  <a:pt x="137" y="0"/>
                </a:lnTo>
                <a:lnTo>
                  <a:pt x="124" y="0"/>
                </a:lnTo>
                <a:lnTo>
                  <a:pt x="6" y="48"/>
                </a:lnTo>
                <a:lnTo>
                  <a:pt x="6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8" name="Freeform 1495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5 w 137"/>
              <a:gd name="T1" fmla="*/ 40 h 135"/>
              <a:gd name="T2" fmla="*/ 0 w 137"/>
              <a:gd name="T3" fmla="*/ 80 h 135"/>
              <a:gd name="T4" fmla="*/ 47 w 137"/>
              <a:gd name="T5" fmla="*/ 88 h 135"/>
              <a:gd name="T6" fmla="*/ 50 w 137"/>
              <a:gd name="T7" fmla="*/ 135 h 135"/>
              <a:gd name="T8" fmla="*/ 47 w 137"/>
              <a:gd name="T9" fmla="*/ 135 h 135"/>
              <a:gd name="T10" fmla="*/ 50 w 137"/>
              <a:gd name="T11" fmla="*/ 135 h 135"/>
              <a:gd name="T12" fmla="*/ 117 w 137"/>
              <a:gd name="T13" fmla="*/ 125 h 135"/>
              <a:gd name="T14" fmla="*/ 137 w 137"/>
              <a:gd name="T15" fmla="*/ 50 h 135"/>
              <a:gd name="T16" fmla="*/ 137 w 137"/>
              <a:gd name="T17" fmla="*/ 0 h 135"/>
              <a:gd name="T18" fmla="*/ 122 w 137"/>
              <a:gd name="T19" fmla="*/ 0 h 135"/>
              <a:gd name="T20" fmla="*/ 5 w 137"/>
              <a:gd name="T21" fmla="*/ 48 h 135"/>
              <a:gd name="T22" fmla="*/ 5 w 137"/>
              <a:gd name="T23" fmla="*/ 4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5" y="40"/>
                </a:moveTo>
                <a:lnTo>
                  <a:pt x="0" y="80"/>
                </a:lnTo>
                <a:lnTo>
                  <a:pt x="47" y="88"/>
                </a:lnTo>
                <a:lnTo>
                  <a:pt x="50" y="135"/>
                </a:lnTo>
                <a:lnTo>
                  <a:pt x="47" y="135"/>
                </a:lnTo>
                <a:lnTo>
                  <a:pt x="50" y="135"/>
                </a:lnTo>
                <a:lnTo>
                  <a:pt x="117" y="125"/>
                </a:lnTo>
                <a:lnTo>
                  <a:pt x="137" y="50"/>
                </a:lnTo>
                <a:lnTo>
                  <a:pt x="137" y="0"/>
                </a:lnTo>
                <a:lnTo>
                  <a:pt x="122" y="0"/>
                </a:lnTo>
                <a:lnTo>
                  <a:pt x="5" y="48"/>
                </a:lnTo>
                <a:lnTo>
                  <a:pt x="5" y="40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9" name="Freeform 1494"/>
          <p:cNvSpPr>
            <a:spLocks/>
          </p:cNvSpPr>
          <p:nvPr/>
        </p:nvSpPr>
        <p:spPr bwMode="auto">
          <a:xfrm>
            <a:off x="5245423" y="4571664"/>
            <a:ext cx="0" cy="7566"/>
          </a:xfrm>
          <a:custGeom>
            <a:avLst/>
            <a:gdLst>
              <a:gd name="T0" fmla="*/ 7 h 7"/>
              <a:gd name="T1" fmla="*/ 3 h 7"/>
              <a:gd name="T2" fmla="*/ 0 h 7"/>
              <a:gd name="T3" fmla="*/ 7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7"/>
                </a:moveTo>
                <a:lnTo>
                  <a:pt x="0" y="3"/>
                </a:lnTo>
                <a:lnTo>
                  <a:pt x="0" y="0"/>
                </a:lnTo>
                <a:lnTo>
                  <a:pt x="0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0" name="Freeform 1493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4 h 170"/>
              <a:gd name="T2" fmla="*/ 3 w 134"/>
              <a:gd name="T3" fmla="*/ 170 h 170"/>
              <a:gd name="T4" fmla="*/ 10 w 134"/>
              <a:gd name="T5" fmla="*/ 170 h 170"/>
              <a:gd name="T6" fmla="*/ 48 w 134"/>
              <a:gd name="T7" fmla="*/ 147 h 170"/>
              <a:gd name="T8" fmla="*/ 86 w 134"/>
              <a:gd name="T9" fmla="*/ 144 h 170"/>
              <a:gd name="T10" fmla="*/ 83 w 134"/>
              <a:gd name="T11" fmla="*/ 77 h 170"/>
              <a:gd name="T12" fmla="*/ 134 w 134"/>
              <a:gd name="T13" fmla="*/ 32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29 h 170"/>
              <a:gd name="T22" fmla="*/ 0 w 134"/>
              <a:gd name="T2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4"/>
                </a:moveTo>
                <a:lnTo>
                  <a:pt x="3" y="170"/>
                </a:lnTo>
                <a:lnTo>
                  <a:pt x="10" y="170"/>
                </a:lnTo>
                <a:lnTo>
                  <a:pt x="48" y="147"/>
                </a:lnTo>
                <a:lnTo>
                  <a:pt x="86" y="144"/>
                </a:lnTo>
                <a:lnTo>
                  <a:pt x="83" y="77"/>
                </a:lnTo>
                <a:lnTo>
                  <a:pt x="134" y="32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29"/>
                </a:lnTo>
                <a:lnTo>
                  <a:pt x="0" y="1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1" name="Freeform 1492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5 h 170"/>
              <a:gd name="T2" fmla="*/ 2 w 134"/>
              <a:gd name="T3" fmla="*/ 170 h 170"/>
              <a:gd name="T4" fmla="*/ 10 w 134"/>
              <a:gd name="T5" fmla="*/ 170 h 170"/>
              <a:gd name="T6" fmla="*/ 47 w 134"/>
              <a:gd name="T7" fmla="*/ 148 h 170"/>
              <a:gd name="T8" fmla="*/ 87 w 134"/>
              <a:gd name="T9" fmla="*/ 145 h 170"/>
              <a:gd name="T10" fmla="*/ 82 w 134"/>
              <a:gd name="T11" fmla="*/ 78 h 170"/>
              <a:gd name="T12" fmla="*/ 134 w 134"/>
              <a:gd name="T13" fmla="*/ 33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30 h 170"/>
              <a:gd name="T22" fmla="*/ 0 w 134"/>
              <a:gd name="T23" fmla="*/ 13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5"/>
                </a:moveTo>
                <a:lnTo>
                  <a:pt x="2" y="170"/>
                </a:lnTo>
                <a:lnTo>
                  <a:pt x="10" y="170"/>
                </a:lnTo>
                <a:lnTo>
                  <a:pt x="47" y="148"/>
                </a:lnTo>
                <a:lnTo>
                  <a:pt x="87" y="145"/>
                </a:lnTo>
                <a:lnTo>
                  <a:pt x="82" y="78"/>
                </a:lnTo>
                <a:lnTo>
                  <a:pt x="134" y="33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30"/>
                </a:lnTo>
                <a:lnTo>
                  <a:pt x="0" y="1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2" name="Freeform 1491"/>
          <p:cNvSpPr>
            <a:spLocks/>
          </p:cNvSpPr>
          <p:nvPr/>
        </p:nvSpPr>
        <p:spPr bwMode="auto">
          <a:xfrm>
            <a:off x="5346292" y="4276624"/>
            <a:ext cx="297563" cy="199215"/>
          </a:xfrm>
          <a:custGeom>
            <a:avLst/>
            <a:gdLst>
              <a:gd name="T0" fmla="*/ 282 w 294"/>
              <a:gd name="T1" fmla="*/ 169 h 198"/>
              <a:gd name="T2" fmla="*/ 294 w 294"/>
              <a:gd name="T3" fmla="*/ 150 h 198"/>
              <a:gd name="T4" fmla="*/ 294 w 294"/>
              <a:gd name="T5" fmla="*/ 144 h 198"/>
              <a:gd name="T6" fmla="*/ 189 w 294"/>
              <a:gd name="T7" fmla="*/ 70 h 198"/>
              <a:gd name="T8" fmla="*/ 166 w 294"/>
              <a:gd name="T9" fmla="*/ 70 h 198"/>
              <a:gd name="T10" fmla="*/ 163 w 294"/>
              <a:gd name="T11" fmla="*/ 19 h 198"/>
              <a:gd name="T12" fmla="*/ 96 w 294"/>
              <a:gd name="T13" fmla="*/ 3 h 198"/>
              <a:gd name="T14" fmla="*/ 93 w 294"/>
              <a:gd name="T15" fmla="*/ 0 h 198"/>
              <a:gd name="T16" fmla="*/ 96 w 294"/>
              <a:gd name="T17" fmla="*/ 0 h 198"/>
              <a:gd name="T18" fmla="*/ 32 w 294"/>
              <a:gd name="T19" fmla="*/ 38 h 198"/>
              <a:gd name="T20" fmla="*/ 0 w 294"/>
              <a:gd name="T21" fmla="*/ 51 h 198"/>
              <a:gd name="T22" fmla="*/ 22 w 294"/>
              <a:gd name="T23" fmla="*/ 38 h 198"/>
              <a:gd name="T24" fmla="*/ 35 w 294"/>
              <a:gd name="T25" fmla="*/ 38 h 198"/>
              <a:gd name="T26" fmla="*/ 35 w 294"/>
              <a:gd name="T27" fmla="*/ 89 h 198"/>
              <a:gd name="T28" fmla="*/ 16 w 294"/>
              <a:gd name="T29" fmla="*/ 163 h 198"/>
              <a:gd name="T30" fmla="*/ 10 w 294"/>
              <a:gd name="T31" fmla="*/ 163 h 198"/>
              <a:gd name="T32" fmla="*/ 16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9 h 198"/>
              <a:gd name="T42" fmla="*/ 282 w 294"/>
              <a:gd name="T43" fmla="*/ 16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2" y="169"/>
                </a:moveTo>
                <a:lnTo>
                  <a:pt x="294" y="150"/>
                </a:lnTo>
                <a:lnTo>
                  <a:pt x="294" y="144"/>
                </a:lnTo>
                <a:lnTo>
                  <a:pt x="189" y="70"/>
                </a:lnTo>
                <a:lnTo>
                  <a:pt x="166" y="70"/>
                </a:lnTo>
                <a:lnTo>
                  <a:pt x="163" y="19"/>
                </a:lnTo>
                <a:lnTo>
                  <a:pt x="96" y="3"/>
                </a:lnTo>
                <a:lnTo>
                  <a:pt x="93" y="0"/>
                </a:lnTo>
                <a:lnTo>
                  <a:pt x="96" y="0"/>
                </a:lnTo>
                <a:lnTo>
                  <a:pt x="32" y="38"/>
                </a:lnTo>
                <a:lnTo>
                  <a:pt x="0" y="51"/>
                </a:lnTo>
                <a:lnTo>
                  <a:pt x="22" y="38"/>
                </a:lnTo>
                <a:lnTo>
                  <a:pt x="35" y="38"/>
                </a:lnTo>
                <a:lnTo>
                  <a:pt x="35" y="89"/>
                </a:lnTo>
                <a:lnTo>
                  <a:pt x="16" y="163"/>
                </a:lnTo>
                <a:lnTo>
                  <a:pt x="10" y="163"/>
                </a:lnTo>
                <a:lnTo>
                  <a:pt x="16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9"/>
                </a:lnTo>
                <a:lnTo>
                  <a:pt x="282" y="16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3" name="Freeform 1490"/>
          <p:cNvSpPr>
            <a:spLocks/>
          </p:cNvSpPr>
          <p:nvPr/>
        </p:nvSpPr>
        <p:spPr bwMode="auto">
          <a:xfrm>
            <a:off x="5346292" y="4276624"/>
            <a:ext cx="295042" cy="199215"/>
          </a:xfrm>
          <a:custGeom>
            <a:avLst/>
            <a:gdLst>
              <a:gd name="T0" fmla="*/ 281 w 294"/>
              <a:gd name="T1" fmla="*/ 168 h 198"/>
              <a:gd name="T2" fmla="*/ 294 w 294"/>
              <a:gd name="T3" fmla="*/ 150 h 198"/>
              <a:gd name="T4" fmla="*/ 294 w 294"/>
              <a:gd name="T5" fmla="*/ 143 h 198"/>
              <a:gd name="T6" fmla="*/ 188 w 294"/>
              <a:gd name="T7" fmla="*/ 70 h 198"/>
              <a:gd name="T8" fmla="*/ 166 w 294"/>
              <a:gd name="T9" fmla="*/ 70 h 198"/>
              <a:gd name="T10" fmla="*/ 163 w 294"/>
              <a:gd name="T11" fmla="*/ 18 h 198"/>
              <a:gd name="T12" fmla="*/ 95 w 294"/>
              <a:gd name="T13" fmla="*/ 3 h 198"/>
              <a:gd name="T14" fmla="*/ 93 w 294"/>
              <a:gd name="T15" fmla="*/ 0 h 198"/>
              <a:gd name="T16" fmla="*/ 95 w 294"/>
              <a:gd name="T17" fmla="*/ 0 h 198"/>
              <a:gd name="T18" fmla="*/ 30 w 294"/>
              <a:gd name="T19" fmla="*/ 38 h 198"/>
              <a:gd name="T20" fmla="*/ 0 w 294"/>
              <a:gd name="T21" fmla="*/ 50 h 198"/>
              <a:gd name="T22" fmla="*/ 20 w 294"/>
              <a:gd name="T23" fmla="*/ 38 h 198"/>
              <a:gd name="T24" fmla="*/ 35 w 294"/>
              <a:gd name="T25" fmla="*/ 38 h 198"/>
              <a:gd name="T26" fmla="*/ 35 w 294"/>
              <a:gd name="T27" fmla="*/ 88 h 198"/>
              <a:gd name="T28" fmla="*/ 15 w 294"/>
              <a:gd name="T29" fmla="*/ 163 h 198"/>
              <a:gd name="T30" fmla="*/ 10 w 294"/>
              <a:gd name="T31" fmla="*/ 163 h 198"/>
              <a:gd name="T32" fmla="*/ 15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8 h 198"/>
              <a:gd name="T42" fmla="*/ 281 w 294"/>
              <a:gd name="T4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1" y="168"/>
                </a:moveTo>
                <a:lnTo>
                  <a:pt x="294" y="150"/>
                </a:lnTo>
                <a:lnTo>
                  <a:pt x="294" y="143"/>
                </a:lnTo>
                <a:lnTo>
                  <a:pt x="188" y="70"/>
                </a:lnTo>
                <a:lnTo>
                  <a:pt x="166" y="70"/>
                </a:lnTo>
                <a:lnTo>
                  <a:pt x="163" y="18"/>
                </a:lnTo>
                <a:lnTo>
                  <a:pt x="95" y="3"/>
                </a:lnTo>
                <a:lnTo>
                  <a:pt x="93" y="0"/>
                </a:lnTo>
                <a:lnTo>
                  <a:pt x="95" y="0"/>
                </a:lnTo>
                <a:lnTo>
                  <a:pt x="30" y="38"/>
                </a:lnTo>
                <a:lnTo>
                  <a:pt x="0" y="50"/>
                </a:lnTo>
                <a:lnTo>
                  <a:pt x="20" y="38"/>
                </a:lnTo>
                <a:lnTo>
                  <a:pt x="35" y="38"/>
                </a:lnTo>
                <a:lnTo>
                  <a:pt x="35" y="88"/>
                </a:lnTo>
                <a:lnTo>
                  <a:pt x="15" y="163"/>
                </a:lnTo>
                <a:lnTo>
                  <a:pt x="10" y="163"/>
                </a:lnTo>
                <a:lnTo>
                  <a:pt x="15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8"/>
                </a:lnTo>
                <a:lnTo>
                  <a:pt x="281" y="168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4" name="Freeform 1489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9 h 45"/>
              <a:gd name="T2" fmla="*/ 70 w 86"/>
              <a:gd name="T3" fmla="*/ 16 h 45"/>
              <a:gd name="T4" fmla="*/ 77 w 86"/>
              <a:gd name="T5" fmla="*/ 0 h 45"/>
              <a:gd name="T6" fmla="*/ 74 w 86"/>
              <a:gd name="T7" fmla="*/ 9 h 45"/>
              <a:gd name="T8" fmla="*/ 3 w 86"/>
              <a:gd name="T9" fmla="*/ 9 h 45"/>
              <a:gd name="T10" fmla="*/ 0 w 86"/>
              <a:gd name="T11" fmla="*/ 9 h 45"/>
              <a:gd name="T12" fmla="*/ 0 w 86"/>
              <a:gd name="T13" fmla="*/ 16 h 45"/>
              <a:gd name="T14" fmla="*/ 32 w 86"/>
              <a:gd name="T15" fmla="*/ 45 h 45"/>
              <a:gd name="T16" fmla="*/ 86 w 86"/>
              <a:gd name="T17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9"/>
                </a:moveTo>
                <a:lnTo>
                  <a:pt x="70" y="16"/>
                </a:lnTo>
                <a:lnTo>
                  <a:pt x="77" y="0"/>
                </a:lnTo>
                <a:lnTo>
                  <a:pt x="74" y="9"/>
                </a:lnTo>
                <a:lnTo>
                  <a:pt x="3" y="9"/>
                </a:lnTo>
                <a:lnTo>
                  <a:pt x="0" y="9"/>
                </a:lnTo>
                <a:lnTo>
                  <a:pt x="0" y="16"/>
                </a:lnTo>
                <a:lnTo>
                  <a:pt x="32" y="45"/>
                </a:lnTo>
                <a:lnTo>
                  <a:pt x="86" y="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5" name="Freeform 1488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8 h 45"/>
              <a:gd name="T2" fmla="*/ 71 w 86"/>
              <a:gd name="T3" fmla="*/ 15 h 45"/>
              <a:gd name="T4" fmla="*/ 78 w 86"/>
              <a:gd name="T5" fmla="*/ 0 h 45"/>
              <a:gd name="T6" fmla="*/ 73 w 86"/>
              <a:gd name="T7" fmla="*/ 8 h 45"/>
              <a:gd name="T8" fmla="*/ 3 w 86"/>
              <a:gd name="T9" fmla="*/ 8 h 45"/>
              <a:gd name="T10" fmla="*/ 0 w 86"/>
              <a:gd name="T11" fmla="*/ 8 h 45"/>
              <a:gd name="T12" fmla="*/ 0 w 86"/>
              <a:gd name="T13" fmla="*/ 15 h 45"/>
              <a:gd name="T14" fmla="*/ 33 w 86"/>
              <a:gd name="T15" fmla="*/ 45 h 45"/>
              <a:gd name="T16" fmla="*/ 86 w 86"/>
              <a:gd name="T17" fmla="*/ 2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8"/>
                </a:moveTo>
                <a:lnTo>
                  <a:pt x="71" y="15"/>
                </a:lnTo>
                <a:lnTo>
                  <a:pt x="78" y="0"/>
                </a:lnTo>
                <a:lnTo>
                  <a:pt x="73" y="8"/>
                </a:lnTo>
                <a:lnTo>
                  <a:pt x="3" y="8"/>
                </a:lnTo>
                <a:lnTo>
                  <a:pt x="0" y="8"/>
                </a:lnTo>
                <a:lnTo>
                  <a:pt x="0" y="15"/>
                </a:lnTo>
                <a:lnTo>
                  <a:pt x="33" y="45"/>
                </a:lnTo>
                <a:lnTo>
                  <a:pt x="86" y="2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6" name="Freeform 1487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2 h 45"/>
              <a:gd name="T2" fmla="*/ 13 w 45"/>
              <a:gd name="T3" fmla="*/ 0 h 45"/>
              <a:gd name="T4" fmla="*/ 0 w 45"/>
              <a:gd name="T5" fmla="*/ 23 h 45"/>
              <a:gd name="T6" fmla="*/ 16 w 45"/>
              <a:gd name="T7" fmla="*/ 45 h 45"/>
              <a:gd name="T8" fmla="*/ 45 w 4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2"/>
                </a:moveTo>
                <a:lnTo>
                  <a:pt x="13" y="0"/>
                </a:lnTo>
                <a:lnTo>
                  <a:pt x="0" y="23"/>
                </a:lnTo>
                <a:lnTo>
                  <a:pt x="16" y="45"/>
                </a:lnTo>
                <a:lnTo>
                  <a:pt x="45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7" name="Freeform 1486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3 h 45"/>
              <a:gd name="T2" fmla="*/ 13 w 45"/>
              <a:gd name="T3" fmla="*/ 0 h 45"/>
              <a:gd name="T4" fmla="*/ 0 w 45"/>
              <a:gd name="T5" fmla="*/ 23 h 45"/>
              <a:gd name="T6" fmla="*/ 18 w 45"/>
              <a:gd name="T7" fmla="*/ 45 h 45"/>
              <a:gd name="T8" fmla="*/ 45 w 45"/>
              <a:gd name="T9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3"/>
                </a:moveTo>
                <a:lnTo>
                  <a:pt x="13" y="0"/>
                </a:lnTo>
                <a:lnTo>
                  <a:pt x="0" y="23"/>
                </a:lnTo>
                <a:lnTo>
                  <a:pt x="18" y="45"/>
                </a:lnTo>
                <a:lnTo>
                  <a:pt x="45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8" name="Freeform 1485"/>
          <p:cNvSpPr>
            <a:spLocks/>
          </p:cNvSpPr>
          <p:nvPr/>
        </p:nvSpPr>
        <p:spPr bwMode="auto">
          <a:xfrm>
            <a:off x="5734637" y="4430448"/>
            <a:ext cx="173999" cy="123565"/>
          </a:xfrm>
          <a:custGeom>
            <a:avLst/>
            <a:gdLst>
              <a:gd name="T0" fmla="*/ 173 w 173"/>
              <a:gd name="T1" fmla="*/ 39 h 122"/>
              <a:gd name="T2" fmla="*/ 125 w 173"/>
              <a:gd name="T3" fmla="*/ 0 h 122"/>
              <a:gd name="T4" fmla="*/ 70 w 173"/>
              <a:gd name="T5" fmla="*/ 74 h 122"/>
              <a:gd name="T6" fmla="*/ 35 w 173"/>
              <a:gd name="T7" fmla="*/ 74 h 122"/>
              <a:gd name="T8" fmla="*/ 26 w 173"/>
              <a:gd name="T9" fmla="*/ 61 h 122"/>
              <a:gd name="T10" fmla="*/ 32 w 173"/>
              <a:gd name="T11" fmla="*/ 74 h 122"/>
              <a:gd name="T12" fmla="*/ 3 w 173"/>
              <a:gd name="T13" fmla="*/ 77 h 122"/>
              <a:gd name="T14" fmla="*/ 0 w 173"/>
              <a:gd name="T15" fmla="*/ 84 h 122"/>
              <a:gd name="T16" fmla="*/ 10 w 173"/>
              <a:gd name="T17" fmla="*/ 122 h 122"/>
              <a:gd name="T18" fmla="*/ 102 w 173"/>
              <a:gd name="T19" fmla="*/ 122 h 122"/>
              <a:gd name="T20" fmla="*/ 173 w 173"/>
              <a:gd name="T21" fmla="*/ 3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39"/>
                </a:moveTo>
                <a:lnTo>
                  <a:pt x="125" y="0"/>
                </a:lnTo>
                <a:lnTo>
                  <a:pt x="70" y="74"/>
                </a:lnTo>
                <a:lnTo>
                  <a:pt x="35" y="74"/>
                </a:lnTo>
                <a:lnTo>
                  <a:pt x="26" y="61"/>
                </a:lnTo>
                <a:lnTo>
                  <a:pt x="32" y="74"/>
                </a:lnTo>
                <a:lnTo>
                  <a:pt x="3" y="77"/>
                </a:lnTo>
                <a:lnTo>
                  <a:pt x="0" y="84"/>
                </a:lnTo>
                <a:lnTo>
                  <a:pt x="10" y="122"/>
                </a:lnTo>
                <a:lnTo>
                  <a:pt x="102" y="122"/>
                </a:lnTo>
                <a:lnTo>
                  <a:pt x="173" y="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9" name="Freeform 1484"/>
          <p:cNvSpPr>
            <a:spLocks/>
          </p:cNvSpPr>
          <p:nvPr/>
        </p:nvSpPr>
        <p:spPr bwMode="auto">
          <a:xfrm>
            <a:off x="5734637" y="4430448"/>
            <a:ext cx="176520" cy="123565"/>
          </a:xfrm>
          <a:custGeom>
            <a:avLst/>
            <a:gdLst>
              <a:gd name="T0" fmla="*/ 173 w 173"/>
              <a:gd name="T1" fmla="*/ 40 h 122"/>
              <a:gd name="T2" fmla="*/ 124 w 173"/>
              <a:gd name="T3" fmla="*/ 0 h 122"/>
              <a:gd name="T4" fmla="*/ 69 w 173"/>
              <a:gd name="T5" fmla="*/ 75 h 122"/>
              <a:gd name="T6" fmla="*/ 35 w 173"/>
              <a:gd name="T7" fmla="*/ 75 h 122"/>
              <a:gd name="T8" fmla="*/ 27 w 173"/>
              <a:gd name="T9" fmla="*/ 60 h 122"/>
              <a:gd name="T10" fmla="*/ 32 w 173"/>
              <a:gd name="T11" fmla="*/ 75 h 122"/>
              <a:gd name="T12" fmla="*/ 5 w 173"/>
              <a:gd name="T13" fmla="*/ 77 h 122"/>
              <a:gd name="T14" fmla="*/ 0 w 173"/>
              <a:gd name="T15" fmla="*/ 85 h 122"/>
              <a:gd name="T16" fmla="*/ 10 w 173"/>
              <a:gd name="T17" fmla="*/ 122 h 122"/>
              <a:gd name="T18" fmla="*/ 101 w 173"/>
              <a:gd name="T19" fmla="*/ 122 h 122"/>
              <a:gd name="T20" fmla="*/ 173 w 173"/>
              <a:gd name="T21" fmla="*/ 4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40"/>
                </a:moveTo>
                <a:lnTo>
                  <a:pt x="124" y="0"/>
                </a:lnTo>
                <a:lnTo>
                  <a:pt x="69" y="75"/>
                </a:lnTo>
                <a:lnTo>
                  <a:pt x="35" y="75"/>
                </a:lnTo>
                <a:lnTo>
                  <a:pt x="27" y="60"/>
                </a:lnTo>
                <a:lnTo>
                  <a:pt x="32" y="75"/>
                </a:lnTo>
                <a:lnTo>
                  <a:pt x="5" y="77"/>
                </a:lnTo>
                <a:lnTo>
                  <a:pt x="0" y="85"/>
                </a:lnTo>
                <a:lnTo>
                  <a:pt x="10" y="122"/>
                </a:lnTo>
                <a:lnTo>
                  <a:pt x="101" y="122"/>
                </a:lnTo>
                <a:lnTo>
                  <a:pt x="173" y="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0" name="Freeform 1483"/>
          <p:cNvSpPr>
            <a:spLocks/>
          </p:cNvSpPr>
          <p:nvPr/>
        </p:nvSpPr>
        <p:spPr bwMode="auto">
          <a:xfrm>
            <a:off x="5790114" y="4470796"/>
            <a:ext cx="252172" cy="426171"/>
          </a:xfrm>
          <a:custGeom>
            <a:avLst/>
            <a:gdLst>
              <a:gd name="T0" fmla="*/ 45 w 250"/>
              <a:gd name="T1" fmla="*/ 422 h 422"/>
              <a:gd name="T2" fmla="*/ 122 w 250"/>
              <a:gd name="T3" fmla="*/ 352 h 422"/>
              <a:gd name="T4" fmla="*/ 112 w 250"/>
              <a:gd name="T5" fmla="*/ 317 h 422"/>
              <a:gd name="T6" fmla="*/ 183 w 250"/>
              <a:gd name="T7" fmla="*/ 227 h 422"/>
              <a:gd name="T8" fmla="*/ 250 w 250"/>
              <a:gd name="T9" fmla="*/ 102 h 422"/>
              <a:gd name="T10" fmla="*/ 244 w 250"/>
              <a:gd name="T11" fmla="*/ 45 h 422"/>
              <a:gd name="T12" fmla="*/ 164 w 250"/>
              <a:gd name="T13" fmla="*/ 6 h 422"/>
              <a:gd name="T14" fmla="*/ 122 w 250"/>
              <a:gd name="T15" fmla="*/ 0 h 422"/>
              <a:gd name="T16" fmla="*/ 119 w 250"/>
              <a:gd name="T17" fmla="*/ 0 h 422"/>
              <a:gd name="T18" fmla="*/ 64 w 250"/>
              <a:gd name="T19" fmla="*/ 67 h 422"/>
              <a:gd name="T20" fmla="*/ 64 w 250"/>
              <a:gd name="T21" fmla="*/ 70 h 422"/>
              <a:gd name="T22" fmla="*/ 103 w 250"/>
              <a:gd name="T23" fmla="*/ 86 h 422"/>
              <a:gd name="T24" fmla="*/ 106 w 250"/>
              <a:gd name="T25" fmla="*/ 99 h 422"/>
              <a:gd name="T26" fmla="*/ 103 w 250"/>
              <a:gd name="T27" fmla="*/ 157 h 422"/>
              <a:gd name="T28" fmla="*/ 52 w 250"/>
              <a:gd name="T29" fmla="*/ 243 h 422"/>
              <a:gd name="T30" fmla="*/ 58 w 250"/>
              <a:gd name="T31" fmla="*/ 288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2" y="352"/>
                </a:lnTo>
                <a:lnTo>
                  <a:pt x="112" y="317"/>
                </a:lnTo>
                <a:lnTo>
                  <a:pt x="183" y="227"/>
                </a:lnTo>
                <a:lnTo>
                  <a:pt x="250" y="102"/>
                </a:lnTo>
                <a:lnTo>
                  <a:pt x="244" y="45"/>
                </a:lnTo>
                <a:lnTo>
                  <a:pt x="164" y="6"/>
                </a:lnTo>
                <a:lnTo>
                  <a:pt x="122" y="0"/>
                </a:lnTo>
                <a:lnTo>
                  <a:pt x="119" y="0"/>
                </a:lnTo>
                <a:lnTo>
                  <a:pt x="64" y="67"/>
                </a:lnTo>
                <a:lnTo>
                  <a:pt x="64" y="70"/>
                </a:lnTo>
                <a:lnTo>
                  <a:pt x="103" y="86"/>
                </a:lnTo>
                <a:lnTo>
                  <a:pt x="106" y="99"/>
                </a:lnTo>
                <a:lnTo>
                  <a:pt x="103" y="157"/>
                </a:lnTo>
                <a:lnTo>
                  <a:pt x="52" y="243"/>
                </a:lnTo>
                <a:lnTo>
                  <a:pt x="58" y="288"/>
                </a:lnTo>
                <a:lnTo>
                  <a:pt x="0" y="339"/>
                </a:lnTo>
                <a:lnTo>
                  <a:pt x="45" y="4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1" name="Freeform 1482"/>
          <p:cNvSpPr>
            <a:spLocks/>
          </p:cNvSpPr>
          <p:nvPr/>
        </p:nvSpPr>
        <p:spPr bwMode="auto">
          <a:xfrm>
            <a:off x="5790114" y="4470796"/>
            <a:ext cx="252172" cy="423649"/>
          </a:xfrm>
          <a:custGeom>
            <a:avLst/>
            <a:gdLst>
              <a:gd name="T0" fmla="*/ 45 w 250"/>
              <a:gd name="T1" fmla="*/ 422 h 422"/>
              <a:gd name="T2" fmla="*/ 123 w 250"/>
              <a:gd name="T3" fmla="*/ 352 h 422"/>
              <a:gd name="T4" fmla="*/ 113 w 250"/>
              <a:gd name="T5" fmla="*/ 317 h 422"/>
              <a:gd name="T6" fmla="*/ 183 w 250"/>
              <a:gd name="T7" fmla="*/ 226 h 422"/>
              <a:gd name="T8" fmla="*/ 250 w 250"/>
              <a:gd name="T9" fmla="*/ 100 h 422"/>
              <a:gd name="T10" fmla="*/ 245 w 250"/>
              <a:gd name="T11" fmla="*/ 45 h 422"/>
              <a:gd name="T12" fmla="*/ 165 w 250"/>
              <a:gd name="T13" fmla="*/ 5 h 422"/>
              <a:gd name="T14" fmla="*/ 123 w 250"/>
              <a:gd name="T15" fmla="*/ 0 h 422"/>
              <a:gd name="T16" fmla="*/ 120 w 250"/>
              <a:gd name="T17" fmla="*/ 0 h 422"/>
              <a:gd name="T18" fmla="*/ 65 w 250"/>
              <a:gd name="T19" fmla="*/ 65 h 422"/>
              <a:gd name="T20" fmla="*/ 65 w 250"/>
              <a:gd name="T21" fmla="*/ 70 h 422"/>
              <a:gd name="T22" fmla="*/ 103 w 250"/>
              <a:gd name="T23" fmla="*/ 85 h 422"/>
              <a:gd name="T24" fmla="*/ 105 w 250"/>
              <a:gd name="T25" fmla="*/ 98 h 422"/>
              <a:gd name="T26" fmla="*/ 103 w 250"/>
              <a:gd name="T27" fmla="*/ 156 h 422"/>
              <a:gd name="T28" fmla="*/ 53 w 250"/>
              <a:gd name="T29" fmla="*/ 244 h 422"/>
              <a:gd name="T30" fmla="*/ 58 w 250"/>
              <a:gd name="T31" fmla="*/ 289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3" y="352"/>
                </a:lnTo>
                <a:lnTo>
                  <a:pt x="113" y="317"/>
                </a:lnTo>
                <a:lnTo>
                  <a:pt x="183" y="226"/>
                </a:lnTo>
                <a:lnTo>
                  <a:pt x="250" y="100"/>
                </a:lnTo>
                <a:lnTo>
                  <a:pt x="245" y="45"/>
                </a:lnTo>
                <a:lnTo>
                  <a:pt x="165" y="5"/>
                </a:lnTo>
                <a:lnTo>
                  <a:pt x="123" y="0"/>
                </a:lnTo>
                <a:lnTo>
                  <a:pt x="120" y="0"/>
                </a:lnTo>
                <a:lnTo>
                  <a:pt x="65" y="65"/>
                </a:lnTo>
                <a:lnTo>
                  <a:pt x="65" y="70"/>
                </a:lnTo>
                <a:lnTo>
                  <a:pt x="103" y="85"/>
                </a:lnTo>
                <a:lnTo>
                  <a:pt x="105" y="98"/>
                </a:lnTo>
                <a:lnTo>
                  <a:pt x="103" y="156"/>
                </a:lnTo>
                <a:lnTo>
                  <a:pt x="53" y="244"/>
                </a:lnTo>
                <a:lnTo>
                  <a:pt x="58" y="289"/>
                </a:lnTo>
                <a:lnTo>
                  <a:pt x="0" y="339"/>
                </a:lnTo>
                <a:lnTo>
                  <a:pt x="45" y="4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2" name="Freeform 1481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1 w 368"/>
              <a:gd name="T5" fmla="*/ 218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58 h 259"/>
              <a:gd name="T14" fmla="*/ 345 w 368"/>
              <a:gd name="T15" fmla="*/ 80 h 259"/>
              <a:gd name="T16" fmla="*/ 300 w 368"/>
              <a:gd name="T17" fmla="*/ 0 h 259"/>
              <a:gd name="T18" fmla="*/ 297 w 368"/>
              <a:gd name="T19" fmla="*/ 0 h 259"/>
              <a:gd name="T20" fmla="*/ 172 w 368"/>
              <a:gd name="T21" fmla="*/ 42 h 259"/>
              <a:gd name="T22" fmla="*/ 157 w 368"/>
              <a:gd name="T23" fmla="*/ 103 h 259"/>
              <a:gd name="T24" fmla="*/ 35 w 368"/>
              <a:gd name="T25" fmla="*/ 93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1" y="218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58"/>
                </a:lnTo>
                <a:lnTo>
                  <a:pt x="345" y="80"/>
                </a:lnTo>
                <a:lnTo>
                  <a:pt x="300" y="0"/>
                </a:lnTo>
                <a:lnTo>
                  <a:pt x="297" y="0"/>
                </a:lnTo>
                <a:lnTo>
                  <a:pt x="172" y="42"/>
                </a:lnTo>
                <a:lnTo>
                  <a:pt x="157" y="103"/>
                </a:lnTo>
                <a:lnTo>
                  <a:pt x="35" y="93"/>
                </a:lnTo>
                <a:lnTo>
                  <a:pt x="0" y="1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3" name="Freeform 1480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0 w 368"/>
              <a:gd name="T5" fmla="*/ 219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60 h 259"/>
              <a:gd name="T14" fmla="*/ 345 w 368"/>
              <a:gd name="T15" fmla="*/ 80 h 259"/>
              <a:gd name="T16" fmla="*/ 300 w 368"/>
              <a:gd name="T17" fmla="*/ 0 h 259"/>
              <a:gd name="T18" fmla="*/ 298 w 368"/>
              <a:gd name="T19" fmla="*/ 0 h 259"/>
              <a:gd name="T20" fmla="*/ 173 w 368"/>
              <a:gd name="T21" fmla="*/ 42 h 259"/>
              <a:gd name="T22" fmla="*/ 158 w 368"/>
              <a:gd name="T23" fmla="*/ 105 h 259"/>
              <a:gd name="T24" fmla="*/ 35 w 368"/>
              <a:gd name="T25" fmla="*/ 95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0" y="219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60"/>
                </a:lnTo>
                <a:lnTo>
                  <a:pt x="345" y="80"/>
                </a:lnTo>
                <a:lnTo>
                  <a:pt x="300" y="0"/>
                </a:lnTo>
                <a:lnTo>
                  <a:pt x="298" y="0"/>
                </a:lnTo>
                <a:lnTo>
                  <a:pt x="173" y="42"/>
                </a:lnTo>
                <a:lnTo>
                  <a:pt x="158" y="105"/>
                </a:lnTo>
                <a:lnTo>
                  <a:pt x="35" y="95"/>
                </a:lnTo>
                <a:lnTo>
                  <a:pt x="0" y="1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4" name="Freeform 1479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7 h 490"/>
              <a:gd name="T2" fmla="*/ 7 w 640"/>
              <a:gd name="T3" fmla="*/ 180 h 490"/>
              <a:gd name="T4" fmla="*/ 58 w 640"/>
              <a:gd name="T5" fmla="*/ 234 h 490"/>
              <a:gd name="T6" fmla="*/ 64 w 640"/>
              <a:gd name="T7" fmla="*/ 269 h 490"/>
              <a:gd name="T8" fmla="*/ 128 w 640"/>
              <a:gd name="T9" fmla="*/ 311 h 490"/>
              <a:gd name="T10" fmla="*/ 234 w 640"/>
              <a:gd name="T11" fmla="*/ 490 h 490"/>
              <a:gd name="T12" fmla="*/ 234 w 640"/>
              <a:gd name="T13" fmla="*/ 487 h 490"/>
              <a:gd name="T14" fmla="*/ 269 w 640"/>
              <a:gd name="T15" fmla="*/ 458 h 490"/>
              <a:gd name="T16" fmla="*/ 391 w 640"/>
              <a:gd name="T17" fmla="*/ 468 h 490"/>
              <a:gd name="T18" fmla="*/ 406 w 640"/>
              <a:gd name="T19" fmla="*/ 407 h 490"/>
              <a:gd name="T20" fmla="*/ 531 w 640"/>
              <a:gd name="T21" fmla="*/ 365 h 490"/>
              <a:gd name="T22" fmla="*/ 534 w 640"/>
              <a:gd name="T23" fmla="*/ 365 h 490"/>
              <a:gd name="T24" fmla="*/ 534 w 640"/>
              <a:gd name="T25" fmla="*/ 362 h 490"/>
              <a:gd name="T26" fmla="*/ 592 w 640"/>
              <a:gd name="T27" fmla="*/ 311 h 490"/>
              <a:gd name="T28" fmla="*/ 586 w 640"/>
              <a:gd name="T29" fmla="*/ 266 h 490"/>
              <a:gd name="T30" fmla="*/ 637 w 640"/>
              <a:gd name="T31" fmla="*/ 180 h 490"/>
              <a:gd name="T32" fmla="*/ 640 w 640"/>
              <a:gd name="T33" fmla="*/ 122 h 490"/>
              <a:gd name="T34" fmla="*/ 637 w 640"/>
              <a:gd name="T35" fmla="*/ 109 h 490"/>
              <a:gd name="T36" fmla="*/ 598 w 640"/>
              <a:gd name="T37" fmla="*/ 93 h 490"/>
              <a:gd name="T38" fmla="*/ 598 w 640"/>
              <a:gd name="T39" fmla="*/ 90 h 490"/>
              <a:gd name="T40" fmla="*/ 582 w 640"/>
              <a:gd name="T41" fmla="*/ 106 h 490"/>
              <a:gd name="T42" fmla="*/ 490 w 640"/>
              <a:gd name="T43" fmla="*/ 106 h 490"/>
              <a:gd name="T44" fmla="*/ 480 w 640"/>
              <a:gd name="T45" fmla="*/ 68 h 490"/>
              <a:gd name="T46" fmla="*/ 483 w 640"/>
              <a:gd name="T47" fmla="*/ 61 h 490"/>
              <a:gd name="T48" fmla="*/ 467 w 640"/>
              <a:gd name="T49" fmla="*/ 39 h 490"/>
              <a:gd name="T50" fmla="*/ 458 w 640"/>
              <a:gd name="T51" fmla="*/ 61 h 490"/>
              <a:gd name="T52" fmla="*/ 387 w 640"/>
              <a:gd name="T53" fmla="*/ 20 h 490"/>
              <a:gd name="T54" fmla="*/ 333 w 640"/>
              <a:gd name="T55" fmla="*/ 36 h 490"/>
              <a:gd name="T56" fmla="*/ 301 w 640"/>
              <a:gd name="T57" fmla="*/ 7 h 490"/>
              <a:gd name="T58" fmla="*/ 301 w 640"/>
              <a:gd name="T59" fmla="*/ 0 h 490"/>
              <a:gd name="T60" fmla="*/ 221 w 640"/>
              <a:gd name="T61" fmla="*/ 29 h 490"/>
              <a:gd name="T62" fmla="*/ 128 w 640"/>
              <a:gd name="T63" fmla="*/ 29 h 490"/>
              <a:gd name="T64" fmla="*/ 80 w 640"/>
              <a:gd name="T65" fmla="*/ 71 h 490"/>
              <a:gd name="T66" fmla="*/ 83 w 640"/>
              <a:gd name="T67" fmla="*/ 138 h 490"/>
              <a:gd name="T68" fmla="*/ 45 w 640"/>
              <a:gd name="T69" fmla="*/ 141 h 490"/>
              <a:gd name="T70" fmla="*/ 7 w 640"/>
              <a:gd name="T71" fmla="*/ 164 h 490"/>
              <a:gd name="T72" fmla="*/ 0 w 640"/>
              <a:gd name="T73" fmla="*/ 164 h 490"/>
              <a:gd name="T74" fmla="*/ 0 w 640"/>
              <a:gd name="T75" fmla="*/ 157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7"/>
                </a:moveTo>
                <a:lnTo>
                  <a:pt x="7" y="180"/>
                </a:lnTo>
                <a:lnTo>
                  <a:pt x="58" y="234"/>
                </a:lnTo>
                <a:lnTo>
                  <a:pt x="64" y="269"/>
                </a:lnTo>
                <a:lnTo>
                  <a:pt x="128" y="311"/>
                </a:lnTo>
                <a:lnTo>
                  <a:pt x="234" y="490"/>
                </a:lnTo>
                <a:lnTo>
                  <a:pt x="234" y="487"/>
                </a:lnTo>
                <a:lnTo>
                  <a:pt x="269" y="458"/>
                </a:lnTo>
                <a:lnTo>
                  <a:pt x="391" y="468"/>
                </a:lnTo>
                <a:lnTo>
                  <a:pt x="406" y="407"/>
                </a:lnTo>
                <a:lnTo>
                  <a:pt x="531" y="365"/>
                </a:lnTo>
                <a:lnTo>
                  <a:pt x="534" y="365"/>
                </a:lnTo>
                <a:lnTo>
                  <a:pt x="534" y="362"/>
                </a:lnTo>
                <a:lnTo>
                  <a:pt x="592" y="311"/>
                </a:lnTo>
                <a:lnTo>
                  <a:pt x="586" y="266"/>
                </a:lnTo>
                <a:lnTo>
                  <a:pt x="637" y="180"/>
                </a:lnTo>
                <a:lnTo>
                  <a:pt x="640" y="122"/>
                </a:lnTo>
                <a:lnTo>
                  <a:pt x="637" y="109"/>
                </a:lnTo>
                <a:lnTo>
                  <a:pt x="598" y="93"/>
                </a:lnTo>
                <a:lnTo>
                  <a:pt x="598" y="90"/>
                </a:lnTo>
                <a:lnTo>
                  <a:pt x="582" y="106"/>
                </a:lnTo>
                <a:lnTo>
                  <a:pt x="490" y="106"/>
                </a:lnTo>
                <a:lnTo>
                  <a:pt x="480" y="68"/>
                </a:lnTo>
                <a:lnTo>
                  <a:pt x="483" y="61"/>
                </a:lnTo>
                <a:lnTo>
                  <a:pt x="467" y="39"/>
                </a:lnTo>
                <a:lnTo>
                  <a:pt x="458" y="61"/>
                </a:lnTo>
                <a:lnTo>
                  <a:pt x="387" y="20"/>
                </a:lnTo>
                <a:lnTo>
                  <a:pt x="333" y="36"/>
                </a:lnTo>
                <a:lnTo>
                  <a:pt x="301" y="7"/>
                </a:lnTo>
                <a:lnTo>
                  <a:pt x="301" y="0"/>
                </a:lnTo>
                <a:lnTo>
                  <a:pt x="221" y="29"/>
                </a:lnTo>
                <a:lnTo>
                  <a:pt x="128" y="29"/>
                </a:lnTo>
                <a:lnTo>
                  <a:pt x="80" y="71"/>
                </a:lnTo>
                <a:lnTo>
                  <a:pt x="83" y="138"/>
                </a:lnTo>
                <a:lnTo>
                  <a:pt x="45" y="141"/>
                </a:lnTo>
                <a:lnTo>
                  <a:pt x="7" y="164"/>
                </a:lnTo>
                <a:lnTo>
                  <a:pt x="0" y="164"/>
                </a:lnTo>
                <a:lnTo>
                  <a:pt x="0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5" name="Freeform 1478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8 h 490"/>
              <a:gd name="T2" fmla="*/ 8 w 640"/>
              <a:gd name="T3" fmla="*/ 180 h 490"/>
              <a:gd name="T4" fmla="*/ 60 w 640"/>
              <a:gd name="T5" fmla="*/ 235 h 490"/>
              <a:gd name="T6" fmla="*/ 65 w 640"/>
              <a:gd name="T7" fmla="*/ 270 h 490"/>
              <a:gd name="T8" fmla="*/ 130 w 640"/>
              <a:gd name="T9" fmla="*/ 313 h 490"/>
              <a:gd name="T10" fmla="*/ 235 w 640"/>
              <a:gd name="T11" fmla="*/ 490 h 490"/>
              <a:gd name="T12" fmla="*/ 235 w 640"/>
              <a:gd name="T13" fmla="*/ 488 h 490"/>
              <a:gd name="T14" fmla="*/ 270 w 640"/>
              <a:gd name="T15" fmla="*/ 460 h 490"/>
              <a:gd name="T16" fmla="*/ 393 w 640"/>
              <a:gd name="T17" fmla="*/ 470 h 490"/>
              <a:gd name="T18" fmla="*/ 408 w 640"/>
              <a:gd name="T19" fmla="*/ 408 h 490"/>
              <a:gd name="T20" fmla="*/ 533 w 640"/>
              <a:gd name="T21" fmla="*/ 365 h 490"/>
              <a:gd name="T22" fmla="*/ 535 w 640"/>
              <a:gd name="T23" fmla="*/ 365 h 490"/>
              <a:gd name="T24" fmla="*/ 535 w 640"/>
              <a:gd name="T25" fmla="*/ 363 h 490"/>
              <a:gd name="T26" fmla="*/ 593 w 640"/>
              <a:gd name="T27" fmla="*/ 313 h 490"/>
              <a:gd name="T28" fmla="*/ 588 w 640"/>
              <a:gd name="T29" fmla="*/ 268 h 490"/>
              <a:gd name="T30" fmla="*/ 638 w 640"/>
              <a:gd name="T31" fmla="*/ 180 h 490"/>
              <a:gd name="T32" fmla="*/ 640 w 640"/>
              <a:gd name="T33" fmla="*/ 123 h 490"/>
              <a:gd name="T34" fmla="*/ 638 w 640"/>
              <a:gd name="T35" fmla="*/ 110 h 490"/>
              <a:gd name="T36" fmla="*/ 600 w 640"/>
              <a:gd name="T37" fmla="*/ 95 h 490"/>
              <a:gd name="T38" fmla="*/ 600 w 640"/>
              <a:gd name="T39" fmla="*/ 90 h 490"/>
              <a:gd name="T40" fmla="*/ 583 w 640"/>
              <a:gd name="T41" fmla="*/ 108 h 490"/>
              <a:gd name="T42" fmla="*/ 490 w 640"/>
              <a:gd name="T43" fmla="*/ 108 h 490"/>
              <a:gd name="T44" fmla="*/ 480 w 640"/>
              <a:gd name="T45" fmla="*/ 70 h 490"/>
              <a:gd name="T46" fmla="*/ 485 w 640"/>
              <a:gd name="T47" fmla="*/ 63 h 490"/>
              <a:gd name="T48" fmla="*/ 468 w 640"/>
              <a:gd name="T49" fmla="*/ 40 h 490"/>
              <a:gd name="T50" fmla="*/ 460 w 640"/>
              <a:gd name="T51" fmla="*/ 63 h 490"/>
              <a:gd name="T52" fmla="*/ 388 w 640"/>
              <a:gd name="T53" fmla="*/ 20 h 490"/>
              <a:gd name="T54" fmla="*/ 335 w 640"/>
              <a:gd name="T55" fmla="*/ 38 h 490"/>
              <a:gd name="T56" fmla="*/ 303 w 640"/>
              <a:gd name="T57" fmla="*/ 8 h 490"/>
              <a:gd name="T58" fmla="*/ 303 w 640"/>
              <a:gd name="T59" fmla="*/ 0 h 490"/>
              <a:gd name="T60" fmla="*/ 223 w 640"/>
              <a:gd name="T61" fmla="*/ 30 h 490"/>
              <a:gd name="T62" fmla="*/ 130 w 640"/>
              <a:gd name="T63" fmla="*/ 30 h 490"/>
              <a:gd name="T64" fmla="*/ 80 w 640"/>
              <a:gd name="T65" fmla="*/ 73 h 490"/>
              <a:gd name="T66" fmla="*/ 85 w 640"/>
              <a:gd name="T67" fmla="*/ 140 h 490"/>
              <a:gd name="T68" fmla="*/ 45 w 640"/>
              <a:gd name="T69" fmla="*/ 143 h 490"/>
              <a:gd name="T70" fmla="*/ 8 w 640"/>
              <a:gd name="T71" fmla="*/ 165 h 490"/>
              <a:gd name="T72" fmla="*/ 0 w 640"/>
              <a:gd name="T73" fmla="*/ 165 h 490"/>
              <a:gd name="T74" fmla="*/ 0 w 640"/>
              <a:gd name="T75" fmla="*/ 158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8"/>
                </a:moveTo>
                <a:lnTo>
                  <a:pt x="8" y="180"/>
                </a:lnTo>
                <a:lnTo>
                  <a:pt x="60" y="235"/>
                </a:lnTo>
                <a:lnTo>
                  <a:pt x="65" y="270"/>
                </a:lnTo>
                <a:lnTo>
                  <a:pt x="130" y="313"/>
                </a:lnTo>
                <a:lnTo>
                  <a:pt x="235" y="490"/>
                </a:lnTo>
                <a:lnTo>
                  <a:pt x="235" y="488"/>
                </a:lnTo>
                <a:lnTo>
                  <a:pt x="270" y="460"/>
                </a:lnTo>
                <a:lnTo>
                  <a:pt x="393" y="470"/>
                </a:lnTo>
                <a:lnTo>
                  <a:pt x="408" y="408"/>
                </a:lnTo>
                <a:lnTo>
                  <a:pt x="533" y="365"/>
                </a:lnTo>
                <a:lnTo>
                  <a:pt x="535" y="365"/>
                </a:lnTo>
                <a:lnTo>
                  <a:pt x="535" y="363"/>
                </a:lnTo>
                <a:lnTo>
                  <a:pt x="593" y="313"/>
                </a:lnTo>
                <a:lnTo>
                  <a:pt x="588" y="268"/>
                </a:lnTo>
                <a:lnTo>
                  <a:pt x="638" y="180"/>
                </a:lnTo>
                <a:lnTo>
                  <a:pt x="640" y="123"/>
                </a:lnTo>
                <a:lnTo>
                  <a:pt x="638" y="110"/>
                </a:lnTo>
                <a:lnTo>
                  <a:pt x="600" y="95"/>
                </a:lnTo>
                <a:lnTo>
                  <a:pt x="600" y="90"/>
                </a:lnTo>
                <a:lnTo>
                  <a:pt x="583" y="108"/>
                </a:lnTo>
                <a:lnTo>
                  <a:pt x="490" y="108"/>
                </a:lnTo>
                <a:lnTo>
                  <a:pt x="480" y="70"/>
                </a:lnTo>
                <a:lnTo>
                  <a:pt x="485" y="63"/>
                </a:lnTo>
                <a:lnTo>
                  <a:pt x="468" y="40"/>
                </a:lnTo>
                <a:lnTo>
                  <a:pt x="460" y="63"/>
                </a:lnTo>
                <a:lnTo>
                  <a:pt x="388" y="20"/>
                </a:lnTo>
                <a:lnTo>
                  <a:pt x="335" y="38"/>
                </a:lnTo>
                <a:lnTo>
                  <a:pt x="303" y="8"/>
                </a:lnTo>
                <a:lnTo>
                  <a:pt x="303" y="0"/>
                </a:lnTo>
                <a:lnTo>
                  <a:pt x="223" y="30"/>
                </a:lnTo>
                <a:lnTo>
                  <a:pt x="130" y="30"/>
                </a:lnTo>
                <a:lnTo>
                  <a:pt x="80" y="73"/>
                </a:lnTo>
                <a:lnTo>
                  <a:pt x="85" y="140"/>
                </a:lnTo>
                <a:lnTo>
                  <a:pt x="45" y="143"/>
                </a:lnTo>
                <a:lnTo>
                  <a:pt x="8" y="165"/>
                </a:lnTo>
                <a:lnTo>
                  <a:pt x="0" y="165"/>
                </a:lnTo>
                <a:lnTo>
                  <a:pt x="0" y="158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6" name="Freeform 1477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6 h 512"/>
              <a:gd name="T4" fmla="*/ 275 w 275"/>
              <a:gd name="T5" fmla="*/ 409 h 512"/>
              <a:gd name="T6" fmla="*/ 268 w 275"/>
              <a:gd name="T7" fmla="*/ 345 h 512"/>
              <a:gd name="T8" fmla="*/ 227 w 275"/>
              <a:gd name="T9" fmla="*/ 345 h 512"/>
              <a:gd name="T10" fmla="*/ 208 w 275"/>
              <a:gd name="T11" fmla="*/ 278 h 512"/>
              <a:gd name="T12" fmla="*/ 233 w 275"/>
              <a:gd name="T13" fmla="*/ 240 h 512"/>
              <a:gd name="T14" fmla="*/ 182 w 275"/>
              <a:gd name="T15" fmla="*/ 131 h 512"/>
              <a:gd name="T16" fmla="*/ 153 w 275"/>
              <a:gd name="T17" fmla="*/ 128 h 512"/>
              <a:gd name="T18" fmla="*/ 109 w 275"/>
              <a:gd name="T19" fmla="*/ 35 h 512"/>
              <a:gd name="T20" fmla="*/ 121 w 275"/>
              <a:gd name="T21" fmla="*/ 0 h 512"/>
              <a:gd name="T22" fmla="*/ 77 w 275"/>
              <a:gd name="T23" fmla="*/ 6 h 512"/>
              <a:gd name="T24" fmla="*/ 45 w 275"/>
              <a:gd name="T25" fmla="*/ 83 h 512"/>
              <a:gd name="T26" fmla="*/ 105 w 275"/>
              <a:gd name="T27" fmla="*/ 243 h 512"/>
              <a:gd name="T28" fmla="*/ 0 w 275"/>
              <a:gd name="T29" fmla="*/ 413 h 512"/>
              <a:gd name="T30" fmla="*/ 73 w 275"/>
              <a:gd name="T31" fmla="*/ 416 h 512"/>
              <a:gd name="T32" fmla="*/ 67 w 275"/>
              <a:gd name="T33" fmla="*/ 464 h 512"/>
              <a:gd name="T34" fmla="*/ 93 w 275"/>
              <a:gd name="T35" fmla="*/ 509 h 512"/>
              <a:gd name="T36" fmla="*/ 96 w 275"/>
              <a:gd name="T37" fmla="*/ 509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6"/>
                </a:lnTo>
                <a:lnTo>
                  <a:pt x="275" y="409"/>
                </a:lnTo>
                <a:lnTo>
                  <a:pt x="268" y="345"/>
                </a:lnTo>
                <a:lnTo>
                  <a:pt x="227" y="345"/>
                </a:lnTo>
                <a:lnTo>
                  <a:pt x="208" y="278"/>
                </a:lnTo>
                <a:lnTo>
                  <a:pt x="233" y="240"/>
                </a:lnTo>
                <a:lnTo>
                  <a:pt x="182" y="131"/>
                </a:lnTo>
                <a:lnTo>
                  <a:pt x="153" y="128"/>
                </a:lnTo>
                <a:lnTo>
                  <a:pt x="109" y="35"/>
                </a:lnTo>
                <a:lnTo>
                  <a:pt x="121" y="0"/>
                </a:lnTo>
                <a:lnTo>
                  <a:pt x="77" y="6"/>
                </a:lnTo>
                <a:lnTo>
                  <a:pt x="45" y="83"/>
                </a:lnTo>
                <a:lnTo>
                  <a:pt x="105" y="243"/>
                </a:lnTo>
                <a:lnTo>
                  <a:pt x="0" y="413"/>
                </a:lnTo>
                <a:lnTo>
                  <a:pt x="73" y="416"/>
                </a:lnTo>
                <a:lnTo>
                  <a:pt x="67" y="464"/>
                </a:lnTo>
                <a:lnTo>
                  <a:pt x="93" y="509"/>
                </a:lnTo>
                <a:lnTo>
                  <a:pt x="96" y="509"/>
                </a:lnTo>
                <a:lnTo>
                  <a:pt x="93" y="51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7" name="Freeform 1476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7 h 512"/>
              <a:gd name="T4" fmla="*/ 275 w 275"/>
              <a:gd name="T5" fmla="*/ 410 h 512"/>
              <a:gd name="T6" fmla="*/ 268 w 275"/>
              <a:gd name="T7" fmla="*/ 345 h 512"/>
              <a:gd name="T8" fmla="*/ 225 w 275"/>
              <a:gd name="T9" fmla="*/ 345 h 512"/>
              <a:gd name="T10" fmla="*/ 208 w 275"/>
              <a:gd name="T11" fmla="*/ 280 h 512"/>
              <a:gd name="T12" fmla="*/ 233 w 275"/>
              <a:gd name="T13" fmla="*/ 240 h 512"/>
              <a:gd name="T14" fmla="*/ 180 w 275"/>
              <a:gd name="T15" fmla="*/ 132 h 512"/>
              <a:gd name="T16" fmla="*/ 153 w 275"/>
              <a:gd name="T17" fmla="*/ 130 h 512"/>
              <a:gd name="T18" fmla="*/ 108 w 275"/>
              <a:gd name="T19" fmla="*/ 35 h 512"/>
              <a:gd name="T20" fmla="*/ 120 w 275"/>
              <a:gd name="T21" fmla="*/ 0 h 512"/>
              <a:gd name="T22" fmla="*/ 75 w 275"/>
              <a:gd name="T23" fmla="*/ 7 h 512"/>
              <a:gd name="T24" fmla="*/ 45 w 275"/>
              <a:gd name="T25" fmla="*/ 85 h 512"/>
              <a:gd name="T26" fmla="*/ 105 w 275"/>
              <a:gd name="T27" fmla="*/ 245 h 512"/>
              <a:gd name="T28" fmla="*/ 0 w 275"/>
              <a:gd name="T29" fmla="*/ 415 h 512"/>
              <a:gd name="T30" fmla="*/ 73 w 275"/>
              <a:gd name="T31" fmla="*/ 417 h 512"/>
              <a:gd name="T32" fmla="*/ 65 w 275"/>
              <a:gd name="T33" fmla="*/ 465 h 512"/>
              <a:gd name="T34" fmla="*/ 93 w 275"/>
              <a:gd name="T35" fmla="*/ 510 h 512"/>
              <a:gd name="T36" fmla="*/ 95 w 275"/>
              <a:gd name="T37" fmla="*/ 510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7"/>
                </a:lnTo>
                <a:lnTo>
                  <a:pt x="275" y="410"/>
                </a:lnTo>
                <a:lnTo>
                  <a:pt x="268" y="345"/>
                </a:lnTo>
                <a:lnTo>
                  <a:pt x="225" y="345"/>
                </a:lnTo>
                <a:lnTo>
                  <a:pt x="208" y="280"/>
                </a:lnTo>
                <a:lnTo>
                  <a:pt x="233" y="240"/>
                </a:lnTo>
                <a:lnTo>
                  <a:pt x="180" y="132"/>
                </a:lnTo>
                <a:lnTo>
                  <a:pt x="153" y="130"/>
                </a:lnTo>
                <a:lnTo>
                  <a:pt x="108" y="35"/>
                </a:lnTo>
                <a:lnTo>
                  <a:pt x="120" y="0"/>
                </a:lnTo>
                <a:lnTo>
                  <a:pt x="75" y="7"/>
                </a:lnTo>
                <a:lnTo>
                  <a:pt x="45" y="85"/>
                </a:lnTo>
                <a:lnTo>
                  <a:pt x="105" y="245"/>
                </a:lnTo>
                <a:lnTo>
                  <a:pt x="0" y="415"/>
                </a:lnTo>
                <a:lnTo>
                  <a:pt x="73" y="417"/>
                </a:lnTo>
                <a:lnTo>
                  <a:pt x="65" y="465"/>
                </a:lnTo>
                <a:lnTo>
                  <a:pt x="93" y="510"/>
                </a:lnTo>
                <a:lnTo>
                  <a:pt x="95" y="510"/>
                </a:lnTo>
                <a:lnTo>
                  <a:pt x="93" y="512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8" name="Freeform 1475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6 w 764"/>
              <a:gd name="T1" fmla="*/ 739 h 874"/>
              <a:gd name="T2" fmla="*/ 201 w 764"/>
              <a:gd name="T3" fmla="*/ 723 h 874"/>
              <a:gd name="T4" fmla="*/ 223 w 764"/>
              <a:gd name="T5" fmla="*/ 771 h 874"/>
              <a:gd name="T6" fmla="*/ 271 w 764"/>
              <a:gd name="T7" fmla="*/ 759 h 874"/>
              <a:gd name="T8" fmla="*/ 287 w 764"/>
              <a:gd name="T9" fmla="*/ 711 h 874"/>
              <a:gd name="T10" fmla="*/ 339 w 764"/>
              <a:gd name="T11" fmla="*/ 746 h 874"/>
              <a:gd name="T12" fmla="*/ 451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8 w 764"/>
              <a:gd name="T19" fmla="*/ 717 h 874"/>
              <a:gd name="T20" fmla="*/ 626 w 764"/>
              <a:gd name="T21" fmla="*/ 637 h 874"/>
              <a:gd name="T22" fmla="*/ 611 w 764"/>
              <a:gd name="T23" fmla="*/ 509 h 874"/>
              <a:gd name="T24" fmla="*/ 572 w 764"/>
              <a:gd name="T25" fmla="*/ 275 h 874"/>
              <a:gd name="T26" fmla="*/ 575 w 764"/>
              <a:gd name="T27" fmla="*/ 272 h 874"/>
              <a:gd name="T28" fmla="*/ 572 w 764"/>
              <a:gd name="T29" fmla="*/ 269 h 874"/>
              <a:gd name="T30" fmla="*/ 438 w 764"/>
              <a:gd name="T31" fmla="*/ 240 h 874"/>
              <a:gd name="T32" fmla="*/ 438 w 764"/>
              <a:gd name="T33" fmla="*/ 208 h 874"/>
              <a:gd name="T34" fmla="*/ 499 w 764"/>
              <a:gd name="T35" fmla="*/ 183 h 874"/>
              <a:gd name="T36" fmla="*/ 499 w 764"/>
              <a:gd name="T37" fmla="*/ 151 h 874"/>
              <a:gd name="T38" fmla="*/ 524 w 764"/>
              <a:gd name="T39" fmla="*/ 128 h 874"/>
              <a:gd name="T40" fmla="*/ 540 w 764"/>
              <a:gd name="T41" fmla="*/ 167 h 874"/>
              <a:gd name="T42" fmla="*/ 588 w 764"/>
              <a:gd name="T43" fmla="*/ 167 h 874"/>
              <a:gd name="T44" fmla="*/ 598 w 764"/>
              <a:gd name="T45" fmla="*/ 170 h 874"/>
              <a:gd name="T46" fmla="*/ 591 w 764"/>
              <a:gd name="T47" fmla="*/ 157 h 874"/>
              <a:gd name="T48" fmla="*/ 607 w 764"/>
              <a:gd name="T49" fmla="*/ 163 h 874"/>
              <a:gd name="T50" fmla="*/ 607 w 764"/>
              <a:gd name="T51" fmla="*/ 157 h 874"/>
              <a:gd name="T52" fmla="*/ 559 w 764"/>
              <a:gd name="T53" fmla="*/ 58 h 874"/>
              <a:gd name="T54" fmla="*/ 518 w 764"/>
              <a:gd name="T55" fmla="*/ 51 h 874"/>
              <a:gd name="T56" fmla="*/ 483 w 764"/>
              <a:gd name="T57" fmla="*/ 0 h 874"/>
              <a:gd name="T58" fmla="*/ 435 w 764"/>
              <a:gd name="T59" fmla="*/ 10 h 874"/>
              <a:gd name="T60" fmla="*/ 409 w 764"/>
              <a:gd name="T61" fmla="*/ 112 h 874"/>
              <a:gd name="T62" fmla="*/ 435 w 764"/>
              <a:gd name="T63" fmla="*/ 122 h 874"/>
              <a:gd name="T64" fmla="*/ 403 w 764"/>
              <a:gd name="T65" fmla="*/ 202 h 874"/>
              <a:gd name="T66" fmla="*/ 367 w 764"/>
              <a:gd name="T67" fmla="*/ 199 h 874"/>
              <a:gd name="T68" fmla="*/ 361 w 764"/>
              <a:gd name="T69" fmla="*/ 234 h 874"/>
              <a:gd name="T70" fmla="*/ 387 w 764"/>
              <a:gd name="T71" fmla="*/ 240 h 874"/>
              <a:gd name="T72" fmla="*/ 380 w 764"/>
              <a:gd name="T73" fmla="*/ 288 h 874"/>
              <a:gd name="T74" fmla="*/ 326 w 764"/>
              <a:gd name="T75" fmla="*/ 320 h 874"/>
              <a:gd name="T76" fmla="*/ 252 w 764"/>
              <a:gd name="T77" fmla="*/ 378 h 874"/>
              <a:gd name="T78" fmla="*/ 220 w 764"/>
              <a:gd name="T79" fmla="*/ 339 h 874"/>
              <a:gd name="T80" fmla="*/ 195 w 764"/>
              <a:gd name="T81" fmla="*/ 362 h 874"/>
              <a:gd name="T82" fmla="*/ 172 w 764"/>
              <a:gd name="T83" fmla="*/ 362 h 874"/>
              <a:gd name="T84" fmla="*/ 143 w 764"/>
              <a:gd name="T85" fmla="*/ 330 h 874"/>
              <a:gd name="T86" fmla="*/ 153 w 764"/>
              <a:gd name="T87" fmla="*/ 285 h 874"/>
              <a:gd name="T88" fmla="*/ 105 w 764"/>
              <a:gd name="T89" fmla="*/ 243 h 874"/>
              <a:gd name="T90" fmla="*/ 64 w 764"/>
              <a:gd name="T91" fmla="*/ 275 h 874"/>
              <a:gd name="T92" fmla="*/ 16 w 764"/>
              <a:gd name="T93" fmla="*/ 330 h 874"/>
              <a:gd name="T94" fmla="*/ 12 w 764"/>
              <a:gd name="T95" fmla="*/ 339 h 874"/>
              <a:gd name="T96" fmla="*/ 0 w 764"/>
              <a:gd name="T97" fmla="*/ 365 h 874"/>
              <a:gd name="T98" fmla="*/ 44 w 764"/>
              <a:gd name="T99" fmla="*/ 458 h 874"/>
              <a:gd name="T100" fmla="*/ 73 w 764"/>
              <a:gd name="T101" fmla="*/ 461 h 874"/>
              <a:gd name="T102" fmla="*/ 124 w 764"/>
              <a:gd name="T103" fmla="*/ 570 h 874"/>
              <a:gd name="T104" fmla="*/ 99 w 764"/>
              <a:gd name="T105" fmla="*/ 608 h 874"/>
              <a:gd name="T106" fmla="*/ 118 w 764"/>
              <a:gd name="T107" fmla="*/ 675 h 874"/>
              <a:gd name="T108" fmla="*/ 159 w 764"/>
              <a:gd name="T109" fmla="*/ 675 h 874"/>
              <a:gd name="T110" fmla="*/ 166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6" y="739"/>
                </a:moveTo>
                <a:lnTo>
                  <a:pt x="201" y="723"/>
                </a:lnTo>
                <a:lnTo>
                  <a:pt x="223" y="771"/>
                </a:lnTo>
                <a:lnTo>
                  <a:pt x="271" y="759"/>
                </a:lnTo>
                <a:lnTo>
                  <a:pt x="287" y="711"/>
                </a:lnTo>
                <a:lnTo>
                  <a:pt x="339" y="746"/>
                </a:lnTo>
                <a:lnTo>
                  <a:pt x="451" y="797"/>
                </a:lnTo>
                <a:lnTo>
                  <a:pt x="764" y="874"/>
                </a:lnTo>
                <a:lnTo>
                  <a:pt x="764" y="794"/>
                </a:lnTo>
                <a:lnTo>
                  <a:pt x="738" y="717"/>
                </a:lnTo>
                <a:lnTo>
                  <a:pt x="626" y="637"/>
                </a:lnTo>
                <a:lnTo>
                  <a:pt x="611" y="509"/>
                </a:lnTo>
                <a:lnTo>
                  <a:pt x="572" y="275"/>
                </a:lnTo>
                <a:lnTo>
                  <a:pt x="575" y="272"/>
                </a:lnTo>
                <a:lnTo>
                  <a:pt x="572" y="269"/>
                </a:lnTo>
                <a:lnTo>
                  <a:pt x="438" y="240"/>
                </a:lnTo>
                <a:lnTo>
                  <a:pt x="438" y="208"/>
                </a:lnTo>
                <a:lnTo>
                  <a:pt x="499" y="183"/>
                </a:lnTo>
                <a:lnTo>
                  <a:pt x="499" y="151"/>
                </a:lnTo>
                <a:lnTo>
                  <a:pt x="524" y="128"/>
                </a:lnTo>
                <a:lnTo>
                  <a:pt x="540" y="167"/>
                </a:lnTo>
                <a:lnTo>
                  <a:pt x="588" y="167"/>
                </a:lnTo>
                <a:lnTo>
                  <a:pt x="598" y="170"/>
                </a:lnTo>
                <a:lnTo>
                  <a:pt x="591" y="157"/>
                </a:lnTo>
                <a:lnTo>
                  <a:pt x="607" y="163"/>
                </a:lnTo>
                <a:lnTo>
                  <a:pt x="607" y="157"/>
                </a:lnTo>
                <a:lnTo>
                  <a:pt x="559" y="58"/>
                </a:lnTo>
                <a:lnTo>
                  <a:pt x="518" y="51"/>
                </a:lnTo>
                <a:lnTo>
                  <a:pt x="483" y="0"/>
                </a:lnTo>
                <a:lnTo>
                  <a:pt x="435" y="10"/>
                </a:lnTo>
                <a:lnTo>
                  <a:pt x="409" y="112"/>
                </a:lnTo>
                <a:lnTo>
                  <a:pt x="435" y="122"/>
                </a:lnTo>
                <a:lnTo>
                  <a:pt x="403" y="202"/>
                </a:lnTo>
                <a:lnTo>
                  <a:pt x="367" y="199"/>
                </a:lnTo>
                <a:lnTo>
                  <a:pt x="361" y="234"/>
                </a:lnTo>
                <a:lnTo>
                  <a:pt x="387" y="240"/>
                </a:lnTo>
                <a:lnTo>
                  <a:pt x="380" y="288"/>
                </a:lnTo>
                <a:lnTo>
                  <a:pt x="326" y="320"/>
                </a:lnTo>
                <a:lnTo>
                  <a:pt x="252" y="378"/>
                </a:lnTo>
                <a:lnTo>
                  <a:pt x="220" y="339"/>
                </a:lnTo>
                <a:lnTo>
                  <a:pt x="195" y="362"/>
                </a:lnTo>
                <a:lnTo>
                  <a:pt x="172" y="362"/>
                </a:lnTo>
                <a:lnTo>
                  <a:pt x="143" y="330"/>
                </a:lnTo>
                <a:lnTo>
                  <a:pt x="153" y="285"/>
                </a:lnTo>
                <a:lnTo>
                  <a:pt x="105" y="243"/>
                </a:lnTo>
                <a:lnTo>
                  <a:pt x="64" y="275"/>
                </a:lnTo>
                <a:lnTo>
                  <a:pt x="16" y="330"/>
                </a:lnTo>
                <a:lnTo>
                  <a:pt x="12" y="339"/>
                </a:lnTo>
                <a:lnTo>
                  <a:pt x="0" y="365"/>
                </a:lnTo>
                <a:lnTo>
                  <a:pt x="44" y="458"/>
                </a:lnTo>
                <a:lnTo>
                  <a:pt x="73" y="461"/>
                </a:lnTo>
                <a:lnTo>
                  <a:pt x="124" y="570"/>
                </a:lnTo>
                <a:lnTo>
                  <a:pt x="99" y="608"/>
                </a:lnTo>
                <a:lnTo>
                  <a:pt x="118" y="675"/>
                </a:lnTo>
                <a:lnTo>
                  <a:pt x="159" y="675"/>
                </a:lnTo>
                <a:lnTo>
                  <a:pt x="166" y="73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9" name="Freeform 1474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7 w 764"/>
              <a:gd name="T1" fmla="*/ 739 h 874"/>
              <a:gd name="T2" fmla="*/ 202 w 764"/>
              <a:gd name="T3" fmla="*/ 724 h 874"/>
              <a:gd name="T4" fmla="*/ 222 w 764"/>
              <a:gd name="T5" fmla="*/ 772 h 874"/>
              <a:gd name="T6" fmla="*/ 272 w 764"/>
              <a:gd name="T7" fmla="*/ 759 h 874"/>
              <a:gd name="T8" fmla="*/ 287 w 764"/>
              <a:gd name="T9" fmla="*/ 712 h 874"/>
              <a:gd name="T10" fmla="*/ 340 w 764"/>
              <a:gd name="T11" fmla="*/ 747 h 874"/>
              <a:gd name="T12" fmla="*/ 452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7 w 764"/>
              <a:gd name="T19" fmla="*/ 717 h 874"/>
              <a:gd name="T20" fmla="*/ 627 w 764"/>
              <a:gd name="T21" fmla="*/ 637 h 874"/>
              <a:gd name="T22" fmla="*/ 612 w 764"/>
              <a:gd name="T23" fmla="*/ 509 h 874"/>
              <a:gd name="T24" fmla="*/ 572 w 764"/>
              <a:gd name="T25" fmla="*/ 275 h 874"/>
              <a:gd name="T26" fmla="*/ 574 w 764"/>
              <a:gd name="T27" fmla="*/ 272 h 874"/>
              <a:gd name="T28" fmla="*/ 572 w 764"/>
              <a:gd name="T29" fmla="*/ 270 h 874"/>
              <a:gd name="T30" fmla="*/ 437 w 764"/>
              <a:gd name="T31" fmla="*/ 240 h 874"/>
              <a:gd name="T32" fmla="*/ 437 w 764"/>
              <a:gd name="T33" fmla="*/ 210 h 874"/>
              <a:gd name="T34" fmla="*/ 499 w 764"/>
              <a:gd name="T35" fmla="*/ 185 h 874"/>
              <a:gd name="T36" fmla="*/ 499 w 764"/>
              <a:gd name="T37" fmla="*/ 152 h 874"/>
              <a:gd name="T38" fmla="*/ 524 w 764"/>
              <a:gd name="T39" fmla="*/ 130 h 874"/>
              <a:gd name="T40" fmla="*/ 539 w 764"/>
              <a:gd name="T41" fmla="*/ 167 h 874"/>
              <a:gd name="T42" fmla="*/ 587 w 764"/>
              <a:gd name="T43" fmla="*/ 167 h 874"/>
              <a:gd name="T44" fmla="*/ 597 w 764"/>
              <a:gd name="T45" fmla="*/ 170 h 874"/>
              <a:gd name="T46" fmla="*/ 592 w 764"/>
              <a:gd name="T47" fmla="*/ 157 h 874"/>
              <a:gd name="T48" fmla="*/ 607 w 764"/>
              <a:gd name="T49" fmla="*/ 165 h 874"/>
              <a:gd name="T50" fmla="*/ 607 w 764"/>
              <a:gd name="T51" fmla="*/ 157 h 874"/>
              <a:gd name="T52" fmla="*/ 559 w 764"/>
              <a:gd name="T53" fmla="*/ 60 h 874"/>
              <a:gd name="T54" fmla="*/ 517 w 764"/>
              <a:gd name="T55" fmla="*/ 52 h 874"/>
              <a:gd name="T56" fmla="*/ 482 w 764"/>
              <a:gd name="T57" fmla="*/ 0 h 874"/>
              <a:gd name="T58" fmla="*/ 434 w 764"/>
              <a:gd name="T59" fmla="*/ 10 h 874"/>
              <a:gd name="T60" fmla="*/ 409 w 764"/>
              <a:gd name="T61" fmla="*/ 112 h 874"/>
              <a:gd name="T62" fmla="*/ 434 w 764"/>
              <a:gd name="T63" fmla="*/ 122 h 874"/>
              <a:gd name="T64" fmla="*/ 402 w 764"/>
              <a:gd name="T65" fmla="*/ 202 h 874"/>
              <a:gd name="T66" fmla="*/ 367 w 764"/>
              <a:gd name="T67" fmla="*/ 200 h 874"/>
              <a:gd name="T68" fmla="*/ 362 w 764"/>
              <a:gd name="T69" fmla="*/ 235 h 874"/>
              <a:gd name="T70" fmla="*/ 387 w 764"/>
              <a:gd name="T71" fmla="*/ 240 h 874"/>
              <a:gd name="T72" fmla="*/ 380 w 764"/>
              <a:gd name="T73" fmla="*/ 290 h 874"/>
              <a:gd name="T74" fmla="*/ 327 w 764"/>
              <a:gd name="T75" fmla="*/ 320 h 874"/>
              <a:gd name="T76" fmla="*/ 252 w 764"/>
              <a:gd name="T77" fmla="*/ 380 h 874"/>
              <a:gd name="T78" fmla="*/ 220 w 764"/>
              <a:gd name="T79" fmla="*/ 340 h 874"/>
              <a:gd name="T80" fmla="*/ 195 w 764"/>
              <a:gd name="T81" fmla="*/ 362 h 874"/>
              <a:gd name="T82" fmla="*/ 172 w 764"/>
              <a:gd name="T83" fmla="*/ 362 h 874"/>
              <a:gd name="T84" fmla="*/ 142 w 764"/>
              <a:gd name="T85" fmla="*/ 330 h 874"/>
              <a:gd name="T86" fmla="*/ 152 w 764"/>
              <a:gd name="T87" fmla="*/ 285 h 874"/>
              <a:gd name="T88" fmla="*/ 105 w 764"/>
              <a:gd name="T89" fmla="*/ 245 h 874"/>
              <a:gd name="T90" fmla="*/ 65 w 764"/>
              <a:gd name="T91" fmla="*/ 275 h 874"/>
              <a:gd name="T92" fmla="*/ 17 w 764"/>
              <a:gd name="T93" fmla="*/ 330 h 874"/>
              <a:gd name="T94" fmla="*/ 12 w 764"/>
              <a:gd name="T95" fmla="*/ 340 h 874"/>
              <a:gd name="T96" fmla="*/ 0 w 764"/>
              <a:gd name="T97" fmla="*/ 365 h 874"/>
              <a:gd name="T98" fmla="*/ 45 w 764"/>
              <a:gd name="T99" fmla="*/ 459 h 874"/>
              <a:gd name="T100" fmla="*/ 72 w 764"/>
              <a:gd name="T101" fmla="*/ 462 h 874"/>
              <a:gd name="T102" fmla="*/ 125 w 764"/>
              <a:gd name="T103" fmla="*/ 569 h 874"/>
              <a:gd name="T104" fmla="*/ 100 w 764"/>
              <a:gd name="T105" fmla="*/ 609 h 874"/>
              <a:gd name="T106" fmla="*/ 117 w 764"/>
              <a:gd name="T107" fmla="*/ 674 h 874"/>
              <a:gd name="T108" fmla="*/ 160 w 764"/>
              <a:gd name="T109" fmla="*/ 674 h 874"/>
              <a:gd name="T110" fmla="*/ 167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7" y="739"/>
                </a:moveTo>
                <a:lnTo>
                  <a:pt x="202" y="724"/>
                </a:lnTo>
                <a:lnTo>
                  <a:pt x="222" y="772"/>
                </a:lnTo>
                <a:lnTo>
                  <a:pt x="272" y="759"/>
                </a:lnTo>
                <a:lnTo>
                  <a:pt x="287" y="712"/>
                </a:lnTo>
                <a:lnTo>
                  <a:pt x="340" y="747"/>
                </a:lnTo>
                <a:lnTo>
                  <a:pt x="452" y="797"/>
                </a:lnTo>
                <a:lnTo>
                  <a:pt x="764" y="874"/>
                </a:lnTo>
                <a:lnTo>
                  <a:pt x="764" y="794"/>
                </a:lnTo>
                <a:lnTo>
                  <a:pt x="737" y="717"/>
                </a:lnTo>
                <a:lnTo>
                  <a:pt x="627" y="637"/>
                </a:lnTo>
                <a:lnTo>
                  <a:pt x="612" y="509"/>
                </a:lnTo>
                <a:lnTo>
                  <a:pt x="572" y="275"/>
                </a:lnTo>
                <a:lnTo>
                  <a:pt x="574" y="272"/>
                </a:lnTo>
                <a:lnTo>
                  <a:pt x="572" y="270"/>
                </a:lnTo>
                <a:lnTo>
                  <a:pt x="437" y="240"/>
                </a:lnTo>
                <a:lnTo>
                  <a:pt x="437" y="210"/>
                </a:lnTo>
                <a:lnTo>
                  <a:pt x="499" y="185"/>
                </a:lnTo>
                <a:lnTo>
                  <a:pt x="499" y="152"/>
                </a:lnTo>
                <a:lnTo>
                  <a:pt x="524" y="130"/>
                </a:lnTo>
                <a:lnTo>
                  <a:pt x="539" y="167"/>
                </a:lnTo>
                <a:lnTo>
                  <a:pt x="587" y="167"/>
                </a:lnTo>
                <a:lnTo>
                  <a:pt x="597" y="170"/>
                </a:lnTo>
                <a:lnTo>
                  <a:pt x="592" y="157"/>
                </a:lnTo>
                <a:lnTo>
                  <a:pt x="607" y="165"/>
                </a:lnTo>
                <a:lnTo>
                  <a:pt x="607" y="157"/>
                </a:lnTo>
                <a:lnTo>
                  <a:pt x="559" y="60"/>
                </a:lnTo>
                <a:lnTo>
                  <a:pt x="517" y="52"/>
                </a:lnTo>
                <a:lnTo>
                  <a:pt x="482" y="0"/>
                </a:lnTo>
                <a:lnTo>
                  <a:pt x="434" y="10"/>
                </a:lnTo>
                <a:lnTo>
                  <a:pt x="409" y="112"/>
                </a:lnTo>
                <a:lnTo>
                  <a:pt x="434" y="122"/>
                </a:lnTo>
                <a:lnTo>
                  <a:pt x="402" y="202"/>
                </a:lnTo>
                <a:lnTo>
                  <a:pt x="367" y="200"/>
                </a:lnTo>
                <a:lnTo>
                  <a:pt x="362" y="235"/>
                </a:lnTo>
                <a:lnTo>
                  <a:pt x="387" y="240"/>
                </a:lnTo>
                <a:lnTo>
                  <a:pt x="380" y="290"/>
                </a:lnTo>
                <a:lnTo>
                  <a:pt x="327" y="320"/>
                </a:lnTo>
                <a:lnTo>
                  <a:pt x="252" y="380"/>
                </a:lnTo>
                <a:lnTo>
                  <a:pt x="220" y="340"/>
                </a:lnTo>
                <a:lnTo>
                  <a:pt x="195" y="362"/>
                </a:lnTo>
                <a:lnTo>
                  <a:pt x="172" y="362"/>
                </a:lnTo>
                <a:lnTo>
                  <a:pt x="142" y="330"/>
                </a:lnTo>
                <a:lnTo>
                  <a:pt x="152" y="285"/>
                </a:lnTo>
                <a:lnTo>
                  <a:pt x="105" y="245"/>
                </a:lnTo>
                <a:lnTo>
                  <a:pt x="65" y="275"/>
                </a:lnTo>
                <a:lnTo>
                  <a:pt x="17" y="330"/>
                </a:lnTo>
                <a:lnTo>
                  <a:pt x="12" y="340"/>
                </a:lnTo>
                <a:lnTo>
                  <a:pt x="0" y="365"/>
                </a:lnTo>
                <a:lnTo>
                  <a:pt x="45" y="459"/>
                </a:lnTo>
                <a:lnTo>
                  <a:pt x="72" y="462"/>
                </a:lnTo>
                <a:lnTo>
                  <a:pt x="125" y="569"/>
                </a:lnTo>
                <a:lnTo>
                  <a:pt x="100" y="609"/>
                </a:lnTo>
                <a:lnTo>
                  <a:pt x="117" y="674"/>
                </a:lnTo>
                <a:lnTo>
                  <a:pt x="160" y="674"/>
                </a:lnTo>
                <a:lnTo>
                  <a:pt x="167" y="739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0" name="Freeform 1473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5 h 144"/>
              <a:gd name="T2" fmla="*/ 141 w 167"/>
              <a:gd name="T3" fmla="*/ 0 h 144"/>
              <a:gd name="T4" fmla="*/ 167 w 167"/>
              <a:gd name="T5" fmla="*/ 6 h 144"/>
              <a:gd name="T6" fmla="*/ 160 w 167"/>
              <a:gd name="T7" fmla="*/ 54 h 144"/>
              <a:gd name="T8" fmla="*/ 106 w 167"/>
              <a:gd name="T9" fmla="*/ 86 h 144"/>
              <a:gd name="T10" fmla="*/ 32 w 167"/>
              <a:gd name="T11" fmla="*/ 144 h 144"/>
              <a:gd name="T12" fmla="*/ 0 w 167"/>
              <a:gd name="T13" fmla="*/ 105 h 144"/>
              <a:gd name="T14" fmla="*/ 0 w 167"/>
              <a:gd name="T15" fmla="*/ 109 h 144"/>
              <a:gd name="T16" fmla="*/ 0 w 167"/>
              <a:gd name="T17" fmla="*/ 10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5"/>
                </a:moveTo>
                <a:lnTo>
                  <a:pt x="141" y="0"/>
                </a:lnTo>
                <a:lnTo>
                  <a:pt x="167" y="6"/>
                </a:lnTo>
                <a:lnTo>
                  <a:pt x="160" y="54"/>
                </a:lnTo>
                <a:lnTo>
                  <a:pt x="106" y="86"/>
                </a:lnTo>
                <a:lnTo>
                  <a:pt x="32" y="144"/>
                </a:lnTo>
                <a:lnTo>
                  <a:pt x="0" y="105"/>
                </a:lnTo>
                <a:lnTo>
                  <a:pt x="0" y="109"/>
                </a:lnTo>
                <a:lnTo>
                  <a:pt x="0" y="10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1" name="Freeform 1472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4 h 144"/>
              <a:gd name="T2" fmla="*/ 142 w 167"/>
              <a:gd name="T3" fmla="*/ 0 h 144"/>
              <a:gd name="T4" fmla="*/ 167 w 167"/>
              <a:gd name="T5" fmla="*/ 5 h 144"/>
              <a:gd name="T6" fmla="*/ 160 w 167"/>
              <a:gd name="T7" fmla="*/ 55 h 144"/>
              <a:gd name="T8" fmla="*/ 107 w 167"/>
              <a:gd name="T9" fmla="*/ 84 h 144"/>
              <a:gd name="T10" fmla="*/ 32 w 167"/>
              <a:gd name="T11" fmla="*/ 144 h 144"/>
              <a:gd name="T12" fmla="*/ 0 w 167"/>
              <a:gd name="T13" fmla="*/ 104 h 144"/>
              <a:gd name="T14" fmla="*/ 0 w 167"/>
              <a:gd name="T15" fmla="*/ 109 h 144"/>
              <a:gd name="T16" fmla="*/ 0 w 167"/>
              <a:gd name="T1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4"/>
                </a:moveTo>
                <a:lnTo>
                  <a:pt x="142" y="0"/>
                </a:lnTo>
                <a:lnTo>
                  <a:pt x="167" y="5"/>
                </a:lnTo>
                <a:lnTo>
                  <a:pt x="160" y="55"/>
                </a:lnTo>
                <a:lnTo>
                  <a:pt x="107" y="84"/>
                </a:lnTo>
                <a:lnTo>
                  <a:pt x="32" y="144"/>
                </a:lnTo>
                <a:lnTo>
                  <a:pt x="0" y="104"/>
                </a:lnTo>
                <a:lnTo>
                  <a:pt x="0" y="109"/>
                </a:lnTo>
                <a:lnTo>
                  <a:pt x="0" y="1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2" name="Freeform 1471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7 h 90"/>
              <a:gd name="T2" fmla="*/ 7 w 68"/>
              <a:gd name="T3" fmla="*/ 55 h 90"/>
              <a:gd name="T4" fmla="*/ 42 w 68"/>
              <a:gd name="T5" fmla="*/ 0 h 90"/>
              <a:gd name="T6" fmla="*/ 68 w 68"/>
              <a:gd name="T7" fmla="*/ 10 h 90"/>
              <a:gd name="T8" fmla="*/ 36 w 68"/>
              <a:gd name="T9" fmla="*/ 90 h 90"/>
              <a:gd name="T10" fmla="*/ 7 w 68"/>
              <a:gd name="T11" fmla="*/ 87 h 90"/>
              <a:gd name="T12" fmla="*/ 0 w 68"/>
              <a:gd name="T13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7"/>
                </a:moveTo>
                <a:lnTo>
                  <a:pt x="7" y="55"/>
                </a:lnTo>
                <a:lnTo>
                  <a:pt x="42" y="0"/>
                </a:lnTo>
                <a:lnTo>
                  <a:pt x="68" y="10"/>
                </a:lnTo>
                <a:lnTo>
                  <a:pt x="36" y="90"/>
                </a:lnTo>
                <a:lnTo>
                  <a:pt x="7" y="87"/>
                </a:lnTo>
                <a:lnTo>
                  <a:pt x="0" y="8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3" name="Freeform 1470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8 h 90"/>
              <a:gd name="T2" fmla="*/ 8 w 68"/>
              <a:gd name="T3" fmla="*/ 55 h 90"/>
              <a:gd name="T4" fmla="*/ 43 w 68"/>
              <a:gd name="T5" fmla="*/ 0 h 90"/>
              <a:gd name="T6" fmla="*/ 68 w 68"/>
              <a:gd name="T7" fmla="*/ 10 h 90"/>
              <a:gd name="T8" fmla="*/ 35 w 68"/>
              <a:gd name="T9" fmla="*/ 90 h 90"/>
              <a:gd name="T10" fmla="*/ 8 w 68"/>
              <a:gd name="T11" fmla="*/ 88 h 90"/>
              <a:gd name="T12" fmla="*/ 0 w 68"/>
              <a:gd name="T1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8"/>
                </a:moveTo>
                <a:lnTo>
                  <a:pt x="8" y="55"/>
                </a:lnTo>
                <a:lnTo>
                  <a:pt x="43" y="0"/>
                </a:lnTo>
                <a:lnTo>
                  <a:pt x="68" y="10"/>
                </a:lnTo>
                <a:lnTo>
                  <a:pt x="35" y="90"/>
                </a:lnTo>
                <a:lnTo>
                  <a:pt x="8" y="88"/>
                </a:lnTo>
                <a:lnTo>
                  <a:pt x="0" y="8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4" name="Freeform 1469"/>
          <p:cNvSpPr>
            <a:spLocks/>
          </p:cNvSpPr>
          <p:nvPr/>
        </p:nvSpPr>
        <p:spPr bwMode="auto">
          <a:xfrm>
            <a:off x="6541586" y="3573064"/>
            <a:ext cx="171477" cy="146260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7 h 144"/>
              <a:gd name="T4" fmla="*/ 153 w 169"/>
              <a:gd name="T5" fmla="*/ 29 h 144"/>
              <a:gd name="T6" fmla="*/ 160 w 169"/>
              <a:gd name="T7" fmla="*/ 42 h 144"/>
              <a:gd name="T8" fmla="*/ 150 w 169"/>
              <a:gd name="T9" fmla="*/ 39 h 144"/>
              <a:gd name="T10" fmla="*/ 102 w 169"/>
              <a:gd name="T11" fmla="*/ 39 h 144"/>
              <a:gd name="T12" fmla="*/ 86 w 169"/>
              <a:gd name="T13" fmla="*/ 0 h 144"/>
              <a:gd name="T14" fmla="*/ 61 w 169"/>
              <a:gd name="T15" fmla="*/ 23 h 144"/>
              <a:gd name="T16" fmla="*/ 61 w 169"/>
              <a:gd name="T17" fmla="*/ 55 h 144"/>
              <a:gd name="T18" fmla="*/ 0 w 169"/>
              <a:gd name="T19" fmla="*/ 80 h 144"/>
              <a:gd name="T20" fmla="*/ 0 w 169"/>
              <a:gd name="T21" fmla="*/ 112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7"/>
                </a:lnTo>
                <a:lnTo>
                  <a:pt x="153" y="29"/>
                </a:lnTo>
                <a:lnTo>
                  <a:pt x="160" y="42"/>
                </a:lnTo>
                <a:lnTo>
                  <a:pt x="150" y="39"/>
                </a:lnTo>
                <a:lnTo>
                  <a:pt x="102" y="39"/>
                </a:lnTo>
                <a:lnTo>
                  <a:pt x="86" y="0"/>
                </a:lnTo>
                <a:lnTo>
                  <a:pt x="61" y="23"/>
                </a:lnTo>
                <a:lnTo>
                  <a:pt x="61" y="55"/>
                </a:lnTo>
                <a:lnTo>
                  <a:pt x="0" y="80"/>
                </a:lnTo>
                <a:lnTo>
                  <a:pt x="0" y="112"/>
                </a:lnTo>
                <a:lnTo>
                  <a:pt x="134" y="141"/>
                </a:lnTo>
                <a:lnTo>
                  <a:pt x="137" y="1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5" name="Freeform 1468"/>
          <p:cNvSpPr>
            <a:spLocks/>
          </p:cNvSpPr>
          <p:nvPr/>
        </p:nvSpPr>
        <p:spPr bwMode="auto">
          <a:xfrm>
            <a:off x="6541586" y="3573064"/>
            <a:ext cx="171477" cy="143739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6 h 144"/>
              <a:gd name="T4" fmla="*/ 154 w 169"/>
              <a:gd name="T5" fmla="*/ 28 h 144"/>
              <a:gd name="T6" fmla="*/ 159 w 169"/>
              <a:gd name="T7" fmla="*/ 40 h 144"/>
              <a:gd name="T8" fmla="*/ 149 w 169"/>
              <a:gd name="T9" fmla="*/ 38 h 144"/>
              <a:gd name="T10" fmla="*/ 102 w 169"/>
              <a:gd name="T11" fmla="*/ 38 h 144"/>
              <a:gd name="T12" fmla="*/ 87 w 169"/>
              <a:gd name="T13" fmla="*/ 0 h 144"/>
              <a:gd name="T14" fmla="*/ 62 w 169"/>
              <a:gd name="T15" fmla="*/ 23 h 144"/>
              <a:gd name="T16" fmla="*/ 62 w 169"/>
              <a:gd name="T17" fmla="*/ 56 h 144"/>
              <a:gd name="T18" fmla="*/ 0 w 169"/>
              <a:gd name="T19" fmla="*/ 81 h 144"/>
              <a:gd name="T20" fmla="*/ 0 w 169"/>
              <a:gd name="T21" fmla="*/ 111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6"/>
                </a:lnTo>
                <a:lnTo>
                  <a:pt x="154" y="28"/>
                </a:lnTo>
                <a:lnTo>
                  <a:pt x="159" y="40"/>
                </a:lnTo>
                <a:lnTo>
                  <a:pt x="149" y="38"/>
                </a:lnTo>
                <a:lnTo>
                  <a:pt x="102" y="38"/>
                </a:lnTo>
                <a:lnTo>
                  <a:pt x="87" y="0"/>
                </a:lnTo>
                <a:lnTo>
                  <a:pt x="62" y="23"/>
                </a:lnTo>
                <a:lnTo>
                  <a:pt x="62" y="56"/>
                </a:lnTo>
                <a:lnTo>
                  <a:pt x="0" y="81"/>
                </a:lnTo>
                <a:lnTo>
                  <a:pt x="0" y="111"/>
                </a:lnTo>
                <a:lnTo>
                  <a:pt x="134" y="141"/>
                </a:lnTo>
                <a:lnTo>
                  <a:pt x="137" y="14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6" name="Freeform 1467"/>
          <p:cNvSpPr>
            <a:spLocks/>
          </p:cNvSpPr>
          <p:nvPr/>
        </p:nvSpPr>
        <p:spPr bwMode="auto">
          <a:xfrm>
            <a:off x="6586977" y="3320892"/>
            <a:ext cx="675821" cy="302606"/>
          </a:xfrm>
          <a:custGeom>
            <a:avLst/>
            <a:gdLst>
              <a:gd name="T0" fmla="*/ 124 w 671"/>
              <a:gd name="T1" fmla="*/ 284 h 300"/>
              <a:gd name="T2" fmla="*/ 153 w 671"/>
              <a:gd name="T3" fmla="*/ 284 h 300"/>
              <a:gd name="T4" fmla="*/ 249 w 671"/>
              <a:gd name="T5" fmla="*/ 300 h 300"/>
              <a:gd name="T6" fmla="*/ 271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3 w 671"/>
              <a:gd name="T13" fmla="*/ 204 h 300"/>
              <a:gd name="T14" fmla="*/ 671 w 671"/>
              <a:gd name="T15" fmla="*/ 153 h 300"/>
              <a:gd name="T16" fmla="*/ 655 w 671"/>
              <a:gd name="T17" fmla="*/ 137 h 300"/>
              <a:gd name="T18" fmla="*/ 540 w 671"/>
              <a:gd name="T19" fmla="*/ 134 h 300"/>
              <a:gd name="T20" fmla="*/ 508 w 671"/>
              <a:gd name="T21" fmla="*/ 118 h 300"/>
              <a:gd name="T22" fmla="*/ 451 w 671"/>
              <a:gd name="T23" fmla="*/ 153 h 300"/>
              <a:gd name="T24" fmla="*/ 380 w 671"/>
              <a:gd name="T25" fmla="*/ 134 h 300"/>
              <a:gd name="T26" fmla="*/ 351 w 671"/>
              <a:gd name="T27" fmla="*/ 163 h 300"/>
              <a:gd name="T28" fmla="*/ 287 w 671"/>
              <a:gd name="T29" fmla="*/ 128 h 300"/>
              <a:gd name="T30" fmla="*/ 281 w 671"/>
              <a:gd name="T31" fmla="*/ 83 h 300"/>
              <a:gd name="T32" fmla="*/ 310 w 671"/>
              <a:gd name="T33" fmla="*/ 57 h 300"/>
              <a:gd name="T34" fmla="*/ 259 w 671"/>
              <a:gd name="T35" fmla="*/ 0 h 300"/>
              <a:gd name="T36" fmla="*/ 150 w 671"/>
              <a:gd name="T37" fmla="*/ 92 h 300"/>
              <a:gd name="T38" fmla="*/ 41 w 671"/>
              <a:gd name="T39" fmla="*/ 83 h 300"/>
              <a:gd name="T40" fmla="*/ 0 w 671"/>
              <a:gd name="T41" fmla="*/ 121 h 300"/>
              <a:gd name="T42" fmla="*/ 35 w 671"/>
              <a:gd name="T43" fmla="*/ 172 h 300"/>
              <a:gd name="T44" fmla="*/ 76 w 671"/>
              <a:gd name="T45" fmla="*/ 179 h 300"/>
              <a:gd name="T46" fmla="*/ 124 w 671"/>
              <a:gd name="T47" fmla="*/ 278 h 300"/>
              <a:gd name="T48" fmla="*/ 124 w 671"/>
              <a:gd name="T4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4" y="284"/>
                </a:moveTo>
                <a:lnTo>
                  <a:pt x="153" y="284"/>
                </a:lnTo>
                <a:lnTo>
                  <a:pt x="249" y="300"/>
                </a:lnTo>
                <a:lnTo>
                  <a:pt x="271" y="265"/>
                </a:lnTo>
                <a:lnTo>
                  <a:pt x="409" y="268"/>
                </a:lnTo>
                <a:lnTo>
                  <a:pt x="419" y="243"/>
                </a:lnTo>
                <a:lnTo>
                  <a:pt x="403" y="204"/>
                </a:lnTo>
                <a:lnTo>
                  <a:pt x="671" y="153"/>
                </a:lnTo>
                <a:lnTo>
                  <a:pt x="655" y="137"/>
                </a:lnTo>
                <a:lnTo>
                  <a:pt x="540" y="134"/>
                </a:lnTo>
                <a:lnTo>
                  <a:pt x="508" y="118"/>
                </a:lnTo>
                <a:lnTo>
                  <a:pt x="451" y="153"/>
                </a:lnTo>
                <a:lnTo>
                  <a:pt x="380" y="134"/>
                </a:lnTo>
                <a:lnTo>
                  <a:pt x="351" y="163"/>
                </a:lnTo>
                <a:lnTo>
                  <a:pt x="287" y="128"/>
                </a:lnTo>
                <a:lnTo>
                  <a:pt x="281" y="83"/>
                </a:lnTo>
                <a:lnTo>
                  <a:pt x="310" y="57"/>
                </a:lnTo>
                <a:lnTo>
                  <a:pt x="259" y="0"/>
                </a:lnTo>
                <a:lnTo>
                  <a:pt x="150" y="92"/>
                </a:lnTo>
                <a:lnTo>
                  <a:pt x="41" y="83"/>
                </a:lnTo>
                <a:lnTo>
                  <a:pt x="0" y="121"/>
                </a:lnTo>
                <a:lnTo>
                  <a:pt x="35" y="172"/>
                </a:lnTo>
                <a:lnTo>
                  <a:pt x="76" y="179"/>
                </a:lnTo>
                <a:lnTo>
                  <a:pt x="124" y="278"/>
                </a:lnTo>
                <a:lnTo>
                  <a:pt x="124" y="2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7" name="Freeform 1466"/>
          <p:cNvSpPr>
            <a:spLocks/>
          </p:cNvSpPr>
          <p:nvPr/>
        </p:nvSpPr>
        <p:spPr bwMode="auto">
          <a:xfrm>
            <a:off x="6586977" y="3320892"/>
            <a:ext cx="678343" cy="302606"/>
          </a:xfrm>
          <a:custGeom>
            <a:avLst/>
            <a:gdLst>
              <a:gd name="T0" fmla="*/ 125 w 671"/>
              <a:gd name="T1" fmla="*/ 285 h 300"/>
              <a:gd name="T2" fmla="*/ 155 w 671"/>
              <a:gd name="T3" fmla="*/ 285 h 300"/>
              <a:gd name="T4" fmla="*/ 249 w 671"/>
              <a:gd name="T5" fmla="*/ 300 h 300"/>
              <a:gd name="T6" fmla="*/ 272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4 w 671"/>
              <a:gd name="T13" fmla="*/ 205 h 300"/>
              <a:gd name="T14" fmla="*/ 671 w 671"/>
              <a:gd name="T15" fmla="*/ 153 h 300"/>
              <a:gd name="T16" fmla="*/ 654 w 671"/>
              <a:gd name="T17" fmla="*/ 138 h 300"/>
              <a:gd name="T18" fmla="*/ 539 w 671"/>
              <a:gd name="T19" fmla="*/ 135 h 300"/>
              <a:gd name="T20" fmla="*/ 509 w 671"/>
              <a:gd name="T21" fmla="*/ 118 h 300"/>
              <a:gd name="T22" fmla="*/ 451 w 671"/>
              <a:gd name="T23" fmla="*/ 153 h 300"/>
              <a:gd name="T24" fmla="*/ 379 w 671"/>
              <a:gd name="T25" fmla="*/ 135 h 300"/>
              <a:gd name="T26" fmla="*/ 352 w 671"/>
              <a:gd name="T27" fmla="*/ 163 h 300"/>
              <a:gd name="T28" fmla="*/ 287 w 671"/>
              <a:gd name="T29" fmla="*/ 128 h 300"/>
              <a:gd name="T30" fmla="*/ 282 w 671"/>
              <a:gd name="T31" fmla="*/ 83 h 300"/>
              <a:gd name="T32" fmla="*/ 309 w 671"/>
              <a:gd name="T33" fmla="*/ 58 h 300"/>
              <a:gd name="T34" fmla="*/ 259 w 671"/>
              <a:gd name="T35" fmla="*/ 0 h 300"/>
              <a:gd name="T36" fmla="*/ 150 w 671"/>
              <a:gd name="T37" fmla="*/ 93 h 300"/>
              <a:gd name="T38" fmla="*/ 42 w 671"/>
              <a:gd name="T39" fmla="*/ 83 h 300"/>
              <a:gd name="T40" fmla="*/ 0 w 671"/>
              <a:gd name="T41" fmla="*/ 120 h 300"/>
              <a:gd name="T42" fmla="*/ 35 w 671"/>
              <a:gd name="T43" fmla="*/ 173 h 300"/>
              <a:gd name="T44" fmla="*/ 77 w 671"/>
              <a:gd name="T45" fmla="*/ 180 h 300"/>
              <a:gd name="T46" fmla="*/ 125 w 671"/>
              <a:gd name="T47" fmla="*/ 278 h 300"/>
              <a:gd name="T48" fmla="*/ 125 w 671"/>
              <a:gd name="T49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5" y="285"/>
                </a:moveTo>
                <a:lnTo>
                  <a:pt x="155" y="285"/>
                </a:lnTo>
                <a:lnTo>
                  <a:pt x="249" y="300"/>
                </a:lnTo>
                <a:lnTo>
                  <a:pt x="272" y="265"/>
                </a:lnTo>
                <a:lnTo>
                  <a:pt x="409" y="268"/>
                </a:lnTo>
                <a:lnTo>
                  <a:pt x="419" y="243"/>
                </a:lnTo>
                <a:lnTo>
                  <a:pt x="404" y="205"/>
                </a:lnTo>
                <a:lnTo>
                  <a:pt x="671" y="153"/>
                </a:lnTo>
                <a:lnTo>
                  <a:pt x="654" y="138"/>
                </a:lnTo>
                <a:lnTo>
                  <a:pt x="539" y="135"/>
                </a:lnTo>
                <a:lnTo>
                  <a:pt x="509" y="118"/>
                </a:lnTo>
                <a:lnTo>
                  <a:pt x="451" y="153"/>
                </a:lnTo>
                <a:lnTo>
                  <a:pt x="379" y="135"/>
                </a:lnTo>
                <a:lnTo>
                  <a:pt x="352" y="163"/>
                </a:lnTo>
                <a:lnTo>
                  <a:pt x="287" y="128"/>
                </a:lnTo>
                <a:lnTo>
                  <a:pt x="282" y="83"/>
                </a:lnTo>
                <a:lnTo>
                  <a:pt x="309" y="58"/>
                </a:lnTo>
                <a:lnTo>
                  <a:pt x="259" y="0"/>
                </a:lnTo>
                <a:lnTo>
                  <a:pt x="150" y="93"/>
                </a:lnTo>
                <a:lnTo>
                  <a:pt x="42" y="83"/>
                </a:lnTo>
                <a:lnTo>
                  <a:pt x="0" y="120"/>
                </a:lnTo>
                <a:lnTo>
                  <a:pt x="35" y="173"/>
                </a:lnTo>
                <a:lnTo>
                  <a:pt x="77" y="180"/>
                </a:lnTo>
                <a:lnTo>
                  <a:pt x="125" y="278"/>
                </a:lnTo>
                <a:lnTo>
                  <a:pt x="125" y="28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8" name="Freeform 1465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18 h 237"/>
              <a:gd name="T4" fmla="*/ 445 w 582"/>
              <a:gd name="T5" fmla="*/ 195 h 237"/>
              <a:gd name="T6" fmla="*/ 496 w 582"/>
              <a:gd name="T7" fmla="*/ 170 h 237"/>
              <a:gd name="T8" fmla="*/ 569 w 582"/>
              <a:gd name="T9" fmla="*/ 144 h 237"/>
              <a:gd name="T10" fmla="*/ 582 w 582"/>
              <a:gd name="T11" fmla="*/ 131 h 237"/>
              <a:gd name="T12" fmla="*/ 579 w 582"/>
              <a:gd name="T13" fmla="*/ 54 h 237"/>
              <a:gd name="T14" fmla="*/ 579 w 582"/>
              <a:gd name="T15" fmla="*/ 51 h 237"/>
              <a:gd name="T16" fmla="*/ 573 w 582"/>
              <a:gd name="T17" fmla="*/ 51 h 237"/>
              <a:gd name="T18" fmla="*/ 528 w 582"/>
              <a:gd name="T19" fmla="*/ 102 h 237"/>
              <a:gd name="T20" fmla="*/ 493 w 582"/>
              <a:gd name="T21" fmla="*/ 102 h 237"/>
              <a:gd name="T22" fmla="*/ 429 w 582"/>
              <a:gd name="T23" fmla="*/ 166 h 237"/>
              <a:gd name="T24" fmla="*/ 381 w 582"/>
              <a:gd name="T25" fmla="*/ 166 h 237"/>
              <a:gd name="T26" fmla="*/ 253 w 582"/>
              <a:gd name="T27" fmla="*/ 150 h 237"/>
              <a:gd name="T28" fmla="*/ 323 w 582"/>
              <a:gd name="T29" fmla="*/ 90 h 237"/>
              <a:gd name="T30" fmla="*/ 323 w 582"/>
              <a:gd name="T31" fmla="*/ 67 h 237"/>
              <a:gd name="T32" fmla="*/ 326 w 582"/>
              <a:gd name="T33" fmla="*/ 67 h 237"/>
              <a:gd name="T34" fmla="*/ 323 w 582"/>
              <a:gd name="T35" fmla="*/ 64 h 237"/>
              <a:gd name="T36" fmla="*/ 288 w 582"/>
              <a:gd name="T37" fmla="*/ 48 h 237"/>
              <a:gd name="T38" fmla="*/ 285 w 582"/>
              <a:gd name="T39" fmla="*/ 0 h 237"/>
              <a:gd name="T40" fmla="*/ 131 w 582"/>
              <a:gd name="T41" fmla="*/ 64 h 237"/>
              <a:gd name="T42" fmla="*/ 96 w 582"/>
              <a:gd name="T43" fmla="*/ 118 h 237"/>
              <a:gd name="T44" fmla="*/ 29 w 582"/>
              <a:gd name="T45" fmla="*/ 131 h 237"/>
              <a:gd name="T46" fmla="*/ 0 w 582"/>
              <a:gd name="T47" fmla="*/ 157 h 237"/>
              <a:gd name="T48" fmla="*/ 6 w 582"/>
              <a:gd name="T49" fmla="*/ 202 h 237"/>
              <a:gd name="T50" fmla="*/ 70 w 582"/>
              <a:gd name="T51" fmla="*/ 237 h 237"/>
              <a:gd name="T52" fmla="*/ 99 w 582"/>
              <a:gd name="T53" fmla="*/ 208 h 237"/>
              <a:gd name="T54" fmla="*/ 170 w 582"/>
              <a:gd name="T55" fmla="*/ 227 h 237"/>
              <a:gd name="T56" fmla="*/ 227 w 582"/>
              <a:gd name="T57" fmla="*/ 192 h 237"/>
              <a:gd name="T58" fmla="*/ 259 w 582"/>
              <a:gd name="T59" fmla="*/ 208 h 237"/>
              <a:gd name="T60" fmla="*/ 374 w 582"/>
              <a:gd name="T61" fmla="*/ 211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18"/>
                </a:lnTo>
                <a:lnTo>
                  <a:pt x="445" y="195"/>
                </a:lnTo>
                <a:lnTo>
                  <a:pt x="496" y="170"/>
                </a:lnTo>
                <a:lnTo>
                  <a:pt x="569" y="144"/>
                </a:lnTo>
                <a:lnTo>
                  <a:pt x="582" y="131"/>
                </a:lnTo>
                <a:lnTo>
                  <a:pt x="579" y="54"/>
                </a:lnTo>
                <a:lnTo>
                  <a:pt x="579" y="51"/>
                </a:lnTo>
                <a:lnTo>
                  <a:pt x="573" y="51"/>
                </a:lnTo>
                <a:lnTo>
                  <a:pt x="528" y="102"/>
                </a:lnTo>
                <a:lnTo>
                  <a:pt x="493" y="102"/>
                </a:lnTo>
                <a:lnTo>
                  <a:pt x="429" y="166"/>
                </a:lnTo>
                <a:lnTo>
                  <a:pt x="381" y="166"/>
                </a:lnTo>
                <a:lnTo>
                  <a:pt x="253" y="150"/>
                </a:lnTo>
                <a:lnTo>
                  <a:pt x="323" y="90"/>
                </a:lnTo>
                <a:lnTo>
                  <a:pt x="323" y="67"/>
                </a:lnTo>
                <a:lnTo>
                  <a:pt x="326" y="67"/>
                </a:lnTo>
                <a:lnTo>
                  <a:pt x="323" y="64"/>
                </a:lnTo>
                <a:lnTo>
                  <a:pt x="288" y="48"/>
                </a:lnTo>
                <a:lnTo>
                  <a:pt x="285" y="0"/>
                </a:lnTo>
                <a:lnTo>
                  <a:pt x="131" y="64"/>
                </a:lnTo>
                <a:lnTo>
                  <a:pt x="96" y="118"/>
                </a:lnTo>
                <a:lnTo>
                  <a:pt x="29" y="131"/>
                </a:lnTo>
                <a:lnTo>
                  <a:pt x="0" y="157"/>
                </a:lnTo>
                <a:lnTo>
                  <a:pt x="6" y="202"/>
                </a:lnTo>
                <a:lnTo>
                  <a:pt x="70" y="237"/>
                </a:lnTo>
                <a:lnTo>
                  <a:pt x="99" y="208"/>
                </a:lnTo>
                <a:lnTo>
                  <a:pt x="170" y="227"/>
                </a:lnTo>
                <a:lnTo>
                  <a:pt x="227" y="192"/>
                </a:lnTo>
                <a:lnTo>
                  <a:pt x="259" y="208"/>
                </a:lnTo>
                <a:lnTo>
                  <a:pt x="374" y="211"/>
                </a:lnTo>
                <a:lnTo>
                  <a:pt x="390" y="22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9" name="Freeform 1464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20 h 237"/>
              <a:gd name="T4" fmla="*/ 445 w 582"/>
              <a:gd name="T5" fmla="*/ 195 h 237"/>
              <a:gd name="T6" fmla="*/ 495 w 582"/>
              <a:gd name="T7" fmla="*/ 170 h 237"/>
              <a:gd name="T8" fmla="*/ 567 w 582"/>
              <a:gd name="T9" fmla="*/ 145 h 237"/>
              <a:gd name="T10" fmla="*/ 582 w 582"/>
              <a:gd name="T11" fmla="*/ 132 h 237"/>
              <a:gd name="T12" fmla="*/ 577 w 582"/>
              <a:gd name="T13" fmla="*/ 55 h 237"/>
              <a:gd name="T14" fmla="*/ 577 w 582"/>
              <a:gd name="T15" fmla="*/ 52 h 237"/>
              <a:gd name="T16" fmla="*/ 572 w 582"/>
              <a:gd name="T17" fmla="*/ 52 h 237"/>
              <a:gd name="T18" fmla="*/ 527 w 582"/>
              <a:gd name="T19" fmla="*/ 102 h 237"/>
              <a:gd name="T20" fmla="*/ 492 w 582"/>
              <a:gd name="T21" fmla="*/ 102 h 237"/>
              <a:gd name="T22" fmla="*/ 427 w 582"/>
              <a:gd name="T23" fmla="*/ 167 h 237"/>
              <a:gd name="T24" fmla="*/ 380 w 582"/>
              <a:gd name="T25" fmla="*/ 167 h 237"/>
              <a:gd name="T26" fmla="*/ 252 w 582"/>
              <a:gd name="T27" fmla="*/ 150 h 237"/>
              <a:gd name="T28" fmla="*/ 322 w 582"/>
              <a:gd name="T29" fmla="*/ 90 h 237"/>
              <a:gd name="T30" fmla="*/ 322 w 582"/>
              <a:gd name="T31" fmla="*/ 67 h 237"/>
              <a:gd name="T32" fmla="*/ 325 w 582"/>
              <a:gd name="T33" fmla="*/ 67 h 237"/>
              <a:gd name="T34" fmla="*/ 322 w 582"/>
              <a:gd name="T35" fmla="*/ 65 h 237"/>
              <a:gd name="T36" fmla="*/ 287 w 582"/>
              <a:gd name="T37" fmla="*/ 50 h 237"/>
              <a:gd name="T38" fmla="*/ 285 w 582"/>
              <a:gd name="T39" fmla="*/ 0 h 237"/>
              <a:gd name="T40" fmla="*/ 130 w 582"/>
              <a:gd name="T41" fmla="*/ 65 h 237"/>
              <a:gd name="T42" fmla="*/ 95 w 582"/>
              <a:gd name="T43" fmla="*/ 120 h 237"/>
              <a:gd name="T44" fmla="*/ 27 w 582"/>
              <a:gd name="T45" fmla="*/ 132 h 237"/>
              <a:gd name="T46" fmla="*/ 0 w 582"/>
              <a:gd name="T47" fmla="*/ 157 h 237"/>
              <a:gd name="T48" fmla="*/ 5 w 582"/>
              <a:gd name="T49" fmla="*/ 202 h 237"/>
              <a:gd name="T50" fmla="*/ 70 w 582"/>
              <a:gd name="T51" fmla="*/ 237 h 237"/>
              <a:gd name="T52" fmla="*/ 97 w 582"/>
              <a:gd name="T53" fmla="*/ 210 h 237"/>
              <a:gd name="T54" fmla="*/ 170 w 582"/>
              <a:gd name="T55" fmla="*/ 227 h 237"/>
              <a:gd name="T56" fmla="*/ 227 w 582"/>
              <a:gd name="T57" fmla="*/ 192 h 237"/>
              <a:gd name="T58" fmla="*/ 257 w 582"/>
              <a:gd name="T59" fmla="*/ 210 h 237"/>
              <a:gd name="T60" fmla="*/ 372 w 582"/>
              <a:gd name="T61" fmla="*/ 212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20"/>
                </a:lnTo>
                <a:lnTo>
                  <a:pt x="445" y="195"/>
                </a:lnTo>
                <a:lnTo>
                  <a:pt x="495" y="170"/>
                </a:lnTo>
                <a:lnTo>
                  <a:pt x="567" y="145"/>
                </a:lnTo>
                <a:lnTo>
                  <a:pt x="582" y="132"/>
                </a:lnTo>
                <a:lnTo>
                  <a:pt x="577" y="55"/>
                </a:lnTo>
                <a:lnTo>
                  <a:pt x="577" y="52"/>
                </a:lnTo>
                <a:lnTo>
                  <a:pt x="572" y="52"/>
                </a:lnTo>
                <a:lnTo>
                  <a:pt x="527" y="102"/>
                </a:lnTo>
                <a:lnTo>
                  <a:pt x="492" y="102"/>
                </a:lnTo>
                <a:lnTo>
                  <a:pt x="427" y="167"/>
                </a:lnTo>
                <a:lnTo>
                  <a:pt x="380" y="167"/>
                </a:lnTo>
                <a:lnTo>
                  <a:pt x="252" y="150"/>
                </a:lnTo>
                <a:lnTo>
                  <a:pt x="322" y="90"/>
                </a:lnTo>
                <a:lnTo>
                  <a:pt x="322" y="67"/>
                </a:lnTo>
                <a:lnTo>
                  <a:pt x="325" y="67"/>
                </a:lnTo>
                <a:lnTo>
                  <a:pt x="322" y="65"/>
                </a:lnTo>
                <a:lnTo>
                  <a:pt x="287" y="50"/>
                </a:lnTo>
                <a:lnTo>
                  <a:pt x="285" y="0"/>
                </a:lnTo>
                <a:lnTo>
                  <a:pt x="130" y="65"/>
                </a:lnTo>
                <a:lnTo>
                  <a:pt x="95" y="120"/>
                </a:lnTo>
                <a:lnTo>
                  <a:pt x="27" y="132"/>
                </a:lnTo>
                <a:lnTo>
                  <a:pt x="0" y="157"/>
                </a:lnTo>
                <a:lnTo>
                  <a:pt x="5" y="202"/>
                </a:lnTo>
                <a:lnTo>
                  <a:pt x="70" y="237"/>
                </a:lnTo>
                <a:lnTo>
                  <a:pt x="97" y="210"/>
                </a:lnTo>
                <a:lnTo>
                  <a:pt x="170" y="227"/>
                </a:lnTo>
                <a:lnTo>
                  <a:pt x="227" y="192"/>
                </a:lnTo>
                <a:lnTo>
                  <a:pt x="257" y="210"/>
                </a:lnTo>
                <a:lnTo>
                  <a:pt x="372" y="212"/>
                </a:lnTo>
                <a:lnTo>
                  <a:pt x="390" y="2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0" name="Freeform 1463"/>
          <p:cNvSpPr>
            <a:spLocks/>
          </p:cNvSpPr>
          <p:nvPr/>
        </p:nvSpPr>
        <p:spPr bwMode="auto">
          <a:xfrm>
            <a:off x="7434275" y="3298197"/>
            <a:ext cx="15130" cy="17651"/>
          </a:xfrm>
          <a:custGeom>
            <a:avLst/>
            <a:gdLst>
              <a:gd name="T0" fmla="*/ 16 w 16"/>
              <a:gd name="T1" fmla="*/ 0 h 19"/>
              <a:gd name="T2" fmla="*/ 0 w 16"/>
              <a:gd name="T3" fmla="*/ 19 h 19"/>
              <a:gd name="T4" fmla="*/ 16 w 16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9">
                <a:moveTo>
                  <a:pt x="16" y="0"/>
                </a:moveTo>
                <a:lnTo>
                  <a:pt x="0" y="19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1" name="Freeform 1462"/>
          <p:cNvSpPr>
            <a:spLocks/>
          </p:cNvSpPr>
          <p:nvPr/>
        </p:nvSpPr>
        <p:spPr bwMode="auto">
          <a:xfrm>
            <a:off x="7177060" y="3336022"/>
            <a:ext cx="20174" cy="17653"/>
          </a:xfrm>
          <a:custGeom>
            <a:avLst/>
            <a:gdLst>
              <a:gd name="T0" fmla="*/ 0 w 19"/>
              <a:gd name="T1" fmla="*/ 16 h 16"/>
              <a:gd name="T2" fmla="*/ 19 w 19"/>
              <a:gd name="T3" fmla="*/ 0 h 16"/>
              <a:gd name="T4" fmla="*/ 0 w 19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6">
                <a:moveTo>
                  <a:pt x="0" y="16"/>
                </a:moveTo>
                <a:lnTo>
                  <a:pt x="19" y="0"/>
                </a:lnTo>
                <a:lnTo>
                  <a:pt x="0" y="1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2" name="Freeform 1461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2 w 135"/>
              <a:gd name="T3" fmla="*/ 131 h 153"/>
              <a:gd name="T4" fmla="*/ 135 w 135"/>
              <a:gd name="T5" fmla="*/ 80 h 153"/>
              <a:gd name="T6" fmla="*/ 84 w 135"/>
              <a:gd name="T7" fmla="*/ 28 h 153"/>
              <a:gd name="T8" fmla="*/ 64 w 135"/>
              <a:gd name="T9" fmla="*/ 0 h 153"/>
              <a:gd name="T10" fmla="*/ 26 w 135"/>
              <a:gd name="T11" fmla="*/ 3 h 153"/>
              <a:gd name="T12" fmla="*/ 0 w 135"/>
              <a:gd name="T13" fmla="*/ 89 h 153"/>
              <a:gd name="T14" fmla="*/ 7 w 135"/>
              <a:gd name="T15" fmla="*/ 86 h 153"/>
              <a:gd name="T16" fmla="*/ 10 w 135"/>
              <a:gd name="T17" fmla="*/ 134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2" y="131"/>
                </a:lnTo>
                <a:lnTo>
                  <a:pt x="135" y="80"/>
                </a:lnTo>
                <a:lnTo>
                  <a:pt x="84" y="28"/>
                </a:lnTo>
                <a:lnTo>
                  <a:pt x="64" y="0"/>
                </a:lnTo>
                <a:lnTo>
                  <a:pt x="26" y="3"/>
                </a:lnTo>
                <a:lnTo>
                  <a:pt x="0" y="89"/>
                </a:lnTo>
                <a:lnTo>
                  <a:pt x="7" y="86"/>
                </a:lnTo>
                <a:lnTo>
                  <a:pt x="10" y="134"/>
                </a:lnTo>
                <a:lnTo>
                  <a:pt x="45" y="150"/>
                </a:lnTo>
                <a:lnTo>
                  <a:pt x="48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3" name="Freeform 1460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3 w 135"/>
              <a:gd name="T3" fmla="*/ 130 h 153"/>
              <a:gd name="T4" fmla="*/ 135 w 135"/>
              <a:gd name="T5" fmla="*/ 80 h 153"/>
              <a:gd name="T6" fmla="*/ 85 w 135"/>
              <a:gd name="T7" fmla="*/ 28 h 153"/>
              <a:gd name="T8" fmla="*/ 65 w 135"/>
              <a:gd name="T9" fmla="*/ 0 h 153"/>
              <a:gd name="T10" fmla="*/ 25 w 135"/>
              <a:gd name="T11" fmla="*/ 3 h 153"/>
              <a:gd name="T12" fmla="*/ 0 w 135"/>
              <a:gd name="T13" fmla="*/ 90 h 153"/>
              <a:gd name="T14" fmla="*/ 8 w 135"/>
              <a:gd name="T15" fmla="*/ 85 h 153"/>
              <a:gd name="T16" fmla="*/ 10 w 135"/>
              <a:gd name="T17" fmla="*/ 135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3" y="130"/>
                </a:lnTo>
                <a:lnTo>
                  <a:pt x="135" y="80"/>
                </a:lnTo>
                <a:lnTo>
                  <a:pt x="85" y="28"/>
                </a:lnTo>
                <a:lnTo>
                  <a:pt x="65" y="0"/>
                </a:lnTo>
                <a:lnTo>
                  <a:pt x="25" y="3"/>
                </a:lnTo>
                <a:lnTo>
                  <a:pt x="0" y="90"/>
                </a:lnTo>
                <a:lnTo>
                  <a:pt x="8" y="85"/>
                </a:lnTo>
                <a:lnTo>
                  <a:pt x="10" y="135"/>
                </a:lnTo>
                <a:lnTo>
                  <a:pt x="45" y="150"/>
                </a:lnTo>
                <a:lnTo>
                  <a:pt x="48" y="1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4" name="Freeform 1459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6 w 336"/>
              <a:gd name="T1" fmla="*/ 157 h 208"/>
              <a:gd name="T2" fmla="*/ 0 w 336"/>
              <a:gd name="T3" fmla="*/ 87 h 208"/>
              <a:gd name="T4" fmla="*/ 48 w 336"/>
              <a:gd name="T5" fmla="*/ 87 h 208"/>
              <a:gd name="T6" fmla="*/ 77 w 336"/>
              <a:gd name="T7" fmla="*/ 58 h 208"/>
              <a:gd name="T8" fmla="*/ 112 w 336"/>
              <a:gd name="T9" fmla="*/ 58 h 208"/>
              <a:gd name="T10" fmla="*/ 134 w 336"/>
              <a:gd name="T11" fmla="*/ 74 h 208"/>
              <a:gd name="T12" fmla="*/ 272 w 336"/>
              <a:gd name="T13" fmla="*/ 0 h 208"/>
              <a:gd name="T14" fmla="*/ 336 w 336"/>
              <a:gd name="T15" fmla="*/ 3 h 208"/>
              <a:gd name="T16" fmla="*/ 310 w 336"/>
              <a:gd name="T17" fmla="*/ 80 h 208"/>
              <a:gd name="T18" fmla="*/ 317 w 336"/>
              <a:gd name="T19" fmla="*/ 77 h 208"/>
              <a:gd name="T20" fmla="*/ 163 w 336"/>
              <a:gd name="T21" fmla="*/ 141 h 208"/>
              <a:gd name="T22" fmla="*/ 128 w 336"/>
              <a:gd name="T23" fmla="*/ 195 h 208"/>
              <a:gd name="T24" fmla="*/ 61 w 336"/>
              <a:gd name="T25" fmla="*/ 208 h 208"/>
              <a:gd name="T26" fmla="*/ 10 w 336"/>
              <a:gd name="T27" fmla="*/ 151 h 208"/>
              <a:gd name="T28" fmla="*/ 6 w 336"/>
              <a:gd name="T29" fmla="*/ 15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6" y="157"/>
                </a:moveTo>
                <a:lnTo>
                  <a:pt x="0" y="87"/>
                </a:lnTo>
                <a:lnTo>
                  <a:pt x="48" y="87"/>
                </a:lnTo>
                <a:lnTo>
                  <a:pt x="77" y="58"/>
                </a:lnTo>
                <a:lnTo>
                  <a:pt x="112" y="58"/>
                </a:lnTo>
                <a:lnTo>
                  <a:pt x="134" y="74"/>
                </a:lnTo>
                <a:lnTo>
                  <a:pt x="272" y="0"/>
                </a:lnTo>
                <a:lnTo>
                  <a:pt x="336" y="3"/>
                </a:lnTo>
                <a:lnTo>
                  <a:pt x="310" y="80"/>
                </a:lnTo>
                <a:lnTo>
                  <a:pt x="317" y="77"/>
                </a:lnTo>
                <a:lnTo>
                  <a:pt x="163" y="141"/>
                </a:lnTo>
                <a:lnTo>
                  <a:pt x="128" y="195"/>
                </a:lnTo>
                <a:lnTo>
                  <a:pt x="61" y="208"/>
                </a:lnTo>
                <a:lnTo>
                  <a:pt x="10" y="151"/>
                </a:lnTo>
                <a:lnTo>
                  <a:pt x="6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5" name="Freeform 1458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5 w 336"/>
              <a:gd name="T1" fmla="*/ 155 h 208"/>
              <a:gd name="T2" fmla="*/ 0 w 336"/>
              <a:gd name="T3" fmla="*/ 85 h 208"/>
              <a:gd name="T4" fmla="*/ 48 w 336"/>
              <a:gd name="T5" fmla="*/ 85 h 208"/>
              <a:gd name="T6" fmla="*/ 78 w 336"/>
              <a:gd name="T7" fmla="*/ 58 h 208"/>
              <a:gd name="T8" fmla="*/ 113 w 336"/>
              <a:gd name="T9" fmla="*/ 58 h 208"/>
              <a:gd name="T10" fmla="*/ 135 w 336"/>
              <a:gd name="T11" fmla="*/ 73 h 208"/>
              <a:gd name="T12" fmla="*/ 273 w 336"/>
              <a:gd name="T13" fmla="*/ 0 h 208"/>
              <a:gd name="T14" fmla="*/ 336 w 336"/>
              <a:gd name="T15" fmla="*/ 3 h 208"/>
              <a:gd name="T16" fmla="*/ 311 w 336"/>
              <a:gd name="T17" fmla="*/ 80 h 208"/>
              <a:gd name="T18" fmla="*/ 318 w 336"/>
              <a:gd name="T19" fmla="*/ 75 h 208"/>
              <a:gd name="T20" fmla="*/ 163 w 336"/>
              <a:gd name="T21" fmla="*/ 140 h 208"/>
              <a:gd name="T22" fmla="*/ 128 w 336"/>
              <a:gd name="T23" fmla="*/ 195 h 208"/>
              <a:gd name="T24" fmla="*/ 60 w 336"/>
              <a:gd name="T25" fmla="*/ 208 h 208"/>
              <a:gd name="T26" fmla="*/ 10 w 336"/>
              <a:gd name="T27" fmla="*/ 150 h 208"/>
              <a:gd name="T28" fmla="*/ 5 w 336"/>
              <a:gd name="T29" fmla="*/ 15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5" y="155"/>
                </a:moveTo>
                <a:lnTo>
                  <a:pt x="0" y="85"/>
                </a:lnTo>
                <a:lnTo>
                  <a:pt x="48" y="85"/>
                </a:lnTo>
                <a:lnTo>
                  <a:pt x="78" y="58"/>
                </a:lnTo>
                <a:lnTo>
                  <a:pt x="113" y="58"/>
                </a:lnTo>
                <a:lnTo>
                  <a:pt x="135" y="73"/>
                </a:lnTo>
                <a:lnTo>
                  <a:pt x="273" y="0"/>
                </a:lnTo>
                <a:lnTo>
                  <a:pt x="336" y="3"/>
                </a:lnTo>
                <a:lnTo>
                  <a:pt x="311" y="80"/>
                </a:lnTo>
                <a:lnTo>
                  <a:pt x="318" y="75"/>
                </a:lnTo>
                <a:lnTo>
                  <a:pt x="163" y="140"/>
                </a:lnTo>
                <a:lnTo>
                  <a:pt x="128" y="195"/>
                </a:lnTo>
                <a:lnTo>
                  <a:pt x="60" y="208"/>
                </a:lnTo>
                <a:lnTo>
                  <a:pt x="10" y="150"/>
                </a:lnTo>
                <a:lnTo>
                  <a:pt x="5" y="1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6" name="Freeform 1457"/>
          <p:cNvSpPr>
            <a:spLocks/>
          </p:cNvSpPr>
          <p:nvPr/>
        </p:nvSpPr>
        <p:spPr bwMode="auto">
          <a:xfrm>
            <a:off x="6836628" y="3053590"/>
            <a:ext cx="506865" cy="204260"/>
          </a:xfrm>
          <a:custGeom>
            <a:avLst/>
            <a:gdLst>
              <a:gd name="T0" fmla="*/ 448 w 502"/>
              <a:gd name="T1" fmla="*/ 186 h 202"/>
              <a:gd name="T2" fmla="*/ 502 w 502"/>
              <a:gd name="T3" fmla="*/ 163 h 202"/>
              <a:gd name="T4" fmla="*/ 448 w 502"/>
              <a:gd name="T5" fmla="*/ 64 h 202"/>
              <a:gd name="T6" fmla="*/ 422 w 502"/>
              <a:gd name="T7" fmla="*/ 16 h 202"/>
              <a:gd name="T8" fmla="*/ 349 w 502"/>
              <a:gd name="T9" fmla="*/ 0 h 202"/>
              <a:gd name="T10" fmla="*/ 297 w 502"/>
              <a:gd name="T11" fmla="*/ 22 h 202"/>
              <a:gd name="T12" fmla="*/ 259 w 502"/>
              <a:gd name="T13" fmla="*/ 54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8 w 502"/>
              <a:gd name="T21" fmla="*/ 74 h 202"/>
              <a:gd name="T22" fmla="*/ 0 w 502"/>
              <a:gd name="T23" fmla="*/ 134 h 202"/>
              <a:gd name="T24" fmla="*/ 9 w 502"/>
              <a:gd name="T25" fmla="*/ 202 h 202"/>
              <a:gd name="T26" fmla="*/ 51 w 502"/>
              <a:gd name="T27" fmla="*/ 202 h 202"/>
              <a:gd name="T28" fmla="*/ 80 w 502"/>
              <a:gd name="T29" fmla="*/ 173 h 202"/>
              <a:gd name="T30" fmla="*/ 115 w 502"/>
              <a:gd name="T31" fmla="*/ 173 h 202"/>
              <a:gd name="T32" fmla="*/ 137 w 502"/>
              <a:gd name="T33" fmla="*/ 189 h 202"/>
              <a:gd name="T34" fmla="*/ 275 w 502"/>
              <a:gd name="T35" fmla="*/ 115 h 202"/>
              <a:gd name="T36" fmla="*/ 339 w 502"/>
              <a:gd name="T37" fmla="*/ 118 h 202"/>
              <a:gd name="T38" fmla="*/ 329 w 502"/>
              <a:gd name="T39" fmla="*/ 144 h 202"/>
              <a:gd name="T40" fmla="*/ 339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8 w 502"/>
              <a:gd name="T47" fmla="*/ 18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8" y="186"/>
                </a:moveTo>
                <a:lnTo>
                  <a:pt x="502" y="163"/>
                </a:lnTo>
                <a:lnTo>
                  <a:pt x="448" y="64"/>
                </a:lnTo>
                <a:lnTo>
                  <a:pt x="422" y="16"/>
                </a:lnTo>
                <a:lnTo>
                  <a:pt x="349" y="0"/>
                </a:lnTo>
                <a:lnTo>
                  <a:pt x="297" y="22"/>
                </a:lnTo>
                <a:lnTo>
                  <a:pt x="259" y="54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8" y="74"/>
                </a:lnTo>
                <a:lnTo>
                  <a:pt x="0" y="134"/>
                </a:lnTo>
                <a:lnTo>
                  <a:pt x="9" y="202"/>
                </a:lnTo>
                <a:lnTo>
                  <a:pt x="51" y="202"/>
                </a:lnTo>
                <a:lnTo>
                  <a:pt x="80" y="173"/>
                </a:lnTo>
                <a:lnTo>
                  <a:pt x="115" y="173"/>
                </a:lnTo>
                <a:lnTo>
                  <a:pt x="137" y="189"/>
                </a:lnTo>
                <a:lnTo>
                  <a:pt x="275" y="115"/>
                </a:lnTo>
                <a:lnTo>
                  <a:pt x="339" y="118"/>
                </a:lnTo>
                <a:lnTo>
                  <a:pt x="329" y="144"/>
                </a:lnTo>
                <a:lnTo>
                  <a:pt x="339" y="109"/>
                </a:lnTo>
                <a:lnTo>
                  <a:pt x="377" y="106"/>
                </a:lnTo>
                <a:lnTo>
                  <a:pt x="397" y="134"/>
                </a:lnTo>
                <a:lnTo>
                  <a:pt x="448" y="18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7" name="Freeform 1456"/>
          <p:cNvSpPr>
            <a:spLocks/>
          </p:cNvSpPr>
          <p:nvPr/>
        </p:nvSpPr>
        <p:spPr bwMode="auto">
          <a:xfrm>
            <a:off x="6836628" y="3053590"/>
            <a:ext cx="506865" cy="201737"/>
          </a:xfrm>
          <a:custGeom>
            <a:avLst/>
            <a:gdLst>
              <a:gd name="T0" fmla="*/ 447 w 502"/>
              <a:gd name="T1" fmla="*/ 187 h 202"/>
              <a:gd name="T2" fmla="*/ 502 w 502"/>
              <a:gd name="T3" fmla="*/ 164 h 202"/>
              <a:gd name="T4" fmla="*/ 447 w 502"/>
              <a:gd name="T5" fmla="*/ 63 h 202"/>
              <a:gd name="T6" fmla="*/ 422 w 502"/>
              <a:gd name="T7" fmla="*/ 15 h 202"/>
              <a:gd name="T8" fmla="*/ 347 w 502"/>
              <a:gd name="T9" fmla="*/ 0 h 202"/>
              <a:gd name="T10" fmla="*/ 297 w 502"/>
              <a:gd name="T11" fmla="*/ 20 h 202"/>
              <a:gd name="T12" fmla="*/ 257 w 502"/>
              <a:gd name="T13" fmla="*/ 53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7 w 502"/>
              <a:gd name="T21" fmla="*/ 73 h 202"/>
              <a:gd name="T22" fmla="*/ 0 w 502"/>
              <a:gd name="T23" fmla="*/ 134 h 202"/>
              <a:gd name="T24" fmla="*/ 7 w 502"/>
              <a:gd name="T25" fmla="*/ 202 h 202"/>
              <a:gd name="T26" fmla="*/ 50 w 502"/>
              <a:gd name="T27" fmla="*/ 202 h 202"/>
              <a:gd name="T28" fmla="*/ 80 w 502"/>
              <a:gd name="T29" fmla="*/ 174 h 202"/>
              <a:gd name="T30" fmla="*/ 115 w 502"/>
              <a:gd name="T31" fmla="*/ 174 h 202"/>
              <a:gd name="T32" fmla="*/ 137 w 502"/>
              <a:gd name="T33" fmla="*/ 189 h 202"/>
              <a:gd name="T34" fmla="*/ 275 w 502"/>
              <a:gd name="T35" fmla="*/ 116 h 202"/>
              <a:gd name="T36" fmla="*/ 337 w 502"/>
              <a:gd name="T37" fmla="*/ 119 h 202"/>
              <a:gd name="T38" fmla="*/ 327 w 502"/>
              <a:gd name="T39" fmla="*/ 144 h 202"/>
              <a:gd name="T40" fmla="*/ 337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7 w 502"/>
              <a:gd name="T47" fmla="*/ 18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7" y="187"/>
                </a:moveTo>
                <a:lnTo>
                  <a:pt x="502" y="164"/>
                </a:lnTo>
                <a:lnTo>
                  <a:pt x="447" y="63"/>
                </a:lnTo>
                <a:lnTo>
                  <a:pt x="422" y="15"/>
                </a:lnTo>
                <a:lnTo>
                  <a:pt x="347" y="0"/>
                </a:lnTo>
                <a:lnTo>
                  <a:pt x="297" y="20"/>
                </a:lnTo>
                <a:lnTo>
                  <a:pt x="257" y="53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7" y="73"/>
                </a:lnTo>
                <a:lnTo>
                  <a:pt x="0" y="134"/>
                </a:lnTo>
                <a:lnTo>
                  <a:pt x="7" y="202"/>
                </a:lnTo>
                <a:lnTo>
                  <a:pt x="50" y="202"/>
                </a:lnTo>
                <a:lnTo>
                  <a:pt x="80" y="174"/>
                </a:lnTo>
                <a:lnTo>
                  <a:pt x="115" y="174"/>
                </a:lnTo>
                <a:lnTo>
                  <a:pt x="137" y="189"/>
                </a:lnTo>
                <a:lnTo>
                  <a:pt x="275" y="116"/>
                </a:lnTo>
                <a:lnTo>
                  <a:pt x="337" y="119"/>
                </a:lnTo>
                <a:lnTo>
                  <a:pt x="327" y="144"/>
                </a:lnTo>
                <a:lnTo>
                  <a:pt x="337" y="109"/>
                </a:lnTo>
                <a:lnTo>
                  <a:pt x="377" y="106"/>
                </a:lnTo>
                <a:lnTo>
                  <a:pt x="397" y="134"/>
                </a:lnTo>
                <a:lnTo>
                  <a:pt x="447" y="18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8" name="Freeform 1455"/>
          <p:cNvSpPr>
            <a:spLocks/>
          </p:cNvSpPr>
          <p:nvPr/>
        </p:nvSpPr>
        <p:spPr bwMode="auto">
          <a:xfrm>
            <a:off x="7520013" y="2912373"/>
            <a:ext cx="65565" cy="58000"/>
          </a:xfrm>
          <a:custGeom>
            <a:avLst/>
            <a:gdLst>
              <a:gd name="T0" fmla="*/ 29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5 h 58"/>
              <a:gd name="T8" fmla="*/ 29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29" y="58"/>
                </a:moveTo>
                <a:lnTo>
                  <a:pt x="0" y="7"/>
                </a:lnTo>
                <a:lnTo>
                  <a:pt x="32" y="0"/>
                </a:lnTo>
                <a:lnTo>
                  <a:pt x="64" y="45"/>
                </a:lnTo>
                <a:lnTo>
                  <a:pt x="29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9" name="Freeform 1454"/>
          <p:cNvSpPr>
            <a:spLocks/>
          </p:cNvSpPr>
          <p:nvPr/>
        </p:nvSpPr>
        <p:spPr bwMode="auto">
          <a:xfrm>
            <a:off x="7520013" y="2912373"/>
            <a:ext cx="65565" cy="60521"/>
          </a:xfrm>
          <a:custGeom>
            <a:avLst/>
            <a:gdLst>
              <a:gd name="T0" fmla="*/ 30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4 h 58"/>
              <a:gd name="T8" fmla="*/ 30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30" y="58"/>
                </a:moveTo>
                <a:lnTo>
                  <a:pt x="0" y="7"/>
                </a:lnTo>
                <a:lnTo>
                  <a:pt x="32" y="0"/>
                </a:lnTo>
                <a:lnTo>
                  <a:pt x="64" y="44"/>
                </a:lnTo>
                <a:lnTo>
                  <a:pt x="30" y="5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0" name="Freeform 1453"/>
          <p:cNvSpPr>
            <a:spLocks/>
          </p:cNvSpPr>
          <p:nvPr/>
        </p:nvSpPr>
        <p:spPr bwMode="auto">
          <a:xfrm>
            <a:off x="7444362" y="3265414"/>
            <a:ext cx="141216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2 h 125"/>
              <a:gd name="T4" fmla="*/ 103 w 141"/>
              <a:gd name="T5" fmla="*/ 55 h 125"/>
              <a:gd name="T6" fmla="*/ 141 w 141"/>
              <a:gd name="T7" fmla="*/ 32 h 125"/>
              <a:gd name="T8" fmla="*/ 119 w 141"/>
              <a:gd name="T9" fmla="*/ 0 h 125"/>
              <a:gd name="T10" fmla="*/ 71 w 141"/>
              <a:gd name="T11" fmla="*/ 19 h 125"/>
              <a:gd name="T12" fmla="*/ 10 w 141"/>
              <a:gd name="T13" fmla="*/ 32 h 125"/>
              <a:gd name="T14" fmla="*/ 10 w 141"/>
              <a:gd name="T15" fmla="*/ 35 h 125"/>
              <a:gd name="T16" fmla="*/ 13 w 141"/>
              <a:gd name="T17" fmla="*/ 112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2"/>
                </a:lnTo>
                <a:lnTo>
                  <a:pt x="103" y="55"/>
                </a:lnTo>
                <a:lnTo>
                  <a:pt x="141" y="32"/>
                </a:lnTo>
                <a:lnTo>
                  <a:pt x="119" y="0"/>
                </a:lnTo>
                <a:lnTo>
                  <a:pt x="71" y="19"/>
                </a:lnTo>
                <a:lnTo>
                  <a:pt x="10" y="32"/>
                </a:lnTo>
                <a:lnTo>
                  <a:pt x="10" y="35"/>
                </a:lnTo>
                <a:lnTo>
                  <a:pt x="13" y="112"/>
                </a:lnTo>
                <a:lnTo>
                  <a:pt x="0" y="125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1" name="Freeform 1452"/>
          <p:cNvSpPr>
            <a:spLocks/>
          </p:cNvSpPr>
          <p:nvPr/>
        </p:nvSpPr>
        <p:spPr bwMode="auto">
          <a:xfrm>
            <a:off x="7444362" y="3265414"/>
            <a:ext cx="143739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3 h 125"/>
              <a:gd name="T4" fmla="*/ 104 w 141"/>
              <a:gd name="T5" fmla="*/ 55 h 125"/>
              <a:gd name="T6" fmla="*/ 141 w 141"/>
              <a:gd name="T7" fmla="*/ 33 h 125"/>
              <a:gd name="T8" fmla="*/ 119 w 141"/>
              <a:gd name="T9" fmla="*/ 0 h 125"/>
              <a:gd name="T10" fmla="*/ 72 w 141"/>
              <a:gd name="T11" fmla="*/ 20 h 125"/>
              <a:gd name="T12" fmla="*/ 10 w 141"/>
              <a:gd name="T13" fmla="*/ 33 h 125"/>
              <a:gd name="T14" fmla="*/ 10 w 141"/>
              <a:gd name="T15" fmla="*/ 35 h 125"/>
              <a:gd name="T16" fmla="*/ 15 w 141"/>
              <a:gd name="T17" fmla="*/ 113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3"/>
                </a:lnTo>
                <a:lnTo>
                  <a:pt x="104" y="55"/>
                </a:lnTo>
                <a:lnTo>
                  <a:pt x="141" y="33"/>
                </a:lnTo>
                <a:lnTo>
                  <a:pt x="119" y="0"/>
                </a:lnTo>
                <a:lnTo>
                  <a:pt x="72" y="20"/>
                </a:lnTo>
                <a:lnTo>
                  <a:pt x="10" y="33"/>
                </a:lnTo>
                <a:lnTo>
                  <a:pt x="10" y="35"/>
                </a:lnTo>
                <a:lnTo>
                  <a:pt x="15" y="113"/>
                </a:lnTo>
                <a:lnTo>
                  <a:pt x="0" y="1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2" name="Freeform 1451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7 w 185"/>
              <a:gd name="T1" fmla="*/ 0 h 297"/>
              <a:gd name="T2" fmla="*/ 96 w 185"/>
              <a:gd name="T3" fmla="*/ 48 h 297"/>
              <a:gd name="T4" fmla="*/ 112 w 185"/>
              <a:gd name="T5" fmla="*/ 41 h 297"/>
              <a:gd name="T6" fmla="*/ 112 w 185"/>
              <a:gd name="T7" fmla="*/ 48 h 297"/>
              <a:gd name="T8" fmla="*/ 163 w 185"/>
              <a:gd name="T9" fmla="*/ 192 h 297"/>
              <a:gd name="T10" fmla="*/ 150 w 185"/>
              <a:gd name="T11" fmla="*/ 233 h 297"/>
              <a:gd name="T12" fmla="*/ 185 w 185"/>
              <a:gd name="T13" fmla="*/ 262 h 297"/>
              <a:gd name="T14" fmla="*/ 182 w 185"/>
              <a:gd name="T15" fmla="*/ 297 h 297"/>
              <a:gd name="T16" fmla="*/ 115 w 185"/>
              <a:gd name="T17" fmla="*/ 284 h 297"/>
              <a:gd name="T18" fmla="*/ 64 w 185"/>
              <a:gd name="T19" fmla="*/ 195 h 297"/>
              <a:gd name="T20" fmla="*/ 64 w 185"/>
              <a:gd name="T21" fmla="*/ 198 h 297"/>
              <a:gd name="T22" fmla="*/ 99 w 185"/>
              <a:gd name="T23" fmla="*/ 185 h 297"/>
              <a:gd name="T24" fmla="*/ 67 w 185"/>
              <a:gd name="T25" fmla="*/ 140 h 297"/>
              <a:gd name="T26" fmla="*/ 35 w 185"/>
              <a:gd name="T27" fmla="*/ 147 h 297"/>
              <a:gd name="T28" fmla="*/ 0 w 185"/>
              <a:gd name="T29" fmla="*/ 89 h 297"/>
              <a:gd name="T30" fmla="*/ 25 w 185"/>
              <a:gd name="T31" fmla="*/ 16 h 297"/>
              <a:gd name="T32" fmla="*/ 67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7" y="0"/>
                </a:moveTo>
                <a:lnTo>
                  <a:pt x="96" y="48"/>
                </a:lnTo>
                <a:lnTo>
                  <a:pt x="112" y="41"/>
                </a:lnTo>
                <a:lnTo>
                  <a:pt x="112" y="48"/>
                </a:lnTo>
                <a:lnTo>
                  <a:pt x="163" y="192"/>
                </a:lnTo>
                <a:lnTo>
                  <a:pt x="150" y="233"/>
                </a:lnTo>
                <a:lnTo>
                  <a:pt x="185" y="262"/>
                </a:lnTo>
                <a:lnTo>
                  <a:pt x="182" y="297"/>
                </a:lnTo>
                <a:lnTo>
                  <a:pt x="115" y="284"/>
                </a:lnTo>
                <a:lnTo>
                  <a:pt x="64" y="195"/>
                </a:lnTo>
                <a:lnTo>
                  <a:pt x="64" y="198"/>
                </a:lnTo>
                <a:lnTo>
                  <a:pt x="99" y="185"/>
                </a:lnTo>
                <a:lnTo>
                  <a:pt x="67" y="140"/>
                </a:lnTo>
                <a:lnTo>
                  <a:pt x="35" y="147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3" name="Freeform 1450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8 w 185"/>
              <a:gd name="T1" fmla="*/ 0 h 297"/>
              <a:gd name="T2" fmla="*/ 95 w 185"/>
              <a:gd name="T3" fmla="*/ 50 h 297"/>
              <a:gd name="T4" fmla="*/ 113 w 185"/>
              <a:gd name="T5" fmla="*/ 42 h 297"/>
              <a:gd name="T6" fmla="*/ 113 w 185"/>
              <a:gd name="T7" fmla="*/ 50 h 297"/>
              <a:gd name="T8" fmla="*/ 163 w 185"/>
              <a:gd name="T9" fmla="*/ 192 h 297"/>
              <a:gd name="T10" fmla="*/ 150 w 185"/>
              <a:gd name="T11" fmla="*/ 235 h 297"/>
              <a:gd name="T12" fmla="*/ 185 w 185"/>
              <a:gd name="T13" fmla="*/ 262 h 297"/>
              <a:gd name="T14" fmla="*/ 183 w 185"/>
              <a:gd name="T15" fmla="*/ 297 h 297"/>
              <a:gd name="T16" fmla="*/ 115 w 185"/>
              <a:gd name="T17" fmla="*/ 285 h 297"/>
              <a:gd name="T18" fmla="*/ 65 w 185"/>
              <a:gd name="T19" fmla="*/ 195 h 297"/>
              <a:gd name="T20" fmla="*/ 65 w 185"/>
              <a:gd name="T21" fmla="*/ 200 h 297"/>
              <a:gd name="T22" fmla="*/ 100 w 185"/>
              <a:gd name="T23" fmla="*/ 185 h 297"/>
              <a:gd name="T24" fmla="*/ 68 w 185"/>
              <a:gd name="T25" fmla="*/ 140 h 297"/>
              <a:gd name="T26" fmla="*/ 35 w 185"/>
              <a:gd name="T27" fmla="*/ 147 h 297"/>
              <a:gd name="T28" fmla="*/ 0 w 185"/>
              <a:gd name="T29" fmla="*/ 90 h 297"/>
              <a:gd name="T30" fmla="*/ 25 w 185"/>
              <a:gd name="T31" fmla="*/ 17 h 297"/>
              <a:gd name="T32" fmla="*/ 68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8" y="0"/>
                </a:moveTo>
                <a:lnTo>
                  <a:pt x="95" y="50"/>
                </a:lnTo>
                <a:lnTo>
                  <a:pt x="113" y="42"/>
                </a:lnTo>
                <a:lnTo>
                  <a:pt x="113" y="50"/>
                </a:lnTo>
                <a:lnTo>
                  <a:pt x="163" y="192"/>
                </a:lnTo>
                <a:lnTo>
                  <a:pt x="150" y="235"/>
                </a:lnTo>
                <a:lnTo>
                  <a:pt x="185" y="262"/>
                </a:lnTo>
                <a:lnTo>
                  <a:pt x="183" y="297"/>
                </a:lnTo>
                <a:lnTo>
                  <a:pt x="115" y="285"/>
                </a:lnTo>
                <a:lnTo>
                  <a:pt x="65" y="195"/>
                </a:lnTo>
                <a:lnTo>
                  <a:pt x="65" y="200"/>
                </a:lnTo>
                <a:lnTo>
                  <a:pt x="100" y="185"/>
                </a:lnTo>
                <a:lnTo>
                  <a:pt x="68" y="140"/>
                </a:lnTo>
                <a:lnTo>
                  <a:pt x="35" y="147"/>
                </a:lnTo>
                <a:lnTo>
                  <a:pt x="0" y="90"/>
                </a:lnTo>
                <a:lnTo>
                  <a:pt x="25" y="17"/>
                </a:lnTo>
                <a:lnTo>
                  <a:pt x="6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4" name="Freeform 1449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4 w 112"/>
              <a:gd name="T1" fmla="*/ 83 h 83"/>
              <a:gd name="T2" fmla="*/ 7 w 112"/>
              <a:gd name="T3" fmla="*/ 77 h 83"/>
              <a:gd name="T4" fmla="*/ 112 w 112"/>
              <a:gd name="T5" fmla="*/ 61 h 83"/>
              <a:gd name="T6" fmla="*/ 80 w 112"/>
              <a:gd name="T7" fmla="*/ 6 h 83"/>
              <a:gd name="T8" fmla="*/ 4 w 112"/>
              <a:gd name="T9" fmla="*/ 0 h 83"/>
              <a:gd name="T10" fmla="*/ 0 w 112"/>
              <a:gd name="T11" fmla="*/ 0 h 83"/>
              <a:gd name="T12" fmla="*/ 4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4" y="83"/>
                </a:moveTo>
                <a:lnTo>
                  <a:pt x="7" y="77"/>
                </a:lnTo>
                <a:lnTo>
                  <a:pt x="112" y="61"/>
                </a:lnTo>
                <a:lnTo>
                  <a:pt x="80" y="6"/>
                </a:lnTo>
                <a:lnTo>
                  <a:pt x="4" y="0"/>
                </a:lnTo>
                <a:lnTo>
                  <a:pt x="0" y="0"/>
                </a:lnTo>
                <a:lnTo>
                  <a:pt x="4" y="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5" name="Freeform 1448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5 w 112"/>
              <a:gd name="T1" fmla="*/ 83 h 83"/>
              <a:gd name="T2" fmla="*/ 7 w 112"/>
              <a:gd name="T3" fmla="*/ 78 h 83"/>
              <a:gd name="T4" fmla="*/ 112 w 112"/>
              <a:gd name="T5" fmla="*/ 63 h 83"/>
              <a:gd name="T6" fmla="*/ 80 w 112"/>
              <a:gd name="T7" fmla="*/ 8 h 83"/>
              <a:gd name="T8" fmla="*/ 5 w 112"/>
              <a:gd name="T9" fmla="*/ 0 h 83"/>
              <a:gd name="T10" fmla="*/ 0 w 112"/>
              <a:gd name="T11" fmla="*/ 0 h 83"/>
              <a:gd name="T12" fmla="*/ 5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5" y="83"/>
                </a:moveTo>
                <a:lnTo>
                  <a:pt x="7" y="78"/>
                </a:lnTo>
                <a:lnTo>
                  <a:pt x="112" y="63"/>
                </a:lnTo>
                <a:lnTo>
                  <a:pt x="80" y="8"/>
                </a:lnTo>
                <a:lnTo>
                  <a:pt x="5" y="0"/>
                </a:lnTo>
                <a:lnTo>
                  <a:pt x="0" y="0"/>
                </a:lnTo>
                <a:lnTo>
                  <a:pt x="5" y="8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6" name="Freeform 1447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50 w 259"/>
              <a:gd name="T1" fmla="*/ 188 h 188"/>
              <a:gd name="T2" fmla="*/ 150 w 259"/>
              <a:gd name="T3" fmla="*/ 172 h 188"/>
              <a:gd name="T4" fmla="*/ 195 w 259"/>
              <a:gd name="T5" fmla="*/ 176 h 188"/>
              <a:gd name="T6" fmla="*/ 221 w 259"/>
              <a:gd name="T7" fmla="*/ 137 h 188"/>
              <a:gd name="T8" fmla="*/ 217 w 259"/>
              <a:gd name="T9" fmla="*/ 54 h 188"/>
              <a:gd name="T10" fmla="*/ 221 w 259"/>
              <a:gd name="T11" fmla="*/ 54 h 188"/>
              <a:gd name="T12" fmla="*/ 259 w 259"/>
              <a:gd name="T13" fmla="*/ 57 h 188"/>
              <a:gd name="T14" fmla="*/ 195 w 259"/>
              <a:gd name="T15" fmla="*/ 51 h 188"/>
              <a:gd name="T16" fmla="*/ 182 w 259"/>
              <a:gd name="T17" fmla="*/ 76 h 188"/>
              <a:gd name="T18" fmla="*/ 115 w 259"/>
              <a:gd name="T19" fmla="*/ 25 h 188"/>
              <a:gd name="T20" fmla="*/ 35 w 259"/>
              <a:gd name="T21" fmla="*/ 3 h 188"/>
              <a:gd name="T22" fmla="*/ 29 w 259"/>
              <a:gd name="T23" fmla="*/ 0 h 188"/>
              <a:gd name="T24" fmla="*/ 22 w 259"/>
              <a:gd name="T25" fmla="*/ 3 h 188"/>
              <a:gd name="T26" fmla="*/ 19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6 h 188"/>
              <a:gd name="T34" fmla="*/ 147 w 259"/>
              <a:gd name="T35" fmla="*/ 188 h 188"/>
              <a:gd name="T36" fmla="*/ 150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50" y="188"/>
                </a:moveTo>
                <a:lnTo>
                  <a:pt x="150" y="172"/>
                </a:lnTo>
                <a:lnTo>
                  <a:pt x="195" y="176"/>
                </a:lnTo>
                <a:lnTo>
                  <a:pt x="221" y="137"/>
                </a:lnTo>
                <a:lnTo>
                  <a:pt x="217" y="54"/>
                </a:lnTo>
                <a:lnTo>
                  <a:pt x="221" y="54"/>
                </a:lnTo>
                <a:lnTo>
                  <a:pt x="259" y="57"/>
                </a:lnTo>
                <a:lnTo>
                  <a:pt x="195" y="51"/>
                </a:lnTo>
                <a:lnTo>
                  <a:pt x="182" y="76"/>
                </a:lnTo>
                <a:lnTo>
                  <a:pt x="115" y="25"/>
                </a:lnTo>
                <a:lnTo>
                  <a:pt x="35" y="3"/>
                </a:lnTo>
                <a:lnTo>
                  <a:pt x="29" y="0"/>
                </a:lnTo>
                <a:lnTo>
                  <a:pt x="22" y="3"/>
                </a:lnTo>
                <a:lnTo>
                  <a:pt x="19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6"/>
                </a:lnTo>
                <a:lnTo>
                  <a:pt x="147" y="188"/>
                </a:lnTo>
                <a:lnTo>
                  <a:pt x="150" y="18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7" name="Freeform 1446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49 w 259"/>
              <a:gd name="T1" fmla="*/ 188 h 188"/>
              <a:gd name="T2" fmla="*/ 149 w 259"/>
              <a:gd name="T3" fmla="*/ 170 h 188"/>
              <a:gd name="T4" fmla="*/ 194 w 259"/>
              <a:gd name="T5" fmla="*/ 175 h 188"/>
              <a:gd name="T6" fmla="*/ 222 w 259"/>
              <a:gd name="T7" fmla="*/ 135 h 188"/>
              <a:gd name="T8" fmla="*/ 217 w 259"/>
              <a:gd name="T9" fmla="*/ 53 h 188"/>
              <a:gd name="T10" fmla="*/ 222 w 259"/>
              <a:gd name="T11" fmla="*/ 53 h 188"/>
              <a:gd name="T12" fmla="*/ 259 w 259"/>
              <a:gd name="T13" fmla="*/ 55 h 188"/>
              <a:gd name="T14" fmla="*/ 194 w 259"/>
              <a:gd name="T15" fmla="*/ 50 h 188"/>
              <a:gd name="T16" fmla="*/ 182 w 259"/>
              <a:gd name="T17" fmla="*/ 75 h 188"/>
              <a:gd name="T18" fmla="*/ 115 w 259"/>
              <a:gd name="T19" fmla="*/ 25 h 188"/>
              <a:gd name="T20" fmla="*/ 35 w 259"/>
              <a:gd name="T21" fmla="*/ 3 h 188"/>
              <a:gd name="T22" fmla="*/ 30 w 259"/>
              <a:gd name="T23" fmla="*/ 0 h 188"/>
              <a:gd name="T24" fmla="*/ 22 w 259"/>
              <a:gd name="T25" fmla="*/ 3 h 188"/>
              <a:gd name="T26" fmla="*/ 20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5 h 188"/>
              <a:gd name="T34" fmla="*/ 147 w 259"/>
              <a:gd name="T35" fmla="*/ 188 h 188"/>
              <a:gd name="T36" fmla="*/ 149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49" y="188"/>
                </a:moveTo>
                <a:lnTo>
                  <a:pt x="149" y="170"/>
                </a:lnTo>
                <a:lnTo>
                  <a:pt x="194" y="175"/>
                </a:lnTo>
                <a:lnTo>
                  <a:pt x="222" y="135"/>
                </a:lnTo>
                <a:lnTo>
                  <a:pt x="217" y="53"/>
                </a:lnTo>
                <a:lnTo>
                  <a:pt x="222" y="53"/>
                </a:lnTo>
                <a:lnTo>
                  <a:pt x="259" y="55"/>
                </a:lnTo>
                <a:lnTo>
                  <a:pt x="194" y="50"/>
                </a:lnTo>
                <a:lnTo>
                  <a:pt x="182" y="75"/>
                </a:lnTo>
                <a:lnTo>
                  <a:pt x="115" y="25"/>
                </a:lnTo>
                <a:lnTo>
                  <a:pt x="35" y="3"/>
                </a:lnTo>
                <a:lnTo>
                  <a:pt x="30" y="0"/>
                </a:lnTo>
                <a:lnTo>
                  <a:pt x="22" y="3"/>
                </a:lnTo>
                <a:lnTo>
                  <a:pt x="20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5"/>
                </a:lnTo>
                <a:lnTo>
                  <a:pt x="147" y="188"/>
                </a:lnTo>
                <a:lnTo>
                  <a:pt x="149" y="1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8" name="Freeform 1445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6 w 365"/>
              <a:gd name="T1" fmla="*/ 96 h 704"/>
              <a:gd name="T2" fmla="*/ 109 w 365"/>
              <a:gd name="T3" fmla="*/ 99 h 704"/>
              <a:gd name="T4" fmla="*/ 115 w 365"/>
              <a:gd name="T5" fmla="*/ 106 h 704"/>
              <a:gd name="T6" fmla="*/ 125 w 365"/>
              <a:gd name="T7" fmla="*/ 109 h 704"/>
              <a:gd name="T8" fmla="*/ 135 w 365"/>
              <a:gd name="T9" fmla="*/ 112 h 704"/>
              <a:gd name="T10" fmla="*/ 147 w 365"/>
              <a:gd name="T11" fmla="*/ 115 h 704"/>
              <a:gd name="T12" fmla="*/ 157 w 365"/>
              <a:gd name="T13" fmla="*/ 122 h 704"/>
              <a:gd name="T14" fmla="*/ 163 w 365"/>
              <a:gd name="T15" fmla="*/ 115 h 704"/>
              <a:gd name="T16" fmla="*/ 167 w 365"/>
              <a:gd name="T17" fmla="*/ 112 h 704"/>
              <a:gd name="T18" fmla="*/ 167 w 365"/>
              <a:gd name="T19" fmla="*/ 106 h 704"/>
              <a:gd name="T20" fmla="*/ 167 w 365"/>
              <a:gd name="T21" fmla="*/ 90 h 704"/>
              <a:gd name="T22" fmla="*/ 173 w 365"/>
              <a:gd name="T23" fmla="*/ 71 h 704"/>
              <a:gd name="T24" fmla="*/ 176 w 365"/>
              <a:gd name="T25" fmla="*/ 48 h 704"/>
              <a:gd name="T26" fmla="*/ 176 w 365"/>
              <a:gd name="T27" fmla="*/ 29 h 704"/>
              <a:gd name="T28" fmla="*/ 179 w 365"/>
              <a:gd name="T29" fmla="*/ 19 h 704"/>
              <a:gd name="T30" fmla="*/ 179 w 365"/>
              <a:gd name="T31" fmla="*/ 7 h 704"/>
              <a:gd name="T32" fmla="*/ 183 w 365"/>
              <a:gd name="T33" fmla="*/ 3 h 704"/>
              <a:gd name="T34" fmla="*/ 221 w 365"/>
              <a:gd name="T35" fmla="*/ 0 h 704"/>
              <a:gd name="T36" fmla="*/ 231 w 365"/>
              <a:gd name="T37" fmla="*/ 29 h 704"/>
              <a:gd name="T38" fmla="*/ 272 w 365"/>
              <a:gd name="T39" fmla="*/ 122 h 704"/>
              <a:gd name="T40" fmla="*/ 295 w 365"/>
              <a:gd name="T41" fmla="*/ 211 h 704"/>
              <a:gd name="T42" fmla="*/ 349 w 365"/>
              <a:gd name="T43" fmla="*/ 231 h 704"/>
              <a:gd name="T44" fmla="*/ 365 w 365"/>
              <a:gd name="T45" fmla="*/ 416 h 704"/>
              <a:gd name="T46" fmla="*/ 304 w 365"/>
              <a:gd name="T47" fmla="*/ 474 h 704"/>
              <a:gd name="T48" fmla="*/ 263 w 365"/>
              <a:gd name="T49" fmla="*/ 583 h 704"/>
              <a:gd name="T50" fmla="*/ 176 w 365"/>
              <a:gd name="T51" fmla="*/ 627 h 704"/>
              <a:gd name="T52" fmla="*/ 125 w 365"/>
              <a:gd name="T53" fmla="*/ 695 h 704"/>
              <a:gd name="T54" fmla="*/ 61 w 365"/>
              <a:gd name="T55" fmla="*/ 695 h 704"/>
              <a:gd name="T56" fmla="*/ 26 w 365"/>
              <a:gd name="T57" fmla="*/ 704 h 704"/>
              <a:gd name="T58" fmla="*/ 26 w 365"/>
              <a:gd name="T59" fmla="*/ 698 h 704"/>
              <a:gd name="T60" fmla="*/ 23 w 365"/>
              <a:gd name="T61" fmla="*/ 701 h 704"/>
              <a:gd name="T62" fmla="*/ 0 w 365"/>
              <a:gd name="T63" fmla="*/ 477 h 704"/>
              <a:gd name="T64" fmla="*/ 42 w 365"/>
              <a:gd name="T65" fmla="*/ 394 h 704"/>
              <a:gd name="T66" fmla="*/ 80 w 365"/>
              <a:gd name="T67" fmla="*/ 387 h 704"/>
              <a:gd name="T68" fmla="*/ 147 w 365"/>
              <a:gd name="T69" fmla="*/ 218 h 704"/>
              <a:gd name="T70" fmla="*/ 109 w 365"/>
              <a:gd name="T71" fmla="*/ 179 h 704"/>
              <a:gd name="T72" fmla="*/ 106 w 365"/>
              <a:gd name="T73" fmla="*/ 96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6" y="96"/>
                </a:moveTo>
                <a:lnTo>
                  <a:pt x="109" y="99"/>
                </a:lnTo>
                <a:lnTo>
                  <a:pt x="115" y="106"/>
                </a:lnTo>
                <a:lnTo>
                  <a:pt x="125" y="109"/>
                </a:lnTo>
                <a:lnTo>
                  <a:pt x="135" y="112"/>
                </a:lnTo>
                <a:lnTo>
                  <a:pt x="147" y="115"/>
                </a:lnTo>
                <a:lnTo>
                  <a:pt x="157" y="122"/>
                </a:lnTo>
                <a:lnTo>
                  <a:pt x="163" y="115"/>
                </a:lnTo>
                <a:lnTo>
                  <a:pt x="167" y="112"/>
                </a:lnTo>
                <a:lnTo>
                  <a:pt x="167" y="106"/>
                </a:lnTo>
                <a:lnTo>
                  <a:pt x="167" y="90"/>
                </a:lnTo>
                <a:lnTo>
                  <a:pt x="173" y="71"/>
                </a:lnTo>
                <a:lnTo>
                  <a:pt x="176" y="48"/>
                </a:lnTo>
                <a:lnTo>
                  <a:pt x="176" y="29"/>
                </a:lnTo>
                <a:lnTo>
                  <a:pt x="179" y="19"/>
                </a:lnTo>
                <a:lnTo>
                  <a:pt x="179" y="7"/>
                </a:lnTo>
                <a:lnTo>
                  <a:pt x="183" y="3"/>
                </a:lnTo>
                <a:lnTo>
                  <a:pt x="221" y="0"/>
                </a:lnTo>
                <a:lnTo>
                  <a:pt x="231" y="29"/>
                </a:lnTo>
                <a:lnTo>
                  <a:pt x="272" y="122"/>
                </a:lnTo>
                <a:lnTo>
                  <a:pt x="295" y="211"/>
                </a:lnTo>
                <a:lnTo>
                  <a:pt x="349" y="231"/>
                </a:lnTo>
                <a:lnTo>
                  <a:pt x="365" y="416"/>
                </a:lnTo>
                <a:lnTo>
                  <a:pt x="304" y="474"/>
                </a:lnTo>
                <a:lnTo>
                  <a:pt x="263" y="583"/>
                </a:lnTo>
                <a:lnTo>
                  <a:pt x="176" y="627"/>
                </a:lnTo>
                <a:lnTo>
                  <a:pt x="125" y="695"/>
                </a:lnTo>
                <a:lnTo>
                  <a:pt x="61" y="695"/>
                </a:lnTo>
                <a:lnTo>
                  <a:pt x="26" y="704"/>
                </a:lnTo>
                <a:lnTo>
                  <a:pt x="26" y="698"/>
                </a:lnTo>
                <a:lnTo>
                  <a:pt x="23" y="701"/>
                </a:lnTo>
                <a:lnTo>
                  <a:pt x="0" y="477"/>
                </a:lnTo>
                <a:lnTo>
                  <a:pt x="42" y="394"/>
                </a:lnTo>
                <a:lnTo>
                  <a:pt x="80" y="387"/>
                </a:lnTo>
                <a:lnTo>
                  <a:pt x="147" y="218"/>
                </a:lnTo>
                <a:lnTo>
                  <a:pt x="109" y="179"/>
                </a:lnTo>
                <a:lnTo>
                  <a:pt x="106" y="9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9" name="Freeform 1444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8 w 365"/>
              <a:gd name="T1" fmla="*/ 95 h 704"/>
              <a:gd name="T2" fmla="*/ 110 w 365"/>
              <a:gd name="T3" fmla="*/ 100 h 704"/>
              <a:gd name="T4" fmla="*/ 115 w 365"/>
              <a:gd name="T5" fmla="*/ 105 h 704"/>
              <a:gd name="T6" fmla="*/ 125 w 365"/>
              <a:gd name="T7" fmla="*/ 110 h 704"/>
              <a:gd name="T8" fmla="*/ 135 w 365"/>
              <a:gd name="T9" fmla="*/ 112 h 704"/>
              <a:gd name="T10" fmla="*/ 148 w 365"/>
              <a:gd name="T11" fmla="*/ 115 h 704"/>
              <a:gd name="T12" fmla="*/ 158 w 365"/>
              <a:gd name="T13" fmla="*/ 122 h 704"/>
              <a:gd name="T14" fmla="*/ 163 w 365"/>
              <a:gd name="T15" fmla="*/ 115 h 704"/>
              <a:gd name="T16" fmla="*/ 168 w 365"/>
              <a:gd name="T17" fmla="*/ 112 h 704"/>
              <a:gd name="T18" fmla="*/ 168 w 365"/>
              <a:gd name="T19" fmla="*/ 105 h 704"/>
              <a:gd name="T20" fmla="*/ 168 w 365"/>
              <a:gd name="T21" fmla="*/ 90 h 704"/>
              <a:gd name="T22" fmla="*/ 173 w 365"/>
              <a:gd name="T23" fmla="*/ 70 h 704"/>
              <a:gd name="T24" fmla="*/ 178 w 365"/>
              <a:gd name="T25" fmla="*/ 47 h 704"/>
              <a:gd name="T26" fmla="*/ 178 w 365"/>
              <a:gd name="T27" fmla="*/ 30 h 704"/>
              <a:gd name="T28" fmla="*/ 180 w 365"/>
              <a:gd name="T29" fmla="*/ 20 h 704"/>
              <a:gd name="T30" fmla="*/ 180 w 365"/>
              <a:gd name="T31" fmla="*/ 7 h 704"/>
              <a:gd name="T32" fmla="*/ 183 w 365"/>
              <a:gd name="T33" fmla="*/ 2 h 704"/>
              <a:gd name="T34" fmla="*/ 223 w 365"/>
              <a:gd name="T35" fmla="*/ 0 h 704"/>
              <a:gd name="T36" fmla="*/ 233 w 365"/>
              <a:gd name="T37" fmla="*/ 30 h 704"/>
              <a:gd name="T38" fmla="*/ 273 w 365"/>
              <a:gd name="T39" fmla="*/ 122 h 704"/>
              <a:gd name="T40" fmla="*/ 295 w 365"/>
              <a:gd name="T41" fmla="*/ 210 h 704"/>
              <a:gd name="T42" fmla="*/ 350 w 365"/>
              <a:gd name="T43" fmla="*/ 230 h 704"/>
              <a:gd name="T44" fmla="*/ 365 w 365"/>
              <a:gd name="T45" fmla="*/ 414 h 704"/>
              <a:gd name="T46" fmla="*/ 305 w 365"/>
              <a:gd name="T47" fmla="*/ 474 h 704"/>
              <a:gd name="T48" fmla="*/ 263 w 365"/>
              <a:gd name="T49" fmla="*/ 582 h 704"/>
              <a:gd name="T50" fmla="*/ 178 w 365"/>
              <a:gd name="T51" fmla="*/ 627 h 704"/>
              <a:gd name="T52" fmla="*/ 125 w 365"/>
              <a:gd name="T53" fmla="*/ 694 h 704"/>
              <a:gd name="T54" fmla="*/ 63 w 365"/>
              <a:gd name="T55" fmla="*/ 694 h 704"/>
              <a:gd name="T56" fmla="*/ 28 w 365"/>
              <a:gd name="T57" fmla="*/ 704 h 704"/>
              <a:gd name="T58" fmla="*/ 28 w 365"/>
              <a:gd name="T59" fmla="*/ 697 h 704"/>
              <a:gd name="T60" fmla="*/ 23 w 365"/>
              <a:gd name="T61" fmla="*/ 699 h 704"/>
              <a:gd name="T62" fmla="*/ 0 w 365"/>
              <a:gd name="T63" fmla="*/ 477 h 704"/>
              <a:gd name="T64" fmla="*/ 43 w 365"/>
              <a:gd name="T65" fmla="*/ 394 h 704"/>
              <a:gd name="T66" fmla="*/ 80 w 365"/>
              <a:gd name="T67" fmla="*/ 387 h 704"/>
              <a:gd name="T68" fmla="*/ 148 w 365"/>
              <a:gd name="T69" fmla="*/ 217 h 704"/>
              <a:gd name="T70" fmla="*/ 110 w 365"/>
              <a:gd name="T71" fmla="*/ 180 h 704"/>
              <a:gd name="T72" fmla="*/ 108 w 365"/>
              <a:gd name="T73" fmla="*/ 95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8" y="95"/>
                </a:moveTo>
                <a:lnTo>
                  <a:pt x="110" y="100"/>
                </a:lnTo>
                <a:lnTo>
                  <a:pt x="115" y="105"/>
                </a:lnTo>
                <a:lnTo>
                  <a:pt x="125" y="110"/>
                </a:lnTo>
                <a:lnTo>
                  <a:pt x="135" y="112"/>
                </a:lnTo>
                <a:lnTo>
                  <a:pt x="148" y="115"/>
                </a:lnTo>
                <a:lnTo>
                  <a:pt x="158" y="122"/>
                </a:lnTo>
                <a:lnTo>
                  <a:pt x="163" y="115"/>
                </a:lnTo>
                <a:lnTo>
                  <a:pt x="168" y="112"/>
                </a:lnTo>
                <a:lnTo>
                  <a:pt x="168" y="105"/>
                </a:lnTo>
                <a:lnTo>
                  <a:pt x="168" y="90"/>
                </a:lnTo>
                <a:lnTo>
                  <a:pt x="173" y="70"/>
                </a:lnTo>
                <a:lnTo>
                  <a:pt x="178" y="47"/>
                </a:lnTo>
                <a:lnTo>
                  <a:pt x="178" y="30"/>
                </a:lnTo>
                <a:lnTo>
                  <a:pt x="180" y="20"/>
                </a:lnTo>
                <a:lnTo>
                  <a:pt x="180" y="7"/>
                </a:lnTo>
                <a:lnTo>
                  <a:pt x="183" y="2"/>
                </a:lnTo>
                <a:lnTo>
                  <a:pt x="223" y="0"/>
                </a:lnTo>
                <a:lnTo>
                  <a:pt x="233" y="30"/>
                </a:lnTo>
                <a:lnTo>
                  <a:pt x="273" y="122"/>
                </a:lnTo>
                <a:lnTo>
                  <a:pt x="295" y="210"/>
                </a:lnTo>
                <a:lnTo>
                  <a:pt x="350" y="230"/>
                </a:lnTo>
                <a:lnTo>
                  <a:pt x="365" y="414"/>
                </a:lnTo>
                <a:lnTo>
                  <a:pt x="305" y="474"/>
                </a:lnTo>
                <a:lnTo>
                  <a:pt x="263" y="582"/>
                </a:lnTo>
                <a:lnTo>
                  <a:pt x="178" y="627"/>
                </a:lnTo>
                <a:lnTo>
                  <a:pt x="125" y="694"/>
                </a:lnTo>
                <a:lnTo>
                  <a:pt x="63" y="694"/>
                </a:lnTo>
                <a:lnTo>
                  <a:pt x="28" y="704"/>
                </a:lnTo>
                <a:lnTo>
                  <a:pt x="28" y="697"/>
                </a:lnTo>
                <a:lnTo>
                  <a:pt x="23" y="699"/>
                </a:lnTo>
                <a:lnTo>
                  <a:pt x="0" y="477"/>
                </a:lnTo>
                <a:lnTo>
                  <a:pt x="43" y="394"/>
                </a:lnTo>
                <a:lnTo>
                  <a:pt x="80" y="387"/>
                </a:lnTo>
                <a:lnTo>
                  <a:pt x="148" y="217"/>
                </a:lnTo>
                <a:lnTo>
                  <a:pt x="110" y="180"/>
                </a:lnTo>
                <a:lnTo>
                  <a:pt x="108" y="9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0" name="Freeform 1443"/>
          <p:cNvSpPr>
            <a:spLocks/>
          </p:cNvSpPr>
          <p:nvPr/>
        </p:nvSpPr>
        <p:spPr bwMode="auto">
          <a:xfrm>
            <a:off x="4920122" y="3595760"/>
            <a:ext cx="15130" cy="1513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1" name="Freeform 1442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2" name="Freeform 1441"/>
          <p:cNvSpPr>
            <a:spLocks/>
          </p:cNvSpPr>
          <p:nvPr/>
        </p:nvSpPr>
        <p:spPr bwMode="auto">
          <a:xfrm>
            <a:off x="5911157" y="3250284"/>
            <a:ext cx="2523" cy="5043"/>
          </a:xfrm>
          <a:custGeom>
            <a:avLst/>
            <a:gdLst>
              <a:gd name="T0" fmla="*/ 0 w 3"/>
              <a:gd name="T1" fmla="*/ 0 h 7"/>
              <a:gd name="T2" fmla="*/ 3 w 3"/>
              <a:gd name="T3" fmla="*/ 0 h 7"/>
              <a:gd name="T4" fmla="*/ 0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0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3" name="Freeform 1440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2 w 1090"/>
              <a:gd name="T1" fmla="*/ 909 h 1610"/>
              <a:gd name="T2" fmla="*/ 1078 w 1090"/>
              <a:gd name="T3" fmla="*/ 848 h 1610"/>
              <a:gd name="T4" fmla="*/ 1004 w 1090"/>
              <a:gd name="T5" fmla="*/ 464 h 1610"/>
              <a:gd name="T6" fmla="*/ 908 w 1090"/>
              <a:gd name="T7" fmla="*/ 397 h 1610"/>
              <a:gd name="T8" fmla="*/ 793 w 1090"/>
              <a:gd name="T9" fmla="*/ 365 h 1610"/>
              <a:gd name="T10" fmla="*/ 604 w 1090"/>
              <a:gd name="T11" fmla="*/ 336 h 1610"/>
              <a:gd name="T12" fmla="*/ 550 w 1090"/>
              <a:gd name="T13" fmla="*/ 320 h 1610"/>
              <a:gd name="T14" fmla="*/ 486 w 1090"/>
              <a:gd name="T15" fmla="*/ 381 h 1610"/>
              <a:gd name="T16" fmla="*/ 435 w 1090"/>
              <a:gd name="T17" fmla="*/ 314 h 1610"/>
              <a:gd name="T18" fmla="*/ 467 w 1090"/>
              <a:gd name="T19" fmla="*/ 288 h 1610"/>
              <a:gd name="T20" fmla="*/ 511 w 1090"/>
              <a:gd name="T21" fmla="*/ 301 h 1610"/>
              <a:gd name="T22" fmla="*/ 444 w 1090"/>
              <a:gd name="T23" fmla="*/ 189 h 1610"/>
              <a:gd name="T24" fmla="*/ 441 w 1090"/>
              <a:gd name="T25" fmla="*/ 179 h 1610"/>
              <a:gd name="T26" fmla="*/ 374 w 1090"/>
              <a:gd name="T27" fmla="*/ 106 h 1610"/>
              <a:gd name="T28" fmla="*/ 297 w 1090"/>
              <a:gd name="T29" fmla="*/ 48 h 1610"/>
              <a:gd name="T30" fmla="*/ 160 w 1090"/>
              <a:gd name="T31" fmla="*/ 0 h 1610"/>
              <a:gd name="T32" fmla="*/ 121 w 1090"/>
              <a:gd name="T33" fmla="*/ 135 h 1610"/>
              <a:gd name="T34" fmla="*/ 0 w 1090"/>
              <a:gd name="T35" fmla="*/ 279 h 1610"/>
              <a:gd name="T36" fmla="*/ 108 w 1090"/>
              <a:gd name="T37" fmla="*/ 391 h 1610"/>
              <a:gd name="T38" fmla="*/ 118 w 1090"/>
              <a:gd name="T39" fmla="*/ 448 h 1610"/>
              <a:gd name="T40" fmla="*/ 118 w 1090"/>
              <a:gd name="T41" fmla="*/ 451 h 1610"/>
              <a:gd name="T42" fmla="*/ 134 w 1090"/>
              <a:gd name="T43" fmla="*/ 461 h 1610"/>
              <a:gd name="T44" fmla="*/ 156 w 1090"/>
              <a:gd name="T45" fmla="*/ 467 h 1610"/>
              <a:gd name="T46" fmla="*/ 172 w 1090"/>
              <a:gd name="T47" fmla="*/ 467 h 1610"/>
              <a:gd name="T48" fmla="*/ 176 w 1090"/>
              <a:gd name="T49" fmla="*/ 458 h 1610"/>
              <a:gd name="T50" fmla="*/ 182 w 1090"/>
              <a:gd name="T51" fmla="*/ 423 h 1610"/>
              <a:gd name="T52" fmla="*/ 185 w 1090"/>
              <a:gd name="T53" fmla="*/ 381 h 1610"/>
              <a:gd name="T54" fmla="*/ 188 w 1090"/>
              <a:gd name="T55" fmla="*/ 359 h 1610"/>
              <a:gd name="T56" fmla="*/ 230 w 1090"/>
              <a:gd name="T57" fmla="*/ 352 h 1610"/>
              <a:gd name="T58" fmla="*/ 281 w 1090"/>
              <a:gd name="T59" fmla="*/ 474 h 1610"/>
              <a:gd name="T60" fmla="*/ 358 w 1090"/>
              <a:gd name="T61" fmla="*/ 583 h 1610"/>
              <a:gd name="T62" fmla="*/ 313 w 1090"/>
              <a:gd name="T63" fmla="*/ 826 h 1610"/>
              <a:gd name="T64" fmla="*/ 185 w 1090"/>
              <a:gd name="T65" fmla="*/ 979 h 1610"/>
              <a:gd name="T66" fmla="*/ 70 w 1090"/>
              <a:gd name="T67" fmla="*/ 1047 h 1610"/>
              <a:gd name="T68" fmla="*/ 35 w 1090"/>
              <a:gd name="T69" fmla="*/ 1063 h 1610"/>
              <a:gd name="T70" fmla="*/ 80 w 1090"/>
              <a:gd name="T71" fmla="*/ 1184 h 1610"/>
              <a:gd name="T72" fmla="*/ 64 w 1090"/>
              <a:gd name="T73" fmla="*/ 1341 h 1610"/>
              <a:gd name="T74" fmla="*/ 64 w 1090"/>
              <a:gd name="T75" fmla="*/ 1335 h 1610"/>
              <a:gd name="T76" fmla="*/ 108 w 1090"/>
              <a:gd name="T77" fmla="*/ 1472 h 1610"/>
              <a:gd name="T78" fmla="*/ 99 w 1090"/>
              <a:gd name="T79" fmla="*/ 1539 h 1610"/>
              <a:gd name="T80" fmla="*/ 153 w 1090"/>
              <a:gd name="T81" fmla="*/ 1575 h 1610"/>
              <a:gd name="T82" fmla="*/ 195 w 1090"/>
              <a:gd name="T83" fmla="*/ 1578 h 1610"/>
              <a:gd name="T84" fmla="*/ 236 w 1090"/>
              <a:gd name="T85" fmla="*/ 1578 h 1610"/>
              <a:gd name="T86" fmla="*/ 240 w 1090"/>
              <a:gd name="T87" fmla="*/ 1578 h 1610"/>
              <a:gd name="T88" fmla="*/ 329 w 1090"/>
              <a:gd name="T89" fmla="*/ 1491 h 1610"/>
              <a:gd name="T90" fmla="*/ 367 w 1090"/>
              <a:gd name="T91" fmla="*/ 1578 h 1610"/>
              <a:gd name="T92" fmla="*/ 419 w 1090"/>
              <a:gd name="T93" fmla="*/ 1610 h 1610"/>
              <a:gd name="T94" fmla="*/ 444 w 1090"/>
              <a:gd name="T95" fmla="*/ 1591 h 1610"/>
              <a:gd name="T96" fmla="*/ 585 w 1090"/>
              <a:gd name="T97" fmla="*/ 1482 h 1610"/>
              <a:gd name="T98" fmla="*/ 598 w 1090"/>
              <a:gd name="T99" fmla="*/ 1415 h 1610"/>
              <a:gd name="T100" fmla="*/ 659 w 1090"/>
              <a:gd name="T101" fmla="*/ 1258 h 1610"/>
              <a:gd name="T102" fmla="*/ 748 w 1090"/>
              <a:gd name="T103" fmla="*/ 1210 h 1610"/>
              <a:gd name="T104" fmla="*/ 962 w 1090"/>
              <a:gd name="T105" fmla="*/ 1133 h 1610"/>
              <a:gd name="T106" fmla="*/ 962 w 1090"/>
              <a:gd name="T107" fmla="*/ 1063 h 1610"/>
              <a:gd name="T108" fmla="*/ 1001 w 1090"/>
              <a:gd name="T109" fmla="*/ 935 h 1610"/>
              <a:gd name="T110" fmla="*/ 1058 w 1090"/>
              <a:gd name="T111" fmla="*/ 919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7"/>
                </a:moveTo>
                <a:lnTo>
                  <a:pt x="1042" y="909"/>
                </a:lnTo>
                <a:lnTo>
                  <a:pt x="1049" y="874"/>
                </a:lnTo>
                <a:lnTo>
                  <a:pt x="1078" y="848"/>
                </a:lnTo>
                <a:lnTo>
                  <a:pt x="1052" y="637"/>
                </a:lnTo>
                <a:lnTo>
                  <a:pt x="1004" y="464"/>
                </a:lnTo>
                <a:lnTo>
                  <a:pt x="962" y="451"/>
                </a:lnTo>
                <a:lnTo>
                  <a:pt x="908" y="397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4" y="336"/>
                </a:lnTo>
                <a:lnTo>
                  <a:pt x="566" y="285"/>
                </a:lnTo>
                <a:lnTo>
                  <a:pt x="550" y="320"/>
                </a:lnTo>
                <a:lnTo>
                  <a:pt x="550" y="371"/>
                </a:lnTo>
                <a:lnTo>
                  <a:pt x="486" y="381"/>
                </a:lnTo>
                <a:lnTo>
                  <a:pt x="470" y="330"/>
                </a:lnTo>
                <a:lnTo>
                  <a:pt x="435" y="314"/>
                </a:lnTo>
                <a:lnTo>
                  <a:pt x="431" y="288"/>
                </a:lnTo>
                <a:lnTo>
                  <a:pt x="467" y="288"/>
                </a:lnTo>
                <a:lnTo>
                  <a:pt x="489" y="314"/>
                </a:lnTo>
                <a:lnTo>
                  <a:pt x="511" y="301"/>
                </a:lnTo>
                <a:lnTo>
                  <a:pt x="486" y="221"/>
                </a:lnTo>
                <a:lnTo>
                  <a:pt x="444" y="189"/>
                </a:lnTo>
                <a:lnTo>
                  <a:pt x="444" y="179"/>
                </a:lnTo>
                <a:lnTo>
                  <a:pt x="441" y="179"/>
                </a:lnTo>
                <a:lnTo>
                  <a:pt x="374" y="147"/>
                </a:lnTo>
                <a:lnTo>
                  <a:pt x="374" y="106"/>
                </a:lnTo>
                <a:lnTo>
                  <a:pt x="294" y="51"/>
                </a:lnTo>
                <a:lnTo>
                  <a:pt x="297" y="48"/>
                </a:lnTo>
                <a:lnTo>
                  <a:pt x="262" y="45"/>
                </a:lnTo>
                <a:lnTo>
                  <a:pt x="160" y="0"/>
                </a:lnTo>
                <a:lnTo>
                  <a:pt x="115" y="29"/>
                </a:lnTo>
                <a:lnTo>
                  <a:pt x="121" y="135"/>
                </a:lnTo>
                <a:lnTo>
                  <a:pt x="96" y="189"/>
                </a:lnTo>
                <a:lnTo>
                  <a:pt x="0" y="279"/>
                </a:lnTo>
                <a:lnTo>
                  <a:pt x="3" y="330"/>
                </a:lnTo>
                <a:lnTo>
                  <a:pt x="108" y="391"/>
                </a:lnTo>
                <a:lnTo>
                  <a:pt x="118" y="451"/>
                </a:lnTo>
                <a:lnTo>
                  <a:pt x="118" y="448"/>
                </a:lnTo>
                <a:lnTo>
                  <a:pt x="115" y="448"/>
                </a:lnTo>
                <a:lnTo>
                  <a:pt x="118" y="451"/>
                </a:lnTo>
                <a:lnTo>
                  <a:pt x="124" y="458"/>
                </a:lnTo>
                <a:lnTo>
                  <a:pt x="134" y="461"/>
                </a:lnTo>
                <a:lnTo>
                  <a:pt x="144" y="464"/>
                </a:lnTo>
                <a:lnTo>
                  <a:pt x="156" y="467"/>
                </a:lnTo>
                <a:lnTo>
                  <a:pt x="166" y="474"/>
                </a:lnTo>
                <a:lnTo>
                  <a:pt x="172" y="467"/>
                </a:lnTo>
                <a:lnTo>
                  <a:pt x="176" y="464"/>
                </a:lnTo>
                <a:lnTo>
                  <a:pt x="176" y="458"/>
                </a:lnTo>
                <a:lnTo>
                  <a:pt x="176" y="442"/>
                </a:lnTo>
                <a:lnTo>
                  <a:pt x="182" y="423"/>
                </a:lnTo>
                <a:lnTo>
                  <a:pt x="185" y="400"/>
                </a:lnTo>
                <a:lnTo>
                  <a:pt x="185" y="381"/>
                </a:lnTo>
                <a:lnTo>
                  <a:pt x="188" y="371"/>
                </a:lnTo>
                <a:lnTo>
                  <a:pt x="188" y="359"/>
                </a:lnTo>
                <a:lnTo>
                  <a:pt x="192" y="355"/>
                </a:lnTo>
                <a:lnTo>
                  <a:pt x="230" y="352"/>
                </a:lnTo>
                <a:lnTo>
                  <a:pt x="240" y="381"/>
                </a:lnTo>
                <a:lnTo>
                  <a:pt x="281" y="474"/>
                </a:lnTo>
                <a:lnTo>
                  <a:pt x="304" y="563"/>
                </a:lnTo>
                <a:lnTo>
                  <a:pt x="358" y="583"/>
                </a:lnTo>
                <a:lnTo>
                  <a:pt x="374" y="768"/>
                </a:lnTo>
                <a:lnTo>
                  <a:pt x="313" y="826"/>
                </a:lnTo>
                <a:lnTo>
                  <a:pt x="272" y="935"/>
                </a:lnTo>
                <a:lnTo>
                  <a:pt x="185" y="979"/>
                </a:lnTo>
                <a:lnTo>
                  <a:pt x="134" y="1047"/>
                </a:lnTo>
                <a:lnTo>
                  <a:pt x="70" y="1047"/>
                </a:lnTo>
                <a:lnTo>
                  <a:pt x="38" y="1056"/>
                </a:lnTo>
                <a:lnTo>
                  <a:pt x="35" y="1063"/>
                </a:lnTo>
                <a:lnTo>
                  <a:pt x="38" y="1127"/>
                </a:lnTo>
                <a:lnTo>
                  <a:pt x="80" y="1184"/>
                </a:lnTo>
                <a:lnTo>
                  <a:pt x="64" y="1207"/>
                </a:lnTo>
                <a:lnTo>
                  <a:pt x="64" y="1341"/>
                </a:lnTo>
                <a:lnTo>
                  <a:pt x="32" y="1383"/>
                </a:lnTo>
                <a:lnTo>
                  <a:pt x="64" y="1335"/>
                </a:lnTo>
                <a:lnTo>
                  <a:pt x="108" y="1363"/>
                </a:lnTo>
                <a:lnTo>
                  <a:pt x="108" y="1472"/>
                </a:lnTo>
                <a:lnTo>
                  <a:pt x="80" y="1501"/>
                </a:lnTo>
                <a:lnTo>
                  <a:pt x="99" y="1539"/>
                </a:lnTo>
                <a:lnTo>
                  <a:pt x="156" y="1571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2" y="1584"/>
                </a:lnTo>
                <a:lnTo>
                  <a:pt x="236" y="1578"/>
                </a:lnTo>
                <a:lnTo>
                  <a:pt x="236" y="1587"/>
                </a:lnTo>
                <a:lnTo>
                  <a:pt x="240" y="1578"/>
                </a:lnTo>
                <a:lnTo>
                  <a:pt x="288" y="1523"/>
                </a:lnTo>
                <a:lnTo>
                  <a:pt x="329" y="1491"/>
                </a:lnTo>
                <a:lnTo>
                  <a:pt x="377" y="1533"/>
                </a:lnTo>
                <a:lnTo>
                  <a:pt x="367" y="1578"/>
                </a:lnTo>
                <a:lnTo>
                  <a:pt x="396" y="1610"/>
                </a:lnTo>
                <a:lnTo>
                  <a:pt x="419" y="1610"/>
                </a:lnTo>
                <a:lnTo>
                  <a:pt x="444" y="1587"/>
                </a:lnTo>
                <a:lnTo>
                  <a:pt x="444" y="1591"/>
                </a:lnTo>
                <a:lnTo>
                  <a:pt x="444" y="1587"/>
                </a:lnTo>
                <a:lnTo>
                  <a:pt x="585" y="1482"/>
                </a:lnTo>
                <a:lnTo>
                  <a:pt x="591" y="1447"/>
                </a:lnTo>
                <a:lnTo>
                  <a:pt x="598" y="1415"/>
                </a:lnTo>
                <a:lnTo>
                  <a:pt x="633" y="1360"/>
                </a:lnTo>
                <a:lnTo>
                  <a:pt x="659" y="1258"/>
                </a:lnTo>
                <a:lnTo>
                  <a:pt x="707" y="1248"/>
                </a:lnTo>
                <a:lnTo>
                  <a:pt x="748" y="1210"/>
                </a:lnTo>
                <a:lnTo>
                  <a:pt x="857" y="1219"/>
                </a:lnTo>
                <a:lnTo>
                  <a:pt x="962" y="1133"/>
                </a:lnTo>
                <a:lnTo>
                  <a:pt x="956" y="1063"/>
                </a:lnTo>
                <a:lnTo>
                  <a:pt x="962" y="1063"/>
                </a:lnTo>
                <a:lnTo>
                  <a:pt x="953" y="995"/>
                </a:lnTo>
                <a:lnTo>
                  <a:pt x="1001" y="935"/>
                </a:lnTo>
                <a:lnTo>
                  <a:pt x="1055" y="919"/>
                </a:lnTo>
                <a:lnTo>
                  <a:pt x="1058" y="919"/>
                </a:lnTo>
                <a:lnTo>
                  <a:pt x="1090" y="947"/>
                </a:lnTo>
                <a:close/>
              </a:path>
            </a:pathLst>
          </a:custGeom>
          <a:solidFill>
            <a:srgbClr val="FFC000"/>
          </a:solidFill>
          <a:ln w="50800">
            <a:solidFill>
              <a:srgbClr val="FF3399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4" name="Freeform 1439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0 w 1090"/>
              <a:gd name="T1" fmla="*/ 910 h 1610"/>
              <a:gd name="T2" fmla="*/ 1078 w 1090"/>
              <a:gd name="T3" fmla="*/ 848 h 1610"/>
              <a:gd name="T4" fmla="*/ 1003 w 1090"/>
              <a:gd name="T5" fmla="*/ 465 h 1610"/>
              <a:gd name="T6" fmla="*/ 908 w 1090"/>
              <a:gd name="T7" fmla="*/ 398 h 1610"/>
              <a:gd name="T8" fmla="*/ 793 w 1090"/>
              <a:gd name="T9" fmla="*/ 365 h 1610"/>
              <a:gd name="T10" fmla="*/ 603 w 1090"/>
              <a:gd name="T11" fmla="*/ 338 h 1610"/>
              <a:gd name="T12" fmla="*/ 550 w 1090"/>
              <a:gd name="T13" fmla="*/ 320 h 1610"/>
              <a:gd name="T14" fmla="*/ 485 w 1090"/>
              <a:gd name="T15" fmla="*/ 383 h 1610"/>
              <a:gd name="T16" fmla="*/ 435 w 1090"/>
              <a:gd name="T17" fmla="*/ 315 h 1610"/>
              <a:gd name="T18" fmla="*/ 465 w 1090"/>
              <a:gd name="T19" fmla="*/ 288 h 1610"/>
              <a:gd name="T20" fmla="*/ 510 w 1090"/>
              <a:gd name="T21" fmla="*/ 303 h 1610"/>
              <a:gd name="T22" fmla="*/ 443 w 1090"/>
              <a:gd name="T23" fmla="*/ 190 h 1610"/>
              <a:gd name="T24" fmla="*/ 440 w 1090"/>
              <a:gd name="T25" fmla="*/ 180 h 1610"/>
              <a:gd name="T26" fmla="*/ 373 w 1090"/>
              <a:gd name="T27" fmla="*/ 108 h 1610"/>
              <a:gd name="T28" fmla="*/ 295 w 1090"/>
              <a:gd name="T29" fmla="*/ 48 h 1610"/>
              <a:gd name="T30" fmla="*/ 160 w 1090"/>
              <a:gd name="T31" fmla="*/ 0 h 1610"/>
              <a:gd name="T32" fmla="*/ 120 w 1090"/>
              <a:gd name="T33" fmla="*/ 135 h 1610"/>
              <a:gd name="T34" fmla="*/ 0 w 1090"/>
              <a:gd name="T35" fmla="*/ 280 h 1610"/>
              <a:gd name="T36" fmla="*/ 108 w 1090"/>
              <a:gd name="T37" fmla="*/ 393 h 1610"/>
              <a:gd name="T38" fmla="*/ 118 w 1090"/>
              <a:gd name="T39" fmla="*/ 448 h 1610"/>
              <a:gd name="T40" fmla="*/ 118 w 1090"/>
              <a:gd name="T41" fmla="*/ 453 h 1610"/>
              <a:gd name="T42" fmla="*/ 133 w 1090"/>
              <a:gd name="T43" fmla="*/ 463 h 1610"/>
              <a:gd name="T44" fmla="*/ 155 w 1090"/>
              <a:gd name="T45" fmla="*/ 468 h 1610"/>
              <a:gd name="T46" fmla="*/ 170 w 1090"/>
              <a:gd name="T47" fmla="*/ 468 h 1610"/>
              <a:gd name="T48" fmla="*/ 175 w 1090"/>
              <a:gd name="T49" fmla="*/ 458 h 1610"/>
              <a:gd name="T50" fmla="*/ 180 w 1090"/>
              <a:gd name="T51" fmla="*/ 423 h 1610"/>
              <a:gd name="T52" fmla="*/ 185 w 1090"/>
              <a:gd name="T53" fmla="*/ 383 h 1610"/>
              <a:gd name="T54" fmla="*/ 188 w 1090"/>
              <a:gd name="T55" fmla="*/ 360 h 1610"/>
              <a:gd name="T56" fmla="*/ 230 w 1090"/>
              <a:gd name="T57" fmla="*/ 353 h 1610"/>
              <a:gd name="T58" fmla="*/ 280 w 1090"/>
              <a:gd name="T59" fmla="*/ 475 h 1610"/>
              <a:gd name="T60" fmla="*/ 358 w 1090"/>
              <a:gd name="T61" fmla="*/ 583 h 1610"/>
              <a:gd name="T62" fmla="*/ 313 w 1090"/>
              <a:gd name="T63" fmla="*/ 828 h 1610"/>
              <a:gd name="T64" fmla="*/ 185 w 1090"/>
              <a:gd name="T65" fmla="*/ 980 h 1610"/>
              <a:gd name="T66" fmla="*/ 70 w 1090"/>
              <a:gd name="T67" fmla="*/ 1048 h 1610"/>
              <a:gd name="T68" fmla="*/ 35 w 1090"/>
              <a:gd name="T69" fmla="*/ 1063 h 1610"/>
              <a:gd name="T70" fmla="*/ 80 w 1090"/>
              <a:gd name="T71" fmla="*/ 1185 h 1610"/>
              <a:gd name="T72" fmla="*/ 63 w 1090"/>
              <a:gd name="T73" fmla="*/ 1343 h 1610"/>
              <a:gd name="T74" fmla="*/ 63 w 1090"/>
              <a:gd name="T75" fmla="*/ 1335 h 1610"/>
              <a:gd name="T76" fmla="*/ 108 w 1090"/>
              <a:gd name="T77" fmla="*/ 1473 h 1610"/>
              <a:gd name="T78" fmla="*/ 98 w 1090"/>
              <a:gd name="T79" fmla="*/ 1540 h 1610"/>
              <a:gd name="T80" fmla="*/ 153 w 1090"/>
              <a:gd name="T81" fmla="*/ 1575 h 1610"/>
              <a:gd name="T82" fmla="*/ 195 w 1090"/>
              <a:gd name="T83" fmla="*/ 1578 h 1610"/>
              <a:gd name="T84" fmla="*/ 235 w 1090"/>
              <a:gd name="T85" fmla="*/ 1578 h 1610"/>
              <a:gd name="T86" fmla="*/ 240 w 1090"/>
              <a:gd name="T87" fmla="*/ 1578 h 1610"/>
              <a:gd name="T88" fmla="*/ 328 w 1090"/>
              <a:gd name="T89" fmla="*/ 1493 h 1610"/>
              <a:gd name="T90" fmla="*/ 365 w 1090"/>
              <a:gd name="T91" fmla="*/ 1578 h 1610"/>
              <a:gd name="T92" fmla="*/ 418 w 1090"/>
              <a:gd name="T93" fmla="*/ 1610 h 1610"/>
              <a:gd name="T94" fmla="*/ 443 w 1090"/>
              <a:gd name="T95" fmla="*/ 1593 h 1610"/>
              <a:gd name="T96" fmla="*/ 585 w 1090"/>
              <a:gd name="T97" fmla="*/ 1483 h 1610"/>
              <a:gd name="T98" fmla="*/ 598 w 1090"/>
              <a:gd name="T99" fmla="*/ 1415 h 1610"/>
              <a:gd name="T100" fmla="*/ 658 w 1090"/>
              <a:gd name="T101" fmla="*/ 1258 h 1610"/>
              <a:gd name="T102" fmla="*/ 748 w 1090"/>
              <a:gd name="T103" fmla="*/ 1210 h 1610"/>
              <a:gd name="T104" fmla="*/ 960 w 1090"/>
              <a:gd name="T105" fmla="*/ 1133 h 1610"/>
              <a:gd name="T106" fmla="*/ 960 w 1090"/>
              <a:gd name="T107" fmla="*/ 1063 h 1610"/>
              <a:gd name="T108" fmla="*/ 1000 w 1090"/>
              <a:gd name="T109" fmla="*/ 935 h 1610"/>
              <a:gd name="T110" fmla="*/ 1058 w 1090"/>
              <a:gd name="T111" fmla="*/ 92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8"/>
                </a:moveTo>
                <a:lnTo>
                  <a:pt x="1040" y="910"/>
                </a:lnTo>
                <a:lnTo>
                  <a:pt x="1048" y="875"/>
                </a:lnTo>
                <a:lnTo>
                  <a:pt x="1078" y="848"/>
                </a:lnTo>
                <a:lnTo>
                  <a:pt x="1050" y="638"/>
                </a:lnTo>
                <a:lnTo>
                  <a:pt x="1003" y="465"/>
                </a:lnTo>
                <a:lnTo>
                  <a:pt x="960" y="453"/>
                </a:lnTo>
                <a:lnTo>
                  <a:pt x="908" y="398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3" y="338"/>
                </a:lnTo>
                <a:lnTo>
                  <a:pt x="565" y="285"/>
                </a:lnTo>
                <a:lnTo>
                  <a:pt x="550" y="320"/>
                </a:lnTo>
                <a:lnTo>
                  <a:pt x="550" y="373"/>
                </a:lnTo>
                <a:lnTo>
                  <a:pt x="485" y="383"/>
                </a:lnTo>
                <a:lnTo>
                  <a:pt x="470" y="330"/>
                </a:lnTo>
                <a:lnTo>
                  <a:pt x="435" y="315"/>
                </a:lnTo>
                <a:lnTo>
                  <a:pt x="430" y="288"/>
                </a:lnTo>
                <a:lnTo>
                  <a:pt x="465" y="288"/>
                </a:lnTo>
                <a:lnTo>
                  <a:pt x="488" y="315"/>
                </a:lnTo>
                <a:lnTo>
                  <a:pt x="510" y="303"/>
                </a:lnTo>
                <a:lnTo>
                  <a:pt x="485" y="223"/>
                </a:lnTo>
                <a:lnTo>
                  <a:pt x="443" y="190"/>
                </a:lnTo>
                <a:lnTo>
                  <a:pt x="443" y="180"/>
                </a:lnTo>
                <a:lnTo>
                  <a:pt x="440" y="180"/>
                </a:lnTo>
                <a:lnTo>
                  <a:pt x="373" y="148"/>
                </a:lnTo>
                <a:lnTo>
                  <a:pt x="373" y="108"/>
                </a:lnTo>
                <a:lnTo>
                  <a:pt x="293" y="53"/>
                </a:lnTo>
                <a:lnTo>
                  <a:pt x="295" y="48"/>
                </a:lnTo>
                <a:lnTo>
                  <a:pt x="260" y="45"/>
                </a:lnTo>
                <a:lnTo>
                  <a:pt x="160" y="0"/>
                </a:lnTo>
                <a:lnTo>
                  <a:pt x="115" y="30"/>
                </a:lnTo>
                <a:lnTo>
                  <a:pt x="120" y="135"/>
                </a:lnTo>
                <a:lnTo>
                  <a:pt x="95" y="190"/>
                </a:lnTo>
                <a:lnTo>
                  <a:pt x="0" y="280"/>
                </a:lnTo>
                <a:lnTo>
                  <a:pt x="3" y="330"/>
                </a:lnTo>
                <a:lnTo>
                  <a:pt x="108" y="393"/>
                </a:lnTo>
                <a:lnTo>
                  <a:pt x="118" y="453"/>
                </a:lnTo>
                <a:lnTo>
                  <a:pt x="118" y="448"/>
                </a:lnTo>
                <a:lnTo>
                  <a:pt x="115" y="448"/>
                </a:lnTo>
                <a:lnTo>
                  <a:pt x="118" y="453"/>
                </a:lnTo>
                <a:lnTo>
                  <a:pt x="123" y="458"/>
                </a:lnTo>
                <a:lnTo>
                  <a:pt x="133" y="463"/>
                </a:lnTo>
                <a:lnTo>
                  <a:pt x="143" y="465"/>
                </a:lnTo>
                <a:lnTo>
                  <a:pt x="155" y="468"/>
                </a:lnTo>
                <a:lnTo>
                  <a:pt x="165" y="475"/>
                </a:lnTo>
                <a:lnTo>
                  <a:pt x="170" y="468"/>
                </a:lnTo>
                <a:lnTo>
                  <a:pt x="175" y="465"/>
                </a:lnTo>
                <a:lnTo>
                  <a:pt x="175" y="458"/>
                </a:lnTo>
                <a:lnTo>
                  <a:pt x="175" y="443"/>
                </a:lnTo>
                <a:lnTo>
                  <a:pt x="180" y="423"/>
                </a:lnTo>
                <a:lnTo>
                  <a:pt x="185" y="400"/>
                </a:lnTo>
                <a:lnTo>
                  <a:pt x="185" y="383"/>
                </a:lnTo>
                <a:lnTo>
                  <a:pt x="188" y="373"/>
                </a:lnTo>
                <a:lnTo>
                  <a:pt x="188" y="360"/>
                </a:lnTo>
                <a:lnTo>
                  <a:pt x="190" y="355"/>
                </a:lnTo>
                <a:lnTo>
                  <a:pt x="230" y="353"/>
                </a:lnTo>
                <a:lnTo>
                  <a:pt x="240" y="383"/>
                </a:lnTo>
                <a:lnTo>
                  <a:pt x="280" y="475"/>
                </a:lnTo>
                <a:lnTo>
                  <a:pt x="303" y="563"/>
                </a:lnTo>
                <a:lnTo>
                  <a:pt x="358" y="583"/>
                </a:lnTo>
                <a:lnTo>
                  <a:pt x="373" y="768"/>
                </a:lnTo>
                <a:lnTo>
                  <a:pt x="313" y="828"/>
                </a:lnTo>
                <a:lnTo>
                  <a:pt x="270" y="935"/>
                </a:lnTo>
                <a:lnTo>
                  <a:pt x="185" y="980"/>
                </a:lnTo>
                <a:lnTo>
                  <a:pt x="133" y="1048"/>
                </a:lnTo>
                <a:lnTo>
                  <a:pt x="70" y="1048"/>
                </a:lnTo>
                <a:lnTo>
                  <a:pt x="38" y="1058"/>
                </a:lnTo>
                <a:lnTo>
                  <a:pt x="35" y="1063"/>
                </a:lnTo>
                <a:lnTo>
                  <a:pt x="38" y="1128"/>
                </a:lnTo>
                <a:lnTo>
                  <a:pt x="80" y="1185"/>
                </a:lnTo>
                <a:lnTo>
                  <a:pt x="63" y="1208"/>
                </a:lnTo>
                <a:lnTo>
                  <a:pt x="63" y="1343"/>
                </a:lnTo>
                <a:lnTo>
                  <a:pt x="30" y="1383"/>
                </a:lnTo>
                <a:lnTo>
                  <a:pt x="63" y="1335"/>
                </a:lnTo>
                <a:lnTo>
                  <a:pt x="108" y="1363"/>
                </a:lnTo>
                <a:lnTo>
                  <a:pt x="108" y="1473"/>
                </a:lnTo>
                <a:lnTo>
                  <a:pt x="80" y="1503"/>
                </a:lnTo>
                <a:lnTo>
                  <a:pt x="98" y="1540"/>
                </a:lnTo>
                <a:lnTo>
                  <a:pt x="155" y="1573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0" y="1585"/>
                </a:lnTo>
                <a:lnTo>
                  <a:pt x="235" y="1578"/>
                </a:lnTo>
                <a:lnTo>
                  <a:pt x="235" y="1588"/>
                </a:lnTo>
                <a:lnTo>
                  <a:pt x="240" y="1578"/>
                </a:lnTo>
                <a:lnTo>
                  <a:pt x="288" y="1523"/>
                </a:lnTo>
                <a:lnTo>
                  <a:pt x="328" y="1493"/>
                </a:lnTo>
                <a:lnTo>
                  <a:pt x="375" y="1533"/>
                </a:lnTo>
                <a:lnTo>
                  <a:pt x="365" y="1578"/>
                </a:lnTo>
                <a:lnTo>
                  <a:pt x="395" y="1610"/>
                </a:lnTo>
                <a:lnTo>
                  <a:pt x="418" y="1610"/>
                </a:lnTo>
                <a:lnTo>
                  <a:pt x="443" y="1588"/>
                </a:lnTo>
                <a:lnTo>
                  <a:pt x="443" y="1593"/>
                </a:lnTo>
                <a:lnTo>
                  <a:pt x="443" y="1588"/>
                </a:lnTo>
                <a:lnTo>
                  <a:pt x="585" y="1483"/>
                </a:lnTo>
                <a:lnTo>
                  <a:pt x="590" y="1448"/>
                </a:lnTo>
                <a:lnTo>
                  <a:pt x="598" y="1415"/>
                </a:lnTo>
                <a:lnTo>
                  <a:pt x="633" y="1360"/>
                </a:lnTo>
                <a:lnTo>
                  <a:pt x="658" y="1258"/>
                </a:lnTo>
                <a:lnTo>
                  <a:pt x="705" y="1248"/>
                </a:lnTo>
                <a:lnTo>
                  <a:pt x="748" y="1210"/>
                </a:lnTo>
                <a:lnTo>
                  <a:pt x="855" y="1220"/>
                </a:lnTo>
                <a:lnTo>
                  <a:pt x="960" y="1133"/>
                </a:lnTo>
                <a:lnTo>
                  <a:pt x="955" y="1063"/>
                </a:lnTo>
                <a:lnTo>
                  <a:pt x="960" y="1063"/>
                </a:lnTo>
                <a:lnTo>
                  <a:pt x="953" y="995"/>
                </a:lnTo>
                <a:lnTo>
                  <a:pt x="1000" y="935"/>
                </a:lnTo>
                <a:lnTo>
                  <a:pt x="1055" y="920"/>
                </a:lnTo>
                <a:lnTo>
                  <a:pt x="1058" y="920"/>
                </a:lnTo>
                <a:lnTo>
                  <a:pt x="1090" y="948"/>
                </a:lnTo>
              </a:path>
            </a:pathLst>
          </a:cu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5" name="Freeform 1438"/>
          <p:cNvSpPr>
            <a:spLocks/>
          </p:cNvSpPr>
          <p:nvPr/>
        </p:nvSpPr>
        <p:spPr bwMode="auto">
          <a:xfrm>
            <a:off x="6470978" y="3643672"/>
            <a:ext cx="7566" cy="0"/>
          </a:xfrm>
          <a:custGeom>
            <a:avLst/>
            <a:gdLst>
              <a:gd name="T0" fmla="*/ 0 w 7"/>
              <a:gd name="T1" fmla="*/ 7 w 7"/>
              <a:gd name="T2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6" name="Freeform 1437"/>
          <p:cNvSpPr>
            <a:spLocks/>
          </p:cNvSpPr>
          <p:nvPr/>
        </p:nvSpPr>
        <p:spPr bwMode="auto">
          <a:xfrm>
            <a:off x="6478544" y="3643672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7" name="Freeform 1436"/>
          <p:cNvSpPr>
            <a:spLocks/>
          </p:cNvSpPr>
          <p:nvPr/>
        </p:nvSpPr>
        <p:spPr bwMode="auto">
          <a:xfrm>
            <a:off x="7731838" y="1631340"/>
            <a:ext cx="231998" cy="325303"/>
          </a:xfrm>
          <a:custGeom>
            <a:avLst/>
            <a:gdLst>
              <a:gd name="T0" fmla="*/ 93 w 230"/>
              <a:gd name="T1" fmla="*/ 80 h 323"/>
              <a:gd name="T2" fmla="*/ 131 w 230"/>
              <a:gd name="T3" fmla="*/ 90 h 323"/>
              <a:gd name="T4" fmla="*/ 208 w 230"/>
              <a:gd name="T5" fmla="*/ 0 h 323"/>
              <a:gd name="T6" fmla="*/ 230 w 230"/>
              <a:gd name="T7" fmla="*/ 3 h 323"/>
              <a:gd name="T8" fmla="*/ 214 w 230"/>
              <a:gd name="T9" fmla="*/ 42 h 323"/>
              <a:gd name="T10" fmla="*/ 214 w 230"/>
              <a:gd name="T11" fmla="*/ 106 h 323"/>
              <a:gd name="T12" fmla="*/ 166 w 230"/>
              <a:gd name="T13" fmla="*/ 141 h 323"/>
              <a:gd name="T14" fmla="*/ 147 w 230"/>
              <a:gd name="T15" fmla="*/ 202 h 323"/>
              <a:gd name="T16" fmla="*/ 202 w 230"/>
              <a:gd name="T17" fmla="*/ 218 h 323"/>
              <a:gd name="T18" fmla="*/ 208 w 230"/>
              <a:gd name="T19" fmla="*/ 282 h 323"/>
              <a:gd name="T20" fmla="*/ 182 w 230"/>
              <a:gd name="T21" fmla="*/ 323 h 323"/>
              <a:gd name="T22" fmla="*/ 179 w 230"/>
              <a:gd name="T23" fmla="*/ 323 h 323"/>
              <a:gd name="T24" fmla="*/ 3 w 230"/>
              <a:gd name="T25" fmla="*/ 310 h 323"/>
              <a:gd name="T26" fmla="*/ 0 w 230"/>
              <a:gd name="T27" fmla="*/ 278 h 323"/>
              <a:gd name="T28" fmla="*/ 93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3" y="80"/>
                </a:moveTo>
                <a:lnTo>
                  <a:pt x="131" y="90"/>
                </a:lnTo>
                <a:lnTo>
                  <a:pt x="208" y="0"/>
                </a:lnTo>
                <a:lnTo>
                  <a:pt x="230" y="3"/>
                </a:lnTo>
                <a:lnTo>
                  <a:pt x="214" y="42"/>
                </a:lnTo>
                <a:lnTo>
                  <a:pt x="214" y="106"/>
                </a:lnTo>
                <a:lnTo>
                  <a:pt x="166" y="141"/>
                </a:lnTo>
                <a:lnTo>
                  <a:pt x="147" y="202"/>
                </a:lnTo>
                <a:lnTo>
                  <a:pt x="202" y="218"/>
                </a:lnTo>
                <a:lnTo>
                  <a:pt x="208" y="282"/>
                </a:lnTo>
                <a:lnTo>
                  <a:pt x="182" y="323"/>
                </a:lnTo>
                <a:lnTo>
                  <a:pt x="179" y="323"/>
                </a:lnTo>
                <a:lnTo>
                  <a:pt x="3" y="310"/>
                </a:lnTo>
                <a:lnTo>
                  <a:pt x="0" y="278"/>
                </a:lnTo>
                <a:lnTo>
                  <a:pt x="93" y="8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8" name="Freeform 1435"/>
          <p:cNvSpPr>
            <a:spLocks/>
          </p:cNvSpPr>
          <p:nvPr/>
        </p:nvSpPr>
        <p:spPr bwMode="auto">
          <a:xfrm>
            <a:off x="7731838" y="1631340"/>
            <a:ext cx="231998" cy="327823"/>
          </a:xfrm>
          <a:custGeom>
            <a:avLst/>
            <a:gdLst>
              <a:gd name="T0" fmla="*/ 95 w 230"/>
              <a:gd name="T1" fmla="*/ 80 h 323"/>
              <a:gd name="T2" fmla="*/ 133 w 230"/>
              <a:gd name="T3" fmla="*/ 89 h 323"/>
              <a:gd name="T4" fmla="*/ 210 w 230"/>
              <a:gd name="T5" fmla="*/ 0 h 323"/>
              <a:gd name="T6" fmla="*/ 230 w 230"/>
              <a:gd name="T7" fmla="*/ 5 h 323"/>
              <a:gd name="T8" fmla="*/ 215 w 230"/>
              <a:gd name="T9" fmla="*/ 42 h 323"/>
              <a:gd name="T10" fmla="*/ 215 w 230"/>
              <a:gd name="T11" fmla="*/ 107 h 323"/>
              <a:gd name="T12" fmla="*/ 168 w 230"/>
              <a:gd name="T13" fmla="*/ 142 h 323"/>
              <a:gd name="T14" fmla="*/ 148 w 230"/>
              <a:gd name="T15" fmla="*/ 201 h 323"/>
              <a:gd name="T16" fmla="*/ 203 w 230"/>
              <a:gd name="T17" fmla="*/ 219 h 323"/>
              <a:gd name="T18" fmla="*/ 210 w 230"/>
              <a:gd name="T19" fmla="*/ 281 h 323"/>
              <a:gd name="T20" fmla="*/ 183 w 230"/>
              <a:gd name="T21" fmla="*/ 323 h 323"/>
              <a:gd name="T22" fmla="*/ 180 w 230"/>
              <a:gd name="T23" fmla="*/ 323 h 323"/>
              <a:gd name="T24" fmla="*/ 5 w 230"/>
              <a:gd name="T25" fmla="*/ 308 h 323"/>
              <a:gd name="T26" fmla="*/ 0 w 230"/>
              <a:gd name="T27" fmla="*/ 278 h 323"/>
              <a:gd name="T28" fmla="*/ 95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5" y="80"/>
                </a:moveTo>
                <a:lnTo>
                  <a:pt x="133" y="89"/>
                </a:lnTo>
                <a:lnTo>
                  <a:pt x="210" y="0"/>
                </a:lnTo>
                <a:lnTo>
                  <a:pt x="230" y="5"/>
                </a:lnTo>
                <a:lnTo>
                  <a:pt x="215" y="42"/>
                </a:lnTo>
                <a:lnTo>
                  <a:pt x="215" y="107"/>
                </a:lnTo>
                <a:lnTo>
                  <a:pt x="168" y="142"/>
                </a:lnTo>
                <a:lnTo>
                  <a:pt x="148" y="201"/>
                </a:lnTo>
                <a:lnTo>
                  <a:pt x="203" y="219"/>
                </a:lnTo>
                <a:lnTo>
                  <a:pt x="210" y="281"/>
                </a:lnTo>
                <a:lnTo>
                  <a:pt x="183" y="323"/>
                </a:lnTo>
                <a:lnTo>
                  <a:pt x="180" y="323"/>
                </a:lnTo>
                <a:lnTo>
                  <a:pt x="5" y="308"/>
                </a:lnTo>
                <a:lnTo>
                  <a:pt x="0" y="278"/>
                </a:lnTo>
                <a:lnTo>
                  <a:pt x="95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9" name="Freeform 1434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0" name="Freeform 1433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1" name="Freeform 1432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2" name="Freeform 1431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3" name="Freeform 1430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4" name="Freeform 1429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5" name="Freeform 1428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6" name="Freeform 1427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7" name="Freeform 1426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8" name="Freeform 1425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9" name="Freeform 1424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0" name="Freeform 1423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1" name="Freeform 142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2" name="Freeform 1421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3" name="Freeform 1420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4" name="Freeform 1419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5" name="Freeform 1418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6" name="Freeform 1417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Freeform 1416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Freeform 1415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9" name="Freeform 1414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0" name="Freeform 1413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1" name="Freeform 141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2" name="Freeform 1411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3" name="Freeform 1410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9 h 304"/>
              <a:gd name="T2" fmla="*/ 67 w 230"/>
              <a:gd name="T3" fmla="*/ 0 h 304"/>
              <a:gd name="T4" fmla="*/ 105 w 230"/>
              <a:gd name="T5" fmla="*/ 32 h 304"/>
              <a:gd name="T6" fmla="*/ 137 w 230"/>
              <a:gd name="T7" fmla="*/ 35 h 304"/>
              <a:gd name="T8" fmla="*/ 195 w 230"/>
              <a:gd name="T9" fmla="*/ 73 h 304"/>
              <a:gd name="T10" fmla="*/ 230 w 230"/>
              <a:gd name="T11" fmla="*/ 102 h 304"/>
              <a:gd name="T12" fmla="*/ 195 w 230"/>
              <a:gd name="T13" fmla="*/ 160 h 304"/>
              <a:gd name="T14" fmla="*/ 192 w 230"/>
              <a:gd name="T15" fmla="*/ 268 h 304"/>
              <a:gd name="T16" fmla="*/ 96 w 230"/>
              <a:gd name="T17" fmla="*/ 304 h 304"/>
              <a:gd name="T18" fmla="*/ 48 w 230"/>
              <a:gd name="T19" fmla="*/ 304 h 304"/>
              <a:gd name="T20" fmla="*/ 0 w 230"/>
              <a:gd name="T21" fmla="*/ 281 h 304"/>
              <a:gd name="T22" fmla="*/ 3 w 230"/>
              <a:gd name="T23" fmla="*/ 252 h 304"/>
              <a:gd name="T24" fmla="*/ 70 w 230"/>
              <a:gd name="T25" fmla="*/ 265 h 304"/>
              <a:gd name="T26" fmla="*/ 73 w 230"/>
              <a:gd name="T27" fmla="*/ 230 h 304"/>
              <a:gd name="T28" fmla="*/ 38 w 230"/>
              <a:gd name="T29" fmla="*/ 201 h 304"/>
              <a:gd name="T30" fmla="*/ 51 w 230"/>
              <a:gd name="T31" fmla="*/ 160 h 304"/>
              <a:gd name="T32" fmla="*/ 0 w 230"/>
              <a:gd name="T33" fmla="*/ 16 h 304"/>
              <a:gd name="T34" fmla="*/ 0 w 230"/>
              <a:gd name="T35" fmla="*/ 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9"/>
                </a:moveTo>
                <a:lnTo>
                  <a:pt x="67" y="0"/>
                </a:lnTo>
                <a:lnTo>
                  <a:pt x="105" y="32"/>
                </a:lnTo>
                <a:lnTo>
                  <a:pt x="137" y="35"/>
                </a:lnTo>
                <a:lnTo>
                  <a:pt x="195" y="73"/>
                </a:lnTo>
                <a:lnTo>
                  <a:pt x="230" y="102"/>
                </a:lnTo>
                <a:lnTo>
                  <a:pt x="195" y="160"/>
                </a:lnTo>
                <a:lnTo>
                  <a:pt x="192" y="268"/>
                </a:lnTo>
                <a:lnTo>
                  <a:pt x="96" y="304"/>
                </a:lnTo>
                <a:lnTo>
                  <a:pt x="48" y="304"/>
                </a:lnTo>
                <a:lnTo>
                  <a:pt x="0" y="281"/>
                </a:lnTo>
                <a:lnTo>
                  <a:pt x="3" y="252"/>
                </a:lnTo>
                <a:lnTo>
                  <a:pt x="70" y="265"/>
                </a:lnTo>
                <a:lnTo>
                  <a:pt x="73" y="230"/>
                </a:lnTo>
                <a:lnTo>
                  <a:pt x="38" y="201"/>
                </a:lnTo>
                <a:lnTo>
                  <a:pt x="51" y="160"/>
                </a:lnTo>
                <a:lnTo>
                  <a:pt x="0" y="16"/>
                </a:lnTo>
                <a:lnTo>
                  <a:pt x="0" y="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Freeform 1409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10 h 304"/>
              <a:gd name="T2" fmla="*/ 68 w 230"/>
              <a:gd name="T3" fmla="*/ 0 h 304"/>
              <a:gd name="T4" fmla="*/ 105 w 230"/>
              <a:gd name="T5" fmla="*/ 32 h 304"/>
              <a:gd name="T6" fmla="*/ 138 w 230"/>
              <a:gd name="T7" fmla="*/ 35 h 304"/>
              <a:gd name="T8" fmla="*/ 195 w 230"/>
              <a:gd name="T9" fmla="*/ 72 h 304"/>
              <a:gd name="T10" fmla="*/ 230 w 230"/>
              <a:gd name="T11" fmla="*/ 102 h 304"/>
              <a:gd name="T12" fmla="*/ 195 w 230"/>
              <a:gd name="T13" fmla="*/ 159 h 304"/>
              <a:gd name="T14" fmla="*/ 193 w 230"/>
              <a:gd name="T15" fmla="*/ 267 h 304"/>
              <a:gd name="T16" fmla="*/ 95 w 230"/>
              <a:gd name="T17" fmla="*/ 304 h 304"/>
              <a:gd name="T18" fmla="*/ 48 w 230"/>
              <a:gd name="T19" fmla="*/ 304 h 304"/>
              <a:gd name="T20" fmla="*/ 0 w 230"/>
              <a:gd name="T21" fmla="*/ 282 h 304"/>
              <a:gd name="T22" fmla="*/ 3 w 230"/>
              <a:gd name="T23" fmla="*/ 252 h 304"/>
              <a:gd name="T24" fmla="*/ 70 w 230"/>
              <a:gd name="T25" fmla="*/ 264 h 304"/>
              <a:gd name="T26" fmla="*/ 73 w 230"/>
              <a:gd name="T27" fmla="*/ 229 h 304"/>
              <a:gd name="T28" fmla="*/ 38 w 230"/>
              <a:gd name="T29" fmla="*/ 202 h 304"/>
              <a:gd name="T30" fmla="*/ 50 w 230"/>
              <a:gd name="T31" fmla="*/ 159 h 304"/>
              <a:gd name="T32" fmla="*/ 0 w 230"/>
              <a:gd name="T33" fmla="*/ 17 h 304"/>
              <a:gd name="T34" fmla="*/ 0 w 230"/>
              <a:gd name="T35" fmla="*/ 1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10"/>
                </a:moveTo>
                <a:lnTo>
                  <a:pt x="68" y="0"/>
                </a:lnTo>
                <a:lnTo>
                  <a:pt x="105" y="32"/>
                </a:lnTo>
                <a:lnTo>
                  <a:pt x="138" y="35"/>
                </a:lnTo>
                <a:lnTo>
                  <a:pt x="195" y="72"/>
                </a:lnTo>
                <a:lnTo>
                  <a:pt x="230" y="102"/>
                </a:lnTo>
                <a:lnTo>
                  <a:pt x="195" y="159"/>
                </a:lnTo>
                <a:lnTo>
                  <a:pt x="193" y="267"/>
                </a:lnTo>
                <a:lnTo>
                  <a:pt x="95" y="304"/>
                </a:lnTo>
                <a:lnTo>
                  <a:pt x="48" y="304"/>
                </a:lnTo>
                <a:lnTo>
                  <a:pt x="0" y="282"/>
                </a:lnTo>
                <a:lnTo>
                  <a:pt x="3" y="252"/>
                </a:lnTo>
                <a:lnTo>
                  <a:pt x="70" y="264"/>
                </a:lnTo>
                <a:lnTo>
                  <a:pt x="73" y="229"/>
                </a:lnTo>
                <a:lnTo>
                  <a:pt x="38" y="202"/>
                </a:lnTo>
                <a:lnTo>
                  <a:pt x="50" y="159"/>
                </a:lnTo>
                <a:lnTo>
                  <a:pt x="0" y="17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5" name="Freeform 1408"/>
          <p:cNvSpPr>
            <a:spLocks/>
          </p:cNvSpPr>
          <p:nvPr/>
        </p:nvSpPr>
        <p:spPr bwMode="auto">
          <a:xfrm>
            <a:off x="7694013" y="1913773"/>
            <a:ext cx="247128" cy="335389"/>
          </a:xfrm>
          <a:custGeom>
            <a:avLst/>
            <a:gdLst>
              <a:gd name="T0" fmla="*/ 246 w 246"/>
              <a:gd name="T1" fmla="*/ 4 h 333"/>
              <a:gd name="T2" fmla="*/ 217 w 246"/>
              <a:gd name="T3" fmla="*/ 45 h 333"/>
              <a:gd name="T4" fmla="*/ 224 w 246"/>
              <a:gd name="T5" fmla="*/ 109 h 333"/>
              <a:gd name="T6" fmla="*/ 153 w 246"/>
              <a:gd name="T7" fmla="*/ 109 h 333"/>
              <a:gd name="T8" fmla="*/ 96 w 246"/>
              <a:gd name="T9" fmla="*/ 231 h 333"/>
              <a:gd name="T10" fmla="*/ 108 w 246"/>
              <a:gd name="T11" fmla="*/ 269 h 333"/>
              <a:gd name="T12" fmla="*/ 45 w 246"/>
              <a:gd name="T13" fmla="*/ 295 h 333"/>
              <a:gd name="T14" fmla="*/ 16 w 246"/>
              <a:gd name="T15" fmla="*/ 333 h 333"/>
              <a:gd name="T16" fmla="*/ 0 w 246"/>
              <a:gd name="T17" fmla="*/ 250 h 333"/>
              <a:gd name="T18" fmla="*/ 41 w 246"/>
              <a:gd name="T19" fmla="*/ 240 h 333"/>
              <a:gd name="T20" fmla="*/ 51 w 246"/>
              <a:gd name="T21" fmla="*/ 180 h 333"/>
              <a:gd name="T22" fmla="*/ 32 w 246"/>
              <a:gd name="T23" fmla="*/ 180 h 333"/>
              <a:gd name="T24" fmla="*/ 0 w 246"/>
              <a:gd name="T25" fmla="*/ 96 h 333"/>
              <a:gd name="T26" fmla="*/ 45 w 246"/>
              <a:gd name="T27" fmla="*/ 42 h 333"/>
              <a:gd name="T28" fmla="*/ 38 w 246"/>
              <a:gd name="T29" fmla="*/ 0 h 333"/>
              <a:gd name="T30" fmla="*/ 41 w 246"/>
              <a:gd name="T31" fmla="*/ 32 h 333"/>
              <a:gd name="T32" fmla="*/ 217 w 246"/>
              <a:gd name="T33" fmla="*/ 45 h 333"/>
              <a:gd name="T34" fmla="*/ 220 w 246"/>
              <a:gd name="T35" fmla="*/ 45 h 333"/>
              <a:gd name="T36" fmla="*/ 246 w 246"/>
              <a:gd name="T37" fmla="*/ 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4"/>
                </a:moveTo>
                <a:lnTo>
                  <a:pt x="217" y="45"/>
                </a:lnTo>
                <a:lnTo>
                  <a:pt x="224" y="109"/>
                </a:lnTo>
                <a:lnTo>
                  <a:pt x="153" y="109"/>
                </a:lnTo>
                <a:lnTo>
                  <a:pt x="96" y="231"/>
                </a:lnTo>
                <a:lnTo>
                  <a:pt x="108" y="269"/>
                </a:lnTo>
                <a:lnTo>
                  <a:pt x="45" y="295"/>
                </a:lnTo>
                <a:lnTo>
                  <a:pt x="16" y="333"/>
                </a:lnTo>
                <a:lnTo>
                  <a:pt x="0" y="250"/>
                </a:lnTo>
                <a:lnTo>
                  <a:pt x="41" y="240"/>
                </a:lnTo>
                <a:lnTo>
                  <a:pt x="51" y="180"/>
                </a:lnTo>
                <a:lnTo>
                  <a:pt x="32" y="180"/>
                </a:lnTo>
                <a:lnTo>
                  <a:pt x="0" y="96"/>
                </a:lnTo>
                <a:lnTo>
                  <a:pt x="45" y="42"/>
                </a:lnTo>
                <a:lnTo>
                  <a:pt x="38" y="0"/>
                </a:lnTo>
                <a:lnTo>
                  <a:pt x="41" y="32"/>
                </a:lnTo>
                <a:lnTo>
                  <a:pt x="217" y="45"/>
                </a:lnTo>
                <a:lnTo>
                  <a:pt x="220" y="45"/>
                </a:lnTo>
                <a:lnTo>
                  <a:pt x="246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6" name="Freeform 1407"/>
          <p:cNvSpPr>
            <a:spLocks/>
          </p:cNvSpPr>
          <p:nvPr/>
        </p:nvSpPr>
        <p:spPr bwMode="auto">
          <a:xfrm>
            <a:off x="7694013" y="1913773"/>
            <a:ext cx="249649" cy="335389"/>
          </a:xfrm>
          <a:custGeom>
            <a:avLst/>
            <a:gdLst>
              <a:gd name="T0" fmla="*/ 246 w 246"/>
              <a:gd name="T1" fmla="*/ 3 h 333"/>
              <a:gd name="T2" fmla="*/ 216 w 246"/>
              <a:gd name="T3" fmla="*/ 45 h 333"/>
              <a:gd name="T4" fmla="*/ 224 w 246"/>
              <a:gd name="T5" fmla="*/ 108 h 333"/>
              <a:gd name="T6" fmla="*/ 152 w 246"/>
              <a:gd name="T7" fmla="*/ 108 h 333"/>
              <a:gd name="T8" fmla="*/ 97 w 246"/>
              <a:gd name="T9" fmla="*/ 230 h 333"/>
              <a:gd name="T10" fmla="*/ 107 w 246"/>
              <a:gd name="T11" fmla="*/ 268 h 333"/>
              <a:gd name="T12" fmla="*/ 45 w 246"/>
              <a:gd name="T13" fmla="*/ 295 h 333"/>
              <a:gd name="T14" fmla="*/ 17 w 246"/>
              <a:gd name="T15" fmla="*/ 333 h 333"/>
              <a:gd name="T16" fmla="*/ 0 w 246"/>
              <a:gd name="T17" fmla="*/ 250 h 333"/>
              <a:gd name="T18" fmla="*/ 42 w 246"/>
              <a:gd name="T19" fmla="*/ 240 h 333"/>
              <a:gd name="T20" fmla="*/ 52 w 246"/>
              <a:gd name="T21" fmla="*/ 180 h 333"/>
              <a:gd name="T22" fmla="*/ 32 w 246"/>
              <a:gd name="T23" fmla="*/ 180 h 333"/>
              <a:gd name="T24" fmla="*/ 0 w 246"/>
              <a:gd name="T25" fmla="*/ 95 h 333"/>
              <a:gd name="T26" fmla="*/ 45 w 246"/>
              <a:gd name="T27" fmla="*/ 40 h 333"/>
              <a:gd name="T28" fmla="*/ 37 w 246"/>
              <a:gd name="T29" fmla="*/ 0 h 333"/>
              <a:gd name="T30" fmla="*/ 42 w 246"/>
              <a:gd name="T31" fmla="*/ 30 h 333"/>
              <a:gd name="T32" fmla="*/ 216 w 246"/>
              <a:gd name="T33" fmla="*/ 45 h 333"/>
              <a:gd name="T34" fmla="*/ 219 w 246"/>
              <a:gd name="T35" fmla="*/ 45 h 333"/>
              <a:gd name="T36" fmla="*/ 246 w 246"/>
              <a:gd name="T37" fmla="*/ 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3"/>
                </a:moveTo>
                <a:lnTo>
                  <a:pt x="216" y="45"/>
                </a:lnTo>
                <a:lnTo>
                  <a:pt x="224" y="108"/>
                </a:lnTo>
                <a:lnTo>
                  <a:pt x="152" y="108"/>
                </a:lnTo>
                <a:lnTo>
                  <a:pt x="97" y="230"/>
                </a:lnTo>
                <a:lnTo>
                  <a:pt x="107" y="268"/>
                </a:lnTo>
                <a:lnTo>
                  <a:pt x="45" y="295"/>
                </a:lnTo>
                <a:lnTo>
                  <a:pt x="17" y="333"/>
                </a:lnTo>
                <a:lnTo>
                  <a:pt x="0" y="250"/>
                </a:lnTo>
                <a:lnTo>
                  <a:pt x="42" y="240"/>
                </a:lnTo>
                <a:lnTo>
                  <a:pt x="52" y="180"/>
                </a:lnTo>
                <a:lnTo>
                  <a:pt x="32" y="180"/>
                </a:lnTo>
                <a:lnTo>
                  <a:pt x="0" y="95"/>
                </a:lnTo>
                <a:lnTo>
                  <a:pt x="45" y="40"/>
                </a:lnTo>
                <a:lnTo>
                  <a:pt x="37" y="0"/>
                </a:lnTo>
                <a:lnTo>
                  <a:pt x="42" y="30"/>
                </a:lnTo>
                <a:lnTo>
                  <a:pt x="216" y="45"/>
                </a:lnTo>
                <a:lnTo>
                  <a:pt x="219" y="45"/>
                </a:lnTo>
                <a:lnTo>
                  <a:pt x="246" y="3"/>
                </a:lnTo>
              </a:path>
            </a:pathLst>
          </a:custGeom>
          <a:solidFill>
            <a:srgbClr val="FFC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7" name="Freeform 1406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8" name="Freeform 1405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9" name="Freeform 1404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0" name="Freeform 1403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1" name="Freeform 1402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2" name="Freeform 1401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3" name="Freeform 1400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4" name="Freeform 1399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5" name="Freeform 139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396" name="Group 1386"/>
          <p:cNvGrpSpPr>
            <a:grpSpLocks/>
          </p:cNvGrpSpPr>
          <p:nvPr/>
        </p:nvGrpSpPr>
        <p:grpSpPr bwMode="auto">
          <a:xfrm>
            <a:off x="3238135" y="1734732"/>
            <a:ext cx="1278512" cy="1386945"/>
            <a:chOff x="3772" y="2560"/>
            <a:chExt cx="1267" cy="1376"/>
          </a:xfrm>
          <a:solidFill>
            <a:srgbClr val="FF0000"/>
          </a:solidFill>
        </p:grpSpPr>
        <p:sp>
          <p:nvSpPr>
            <p:cNvPr id="397" name="Freeform 1397"/>
            <p:cNvSpPr>
              <a:spLocks/>
            </p:cNvSpPr>
            <p:nvPr/>
          </p:nvSpPr>
          <p:spPr bwMode="auto">
            <a:xfrm>
              <a:off x="4793" y="3274"/>
              <a:ext cx="57" cy="74"/>
            </a:xfrm>
            <a:custGeom>
              <a:avLst/>
              <a:gdLst>
                <a:gd name="T0" fmla="*/ 32 w 57"/>
                <a:gd name="T1" fmla="*/ 0 h 74"/>
                <a:gd name="T2" fmla="*/ 57 w 57"/>
                <a:gd name="T3" fmla="*/ 19 h 74"/>
                <a:gd name="T4" fmla="*/ 28 w 57"/>
                <a:gd name="T5" fmla="*/ 67 h 74"/>
                <a:gd name="T6" fmla="*/ 3 w 57"/>
                <a:gd name="T7" fmla="*/ 74 h 74"/>
                <a:gd name="T8" fmla="*/ 0 w 57"/>
                <a:gd name="T9" fmla="*/ 19 h 74"/>
                <a:gd name="T10" fmla="*/ 32 w 57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396"/>
            <p:cNvSpPr>
              <a:spLocks/>
            </p:cNvSpPr>
            <p:nvPr/>
          </p:nvSpPr>
          <p:spPr bwMode="auto">
            <a:xfrm>
              <a:off x="4460" y="3348"/>
              <a:ext cx="58" cy="67"/>
            </a:xfrm>
            <a:custGeom>
              <a:avLst/>
              <a:gdLst>
                <a:gd name="T0" fmla="*/ 0 w 58"/>
                <a:gd name="T1" fmla="*/ 0 h 67"/>
                <a:gd name="T2" fmla="*/ 58 w 58"/>
                <a:gd name="T3" fmla="*/ 22 h 67"/>
                <a:gd name="T4" fmla="*/ 54 w 58"/>
                <a:gd name="T5" fmla="*/ 64 h 67"/>
                <a:gd name="T6" fmla="*/ 16 w 58"/>
                <a:gd name="T7" fmla="*/ 67 h 67"/>
                <a:gd name="T8" fmla="*/ 0 w 58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99" name="Group 1387"/>
            <p:cNvGrpSpPr>
              <a:grpSpLocks/>
            </p:cNvGrpSpPr>
            <p:nvPr/>
          </p:nvGrpSpPr>
          <p:grpSpPr bwMode="auto">
            <a:xfrm>
              <a:off x="3772" y="2560"/>
              <a:ext cx="1267" cy="1376"/>
              <a:chOff x="3772" y="2560"/>
              <a:chExt cx="1267" cy="1376"/>
            </a:xfrm>
            <a:grpFill/>
          </p:grpSpPr>
          <p:sp>
            <p:nvSpPr>
              <p:cNvPr id="400" name="Freeform 1395"/>
              <p:cNvSpPr>
                <a:spLocks/>
              </p:cNvSpPr>
              <p:nvPr/>
            </p:nvSpPr>
            <p:spPr bwMode="auto">
              <a:xfrm>
                <a:off x="4921" y="3072"/>
                <a:ext cx="64" cy="103"/>
              </a:xfrm>
              <a:custGeom>
                <a:avLst/>
                <a:gdLst>
                  <a:gd name="T0" fmla="*/ 0 w 64"/>
                  <a:gd name="T1" fmla="*/ 0 h 103"/>
                  <a:gd name="T2" fmla="*/ 0 w 64"/>
                  <a:gd name="T3" fmla="*/ 103 h 103"/>
                  <a:gd name="T4" fmla="*/ 64 w 64"/>
                  <a:gd name="T5" fmla="*/ 84 h 103"/>
                  <a:gd name="T6" fmla="*/ 38 w 64"/>
                  <a:gd name="T7" fmla="*/ 0 h 103"/>
                  <a:gd name="T8" fmla="*/ 0 w 64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3">
                    <a:moveTo>
                      <a:pt x="0" y="0"/>
                    </a:moveTo>
                    <a:lnTo>
                      <a:pt x="0" y="103"/>
                    </a:lnTo>
                    <a:lnTo>
                      <a:pt x="64" y="84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1" name="Freeform 1394"/>
              <p:cNvSpPr>
                <a:spLocks/>
              </p:cNvSpPr>
              <p:nvPr/>
            </p:nvSpPr>
            <p:spPr bwMode="auto">
              <a:xfrm>
                <a:off x="4725" y="3108"/>
                <a:ext cx="170" cy="140"/>
              </a:xfrm>
              <a:custGeom>
                <a:avLst/>
                <a:gdLst>
                  <a:gd name="T0" fmla="*/ 141 w 170"/>
                  <a:gd name="T1" fmla="*/ 12 h 140"/>
                  <a:gd name="T2" fmla="*/ 96 w 170"/>
                  <a:gd name="T3" fmla="*/ 35 h 140"/>
                  <a:gd name="T4" fmla="*/ 84 w 170"/>
                  <a:gd name="T5" fmla="*/ 0 h 140"/>
                  <a:gd name="T6" fmla="*/ 39 w 170"/>
                  <a:gd name="T7" fmla="*/ 32 h 140"/>
                  <a:gd name="T8" fmla="*/ 39 w 170"/>
                  <a:gd name="T9" fmla="*/ 67 h 140"/>
                  <a:gd name="T10" fmla="*/ 0 w 170"/>
                  <a:gd name="T11" fmla="*/ 118 h 140"/>
                  <a:gd name="T12" fmla="*/ 4 w 170"/>
                  <a:gd name="T13" fmla="*/ 137 h 140"/>
                  <a:gd name="T14" fmla="*/ 122 w 170"/>
                  <a:gd name="T15" fmla="*/ 140 h 140"/>
                  <a:gd name="T16" fmla="*/ 116 w 170"/>
                  <a:gd name="T17" fmla="*/ 105 h 140"/>
                  <a:gd name="T18" fmla="*/ 170 w 170"/>
                  <a:gd name="T19" fmla="*/ 51 h 140"/>
                  <a:gd name="T20" fmla="*/ 141 w 170"/>
                  <a:gd name="T21" fmla="*/ 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0">
                    <a:moveTo>
                      <a:pt x="141" y="12"/>
                    </a:moveTo>
                    <a:lnTo>
                      <a:pt x="96" y="35"/>
                    </a:lnTo>
                    <a:lnTo>
                      <a:pt x="84" y="0"/>
                    </a:lnTo>
                    <a:lnTo>
                      <a:pt x="39" y="32"/>
                    </a:lnTo>
                    <a:lnTo>
                      <a:pt x="39" y="67"/>
                    </a:lnTo>
                    <a:lnTo>
                      <a:pt x="0" y="118"/>
                    </a:lnTo>
                    <a:lnTo>
                      <a:pt x="4" y="137"/>
                    </a:lnTo>
                    <a:lnTo>
                      <a:pt x="122" y="140"/>
                    </a:lnTo>
                    <a:lnTo>
                      <a:pt x="116" y="105"/>
                    </a:lnTo>
                    <a:lnTo>
                      <a:pt x="170" y="51"/>
                    </a:lnTo>
                    <a:lnTo>
                      <a:pt x="14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2" name="Freeform 1393"/>
              <p:cNvSpPr>
                <a:spLocks/>
              </p:cNvSpPr>
              <p:nvPr/>
            </p:nvSpPr>
            <p:spPr bwMode="auto">
              <a:xfrm>
                <a:off x="4917" y="3229"/>
                <a:ext cx="42" cy="71"/>
              </a:xfrm>
              <a:custGeom>
                <a:avLst/>
                <a:gdLst>
                  <a:gd name="T0" fmla="*/ 0 w 42"/>
                  <a:gd name="T1" fmla="*/ 0 h 71"/>
                  <a:gd name="T2" fmla="*/ 0 w 42"/>
                  <a:gd name="T3" fmla="*/ 71 h 71"/>
                  <a:gd name="T4" fmla="*/ 42 w 42"/>
                  <a:gd name="T5" fmla="*/ 71 h 71"/>
                  <a:gd name="T6" fmla="*/ 42 w 42"/>
                  <a:gd name="T7" fmla="*/ 7 h 71"/>
                  <a:gd name="T8" fmla="*/ 0 w 42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1">
                    <a:moveTo>
                      <a:pt x="0" y="0"/>
                    </a:moveTo>
                    <a:lnTo>
                      <a:pt x="0" y="71"/>
                    </a:lnTo>
                    <a:lnTo>
                      <a:pt x="42" y="71"/>
                    </a:lnTo>
                    <a:lnTo>
                      <a:pt x="4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3" name="Freeform 1392"/>
              <p:cNvSpPr>
                <a:spLocks/>
              </p:cNvSpPr>
              <p:nvPr/>
            </p:nvSpPr>
            <p:spPr bwMode="auto">
              <a:xfrm>
                <a:off x="4428" y="3376"/>
                <a:ext cx="358" cy="295"/>
              </a:xfrm>
              <a:custGeom>
                <a:avLst/>
                <a:gdLst>
                  <a:gd name="T0" fmla="*/ 352 w 358"/>
                  <a:gd name="T1" fmla="*/ 0 h 295"/>
                  <a:gd name="T2" fmla="*/ 278 w 358"/>
                  <a:gd name="T3" fmla="*/ 16 h 295"/>
                  <a:gd name="T4" fmla="*/ 256 w 358"/>
                  <a:gd name="T5" fmla="*/ 74 h 295"/>
                  <a:gd name="T6" fmla="*/ 118 w 358"/>
                  <a:gd name="T7" fmla="*/ 122 h 295"/>
                  <a:gd name="T8" fmla="*/ 102 w 358"/>
                  <a:gd name="T9" fmla="*/ 96 h 295"/>
                  <a:gd name="T10" fmla="*/ 54 w 358"/>
                  <a:gd name="T11" fmla="*/ 93 h 295"/>
                  <a:gd name="T12" fmla="*/ 54 w 358"/>
                  <a:gd name="T13" fmla="*/ 141 h 295"/>
                  <a:gd name="T14" fmla="*/ 26 w 358"/>
                  <a:gd name="T15" fmla="*/ 164 h 295"/>
                  <a:gd name="T16" fmla="*/ 0 w 358"/>
                  <a:gd name="T17" fmla="*/ 218 h 295"/>
                  <a:gd name="T18" fmla="*/ 35 w 358"/>
                  <a:gd name="T19" fmla="*/ 218 h 295"/>
                  <a:gd name="T20" fmla="*/ 35 w 358"/>
                  <a:gd name="T21" fmla="*/ 247 h 295"/>
                  <a:gd name="T22" fmla="*/ 58 w 358"/>
                  <a:gd name="T23" fmla="*/ 266 h 295"/>
                  <a:gd name="T24" fmla="*/ 99 w 358"/>
                  <a:gd name="T25" fmla="*/ 244 h 295"/>
                  <a:gd name="T26" fmla="*/ 106 w 358"/>
                  <a:gd name="T27" fmla="*/ 282 h 295"/>
                  <a:gd name="T28" fmla="*/ 137 w 358"/>
                  <a:gd name="T29" fmla="*/ 295 h 295"/>
                  <a:gd name="T30" fmla="*/ 176 w 358"/>
                  <a:gd name="T31" fmla="*/ 279 h 295"/>
                  <a:gd name="T32" fmla="*/ 160 w 358"/>
                  <a:gd name="T33" fmla="*/ 218 h 295"/>
                  <a:gd name="T34" fmla="*/ 211 w 358"/>
                  <a:gd name="T35" fmla="*/ 208 h 295"/>
                  <a:gd name="T36" fmla="*/ 256 w 358"/>
                  <a:gd name="T37" fmla="*/ 218 h 295"/>
                  <a:gd name="T38" fmla="*/ 329 w 358"/>
                  <a:gd name="T39" fmla="*/ 112 h 295"/>
                  <a:gd name="T40" fmla="*/ 329 w 358"/>
                  <a:gd name="T41" fmla="*/ 74 h 295"/>
                  <a:gd name="T42" fmla="*/ 358 w 358"/>
                  <a:gd name="T43" fmla="*/ 39 h 295"/>
                  <a:gd name="T44" fmla="*/ 352 w 358"/>
                  <a:gd name="T4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8" h="295">
                    <a:moveTo>
                      <a:pt x="352" y="0"/>
                    </a:moveTo>
                    <a:lnTo>
                      <a:pt x="278" y="16"/>
                    </a:lnTo>
                    <a:lnTo>
                      <a:pt x="256" y="74"/>
                    </a:lnTo>
                    <a:lnTo>
                      <a:pt x="118" y="122"/>
                    </a:lnTo>
                    <a:lnTo>
                      <a:pt x="102" y="96"/>
                    </a:lnTo>
                    <a:lnTo>
                      <a:pt x="54" y="93"/>
                    </a:lnTo>
                    <a:lnTo>
                      <a:pt x="54" y="141"/>
                    </a:lnTo>
                    <a:lnTo>
                      <a:pt x="26" y="164"/>
                    </a:lnTo>
                    <a:lnTo>
                      <a:pt x="0" y="218"/>
                    </a:lnTo>
                    <a:lnTo>
                      <a:pt x="35" y="218"/>
                    </a:lnTo>
                    <a:lnTo>
                      <a:pt x="35" y="247"/>
                    </a:lnTo>
                    <a:lnTo>
                      <a:pt x="58" y="266"/>
                    </a:lnTo>
                    <a:lnTo>
                      <a:pt x="99" y="244"/>
                    </a:lnTo>
                    <a:lnTo>
                      <a:pt x="106" y="282"/>
                    </a:lnTo>
                    <a:lnTo>
                      <a:pt x="137" y="295"/>
                    </a:lnTo>
                    <a:lnTo>
                      <a:pt x="176" y="279"/>
                    </a:lnTo>
                    <a:lnTo>
                      <a:pt x="160" y="218"/>
                    </a:lnTo>
                    <a:lnTo>
                      <a:pt x="211" y="208"/>
                    </a:lnTo>
                    <a:lnTo>
                      <a:pt x="256" y="218"/>
                    </a:lnTo>
                    <a:lnTo>
                      <a:pt x="329" y="112"/>
                    </a:lnTo>
                    <a:lnTo>
                      <a:pt x="329" y="74"/>
                    </a:lnTo>
                    <a:lnTo>
                      <a:pt x="358" y="39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4" name="Freeform 1391"/>
              <p:cNvSpPr>
                <a:spLocks/>
              </p:cNvSpPr>
              <p:nvPr/>
            </p:nvSpPr>
            <p:spPr bwMode="auto">
              <a:xfrm>
                <a:off x="4815" y="3380"/>
                <a:ext cx="93" cy="76"/>
              </a:xfrm>
              <a:custGeom>
                <a:avLst/>
                <a:gdLst>
                  <a:gd name="T0" fmla="*/ 86 w 93"/>
                  <a:gd name="T1" fmla="*/ 0 h 76"/>
                  <a:gd name="T2" fmla="*/ 16 w 93"/>
                  <a:gd name="T3" fmla="*/ 16 h 76"/>
                  <a:gd name="T4" fmla="*/ 0 w 93"/>
                  <a:gd name="T5" fmla="*/ 64 h 76"/>
                  <a:gd name="T6" fmla="*/ 35 w 93"/>
                  <a:gd name="T7" fmla="*/ 76 h 76"/>
                  <a:gd name="T8" fmla="*/ 93 w 93"/>
                  <a:gd name="T9" fmla="*/ 38 h 76"/>
                  <a:gd name="T10" fmla="*/ 86 w 93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76">
                    <a:moveTo>
                      <a:pt x="86" y="0"/>
                    </a:moveTo>
                    <a:lnTo>
                      <a:pt x="16" y="16"/>
                    </a:lnTo>
                    <a:lnTo>
                      <a:pt x="0" y="64"/>
                    </a:lnTo>
                    <a:lnTo>
                      <a:pt x="35" y="76"/>
                    </a:lnTo>
                    <a:lnTo>
                      <a:pt x="93" y="38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5" name="Freeform 1390"/>
              <p:cNvSpPr>
                <a:spLocks/>
              </p:cNvSpPr>
              <p:nvPr/>
            </p:nvSpPr>
            <p:spPr bwMode="auto">
              <a:xfrm>
                <a:off x="4895" y="3450"/>
                <a:ext cx="144" cy="64"/>
              </a:xfrm>
              <a:custGeom>
                <a:avLst/>
                <a:gdLst>
                  <a:gd name="T0" fmla="*/ 0 w 144"/>
                  <a:gd name="T1" fmla="*/ 6 h 64"/>
                  <a:gd name="T2" fmla="*/ 54 w 144"/>
                  <a:gd name="T3" fmla="*/ 0 h 64"/>
                  <a:gd name="T4" fmla="*/ 77 w 144"/>
                  <a:gd name="T5" fmla="*/ 13 h 64"/>
                  <a:gd name="T6" fmla="*/ 144 w 144"/>
                  <a:gd name="T7" fmla="*/ 22 h 64"/>
                  <a:gd name="T8" fmla="*/ 144 w 144"/>
                  <a:gd name="T9" fmla="*/ 64 h 64"/>
                  <a:gd name="T10" fmla="*/ 90 w 144"/>
                  <a:gd name="T11" fmla="*/ 42 h 64"/>
                  <a:gd name="T12" fmla="*/ 38 w 144"/>
                  <a:gd name="T13" fmla="*/ 48 h 64"/>
                  <a:gd name="T14" fmla="*/ 0 w 144"/>
                  <a:gd name="T15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64">
                    <a:moveTo>
                      <a:pt x="0" y="6"/>
                    </a:moveTo>
                    <a:lnTo>
                      <a:pt x="54" y="0"/>
                    </a:lnTo>
                    <a:lnTo>
                      <a:pt x="77" y="13"/>
                    </a:lnTo>
                    <a:lnTo>
                      <a:pt x="144" y="22"/>
                    </a:lnTo>
                    <a:lnTo>
                      <a:pt x="144" y="64"/>
                    </a:lnTo>
                    <a:lnTo>
                      <a:pt x="90" y="42"/>
                    </a:lnTo>
                    <a:lnTo>
                      <a:pt x="38" y="48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6" name="Freeform 1389"/>
              <p:cNvSpPr>
                <a:spLocks/>
              </p:cNvSpPr>
              <p:nvPr/>
            </p:nvSpPr>
            <p:spPr bwMode="auto">
              <a:xfrm>
                <a:off x="3887" y="3808"/>
                <a:ext cx="116" cy="128"/>
              </a:xfrm>
              <a:custGeom>
                <a:avLst/>
                <a:gdLst>
                  <a:gd name="T0" fmla="*/ 13 w 116"/>
                  <a:gd name="T1" fmla="*/ 0 h 128"/>
                  <a:gd name="T2" fmla="*/ 77 w 116"/>
                  <a:gd name="T3" fmla="*/ 4 h 128"/>
                  <a:gd name="T4" fmla="*/ 116 w 116"/>
                  <a:gd name="T5" fmla="*/ 23 h 128"/>
                  <a:gd name="T6" fmla="*/ 106 w 116"/>
                  <a:gd name="T7" fmla="*/ 71 h 128"/>
                  <a:gd name="T8" fmla="*/ 116 w 116"/>
                  <a:gd name="T9" fmla="*/ 96 h 128"/>
                  <a:gd name="T10" fmla="*/ 61 w 116"/>
                  <a:gd name="T11" fmla="*/ 106 h 128"/>
                  <a:gd name="T12" fmla="*/ 45 w 116"/>
                  <a:gd name="T13" fmla="*/ 128 h 128"/>
                  <a:gd name="T14" fmla="*/ 13 w 116"/>
                  <a:gd name="T15" fmla="*/ 128 h 128"/>
                  <a:gd name="T16" fmla="*/ 20 w 116"/>
                  <a:gd name="T17" fmla="*/ 80 h 128"/>
                  <a:gd name="T18" fmla="*/ 0 w 116"/>
                  <a:gd name="T19" fmla="*/ 64 h 128"/>
                  <a:gd name="T20" fmla="*/ 13 w 116"/>
                  <a:gd name="T21" fmla="*/ 36 h 128"/>
                  <a:gd name="T22" fmla="*/ 13 w 11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8">
                    <a:moveTo>
                      <a:pt x="13" y="0"/>
                    </a:moveTo>
                    <a:lnTo>
                      <a:pt x="77" y="4"/>
                    </a:lnTo>
                    <a:lnTo>
                      <a:pt x="116" y="23"/>
                    </a:lnTo>
                    <a:lnTo>
                      <a:pt x="106" y="71"/>
                    </a:lnTo>
                    <a:lnTo>
                      <a:pt x="116" y="96"/>
                    </a:lnTo>
                    <a:lnTo>
                      <a:pt x="61" y="106"/>
                    </a:lnTo>
                    <a:lnTo>
                      <a:pt x="45" y="128"/>
                    </a:lnTo>
                    <a:lnTo>
                      <a:pt x="13" y="128"/>
                    </a:lnTo>
                    <a:lnTo>
                      <a:pt x="20" y="80"/>
                    </a:lnTo>
                    <a:lnTo>
                      <a:pt x="0" y="64"/>
                    </a:ln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7" name="Freeform 1388"/>
              <p:cNvSpPr>
                <a:spLocks/>
              </p:cNvSpPr>
              <p:nvPr/>
            </p:nvSpPr>
            <p:spPr bwMode="auto">
              <a:xfrm>
                <a:off x="3772" y="2560"/>
                <a:ext cx="1225" cy="1303"/>
              </a:xfrm>
              <a:custGeom>
                <a:avLst/>
                <a:gdLst>
                  <a:gd name="T0" fmla="*/ 688 w 1225"/>
                  <a:gd name="T1" fmla="*/ 0 h 1303"/>
                  <a:gd name="T2" fmla="*/ 560 w 1225"/>
                  <a:gd name="T3" fmla="*/ 144 h 1303"/>
                  <a:gd name="T4" fmla="*/ 410 w 1225"/>
                  <a:gd name="T5" fmla="*/ 394 h 1303"/>
                  <a:gd name="T6" fmla="*/ 333 w 1225"/>
                  <a:gd name="T7" fmla="*/ 615 h 1303"/>
                  <a:gd name="T8" fmla="*/ 227 w 1225"/>
                  <a:gd name="T9" fmla="*/ 618 h 1303"/>
                  <a:gd name="T10" fmla="*/ 170 w 1225"/>
                  <a:gd name="T11" fmla="*/ 736 h 1303"/>
                  <a:gd name="T12" fmla="*/ 87 w 1225"/>
                  <a:gd name="T13" fmla="*/ 711 h 1303"/>
                  <a:gd name="T14" fmla="*/ 90 w 1225"/>
                  <a:gd name="T15" fmla="*/ 704 h 1303"/>
                  <a:gd name="T16" fmla="*/ 13 w 1225"/>
                  <a:gd name="T17" fmla="*/ 704 h 1303"/>
                  <a:gd name="T18" fmla="*/ 42 w 1225"/>
                  <a:gd name="T19" fmla="*/ 784 h 1303"/>
                  <a:gd name="T20" fmla="*/ 106 w 1225"/>
                  <a:gd name="T21" fmla="*/ 890 h 1303"/>
                  <a:gd name="T22" fmla="*/ 125 w 1225"/>
                  <a:gd name="T23" fmla="*/ 1031 h 1303"/>
                  <a:gd name="T24" fmla="*/ 48 w 1225"/>
                  <a:gd name="T25" fmla="*/ 1034 h 1303"/>
                  <a:gd name="T26" fmla="*/ 51 w 1225"/>
                  <a:gd name="T27" fmla="*/ 1044 h 1303"/>
                  <a:gd name="T28" fmla="*/ 7 w 1225"/>
                  <a:gd name="T29" fmla="*/ 1063 h 1303"/>
                  <a:gd name="T30" fmla="*/ 23 w 1225"/>
                  <a:gd name="T31" fmla="*/ 1130 h 1303"/>
                  <a:gd name="T32" fmla="*/ 109 w 1225"/>
                  <a:gd name="T33" fmla="*/ 1184 h 1303"/>
                  <a:gd name="T34" fmla="*/ 115 w 1225"/>
                  <a:gd name="T35" fmla="*/ 1092 h 1303"/>
                  <a:gd name="T36" fmla="*/ 192 w 1225"/>
                  <a:gd name="T37" fmla="*/ 1133 h 1303"/>
                  <a:gd name="T38" fmla="*/ 237 w 1225"/>
                  <a:gd name="T39" fmla="*/ 1098 h 1303"/>
                  <a:gd name="T40" fmla="*/ 278 w 1225"/>
                  <a:gd name="T41" fmla="*/ 1252 h 1303"/>
                  <a:gd name="T42" fmla="*/ 342 w 1225"/>
                  <a:gd name="T43" fmla="*/ 1303 h 1303"/>
                  <a:gd name="T44" fmla="*/ 397 w 1225"/>
                  <a:gd name="T45" fmla="*/ 1268 h 1303"/>
                  <a:gd name="T46" fmla="*/ 490 w 1225"/>
                  <a:gd name="T47" fmla="*/ 1168 h 1303"/>
                  <a:gd name="T48" fmla="*/ 531 w 1225"/>
                  <a:gd name="T49" fmla="*/ 1060 h 1303"/>
                  <a:gd name="T50" fmla="*/ 592 w 1225"/>
                  <a:gd name="T51" fmla="*/ 1028 h 1303"/>
                  <a:gd name="T52" fmla="*/ 656 w 1225"/>
                  <a:gd name="T53" fmla="*/ 887 h 1303"/>
                  <a:gd name="T54" fmla="*/ 518 w 1225"/>
                  <a:gd name="T55" fmla="*/ 861 h 1303"/>
                  <a:gd name="T56" fmla="*/ 394 w 1225"/>
                  <a:gd name="T57" fmla="*/ 839 h 1303"/>
                  <a:gd name="T58" fmla="*/ 333 w 1225"/>
                  <a:gd name="T59" fmla="*/ 788 h 1303"/>
                  <a:gd name="T60" fmla="*/ 522 w 1225"/>
                  <a:gd name="T61" fmla="*/ 682 h 1303"/>
                  <a:gd name="T62" fmla="*/ 730 w 1225"/>
                  <a:gd name="T63" fmla="*/ 736 h 1303"/>
                  <a:gd name="T64" fmla="*/ 790 w 1225"/>
                  <a:gd name="T65" fmla="*/ 810 h 1303"/>
                  <a:gd name="T66" fmla="*/ 883 w 1225"/>
                  <a:gd name="T67" fmla="*/ 868 h 1303"/>
                  <a:gd name="T68" fmla="*/ 848 w 1225"/>
                  <a:gd name="T69" fmla="*/ 788 h 1303"/>
                  <a:gd name="T70" fmla="*/ 982 w 1225"/>
                  <a:gd name="T71" fmla="*/ 781 h 1303"/>
                  <a:gd name="T72" fmla="*/ 877 w 1225"/>
                  <a:gd name="T73" fmla="*/ 711 h 1303"/>
                  <a:gd name="T74" fmla="*/ 931 w 1225"/>
                  <a:gd name="T75" fmla="*/ 551 h 1303"/>
                  <a:gd name="T76" fmla="*/ 1017 w 1225"/>
                  <a:gd name="T77" fmla="*/ 522 h 1303"/>
                  <a:gd name="T78" fmla="*/ 1110 w 1225"/>
                  <a:gd name="T79" fmla="*/ 477 h 1303"/>
                  <a:gd name="T80" fmla="*/ 1200 w 1225"/>
                  <a:gd name="T81" fmla="*/ 394 h 1303"/>
                  <a:gd name="T82" fmla="*/ 1225 w 1225"/>
                  <a:gd name="T83" fmla="*/ 365 h 1303"/>
                  <a:gd name="T84" fmla="*/ 1181 w 1225"/>
                  <a:gd name="T85" fmla="*/ 151 h 1303"/>
                  <a:gd name="T86" fmla="*/ 1043 w 1225"/>
                  <a:gd name="T87" fmla="*/ 160 h 1303"/>
                  <a:gd name="T88" fmla="*/ 915 w 1225"/>
                  <a:gd name="T89" fmla="*/ 106 h 1303"/>
                  <a:gd name="T90" fmla="*/ 902 w 1225"/>
                  <a:gd name="T91" fmla="*/ 4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5" h="1303">
                    <a:moveTo>
                      <a:pt x="902" y="42"/>
                    </a:moveTo>
                    <a:lnTo>
                      <a:pt x="688" y="0"/>
                    </a:lnTo>
                    <a:lnTo>
                      <a:pt x="675" y="4"/>
                    </a:lnTo>
                    <a:lnTo>
                      <a:pt x="560" y="144"/>
                    </a:lnTo>
                    <a:lnTo>
                      <a:pt x="480" y="279"/>
                    </a:lnTo>
                    <a:lnTo>
                      <a:pt x="410" y="394"/>
                    </a:lnTo>
                    <a:lnTo>
                      <a:pt x="342" y="538"/>
                    </a:lnTo>
                    <a:lnTo>
                      <a:pt x="333" y="615"/>
                    </a:lnTo>
                    <a:lnTo>
                      <a:pt x="291" y="602"/>
                    </a:lnTo>
                    <a:lnTo>
                      <a:pt x="227" y="618"/>
                    </a:lnTo>
                    <a:lnTo>
                      <a:pt x="195" y="679"/>
                    </a:lnTo>
                    <a:lnTo>
                      <a:pt x="170" y="736"/>
                    </a:lnTo>
                    <a:lnTo>
                      <a:pt x="119" y="736"/>
                    </a:lnTo>
                    <a:lnTo>
                      <a:pt x="87" y="711"/>
                    </a:lnTo>
                    <a:lnTo>
                      <a:pt x="93" y="704"/>
                    </a:lnTo>
                    <a:lnTo>
                      <a:pt x="90" y="704"/>
                    </a:lnTo>
                    <a:lnTo>
                      <a:pt x="64" y="704"/>
                    </a:lnTo>
                    <a:lnTo>
                      <a:pt x="13" y="704"/>
                    </a:lnTo>
                    <a:lnTo>
                      <a:pt x="23" y="740"/>
                    </a:lnTo>
                    <a:lnTo>
                      <a:pt x="42" y="784"/>
                    </a:lnTo>
                    <a:lnTo>
                      <a:pt x="35" y="826"/>
                    </a:lnTo>
                    <a:lnTo>
                      <a:pt x="106" y="890"/>
                    </a:lnTo>
                    <a:lnTo>
                      <a:pt x="93" y="925"/>
                    </a:lnTo>
                    <a:lnTo>
                      <a:pt x="125" y="1031"/>
                    </a:lnTo>
                    <a:lnTo>
                      <a:pt x="99" y="1053"/>
                    </a:lnTo>
                    <a:lnTo>
                      <a:pt x="48" y="1034"/>
                    </a:lnTo>
                    <a:lnTo>
                      <a:pt x="42" y="1040"/>
                    </a:lnTo>
                    <a:lnTo>
                      <a:pt x="51" y="1044"/>
                    </a:lnTo>
                    <a:lnTo>
                      <a:pt x="51" y="1092"/>
                    </a:lnTo>
                    <a:lnTo>
                      <a:pt x="7" y="1063"/>
                    </a:lnTo>
                    <a:lnTo>
                      <a:pt x="0" y="1079"/>
                    </a:lnTo>
                    <a:lnTo>
                      <a:pt x="23" y="1130"/>
                    </a:lnTo>
                    <a:lnTo>
                      <a:pt x="42" y="1191"/>
                    </a:lnTo>
                    <a:lnTo>
                      <a:pt x="109" y="1184"/>
                    </a:lnTo>
                    <a:lnTo>
                      <a:pt x="74" y="1127"/>
                    </a:lnTo>
                    <a:lnTo>
                      <a:pt x="115" y="1092"/>
                    </a:lnTo>
                    <a:lnTo>
                      <a:pt x="160" y="1133"/>
                    </a:lnTo>
                    <a:lnTo>
                      <a:pt x="192" y="1133"/>
                    </a:lnTo>
                    <a:lnTo>
                      <a:pt x="195" y="1050"/>
                    </a:lnTo>
                    <a:lnTo>
                      <a:pt x="237" y="1098"/>
                    </a:lnTo>
                    <a:lnTo>
                      <a:pt x="237" y="1200"/>
                    </a:lnTo>
                    <a:lnTo>
                      <a:pt x="278" y="1252"/>
                    </a:lnTo>
                    <a:lnTo>
                      <a:pt x="256" y="1293"/>
                    </a:lnTo>
                    <a:lnTo>
                      <a:pt x="342" y="1303"/>
                    </a:lnTo>
                    <a:lnTo>
                      <a:pt x="362" y="1274"/>
                    </a:lnTo>
                    <a:lnTo>
                      <a:pt x="397" y="1268"/>
                    </a:lnTo>
                    <a:lnTo>
                      <a:pt x="410" y="1184"/>
                    </a:lnTo>
                    <a:lnTo>
                      <a:pt x="490" y="1168"/>
                    </a:lnTo>
                    <a:lnTo>
                      <a:pt x="570" y="1104"/>
                    </a:lnTo>
                    <a:lnTo>
                      <a:pt x="531" y="1060"/>
                    </a:lnTo>
                    <a:lnTo>
                      <a:pt x="538" y="1024"/>
                    </a:lnTo>
                    <a:lnTo>
                      <a:pt x="592" y="1028"/>
                    </a:lnTo>
                    <a:lnTo>
                      <a:pt x="646" y="948"/>
                    </a:lnTo>
                    <a:lnTo>
                      <a:pt x="656" y="887"/>
                    </a:lnTo>
                    <a:lnTo>
                      <a:pt x="573" y="896"/>
                    </a:lnTo>
                    <a:lnTo>
                      <a:pt x="518" y="861"/>
                    </a:lnTo>
                    <a:lnTo>
                      <a:pt x="422" y="861"/>
                    </a:lnTo>
                    <a:lnTo>
                      <a:pt x="394" y="839"/>
                    </a:lnTo>
                    <a:lnTo>
                      <a:pt x="317" y="810"/>
                    </a:lnTo>
                    <a:lnTo>
                      <a:pt x="333" y="788"/>
                    </a:lnTo>
                    <a:lnTo>
                      <a:pt x="451" y="759"/>
                    </a:lnTo>
                    <a:lnTo>
                      <a:pt x="522" y="682"/>
                    </a:lnTo>
                    <a:lnTo>
                      <a:pt x="589" y="644"/>
                    </a:lnTo>
                    <a:lnTo>
                      <a:pt x="730" y="736"/>
                    </a:lnTo>
                    <a:lnTo>
                      <a:pt x="730" y="768"/>
                    </a:lnTo>
                    <a:lnTo>
                      <a:pt x="790" y="810"/>
                    </a:lnTo>
                    <a:lnTo>
                      <a:pt x="790" y="861"/>
                    </a:lnTo>
                    <a:lnTo>
                      <a:pt x="883" y="868"/>
                    </a:lnTo>
                    <a:lnTo>
                      <a:pt x="877" y="826"/>
                    </a:lnTo>
                    <a:lnTo>
                      <a:pt x="848" y="788"/>
                    </a:lnTo>
                    <a:lnTo>
                      <a:pt x="905" y="765"/>
                    </a:lnTo>
                    <a:lnTo>
                      <a:pt x="982" y="781"/>
                    </a:lnTo>
                    <a:lnTo>
                      <a:pt x="976" y="720"/>
                    </a:lnTo>
                    <a:lnTo>
                      <a:pt x="877" y="711"/>
                    </a:lnTo>
                    <a:lnTo>
                      <a:pt x="963" y="596"/>
                    </a:lnTo>
                    <a:lnTo>
                      <a:pt x="931" y="551"/>
                    </a:lnTo>
                    <a:lnTo>
                      <a:pt x="992" y="541"/>
                    </a:lnTo>
                    <a:lnTo>
                      <a:pt x="1017" y="522"/>
                    </a:lnTo>
                    <a:lnTo>
                      <a:pt x="1062" y="525"/>
                    </a:lnTo>
                    <a:lnTo>
                      <a:pt x="1110" y="477"/>
                    </a:lnTo>
                    <a:lnTo>
                      <a:pt x="1177" y="474"/>
                    </a:lnTo>
                    <a:lnTo>
                      <a:pt x="1200" y="394"/>
                    </a:lnTo>
                    <a:lnTo>
                      <a:pt x="1193" y="372"/>
                    </a:lnTo>
                    <a:lnTo>
                      <a:pt x="1225" y="365"/>
                    </a:lnTo>
                    <a:lnTo>
                      <a:pt x="1216" y="253"/>
                    </a:lnTo>
                    <a:lnTo>
                      <a:pt x="1181" y="151"/>
                    </a:lnTo>
                    <a:lnTo>
                      <a:pt x="1136" y="160"/>
                    </a:lnTo>
                    <a:lnTo>
                      <a:pt x="1043" y="160"/>
                    </a:lnTo>
                    <a:lnTo>
                      <a:pt x="973" y="116"/>
                    </a:lnTo>
                    <a:lnTo>
                      <a:pt x="915" y="106"/>
                    </a:lnTo>
                    <a:lnTo>
                      <a:pt x="886" y="39"/>
                    </a:lnTo>
                    <a:lnTo>
                      <a:pt x="902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408" name="Freeform 1385"/>
          <p:cNvSpPr>
            <a:spLocks/>
          </p:cNvSpPr>
          <p:nvPr/>
        </p:nvSpPr>
        <p:spPr bwMode="auto">
          <a:xfrm>
            <a:off x="3238135" y="1734732"/>
            <a:ext cx="1235642" cy="1313815"/>
          </a:xfrm>
          <a:custGeom>
            <a:avLst/>
            <a:gdLst>
              <a:gd name="T0" fmla="*/ 688 w 1225"/>
              <a:gd name="T1" fmla="*/ 0 h 1303"/>
              <a:gd name="T2" fmla="*/ 560 w 1225"/>
              <a:gd name="T3" fmla="*/ 145 h 1303"/>
              <a:gd name="T4" fmla="*/ 410 w 1225"/>
              <a:gd name="T5" fmla="*/ 395 h 1303"/>
              <a:gd name="T6" fmla="*/ 333 w 1225"/>
              <a:gd name="T7" fmla="*/ 615 h 1303"/>
              <a:gd name="T8" fmla="*/ 228 w 1225"/>
              <a:gd name="T9" fmla="*/ 618 h 1303"/>
              <a:gd name="T10" fmla="*/ 170 w 1225"/>
              <a:gd name="T11" fmla="*/ 738 h 1303"/>
              <a:gd name="T12" fmla="*/ 88 w 1225"/>
              <a:gd name="T13" fmla="*/ 713 h 1303"/>
              <a:gd name="T14" fmla="*/ 90 w 1225"/>
              <a:gd name="T15" fmla="*/ 705 h 1303"/>
              <a:gd name="T16" fmla="*/ 13 w 1225"/>
              <a:gd name="T17" fmla="*/ 705 h 1303"/>
              <a:gd name="T18" fmla="*/ 43 w 1225"/>
              <a:gd name="T19" fmla="*/ 785 h 1303"/>
              <a:gd name="T20" fmla="*/ 105 w 1225"/>
              <a:gd name="T21" fmla="*/ 890 h 1303"/>
              <a:gd name="T22" fmla="*/ 125 w 1225"/>
              <a:gd name="T23" fmla="*/ 1033 h 1303"/>
              <a:gd name="T24" fmla="*/ 48 w 1225"/>
              <a:gd name="T25" fmla="*/ 1035 h 1303"/>
              <a:gd name="T26" fmla="*/ 50 w 1225"/>
              <a:gd name="T27" fmla="*/ 1045 h 1303"/>
              <a:gd name="T28" fmla="*/ 8 w 1225"/>
              <a:gd name="T29" fmla="*/ 1063 h 1303"/>
              <a:gd name="T30" fmla="*/ 23 w 1225"/>
              <a:gd name="T31" fmla="*/ 1130 h 1303"/>
              <a:gd name="T32" fmla="*/ 110 w 1225"/>
              <a:gd name="T33" fmla="*/ 1185 h 1303"/>
              <a:gd name="T34" fmla="*/ 115 w 1225"/>
              <a:gd name="T35" fmla="*/ 1093 h 1303"/>
              <a:gd name="T36" fmla="*/ 193 w 1225"/>
              <a:gd name="T37" fmla="*/ 1133 h 1303"/>
              <a:gd name="T38" fmla="*/ 238 w 1225"/>
              <a:gd name="T39" fmla="*/ 1098 h 1303"/>
              <a:gd name="T40" fmla="*/ 278 w 1225"/>
              <a:gd name="T41" fmla="*/ 1253 h 1303"/>
              <a:gd name="T42" fmla="*/ 343 w 1225"/>
              <a:gd name="T43" fmla="*/ 1303 h 1303"/>
              <a:gd name="T44" fmla="*/ 398 w 1225"/>
              <a:gd name="T45" fmla="*/ 1268 h 1303"/>
              <a:gd name="T46" fmla="*/ 490 w 1225"/>
              <a:gd name="T47" fmla="*/ 1168 h 1303"/>
              <a:gd name="T48" fmla="*/ 530 w 1225"/>
              <a:gd name="T49" fmla="*/ 1060 h 1303"/>
              <a:gd name="T50" fmla="*/ 593 w 1225"/>
              <a:gd name="T51" fmla="*/ 1028 h 1303"/>
              <a:gd name="T52" fmla="*/ 655 w 1225"/>
              <a:gd name="T53" fmla="*/ 888 h 1303"/>
              <a:gd name="T54" fmla="*/ 518 w 1225"/>
              <a:gd name="T55" fmla="*/ 863 h 1303"/>
              <a:gd name="T56" fmla="*/ 395 w 1225"/>
              <a:gd name="T57" fmla="*/ 840 h 1303"/>
              <a:gd name="T58" fmla="*/ 333 w 1225"/>
              <a:gd name="T59" fmla="*/ 788 h 1303"/>
              <a:gd name="T60" fmla="*/ 523 w 1225"/>
              <a:gd name="T61" fmla="*/ 683 h 1303"/>
              <a:gd name="T62" fmla="*/ 730 w 1225"/>
              <a:gd name="T63" fmla="*/ 738 h 1303"/>
              <a:gd name="T64" fmla="*/ 790 w 1225"/>
              <a:gd name="T65" fmla="*/ 810 h 1303"/>
              <a:gd name="T66" fmla="*/ 883 w 1225"/>
              <a:gd name="T67" fmla="*/ 868 h 1303"/>
              <a:gd name="T68" fmla="*/ 848 w 1225"/>
              <a:gd name="T69" fmla="*/ 788 h 1303"/>
              <a:gd name="T70" fmla="*/ 983 w 1225"/>
              <a:gd name="T71" fmla="*/ 783 h 1303"/>
              <a:gd name="T72" fmla="*/ 878 w 1225"/>
              <a:gd name="T73" fmla="*/ 713 h 1303"/>
              <a:gd name="T74" fmla="*/ 930 w 1225"/>
              <a:gd name="T75" fmla="*/ 553 h 1303"/>
              <a:gd name="T76" fmla="*/ 1018 w 1225"/>
              <a:gd name="T77" fmla="*/ 523 h 1303"/>
              <a:gd name="T78" fmla="*/ 1110 w 1225"/>
              <a:gd name="T79" fmla="*/ 478 h 1303"/>
              <a:gd name="T80" fmla="*/ 1200 w 1225"/>
              <a:gd name="T81" fmla="*/ 395 h 1303"/>
              <a:gd name="T82" fmla="*/ 1225 w 1225"/>
              <a:gd name="T83" fmla="*/ 365 h 1303"/>
              <a:gd name="T84" fmla="*/ 1180 w 1225"/>
              <a:gd name="T85" fmla="*/ 153 h 1303"/>
              <a:gd name="T86" fmla="*/ 1043 w 1225"/>
              <a:gd name="T87" fmla="*/ 160 h 1303"/>
              <a:gd name="T88" fmla="*/ 915 w 1225"/>
              <a:gd name="T89" fmla="*/ 108 h 1303"/>
              <a:gd name="T90" fmla="*/ 903 w 1225"/>
              <a:gd name="T91" fmla="*/ 43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5" h="1303">
                <a:moveTo>
                  <a:pt x="903" y="43"/>
                </a:moveTo>
                <a:lnTo>
                  <a:pt x="688" y="0"/>
                </a:lnTo>
                <a:lnTo>
                  <a:pt x="675" y="5"/>
                </a:lnTo>
                <a:lnTo>
                  <a:pt x="560" y="145"/>
                </a:lnTo>
                <a:lnTo>
                  <a:pt x="480" y="280"/>
                </a:lnTo>
                <a:lnTo>
                  <a:pt x="410" y="395"/>
                </a:lnTo>
                <a:lnTo>
                  <a:pt x="343" y="538"/>
                </a:lnTo>
                <a:lnTo>
                  <a:pt x="333" y="615"/>
                </a:lnTo>
                <a:lnTo>
                  <a:pt x="290" y="603"/>
                </a:lnTo>
                <a:lnTo>
                  <a:pt x="228" y="618"/>
                </a:lnTo>
                <a:lnTo>
                  <a:pt x="195" y="680"/>
                </a:lnTo>
                <a:lnTo>
                  <a:pt x="170" y="738"/>
                </a:lnTo>
                <a:lnTo>
                  <a:pt x="120" y="738"/>
                </a:lnTo>
                <a:lnTo>
                  <a:pt x="88" y="713"/>
                </a:lnTo>
                <a:lnTo>
                  <a:pt x="93" y="705"/>
                </a:lnTo>
                <a:lnTo>
                  <a:pt x="90" y="705"/>
                </a:lnTo>
                <a:lnTo>
                  <a:pt x="65" y="705"/>
                </a:lnTo>
                <a:lnTo>
                  <a:pt x="13" y="705"/>
                </a:lnTo>
                <a:lnTo>
                  <a:pt x="23" y="740"/>
                </a:lnTo>
                <a:lnTo>
                  <a:pt x="43" y="785"/>
                </a:lnTo>
                <a:lnTo>
                  <a:pt x="35" y="828"/>
                </a:lnTo>
                <a:lnTo>
                  <a:pt x="105" y="890"/>
                </a:lnTo>
                <a:lnTo>
                  <a:pt x="93" y="925"/>
                </a:lnTo>
                <a:lnTo>
                  <a:pt x="125" y="1033"/>
                </a:lnTo>
                <a:lnTo>
                  <a:pt x="100" y="1053"/>
                </a:lnTo>
                <a:lnTo>
                  <a:pt x="48" y="1035"/>
                </a:lnTo>
                <a:lnTo>
                  <a:pt x="43" y="1040"/>
                </a:lnTo>
                <a:lnTo>
                  <a:pt x="50" y="1045"/>
                </a:lnTo>
                <a:lnTo>
                  <a:pt x="50" y="1093"/>
                </a:lnTo>
                <a:lnTo>
                  <a:pt x="8" y="1063"/>
                </a:lnTo>
                <a:lnTo>
                  <a:pt x="0" y="1080"/>
                </a:lnTo>
                <a:lnTo>
                  <a:pt x="23" y="1130"/>
                </a:lnTo>
                <a:lnTo>
                  <a:pt x="43" y="1193"/>
                </a:lnTo>
                <a:lnTo>
                  <a:pt x="110" y="1185"/>
                </a:lnTo>
                <a:lnTo>
                  <a:pt x="75" y="1128"/>
                </a:lnTo>
                <a:lnTo>
                  <a:pt x="115" y="1093"/>
                </a:lnTo>
                <a:lnTo>
                  <a:pt x="160" y="1133"/>
                </a:lnTo>
                <a:lnTo>
                  <a:pt x="193" y="1133"/>
                </a:lnTo>
                <a:lnTo>
                  <a:pt x="195" y="1050"/>
                </a:lnTo>
                <a:lnTo>
                  <a:pt x="238" y="1098"/>
                </a:lnTo>
                <a:lnTo>
                  <a:pt x="238" y="1200"/>
                </a:lnTo>
                <a:lnTo>
                  <a:pt x="278" y="1253"/>
                </a:lnTo>
                <a:lnTo>
                  <a:pt x="255" y="1293"/>
                </a:lnTo>
                <a:lnTo>
                  <a:pt x="343" y="1303"/>
                </a:lnTo>
                <a:lnTo>
                  <a:pt x="363" y="1275"/>
                </a:lnTo>
                <a:lnTo>
                  <a:pt x="398" y="1268"/>
                </a:lnTo>
                <a:lnTo>
                  <a:pt x="410" y="1185"/>
                </a:lnTo>
                <a:lnTo>
                  <a:pt x="490" y="1168"/>
                </a:lnTo>
                <a:lnTo>
                  <a:pt x="570" y="1105"/>
                </a:lnTo>
                <a:lnTo>
                  <a:pt x="530" y="1060"/>
                </a:lnTo>
                <a:lnTo>
                  <a:pt x="538" y="1025"/>
                </a:lnTo>
                <a:lnTo>
                  <a:pt x="593" y="1028"/>
                </a:lnTo>
                <a:lnTo>
                  <a:pt x="645" y="948"/>
                </a:lnTo>
                <a:lnTo>
                  <a:pt x="655" y="888"/>
                </a:lnTo>
                <a:lnTo>
                  <a:pt x="573" y="898"/>
                </a:lnTo>
                <a:lnTo>
                  <a:pt x="518" y="863"/>
                </a:lnTo>
                <a:lnTo>
                  <a:pt x="423" y="863"/>
                </a:lnTo>
                <a:lnTo>
                  <a:pt x="395" y="840"/>
                </a:lnTo>
                <a:lnTo>
                  <a:pt x="318" y="810"/>
                </a:lnTo>
                <a:lnTo>
                  <a:pt x="333" y="788"/>
                </a:lnTo>
                <a:lnTo>
                  <a:pt x="450" y="760"/>
                </a:lnTo>
                <a:lnTo>
                  <a:pt x="523" y="683"/>
                </a:lnTo>
                <a:lnTo>
                  <a:pt x="590" y="645"/>
                </a:lnTo>
                <a:lnTo>
                  <a:pt x="730" y="738"/>
                </a:lnTo>
                <a:lnTo>
                  <a:pt x="730" y="768"/>
                </a:lnTo>
                <a:lnTo>
                  <a:pt x="790" y="810"/>
                </a:lnTo>
                <a:lnTo>
                  <a:pt x="790" y="863"/>
                </a:lnTo>
                <a:lnTo>
                  <a:pt x="883" y="868"/>
                </a:lnTo>
                <a:lnTo>
                  <a:pt x="878" y="828"/>
                </a:lnTo>
                <a:lnTo>
                  <a:pt x="848" y="788"/>
                </a:lnTo>
                <a:lnTo>
                  <a:pt x="905" y="765"/>
                </a:lnTo>
                <a:lnTo>
                  <a:pt x="983" y="783"/>
                </a:lnTo>
                <a:lnTo>
                  <a:pt x="975" y="720"/>
                </a:lnTo>
                <a:lnTo>
                  <a:pt x="878" y="713"/>
                </a:lnTo>
                <a:lnTo>
                  <a:pt x="963" y="598"/>
                </a:lnTo>
                <a:lnTo>
                  <a:pt x="930" y="553"/>
                </a:lnTo>
                <a:lnTo>
                  <a:pt x="993" y="543"/>
                </a:lnTo>
                <a:lnTo>
                  <a:pt x="1018" y="523"/>
                </a:lnTo>
                <a:lnTo>
                  <a:pt x="1063" y="525"/>
                </a:lnTo>
                <a:lnTo>
                  <a:pt x="1110" y="478"/>
                </a:lnTo>
                <a:lnTo>
                  <a:pt x="1178" y="475"/>
                </a:lnTo>
                <a:lnTo>
                  <a:pt x="1200" y="395"/>
                </a:lnTo>
                <a:lnTo>
                  <a:pt x="1193" y="373"/>
                </a:lnTo>
                <a:lnTo>
                  <a:pt x="1225" y="365"/>
                </a:lnTo>
                <a:lnTo>
                  <a:pt x="1215" y="253"/>
                </a:lnTo>
                <a:lnTo>
                  <a:pt x="1180" y="153"/>
                </a:lnTo>
                <a:lnTo>
                  <a:pt x="1135" y="160"/>
                </a:lnTo>
                <a:lnTo>
                  <a:pt x="1043" y="160"/>
                </a:lnTo>
                <a:lnTo>
                  <a:pt x="973" y="118"/>
                </a:lnTo>
                <a:lnTo>
                  <a:pt x="915" y="108"/>
                </a:lnTo>
                <a:lnTo>
                  <a:pt x="885" y="40"/>
                </a:lnTo>
                <a:lnTo>
                  <a:pt x="903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9" name="Freeform 1384"/>
          <p:cNvSpPr>
            <a:spLocks/>
          </p:cNvSpPr>
          <p:nvPr/>
        </p:nvSpPr>
        <p:spPr bwMode="auto">
          <a:xfrm>
            <a:off x="4130824" y="1580906"/>
            <a:ext cx="690951" cy="532083"/>
          </a:xfrm>
          <a:custGeom>
            <a:avLst/>
            <a:gdLst>
              <a:gd name="T0" fmla="*/ 583 w 685"/>
              <a:gd name="T1" fmla="*/ 0 h 528"/>
              <a:gd name="T2" fmla="*/ 498 w 685"/>
              <a:gd name="T3" fmla="*/ 40 h 528"/>
              <a:gd name="T4" fmla="*/ 465 w 685"/>
              <a:gd name="T5" fmla="*/ 85 h 528"/>
              <a:gd name="T6" fmla="*/ 468 w 685"/>
              <a:gd name="T7" fmla="*/ 163 h 528"/>
              <a:gd name="T8" fmla="*/ 433 w 685"/>
              <a:gd name="T9" fmla="*/ 183 h 528"/>
              <a:gd name="T10" fmla="*/ 408 w 685"/>
              <a:gd name="T11" fmla="*/ 175 h 528"/>
              <a:gd name="T12" fmla="*/ 380 w 685"/>
              <a:gd name="T13" fmla="*/ 208 h 528"/>
              <a:gd name="T14" fmla="*/ 345 w 685"/>
              <a:gd name="T15" fmla="*/ 208 h 528"/>
              <a:gd name="T16" fmla="*/ 273 w 685"/>
              <a:gd name="T17" fmla="*/ 240 h 528"/>
              <a:gd name="T18" fmla="*/ 175 w 685"/>
              <a:gd name="T19" fmla="*/ 240 h 528"/>
              <a:gd name="T20" fmla="*/ 120 w 685"/>
              <a:gd name="T21" fmla="*/ 240 h 528"/>
              <a:gd name="T22" fmla="*/ 88 w 685"/>
              <a:gd name="T23" fmla="*/ 195 h 528"/>
              <a:gd name="T24" fmla="*/ 18 w 685"/>
              <a:gd name="T25" fmla="*/ 195 h 528"/>
              <a:gd name="T26" fmla="*/ 0 w 685"/>
              <a:gd name="T27" fmla="*/ 193 h 528"/>
              <a:gd name="T28" fmla="*/ 30 w 685"/>
              <a:gd name="T29" fmla="*/ 260 h 528"/>
              <a:gd name="T30" fmla="*/ 88 w 685"/>
              <a:gd name="T31" fmla="*/ 270 h 528"/>
              <a:gd name="T32" fmla="*/ 158 w 685"/>
              <a:gd name="T33" fmla="*/ 313 h 528"/>
              <a:gd name="T34" fmla="*/ 250 w 685"/>
              <a:gd name="T35" fmla="*/ 313 h 528"/>
              <a:gd name="T36" fmla="*/ 295 w 685"/>
              <a:gd name="T37" fmla="*/ 305 h 528"/>
              <a:gd name="T38" fmla="*/ 330 w 685"/>
              <a:gd name="T39" fmla="*/ 405 h 528"/>
              <a:gd name="T40" fmla="*/ 340 w 685"/>
              <a:gd name="T41" fmla="*/ 518 h 528"/>
              <a:gd name="T42" fmla="*/ 348 w 685"/>
              <a:gd name="T43" fmla="*/ 513 h 528"/>
              <a:gd name="T44" fmla="*/ 383 w 685"/>
              <a:gd name="T45" fmla="*/ 528 h 528"/>
              <a:gd name="T46" fmla="*/ 575 w 685"/>
              <a:gd name="T47" fmla="*/ 520 h 528"/>
              <a:gd name="T48" fmla="*/ 600 w 685"/>
              <a:gd name="T49" fmla="*/ 470 h 528"/>
              <a:gd name="T50" fmla="*/ 635 w 685"/>
              <a:gd name="T51" fmla="*/ 448 h 528"/>
              <a:gd name="T52" fmla="*/ 635 w 685"/>
              <a:gd name="T53" fmla="*/ 413 h 528"/>
              <a:gd name="T54" fmla="*/ 595 w 685"/>
              <a:gd name="T55" fmla="*/ 398 h 528"/>
              <a:gd name="T56" fmla="*/ 600 w 685"/>
              <a:gd name="T57" fmla="*/ 360 h 528"/>
              <a:gd name="T58" fmla="*/ 645 w 685"/>
              <a:gd name="T59" fmla="*/ 368 h 528"/>
              <a:gd name="T60" fmla="*/ 685 w 685"/>
              <a:gd name="T61" fmla="*/ 340 h 528"/>
              <a:gd name="T62" fmla="*/ 640 w 685"/>
              <a:gd name="T63" fmla="*/ 300 h 528"/>
              <a:gd name="T64" fmla="*/ 610 w 685"/>
              <a:gd name="T65" fmla="*/ 295 h 528"/>
              <a:gd name="T66" fmla="*/ 645 w 685"/>
              <a:gd name="T67" fmla="*/ 218 h 528"/>
              <a:gd name="T68" fmla="*/ 588 w 685"/>
              <a:gd name="T69" fmla="*/ 138 h 528"/>
              <a:gd name="T70" fmla="*/ 550 w 685"/>
              <a:gd name="T71" fmla="*/ 138 h 528"/>
              <a:gd name="T72" fmla="*/ 510 w 685"/>
              <a:gd name="T73" fmla="*/ 118 h 528"/>
              <a:gd name="T74" fmla="*/ 533 w 685"/>
              <a:gd name="T75" fmla="*/ 58 h 528"/>
              <a:gd name="T76" fmla="*/ 583 w 685"/>
              <a:gd name="T77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5" h="528">
                <a:moveTo>
                  <a:pt x="583" y="0"/>
                </a:moveTo>
                <a:lnTo>
                  <a:pt x="498" y="40"/>
                </a:lnTo>
                <a:lnTo>
                  <a:pt x="465" y="85"/>
                </a:lnTo>
                <a:lnTo>
                  <a:pt x="468" y="163"/>
                </a:lnTo>
                <a:lnTo>
                  <a:pt x="433" y="183"/>
                </a:lnTo>
                <a:lnTo>
                  <a:pt x="408" y="175"/>
                </a:lnTo>
                <a:lnTo>
                  <a:pt x="380" y="208"/>
                </a:lnTo>
                <a:lnTo>
                  <a:pt x="345" y="208"/>
                </a:lnTo>
                <a:lnTo>
                  <a:pt x="273" y="240"/>
                </a:lnTo>
                <a:lnTo>
                  <a:pt x="175" y="240"/>
                </a:lnTo>
                <a:lnTo>
                  <a:pt x="120" y="240"/>
                </a:lnTo>
                <a:lnTo>
                  <a:pt x="88" y="195"/>
                </a:lnTo>
                <a:lnTo>
                  <a:pt x="18" y="195"/>
                </a:lnTo>
                <a:lnTo>
                  <a:pt x="0" y="193"/>
                </a:lnTo>
                <a:lnTo>
                  <a:pt x="30" y="260"/>
                </a:lnTo>
                <a:lnTo>
                  <a:pt x="88" y="270"/>
                </a:lnTo>
                <a:lnTo>
                  <a:pt x="158" y="313"/>
                </a:lnTo>
                <a:lnTo>
                  <a:pt x="250" y="313"/>
                </a:lnTo>
                <a:lnTo>
                  <a:pt x="295" y="305"/>
                </a:lnTo>
                <a:lnTo>
                  <a:pt x="330" y="405"/>
                </a:lnTo>
                <a:lnTo>
                  <a:pt x="340" y="518"/>
                </a:lnTo>
                <a:lnTo>
                  <a:pt x="348" y="513"/>
                </a:lnTo>
                <a:lnTo>
                  <a:pt x="383" y="528"/>
                </a:lnTo>
                <a:lnTo>
                  <a:pt x="575" y="520"/>
                </a:lnTo>
                <a:lnTo>
                  <a:pt x="600" y="470"/>
                </a:lnTo>
                <a:lnTo>
                  <a:pt x="635" y="448"/>
                </a:lnTo>
                <a:lnTo>
                  <a:pt x="635" y="413"/>
                </a:lnTo>
                <a:lnTo>
                  <a:pt x="595" y="398"/>
                </a:lnTo>
                <a:lnTo>
                  <a:pt x="600" y="360"/>
                </a:lnTo>
                <a:lnTo>
                  <a:pt x="645" y="368"/>
                </a:lnTo>
                <a:lnTo>
                  <a:pt x="685" y="340"/>
                </a:lnTo>
                <a:lnTo>
                  <a:pt x="640" y="300"/>
                </a:lnTo>
                <a:lnTo>
                  <a:pt x="610" y="295"/>
                </a:lnTo>
                <a:lnTo>
                  <a:pt x="645" y="218"/>
                </a:lnTo>
                <a:lnTo>
                  <a:pt x="588" y="138"/>
                </a:lnTo>
                <a:lnTo>
                  <a:pt x="550" y="138"/>
                </a:lnTo>
                <a:lnTo>
                  <a:pt x="510" y="118"/>
                </a:lnTo>
                <a:lnTo>
                  <a:pt x="533" y="58"/>
                </a:lnTo>
                <a:lnTo>
                  <a:pt x="58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410" name="Group 1381"/>
          <p:cNvGrpSpPr>
            <a:grpSpLocks/>
          </p:cNvGrpSpPr>
          <p:nvPr/>
        </p:nvGrpSpPr>
        <p:grpSpPr bwMode="auto">
          <a:xfrm>
            <a:off x="2728748" y="1485081"/>
            <a:ext cx="2093026" cy="1313816"/>
            <a:chOff x="3267" y="2311"/>
            <a:chExt cx="2076" cy="1302"/>
          </a:xfrm>
          <a:solidFill>
            <a:srgbClr val="FF0000"/>
          </a:solidFill>
        </p:grpSpPr>
        <p:sp>
          <p:nvSpPr>
            <p:cNvPr id="411" name="Freeform 1383"/>
            <p:cNvSpPr>
              <a:spLocks/>
            </p:cNvSpPr>
            <p:nvPr/>
          </p:nvSpPr>
          <p:spPr bwMode="auto">
            <a:xfrm>
              <a:off x="4658" y="2407"/>
              <a:ext cx="685" cy="528"/>
            </a:xfrm>
            <a:custGeom>
              <a:avLst/>
              <a:gdLst>
                <a:gd name="T0" fmla="*/ 582 w 685"/>
                <a:gd name="T1" fmla="*/ 0 h 528"/>
                <a:gd name="T2" fmla="*/ 496 w 685"/>
                <a:gd name="T3" fmla="*/ 41 h 528"/>
                <a:gd name="T4" fmla="*/ 464 w 685"/>
                <a:gd name="T5" fmla="*/ 86 h 528"/>
                <a:gd name="T6" fmla="*/ 467 w 685"/>
                <a:gd name="T7" fmla="*/ 163 h 528"/>
                <a:gd name="T8" fmla="*/ 432 w 685"/>
                <a:gd name="T9" fmla="*/ 182 h 528"/>
                <a:gd name="T10" fmla="*/ 407 w 685"/>
                <a:gd name="T11" fmla="*/ 176 h 528"/>
                <a:gd name="T12" fmla="*/ 378 w 685"/>
                <a:gd name="T13" fmla="*/ 208 h 528"/>
                <a:gd name="T14" fmla="*/ 343 w 685"/>
                <a:gd name="T15" fmla="*/ 208 h 528"/>
                <a:gd name="T16" fmla="*/ 272 w 685"/>
                <a:gd name="T17" fmla="*/ 240 h 528"/>
                <a:gd name="T18" fmla="*/ 173 w 685"/>
                <a:gd name="T19" fmla="*/ 240 h 528"/>
                <a:gd name="T20" fmla="*/ 119 w 685"/>
                <a:gd name="T21" fmla="*/ 240 h 528"/>
                <a:gd name="T22" fmla="*/ 87 w 685"/>
                <a:gd name="T23" fmla="*/ 195 h 528"/>
                <a:gd name="T24" fmla="*/ 16 w 685"/>
                <a:gd name="T25" fmla="*/ 195 h 528"/>
                <a:gd name="T26" fmla="*/ 0 w 685"/>
                <a:gd name="T27" fmla="*/ 192 h 528"/>
                <a:gd name="T28" fmla="*/ 29 w 685"/>
                <a:gd name="T29" fmla="*/ 259 h 528"/>
                <a:gd name="T30" fmla="*/ 87 w 685"/>
                <a:gd name="T31" fmla="*/ 269 h 528"/>
                <a:gd name="T32" fmla="*/ 157 w 685"/>
                <a:gd name="T33" fmla="*/ 313 h 528"/>
                <a:gd name="T34" fmla="*/ 250 w 685"/>
                <a:gd name="T35" fmla="*/ 313 h 528"/>
                <a:gd name="T36" fmla="*/ 295 w 685"/>
                <a:gd name="T37" fmla="*/ 304 h 528"/>
                <a:gd name="T38" fmla="*/ 330 w 685"/>
                <a:gd name="T39" fmla="*/ 406 h 528"/>
                <a:gd name="T40" fmla="*/ 339 w 685"/>
                <a:gd name="T41" fmla="*/ 518 h 528"/>
                <a:gd name="T42" fmla="*/ 346 w 685"/>
                <a:gd name="T43" fmla="*/ 512 h 528"/>
                <a:gd name="T44" fmla="*/ 381 w 685"/>
                <a:gd name="T45" fmla="*/ 528 h 528"/>
                <a:gd name="T46" fmla="*/ 573 w 685"/>
                <a:gd name="T47" fmla="*/ 521 h 528"/>
                <a:gd name="T48" fmla="*/ 598 w 685"/>
                <a:gd name="T49" fmla="*/ 470 h 528"/>
                <a:gd name="T50" fmla="*/ 634 w 685"/>
                <a:gd name="T51" fmla="*/ 448 h 528"/>
                <a:gd name="T52" fmla="*/ 634 w 685"/>
                <a:gd name="T53" fmla="*/ 413 h 528"/>
                <a:gd name="T54" fmla="*/ 595 w 685"/>
                <a:gd name="T55" fmla="*/ 397 h 528"/>
                <a:gd name="T56" fmla="*/ 598 w 685"/>
                <a:gd name="T57" fmla="*/ 361 h 528"/>
                <a:gd name="T58" fmla="*/ 643 w 685"/>
                <a:gd name="T59" fmla="*/ 368 h 528"/>
                <a:gd name="T60" fmla="*/ 685 w 685"/>
                <a:gd name="T61" fmla="*/ 339 h 528"/>
                <a:gd name="T62" fmla="*/ 640 w 685"/>
                <a:gd name="T63" fmla="*/ 301 h 528"/>
                <a:gd name="T64" fmla="*/ 608 w 685"/>
                <a:gd name="T65" fmla="*/ 294 h 528"/>
                <a:gd name="T66" fmla="*/ 643 w 685"/>
                <a:gd name="T67" fmla="*/ 217 h 528"/>
                <a:gd name="T68" fmla="*/ 586 w 685"/>
                <a:gd name="T69" fmla="*/ 137 h 528"/>
                <a:gd name="T70" fmla="*/ 550 w 685"/>
                <a:gd name="T71" fmla="*/ 137 h 528"/>
                <a:gd name="T72" fmla="*/ 509 w 685"/>
                <a:gd name="T73" fmla="*/ 118 h 528"/>
                <a:gd name="T74" fmla="*/ 531 w 685"/>
                <a:gd name="T75" fmla="*/ 57 h 528"/>
                <a:gd name="T76" fmla="*/ 582 w 685"/>
                <a:gd name="T7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528">
                  <a:moveTo>
                    <a:pt x="582" y="0"/>
                  </a:moveTo>
                  <a:lnTo>
                    <a:pt x="496" y="41"/>
                  </a:lnTo>
                  <a:lnTo>
                    <a:pt x="464" y="86"/>
                  </a:lnTo>
                  <a:lnTo>
                    <a:pt x="467" y="163"/>
                  </a:lnTo>
                  <a:lnTo>
                    <a:pt x="432" y="182"/>
                  </a:lnTo>
                  <a:lnTo>
                    <a:pt x="407" y="176"/>
                  </a:lnTo>
                  <a:lnTo>
                    <a:pt x="378" y="208"/>
                  </a:lnTo>
                  <a:lnTo>
                    <a:pt x="343" y="208"/>
                  </a:lnTo>
                  <a:lnTo>
                    <a:pt x="272" y="240"/>
                  </a:lnTo>
                  <a:lnTo>
                    <a:pt x="173" y="240"/>
                  </a:lnTo>
                  <a:lnTo>
                    <a:pt x="119" y="240"/>
                  </a:lnTo>
                  <a:lnTo>
                    <a:pt x="87" y="195"/>
                  </a:lnTo>
                  <a:lnTo>
                    <a:pt x="16" y="195"/>
                  </a:lnTo>
                  <a:lnTo>
                    <a:pt x="0" y="192"/>
                  </a:lnTo>
                  <a:lnTo>
                    <a:pt x="29" y="259"/>
                  </a:lnTo>
                  <a:lnTo>
                    <a:pt x="87" y="269"/>
                  </a:lnTo>
                  <a:lnTo>
                    <a:pt x="157" y="313"/>
                  </a:lnTo>
                  <a:lnTo>
                    <a:pt x="250" y="313"/>
                  </a:lnTo>
                  <a:lnTo>
                    <a:pt x="295" y="304"/>
                  </a:lnTo>
                  <a:lnTo>
                    <a:pt x="330" y="406"/>
                  </a:lnTo>
                  <a:lnTo>
                    <a:pt x="339" y="518"/>
                  </a:lnTo>
                  <a:lnTo>
                    <a:pt x="346" y="512"/>
                  </a:lnTo>
                  <a:lnTo>
                    <a:pt x="381" y="528"/>
                  </a:lnTo>
                  <a:lnTo>
                    <a:pt x="573" y="521"/>
                  </a:lnTo>
                  <a:lnTo>
                    <a:pt x="598" y="470"/>
                  </a:lnTo>
                  <a:lnTo>
                    <a:pt x="634" y="448"/>
                  </a:lnTo>
                  <a:lnTo>
                    <a:pt x="634" y="413"/>
                  </a:lnTo>
                  <a:lnTo>
                    <a:pt x="595" y="397"/>
                  </a:lnTo>
                  <a:lnTo>
                    <a:pt x="598" y="361"/>
                  </a:lnTo>
                  <a:lnTo>
                    <a:pt x="643" y="368"/>
                  </a:lnTo>
                  <a:lnTo>
                    <a:pt x="685" y="339"/>
                  </a:lnTo>
                  <a:lnTo>
                    <a:pt x="640" y="301"/>
                  </a:lnTo>
                  <a:lnTo>
                    <a:pt x="608" y="294"/>
                  </a:lnTo>
                  <a:lnTo>
                    <a:pt x="643" y="217"/>
                  </a:lnTo>
                  <a:lnTo>
                    <a:pt x="586" y="137"/>
                  </a:lnTo>
                  <a:lnTo>
                    <a:pt x="550" y="137"/>
                  </a:lnTo>
                  <a:lnTo>
                    <a:pt x="509" y="118"/>
                  </a:lnTo>
                  <a:lnTo>
                    <a:pt x="531" y="57"/>
                  </a:lnTo>
                  <a:lnTo>
                    <a:pt x="5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1382"/>
            <p:cNvSpPr>
              <a:spLocks/>
            </p:cNvSpPr>
            <p:nvPr/>
          </p:nvSpPr>
          <p:spPr bwMode="auto">
            <a:xfrm>
              <a:off x="3267" y="2311"/>
              <a:ext cx="1318" cy="1302"/>
            </a:xfrm>
            <a:custGeom>
              <a:avLst/>
              <a:gdLst>
                <a:gd name="T0" fmla="*/ 1148 w 1318"/>
                <a:gd name="T1" fmla="*/ 240 h 1302"/>
                <a:gd name="T2" fmla="*/ 943 w 1318"/>
                <a:gd name="T3" fmla="*/ 29 h 1302"/>
                <a:gd name="T4" fmla="*/ 681 w 1318"/>
                <a:gd name="T5" fmla="*/ 9 h 1302"/>
                <a:gd name="T6" fmla="*/ 675 w 1318"/>
                <a:gd name="T7" fmla="*/ 13 h 1302"/>
                <a:gd name="T8" fmla="*/ 608 w 1318"/>
                <a:gd name="T9" fmla="*/ 99 h 1302"/>
                <a:gd name="T10" fmla="*/ 499 w 1318"/>
                <a:gd name="T11" fmla="*/ 256 h 1302"/>
                <a:gd name="T12" fmla="*/ 368 w 1318"/>
                <a:gd name="T13" fmla="*/ 288 h 1302"/>
                <a:gd name="T14" fmla="*/ 249 w 1318"/>
                <a:gd name="T15" fmla="*/ 365 h 1302"/>
                <a:gd name="T16" fmla="*/ 208 w 1318"/>
                <a:gd name="T17" fmla="*/ 413 h 1302"/>
                <a:gd name="T18" fmla="*/ 252 w 1318"/>
                <a:gd name="T19" fmla="*/ 531 h 1302"/>
                <a:gd name="T20" fmla="*/ 217 w 1318"/>
                <a:gd name="T21" fmla="*/ 685 h 1302"/>
                <a:gd name="T22" fmla="*/ 176 w 1318"/>
                <a:gd name="T23" fmla="*/ 813 h 1302"/>
                <a:gd name="T24" fmla="*/ 125 w 1318"/>
                <a:gd name="T25" fmla="*/ 806 h 1302"/>
                <a:gd name="T26" fmla="*/ 35 w 1318"/>
                <a:gd name="T27" fmla="*/ 861 h 1302"/>
                <a:gd name="T28" fmla="*/ 249 w 1318"/>
                <a:gd name="T29" fmla="*/ 966 h 1302"/>
                <a:gd name="T30" fmla="*/ 329 w 1318"/>
                <a:gd name="T31" fmla="*/ 1046 h 1302"/>
                <a:gd name="T32" fmla="*/ 441 w 1318"/>
                <a:gd name="T33" fmla="*/ 1123 h 1302"/>
                <a:gd name="T34" fmla="*/ 556 w 1318"/>
                <a:gd name="T35" fmla="*/ 1293 h 1302"/>
                <a:gd name="T36" fmla="*/ 553 w 1318"/>
                <a:gd name="T37" fmla="*/ 1283 h 1302"/>
                <a:gd name="T38" fmla="*/ 630 w 1318"/>
                <a:gd name="T39" fmla="*/ 1280 h 1302"/>
                <a:gd name="T40" fmla="*/ 611 w 1318"/>
                <a:gd name="T41" fmla="*/ 1139 h 1302"/>
                <a:gd name="T42" fmla="*/ 547 w 1318"/>
                <a:gd name="T43" fmla="*/ 1033 h 1302"/>
                <a:gd name="T44" fmla="*/ 518 w 1318"/>
                <a:gd name="T45" fmla="*/ 953 h 1302"/>
                <a:gd name="T46" fmla="*/ 595 w 1318"/>
                <a:gd name="T47" fmla="*/ 953 h 1302"/>
                <a:gd name="T48" fmla="*/ 684 w 1318"/>
                <a:gd name="T49" fmla="*/ 899 h 1302"/>
                <a:gd name="T50" fmla="*/ 556 w 1318"/>
                <a:gd name="T51" fmla="*/ 851 h 1302"/>
                <a:gd name="T52" fmla="*/ 665 w 1318"/>
                <a:gd name="T53" fmla="*/ 838 h 1302"/>
                <a:gd name="T54" fmla="*/ 745 w 1318"/>
                <a:gd name="T55" fmla="*/ 838 h 1302"/>
                <a:gd name="T56" fmla="*/ 847 w 1318"/>
                <a:gd name="T57" fmla="*/ 777 h 1302"/>
                <a:gd name="T58" fmla="*/ 915 w 1318"/>
                <a:gd name="T59" fmla="*/ 643 h 1302"/>
                <a:gd name="T60" fmla="*/ 1065 w 1318"/>
                <a:gd name="T61" fmla="*/ 393 h 1302"/>
                <a:gd name="T62" fmla="*/ 1193 w 1318"/>
                <a:gd name="T63" fmla="*/ 249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9"/>
                  </a:lnTo>
                  <a:lnTo>
                    <a:pt x="879" y="0"/>
                  </a:lnTo>
                  <a:lnTo>
                    <a:pt x="681" y="9"/>
                  </a:lnTo>
                  <a:lnTo>
                    <a:pt x="675" y="9"/>
                  </a:lnTo>
                  <a:lnTo>
                    <a:pt x="675" y="13"/>
                  </a:lnTo>
                  <a:lnTo>
                    <a:pt x="662" y="41"/>
                  </a:lnTo>
                  <a:lnTo>
                    <a:pt x="608" y="99"/>
                  </a:lnTo>
                  <a:lnTo>
                    <a:pt x="499" y="205"/>
                  </a:lnTo>
                  <a:lnTo>
                    <a:pt x="499" y="256"/>
                  </a:lnTo>
                  <a:lnTo>
                    <a:pt x="435" y="256"/>
                  </a:lnTo>
                  <a:lnTo>
                    <a:pt x="368" y="288"/>
                  </a:lnTo>
                  <a:lnTo>
                    <a:pt x="352" y="336"/>
                  </a:lnTo>
                  <a:lnTo>
                    <a:pt x="249" y="365"/>
                  </a:lnTo>
                  <a:lnTo>
                    <a:pt x="211" y="409"/>
                  </a:lnTo>
                  <a:lnTo>
                    <a:pt x="208" y="413"/>
                  </a:lnTo>
                  <a:lnTo>
                    <a:pt x="211" y="416"/>
                  </a:lnTo>
                  <a:lnTo>
                    <a:pt x="252" y="531"/>
                  </a:lnTo>
                  <a:lnTo>
                    <a:pt x="195" y="643"/>
                  </a:lnTo>
                  <a:lnTo>
                    <a:pt x="217" y="685"/>
                  </a:lnTo>
                  <a:lnTo>
                    <a:pt x="163" y="752"/>
                  </a:lnTo>
                  <a:lnTo>
                    <a:pt x="176" y="813"/>
                  </a:lnTo>
                  <a:lnTo>
                    <a:pt x="153" y="822"/>
                  </a:lnTo>
                  <a:lnTo>
                    <a:pt x="125" y="806"/>
                  </a:lnTo>
                  <a:lnTo>
                    <a:pt x="0" y="825"/>
                  </a:lnTo>
                  <a:lnTo>
                    <a:pt x="35" y="861"/>
                  </a:lnTo>
                  <a:lnTo>
                    <a:pt x="192" y="899"/>
                  </a:lnTo>
                  <a:lnTo>
                    <a:pt x="249" y="966"/>
                  </a:lnTo>
                  <a:lnTo>
                    <a:pt x="284" y="1040"/>
                  </a:lnTo>
                  <a:lnTo>
                    <a:pt x="329" y="1046"/>
                  </a:lnTo>
                  <a:lnTo>
                    <a:pt x="396" y="1123"/>
                  </a:lnTo>
                  <a:lnTo>
                    <a:pt x="441" y="1123"/>
                  </a:lnTo>
                  <a:lnTo>
                    <a:pt x="470" y="1222"/>
                  </a:lnTo>
                  <a:lnTo>
                    <a:pt x="556" y="1293"/>
                  </a:lnTo>
                  <a:lnTo>
                    <a:pt x="547" y="1289"/>
                  </a:lnTo>
                  <a:lnTo>
                    <a:pt x="553" y="1283"/>
                  </a:lnTo>
                  <a:lnTo>
                    <a:pt x="604" y="1302"/>
                  </a:lnTo>
                  <a:lnTo>
                    <a:pt x="630" y="1280"/>
                  </a:lnTo>
                  <a:lnTo>
                    <a:pt x="598" y="1174"/>
                  </a:lnTo>
                  <a:lnTo>
                    <a:pt x="611" y="1139"/>
                  </a:lnTo>
                  <a:lnTo>
                    <a:pt x="540" y="1075"/>
                  </a:lnTo>
                  <a:lnTo>
                    <a:pt x="547" y="1033"/>
                  </a:lnTo>
                  <a:lnTo>
                    <a:pt x="528" y="989"/>
                  </a:lnTo>
                  <a:lnTo>
                    <a:pt x="518" y="953"/>
                  </a:lnTo>
                  <a:lnTo>
                    <a:pt x="569" y="953"/>
                  </a:lnTo>
                  <a:lnTo>
                    <a:pt x="595" y="953"/>
                  </a:lnTo>
                  <a:lnTo>
                    <a:pt x="598" y="953"/>
                  </a:lnTo>
                  <a:lnTo>
                    <a:pt x="684" y="899"/>
                  </a:lnTo>
                  <a:lnTo>
                    <a:pt x="595" y="886"/>
                  </a:lnTo>
                  <a:lnTo>
                    <a:pt x="556" y="851"/>
                  </a:lnTo>
                  <a:lnTo>
                    <a:pt x="624" y="825"/>
                  </a:lnTo>
                  <a:lnTo>
                    <a:pt x="665" y="838"/>
                  </a:lnTo>
                  <a:lnTo>
                    <a:pt x="707" y="848"/>
                  </a:lnTo>
                  <a:lnTo>
                    <a:pt x="745" y="838"/>
                  </a:lnTo>
                  <a:lnTo>
                    <a:pt x="758" y="800"/>
                  </a:lnTo>
                  <a:lnTo>
                    <a:pt x="847" y="777"/>
                  </a:lnTo>
                  <a:lnTo>
                    <a:pt x="847" y="787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9"/>
                  </a:lnTo>
                  <a:lnTo>
                    <a:pt x="1318" y="2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3" name="Freeform 1380"/>
          <p:cNvSpPr>
            <a:spLocks/>
          </p:cNvSpPr>
          <p:nvPr/>
        </p:nvSpPr>
        <p:spPr bwMode="auto">
          <a:xfrm>
            <a:off x="2728748" y="1485081"/>
            <a:ext cx="1328946" cy="1311294"/>
          </a:xfrm>
          <a:custGeom>
            <a:avLst/>
            <a:gdLst>
              <a:gd name="T0" fmla="*/ 1148 w 1318"/>
              <a:gd name="T1" fmla="*/ 240 h 1302"/>
              <a:gd name="T2" fmla="*/ 943 w 1318"/>
              <a:gd name="T3" fmla="*/ 28 h 1302"/>
              <a:gd name="T4" fmla="*/ 680 w 1318"/>
              <a:gd name="T5" fmla="*/ 8 h 1302"/>
              <a:gd name="T6" fmla="*/ 675 w 1318"/>
              <a:gd name="T7" fmla="*/ 13 h 1302"/>
              <a:gd name="T8" fmla="*/ 608 w 1318"/>
              <a:gd name="T9" fmla="*/ 98 h 1302"/>
              <a:gd name="T10" fmla="*/ 500 w 1318"/>
              <a:gd name="T11" fmla="*/ 255 h 1302"/>
              <a:gd name="T12" fmla="*/ 368 w 1318"/>
              <a:gd name="T13" fmla="*/ 288 h 1302"/>
              <a:gd name="T14" fmla="*/ 250 w 1318"/>
              <a:gd name="T15" fmla="*/ 366 h 1302"/>
              <a:gd name="T16" fmla="*/ 208 w 1318"/>
              <a:gd name="T17" fmla="*/ 413 h 1302"/>
              <a:gd name="T18" fmla="*/ 253 w 1318"/>
              <a:gd name="T19" fmla="*/ 531 h 1302"/>
              <a:gd name="T20" fmla="*/ 218 w 1318"/>
              <a:gd name="T21" fmla="*/ 686 h 1302"/>
              <a:gd name="T22" fmla="*/ 175 w 1318"/>
              <a:gd name="T23" fmla="*/ 814 h 1302"/>
              <a:gd name="T24" fmla="*/ 125 w 1318"/>
              <a:gd name="T25" fmla="*/ 806 h 1302"/>
              <a:gd name="T26" fmla="*/ 35 w 1318"/>
              <a:gd name="T27" fmla="*/ 861 h 1302"/>
              <a:gd name="T28" fmla="*/ 250 w 1318"/>
              <a:gd name="T29" fmla="*/ 966 h 1302"/>
              <a:gd name="T30" fmla="*/ 330 w 1318"/>
              <a:gd name="T31" fmla="*/ 1047 h 1302"/>
              <a:gd name="T32" fmla="*/ 440 w 1318"/>
              <a:gd name="T33" fmla="*/ 1124 h 1302"/>
              <a:gd name="T34" fmla="*/ 555 w 1318"/>
              <a:gd name="T35" fmla="*/ 1294 h 1302"/>
              <a:gd name="T36" fmla="*/ 553 w 1318"/>
              <a:gd name="T37" fmla="*/ 1284 h 1302"/>
              <a:gd name="T38" fmla="*/ 630 w 1318"/>
              <a:gd name="T39" fmla="*/ 1282 h 1302"/>
              <a:gd name="T40" fmla="*/ 610 w 1318"/>
              <a:gd name="T41" fmla="*/ 1139 h 1302"/>
              <a:gd name="T42" fmla="*/ 548 w 1318"/>
              <a:gd name="T43" fmla="*/ 1034 h 1302"/>
              <a:gd name="T44" fmla="*/ 518 w 1318"/>
              <a:gd name="T45" fmla="*/ 954 h 1302"/>
              <a:gd name="T46" fmla="*/ 595 w 1318"/>
              <a:gd name="T47" fmla="*/ 954 h 1302"/>
              <a:gd name="T48" fmla="*/ 685 w 1318"/>
              <a:gd name="T49" fmla="*/ 899 h 1302"/>
              <a:gd name="T50" fmla="*/ 555 w 1318"/>
              <a:gd name="T51" fmla="*/ 851 h 1302"/>
              <a:gd name="T52" fmla="*/ 665 w 1318"/>
              <a:gd name="T53" fmla="*/ 839 h 1302"/>
              <a:gd name="T54" fmla="*/ 745 w 1318"/>
              <a:gd name="T55" fmla="*/ 839 h 1302"/>
              <a:gd name="T56" fmla="*/ 848 w 1318"/>
              <a:gd name="T57" fmla="*/ 776 h 1302"/>
              <a:gd name="T58" fmla="*/ 915 w 1318"/>
              <a:gd name="T59" fmla="*/ 643 h 1302"/>
              <a:gd name="T60" fmla="*/ 1065 w 1318"/>
              <a:gd name="T61" fmla="*/ 393 h 1302"/>
              <a:gd name="T62" fmla="*/ 1193 w 1318"/>
              <a:gd name="T63" fmla="*/ 24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18" h="1302">
                <a:moveTo>
                  <a:pt x="1318" y="275"/>
                </a:moveTo>
                <a:lnTo>
                  <a:pt x="1148" y="240"/>
                </a:lnTo>
                <a:lnTo>
                  <a:pt x="1148" y="208"/>
                </a:lnTo>
                <a:lnTo>
                  <a:pt x="943" y="28"/>
                </a:lnTo>
                <a:lnTo>
                  <a:pt x="880" y="0"/>
                </a:lnTo>
                <a:lnTo>
                  <a:pt x="680" y="8"/>
                </a:lnTo>
                <a:lnTo>
                  <a:pt x="675" y="8"/>
                </a:lnTo>
                <a:lnTo>
                  <a:pt x="675" y="13"/>
                </a:lnTo>
                <a:lnTo>
                  <a:pt x="663" y="40"/>
                </a:lnTo>
                <a:lnTo>
                  <a:pt x="608" y="98"/>
                </a:lnTo>
                <a:lnTo>
                  <a:pt x="500" y="205"/>
                </a:lnTo>
                <a:lnTo>
                  <a:pt x="500" y="255"/>
                </a:lnTo>
                <a:lnTo>
                  <a:pt x="435" y="255"/>
                </a:lnTo>
                <a:lnTo>
                  <a:pt x="368" y="288"/>
                </a:lnTo>
                <a:lnTo>
                  <a:pt x="353" y="336"/>
                </a:lnTo>
                <a:lnTo>
                  <a:pt x="250" y="366"/>
                </a:lnTo>
                <a:lnTo>
                  <a:pt x="210" y="408"/>
                </a:lnTo>
                <a:lnTo>
                  <a:pt x="208" y="413"/>
                </a:lnTo>
                <a:lnTo>
                  <a:pt x="210" y="416"/>
                </a:lnTo>
                <a:lnTo>
                  <a:pt x="253" y="531"/>
                </a:lnTo>
                <a:lnTo>
                  <a:pt x="195" y="643"/>
                </a:lnTo>
                <a:lnTo>
                  <a:pt x="218" y="686"/>
                </a:lnTo>
                <a:lnTo>
                  <a:pt x="163" y="751"/>
                </a:lnTo>
                <a:lnTo>
                  <a:pt x="175" y="814"/>
                </a:lnTo>
                <a:lnTo>
                  <a:pt x="153" y="821"/>
                </a:lnTo>
                <a:lnTo>
                  <a:pt x="125" y="806"/>
                </a:lnTo>
                <a:lnTo>
                  <a:pt x="0" y="826"/>
                </a:lnTo>
                <a:lnTo>
                  <a:pt x="35" y="861"/>
                </a:lnTo>
                <a:lnTo>
                  <a:pt x="193" y="899"/>
                </a:lnTo>
                <a:lnTo>
                  <a:pt x="250" y="966"/>
                </a:lnTo>
                <a:lnTo>
                  <a:pt x="285" y="1042"/>
                </a:lnTo>
                <a:lnTo>
                  <a:pt x="330" y="1047"/>
                </a:lnTo>
                <a:lnTo>
                  <a:pt x="395" y="1124"/>
                </a:lnTo>
                <a:lnTo>
                  <a:pt x="440" y="1124"/>
                </a:lnTo>
                <a:lnTo>
                  <a:pt x="470" y="1222"/>
                </a:lnTo>
                <a:lnTo>
                  <a:pt x="555" y="1294"/>
                </a:lnTo>
                <a:lnTo>
                  <a:pt x="548" y="1289"/>
                </a:lnTo>
                <a:lnTo>
                  <a:pt x="553" y="1284"/>
                </a:lnTo>
                <a:lnTo>
                  <a:pt x="605" y="1302"/>
                </a:lnTo>
                <a:lnTo>
                  <a:pt x="630" y="1282"/>
                </a:lnTo>
                <a:lnTo>
                  <a:pt x="598" y="1174"/>
                </a:lnTo>
                <a:lnTo>
                  <a:pt x="610" y="1139"/>
                </a:lnTo>
                <a:lnTo>
                  <a:pt x="540" y="1077"/>
                </a:lnTo>
                <a:lnTo>
                  <a:pt x="548" y="1034"/>
                </a:lnTo>
                <a:lnTo>
                  <a:pt x="528" y="989"/>
                </a:lnTo>
                <a:lnTo>
                  <a:pt x="518" y="954"/>
                </a:lnTo>
                <a:lnTo>
                  <a:pt x="570" y="954"/>
                </a:lnTo>
                <a:lnTo>
                  <a:pt x="595" y="954"/>
                </a:lnTo>
                <a:lnTo>
                  <a:pt x="598" y="954"/>
                </a:lnTo>
                <a:lnTo>
                  <a:pt x="685" y="899"/>
                </a:lnTo>
                <a:lnTo>
                  <a:pt x="595" y="886"/>
                </a:lnTo>
                <a:lnTo>
                  <a:pt x="555" y="851"/>
                </a:lnTo>
                <a:lnTo>
                  <a:pt x="625" y="826"/>
                </a:lnTo>
                <a:lnTo>
                  <a:pt x="665" y="839"/>
                </a:lnTo>
                <a:lnTo>
                  <a:pt x="708" y="849"/>
                </a:lnTo>
                <a:lnTo>
                  <a:pt x="745" y="839"/>
                </a:lnTo>
                <a:lnTo>
                  <a:pt x="758" y="801"/>
                </a:lnTo>
                <a:lnTo>
                  <a:pt x="848" y="776"/>
                </a:lnTo>
                <a:lnTo>
                  <a:pt x="848" y="786"/>
                </a:lnTo>
                <a:lnTo>
                  <a:pt x="915" y="643"/>
                </a:lnTo>
                <a:lnTo>
                  <a:pt x="985" y="528"/>
                </a:lnTo>
                <a:lnTo>
                  <a:pt x="1065" y="393"/>
                </a:lnTo>
                <a:lnTo>
                  <a:pt x="1180" y="253"/>
                </a:lnTo>
                <a:lnTo>
                  <a:pt x="1193" y="248"/>
                </a:lnTo>
                <a:lnTo>
                  <a:pt x="1318" y="27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4" name="Freeform 1379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1 h 640"/>
              <a:gd name="T2" fmla="*/ 790 w 893"/>
              <a:gd name="T3" fmla="*/ 41 h 640"/>
              <a:gd name="T4" fmla="*/ 685 w 893"/>
              <a:gd name="T5" fmla="*/ 0 h 640"/>
              <a:gd name="T6" fmla="*/ 650 w 893"/>
              <a:gd name="T7" fmla="*/ 22 h 640"/>
              <a:gd name="T8" fmla="*/ 554 w 893"/>
              <a:gd name="T9" fmla="*/ 22 h 640"/>
              <a:gd name="T10" fmla="*/ 467 w 893"/>
              <a:gd name="T11" fmla="*/ 77 h 640"/>
              <a:gd name="T12" fmla="*/ 554 w 893"/>
              <a:gd name="T13" fmla="*/ 64 h 640"/>
              <a:gd name="T14" fmla="*/ 618 w 893"/>
              <a:gd name="T15" fmla="*/ 80 h 640"/>
              <a:gd name="T16" fmla="*/ 659 w 893"/>
              <a:gd name="T17" fmla="*/ 51 h 640"/>
              <a:gd name="T18" fmla="*/ 758 w 893"/>
              <a:gd name="T19" fmla="*/ 77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6 h 640"/>
              <a:gd name="T30" fmla="*/ 208 w 893"/>
              <a:gd name="T31" fmla="*/ 240 h 640"/>
              <a:gd name="T32" fmla="*/ 83 w 893"/>
              <a:gd name="T33" fmla="*/ 294 h 640"/>
              <a:gd name="T34" fmla="*/ 83 w 893"/>
              <a:gd name="T35" fmla="*/ 352 h 640"/>
              <a:gd name="T36" fmla="*/ 10 w 893"/>
              <a:gd name="T37" fmla="*/ 413 h 640"/>
              <a:gd name="T38" fmla="*/ 0 w 893"/>
              <a:gd name="T39" fmla="*/ 429 h 640"/>
              <a:gd name="T40" fmla="*/ 64 w 893"/>
              <a:gd name="T41" fmla="*/ 477 h 640"/>
              <a:gd name="T42" fmla="*/ 64 w 893"/>
              <a:gd name="T43" fmla="*/ 515 h 640"/>
              <a:gd name="T44" fmla="*/ 112 w 893"/>
              <a:gd name="T45" fmla="*/ 547 h 640"/>
              <a:gd name="T46" fmla="*/ 119 w 893"/>
              <a:gd name="T47" fmla="*/ 630 h 640"/>
              <a:gd name="T48" fmla="*/ 154 w 893"/>
              <a:gd name="T49" fmla="*/ 640 h 640"/>
              <a:gd name="T50" fmla="*/ 192 w 893"/>
              <a:gd name="T51" fmla="*/ 576 h 640"/>
              <a:gd name="T52" fmla="*/ 151 w 893"/>
              <a:gd name="T53" fmla="*/ 496 h 640"/>
              <a:gd name="T54" fmla="*/ 170 w 893"/>
              <a:gd name="T55" fmla="*/ 397 h 640"/>
              <a:gd name="T56" fmla="*/ 362 w 893"/>
              <a:gd name="T57" fmla="*/ 393 h 640"/>
              <a:gd name="T58" fmla="*/ 391 w 893"/>
              <a:gd name="T59" fmla="*/ 432 h 640"/>
              <a:gd name="T60" fmla="*/ 429 w 893"/>
              <a:gd name="T61" fmla="*/ 448 h 640"/>
              <a:gd name="T62" fmla="*/ 426 w 893"/>
              <a:gd name="T63" fmla="*/ 445 h 640"/>
              <a:gd name="T64" fmla="*/ 429 w 893"/>
              <a:gd name="T65" fmla="*/ 441 h 640"/>
              <a:gd name="T66" fmla="*/ 467 w 893"/>
              <a:gd name="T67" fmla="*/ 397 h 640"/>
              <a:gd name="T68" fmla="*/ 570 w 893"/>
              <a:gd name="T69" fmla="*/ 368 h 640"/>
              <a:gd name="T70" fmla="*/ 586 w 893"/>
              <a:gd name="T71" fmla="*/ 320 h 640"/>
              <a:gd name="T72" fmla="*/ 653 w 893"/>
              <a:gd name="T73" fmla="*/ 288 h 640"/>
              <a:gd name="T74" fmla="*/ 717 w 893"/>
              <a:gd name="T75" fmla="*/ 288 h 640"/>
              <a:gd name="T76" fmla="*/ 717 w 893"/>
              <a:gd name="T77" fmla="*/ 237 h 640"/>
              <a:gd name="T78" fmla="*/ 826 w 893"/>
              <a:gd name="T79" fmla="*/ 131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1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1"/>
                </a:moveTo>
                <a:lnTo>
                  <a:pt x="790" y="41"/>
                </a:lnTo>
                <a:lnTo>
                  <a:pt x="685" y="0"/>
                </a:lnTo>
                <a:lnTo>
                  <a:pt x="650" y="22"/>
                </a:lnTo>
                <a:lnTo>
                  <a:pt x="554" y="22"/>
                </a:lnTo>
                <a:lnTo>
                  <a:pt x="467" y="77"/>
                </a:lnTo>
                <a:lnTo>
                  <a:pt x="554" y="64"/>
                </a:lnTo>
                <a:lnTo>
                  <a:pt x="618" y="80"/>
                </a:lnTo>
                <a:lnTo>
                  <a:pt x="659" y="51"/>
                </a:lnTo>
                <a:lnTo>
                  <a:pt x="758" y="77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6"/>
                </a:lnTo>
                <a:lnTo>
                  <a:pt x="208" y="240"/>
                </a:lnTo>
                <a:lnTo>
                  <a:pt x="83" y="294"/>
                </a:lnTo>
                <a:lnTo>
                  <a:pt x="83" y="352"/>
                </a:lnTo>
                <a:lnTo>
                  <a:pt x="10" y="413"/>
                </a:lnTo>
                <a:lnTo>
                  <a:pt x="0" y="429"/>
                </a:lnTo>
                <a:lnTo>
                  <a:pt x="64" y="477"/>
                </a:lnTo>
                <a:lnTo>
                  <a:pt x="64" y="515"/>
                </a:lnTo>
                <a:lnTo>
                  <a:pt x="112" y="547"/>
                </a:lnTo>
                <a:lnTo>
                  <a:pt x="119" y="630"/>
                </a:lnTo>
                <a:lnTo>
                  <a:pt x="154" y="640"/>
                </a:lnTo>
                <a:lnTo>
                  <a:pt x="192" y="576"/>
                </a:lnTo>
                <a:lnTo>
                  <a:pt x="151" y="496"/>
                </a:lnTo>
                <a:lnTo>
                  <a:pt x="170" y="397"/>
                </a:lnTo>
                <a:lnTo>
                  <a:pt x="362" y="393"/>
                </a:lnTo>
                <a:lnTo>
                  <a:pt x="391" y="432"/>
                </a:lnTo>
                <a:lnTo>
                  <a:pt x="429" y="448"/>
                </a:lnTo>
                <a:lnTo>
                  <a:pt x="426" y="445"/>
                </a:lnTo>
                <a:lnTo>
                  <a:pt x="429" y="441"/>
                </a:lnTo>
                <a:lnTo>
                  <a:pt x="467" y="397"/>
                </a:lnTo>
                <a:lnTo>
                  <a:pt x="570" y="368"/>
                </a:lnTo>
                <a:lnTo>
                  <a:pt x="586" y="320"/>
                </a:lnTo>
                <a:lnTo>
                  <a:pt x="653" y="288"/>
                </a:lnTo>
                <a:lnTo>
                  <a:pt x="717" y="288"/>
                </a:lnTo>
                <a:lnTo>
                  <a:pt x="717" y="237"/>
                </a:lnTo>
                <a:lnTo>
                  <a:pt x="826" y="131"/>
                </a:lnTo>
                <a:lnTo>
                  <a:pt x="880" y="73"/>
                </a:lnTo>
                <a:lnTo>
                  <a:pt x="893" y="45"/>
                </a:lnTo>
                <a:lnTo>
                  <a:pt x="893" y="4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5" name="Freeform 1378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0 h 640"/>
              <a:gd name="T2" fmla="*/ 790 w 893"/>
              <a:gd name="T3" fmla="*/ 40 h 640"/>
              <a:gd name="T4" fmla="*/ 685 w 893"/>
              <a:gd name="T5" fmla="*/ 0 h 640"/>
              <a:gd name="T6" fmla="*/ 650 w 893"/>
              <a:gd name="T7" fmla="*/ 23 h 640"/>
              <a:gd name="T8" fmla="*/ 553 w 893"/>
              <a:gd name="T9" fmla="*/ 23 h 640"/>
              <a:gd name="T10" fmla="*/ 468 w 893"/>
              <a:gd name="T11" fmla="*/ 78 h 640"/>
              <a:gd name="T12" fmla="*/ 553 w 893"/>
              <a:gd name="T13" fmla="*/ 63 h 640"/>
              <a:gd name="T14" fmla="*/ 618 w 893"/>
              <a:gd name="T15" fmla="*/ 80 h 640"/>
              <a:gd name="T16" fmla="*/ 658 w 893"/>
              <a:gd name="T17" fmla="*/ 50 h 640"/>
              <a:gd name="T18" fmla="*/ 758 w 893"/>
              <a:gd name="T19" fmla="*/ 78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5 h 640"/>
              <a:gd name="T30" fmla="*/ 208 w 893"/>
              <a:gd name="T31" fmla="*/ 240 h 640"/>
              <a:gd name="T32" fmla="*/ 83 w 893"/>
              <a:gd name="T33" fmla="*/ 293 h 640"/>
              <a:gd name="T34" fmla="*/ 83 w 893"/>
              <a:gd name="T35" fmla="*/ 353 h 640"/>
              <a:gd name="T36" fmla="*/ 10 w 893"/>
              <a:gd name="T37" fmla="*/ 413 h 640"/>
              <a:gd name="T38" fmla="*/ 0 w 893"/>
              <a:gd name="T39" fmla="*/ 428 h 640"/>
              <a:gd name="T40" fmla="*/ 63 w 893"/>
              <a:gd name="T41" fmla="*/ 478 h 640"/>
              <a:gd name="T42" fmla="*/ 63 w 893"/>
              <a:gd name="T43" fmla="*/ 515 h 640"/>
              <a:gd name="T44" fmla="*/ 113 w 893"/>
              <a:gd name="T45" fmla="*/ 548 h 640"/>
              <a:gd name="T46" fmla="*/ 118 w 893"/>
              <a:gd name="T47" fmla="*/ 630 h 640"/>
              <a:gd name="T48" fmla="*/ 153 w 893"/>
              <a:gd name="T49" fmla="*/ 640 h 640"/>
              <a:gd name="T50" fmla="*/ 193 w 893"/>
              <a:gd name="T51" fmla="*/ 575 h 640"/>
              <a:gd name="T52" fmla="*/ 150 w 893"/>
              <a:gd name="T53" fmla="*/ 495 h 640"/>
              <a:gd name="T54" fmla="*/ 170 w 893"/>
              <a:gd name="T55" fmla="*/ 398 h 640"/>
              <a:gd name="T56" fmla="*/ 363 w 893"/>
              <a:gd name="T57" fmla="*/ 393 h 640"/>
              <a:gd name="T58" fmla="*/ 390 w 893"/>
              <a:gd name="T59" fmla="*/ 433 h 640"/>
              <a:gd name="T60" fmla="*/ 428 w 893"/>
              <a:gd name="T61" fmla="*/ 448 h 640"/>
              <a:gd name="T62" fmla="*/ 425 w 893"/>
              <a:gd name="T63" fmla="*/ 445 h 640"/>
              <a:gd name="T64" fmla="*/ 428 w 893"/>
              <a:gd name="T65" fmla="*/ 440 h 640"/>
              <a:gd name="T66" fmla="*/ 468 w 893"/>
              <a:gd name="T67" fmla="*/ 398 h 640"/>
              <a:gd name="T68" fmla="*/ 570 w 893"/>
              <a:gd name="T69" fmla="*/ 368 h 640"/>
              <a:gd name="T70" fmla="*/ 585 w 893"/>
              <a:gd name="T71" fmla="*/ 320 h 640"/>
              <a:gd name="T72" fmla="*/ 653 w 893"/>
              <a:gd name="T73" fmla="*/ 288 h 640"/>
              <a:gd name="T74" fmla="*/ 718 w 893"/>
              <a:gd name="T75" fmla="*/ 288 h 640"/>
              <a:gd name="T76" fmla="*/ 718 w 893"/>
              <a:gd name="T77" fmla="*/ 238 h 640"/>
              <a:gd name="T78" fmla="*/ 825 w 893"/>
              <a:gd name="T79" fmla="*/ 130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0"/>
                </a:moveTo>
                <a:lnTo>
                  <a:pt x="790" y="40"/>
                </a:lnTo>
                <a:lnTo>
                  <a:pt x="685" y="0"/>
                </a:lnTo>
                <a:lnTo>
                  <a:pt x="650" y="23"/>
                </a:lnTo>
                <a:lnTo>
                  <a:pt x="553" y="23"/>
                </a:lnTo>
                <a:lnTo>
                  <a:pt x="468" y="78"/>
                </a:lnTo>
                <a:lnTo>
                  <a:pt x="553" y="63"/>
                </a:lnTo>
                <a:lnTo>
                  <a:pt x="618" y="80"/>
                </a:lnTo>
                <a:lnTo>
                  <a:pt x="658" y="50"/>
                </a:lnTo>
                <a:lnTo>
                  <a:pt x="758" y="78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5"/>
                </a:lnTo>
                <a:lnTo>
                  <a:pt x="208" y="240"/>
                </a:lnTo>
                <a:lnTo>
                  <a:pt x="83" y="293"/>
                </a:lnTo>
                <a:lnTo>
                  <a:pt x="83" y="353"/>
                </a:lnTo>
                <a:lnTo>
                  <a:pt x="10" y="413"/>
                </a:lnTo>
                <a:lnTo>
                  <a:pt x="0" y="428"/>
                </a:lnTo>
                <a:lnTo>
                  <a:pt x="63" y="478"/>
                </a:lnTo>
                <a:lnTo>
                  <a:pt x="63" y="515"/>
                </a:lnTo>
                <a:lnTo>
                  <a:pt x="113" y="548"/>
                </a:lnTo>
                <a:lnTo>
                  <a:pt x="118" y="630"/>
                </a:lnTo>
                <a:lnTo>
                  <a:pt x="153" y="640"/>
                </a:lnTo>
                <a:lnTo>
                  <a:pt x="193" y="575"/>
                </a:lnTo>
                <a:lnTo>
                  <a:pt x="150" y="495"/>
                </a:lnTo>
                <a:lnTo>
                  <a:pt x="170" y="398"/>
                </a:lnTo>
                <a:lnTo>
                  <a:pt x="363" y="393"/>
                </a:lnTo>
                <a:lnTo>
                  <a:pt x="390" y="433"/>
                </a:lnTo>
                <a:lnTo>
                  <a:pt x="428" y="448"/>
                </a:lnTo>
                <a:lnTo>
                  <a:pt x="425" y="445"/>
                </a:lnTo>
                <a:lnTo>
                  <a:pt x="428" y="440"/>
                </a:lnTo>
                <a:lnTo>
                  <a:pt x="468" y="398"/>
                </a:lnTo>
                <a:lnTo>
                  <a:pt x="570" y="368"/>
                </a:lnTo>
                <a:lnTo>
                  <a:pt x="585" y="320"/>
                </a:lnTo>
                <a:lnTo>
                  <a:pt x="653" y="288"/>
                </a:lnTo>
                <a:lnTo>
                  <a:pt x="718" y="288"/>
                </a:lnTo>
                <a:lnTo>
                  <a:pt x="718" y="238"/>
                </a:lnTo>
                <a:lnTo>
                  <a:pt x="825" y="130"/>
                </a:lnTo>
                <a:lnTo>
                  <a:pt x="880" y="73"/>
                </a:lnTo>
                <a:lnTo>
                  <a:pt x="893" y="45"/>
                </a:lnTo>
                <a:lnTo>
                  <a:pt x="89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6" name="Freeform 1377"/>
          <p:cNvSpPr>
            <a:spLocks/>
          </p:cNvSpPr>
          <p:nvPr/>
        </p:nvSpPr>
        <p:spPr bwMode="auto">
          <a:xfrm>
            <a:off x="2542141" y="2034815"/>
            <a:ext cx="88261" cy="50434"/>
          </a:xfrm>
          <a:custGeom>
            <a:avLst/>
            <a:gdLst>
              <a:gd name="T0" fmla="*/ 0 w 87"/>
              <a:gd name="T1" fmla="*/ 26 h 51"/>
              <a:gd name="T2" fmla="*/ 87 w 87"/>
              <a:gd name="T3" fmla="*/ 51 h 51"/>
              <a:gd name="T4" fmla="*/ 83 w 87"/>
              <a:gd name="T5" fmla="*/ 3 h 51"/>
              <a:gd name="T6" fmla="*/ 0 w 87"/>
              <a:gd name="T7" fmla="*/ 0 h 51"/>
              <a:gd name="T8" fmla="*/ 0 w 87"/>
              <a:gd name="T9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6"/>
                </a:moveTo>
                <a:lnTo>
                  <a:pt x="87" y="51"/>
                </a:lnTo>
                <a:lnTo>
                  <a:pt x="83" y="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7" name="Freeform 1376"/>
          <p:cNvSpPr>
            <a:spLocks/>
          </p:cNvSpPr>
          <p:nvPr/>
        </p:nvSpPr>
        <p:spPr bwMode="auto">
          <a:xfrm>
            <a:off x="2542141" y="2034815"/>
            <a:ext cx="85738" cy="52957"/>
          </a:xfrm>
          <a:custGeom>
            <a:avLst/>
            <a:gdLst>
              <a:gd name="T0" fmla="*/ 0 w 87"/>
              <a:gd name="T1" fmla="*/ 27 h 51"/>
              <a:gd name="T2" fmla="*/ 87 w 87"/>
              <a:gd name="T3" fmla="*/ 51 h 51"/>
              <a:gd name="T4" fmla="*/ 84 w 87"/>
              <a:gd name="T5" fmla="*/ 5 h 51"/>
              <a:gd name="T6" fmla="*/ 0 w 87"/>
              <a:gd name="T7" fmla="*/ 0 h 51"/>
              <a:gd name="T8" fmla="*/ 0 w 87"/>
              <a:gd name="T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7"/>
                </a:moveTo>
                <a:lnTo>
                  <a:pt x="87" y="51"/>
                </a:lnTo>
                <a:lnTo>
                  <a:pt x="84" y="5"/>
                </a:lnTo>
                <a:lnTo>
                  <a:pt x="0" y="0"/>
                </a:lnTo>
                <a:lnTo>
                  <a:pt x="0" y="2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8" name="Freeform 1375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4 w 169"/>
              <a:gd name="T1" fmla="*/ 0 h 169"/>
              <a:gd name="T2" fmla="*/ 45 w 169"/>
              <a:gd name="T3" fmla="*/ 44 h 169"/>
              <a:gd name="T4" fmla="*/ 0 w 169"/>
              <a:gd name="T5" fmla="*/ 67 h 169"/>
              <a:gd name="T6" fmla="*/ 0 w 169"/>
              <a:gd name="T7" fmla="*/ 76 h 169"/>
              <a:gd name="T8" fmla="*/ 89 w 169"/>
              <a:gd name="T9" fmla="*/ 166 h 169"/>
              <a:gd name="T10" fmla="*/ 169 w 169"/>
              <a:gd name="T11" fmla="*/ 169 h 169"/>
              <a:gd name="T12" fmla="*/ 166 w 169"/>
              <a:gd name="T13" fmla="*/ 134 h 169"/>
              <a:gd name="T14" fmla="*/ 118 w 169"/>
              <a:gd name="T15" fmla="*/ 102 h 169"/>
              <a:gd name="T16" fmla="*/ 118 w 169"/>
              <a:gd name="T17" fmla="*/ 64 h 169"/>
              <a:gd name="T18" fmla="*/ 54 w 169"/>
              <a:gd name="T19" fmla="*/ 16 h 169"/>
              <a:gd name="T20" fmla="*/ 64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4" y="0"/>
                </a:moveTo>
                <a:lnTo>
                  <a:pt x="45" y="44"/>
                </a:lnTo>
                <a:lnTo>
                  <a:pt x="0" y="67"/>
                </a:lnTo>
                <a:lnTo>
                  <a:pt x="0" y="76"/>
                </a:lnTo>
                <a:lnTo>
                  <a:pt x="89" y="166"/>
                </a:lnTo>
                <a:lnTo>
                  <a:pt x="169" y="169"/>
                </a:lnTo>
                <a:lnTo>
                  <a:pt x="166" y="134"/>
                </a:lnTo>
                <a:lnTo>
                  <a:pt x="118" y="102"/>
                </a:lnTo>
                <a:lnTo>
                  <a:pt x="118" y="64"/>
                </a:lnTo>
                <a:lnTo>
                  <a:pt x="54" y="16"/>
                </a:lnTo>
                <a:lnTo>
                  <a:pt x="6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Freeform 1374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5 w 169"/>
              <a:gd name="T1" fmla="*/ 0 h 169"/>
              <a:gd name="T2" fmla="*/ 45 w 169"/>
              <a:gd name="T3" fmla="*/ 45 h 169"/>
              <a:gd name="T4" fmla="*/ 0 w 169"/>
              <a:gd name="T5" fmla="*/ 67 h 169"/>
              <a:gd name="T6" fmla="*/ 0 w 169"/>
              <a:gd name="T7" fmla="*/ 75 h 169"/>
              <a:gd name="T8" fmla="*/ 89 w 169"/>
              <a:gd name="T9" fmla="*/ 164 h 169"/>
              <a:gd name="T10" fmla="*/ 169 w 169"/>
              <a:gd name="T11" fmla="*/ 169 h 169"/>
              <a:gd name="T12" fmla="*/ 167 w 169"/>
              <a:gd name="T13" fmla="*/ 134 h 169"/>
              <a:gd name="T14" fmla="*/ 117 w 169"/>
              <a:gd name="T15" fmla="*/ 102 h 169"/>
              <a:gd name="T16" fmla="*/ 117 w 169"/>
              <a:gd name="T17" fmla="*/ 65 h 169"/>
              <a:gd name="T18" fmla="*/ 55 w 169"/>
              <a:gd name="T19" fmla="*/ 15 h 169"/>
              <a:gd name="T20" fmla="*/ 65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5" y="0"/>
                </a:moveTo>
                <a:lnTo>
                  <a:pt x="45" y="45"/>
                </a:lnTo>
                <a:lnTo>
                  <a:pt x="0" y="67"/>
                </a:lnTo>
                <a:lnTo>
                  <a:pt x="0" y="75"/>
                </a:lnTo>
                <a:lnTo>
                  <a:pt x="89" y="164"/>
                </a:lnTo>
                <a:lnTo>
                  <a:pt x="169" y="169"/>
                </a:lnTo>
                <a:lnTo>
                  <a:pt x="167" y="134"/>
                </a:lnTo>
                <a:lnTo>
                  <a:pt x="117" y="102"/>
                </a:lnTo>
                <a:lnTo>
                  <a:pt x="117" y="65"/>
                </a:lnTo>
                <a:lnTo>
                  <a:pt x="55" y="15"/>
                </a:lnTo>
                <a:lnTo>
                  <a:pt x="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Freeform 1373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3 w 64"/>
              <a:gd name="T3" fmla="*/ 16 h 73"/>
              <a:gd name="T4" fmla="*/ 0 w 64"/>
              <a:gd name="T5" fmla="*/ 61 h 73"/>
              <a:gd name="T6" fmla="*/ 0 w 64"/>
              <a:gd name="T7" fmla="*/ 64 h 73"/>
              <a:gd name="T8" fmla="*/ 45 w 64"/>
              <a:gd name="T9" fmla="*/ 73 h 73"/>
              <a:gd name="T10" fmla="*/ 64 w 64"/>
              <a:gd name="T11" fmla="*/ 38 h 73"/>
              <a:gd name="T12" fmla="*/ 32 w 64"/>
              <a:gd name="T13" fmla="*/ 9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3" y="16"/>
                </a:lnTo>
                <a:lnTo>
                  <a:pt x="0" y="61"/>
                </a:lnTo>
                <a:lnTo>
                  <a:pt x="0" y="64"/>
                </a:lnTo>
                <a:lnTo>
                  <a:pt x="45" y="73"/>
                </a:lnTo>
                <a:lnTo>
                  <a:pt x="64" y="38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Freeform 1372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5 w 64"/>
              <a:gd name="T3" fmla="*/ 15 h 73"/>
              <a:gd name="T4" fmla="*/ 0 w 64"/>
              <a:gd name="T5" fmla="*/ 60 h 73"/>
              <a:gd name="T6" fmla="*/ 0 w 64"/>
              <a:gd name="T7" fmla="*/ 63 h 73"/>
              <a:gd name="T8" fmla="*/ 44 w 64"/>
              <a:gd name="T9" fmla="*/ 73 h 73"/>
              <a:gd name="T10" fmla="*/ 64 w 64"/>
              <a:gd name="T11" fmla="*/ 38 h 73"/>
              <a:gd name="T12" fmla="*/ 32 w 64"/>
              <a:gd name="T13" fmla="*/ 8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5" y="15"/>
                </a:lnTo>
                <a:lnTo>
                  <a:pt x="0" y="60"/>
                </a:lnTo>
                <a:lnTo>
                  <a:pt x="0" y="63"/>
                </a:lnTo>
                <a:lnTo>
                  <a:pt x="44" y="73"/>
                </a:lnTo>
                <a:lnTo>
                  <a:pt x="64" y="38"/>
                </a:lnTo>
                <a:lnTo>
                  <a:pt x="32" y="8"/>
                </a:lnTo>
                <a:lnTo>
                  <a:pt x="3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Freeform 1371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9 w 166"/>
              <a:gd name="T1" fmla="*/ 7 h 186"/>
              <a:gd name="T2" fmla="*/ 19 w 166"/>
              <a:gd name="T3" fmla="*/ 32 h 186"/>
              <a:gd name="T4" fmla="*/ 0 w 166"/>
              <a:gd name="T5" fmla="*/ 42 h 186"/>
              <a:gd name="T6" fmla="*/ 38 w 166"/>
              <a:gd name="T7" fmla="*/ 115 h 186"/>
              <a:gd name="T8" fmla="*/ 60 w 166"/>
              <a:gd name="T9" fmla="*/ 186 h 186"/>
              <a:gd name="T10" fmla="*/ 115 w 166"/>
              <a:gd name="T11" fmla="*/ 83 h 186"/>
              <a:gd name="T12" fmla="*/ 137 w 166"/>
              <a:gd name="T13" fmla="*/ 87 h 186"/>
              <a:gd name="T14" fmla="*/ 137 w 166"/>
              <a:gd name="T15" fmla="*/ 61 h 186"/>
              <a:gd name="T16" fmla="*/ 166 w 166"/>
              <a:gd name="T17" fmla="*/ 61 h 186"/>
              <a:gd name="T18" fmla="*/ 140 w 166"/>
              <a:gd name="T19" fmla="*/ 61 h 186"/>
              <a:gd name="T20" fmla="*/ 83 w 166"/>
              <a:gd name="T21" fmla="*/ 0 h 186"/>
              <a:gd name="T22" fmla="*/ 64 w 166"/>
              <a:gd name="T23" fmla="*/ 35 h 186"/>
              <a:gd name="T24" fmla="*/ 19 w 166"/>
              <a:gd name="T25" fmla="*/ 26 h 186"/>
              <a:gd name="T26" fmla="*/ 19 w 166"/>
              <a:gd name="T27" fmla="*/ 23 h 186"/>
              <a:gd name="T28" fmla="*/ 19 w 166"/>
              <a:gd name="T29" fmla="*/ 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9" y="7"/>
                </a:moveTo>
                <a:lnTo>
                  <a:pt x="19" y="32"/>
                </a:lnTo>
                <a:lnTo>
                  <a:pt x="0" y="42"/>
                </a:lnTo>
                <a:lnTo>
                  <a:pt x="38" y="115"/>
                </a:lnTo>
                <a:lnTo>
                  <a:pt x="60" y="186"/>
                </a:lnTo>
                <a:lnTo>
                  <a:pt x="115" y="83"/>
                </a:lnTo>
                <a:lnTo>
                  <a:pt x="137" y="87"/>
                </a:lnTo>
                <a:lnTo>
                  <a:pt x="137" y="61"/>
                </a:lnTo>
                <a:lnTo>
                  <a:pt x="166" y="61"/>
                </a:lnTo>
                <a:lnTo>
                  <a:pt x="140" y="61"/>
                </a:lnTo>
                <a:lnTo>
                  <a:pt x="83" y="0"/>
                </a:lnTo>
                <a:lnTo>
                  <a:pt x="64" y="35"/>
                </a:lnTo>
                <a:lnTo>
                  <a:pt x="19" y="26"/>
                </a:lnTo>
                <a:lnTo>
                  <a:pt x="19" y="23"/>
                </a:lnTo>
                <a:lnTo>
                  <a:pt x="19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Freeform 1370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8 w 166"/>
              <a:gd name="T1" fmla="*/ 8 h 186"/>
              <a:gd name="T2" fmla="*/ 18 w 166"/>
              <a:gd name="T3" fmla="*/ 33 h 186"/>
              <a:gd name="T4" fmla="*/ 0 w 166"/>
              <a:gd name="T5" fmla="*/ 43 h 186"/>
              <a:gd name="T6" fmla="*/ 38 w 166"/>
              <a:gd name="T7" fmla="*/ 116 h 186"/>
              <a:gd name="T8" fmla="*/ 60 w 166"/>
              <a:gd name="T9" fmla="*/ 186 h 186"/>
              <a:gd name="T10" fmla="*/ 116 w 166"/>
              <a:gd name="T11" fmla="*/ 83 h 186"/>
              <a:gd name="T12" fmla="*/ 138 w 166"/>
              <a:gd name="T13" fmla="*/ 88 h 186"/>
              <a:gd name="T14" fmla="*/ 138 w 166"/>
              <a:gd name="T15" fmla="*/ 60 h 186"/>
              <a:gd name="T16" fmla="*/ 166 w 166"/>
              <a:gd name="T17" fmla="*/ 60 h 186"/>
              <a:gd name="T18" fmla="*/ 141 w 166"/>
              <a:gd name="T19" fmla="*/ 60 h 186"/>
              <a:gd name="T20" fmla="*/ 83 w 166"/>
              <a:gd name="T21" fmla="*/ 0 h 186"/>
              <a:gd name="T22" fmla="*/ 63 w 166"/>
              <a:gd name="T23" fmla="*/ 35 h 186"/>
              <a:gd name="T24" fmla="*/ 18 w 166"/>
              <a:gd name="T25" fmla="*/ 25 h 186"/>
              <a:gd name="T26" fmla="*/ 18 w 166"/>
              <a:gd name="T27" fmla="*/ 23 h 186"/>
              <a:gd name="T28" fmla="*/ 18 w 166"/>
              <a:gd name="T29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8" y="8"/>
                </a:moveTo>
                <a:lnTo>
                  <a:pt x="18" y="33"/>
                </a:lnTo>
                <a:lnTo>
                  <a:pt x="0" y="43"/>
                </a:lnTo>
                <a:lnTo>
                  <a:pt x="38" y="116"/>
                </a:lnTo>
                <a:lnTo>
                  <a:pt x="60" y="186"/>
                </a:lnTo>
                <a:lnTo>
                  <a:pt x="116" y="83"/>
                </a:lnTo>
                <a:lnTo>
                  <a:pt x="138" y="88"/>
                </a:lnTo>
                <a:lnTo>
                  <a:pt x="138" y="60"/>
                </a:lnTo>
                <a:lnTo>
                  <a:pt x="166" y="60"/>
                </a:lnTo>
                <a:lnTo>
                  <a:pt x="141" y="60"/>
                </a:lnTo>
                <a:lnTo>
                  <a:pt x="83" y="0"/>
                </a:lnTo>
                <a:lnTo>
                  <a:pt x="63" y="35"/>
                </a:lnTo>
                <a:lnTo>
                  <a:pt x="18" y="25"/>
                </a:lnTo>
                <a:lnTo>
                  <a:pt x="18" y="23"/>
                </a:lnTo>
                <a:lnTo>
                  <a:pt x="18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Freeform 1369"/>
          <p:cNvSpPr>
            <a:spLocks/>
          </p:cNvSpPr>
          <p:nvPr/>
        </p:nvSpPr>
        <p:spPr bwMode="auto">
          <a:xfrm>
            <a:off x="2350490" y="2007077"/>
            <a:ext cx="110956" cy="158867"/>
          </a:xfrm>
          <a:custGeom>
            <a:avLst/>
            <a:gdLst>
              <a:gd name="T0" fmla="*/ 70 w 111"/>
              <a:gd name="T1" fmla="*/ 0 h 157"/>
              <a:gd name="T2" fmla="*/ 19 w 111"/>
              <a:gd name="T3" fmla="*/ 29 h 157"/>
              <a:gd name="T4" fmla="*/ 12 w 111"/>
              <a:gd name="T5" fmla="*/ 39 h 157"/>
              <a:gd name="T6" fmla="*/ 0 w 111"/>
              <a:gd name="T7" fmla="*/ 122 h 157"/>
              <a:gd name="T8" fmla="*/ 3 w 111"/>
              <a:gd name="T9" fmla="*/ 122 h 157"/>
              <a:gd name="T10" fmla="*/ 83 w 111"/>
              <a:gd name="T11" fmla="*/ 157 h 157"/>
              <a:gd name="T12" fmla="*/ 111 w 111"/>
              <a:gd name="T13" fmla="*/ 154 h 157"/>
              <a:gd name="T14" fmla="*/ 89 w 111"/>
              <a:gd name="T15" fmla="*/ 83 h 157"/>
              <a:gd name="T16" fmla="*/ 51 w 111"/>
              <a:gd name="T17" fmla="*/ 10 h 157"/>
              <a:gd name="T18" fmla="*/ 70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70" y="0"/>
                </a:moveTo>
                <a:lnTo>
                  <a:pt x="19" y="29"/>
                </a:lnTo>
                <a:lnTo>
                  <a:pt x="12" y="39"/>
                </a:lnTo>
                <a:lnTo>
                  <a:pt x="0" y="122"/>
                </a:lnTo>
                <a:lnTo>
                  <a:pt x="3" y="122"/>
                </a:lnTo>
                <a:lnTo>
                  <a:pt x="83" y="157"/>
                </a:lnTo>
                <a:lnTo>
                  <a:pt x="111" y="154"/>
                </a:lnTo>
                <a:lnTo>
                  <a:pt x="89" y="83"/>
                </a:lnTo>
                <a:lnTo>
                  <a:pt x="51" y="10"/>
                </a:lnTo>
                <a:lnTo>
                  <a:pt x="7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Freeform 1368"/>
          <p:cNvSpPr>
            <a:spLocks/>
          </p:cNvSpPr>
          <p:nvPr/>
        </p:nvSpPr>
        <p:spPr bwMode="auto">
          <a:xfrm>
            <a:off x="2350490" y="2007077"/>
            <a:ext cx="113478" cy="158867"/>
          </a:xfrm>
          <a:custGeom>
            <a:avLst/>
            <a:gdLst>
              <a:gd name="T0" fmla="*/ 69 w 111"/>
              <a:gd name="T1" fmla="*/ 0 h 157"/>
              <a:gd name="T2" fmla="*/ 20 w 111"/>
              <a:gd name="T3" fmla="*/ 27 h 157"/>
              <a:gd name="T4" fmla="*/ 12 w 111"/>
              <a:gd name="T5" fmla="*/ 37 h 157"/>
              <a:gd name="T6" fmla="*/ 0 w 111"/>
              <a:gd name="T7" fmla="*/ 122 h 157"/>
              <a:gd name="T8" fmla="*/ 5 w 111"/>
              <a:gd name="T9" fmla="*/ 122 h 157"/>
              <a:gd name="T10" fmla="*/ 84 w 111"/>
              <a:gd name="T11" fmla="*/ 157 h 157"/>
              <a:gd name="T12" fmla="*/ 111 w 111"/>
              <a:gd name="T13" fmla="*/ 152 h 157"/>
              <a:gd name="T14" fmla="*/ 89 w 111"/>
              <a:gd name="T15" fmla="*/ 82 h 157"/>
              <a:gd name="T16" fmla="*/ 52 w 111"/>
              <a:gd name="T17" fmla="*/ 10 h 157"/>
              <a:gd name="T18" fmla="*/ 69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69" y="0"/>
                </a:moveTo>
                <a:lnTo>
                  <a:pt x="20" y="27"/>
                </a:lnTo>
                <a:lnTo>
                  <a:pt x="12" y="37"/>
                </a:lnTo>
                <a:lnTo>
                  <a:pt x="0" y="122"/>
                </a:lnTo>
                <a:lnTo>
                  <a:pt x="5" y="122"/>
                </a:lnTo>
                <a:lnTo>
                  <a:pt x="84" y="157"/>
                </a:lnTo>
                <a:lnTo>
                  <a:pt x="111" y="152"/>
                </a:lnTo>
                <a:lnTo>
                  <a:pt x="89" y="82"/>
                </a:lnTo>
                <a:lnTo>
                  <a:pt x="52" y="10"/>
                </a:lnTo>
                <a:lnTo>
                  <a:pt x="69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Freeform 1367"/>
          <p:cNvSpPr>
            <a:spLocks/>
          </p:cNvSpPr>
          <p:nvPr/>
        </p:nvSpPr>
        <p:spPr bwMode="auto">
          <a:xfrm>
            <a:off x="2229448" y="2034815"/>
            <a:ext cx="141216" cy="118522"/>
          </a:xfrm>
          <a:custGeom>
            <a:avLst/>
            <a:gdLst>
              <a:gd name="T0" fmla="*/ 141 w 141"/>
              <a:gd name="T1" fmla="*/ 0 h 118"/>
              <a:gd name="T2" fmla="*/ 134 w 141"/>
              <a:gd name="T3" fmla="*/ 3 h 118"/>
              <a:gd name="T4" fmla="*/ 61 w 141"/>
              <a:gd name="T5" fmla="*/ 19 h 118"/>
              <a:gd name="T6" fmla="*/ 61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5 w 141"/>
              <a:gd name="T13" fmla="*/ 93 h 118"/>
              <a:gd name="T14" fmla="*/ 122 w 141"/>
              <a:gd name="T15" fmla="*/ 93 h 118"/>
              <a:gd name="T16" fmla="*/ 134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4" y="3"/>
                </a:lnTo>
                <a:lnTo>
                  <a:pt x="61" y="19"/>
                </a:lnTo>
                <a:lnTo>
                  <a:pt x="61" y="42"/>
                </a:lnTo>
                <a:lnTo>
                  <a:pt x="0" y="86"/>
                </a:lnTo>
                <a:lnTo>
                  <a:pt x="35" y="118"/>
                </a:lnTo>
                <a:lnTo>
                  <a:pt x="125" y="93"/>
                </a:lnTo>
                <a:lnTo>
                  <a:pt x="122" y="93"/>
                </a:lnTo>
                <a:lnTo>
                  <a:pt x="134" y="10"/>
                </a:lnTo>
                <a:lnTo>
                  <a:pt x="141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Freeform 1366"/>
          <p:cNvSpPr>
            <a:spLocks/>
          </p:cNvSpPr>
          <p:nvPr/>
        </p:nvSpPr>
        <p:spPr bwMode="auto">
          <a:xfrm>
            <a:off x="2229448" y="2034815"/>
            <a:ext cx="141216" cy="121042"/>
          </a:xfrm>
          <a:custGeom>
            <a:avLst/>
            <a:gdLst>
              <a:gd name="T0" fmla="*/ 141 w 141"/>
              <a:gd name="T1" fmla="*/ 0 h 118"/>
              <a:gd name="T2" fmla="*/ 133 w 141"/>
              <a:gd name="T3" fmla="*/ 5 h 118"/>
              <a:gd name="T4" fmla="*/ 60 w 141"/>
              <a:gd name="T5" fmla="*/ 20 h 118"/>
              <a:gd name="T6" fmla="*/ 60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6 w 141"/>
              <a:gd name="T13" fmla="*/ 93 h 118"/>
              <a:gd name="T14" fmla="*/ 121 w 141"/>
              <a:gd name="T15" fmla="*/ 93 h 118"/>
              <a:gd name="T16" fmla="*/ 133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3" y="5"/>
                </a:lnTo>
                <a:lnTo>
                  <a:pt x="60" y="20"/>
                </a:lnTo>
                <a:lnTo>
                  <a:pt x="60" y="42"/>
                </a:lnTo>
                <a:lnTo>
                  <a:pt x="0" y="86"/>
                </a:lnTo>
                <a:lnTo>
                  <a:pt x="35" y="118"/>
                </a:lnTo>
                <a:lnTo>
                  <a:pt x="126" y="93"/>
                </a:lnTo>
                <a:lnTo>
                  <a:pt x="121" y="93"/>
                </a:lnTo>
                <a:lnTo>
                  <a:pt x="133" y="10"/>
                </a:lnTo>
                <a:lnTo>
                  <a:pt x="141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Freeform 1365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6 h 167"/>
              <a:gd name="T2" fmla="*/ 20 w 122"/>
              <a:gd name="T3" fmla="*/ 106 h 167"/>
              <a:gd name="T4" fmla="*/ 0 w 122"/>
              <a:gd name="T5" fmla="*/ 128 h 167"/>
              <a:gd name="T6" fmla="*/ 10 w 122"/>
              <a:gd name="T7" fmla="*/ 144 h 167"/>
              <a:gd name="T8" fmla="*/ 26 w 122"/>
              <a:gd name="T9" fmla="*/ 160 h 167"/>
              <a:gd name="T10" fmla="*/ 55 w 122"/>
              <a:gd name="T11" fmla="*/ 167 h 167"/>
              <a:gd name="T12" fmla="*/ 103 w 122"/>
              <a:gd name="T13" fmla="*/ 138 h 167"/>
              <a:gd name="T14" fmla="*/ 122 w 122"/>
              <a:gd name="T15" fmla="*/ 93 h 167"/>
              <a:gd name="T16" fmla="*/ 106 w 122"/>
              <a:gd name="T17" fmla="*/ 68 h 167"/>
              <a:gd name="T18" fmla="*/ 106 w 122"/>
              <a:gd name="T19" fmla="*/ 36 h 167"/>
              <a:gd name="T20" fmla="*/ 109 w 122"/>
              <a:gd name="T21" fmla="*/ 32 h 167"/>
              <a:gd name="T22" fmla="*/ 74 w 122"/>
              <a:gd name="T23" fmla="*/ 0 h 167"/>
              <a:gd name="T24" fmla="*/ 32 w 122"/>
              <a:gd name="T25" fmla="*/ 2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6"/>
                </a:moveTo>
                <a:lnTo>
                  <a:pt x="20" y="106"/>
                </a:lnTo>
                <a:lnTo>
                  <a:pt x="0" y="128"/>
                </a:lnTo>
                <a:lnTo>
                  <a:pt x="10" y="144"/>
                </a:lnTo>
                <a:lnTo>
                  <a:pt x="26" y="160"/>
                </a:lnTo>
                <a:lnTo>
                  <a:pt x="55" y="167"/>
                </a:lnTo>
                <a:lnTo>
                  <a:pt x="103" y="138"/>
                </a:lnTo>
                <a:lnTo>
                  <a:pt x="122" y="93"/>
                </a:lnTo>
                <a:lnTo>
                  <a:pt x="106" y="68"/>
                </a:lnTo>
                <a:lnTo>
                  <a:pt x="106" y="36"/>
                </a:lnTo>
                <a:lnTo>
                  <a:pt x="109" y="32"/>
                </a:lnTo>
                <a:lnTo>
                  <a:pt x="74" y="0"/>
                </a:lnTo>
                <a:lnTo>
                  <a:pt x="32" y="2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Freeform 1364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5 h 167"/>
              <a:gd name="T2" fmla="*/ 20 w 122"/>
              <a:gd name="T3" fmla="*/ 105 h 167"/>
              <a:gd name="T4" fmla="*/ 0 w 122"/>
              <a:gd name="T5" fmla="*/ 127 h 167"/>
              <a:gd name="T6" fmla="*/ 10 w 122"/>
              <a:gd name="T7" fmla="*/ 142 h 167"/>
              <a:gd name="T8" fmla="*/ 25 w 122"/>
              <a:gd name="T9" fmla="*/ 160 h 167"/>
              <a:gd name="T10" fmla="*/ 55 w 122"/>
              <a:gd name="T11" fmla="*/ 167 h 167"/>
              <a:gd name="T12" fmla="*/ 102 w 122"/>
              <a:gd name="T13" fmla="*/ 137 h 167"/>
              <a:gd name="T14" fmla="*/ 122 w 122"/>
              <a:gd name="T15" fmla="*/ 92 h 167"/>
              <a:gd name="T16" fmla="*/ 105 w 122"/>
              <a:gd name="T17" fmla="*/ 67 h 167"/>
              <a:gd name="T18" fmla="*/ 105 w 122"/>
              <a:gd name="T19" fmla="*/ 35 h 167"/>
              <a:gd name="T20" fmla="*/ 110 w 122"/>
              <a:gd name="T21" fmla="*/ 32 h 167"/>
              <a:gd name="T22" fmla="*/ 75 w 122"/>
              <a:gd name="T23" fmla="*/ 0 h 167"/>
              <a:gd name="T24" fmla="*/ 32 w 122"/>
              <a:gd name="T25" fmla="*/ 2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5"/>
                </a:moveTo>
                <a:lnTo>
                  <a:pt x="20" y="105"/>
                </a:lnTo>
                <a:lnTo>
                  <a:pt x="0" y="127"/>
                </a:lnTo>
                <a:lnTo>
                  <a:pt x="10" y="142"/>
                </a:lnTo>
                <a:lnTo>
                  <a:pt x="25" y="160"/>
                </a:lnTo>
                <a:lnTo>
                  <a:pt x="55" y="167"/>
                </a:lnTo>
                <a:lnTo>
                  <a:pt x="102" y="137"/>
                </a:lnTo>
                <a:lnTo>
                  <a:pt x="122" y="92"/>
                </a:lnTo>
                <a:lnTo>
                  <a:pt x="105" y="67"/>
                </a:lnTo>
                <a:lnTo>
                  <a:pt x="105" y="35"/>
                </a:lnTo>
                <a:lnTo>
                  <a:pt x="110" y="32"/>
                </a:lnTo>
                <a:lnTo>
                  <a:pt x="75" y="0"/>
                </a:lnTo>
                <a:lnTo>
                  <a:pt x="32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Freeform 1363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3 w 492"/>
              <a:gd name="T1" fmla="*/ 38 h 364"/>
              <a:gd name="T2" fmla="*/ 383 w 492"/>
              <a:gd name="T3" fmla="*/ 60 h 364"/>
              <a:gd name="T4" fmla="*/ 300 w 492"/>
              <a:gd name="T5" fmla="*/ 60 h 364"/>
              <a:gd name="T6" fmla="*/ 243 w 492"/>
              <a:gd name="T7" fmla="*/ 19 h 364"/>
              <a:gd name="T8" fmla="*/ 201 w 492"/>
              <a:gd name="T9" fmla="*/ 0 h 364"/>
              <a:gd name="T10" fmla="*/ 175 w 492"/>
              <a:gd name="T11" fmla="*/ 44 h 364"/>
              <a:gd name="T12" fmla="*/ 137 w 492"/>
              <a:gd name="T13" fmla="*/ 99 h 364"/>
              <a:gd name="T14" fmla="*/ 137 w 492"/>
              <a:gd name="T15" fmla="*/ 150 h 364"/>
              <a:gd name="T16" fmla="*/ 60 w 492"/>
              <a:gd name="T17" fmla="*/ 166 h 364"/>
              <a:gd name="T18" fmla="*/ 60 w 492"/>
              <a:gd name="T19" fmla="*/ 211 h 364"/>
              <a:gd name="T20" fmla="*/ 38 w 492"/>
              <a:gd name="T21" fmla="*/ 233 h 364"/>
              <a:gd name="T22" fmla="*/ 3 w 492"/>
              <a:gd name="T23" fmla="*/ 233 h 364"/>
              <a:gd name="T24" fmla="*/ 0 w 492"/>
              <a:gd name="T25" fmla="*/ 278 h 364"/>
              <a:gd name="T26" fmla="*/ 131 w 492"/>
              <a:gd name="T27" fmla="*/ 284 h 364"/>
              <a:gd name="T28" fmla="*/ 150 w 492"/>
              <a:gd name="T29" fmla="*/ 355 h 364"/>
              <a:gd name="T30" fmla="*/ 278 w 492"/>
              <a:gd name="T31" fmla="*/ 364 h 364"/>
              <a:gd name="T32" fmla="*/ 348 w 492"/>
              <a:gd name="T33" fmla="*/ 288 h 364"/>
              <a:gd name="T34" fmla="*/ 422 w 492"/>
              <a:gd name="T35" fmla="*/ 284 h 364"/>
              <a:gd name="T36" fmla="*/ 457 w 492"/>
              <a:gd name="T37" fmla="*/ 316 h 364"/>
              <a:gd name="T38" fmla="*/ 460 w 492"/>
              <a:gd name="T39" fmla="*/ 316 h 364"/>
              <a:gd name="T40" fmla="*/ 492 w 492"/>
              <a:gd name="T41" fmla="*/ 294 h 364"/>
              <a:gd name="T42" fmla="*/ 489 w 492"/>
              <a:gd name="T43" fmla="*/ 179 h 364"/>
              <a:gd name="T44" fmla="*/ 441 w 492"/>
              <a:gd name="T45" fmla="*/ 179 h 364"/>
              <a:gd name="T46" fmla="*/ 438 w 492"/>
              <a:gd name="T47" fmla="*/ 99 h 364"/>
              <a:gd name="T48" fmla="*/ 409 w 492"/>
              <a:gd name="T49" fmla="*/ 92 h 364"/>
              <a:gd name="T50" fmla="*/ 393 w 492"/>
              <a:gd name="T51" fmla="*/ 76 h 364"/>
              <a:gd name="T52" fmla="*/ 383 w 492"/>
              <a:gd name="T53" fmla="*/ 60 h 364"/>
              <a:gd name="T54" fmla="*/ 403 w 492"/>
              <a:gd name="T55" fmla="*/ 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3" y="38"/>
                </a:moveTo>
                <a:lnTo>
                  <a:pt x="383" y="60"/>
                </a:lnTo>
                <a:lnTo>
                  <a:pt x="300" y="60"/>
                </a:lnTo>
                <a:lnTo>
                  <a:pt x="243" y="19"/>
                </a:lnTo>
                <a:lnTo>
                  <a:pt x="201" y="0"/>
                </a:lnTo>
                <a:lnTo>
                  <a:pt x="175" y="44"/>
                </a:lnTo>
                <a:lnTo>
                  <a:pt x="137" y="99"/>
                </a:lnTo>
                <a:lnTo>
                  <a:pt x="137" y="150"/>
                </a:lnTo>
                <a:lnTo>
                  <a:pt x="60" y="166"/>
                </a:lnTo>
                <a:lnTo>
                  <a:pt x="60" y="211"/>
                </a:lnTo>
                <a:lnTo>
                  <a:pt x="38" y="233"/>
                </a:lnTo>
                <a:lnTo>
                  <a:pt x="3" y="233"/>
                </a:lnTo>
                <a:lnTo>
                  <a:pt x="0" y="278"/>
                </a:lnTo>
                <a:lnTo>
                  <a:pt x="131" y="284"/>
                </a:lnTo>
                <a:lnTo>
                  <a:pt x="150" y="355"/>
                </a:lnTo>
                <a:lnTo>
                  <a:pt x="278" y="364"/>
                </a:lnTo>
                <a:lnTo>
                  <a:pt x="348" y="288"/>
                </a:lnTo>
                <a:lnTo>
                  <a:pt x="422" y="284"/>
                </a:lnTo>
                <a:lnTo>
                  <a:pt x="457" y="316"/>
                </a:lnTo>
                <a:lnTo>
                  <a:pt x="460" y="316"/>
                </a:lnTo>
                <a:lnTo>
                  <a:pt x="492" y="294"/>
                </a:lnTo>
                <a:lnTo>
                  <a:pt x="489" y="179"/>
                </a:lnTo>
                <a:lnTo>
                  <a:pt x="441" y="179"/>
                </a:lnTo>
                <a:lnTo>
                  <a:pt x="438" y="99"/>
                </a:lnTo>
                <a:lnTo>
                  <a:pt x="409" y="92"/>
                </a:lnTo>
                <a:lnTo>
                  <a:pt x="393" y="76"/>
                </a:lnTo>
                <a:lnTo>
                  <a:pt x="383" y="60"/>
                </a:lnTo>
                <a:lnTo>
                  <a:pt x="403" y="3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Freeform 1362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2 w 492"/>
              <a:gd name="T1" fmla="*/ 37 h 364"/>
              <a:gd name="T2" fmla="*/ 382 w 492"/>
              <a:gd name="T3" fmla="*/ 60 h 364"/>
              <a:gd name="T4" fmla="*/ 300 w 492"/>
              <a:gd name="T5" fmla="*/ 60 h 364"/>
              <a:gd name="T6" fmla="*/ 242 w 492"/>
              <a:gd name="T7" fmla="*/ 20 h 364"/>
              <a:gd name="T8" fmla="*/ 200 w 492"/>
              <a:gd name="T9" fmla="*/ 0 h 364"/>
              <a:gd name="T10" fmla="*/ 175 w 492"/>
              <a:gd name="T11" fmla="*/ 45 h 364"/>
              <a:gd name="T12" fmla="*/ 137 w 492"/>
              <a:gd name="T13" fmla="*/ 100 h 364"/>
              <a:gd name="T14" fmla="*/ 137 w 492"/>
              <a:gd name="T15" fmla="*/ 150 h 364"/>
              <a:gd name="T16" fmla="*/ 60 w 492"/>
              <a:gd name="T17" fmla="*/ 165 h 364"/>
              <a:gd name="T18" fmla="*/ 60 w 492"/>
              <a:gd name="T19" fmla="*/ 209 h 364"/>
              <a:gd name="T20" fmla="*/ 37 w 492"/>
              <a:gd name="T21" fmla="*/ 232 h 364"/>
              <a:gd name="T22" fmla="*/ 2 w 492"/>
              <a:gd name="T23" fmla="*/ 232 h 364"/>
              <a:gd name="T24" fmla="*/ 0 w 492"/>
              <a:gd name="T25" fmla="*/ 277 h 364"/>
              <a:gd name="T26" fmla="*/ 130 w 492"/>
              <a:gd name="T27" fmla="*/ 284 h 364"/>
              <a:gd name="T28" fmla="*/ 150 w 492"/>
              <a:gd name="T29" fmla="*/ 354 h 364"/>
              <a:gd name="T30" fmla="*/ 277 w 492"/>
              <a:gd name="T31" fmla="*/ 364 h 364"/>
              <a:gd name="T32" fmla="*/ 347 w 492"/>
              <a:gd name="T33" fmla="*/ 287 h 364"/>
              <a:gd name="T34" fmla="*/ 422 w 492"/>
              <a:gd name="T35" fmla="*/ 284 h 364"/>
              <a:gd name="T36" fmla="*/ 457 w 492"/>
              <a:gd name="T37" fmla="*/ 314 h 364"/>
              <a:gd name="T38" fmla="*/ 460 w 492"/>
              <a:gd name="T39" fmla="*/ 314 h 364"/>
              <a:gd name="T40" fmla="*/ 492 w 492"/>
              <a:gd name="T41" fmla="*/ 294 h 364"/>
              <a:gd name="T42" fmla="*/ 487 w 492"/>
              <a:gd name="T43" fmla="*/ 180 h 364"/>
              <a:gd name="T44" fmla="*/ 440 w 492"/>
              <a:gd name="T45" fmla="*/ 180 h 364"/>
              <a:gd name="T46" fmla="*/ 437 w 492"/>
              <a:gd name="T47" fmla="*/ 100 h 364"/>
              <a:gd name="T48" fmla="*/ 407 w 492"/>
              <a:gd name="T49" fmla="*/ 92 h 364"/>
              <a:gd name="T50" fmla="*/ 392 w 492"/>
              <a:gd name="T51" fmla="*/ 75 h 364"/>
              <a:gd name="T52" fmla="*/ 382 w 492"/>
              <a:gd name="T53" fmla="*/ 60 h 364"/>
              <a:gd name="T54" fmla="*/ 402 w 492"/>
              <a:gd name="T55" fmla="*/ 3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2" y="37"/>
                </a:moveTo>
                <a:lnTo>
                  <a:pt x="382" y="60"/>
                </a:lnTo>
                <a:lnTo>
                  <a:pt x="300" y="60"/>
                </a:lnTo>
                <a:lnTo>
                  <a:pt x="242" y="20"/>
                </a:lnTo>
                <a:lnTo>
                  <a:pt x="200" y="0"/>
                </a:lnTo>
                <a:lnTo>
                  <a:pt x="175" y="45"/>
                </a:lnTo>
                <a:lnTo>
                  <a:pt x="137" y="100"/>
                </a:lnTo>
                <a:lnTo>
                  <a:pt x="137" y="150"/>
                </a:lnTo>
                <a:lnTo>
                  <a:pt x="60" y="165"/>
                </a:lnTo>
                <a:lnTo>
                  <a:pt x="60" y="209"/>
                </a:lnTo>
                <a:lnTo>
                  <a:pt x="37" y="232"/>
                </a:lnTo>
                <a:lnTo>
                  <a:pt x="2" y="232"/>
                </a:lnTo>
                <a:lnTo>
                  <a:pt x="0" y="277"/>
                </a:lnTo>
                <a:lnTo>
                  <a:pt x="130" y="284"/>
                </a:lnTo>
                <a:lnTo>
                  <a:pt x="150" y="354"/>
                </a:lnTo>
                <a:lnTo>
                  <a:pt x="277" y="364"/>
                </a:lnTo>
                <a:lnTo>
                  <a:pt x="347" y="287"/>
                </a:lnTo>
                <a:lnTo>
                  <a:pt x="422" y="284"/>
                </a:lnTo>
                <a:lnTo>
                  <a:pt x="457" y="314"/>
                </a:lnTo>
                <a:lnTo>
                  <a:pt x="460" y="314"/>
                </a:lnTo>
                <a:lnTo>
                  <a:pt x="492" y="294"/>
                </a:lnTo>
                <a:lnTo>
                  <a:pt x="487" y="180"/>
                </a:lnTo>
                <a:lnTo>
                  <a:pt x="440" y="180"/>
                </a:lnTo>
                <a:lnTo>
                  <a:pt x="437" y="100"/>
                </a:lnTo>
                <a:lnTo>
                  <a:pt x="407" y="92"/>
                </a:lnTo>
                <a:lnTo>
                  <a:pt x="392" y="75"/>
                </a:lnTo>
                <a:lnTo>
                  <a:pt x="382" y="60"/>
                </a:lnTo>
                <a:lnTo>
                  <a:pt x="402" y="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Freeform 1361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3 h 192"/>
              <a:gd name="T2" fmla="*/ 157 w 163"/>
              <a:gd name="T3" fmla="*/ 86 h 192"/>
              <a:gd name="T4" fmla="*/ 112 w 163"/>
              <a:gd name="T5" fmla="*/ 13 h 192"/>
              <a:gd name="T6" fmla="*/ 32 w 163"/>
              <a:gd name="T7" fmla="*/ 6 h 192"/>
              <a:gd name="T8" fmla="*/ 26 w 163"/>
              <a:gd name="T9" fmla="*/ 0 h 192"/>
              <a:gd name="T10" fmla="*/ 26 w 163"/>
              <a:gd name="T11" fmla="*/ 6 h 192"/>
              <a:gd name="T12" fmla="*/ 0 w 163"/>
              <a:gd name="T13" fmla="*/ 70 h 192"/>
              <a:gd name="T14" fmla="*/ 38 w 163"/>
              <a:gd name="T15" fmla="*/ 109 h 192"/>
              <a:gd name="T16" fmla="*/ 48 w 163"/>
              <a:gd name="T17" fmla="*/ 157 h 192"/>
              <a:gd name="T18" fmla="*/ 99 w 163"/>
              <a:gd name="T19" fmla="*/ 192 h 192"/>
              <a:gd name="T20" fmla="*/ 137 w 163"/>
              <a:gd name="T21" fmla="*/ 137 h 192"/>
              <a:gd name="T22" fmla="*/ 163 w 163"/>
              <a:gd name="T23" fmla="*/ 9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3"/>
                </a:moveTo>
                <a:lnTo>
                  <a:pt x="157" y="86"/>
                </a:lnTo>
                <a:lnTo>
                  <a:pt x="112" y="13"/>
                </a:lnTo>
                <a:lnTo>
                  <a:pt x="32" y="6"/>
                </a:lnTo>
                <a:lnTo>
                  <a:pt x="26" y="0"/>
                </a:lnTo>
                <a:lnTo>
                  <a:pt x="26" y="6"/>
                </a:lnTo>
                <a:lnTo>
                  <a:pt x="0" y="70"/>
                </a:lnTo>
                <a:lnTo>
                  <a:pt x="38" y="109"/>
                </a:lnTo>
                <a:lnTo>
                  <a:pt x="48" y="157"/>
                </a:lnTo>
                <a:lnTo>
                  <a:pt x="99" y="192"/>
                </a:lnTo>
                <a:lnTo>
                  <a:pt x="137" y="137"/>
                </a:lnTo>
                <a:lnTo>
                  <a:pt x="163" y="9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3" name="Freeform 1360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2 h 192"/>
              <a:gd name="T2" fmla="*/ 158 w 163"/>
              <a:gd name="T3" fmla="*/ 85 h 192"/>
              <a:gd name="T4" fmla="*/ 113 w 163"/>
              <a:gd name="T5" fmla="*/ 12 h 192"/>
              <a:gd name="T6" fmla="*/ 33 w 163"/>
              <a:gd name="T7" fmla="*/ 5 h 192"/>
              <a:gd name="T8" fmla="*/ 25 w 163"/>
              <a:gd name="T9" fmla="*/ 0 h 192"/>
              <a:gd name="T10" fmla="*/ 25 w 163"/>
              <a:gd name="T11" fmla="*/ 5 h 192"/>
              <a:gd name="T12" fmla="*/ 0 w 163"/>
              <a:gd name="T13" fmla="*/ 70 h 192"/>
              <a:gd name="T14" fmla="*/ 38 w 163"/>
              <a:gd name="T15" fmla="*/ 107 h 192"/>
              <a:gd name="T16" fmla="*/ 48 w 163"/>
              <a:gd name="T17" fmla="*/ 157 h 192"/>
              <a:gd name="T18" fmla="*/ 100 w 163"/>
              <a:gd name="T19" fmla="*/ 192 h 192"/>
              <a:gd name="T20" fmla="*/ 138 w 163"/>
              <a:gd name="T21" fmla="*/ 137 h 192"/>
              <a:gd name="T22" fmla="*/ 163 w 163"/>
              <a:gd name="T2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2"/>
                </a:moveTo>
                <a:lnTo>
                  <a:pt x="158" y="85"/>
                </a:lnTo>
                <a:lnTo>
                  <a:pt x="113" y="12"/>
                </a:lnTo>
                <a:lnTo>
                  <a:pt x="33" y="5"/>
                </a:lnTo>
                <a:lnTo>
                  <a:pt x="25" y="0"/>
                </a:lnTo>
                <a:lnTo>
                  <a:pt x="25" y="5"/>
                </a:lnTo>
                <a:lnTo>
                  <a:pt x="0" y="70"/>
                </a:lnTo>
                <a:lnTo>
                  <a:pt x="38" y="107"/>
                </a:lnTo>
                <a:lnTo>
                  <a:pt x="48" y="157"/>
                </a:lnTo>
                <a:lnTo>
                  <a:pt x="100" y="192"/>
                </a:lnTo>
                <a:lnTo>
                  <a:pt x="138" y="137"/>
                </a:lnTo>
                <a:lnTo>
                  <a:pt x="163" y="9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4" name="Freeform 1359"/>
          <p:cNvSpPr>
            <a:spLocks/>
          </p:cNvSpPr>
          <p:nvPr/>
        </p:nvSpPr>
        <p:spPr bwMode="auto">
          <a:xfrm>
            <a:off x="2436229" y="2438290"/>
            <a:ext cx="98348" cy="121042"/>
          </a:xfrm>
          <a:custGeom>
            <a:avLst/>
            <a:gdLst>
              <a:gd name="T0" fmla="*/ 38 w 99"/>
              <a:gd name="T1" fmla="*/ 0 h 118"/>
              <a:gd name="T2" fmla="*/ 66 w 99"/>
              <a:gd name="T3" fmla="*/ 27 h 118"/>
              <a:gd name="T4" fmla="*/ 99 w 99"/>
              <a:gd name="T5" fmla="*/ 32 h 118"/>
              <a:gd name="T6" fmla="*/ 89 w 99"/>
              <a:gd name="T7" fmla="*/ 118 h 118"/>
              <a:gd name="T8" fmla="*/ 86 w 99"/>
              <a:gd name="T9" fmla="*/ 118 h 118"/>
              <a:gd name="T10" fmla="*/ 66 w 99"/>
              <a:gd name="T11" fmla="*/ 98 h 118"/>
              <a:gd name="T12" fmla="*/ 5 w 99"/>
              <a:gd name="T13" fmla="*/ 106 h 118"/>
              <a:gd name="T14" fmla="*/ 0 w 99"/>
              <a:gd name="T15" fmla="*/ 84 h 118"/>
              <a:gd name="T16" fmla="*/ 0 w 99"/>
              <a:gd name="T17" fmla="*/ 76 h 118"/>
              <a:gd name="T18" fmla="*/ 3 w 99"/>
              <a:gd name="T19" fmla="*/ 69 h 118"/>
              <a:gd name="T20" fmla="*/ 10 w 99"/>
              <a:gd name="T21" fmla="*/ 54 h 118"/>
              <a:gd name="T22" fmla="*/ 18 w 99"/>
              <a:gd name="T23" fmla="*/ 39 h 118"/>
              <a:gd name="T24" fmla="*/ 20 w 99"/>
              <a:gd name="T25" fmla="*/ 27 h 118"/>
              <a:gd name="T26" fmla="*/ 30 w 99"/>
              <a:gd name="T27" fmla="*/ 15 h 118"/>
              <a:gd name="T28" fmla="*/ 36 w 99"/>
              <a:gd name="T29" fmla="*/ 5 h 118"/>
              <a:gd name="T30" fmla="*/ 38 w 99"/>
              <a:gd name="T3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118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9" y="118"/>
                </a:lnTo>
                <a:lnTo>
                  <a:pt x="86" y="118"/>
                </a:lnTo>
                <a:lnTo>
                  <a:pt x="66" y="98"/>
                </a:lnTo>
                <a:lnTo>
                  <a:pt x="5" y="106"/>
                </a:lnTo>
                <a:lnTo>
                  <a:pt x="0" y="84"/>
                </a:lnTo>
                <a:lnTo>
                  <a:pt x="0" y="76"/>
                </a:lnTo>
                <a:lnTo>
                  <a:pt x="3" y="69"/>
                </a:lnTo>
                <a:lnTo>
                  <a:pt x="10" y="54"/>
                </a:lnTo>
                <a:lnTo>
                  <a:pt x="18" y="39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5" name="Freeform 1358"/>
          <p:cNvSpPr>
            <a:spLocks/>
          </p:cNvSpPr>
          <p:nvPr/>
        </p:nvSpPr>
        <p:spPr bwMode="auto">
          <a:xfrm>
            <a:off x="2441272" y="2539159"/>
            <a:ext cx="83218" cy="88261"/>
          </a:xfrm>
          <a:custGeom>
            <a:avLst/>
            <a:gdLst>
              <a:gd name="T0" fmla="*/ 83 w 83"/>
              <a:gd name="T1" fmla="*/ 2 h 87"/>
              <a:gd name="T2" fmla="*/ 80 w 83"/>
              <a:gd name="T3" fmla="*/ 25 h 87"/>
              <a:gd name="T4" fmla="*/ 45 w 83"/>
              <a:gd name="T5" fmla="*/ 47 h 87"/>
              <a:gd name="T6" fmla="*/ 35 w 83"/>
              <a:gd name="T7" fmla="*/ 87 h 87"/>
              <a:gd name="T8" fmla="*/ 5 w 83"/>
              <a:gd name="T9" fmla="*/ 77 h 87"/>
              <a:gd name="T10" fmla="*/ 5 w 83"/>
              <a:gd name="T11" fmla="*/ 20 h 87"/>
              <a:gd name="T12" fmla="*/ 0 w 83"/>
              <a:gd name="T13" fmla="*/ 7 h 87"/>
              <a:gd name="T14" fmla="*/ 60 w 83"/>
              <a:gd name="T15" fmla="*/ 0 h 87"/>
              <a:gd name="T16" fmla="*/ 80 w 83"/>
              <a:gd name="T17" fmla="*/ 20 h 87"/>
              <a:gd name="T18" fmla="*/ 83 w 83"/>
              <a:gd name="T19" fmla="*/ 20 h 87"/>
              <a:gd name="T20" fmla="*/ 83 w 83"/>
              <a:gd name="T2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7">
                <a:moveTo>
                  <a:pt x="83" y="2"/>
                </a:moveTo>
                <a:lnTo>
                  <a:pt x="80" y="25"/>
                </a:lnTo>
                <a:lnTo>
                  <a:pt x="45" y="47"/>
                </a:lnTo>
                <a:lnTo>
                  <a:pt x="35" y="87"/>
                </a:lnTo>
                <a:lnTo>
                  <a:pt x="5" y="77"/>
                </a:lnTo>
                <a:lnTo>
                  <a:pt x="5" y="20"/>
                </a:lnTo>
                <a:lnTo>
                  <a:pt x="0" y="7"/>
                </a:lnTo>
                <a:lnTo>
                  <a:pt x="60" y="0"/>
                </a:lnTo>
                <a:lnTo>
                  <a:pt x="80" y="20"/>
                </a:lnTo>
                <a:lnTo>
                  <a:pt x="83" y="20"/>
                </a:lnTo>
                <a:lnTo>
                  <a:pt x="83" y="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6" name="Freeform 1357"/>
          <p:cNvSpPr>
            <a:spLocks/>
          </p:cNvSpPr>
          <p:nvPr/>
        </p:nvSpPr>
        <p:spPr bwMode="auto">
          <a:xfrm>
            <a:off x="1883973" y="2478638"/>
            <a:ext cx="378258" cy="342954"/>
          </a:xfrm>
          <a:custGeom>
            <a:avLst/>
            <a:gdLst>
              <a:gd name="T0" fmla="*/ 204 w 374"/>
              <a:gd name="T1" fmla="*/ 340 h 340"/>
              <a:gd name="T2" fmla="*/ 208 w 374"/>
              <a:gd name="T3" fmla="*/ 324 h 340"/>
              <a:gd name="T4" fmla="*/ 275 w 374"/>
              <a:gd name="T5" fmla="*/ 308 h 340"/>
              <a:gd name="T6" fmla="*/ 275 w 374"/>
              <a:gd name="T7" fmla="*/ 176 h 340"/>
              <a:gd name="T8" fmla="*/ 310 w 374"/>
              <a:gd name="T9" fmla="*/ 122 h 340"/>
              <a:gd name="T10" fmla="*/ 374 w 374"/>
              <a:gd name="T11" fmla="*/ 103 h 340"/>
              <a:gd name="T12" fmla="*/ 374 w 374"/>
              <a:gd name="T13" fmla="*/ 71 h 340"/>
              <a:gd name="T14" fmla="*/ 342 w 374"/>
              <a:gd name="T15" fmla="*/ 36 h 340"/>
              <a:gd name="T16" fmla="*/ 345 w 374"/>
              <a:gd name="T17" fmla="*/ 32 h 340"/>
              <a:gd name="T18" fmla="*/ 342 w 374"/>
              <a:gd name="T19" fmla="*/ 32 h 340"/>
              <a:gd name="T20" fmla="*/ 307 w 374"/>
              <a:gd name="T21" fmla="*/ 0 h 340"/>
              <a:gd name="T22" fmla="*/ 233 w 374"/>
              <a:gd name="T23" fmla="*/ 4 h 340"/>
              <a:gd name="T24" fmla="*/ 163 w 374"/>
              <a:gd name="T25" fmla="*/ 80 h 340"/>
              <a:gd name="T26" fmla="*/ 35 w 374"/>
              <a:gd name="T27" fmla="*/ 71 h 340"/>
              <a:gd name="T28" fmla="*/ 32 w 374"/>
              <a:gd name="T29" fmla="*/ 71 h 340"/>
              <a:gd name="T30" fmla="*/ 0 w 374"/>
              <a:gd name="T31" fmla="*/ 84 h 340"/>
              <a:gd name="T32" fmla="*/ 9 w 374"/>
              <a:gd name="T33" fmla="*/ 202 h 340"/>
              <a:gd name="T34" fmla="*/ 57 w 374"/>
              <a:gd name="T35" fmla="*/ 208 h 340"/>
              <a:gd name="T36" fmla="*/ 60 w 374"/>
              <a:gd name="T37" fmla="*/ 292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4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4" y="340"/>
                </a:moveTo>
                <a:lnTo>
                  <a:pt x="208" y="324"/>
                </a:lnTo>
                <a:lnTo>
                  <a:pt x="275" y="308"/>
                </a:lnTo>
                <a:lnTo>
                  <a:pt x="275" y="176"/>
                </a:lnTo>
                <a:lnTo>
                  <a:pt x="310" y="122"/>
                </a:lnTo>
                <a:lnTo>
                  <a:pt x="374" y="103"/>
                </a:lnTo>
                <a:lnTo>
                  <a:pt x="374" y="71"/>
                </a:lnTo>
                <a:lnTo>
                  <a:pt x="342" y="36"/>
                </a:lnTo>
                <a:lnTo>
                  <a:pt x="345" y="32"/>
                </a:lnTo>
                <a:lnTo>
                  <a:pt x="342" y="32"/>
                </a:lnTo>
                <a:lnTo>
                  <a:pt x="307" y="0"/>
                </a:lnTo>
                <a:lnTo>
                  <a:pt x="233" y="4"/>
                </a:lnTo>
                <a:lnTo>
                  <a:pt x="163" y="80"/>
                </a:lnTo>
                <a:lnTo>
                  <a:pt x="35" y="71"/>
                </a:lnTo>
                <a:lnTo>
                  <a:pt x="32" y="71"/>
                </a:lnTo>
                <a:lnTo>
                  <a:pt x="0" y="84"/>
                </a:lnTo>
                <a:lnTo>
                  <a:pt x="9" y="202"/>
                </a:lnTo>
                <a:lnTo>
                  <a:pt x="57" y="208"/>
                </a:lnTo>
                <a:lnTo>
                  <a:pt x="60" y="292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4" y="34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7" name="Freeform 1356"/>
          <p:cNvSpPr>
            <a:spLocks/>
          </p:cNvSpPr>
          <p:nvPr/>
        </p:nvSpPr>
        <p:spPr bwMode="auto">
          <a:xfrm>
            <a:off x="1883973" y="2478638"/>
            <a:ext cx="375735" cy="342954"/>
          </a:xfrm>
          <a:custGeom>
            <a:avLst/>
            <a:gdLst>
              <a:gd name="T0" fmla="*/ 203 w 374"/>
              <a:gd name="T1" fmla="*/ 340 h 340"/>
              <a:gd name="T2" fmla="*/ 208 w 374"/>
              <a:gd name="T3" fmla="*/ 323 h 340"/>
              <a:gd name="T4" fmla="*/ 276 w 374"/>
              <a:gd name="T5" fmla="*/ 308 h 340"/>
              <a:gd name="T6" fmla="*/ 276 w 374"/>
              <a:gd name="T7" fmla="*/ 175 h 340"/>
              <a:gd name="T8" fmla="*/ 311 w 374"/>
              <a:gd name="T9" fmla="*/ 120 h 340"/>
              <a:gd name="T10" fmla="*/ 374 w 374"/>
              <a:gd name="T11" fmla="*/ 103 h 340"/>
              <a:gd name="T12" fmla="*/ 374 w 374"/>
              <a:gd name="T13" fmla="*/ 70 h 340"/>
              <a:gd name="T14" fmla="*/ 344 w 374"/>
              <a:gd name="T15" fmla="*/ 35 h 340"/>
              <a:gd name="T16" fmla="*/ 346 w 374"/>
              <a:gd name="T17" fmla="*/ 30 h 340"/>
              <a:gd name="T18" fmla="*/ 344 w 374"/>
              <a:gd name="T19" fmla="*/ 30 h 340"/>
              <a:gd name="T20" fmla="*/ 309 w 374"/>
              <a:gd name="T21" fmla="*/ 0 h 340"/>
              <a:gd name="T22" fmla="*/ 233 w 374"/>
              <a:gd name="T23" fmla="*/ 3 h 340"/>
              <a:gd name="T24" fmla="*/ 163 w 374"/>
              <a:gd name="T25" fmla="*/ 80 h 340"/>
              <a:gd name="T26" fmla="*/ 35 w 374"/>
              <a:gd name="T27" fmla="*/ 70 h 340"/>
              <a:gd name="T28" fmla="*/ 33 w 374"/>
              <a:gd name="T29" fmla="*/ 70 h 340"/>
              <a:gd name="T30" fmla="*/ 0 w 374"/>
              <a:gd name="T31" fmla="*/ 83 h 340"/>
              <a:gd name="T32" fmla="*/ 8 w 374"/>
              <a:gd name="T33" fmla="*/ 200 h 340"/>
              <a:gd name="T34" fmla="*/ 58 w 374"/>
              <a:gd name="T35" fmla="*/ 208 h 340"/>
              <a:gd name="T36" fmla="*/ 60 w 374"/>
              <a:gd name="T37" fmla="*/ 290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3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3" y="340"/>
                </a:moveTo>
                <a:lnTo>
                  <a:pt x="208" y="323"/>
                </a:lnTo>
                <a:lnTo>
                  <a:pt x="276" y="308"/>
                </a:lnTo>
                <a:lnTo>
                  <a:pt x="276" y="175"/>
                </a:lnTo>
                <a:lnTo>
                  <a:pt x="311" y="120"/>
                </a:lnTo>
                <a:lnTo>
                  <a:pt x="374" y="103"/>
                </a:lnTo>
                <a:lnTo>
                  <a:pt x="374" y="70"/>
                </a:lnTo>
                <a:lnTo>
                  <a:pt x="344" y="35"/>
                </a:lnTo>
                <a:lnTo>
                  <a:pt x="346" y="30"/>
                </a:lnTo>
                <a:lnTo>
                  <a:pt x="344" y="30"/>
                </a:lnTo>
                <a:lnTo>
                  <a:pt x="309" y="0"/>
                </a:lnTo>
                <a:lnTo>
                  <a:pt x="233" y="3"/>
                </a:lnTo>
                <a:lnTo>
                  <a:pt x="163" y="80"/>
                </a:lnTo>
                <a:lnTo>
                  <a:pt x="35" y="70"/>
                </a:lnTo>
                <a:lnTo>
                  <a:pt x="33" y="70"/>
                </a:lnTo>
                <a:lnTo>
                  <a:pt x="0" y="83"/>
                </a:lnTo>
                <a:lnTo>
                  <a:pt x="8" y="200"/>
                </a:lnTo>
                <a:lnTo>
                  <a:pt x="58" y="208"/>
                </a:lnTo>
                <a:lnTo>
                  <a:pt x="60" y="290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3" y="3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1355"/>
          <p:cNvSpPr>
            <a:spLocks/>
          </p:cNvSpPr>
          <p:nvPr/>
        </p:nvSpPr>
        <p:spPr bwMode="auto">
          <a:xfrm>
            <a:off x="1873886" y="2776201"/>
            <a:ext cx="219389" cy="138695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5 h 137"/>
              <a:gd name="T4" fmla="*/ 198 w 218"/>
              <a:gd name="T5" fmla="*/ 86 h 137"/>
              <a:gd name="T6" fmla="*/ 218 w 218"/>
              <a:gd name="T7" fmla="*/ 29 h 137"/>
              <a:gd name="T8" fmla="*/ 214 w 218"/>
              <a:gd name="T9" fmla="*/ 45 h 137"/>
              <a:gd name="T10" fmla="*/ 163 w 218"/>
              <a:gd name="T11" fmla="*/ 35 h 137"/>
              <a:gd name="T12" fmla="*/ 128 w 218"/>
              <a:gd name="T13" fmla="*/ 0 h 137"/>
              <a:gd name="T14" fmla="*/ 80 w 218"/>
              <a:gd name="T15" fmla="*/ 13 h 137"/>
              <a:gd name="T16" fmla="*/ 77 w 218"/>
              <a:gd name="T17" fmla="*/ 32 h 137"/>
              <a:gd name="T18" fmla="*/ 19 w 218"/>
              <a:gd name="T19" fmla="*/ 32 h 137"/>
              <a:gd name="T20" fmla="*/ 0 w 218"/>
              <a:gd name="T21" fmla="*/ 102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5"/>
                </a:lnTo>
                <a:lnTo>
                  <a:pt x="198" y="86"/>
                </a:lnTo>
                <a:lnTo>
                  <a:pt x="218" y="29"/>
                </a:lnTo>
                <a:lnTo>
                  <a:pt x="214" y="45"/>
                </a:lnTo>
                <a:lnTo>
                  <a:pt x="163" y="35"/>
                </a:lnTo>
                <a:lnTo>
                  <a:pt x="128" y="0"/>
                </a:lnTo>
                <a:lnTo>
                  <a:pt x="80" y="13"/>
                </a:lnTo>
                <a:lnTo>
                  <a:pt x="77" y="32"/>
                </a:lnTo>
                <a:lnTo>
                  <a:pt x="19" y="32"/>
                </a:lnTo>
                <a:lnTo>
                  <a:pt x="0" y="102"/>
                </a:lnTo>
                <a:lnTo>
                  <a:pt x="45" y="109"/>
                </a:lnTo>
                <a:lnTo>
                  <a:pt x="118" y="13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1354"/>
          <p:cNvSpPr>
            <a:spLocks/>
          </p:cNvSpPr>
          <p:nvPr/>
        </p:nvSpPr>
        <p:spPr bwMode="auto">
          <a:xfrm>
            <a:off x="1873886" y="2776201"/>
            <a:ext cx="219389" cy="136173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7 h 137"/>
              <a:gd name="T4" fmla="*/ 198 w 218"/>
              <a:gd name="T5" fmla="*/ 86 h 137"/>
              <a:gd name="T6" fmla="*/ 218 w 218"/>
              <a:gd name="T7" fmla="*/ 28 h 137"/>
              <a:gd name="T8" fmla="*/ 213 w 218"/>
              <a:gd name="T9" fmla="*/ 46 h 137"/>
              <a:gd name="T10" fmla="*/ 163 w 218"/>
              <a:gd name="T11" fmla="*/ 36 h 137"/>
              <a:gd name="T12" fmla="*/ 128 w 218"/>
              <a:gd name="T13" fmla="*/ 0 h 137"/>
              <a:gd name="T14" fmla="*/ 80 w 218"/>
              <a:gd name="T15" fmla="*/ 13 h 137"/>
              <a:gd name="T16" fmla="*/ 78 w 218"/>
              <a:gd name="T17" fmla="*/ 30 h 137"/>
              <a:gd name="T18" fmla="*/ 18 w 218"/>
              <a:gd name="T19" fmla="*/ 30 h 137"/>
              <a:gd name="T20" fmla="*/ 0 w 218"/>
              <a:gd name="T21" fmla="*/ 101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7"/>
                </a:lnTo>
                <a:lnTo>
                  <a:pt x="198" y="86"/>
                </a:lnTo>
                <a:lnTo>
                  <a:pt x="218" y="28"/>
                </a:lnTo>
                <a:lnTo>
                  <a:pt x="213" y="46"/>
                </a:lnTo>
                <a:lnTo>
                  <a:pt x="163" y="36"/>
                </a:lnTo>
                <a:lnTo>
                  <a:pt x="128" y="0"/>
                </a:lnTo>
                <a:lnTo>
                  <a:pt x="80" y="13"/>
                </a:lnTo>
                <a:lnTo>
                  <a:pt x="78" y="30"/>
                </a:lnTo>
                <a:lnTo>
                  <a:pt x="18" y="30"/>
                </a:lnTo>
                <a:lnTo>
                  <a:pt x="0" y="101"/>
                </a:lnTo>
                <a:lnTo>
                  <a:pt x="45" y="109"/>
                </a:lnTo>
                <a:lnTo>
                  <a:pt x="118" y="13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1353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90 w 134"/>
              <a:gd name="T1" fmla="*/ 109 h 109"/>
              <a:gd name="T2" fmla="*/ 134 w 134"/>
              <a:gd name="T3" fmla="*/ 35 h 109"/>
              <a:gd name="T4" fmla="*/ 61 w 134"/>
              <a:gd name="T5" fmla="*/ 7 h 109"/>
              <a:gd name="T6" fmla="*/ 19 w 134"/>
              <a:gd name="T7" fmla="*/ 0 h 109"/>
              <a:gd name="T8" fmla="*/ 16 w 134"/>
              <a:gd name="T9" fmla="*/ 0 h 109"/>
              <a:gd name="T10" fmla="*/ 0 w 134"/>
              <a:gd name="T11" fmla="*/ 71 h 109"/>
              <a:gd name="T12" fmla="*/ 58 w 134"/>
              <a:gd name="T13" fmla="*/ 87 h 109"/>
              <a:gd name="T14" fmla="*/ 90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90" y="109"/>
                </a:moveTo>
                <a:lnTo>
                  <a:pt x="134" y="35"/>
                </a:lnTo>
                <a:lnTo>
                  <a:pt x="61" y="7"/>
                </a:lnTo>
                <a:lnTo>
                  <a:pt x="19" y="0"/>
                </a:lnTo>
                <a:lnTo>
                  <a:pt x="16" y="0"/>
                </a:lnTo>
                <a:lnTo>
                  <a:pt x="0" y="71"/>
                </a:lnTo>
                <a:lnTo>
                  <a:pt x="58" y="87"/>
                </a:lnTo>
                <a:lnTo>
                  <a:pt x="90" y="10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1352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89 w 134"/>
              <a:gd name="T1" fmla="*/ 109 h 109"/>
              <a:gd name="T2" fmla="*/ 134 w 134"/>
              <a:gd name="T3" fmla="*/ 35 h 109"/>
              <a:gd name="T4" fmla="*/ 62 w 134"/>
              <a:gd name="T5" fmla="*/ 7 h 109"/>
              <a:gd name="T6" fmla="*/ 20 w 134"/>
              <a:gd name="T7" fmla="*/ 0 h 109"/>
              <a:gd name="T8" fmla="*/ 17 w 134"/>
              <a:gd name="T9" fmla="*/ 0 h 109"/>
              <a:gd name="T10" fmla="*/ 0 w 134"/>
              <a:gd name="T11" fmla="*/ 72 h 109"/>
              <a:gd name="T12" fmla="*/ 60 w 134"/>
              <a:gd name="T13" fmla="*/ 87 h 109"/>
              <a:gd name="T14" fmla="*/ 89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89" y="109"/>
                </a:moveTo>
                <a:lnTo>
                  <a:pt x="134" y="35"/>
                </a:lnTo>
                <a:lnTo>
                  <a:pt x="62" y="7"/>
                </a:lnTo>
                <a:lnTo>
                  <a:pt x="20" y="0"/>
                </a:lnTo>
                <a:lnTo>
                  <a:pt x="17" y="0"/>
                </a:lnTo>
                <a:lnTo>
                  <a:pt x="0" y="72"/>
                </a:lnTo>
                <a:lnTo>
                  <a:pt x="60" y="87"/>
                </a:lnTo>
                <a:lnTo>
                  <a:pt x="89" y="10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1351"/>
          <p:cNvSpPr>
            <a:spLocks/>
          </p:cNvSpPr>
          <p:nvPr/>
        </p:nvSpPr>
        <p:spPr bwMode="auto">
          <a:xfrm>
            <a:off x="1848669" y="2952721"/>
            <a:ext cx="100869" cy="105912"/>
          </a:xfrm>
          <a:custGeom>
            <a:avLst/>
            <a:gdLst>
              <a:gd name="T0" fmla="*/ 60 w 99"/>
              <a:gd name="T1" fmla="*/ 105 h 105"/>
              <a:gd name="T2" fmla="*/ 99 w 99"/>
              <a:gd name="T3" fmla="*/ 35 h 105"/>
              <a:gd name="T4" fmla="*/ 67 w 99"/>
              <a:gd name="T5" fmla="*/ 13 h 105"/>
              <a:gd name="T6" fmla="*/ 19 w 99"/>
              <a:gd name="T7" fmla="*/ 0 h 105"/>
              <a:gd name="T8" fmla="*/ 16 w 99"/>
              <a:gd name="T9" fmla="*/ 0 h 105"/>
              <a:gd name="T10" fmla="*/ 16 w 99"/>
              <a:gd name="T11" fmla="*/ 25 h 105"/>
              <a:gd name="T12" fmla="*/ 0 w 99"/>
              <a:gd name="T13" fmla="*/ 41 h 105"/>
              <a:gd name="T14" fmla="*/ 60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0" y="105"/>
                </a:moveTo>
                <a:lnTo>
                  <a:pt x="99" y="35"/>
                </a:lnTo>
                <a:lnTo>
                  <a:pt x="67" y="13"/>
                </a:lnTo>
                <a:lnTo>
                  <a:pt x="19" y="0"/>
                </a:lnTo>
                <a:lnTo>
                  <a:pt x="16" y="0"/>
                </a:lnTo>
                <a:lnTo>
                  <a:pt x="16" y="25"/>
                </a:lnTo>
                <a:lnTo>
                  <a:pt x="0" y="41"/>
                </a:lnTo>
                <a:lnTo>
                  <a:pt x="6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Freeform 1350"/>
          <p:cNvSpPr>
            <a:spLocks/>
          </p:cNvSpPr>
          <p:nvPr/>
        </p:nvSpPr>
        <p:spPr bwMode="auto">
          <a:xfrm>
            <a:off x="1848669" y="2952721"/>
            <a:ext cx="98346" cy="105912"/>
          </a:xfrm>
          <a:custGeom>
            <a:avLst/>
            <a:gdLst>
              <a:gd name="T0" fmla="*/ 61 w 99"/>
              <a:gd name="T1" fmla="*/ 105 h 105"/>
              <a:gd name="T2" fmla="*/ 99 w 99"/>
              <a:gd name="T3" fmla="*/ 35 h 105"/>
              <a:gd name="T4" fmla="*/ 69 w 99"/>
              <a:gd name="T5" fmla="*/ 13 h 105"/>
              <a:gd name="T6" fmla="*/ 18 w 99"/>
              <a:gd name="T7" fmla="*/ 0 h 105"/>
              <a:gd name="T8" fmla="*/ 15 w 99"/>
              <a:gd name="T9" fmla="*/ 0 h 105"/>
              <a:gd name="T10" fmla="*/ 15 w 99"/>
              <a:gd name="T11" fmla="*/ 25 h 105"/>
              <a:gd name="T12" fmla="*/ 0 w 99"/>
              <a:gd name="T13" fmla="*/ 40 h 105"/>
              <a:gd name="T14" fmla="*/ 61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1" y="105"/>
                </a:moveTo>
                <a:lnTo>
                  <a:pt x="99" y="35"/>
                </a:lnTo>
                <a:lnTo>
                  <a:pt x="69" y="13"/>
                </a:lnTo>
                <a:lnTo>
                  <a:pt x="18" y="0"/>
                </a:lnTo>
                <a:lnTo>
                  <a:pt x="15" y="0"/>
                </a:lnTo>
                <a:lnTo>
                  <a:pt x="15" y="25"/>
                </a:lnTo>
                <a:lnTo>
                  <a:pt x="0" y="40"/>
                </a:lnTo>
                <a:lnTo>
                  <a:pt x="61" y="105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1349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7 w 630"/>
              <a:gd name="T1" fmla="*/ 23 h 375"/>
              <a:gd name="T2" fmla="*/ 496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4 w 630"/>
              <a:gd name="T9" fmla="*/ 192 h 375"/>
              <a:gd name="T10" fmla="*/ 0 w 630"/>
              <a:gd name="T11" fmla="*/ 247 h 375"/>
              <a:gd name="T12" fmla="*/ 0 w 630"/>
              <a:gd name="T13" fmla="*/ 253 h 375"/>
              <a:gd name="T14" fmla="*/ 13 w 630"/>
              <a:gd name="T15" fmla="*/ 327 h 375"/>
              <a:gd name="T16" fmla="*/ 67 w 630"/>
              <a:gd name="T17" fmla="*/ 324 h 375"/>
              <a:gd name="T18" fmla="*/ 105 w 630"/>
              <a:gd name="T19" fmla="*/ 343 h 375"/>
              <a:gd name="T20" fmla="*/ 173 w 630"/>
              <a:gd name="T21" fmla="*/ 362 h 375"/>
              <a:gd name="T22" fmla="*/ 237 w 630"/>
              <a:gd name="T23" fmla="*/ 375 h 375"/>
              <a:gd name="T24" fmla="*/ 339 w 630"/>
              <a:gd name="T25" fmla="*/ 282 h 375"/>
              <a:gd name="T26" fmla="*/ 339 w 630"/>
              <a:gd name="T27" fmla="*/ 272 h 375"/>
              <a:gd name="T28" fmla="*/ 406 w 630"/>
              <a:gd name="T29" fmla="*/ 266 h 375"/>
              <a:gd name="T30" fmla="*/ 480 w 630"/>
              <a:gd name="T31" fmla="*/ 311 h 375"/>
              <a:gd name="T32" fmla="*/ 496 w 630"/>
              <a:gd name="T33" fmla="*/ 349 h 375"/>
              <a:gd name="T34" fmla="*/ 531 w 630"/>
              <a:gd name="T35" fmla="*/ 349 h 375"/>
              <a:gd name="T36" fmla="*/ 553 w 630"/>
              <a:gd name="T37" fmla="*/ 327 h 375"/>
              <a:gd name="T38" fmla="*/ 553 w 630"/>
              <a:gd name="T39" fmla="*/ 282 h 375"/>
              <a:gd name="T40" fmla="*/ 630 w 630"/>
              <a:gd name="T41" fmla="*/ 266 h 375"/>
              <a:gd name="T42" fmla="*/ 630 w 630"/>
              <a:gd name="T43" fmla="*/ 215 h 375"/>
              <a:gd name="T44" fmla="*/ 579 w 630"/>
              <a:gd name="T45" fmla="*/ 180 h 375"/>
              <a:gd name="T46" fmla="*/ 569 w 630"/>
              <a:gd name="T47" fmla="*/ 132 h 375"/>
              <a:gd name="T48" fmla="*/ 531 w 630"/>
              <a:gd name="T49" fmla="*/ 93 h 375"/>
              <a:gd name="T50" fmla="*/ 557 w 630"/>
              <a:gd name="T51" fmla="*/ 29 h 375"/>
              <a:gd name="T52" fmla="*/ 557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7" y="23"/>
                </a:moveTo>
                <a:lnTo>
                  <a:pt x="496" y="0"/>
                </a:lnTo>
                <a:lnTo>
                  <a:pt x="323" y="68"/>
                </a:lnTo>
                <a:lnTo>
                  <a:pt x="118" y="125"/>
                </a:lnTo>
                <a:lnTo>
                  <a:pt x="64" y="192"/>
                </a:lnTo>
                <a:lnTo>
                  <a:pt x="0" y="247"/>
                </a:lnTo>
                <a:lnTo>
                  <a:pt x="0" y="253"/>
                </a:lnTo>
                <a:lnTo>
                  <a:pt x="13" y="327"/>
                </a:lnTo>
                <a:lnTo>
                  <a:pt x="67" y="324"/>
                </a:lnTo>
                <a:lnTo>
                  <a:pt x="105" y="343"/>
                </a:lnTo>
                <a:lnTo>
                  <a:pt x="173" y="362"/>
                </a:lnTo>
                <a:lnTo>
                  <a:pt x="237" y="375"/>
                </a:lnTo>
                <a:lnTo>
                  <a:pt x="339" y="282"/>
                </a:lnTo>
                <a:lnTo>
                  <a:pt x="339" y="272"/>
                </a:lnTo>
                <a:lnTo>
                  <a:pt x="406" y="266"/>
                </a:lnTo>
                <a:lnTo>
                  <a:pt x="480" y="311"/>
                </a:lnTo>
                <a:lnTo>
                  <a:pt x="496" y="349"/>
                </a:lnTo>
                <a:lnTo>
                  <a:pt x="531" y="349"/>
                </a:lnTo>
                <a:lnTo>
                  <a:pt x="553" y="327"/>
                </a:lnTo>
                <a:lnTo>
                  <a:pt x="553" y="282"/>
                </a:lnTo>
                <a:lnTo>
                  <a:pt x="630" y="266"/>
                </a:lnTo>
                <a:lnTo>
                  <a:pt x="630" y="215"/>
                </a:lnTo>
                <a:lnTo>
                  <a:pt x="579" y="180"/>
                </a:lnTo>
                <a:lnTo>
                  <a:pt x="569" y="132"/>
                </a:lnTo>
                <a:lnTo>
                  <a:pt x="531" y="93"/>
                </a:lnTo>
                <a:lnTo>
                  <a:pt x="557" y="29"/>
                </a:lnTo>
                <a:lnTo>
                  <a:pt x="557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1348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5 w 630"/>
              <a:gd name="T1" fmla="*/ 23 h 375"/>
              <a:gd name="T2" fmla="*/ 495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3 w 630"/>
              <a:gd name="T9" fmla="*/ 190 h 375"/>
              <a:gd name="T10" fmla="*/ 0 w 630"/>
              <a:gd name="T11" fmla="*/ 245 h 375"/>
              <a:gd name="T12" fmla="*/ 0 w 630"/>
              <a:gd name="T13" fmla="*/ 253 h 375"/>
              <a:gd name="T14" fmla="*/ 13 w 630"/>
              <a:gd name="T15" fmla="*/ 325 h 375"/>
              <a:gd name="T16" fmla="*/ 65 w 630"/>
              <a:gd name="T17" fmla="*/ 323 h 375"/>
              <a:gd name="T18" fmla="*/ 105 w 630"/>
              <a:gd name="T19" fmla="*/ 343 h 375"/>
              <a:gd name="T20" fmla="*/ 173 w 630"/>
              <a:gd name="T21" fmla="*/ 360 h 375"/>
              <a:gd name="T22" fmla="*/ 235 w 630"/>
              <a:gd name="T23" fmla="*/ 375 h 375"/>
              <a:gd name="T24" fmla="*/ 338 w 630"/>
              <a:gd name="T25" fmla="*/ 280 h 375"/>
              <a:gd name="T26" fmla="*/ 338 w 630"/>
              <a:gd name="T27" fmla="*/ 270 h 375"/>
              <a:gd name="T28" fmla="*/ 405 w 630"/>
              <a:gd name="T29" fmla="*/ 265 h 375"/>
              <a:gd name="T30" fmla="*/ 480 w 630"/>
              <a:gd name="T31" fmla="*/ 310 h 375"/>
              <a:gd name="T32" fmla="*/ 495 w 630"/>
              <a:gd name="T33" fmla="*/ 348 h 375"/>
              <a:gd name="T34" fmla="*/ 530 w 630"/>
              <a:gd name="T35" fmla="*/ 348 h 375"/>
              <a:gd name="T36" fmla="*/ 553 w 630"/>
              <a:gd name="T37" fmla="*/ 325 h 375"/>
              <a:gd name="T38" fmla="*/ 553 w 630"/>
              <a:gd name="T39" fmla="*/ 280 h 375"/>
              <a:gd name="T40" fmla="*/ 630 w 630"/>
              <a:gd name="T41" fmla="*/ 265 h 375"/>
              <a:gd name="T42" fmla="*/ 630 w 630"/>
              <a:gd name="T43" fmla="*/ 215 h 375"/>
              <a:gd name="T44" fmla="*/ 578 w 630"/>
              <a:gd name="T45" fmla="*/ 180 h 375"/>
              <a:gd name="T46" fmla="*/ 568 w 630"/>
              <a:gd name="T47" fmla="*/ 130 h 375"/>
              <a:gd name="T48" fmla="*/ 530 w 630"/>
              <a:gd name="T49" fmla="*/ 93 h 375"/>
              <a:gd name="T50" fmla="*/ 555 w 630"/>
              <a:gd name="T51" fmla="*/ 28 h 375"/>
              <a:gd name="T52" fmla="*/ 555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5" y="23"/>
                </a:moveTo>
                <a:lnTo>
                  <a:pt x="495" y="0"/>
                </a:lnTo>
                <a:lnTo>
                  <a:pt x="323" y="68"/>
                </a:lnTo>
                <a:lnTo>
                  <a:pt x="118" y="125"/>
                </a:lnTo>
                <a:lnTo>
                  <a:pt x="63" y="190"/>
                </a:lnTo>
                <a:lnTo>
                  <a:pt x="0" y="245"/>
                </a:lnTo>
                <a:lnTo>
                  <a:pt x="0" y="253"/>
                </a:lnTo>
                <a:lnTo>
                  <a:pt x="13" y="325"/>
                </a:lnTo>
                <a:lnTo>
                  <a:pt x="65" y="323"/>
                </a:lnTo>
                <a:lnTo>
                  <a:pt x="105" y="343"/>
                </a:lnTo>
                <a:lnTo>
                  <a:pt x="173" y="360"/>
                </a:lnTo>
                <a:lnTo>
                  <a:pt x="235" y="375"/>
                </a:lnTo>
                <a:lnTo>
                  <a:pt x="338" y="280"/>
                </a:lnTo>
                <a:lnTo>
                  <a:pt x="338" y="270"/>
                </a:lnTo>
                <a:lnTo>
                  <a:pt x="405" y="265"/>
                </a:lnTo>
                <a:lnTo>
                  <a:pt x="480" y="310"/>
                </a:lnTo>
                <a:lnTo>
                  <a:pt x="495" y="348"/>
                </a:lnTo>
                <a:lnTo>
                  <a:pt x="530" y="348"/>
                </a:lnTo>
                <a:lnTo>
                  <a:pt x="553" y="325"/>
                </a:lnTo>
                <a:lnTo>
                  <a:pt x="553" y="280"/>
                </a:lnTo>
                <a:lnTo>
                  <a:pt x="630" y="265"/>
                </a:lnTo>
                <a:lnTo>
                  <a:pt x="630" y="215"/>
                </a:lnTo>
                <a:lnTo>
                  <a:pt x="578" y="180"/>
                </a:lnTo>
                <a:lnTo>
                  <a:pt x="568" y="130"/>
                </a:lnTo>
                <a:lnTo>
                  <a:pt x="530" y="93"/>
                </a:lnTo>
                <a:lnTo>
                  <a:pt x="555" y="28"/>
                </a:lnTo>
                <a:lnTo>
                  <a:pt x="555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Freeform 1347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4 w 416"/>
              <a:gd name="T1" fmla="*/ 7 h 355"/>
              <a:gd name="T2" fmla="*/ 16 w 416"/>
              <a:gd name="T3" fmla="*/ 26 h 355"/>
              <a:gd name="T4" fmla="*/ 0 w 416"/>
              <a:gd name="T5" fmla="*/ 61 h 355"/>
              <a:gd name="T6" fmla="*/ 29 w 416"/>
              <a:gd name="T7" fmla="*/ 71 h 355"/>
              <a:gd name="T8" fmla="*/ 32 w 416"/>
              <a:gd name="T9" fmla="*/ 103 h 355"/>
              <a:gd name="T10" fmla="*/ 7 w 416"/>
              <a:gd name="T11" fmla="*/ 170 h 355"/>
              <a:gd name="T12" fmla="*/ 0 w 416"/>
              <a:gd name="T13" fmla="*/ 192 h 355"/>
              <a:gd name="T14" fmla="*/ 84 w 416"/>
              <a:gd name="T15" fmla="*/ 240 h 355"/>
              <a:gd name="T16" fmla="*/ 61 w 416"/>
              <a:gd name="T17" fmla="*/ 323 h 355"/>
              <a:gd name="T18" fmla="*/ 128 w 416"/>
              <a:gd name="T19" fmla="*/ 355 h 355"/>
              <a:gd name="T20" fmla="*/ 416 w 416"/>
              <a:gd name="T21" fmla="*/ 154 h 355"/>
              <a:gd name="T22" fmla="*/ 391 w 416"/>
              <a:gd name="T23" fmla="*/ 58 h 355"/>
              <a:gd name="T24" fmla="*/ 327 w 416"/>
              <a:gd name="T25" fmla="*/ 45 h 355"/>
              <a:gd name="T26" fmla="*/ 259 w 416"/>
              <a:gd name="T27" fmla="*/ 26 h 355"/>
              <a:gd name="T28" fmla="*/ 221 w 416"/>
              <a:gd name="T29" fmla="*/ 7 h 355"/>
              <a:gd name="T30" fmla="*/ 167 w 416"/>
              <a:gd name="T31" fmla="*/ 10 h 355"/>
              <a:gd name="T32" fmla="*/ 167 w 416"/>
              <a:gd name="T33" fmla="*/ 0 h 355"/>
              <a:gd name="T34" fmla="*/ 164 w 416"/>
              <a:gd name="T35" fmla="*/ 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4" y="7"/>
                </a:moveTo>
                <a:lnTo>
                  <a:pt x="16" y="26"/>
                </a:lnTo>
                <a:lnTo>
                  <a:pt x="0" y="61"/>
                </a:lnTo>
                <a:lnTo>
                  <a:pt x="29" y="71"/>
                </a:lnTo>
                <a:lnTo>
                  <a:pt x="32" y="103"/>
                </a:lnTo>
                <a:lnTo>
                  <a:pt x="7" y="170"/>
                </a:lnTo>
                <a:lnTo>
                  <a:pt x="0" y="192"/>
                </a:lnTo>
                <a:lnTo>
                  <a:pt x="84" y="240"/>
                </a:lnTo>
                <a:lnTo>
                  <a:pt x="61" y="323"/>
                </a:lnTo>
                <a:lnTo>
                  <a:pt x="128" y="355"/>
                </a:lnTo>
                <a:lnTo>
                  <a:pt x="416" y="154"/>
                </a:lnTo>
                <a:lnTo>
                  <a:pt x="391" y="58"/>
                </a:lnTo>
                <a:lnTo>
                  <a:pt x="327" y="45"/>
                </a:lnTo>
                <a:lnTo>
                  <a:pt x="259" y="26"/>
                </a:lnTo>
                <a:lnTo>
                  <a:pt x="221" y="7"/>
                </a:lnTo>
                <a:lnTo>
                  <a:pt x="167" y="10"/>
                </a:lnTo>
                <a:lnTo>
                  <a:pt x="167" y="0"/>
                </a:lnTo>
                <a:lnTo>
                  <a:pt x="164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1346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5 w 416"/>
              <a:gd name="T1" fmla="*/ 8 h 355"/>
              <a:gd name="T2" fmla="*/ 15 w 416"/>
              <a:gd name="T3" fmla="*/ 28 h 355"/>
              <a:gd name="T4" fmla="*/ 0 w 416"/>
              <a:gd name="T5" fmla="*/ 63 h 355"/>
              <a:gd name="T6" fmla="*/ 30 w 416"/>
              <a:gd name="T7" fmla="*/ 73 h 355"/>
              <a:gd name="T8" fmla="*/ 33 w 416"/>
              <a:gd name="T9" fmla="*/ 105 h 355"/>
              <a:gd name="T10" fmla="*/ 8 w 416"/>
              <a:gd name="T11" fmla="*/ 170 h 355"/>
              <a:gd name="T12" fmla="*/ 0 w 416"/>
              <a:gd name="T13" fmla="*/ 193 h 355"/>
              <a:gd name="T14" fmla="*/ 85 w 416"/>
              <a:gd name="T15" fmla="*/ 240 h 355"/>
              <a:gd name="T16" fmla="*/ 60 w 416"/>
              <a:gd name="T17" fmla="*/ 325 h 355"/>
              <a:gd name="T18" fmla="*/ 128 w 416"/>
              <a:gd name="T19" fmla="*/ 355 h 355"/>
              <a:gd name="T20" fmla="*/ 416 w 416"/>
              <a:gd name="T21" fmla="*/ 155 h 355"/>
              <a:gd name="T22" fmla="*/ 391 w 416"/>
              <a:gd name="T23" fmla="*/ 60 h 355"/>
              <a:gd name="T24" fmla="*/ 328 w 416"/>
              <a:gd name="T25" fmla="*/ 45 h 355"/>
              <a:gd name="T26" fmla="*/ 261 w 416"/>
              <a:gd name="T27" fmla="*/ 28 h 355"/>
              <a:gd name="T28" fmla="*/ 221 w 416"/>
              <a:gd name="T29" fmla="*/ 8 h 355"/>
              <a:gd name="T30" fmla="*/ 168 w 416"/>
              <a:gd name="T31" fmla="*/ 10 h 355"/>
              <a:gd name="T32" fmla="*/ 168 w 416"/>
              <a:gd name="T33" fmla="*/ 0 h 355"/>
              <a:gd name="T34" fmla="*/ 165 w 416"/>
              <a:gd name="T35" fmla="*/ 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5" y="8"/>
                </a:moveTo>
                <a:lnTo>
                  <a:pt x="15" y="28"/>
                </a:lnTo>
                <a:lnTo>
                  <a:pt x="0" y="63"/>
                </a:lnTo>
                <a:lnTo>
                  <a:pt x="30" y="73"/>
                </a:lnTo>
                <a:lnTo>
                  <a:pt x="33" y="105"/>
                </a:lnTo>
                <a:lnTo>
                  <a:pt x="8" y="170"/>
                </a:lnTo>
                <a:lnTo>
                  <a:pt x="0" y="193"/>
                </a:lnTo>
                <a:lnTo>
                  <a:pt x="85" y="240"/>
                </a:lnTo>
                <a:lnTo>
                  <a:pt x="60" y="325"/>
                </a:lnTo>
                <a:lnTo>
                  <a:pt x="128" y="355"/>
                </a:lnTo>
                <a:lnTo>
                  <a:pt x="416" y="155"/>
                </a:lnTo>
                <a:lnTo>
                  <a:pt x="391" y="60"/>
                </a:lnTo>
                <a:lnTo>
                  <a:pt x="328" y="45"/>
                </a:lnTo>
                <a:lnTo>
                  <a:pt x="261" y="28"/>
                </a:lnTo>
                <a:lnTo>
                  <a:pt x="221" y="8"/>
                </a:lnTo>
                <a:lnTo>
                  <a:pt x="168" y="10"/>
                </a:lnTo>
                <a:lnTo>
                  <a:pt x="168" y="0"/>
                </a:lnTo>
                <a:lnTo>
                  <a:pt x="165" y="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Freeform 1345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6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9 w 250"/>
              <a:gd name="T7" fmla="*/ 99 h 195"/>
              <a:gd name="T8" fmla="*/ 0 w 250"/>
              <a:gd name="T9" fmla="*/ 131 h 195"/>
              <a:gd name="T10" fmla="*/ 35 w 250"/>
              <a:gd name="T11" fmla="*/ 195 h 195"/>
              <a:gd name="T12" fmla="*/ 61 w 250"/>
              <a:gd name="T13" fmla="*/ 195 h 195"/>
              <a:gd name="T14" fmla="*/ 224 w 250"/>
              <a:gd name="T15" fmla="*/ 128 h 195"/>
              <a:gd name="T16" fmla="*/ 227 w 250"/>
              <a:gd name="T17" fmla="*/ 122 h 195"/>
              <a:gd name="T18" fmla="*/ 250 w 250"/>
              <a:gd name="T19" fmla="*/ 48 h 195"/>
              <a:gd name="T20" fmla="*/ 166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6" y="0"/>
                </a:moveTo>
                <a:lnTo>
                  <a:pt x="128" y="58"/>
                </a:lnTo>
                <a:lnTo>
                  <a:pt x="90" y="93"/>
                </a:lnTo>
                <a:lnTo>
                  <a:pt x="19" y="99"/>
                </a:lnTo>
                <a:lnTo>
                  <a:pt x="0" y="131"/>
                </a:lnTo>
                <a:lnTo>
                  <a:pt x="35" y="195"/>
                </a:lnTo>
                <a:lnTo>
                  <a:pt x="61" y="195"/>
                </a:lnTo>
                <a:lnTo>
                  <a:pt x="224" y="128"/>
                </a:lnTo>
                <a:lnTo>
                  <a:pt x="227" y="122"/>
                </a:lnTo>
                <a:lnTo>
                  <a:pt x="250" y="48"/>
                </a:lnTo>
                <a:lnTo>
                  <a:pt x="16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Freeform 1344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5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8 w 250"/>
              <a:gd name="T7" fmla="*/ 100 h 195"/>
              <a:gd name="T8" fmla="*/ 0 w 250"/>
              <a:gd name="T9" fmla="*/ 133 h 195"/>
              <a:gd name="T10" fmla="*/ 35 w 250"/>
              <a:gd name="T11" fmla="*/ 195 h 195"/>
              <a:gd name="T12" fmla="*/ 60 w 250"/>
              <a:gd name="T13" fmla="*/ 195 h 195"/>
              <a:gd name="T14" fmla="*/ 223 w 250"/>
              <a:gd name="T15" fmla="*/ 128 h 195"/>
              <a:gd name="T16" fmla="*/ 225 w 250"/>
              <a:gd name="T17" fmla="*/ 123 h 195"/>
              <a:gd name="T18" fmla="*/ 250 w 250"/>
              <a:gd name="T19" fmla="*/ 48 h 195"/>
              <a:gd name="T20" fmla="*/ 165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5" y="0"/>
                </a:moveTo>
                <a:lnTo>
                  <a:pt x="128" y="58"/>
                </a:lnTo>
                <a:lnTo>
                  <a:pt x="90" y="93"/>
                </a:lnTo>
                <a:lnTo>
                  <a:pt x="18" y="100"/>
                </a:lnTo>
                <a:lnTo>
                  <a:pt x="0" y="133"/>
                </a:lnTo>
                <a:lnTo>
                  <a:pt x="35" y="195"/>
                </a:lnTo>
                <a:lnTo>
                  <a:pt x="60" y="195"/>
                </a:lnTo>
                <a:lnTo>
                  <a:pt x="223" y="128"/>
                </a:lnTo>
                <a:lnTo>
                  <a:pt x="225" y="123"/>
                </a:lnTo>
                <a:lnTo>
                  <a:pt x="250" y="48"/>
                </a:lnTo>
                <a:lnTo>
                  <a:pt x="16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1343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4 w 1197"/>
              <a:gd name="T1" fmla="*/ 109 h 240"/>
              <a:gd name="T2" fmla="*/ 1181 w 1197"/>
              <a:gd name="T3" fmla="*/ 115 h 240"/>
              <a:gd name="T4" fmla="*/ 1075 w 1197"/>
              <a:gd name="T5" fmla="*/ 122 h 240"/>
              <a:gd name="T6" fmla="*/ 816 w 1197"/>
              <a:gd name="T7" fmla="*/ 64 h 240"/>
              <a:gd name="T8" fmla="*/ 714 w 1197"/>
              <a:gd name="T9" fmla="*/ 48 h 240"/>
              <a:gd name="T10" fmla="*/ 615 w 1197"/>
              <a:gd name="T11" fmla="*/ 19 h 240"/>
              <a:gd name="T12" fmla="*/ 384 w 1197"/>
              <a:gd name="T13" fmla="*/ 32 h 240"/>
              <a:gd name="T14" fmla="*/ 183 w 1197"/>
              <a:gd name="T15" fmla="*/ 0 h 240"/>
              <a:gd name="T16" fmla="*/ 125 w 1197"/>
              <a:gd name="T17" fmla="*/ 16 h 240"/>
              <a:gd name="T18" fmla="*/ 26 w 1197"/>
              <a:gd name="T19" fmla="*/ 67 h 240"/>
              <a:gd name="T20" fmla="*/ 0 w 1197"/>
              <a:gd name="T21" fmla="*/ 128 h 240"/>
              <a:gd name="T22" fmla="*/ 45 w 1197"/>
              <a:gd name="T23" fmla="*/ 106 h 240"/>
              <a:gd name="T24" fmla="*/ 77 w 1197"/>
              <a:gd name="T25" fmla="*/ 106 h 240"/>
              <a:gd name="T26" fmla="*/ 77 w 1197"/>
              <a:gd name="T27" fmla="*/ 109 h 240"/>
              <a:gd name="T28" fmla="*/ 80 w 1197"/>
              <a:gd name="T29" fmla="*/ 106 h 240"/>
              <a:gd name="T30" fmla="*/ 141 w 1197"/>
              <a:gd name="T31" fmla="*/ 70 h 240"/>
              <a:gd name="T32" fmla="*/ 413 w 1197"/>
              <a:gd name="T33" fmla="*/ 86 h 240"/>
              <a:gd name="T34" fmla="*/ 423 w 1197"/>
              <a:gd name="T35" fmla="*/ 74 h 240"/>
              <a:gd name="T36" fmla="*/ 490 w 1197"/>
              <a:gd name="T37" fmla="*/ 83 h 240"/>
              <a:gd name="T38" fmla="*/ 679 w 1197"/>
              <a:gd name="T39" fmla="*/ 128 h 240"/>
              <a:gd name="T40" fmla="*/ 806 w 1197"/>
              <a:gd name="T41" fmla="*/ 144 h 240"/>
              <a:gd name="T42" fmla="*/ 858 w 1197"/>
              <a:gd name="T43" fmla="*/ 157 h 240"/>
              <a:gd name="T44" fmla="*/ 973 w 1197"/>
              <a:gd name="T45" fmla="*/ 240 h 240"/>
              <a:gd name="T46" fmla="*/ 1030 w 1197"/>
              <a:gd name="T47" fmla="*/ 240 h 240"/>
              <a:gd name="T48" fmla="*/ 1046 w 1197"/>
              <a:gd name="T49" fmla="*/ 205 h 240"/>
              <a:gd name="T50" fmla="*/ 1194 w 1197"/>
              <a:gd name="T51" fmla="*/ 186 h 240"/>
              <a:gd name="T52" fmla="*/ 1197 w 1197"/>
              <a:gd name="T53" fmla="*/ 179 h 240"/>
              <a:gd name="T54" fmla="*/ 1184 w 1197"/>
              <a:gd name="T55" fmla="*/ 115 h 240"/>
              <a:gd name="T56" fmla="*/ 1184 w 1197"/>
              <a:gd name="T57" fmla="*/ 10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4" y="109"/>
                </a:moveTo>
                <a:lnTo>
                  <a:pt x="1181" y="115"/>
                </a:lnTo>
                <a:lnTo>
                  <a:pt x="1075" y="122"/>
                </a:lnTo>
                <a:lnTo>
                  <a:pt x="816" y="64"/>
                </a:lnTo>
                <a:lnTo>
                  <a:pt x="714" y="48"/>
                </a:lnTo>
                <a:lnTo>
                  <a:pt x="615" y="19"/>
                </a:lnTo>
                <a:lnTo>
                  <a:pt x="384" y="32"/>
                </a:lnTo>
                <a:lnTo>
                  <a:pt x="183" y="0"/>
                </a:lnTo>
                <a:lnTo>
                  <a:pt x="125" y="16"/>
                </a:lnTo>
                <a:lnTo>
                  <a:pt x="26" y="67"/>
                </a:lnTo>
                <a:lnTo>
                  <a:pt x="0" y="128"/>
                </a:lnTo>
                <a:lnTo>
                  <a:pt x="45" y="106"/>
                </a:lnTo>
                <a:lnTo>
                  <a:pt x="77" y="106"/>
                </a:lnTo>
                <a:lnTo>
                  <a:pt x="77" y="109"/>
                </a:lnTo>
                <a:lnTo>
                  <a:pt x="80" y="106"/>
                </a:lnTo>
                <a:lnTo>
                  <a:pt x="141" y="70"/>
                </a:lnTo>
                <a:lnTo>
                  <a:pt x="413" y="86"/>
                </a:lnTo>
                <a:lnTo>
                  <a:pt x="423" y="74"/>
                </a:lnTo>
                <a:lnTo>
                  <a:pt x="490" y="83"/>
                </a:lnTo>
                <a:lnTo>
                  <a:pt x="679" y="128"/>
                </a:lnTo>
                <a:lnTo>
                  <a:pt x="806" y="144"/>
                </a:lnTo>
                <a:lnTo>
                  <a:pt x="858" y="157"/>
                </a:lnTo>
                <a:lnTo>
                  <a:pt x="973" y="240"/>
                </a:lnTo>
                <a:lnTo>
                  <a:pt x="1030" y="240"/>
                </a:lnTo>
                <a:lnTo>
                  <a:pt x="1046" y="205"/>
                </a:lnTo>
                <a:lnTo>
                  <a:pt x="1194" y="186"/>
                </a:lnTo>
                <a:lnTo>
                  <a:pt x="1197" y="179"/>
                </a:lnTo>
                <a:lnTo>
                  <a:pt x="1184" y="115"/>
                </a:lnTo>
                <a:lnTo>
                  <a:pt x="1184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Freeform 1342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5 w 1197"/>
              <a:gd name="T1" fmla="*/ 108 h 240"/>
              <a:gd name="T2" fmla="*/ 1180 w 1197"/>
              <a:gd name="T3" fmla="*/ 115 h 240"/>
              <a:gd name="T4" fmla="*/ 1075 w 1197"/>
              <a:gd name="T5" fmla="*/ 123 h 240"/>
              <a:gd name="T6" fmla="*/ 815 w 1197"/>
              <a:gd name="T7" fmla="*/ 63 h 240"/>
              <a:gd name="T8" fmla="*/ 715 w 1197"/>
              <a:gd name="T9" fmla="*/ 48 h 240"/>
              <a:gd name="T10" fmla="*/ 615 w 1197"/>
              <a:gd name="T11" fmla="*/ 18 h 240"/>
              <a:gd name="T12" fmla="*/ 385 w 1197"/>
              <a:gd name="T13" fmla="*/ 33 h 240"/>
              <a:gd name="T14" fmla="*/ 182 w 1197"/>
              <a:gd name="T15" fmla="*/ 0 h 240"/>
              <a:gd name="T16" fmla="*/ 125 w 1197"/>
              <a:gd name="T17" fmla="*/ 15 h 240"/>
              <a:gd name="T18" fmla="*/ 25 w 1197"/>
              <a:gd name="T19" fmla="*/ 68 h 240"/>
              <a:gd name="T20" fmla="*/ 0 w 1197"/>
              <a:gd name="T21" fmla="*/ 128 h 240"/>
              <a:gd name="T22" fmla="*/ 45 w 1197"/>
              <a:gd name="T23" fmla="*/ 105 h 240"/>
              <a:gd name="T24" fmla="*/ 77 w 1197"/>
              <a:gd name="T25" fmla="*/ 105 h 240"/>
              <a:gd name="T26" fmla="*/ 77 w 1197"/>
              <a:gd name="T27" fmla="*/ 108 h 240"/>
              <a:gd name="T28" fmla="*/ 80 w 1197"/>
              <a:gd name="T29" fmla="*/ 105 h 240"/>
              <a:gd name="T30" fmla="*/ 140 w 1197"/>
              <a:gd name="T31" fmla="*/ 70 h 240"/>
              <a:gd name="T32" fmla="*/ 412 w 1197"/>
              <a:gd name="T33" fmla="*/ 85 h 240"/>
              <a:gd name="T34" fmla="*/ 422 w 1197"/>
              <a:gd name="T35" fmla="*/ 73 h 240"/>
              <a:gd name="T36" fmla="*/ 490 w 1197"/>
              <a:gd name="T37" fmla="*/ 83 h 240"/>
              <a:gd name="T38" fmla="*/ 680 w 1197"/>
              <a:gd name="T39" fmla="*/ 128 h 240"/>
              <a:gd name="T40" fmla="*/ 805 w 1197"/>
              <a:gd name="T41" fmla="*/ 143 h 240"/>
              <a:gd name="T42" fmla="*/ 857 w 1197"/>
              <a:gd name="T43" fmla="*/ 158 h 240"/>
              <a:gd name="T44" fmla="*/ 972 w 1197"/>
              <a:gd name="T45" fmla="*/ 240 h 240"/>
              <a:gd name="T46" fmla="*/ 1030 w 1197"/>
              <a:gd name="T47" fmla="*/ 240 h 240"/>
              <a:gd name="T48" fmla="*/ 1045 w 1197"/>
              <a:gd name="T49" fmla="*/ 205 h 240"/>
              <a:gd name="T50" fmla="*/ 1195 w 1197"/>
              <a:gd name="T51" fmla="*/ 185 h 240"/>
              <a:gd name="T52" fmla="*/ 1197 w 1197"/>
              <a:gd name="T53" fmla="*/ 178 h 240"/>
              <a:gd name="T54" fmla="*/ 1185 w 1197"/>
              <a:gd name="T55" fmla="*/ 115 h 240"/>
              <a:gd name="T56" fmla="*/ 1185 w 1197"/>
              <a:gd name="T57" fmla="*/ 10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5" y="108"/>
                </a:moveTo>
                <a:lnTo>
                  <a:pt x="1180" y="115"/>
                </a:lnTo>
                <a:lnTo>
                  <a:pt x="1075" y="123"/>
                </a:lnTo>
                <a:lnTo>
                  <a:pt x="815" y="63"/>
                </a:lnTo>
                <a:lnTo>
                  <a:pt x="715" y="48"/>
                </a:lnTo>
                <a:lnTo>
                  <a:pt x="615" y="18"/>
                </a:lnTo>
                <a:lnTo>
                  <a:pt x="385" y="33"/>
                </a:lnTo>
                <a:lnTo>
                  <a:pt x="182" y="0"/>
                </a:lnTo>
                <a:lnTo>
                  <a:pt x="125" y="15"/>
                </a:lnTo>
                <a:lnTo>
                  <a:pt x="25" y="68"/>
                </a:lnTo>
                <a:lnTo>
                  <a:pt x="0" y="128"/>
                </a:lnTo>
                <a:lnTo>
                  <a:pt x="45" y="105"/>
                </a:lnTo>
                <a:lnTo>
                  <a:pt x="77" y="105"/>
                </a:lnTo>
                <a:lnTo>
                  <a:pt x="77" y="108"/>
                </a:lnTo>
                <a:lnTo>
                  <a:pt x="80" y="105"/>
                </a:lnTo>
                <a:lnTo>
                  <a:pt x="140" y="70"/>
                </a:lnTo>
                <a:lnTo>
                  <a:pt x="412" y="85"/>
                </a:lnTo>
                <a:lnTo>
                  <a:pt x="422" y="73"/>
                </a:lnTo>
                <a:lnTo>
                  <a:pt x="490" y="83"/>
                </a:lnTo>
                <a:lnTo>
                  <a:pt x="680" y="128"/>
                </a:lnTo>
                <a:lnTo>
                  <a:pt x="805" y="143"/>
                </a:lnTo>
                <a:lnTo>
                  <a:pt x="857" y="158"/>
                </a:lnTo>
                <a:lnTo>
                  <a:pt x="972" y="240"/>
                </a:lnTo>
                <a:lnTo>
                  <a:pt x="1030" y="240"/>
                </a:lnTo>
                <a:lnTo>
                  <a:pt x="1045" y="205"/>
                </a:lnTo>
                <a:lnTo>
                  <a:pt x="1195" y="185"/>
                </a:lnTo>
                <a:lnTo>
                  <a:pt x="1197" y="178"/>
                </a:lnTo>
                <a:lnTo>
                  <a:pt x="1185" y="115"/>
                </a:lnTo>
                <a:lnTo>
                  <a:pt x="1185" y="10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1341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6 h 535"/>
              <a:gd name="T2" fmla="*/ 154 w 985"/>
              <a:gd name="T3" fmla="*/ 116 h 535"/>
              <a:gd name="T4" fmla="*/ 218 w 985"/>
              <a:gd name="T5" fmla="*/ 93 h 535"/>
              <a:gd name="T6" fmla="*/ 304 w 985"/>
              <a:gd name="T7" fmla="*/ 151 h 535"/>
              <a:gd name="T8" fmla="*/ 349 w 985"/>
              <a:gd name="T9" fmla="*/ 151 h 535"/>
              <a:gd name="T10" fmla="*/ 323 w 985"/>
              <a:gd name="T11" fmla="*/ 205 h 535"/>
              <a:gd name="T12" fmla="*/ 390 w 985"/>
              <a:gd name="T13" fmla="*/ 224 h 535"/>
              <a:gd name="T14" fmla="*/ 406 w 985"/>
              <a:gd name="T15" fmla="*/ 308 h 535"/>
              <a:gd name="T16" fmla="*/ 435 w 985"/>
              <a:gd name="T17" fmla="*/ 362 h 535"/>
              <a:gd name="T18" fmla="*/ 512 w 985"/>
              <a:gd name="T19" fmla="*/ 381 h 535"/>
              <a:gd name="T20" fmla="*/ 515 w 985"/>
              <a:gd name="T21" fmla="*/ 388 h 535"/>
              <a:gd name="T22" fmla="*/ 538 w 985"/>
              <a:gd name="T23" fmla="*/ 365 h 535"/>
              <a:gd name="T24" fmla="*/ 694 w 985"/>
              <a:gd name="T25" fmla="*/ 400 h 535"/>
              <a:gd name="T26" fmla="*/ 701 w 985"/>
              <a:gd name="T27" fmla="*/ 436 h 535"/>
              <a:gd name="T28" fmla="*/ 752 w 985"/>
              <a:gd name="T29" fmla="*/ 452 h 535"/>
              <a:gd name="T30" fmla="*/ 771 w 985"/>
              <a:gd name="T31" fmla="*/ 535 h 535"/>
              <a:gd name="T32" fmla="*/ 797 w 985"/>
              <a:gd name="T33" fmla="*/ 532 h 535"/>
              <a:gd name="T34" fmla="*/ 825 w 985"/>
              <a:gd name="T35" fmla="*/ 500 h 535"/>
              <a:gd name="T36" fmla="*/ 825 w 985"/>
              <a:gd name="T37" fmla="*/ 496 h 535"/>
              <a:gd name="T38" fmla="*/ 822 w 985"/>
              <a:gd name="T39" fmla="*/ 496 h 535"/>
              <a:gd name="T40" fmla="*/ 787 w 985"/>
              <a:gd name="T41" fmla="*/ 432 h 535"/>
              <a:gd name="T42" fmla="*/ 806 w 985"/>
              <a:gd name="T43" fmla="*/ 400 h 535"/>
              <a:gd name="T44" fmla="*/ 877 w 985"/>
              <a:gd name="T45" fmla="*/ 394 h 535"/>
              <a:gd name="T46" fmla="*/ 915 w 985"/>
              <a:gd name="T47" fmla="*/ 359 h 535"/>
              <a:gd name="T48" fmla="*/ 953 w 985"/>
              <a:gd name="T49" fmla="*/ 301 h 535"/>
              <a:gd name="T50" fmla="*/ 960 w 985"/>
              <a:gd name="T51" fmla="*/ 279 h 535"/>
              <a:gd name="T52" fmla="*/ 985 w 985"/>
              <a:gd name="T53" fmla="*/ 212 h 535"/>
              <a:gd name="T54" fmla="*/ 982 w 985"/>
              <a:gd name="T55" fmla="*/ 180 h 535"/>
              <a:gd name="T56" fmla="*/ 953 w 985"/>
              <a:gd name="T57" fmla="*/ 170 h 535"/>
              <a:gd name="T58" fmla="*/ 896 w 985"/>
              <a:gd name="T59" fmla="*/ 170 h 535"/>
              <a:gd name="T60" fmla="*/ 781 w 985"/>
              <a:gd name="T61" fmla="*/ 87 h 535"/>
              <a:gd name="T62" fmla="*/ 729 w 985"/>
              <a:gd name="T63" fmla="*/ 74 h 535"/>
              <a:gd name="T64" fmla="*/ 602 w 985"/>
              <a:gd name="T65" fmla="*/ 58 h 535"/>
              <a:gd name="T66" fmla="*/ 413 w 985"/>
              <a:gd name="T67" fmla="*/ 13 h 535"/>
              <a:gd name="T68" fmla="*/ 346 w 985"/>
              <a:gd name="T69" fmla="*/ 4 h 535"/>
              <a:gd name="T70" fmla="*/ 336 w 985"/>
              <a:gd name="T71" fmla="*/ 16 h 535"/>
              <a:gd name="T72" fmla="*/ 64 w 985"/>
              <a:gd name="T73" fmla="*/ 0 h 535"/>
              <a:gd name="T74" fmla="*/ 3 w 985"/>
              <a:gd name="T75" fmla="*/ 36 h 535"/>
              <a:gd name="T76" fmla="*/ 0 w 985"/>
              <a:gd name="T77" fmla="*/ 39 h 535"/>
              <a:gd name="T78" fmla="*/ 0 w 985"/>
              <a:gd name="T79" fmla="*/ 36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6"/>
                </a:moveTo>
                <a:lnTo>
                  <a:pt x="154" y="116"/>
                </a:lnTo>
                <a:lnTo>
                  <a:pt x="218" y="93"/>
                </a:lnTo>
                <a:lnTo>
                  <a:pt x="304" y="151"/>
                </a:lnTo>
                <a:lnTo>
                  <a:pt x="349" y="151"/>
                </a:lnTo>
                <a:lnTo>
                  <a:pt x="323" y="205"/>
                </a:lnTo>
                <a:lnTo>
                  <a:pt x="390" y="224"/>
                </a:lnTo>
                <a:lnTo>
                  <a:pt x="406" y="308"/>
                </a:lnTo>
                <a:lnTo>
                  <a:pt x="435" y="362"/>
                </a:lnTo>
                <a:lnTo>
                  <a:pt x="512" y="381"/>
                </a:lnTo>
                <a:lnTo>
                  <a:pt x="515" y="388"/>
                </a:lnTo>
                <a:lnTo>
                  <a:pt x="538" y="365"/>
                </a:lnTo>
                <a:lnTo>
                  <a:pt x="694" y="400"/>
                </a:lnTo>
                <a:lnTo>
                  <a:pt x="701" y="436"/>
                </a:lnTo>
                <a:lnTo>
                  <a:pt x="752" y="452"/>
                </a:lnTo>
                <a:lnTo>
                  <a:pt x="771" y="535"/>
                </a:lnTo>
                <a:lnTo>
                  <a:pt x="797" y="532"/>
                </a:lnTo>
                <a:lnTo>
                  <a:pt x="825" y="500"/>
                </a:lnTo>
                <a:lnTo>
                  <a:pt x="825" y="496"/>
                </a:lnTo>
                <a:lnTo>
                  <a:pt x="822" y="496"/>
                </a:lnTo>
                <a:lnTo>
                  <a:pt x="787" y="432"/>
                </a:lnTo>
                <a:lnTo>
                  <a:pt x="806" y="400"/>
                </a:lnTo>
                <a:lnTo>
                  <a:pt x="877" y="394"/>
                </a:lnTo>
                <a:lnTo>
                  <a:pt x="915" y="359"/>
                </a:lnTo>
                <a:lnTo>
                  <a:pt x="953" y="301"/>
                </a:lnTo>
                <a:lnTo>
                  <a:pt x="960" y="279"/>
                </a:lnTo>
                <a:lnTo>
                  <a:pt x="985" y="212"/>
                </a:lnTo>
                <a:lnTo>
                  <a:pt x="982" y="180"/>
                </a:lnTo>
                <a:lnTo>
                  <a:pt x="953" y="170"/>
                </a:lnTo>
                <a:lnTo>
                  <a:pt x="896" y="170"/>
                </a:lnTo>
                <a:lnTo>
                  <a:pt x="781" y="87"/>
                </a:lnTo>
                <a:lnTo>
                  <a:pt x="729" y="74"/>
                </a:lnTo>
                <a:lnTo>
                  <a:pt x="602" y="58"/>
                </a:lnTo>
                <a:lnTo>
                  <a:pt x="413" y="13"/>
                </a:lnTo>
                <a:lnTo>
                  <a:pt x="346" y="4"/>
                </a:lnTo>
                <a:lnTo>
                  <a:pt x="336" y="16"/>
                </a:lnTo>
                <a:lnTo>
                  <a:pt x="64" y="0"/>
                </a:lnTo>
                <a:lnTo>
                  <a:pt x="3" y="36"/>
                </a:lnTo>
                <a:lnTo>
                  <a:pt x="0" y="39"/>
                </a:lnTo>
                <a:lnTo>
                  <a:pt x="0" y="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1340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5 h 535"/>
              <a:gd name="T2" fmla="*/ 153 w 985"/>
              <a:gd name="T3" fmla="*/ 115 h 535"/>
              <a:gd name="T4" fmla="*/ 218 w 985"/>
              <a:gd name="T5" fmla="*/ 93 h 535"/>
              <a:gd name="T6" fmla="*/ 303 w 985"/>
              <a:gd name="T7" fmla="*/ 150 h 535"/>
              <a:gd name="T8" fmla="*/ 348 w 985"/>
              <a:gd name="T9" fmla="*/ 150 h 535"/>
              <a:gd name="T10" fmla="*/ 323 w 985"/>
              <a:gd name="T11" fmla="*/ 205 h 535"/>
              <a:gd name="T12" fmla="*/ 390 w 985"/>
              <a:gd name="T13" fmla="*/ 223 h 535"/>
              <a:gd name="T14" fmla="*/ 405 w 985"/>
              <a:gd name="T15" fmla="*/ 308 h 535"/>
              <a:gd name="T16" fmla="*/ 435 w 985"/>
              <a:gd name="T17" fmla="*/ 363 h 535"/>
              <a:gd name="T18" fmla="*/ 513 w 985"/>
              <a:gd name="T19" fmla="*/ 380 h 535"/>
              <a:gd name="T20" fmla="*/ 515 w 985"/>
              <a:gd name="T21" fmla="*/ 388 h 535"/>
              <a:gd name="T22" fmla="*/ 538 w 985"/>
              <a:gd name="T23" fmla="*/ 365 h 535"/>
              <a:gd name="T24" fmla="*/ 693 w 985"/>
              <a:gd name="T25" fmla="*/ 400 h 535"/>
              <a:gd name="T26" fmla="*/ 700 w 985"/>
              <a:gd name="T27" fmla="*/ 435 h 535"/>
              <a:gd name="T28" fmla="*/ 753 w 985"/>
              <a:gd name="T29" fmla="*/ 453 h 535"/>
              <a:gd name="T30" fmla="*/ 770 w 985"/>
              <a:gd name="T31" fmla="*/ 535 h 535"/>
              <a:gd name="T32" fmla="*/ 798 w 985"/>
              <a:gd name="T33" fmla="*/ 533 h 535"/>
              <a:gd name="T34" fmla="*/ 825 w 985"/>
              <a:gd name="T35" fmla="*/ 500 h 535"/>
              <a:gd name="T36" fmla="*/ 825 w 985"/>
              <a:gd name="T37" fmla="*/ 495 h 535"/>
              <a:gd name="T38" fmla="*/ 823 w 985"/>
              <a:gd name="T39" fmla="*/ 495 h 535"/>
              <a:gd name="T40" fmla="*/ 788 w 985"/>
              <a:gd name="T41" fmla="*/ 433 h 535"/>
              <a:gd name="T42" fmla="*/ 805 w 985"/>
              <a:gd name="T43" fmla="*/ 400 h 535"/>
              <a:gd name="T44" fmla="*/ 878 w 985"/>
              <a:gd name="T45" fmla="*/ 393 h 535"/>
              <a:gd name="T46" fmla="*/ 915 w 985"/>
              <a:gd name="T47" fmla="*/ 358 h 535"/>
              <a:gd name="T48" fmla="*/ 953 w 985"/>
              <a:gd name="T49" fmla="*/ 300 h 535"/>
              <a:gd name="T50" fmla="*/ 960 w 985"/>
              <a:gd name="T51" fmla="*/ 278 h 535"/>
              <a:gd name="T52" fmla="*/ 985 w 985"/>
              <a:gd name="T53" fmla="*/ 213 h 535"/>
              <a:gd name="T54" fmla="*/ 983 w 985"/>
              <a:gd name="T55" fmla="*/ 180 h 535"/>
              <a:gd name="T56" fmla="*/ 953 w 985"/>
              <a:gd name="T57" fmla="*/ 170 h 535"/>
              <a:gd name="T58" fmla="*/ 895 w 985"/>
              <a:gd name="T59" fmla="*/ 170 h 535"/>
              <a:gd name="T60" fmla="*/ 780 w 985"/>
              <a:gd name="T61" fmla="*/ 88 h 535"/>
              <a:gd name="T62" fmla="*/ 728 w 985"/>
              <a:gd name="T63" fmla="*/ 73 h 535"/>
              <a:gd name="T64" fmla="*/ 603 w 985"/>
              <a:gd name="T65" fmla="*/ 58 h 535"/>
              <a:gd name="T66" fmla="*/ 413 w 985"/>
              <a:gd name="T67" fmla="*/ 13 h 535"/>
              <a:gd name="T68" fmla="*/ 345 w 985"/>
              <a:gd name="T69" fmla="*/ 3 h 535"/>
              <a:gd name="T70" fmla="*/ 335 w 985"/>
              <a:gd name="T71" fmla="*/ 15 h 535"/>
              <a:gd name="T72" fmla="*/ 63 w 985"/>
              <a:gd name="T73" fmla="*/ 0 h 535"/>
              <a:gd name="T74" fmla="*/ 3 w 985"/>
              <a:gd name="T75" fmla="*/ 35 h 535"/>
              <a:gd name="T76" fmla="*/ 0 w 985"/>
              <a:gd name="T77" fmla="*/ 38 h 535"/>
              <a:gd name="T78" fmla="*/ 0 w 985"/>
              <a:gd name="T79" fmla="*/ 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5"/>
                </a:moveTo>
                <a:lnTo>
                  <a:pt x="153" y="115"/>
                </a:lnTo>
                <a:lnTo>
                  <a:pt x="218" y="93"/>
                </a:lnTo>
                <a:lnTo>
                  <a:pt x="303" y="150"/>
                </a:lnTo>
                <a:lnTo>
                  <a:pt x="348" y="150"/>
                </a:lnTo>
                <a:lnTo>
                  <a:pt x="323" y="205"/>
                </a:lnTo>
                <a:lnTo>
                  <a:pt x="390" y="223"/>
                </a:lnTo>
                <a:lnTo>
                  <a:pt x="405" y="308"/>
                </a:lnTo>
                <a:lnTo>
                  <a:pt x="435" y="363"/>
                </a:lnTo>
                <a:lnTo>
                  <a:pt x="513" y="380"/>
                </a:lnTo>
                <a:lnTo>
                  <a:pt x="515" y="388"/>
                </a:lnTo>
                <a:lnTo>
                  <a:pt x="538" y="365"/>
                </a:lnTo>
                <a:lnTo>
                  <a:pt x="693" y="400"/>
                </a:lnTo>
                <a:lnTo>
                  <a:pt x="700" y="435"/>
                </a:lnTo>
                <a:lnTo>
                  <a:pt x="753" y="453"/>
                </a:lnTo>
                <a:lnTo>
                  <a:pt x="770" y="535"/>
                </a:lnTo>
                <a:lnTo>
                  <a:pt x="798" y="533"/>
                </a:lnTo>
                <a:lnTo>
                  <a:pt x="825" y="500"/>
                </a:lnTo>
                <a:lnTo>
                  <a:pt x="825" y="495"/>
                </a:lnTo>
                <a:lnTo>
                  <a:pt x="823" y="495"/>
                </a:lnTo>
                <a:lnTo>
                  <a:pt x="788" y="433"/>
                </a:lnTo>
                <a:lnTo>
                  <a:pt x="805" y="400"/>
                </a:lnTo>
                <a:lnTo>
                  <a:pt x="878" y="393"/>
                </a:lnTo>
                <a:lnTo>
                  <a:pt x="915" y="358"/>
                </a:lnTo>
                <a:lnTo>
                  <a:pt x="953" y="300"/>
                </a:lnTo>
                <a:lnTo>
                  <a:pt x="960" y="278"/>
                </a:lnTo>
                <a:lnTo>
                  <a:pt x="985" y="213"/>
                </a:lnTo>
                <a:lnTo>
                  <a:pt x="983" y="180"/>
                </a:lnTo>
                <a:lnTo>
                  <a:pt x="953" y="170"/>
                </a:lnTo>
                <a:lnTo>
                  <a:pt x="895" y="170"/>
                </a:lnTo>
                <a:lnTo>
                  <a:pt x="780" y="88"/>
                </a:lnTo>
                <a:lnTo>
                  <a:pt x="728" y="73"/>
                </a:lnTo>
                <a:lnTo>
                  <a:pt x="603" y="58"/>
                </a:lnTo>
                <a:lnTo>
                  <a:pt x="413" y="13"/>
                </a:lnTo>
                <a:lnTo>
                  <a:pt x="345" y="3"/>
                </a:lnTo>
                <a:lnTo>
                  <a:pt x="335" y="15"/>
                </a:lnTo>
                <a:lnTo>
                  <a:pt x="63" y="0"/>
                </a:lnTo>
                <a:lnTo>
                  <a:pt x="3" y="35"/>
                </a:lnTo>
                <a:lnTo>
                  <a:pt x="0" y="38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Freeform 1339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2 h 135"/>
              <a:gd name="T4" fmla="*/ 58 w 186"/>
              <a:gd name="T5" fmla="*/ 135 h 135"/>
              <a:gd name="T6" fmla="*/ 71 w 186"/>
              <a:gd name="T7" fmla="*/ 119 h 135"/>
              <a:gd name="T8" fmla="*/ 138 w 186"/>
              <a:gd name="T9" fmla="*/ 106 h 135"/>
              <a:gd name="T10" fmla="*/ 179 w 186"/>
              <a:gd name="T11" fmla="*/ 74 h 135"/>
              <a:gd name="T12" fmla="*/ 186 w 186"/>
              <a:gd name="T13" fmla="*/ 71 h 135"/>
              <a:gd name="T14" fmla="*/ 179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2"/>
                </a:lnTo>
                <a:lnTo>
                  <a:pt x="58" y="135"/>
                </a:lnTo>
                <a:lnTo>
                  <a:pt x="71" y="119"/>
                </a:lnTo>
                <a:lnTo>
                  <a:pt x="138" y="106"/>
                </a:lnTo>
                <a:lnTo>
                  <a:pt x="179" y="74"/>
                </a:lnTo>
                <a:lnTo>
                  <a:pt x="186" y="71"/>
                </a:lnTo>
                <a:lnTo>
                  <a:pt x="179" y="35"/>
                </a:lnTo>
                <a:lnTo>
                  <a:pt x="23" y="0"/>
                </a:lnTo>
                <a:lnTo>
                  <a:pt x="0" y="2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Freeform 1338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3 h 135"/>
              <a:gd name="T4" fmla="*/ 58 w 186"/>
              <a:gd name="T5" fmla="*/ 135 h 135"/>
              <a:gd name="T6" fmla="*/ 70 w 186"/>
              <a:gd name="T7" fmla="*/ 118 h 135"/>
              <a:gd name="T8" fmla="*/ 138 w 186"/>
              <a:gd name="T9" fmla="*/ 105 h 135"/>
              <a:gd name="T10" fmla="*/ 178 w 186"/>
              <a:gd name="T11" fmla="*/ 73 h 135"/>
              <a:gd name="T12" fmla="*/ 186 w 186"/>
              <a:gd name="T13" fmla="*/ 70 h 135"/>
              <a:gd name="T14" fmla="*/ 178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3"/>
                </a:lnTo>
                <a:lnTo>
                  <a:pt x="58" y="135"/>
                </a:lnTo>
                <a:lnTo>
                  <a:pt x="70" y="118"/>
                </a:lnTo>
                <a:lnTo>
                  <a:pt x="138" y="105"/>
                </a:lnTo>
                <a:lnTo>
                  <a:pt x="178" y="73"/>
                </a:lnTo>
                <a:lnTo>
                  <a:pt x="186" y="70"/>
                </a:lnTo>
                <a:lnTo>
                  <a:pt x="178" y="35"/>
                </a:lnTo>
                <a:lnTo>
                  <a:pt x="23" y="0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Freeform 1337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2 h 1178"/>
              <a:gd name="T2" fmla="*/ 6 w 1212"/>
              <a:gd name="T3" fmla="*/ 477 h 1178"/>
              <a:gd name="T4" fmla="*/ 131 w 1212"/>
              <a:gd name="T5" fmla="*/ 598 h 1178"/>
              <a:gd name="T6" fmla="*/ 172 w 1212"/>
              <a:gd name="T7" fmla="*/ 598 h 1178"/>
              <a:gd name="T8" fmla="*/ 188 w 1212"/>
              <a:gd name="T9" fmla="*/ 682 h 1178"/>
              <a:gd name="T10" fmla="*/ 220 w 1212"/>
              <a:gd name="T11" fmla="*/ 758 h 1178"/>
              <a:gd name="T12" fmla="*/ 233 w 1212"/>
              <a:gd name="T13" fmla="*/ 829 h 1178"/>
              <a:gd name="T14" fmla="*/ 355 w 1212"/>
              <a:gd name="T15" fmla="*/ 950 h 1178"/>
              <a:gd name="T16" fmla="*/ 473 w 1212"/>
              <a:gd name="T17" fmla="*/ 966 h 1178"/>
              <a:gd name="T18" fmla="*/ 524 w 1212"/>
              <a:gd name="T19" fmla="*/ 1037 h 1178"/>
              <a:gd name="T20" fmla="*/ 601 w 1212"/>
              <a:gd name="T21" fmla="*/ 1136 h 1178"/>
              <a:gd name="T22" fmla="*/ 742 w 1212"/>
              <a:gd name="T23" fmla="*/ 1178 h 1178"/>
              <a:gd name="T24" fmla="*/ 828 w 1212"/>
              <a:gd name="T25" fmla="*/ 1072 h 1178"/>
              <a:gd name="T26" fmla="*/ 879 w 1212"/>
              <a:gd name="T27" fmla="*/ 979 h 1178"/>
              <a:gd name="T28" fmla="*/ 892 w 1212"/>
              <a:gd name="T29" fmla="*/ 918 h 1178"/>
              <a:gd name="T30" fmla="*/ 975 w 1212"/>
              <a:gd name="T31" fmla="*/ 842 h 1178"/>
              <a:gd name="T32" fmla="*/ 1020 w 1212"/>
              <a:gd name="T33" fmla="*/ 742 h 1178"/>
              <a:gd name="T34" fmla="*/ 1158 w 1212"/>
              <a:gd name="T35" fmla="*/ 726 h 1178"/>
              <a:gd name="T36" fmla="*/ 1167 w 1212"/>
              <a:gd name="T37" fmla="*/ 710 h 1178"/>
              <a:gd name="T38" fmla="*/ 1107 w 1212"/>
              <a:gd name="T39" fmla="*/ 646 h 1178"/>
              <a:gd name="T40" fmla="*/ 1123 w 1212"/>
              <a:gd name="T41" fmla="*/ 630 h 1178"/>
              <a:gd name="T42" fmla="*/ 1123 w 1212"/>
              <a:gd name="T43" fmla="*/ 605 h 1178"/>
              <a:gd name="T44" fmla="*/ 1126 w 1212"/>
              <a:gd name="T45" fmla="*/ 605 h 1178"/>
              <a:gd name="T46" fmla="*/ 1174 w 1212"/>
              <a:gd name="T47" fmla="*/ 618 h 1178"/>
              <a:gd name="T48" fmla="*/ 1116 w 1212"/>
              <a:gd name="T49" fmla="*/ 602 h 1178"/>
              <a:gd name="T50" fmla="*/ 1132 w 1212"/>
              <a:gd name="T51" fmla="*/ 531 h 1178"/>
              <a:gd name="T52" fmla="*/ 1135 w 1212"/>
              <a:gd name="T53" fmla="*/ 531 h 1178"/>
              <a:gd name="T54" fmla="*/ 1132 w 1212"/>
              <a:gd name="T55" fmla="*/ 531 h 1178"/>
              <a:gd name="T56" fmla="*/ 1151 w 1212"/>
              <a:gd name="T57" fmla="*/ 461 h 1178"/>
              <a:gd name="T58" fmla="*/ 1209 w 1212"/>
              <a:gd name="T59" fmla="*/ 461 h 1178"/>
              <a:gd name="T60" fmla="*/ 1212 w 1212"/>
              <a:gd name="T61" fmla="*/ 442 h 1178"/>
              <a:gd name="T62" fmla="*/ 1202 w 1212"/>
              <a:gd name="T63" fmla="*/ 426 h 1178"/>
              <a:gd name="T64" fmla="*/ 1199 w 1212"/>
              <a:gd name="T65" fmla="*/ 342 h 1178"/>
              <a:gd name="T66" fmla="*/ 1151 w 1212"/>
              <a:gd name="T67" fmla="*/ 336 h 1178"/>
              <a:gd name="T68" fmla="*/ 1142 w 1212"/>
              <a:gd name="T69" fmla="*/ 218 h 1178"/>
              <a:gd name="T70" fmla="*/ 1174 w 1212"/>
              <a:gd name="T71" fmla="*/ 205 h 1178"/>
              <a:gd name="T72" fmla="*/ 1177 w 1212"/>
              <a:gd name="T73" fmla="*/ 205 h 1178"/>
              <a:gd name="T74" fmla="*/ 1158 w 1212"/>
              <a:gd name="T75" fmla="*/ 134 h 1178"/>
              <a:gd name="T76" fmla="*/ 1027 w 1212"/>
              <a:gd name="T77" fmla="*/ 128 h 1178"/>
              <a:gd name="T78" fmla="*/ 1030 w 1212"/>
              <a:gd name="T79" fmla="*/ 83 h 1178"/>
              <a:gd name="T80" fmla="*/ 1014 w 1212"/>
              <a:gd name="T81" fmla="*/ 45 h 1178"/>
              <a:gd name="T82" fmla="*/ 940 w 1212"/>
              <a:gd name="T83" fmla="*/ 0 h 1178"/>
              <a:gd name="T84" fmla="*/ 873 w 1212"/>
              <a:gd name="T85" fmla="*/ 6 h 1178"/>
              <a:gd name="T86" fmla="*/ 873 w 1212"/>
              <a:gd name="T87" fmla="*/ 16 h 1178"/>
              <a:gd name="T88" fmla="*/ 771 w 1212"/>
              <a:gd name="T89" fmla="*/ 109 h 1178"/>
              <a:gd name="T90" fmla="*/ 796 w 1212"/>
              <a:gd name="T91" fmla="*/ 205 h 1178"/>
              <a:gd name="T92" fmla="*/ 508 w 1212"/>
              <a:gd name="T93" fmla="*/ 406 h 1178"/>
              <a:gd name="T94" fmla="*/ 441 w 1212"/>
              <a:gd name="T95" fmla="*/ 374 h 1178"/>
              <a:gd name="T96" fmla="*/ 448 w 1212"/>
              <a:gd name="T97" fmla="*/ 352 h 1178"/>
              <a:gd name="T98" fmla="*/ 441 w 1212"/>
              <a:gd name="T99" fmla="*/ 365 h 1178"/>
              <a:gd name="T100" fmla="*/ 438 w 1212"/>
              <a:gd name="T101" fmla="*/ 371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2 h 1178"/>
              <a:gd name="T108" fmla="*/ 224 w 1212"/>
              <a:gd name="T109" fmla="*/ 474 h 1178"/>
              <a:gd name="T110" fmla="*/ 198 w 1212"/>
              <a:gd name="T111" fmla="*/ 477 h 1178"/>
              <a:gd name="T112" fmla="*/ 179 w 1212"/>
              <a:gd name="T113" fmla="*/ 394 h 1178"/>
              <a:gd name="T114" fmla="*/ 128 w 1212"/>
              <a:gd name="T115" fmla="*/ 378 h 1178"/>
              <a:gd name="T116" fmla="*/ 121 w 1212"/>
              <a:gd name="T117" fmla="*/ 381 h 1178"/>
              <a:gd name="T118" fmla="*/ 80 w 1212"/>
              <a:gd name="T119" fmla="*/ 413 h 1178"/>
              <a:gd name="T120" fmla="*/ 13 w 1212"/>
              <a:gd name="T121" fmla="*/ 426 h 1178"/>
              <a:gd name="T122" fmla="*/ 0 w 1212"/>
              <a:gd name="T123" fmla="*/ 442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2"/>
                </a:moveTo>
                <a:lnTo>
                  <a:pt x="6" y="477"/>
                </a:lnTo>
                <a:lnTo>
                  <a:pt x="131" y="598"/>
                </a:lnTo>
                <a:lnTo>
                  <a:pt x="172" y="598"/>
                </a:lnTo>
                <a:lnTo>
                  <a:pt x="188" y="682"/>
                </a:lnTo>
                <a:lnTo>
                  <a:pt x="220" y="758"/>
                </a:lnTo>
                <a:lnTo>
                  <a:pt x="233" y="829"/>
                </a:lnTo>
                <a:lnTo>
                  <a:pt x="355" y="950"/>
                </a:lnTo>
                <a:lnTo>
                  <a:pt x="473" y="966"/>
                </a:lnTo>
                <a:lnTo>
                  <a:pt x="524" y="1037"/>
                </a:lnTo>
                <a:lnTo>
                  <a:pt x="601" y="1136"/>
                </a:lnTo>
                <a:lnTo>
                  <a:pt x="742" y="1178"/>
                </a:lnTo>
                <a:lnTo>
                  <a:pt x="828" y="1072"/>
                </a:lnTo>
                <a:lnTo>
                  <a:pt x="879" y="979"/>
                </a:lnTo>
                <a:lnTo>
                  <a:pt x="892" y="918"/>
                </a:lnTo>
                <a:lnTo>
                  <a:pt x="975" y="842"/>
                </a:lnTo>
                <a:lnTo>
                  <a:pt x="1020" y="742"/>
                </a:lnTo>
                <a:lnTo>
                  <a:pt x="1158" y="726"/>
                </a:lnTo>
                <a:lnTo>
                  <a:pt x="1167" y="710"/>
                </a:lnTo>
                <a:lnTo>
                  <a:pt x="1107" y="646"/>
                </a:lnTo>
                <a:lnTo>
                  <a:pt x="1123" y="630"/>
                </a:lnTo>
                <a:lnTo>
                  <a:pt x="1123" y="605"/>
                </a:lnTo>
                <a:lnTo>
                  <a:pt x="1126" y="605"/>
                </a:lnTo>
                <a:lnTo>
                  <a:pt x="1174" y="618"/>
                </a:lnTo>
                <a:lnTo>
                  <a:pt x="1116" y="602"/>
                </a:lnTo>
                <a:lnTo>
                  <a:pt x="1132" y="531"/>
                </a:lnTo>
                <a:lnTo>
                  <a:pt x="1135" y="531"/>
                </a:lnTo>
                <a:lnTo>
                  <a:pt x="1132" y="531"/>
                </a:lnTo>
                <a:lnTo>
                  <a:pt x="1151" y="461"/>
                </a:lnTo>
                <a:lnTo>
                  <a:pt x="1209" y="461"/>
                </a:lnTo>
                <a:lnTo>
                  <a:pt x="1212" y="442"/>
                </a:lnTo>
                <a:lnTo>
                  <a:pt x="1202" y="426"/>
                </a:lnTo>
                <a:lnTo>
                  <a:pt x="1199" y="342"/>
                </a:lnTo>
                <a:lnTo>
                  <a:pt x="1151" y="336"/>
                </a:lnTo>
                <a:lnTo>
                  <a:pt x="1142" y="218"/>
                </a:lnTo>
                <a:lnTo>
                  <a:pt x="1174" y="205"/>
                </a:lnTo>
                <a:lnTo>
                  <a:pt x="1177" y="205"/>
                </a:lnTo>
                <a:lnTo>
                  <a:pt x="1158" y="134"/>
                </a:lnTo>
                <a:lnTo>
                  <a:pt x="1027" y="128"/>
                </a:lnTo>
                <a:lnTo>
                  <a:pt x="1030" y="83"/>
                </a:lnTo>
                <a:lnTo>
                  <a:pt x="1014" y="45"/>
                </a:lnTo>
                <a:lnTo>
                  <a:pt x="940" y="0"/>
                </a:lnTo>
                <a:lnTo>
                  <a:pt x="873" y="6"/>
                </a:lnTo>
                <a:lnTo>
                  <a:pt x="873" y="16"/>
                </a:lnTo>
                <a:lnTo>
                  <a:pt x="771" y="109"/>
                </a:lnTo>
                <a:lnTo>
                  <a:pt x="796" y="205"/>
                </a:lnTo>
                <a:lnTo>
                  <a:pt x="508" y="406"/>
                </a:lnTo>
                <a:lnTo>
                  <a:pt x="441" y="374"/>
                </a:lnTo>
                <a:lnTo>
                  <a:pt x="448" y="352"/>
                </a:lnTo>
                <a:lnTo>
                  <a:pt x="441" y="365"/>
                </a:lnTo>
                <a:lnTo>
                  <a:pt x="438" y="371"/>
                </a:lnTo>
                <a:lnTo>
                  <a:pt x="275" y="438"/>
                </a:lnTo>
                <a:lnTo>
                  <a:pt x="252" y="438"/>
                </a:lnTo>
                <a:lnTo>
                  <a:pt x="252" y="442"/>
                </a:lnTo>
                <a:lnTo>
                  <a:pt x="224" y="474"/>
                </a:lnTo>
                <a:lnTo>
                  <a:pt x="198" y="477"/>
                </a:lnTo>
                <a:lnTo>
                  <a:pt x="179" y="394"/>
                </a:lnTo>
                <a:lnTo>
                  <a:pt x="128" y="378"/>
                </a:lnTo>
                <a:lnTo>
                  <a:pt x="121" y="381"/>
                </a:lnTo>
                <a:lnTo>
                  <a:pt x="80" y="413"/>
                </a:lnTo>
                <a:lnTo>
                  <a:pt x="13" y="426"/>
                </a:lnTo>
                <a:lnTo>
                  <a:pt x="0" y="44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1336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3 h 1178"/>
              <a:gd name="T2" fmla="*/ 5 w 1212"/>
              <a:gd name="T3" fmla="*/ 478 h 1178"/>
              <a:gd name="T4" fmla="*/ 130 w 1212"/>
              <a:gd name="T5" fmla="*/ 598 h 1178"/>
              <a:gd name="T6" fmla="*/ 172 w 1212"/>
              <a:gd name="T7" fmla="*/ 598 h 1178"/>
              <a:gd name="T8" fmla="*/ 187 w 1212"/>
              <a:gd name="T9" fmla="*/ 683 h 1178"/>
              <a:gd name="T10" fmla="*/ 220 w 1212"/>
              <a:gd name="T11" fmla="*/ 758 h 1178"/>
              <a:gd name="T12" fmla="*/ 232 w 1212"/>
              <a:gd name="T13" fmla="*/ 830 h 1178"/>
              <a:gd name="T14" fmla="*/ 355 w 1212"/>
              <a:gd name="T15" fmla="*/ 950 h 1178"/>
              <a:gd name="T16" fmla="*/ 472 w 1212"/>
              <a:gd name="T17" fmla="*/ 965 h 1178"/>
              <a:gd name="T18" fmla="*/ 525 w 1212"/>
              <a:gd name="T19" fmla="*/ 1038 h 1178"/>
              <a:gd name="T20" fmla="*/ 600 w 1212"/>
              <a:gd name="T21" fmla="*/ 1135 h 1178"/>
              <a:gd name="T22" fmla="*/ 742 w 1212"/>
              <a:gd name="T23" fmla="*/ 1178 h 1178"/>
              <a:gd name="T24" fmla="*/ 827 w 1212"/>
              <a:gd name="T25" fmla="*/ 1073 h 1178"/>
              <a:gd name="T26" fmla="*/ 880 w 1212"/>
              <a:gd name="T27" fmla="*/ 980 h 1178"/>
              <a:gd name="T28" fmla="*/ 892 w 1212"/>
              <a:gd name="T29" fmla="*/ 918 h 1178"/>
              <a:gd name="T30" fmla="*/ 975 w 1212"/>
              <a:gd name="T31" fmla="*/ 843 h 1178"/>
              <a:gd name="T32" fmla="*/ 1020 w 1212"/>
              <a:gd name="T33" fmla="*/ 743 h 1178"/>
              <a:gd name="T34" fmla="*/ 1157 w 1212"/>
              <a:gd name="T35" fmla="*/ 725 h 1178"/>
              <a:gd name="T36" fmla="*/ 1167 w 1212"/>
              <a:gd name="T37" fmla="*/ 710 h 1178"/>
              <a:gd name="T38" fmla="*/ 1107 w 1212"/>
              <a:gd name="T39" fmla="*/ 645 h 1178"/>
              <a:gd name="T40" fmla="*/ 1122 w 1212"/>
              <a:gd name="T41" fmla="*/ 630 h 1178"/>
              <a:gd name="T42" fmla="*/ 1122 w 1212"/>
              <a:gd name="T43" fmla="*/ 605 h 1178"/>
              <a:gd name="T44" fmla="*/ 1125 w 1212"/>
              <a:gd name="T45" fmla="*/ 605 h 1178"/>
              <a:gd name="T46" fmla="*/ 1175 w 1212"/>
              <a:gd name="T47" fmla="*/ 618 h 1178"/>
              <a:gd name="T48" fmla="*/ 1115 w 1212"/>
              <a:gd name="T49" fmla="*/ 603 h 1178"/>
              <a:gd name="T50" fmla="*/ 1132 w 1212"/>
              <a:gd name="T51" fmla="*/ 530 h 1178"/>
              <a:gd name="T52" fmla="*/ 1135 w 1212"/>
              <a:gd name="T53" fmla="*/ 530 h 1178"/>
              <a:gd name="T54" fmla="*/ 1132 w 1212"/>
              <a:gd name="T55" fmla="*/ 530 h 1178"/>
              <a:gd name="T56" fmla="*/ 1150 w 1212"/>
              <a:gd name="T57" fmla="*/ 460 h 1178"/>
              <a:gd name="T58" fmla="*/ 1210 w 1212"/>
              <a:gd name="T59" fmla="*/ 460 h 1178"/>
              <a:gd name="T60" fmla="*/ 1212 w 1212"/>
              <a:gd name="T61" fmla="*/ 443 h 1178"/>
              <a:gd name="T62" fmla="*/ 1202 w 1212"/>
              <a:gd name="T63" fmla="*/ 425 h 1178"/>
              <a:gd name="T64" fmla="*/ 1200 w 1212"/>
              <a:gd name="T65" fmla="*/ 343 h 1178"/>
              <a:gd name="T66" fmla="*/ 1150 w 1212"/>
              <a:gd name="T67" fmla="*/ 335 h 1178"/>
              <a:gd name="T68" fmla="*/ 1142 w 1212"/>
              <a:gd name="T69" fmla="*/ 218 h 1178"/>
              <a:gd name="T70" fmla="*/ 1175 w 1212"/>
              <a:gd name="T71" fmla="*/ 205 h 1178"/>
              <a:gd name="T72" fmla="*/ 1177 w 1212"/>
              <a:gd name="T73" fmla="*/ 205 h 1178"/>
              <a:gd name="T74" fmla="*/ 1157 w 1212"/>
              <a:gd name="T75" fmla="*/ 135 h 1178"/>
              <a:gd name="T76" fmla="*/ 1027 w 1212"/>
              <a:gd name="T77" fmla="*/ 128 h 1178"/>
              <a:gd name="T78" fmla="*/ 1030 w 1212"/>
              <a:gd name="T79" fmla="*/ 83 h 1178"/>
              <a:gd name="T80" fmla="*/ 1015 w 1212"/>
              <a:gd name="T81" fmla="*/ 45 h 1178"/>
              <a:gd name="T82" fmla="*/ 940 w 1212"/>
              <a:gd name="T83" fmla="*/ 0 h 1178"/>
              <a:gd name="T84" fmla="*/ 872 w 1212"/>
              <a:gd name="T85" fmla="*/ 5 h 1178"/>
              <a:gd name="T86" fmla="*/ 872 w 1212"/>
              <a:gd name="T87" fmla="*/ 15 h 1178"/>
              <a:gd name="T88" fmla="*/ 770 w 1212"/>
              <a:gd name="T89" fmla="*/ 110 h 1178"/>
              <a:gd name="T90" fmla="*/ 795 w 1212"/>
              <a:gd name="T91" fmla="*/ 205 h 1178"/>
              <a:gd name="T92" fmla="*/ 507 w 1212"/>
              <a:gd name="T93" fmla="*/ 405 h 1178"/>
              <a:gd name="T94" fmla="*/ 440 w 1212"/>
              <a:gd name="T95" fmla="*/ 375 h 1178"/>
              <a:gd name="T96" fmla="*/ 447 w 1212"/>
              <a:gd name="T97" fmla="*/ 353 h 1178"/>
              <a:gd name="T98" fmla="*/ 440 w 1212"/>
              <a:gd name="T99" fmla="*/ 365 h 1178"/>
              <a:gd name="T100" fmla="*/ 437 w 1212"/>
              <a:gd name="T101" fmla="*/ 370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3 h 1178"/>
              <a:gd name="T108" fmla="*/ 225 w 1212"/>
              <a:gd name="T109" fmla="*/ 475 h 1178"/>
              <a:gd name="T110" fmla="*/ 197 w 1212"/>
              <a:gd name="T111" fmla="*/ 478 h 1178"/>
              <a:gd name="T112" fmla="*/ 180 w 1212"/>
              <a:gd name="T113" fmla="*/ 395 h 1178"/>
              <a:gd name="T114" fmla="*/ 127 w 1212"/>
              <a:gd name="T115" fmla="*/ 378 h 1178"/>
              <a:gd name="T116" fmla="*/ 120 w 1212"/>
              <a:gd name="T117" fmla="*/ 380 h 1178"/>
              <a:gd name="T118" fmla="*/ 80 w 1212"/>
              <a:gd name="T119" fmla="*/ 413 h 1178"/>
              <a:gd name="T120" fmla="*/ 12 w 1212"/>
              <a:gd name="T121" fmla="*/ 425 h 1178"/>
              <a:gd name="T122" fmla="*/ 0 w 1212"/>
              <a:gd name="T123" fmla="*/ 443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3"/>
                </a:moveTo>
                <a:lnTo>
                  <a:pt x="5" y="478"/>
                </a:lnTo>
                <a:lnTo>
                  <a:pt x="130" y="598"/>
                </a:lnTo>
                <a:lnTo>
                  <a:pt x="172" y="598"/>
                </a:lnTo>
                <a:lnTo>
                  <a:pt x="187" y="683"/>
                </a:lnTo>
                <a:lnTo>
                  <a:pt x="220" y="758"/>
                </a:lnTo>
                <a:lnTo>
                  <a:pt x="232" y="830"/>
                </a:lnTo>
                <a:lnTo>
                  <a:pt x="355" y="950"/>
                </a:lnTo>
                <a:lnTo>
                  <a:pt x="472" y="965"/>
                </a:lnTo>
                <a:lnTo>
                  <a:pt x="525" y="1038"/>
                </a:lnTo>
                <a:lnTo>
                  <a:pt x="600" y="1135"/>
                </a:lnTo>
                <a:lnTo>
                  <a:pt x="742" y="1178"/>
                </a:lnTo>
                <a:lnTo>
                  <a:pt x="827" y="1073"/>
                </a:lnTo>
                <a:lnTo>
                  <a:pt x="880" y="980"/>
                </a:lnTo>
                <a:lnTo>
                  <a:pt x="892" y="918"/>
                </a:lnTo>
                <a:lnTo>
                  <a:pt x="975" y="843"/>
                </a:lnTo>
                <a:lnTo>
                  <a:pt x="1020" y="743"/>
                </a:lnTo>
                <a:lnTo>
                  <a:pt x="1157" y="725"/>
                </a:lnTo>
                <a:lnTo>
                  <a:pt x="1167" y="710"/>
                </a:lnTo>
                <a:lnTo>
                  <a:pt x="1107" y="645"/>
                </a:lnTo>
                <a:lnTo>
                  <a:pt x="1122" y="630"/>
                </a:lnTo>
                <a:lnTo>
                  <a:pt x="1122" y="605"/>
                </a:lnTo>
                <a:lnTo>
                  <a:pt x="1125" y="605"/>
                </a:lnTo>
                <a:lnTo>
                  <a:pt x="1175" y="618"/>
                </a:lnTo>
                <a:lnTo>
                  <a:pt x="1115" y="603"/>
                </a:lnTo>
                <a:lnTo>
                  <a:pt x="1132" y="530"/>
                </a:lnTo>
                <a:lnTo>
                  <a:pt x="1135" y="530"/>
                </a:lnTo>
                <a:lnTo>
                  <a:pt x="1132" y="530"/>
                </a:lnTo>
                <a:lnTo>
                  <a:pt x="1150" y="460"/>
                </a:lnTo>
                <a:lnTo>
                  <a:pt x="1210" y="460"/>
                </a:lnTo>
                <a:lnTo>
                  <a:pt x="1212" y="443"/>
                </a:lnTo>
                <a:lnTo>
                  <a:pt x="1202" y="425"/>
                </a:lnTo>
                <a:lnTo>
                  <a:pt x="1200" y="343"/>
                </a:lnTo>
                <a:lnTo>
                  <a:pt x="1150" y="335"/>
                </a:lnTo>
                <a:lnTo>
                  <a:pt x="1142" y="218"/>
                </a:lnTo>
                <a:lnTo>
                  <a:pt x="1175" y="205"/>
                </a:lnTo>
                <a:lnTo>
                  <a:pt x="1177" y="205"/>
                </a:lnTo>
                <a:lnTo>
                  <a:pt x="1157" y="135"/>
                </a:lnTo>
                <a:lnTo>
                  <a:pt x="1027" y="128"/>
                </a:lnTo>
                <a:lnTo>
                  <a:pt x="1030" y="83"/>
                </a:lnTo>
                <a:lnTo>
                  <a:pt x="1015" y="45"/>
                </a:lnTo>
                <a:lnTo>
                  <a:pt x="940" y="0"/>
                </a:lnTo>
                <a:lnTo>
                  <a:pt x="872" y="5"/>
                </a:lnTo>
                <a:lnTo>
                  <a:pt x="872" y="15"/>
                </a:lnTo>
                <a:lnTo>
                  <a:pt x="770" y="110"/>
                </a:lnTo>
                <a:lnTo>
                  <a:pt x="795" y="205"/>
                </a:lnTo>
                <a:lnTo>
                  <a:pt x="507" y="405"/>
                </a:lnTo>
                <a:lnTo>
                  <a:pt x="440" y="375"/>
                </a:lnTo>
                <a:lnTo>
                  <a:pt x="447" y="353"/>
                </a:lnTo>
                <a:lnTo>
                  <a:pt x="440" y="365"/>
                </a:lnTo>
                <a:lnTo>
                  <a:pt x="437" y="370"/>
                </a:lnTo>
                <a:lnTo>
                  <a:pt x="275" y="438"/>
                </a:lnTo>
                <a:lnTo>
                  <a:pt x="252" y="438"/>
                </a:lnTo>
                <a:lnTo>
                  <a:pt x="252" y="443"/>
                </a:lnTo>
                <a:lnTo>
                  <a:pt x="225" y="475"/>
                </a:lnTo>
                <a:lnTo>
                  <a:pt x="197" y="478"/>
                </a:lnTo>
                <a:lnTo>
                  <a:pt x="180" y="395"/>
                </a:lnTo>
                <a:lnTo>
                  <a:pt x="127" y="378"/>
                </a:lnTo>
                <a:lnTo>
                  <a:pt x="120" y="380"/>
                </a:lnTo>
                <a:lnTo>
                  <a:pt x="80" y="413"/>
                </a:lnTo>
                <a:lnTo>
                  <a:pt x="12" y="425"/>
                </a:lnTo>
                <a:lnTo>
                  <a:pt x="0" y="4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Line 1335"/>
          <p:cNvSpPr>
            <a:spLocks noChangeShapeType="1"/>
          </p:cNvSpPr>
          <p:nvPr/>
        </p:nvSpPr>
        <p:spPr bwMode="auto">
          <a:xfrm>
            <a:off x="1182935" y="2687941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1334"/>
          <p:cNvSpPr>
            <a:spLocks/>
          </p:cNvSpPr>
          <p:nvPr/>
        </p:nvSpPr>
        <p:spPr bwMode="auto">
          <a:xfrm>
            <a:off x="837459" y="2685419"/>
            <a:ext cx="15130" cy="2523"/>
          </a:xfrm>
          <a:custGeom>
            <a:avLst/>
            <a:gdLst>
              <a:gd name="T0" fmla="*/ 0 w 16"/>
              <a:gd name="T1" fmla="*/ 0 h 3"/>
              <a:gd name="T2" fmla="*/ 16 w 16"/>
              <a:gd name="T3" fmla="*/ 3 h 3"/>
              <a:gd name="T4" fmla="*/ 0 w 1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">
                <a:moveTo>
                  <a:pt x="0" y="0"/>
                </a:moveTo>
                <a:lnTo>
                  <a:pt x="1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Freeform 1333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9 w 266"/>
              <a:gd name="T7" fmla="*/ 195 h 195"/>
              <a:gd name="T8" fmla="*/ 135 w 266"/>
              <a:gd name="T9" fmla="*/ 144 h 195"/>
              <a:gd name="T10" fmla="*/ 179 w 266"/>
              <a:gd name="T11" fmla="*/ 141 h 195"/>
              <a:gd name="T12" fmla="*/ 205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6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9" y="195"/>
                </a:lnTo>
                <a:lnTo>
                  <a:pt x="135" y="144"/>
                </a:lnTo>
                <a:lnTo>
                  <a:pt x="179" y="141"/>
                </a:lnTo>
                <a:lnTo>
                  <a:pt x="205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6"/>
                </a:lnTo>
                <a:lnTo>
                  <a:pt x="20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1332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8 w 266"/>
              <a:gd name="T7" fmla="*/ 195 h 195"/>
              <a:gd name="T8" fmla="*/ 136 w 266"/>
              <a:gd name="T9" fmla="*/ 145 h 195"/>
              <a:gd name="T10" fmla="*/ 178 w 266"/>
              <a:gd name="T11" fmla="*/ 140 h 195"/>
              <a:gd name="T12" fmla="*/ 206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5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8" y="195"/>
                </a:lnTo>
                <a:lnTo>
                  <a:pt x="136" y="145"/>
                </a:lnTo>
                <a:lnTo>
                  <a:pt x="178" y="140"/>
                </a:lnTo>
                <a:lnTo>
                  <a:pt x="206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5"/>
                </a:lnTo>
                <a:lnTo>
                  <a:pt x="20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2" name="Freeform 1331"/>
          <p:cNvSpPr>
            <a:spLocks/>
          </p:cNvSpPr>
          <p:nvPr/>
        </p:nvSpPr>
        <p:spPr bwMode="auto">
          <a:xfrm>
            <a:off x="3994651" y="4339666"/>
            <a:ext cx="612778" cy="569908"/>
          </a:xfrm>
          <a:custGeom>
            <a:avLst/>
            <a:gdLst>
              <a:gd name="T0" fmla="*/ 521 w 607"/>
              <a:gd name="T1" fmla="*/ 22 h 566"/>
              <a:gd name="T2" fmla="*/ 502 w 607"/>
              <a:gd name="T3" fmla="*/ 22 h 566"/>
              <a:gd name="T4" fmla="*/ 441 w 607"/>
              <a:gd name="T5" fmla="*/ 19 h 566"/>
              <a:gd name="T6" fmla="*/ 355 w 607"/>
              <a:gd name="T7" fmla="*/ 0 h 566"/>
              <a:gd name="T8" fmla="*/ 268 w 607"/>
              <a:gd name="T9" fmla="*/ 22 h 566"/>
              <a:gd name="T10" fmla="*/ 275 w 607"/>
              <a:gd name="T11" fmla="*/ 19 h 566"/>
              <a:gd name="T12" fmla="*/ 275 w 607"/>
              <a:gd name="T13" fmla="*/ 80 h 566"/>
              <a:gd name="T14" fmla="*/ 214 w 607"/>
              <a:gd name="T15" fmla="*/ 115 h 566"/>
              <a:gd name="T16" fmla="*/ 201 w 607"/>
              <a:gd name="T17" fmla="*/ 150 h 566"/>
              <a:gd name="T18" fmla="*/ 25 w 607"/>
              <a:gd name="T19" fmla="*/ 198 h 566"/>
              <a:gd name="T20" fmla="*/ 19 w 607"/>
              <a:gd name="T21" fmla="*/ 221 h 566"/>
              <a:gd name="T22" fmla="*/ 0 w 607"/>
              <a:gd name="T23" fmla="*/ 211 h 566"/>
              <a:gd name="T24" fmla="*/ 13 w 607"/>
              <a:gd name="T25" fmla="*/ 217 h 566"/>
              <a:gd name="T26" fmla="*/ 16 w 607"/>
              <a:gd name="T27" fmla="*/ 227 h 566"/>
              <a:gd name="T28" fmla="*/ 16 w 607"/>
              <a:gd name="T29" fmla="*/ 259 h 566"/>
              <a:gd name="T30" fmla="*/ 19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1 w 607"/>
              <a:gd name="T39" fmla="*/ 185 h 566"/>
              <a:gd name="T40" fmla="*/ 515 w 607"/>
              <a:gd name="T41" fmla="*/ 166 h 566"/>
              <a:gd name="T42" fmla="*/ 512 w 607"/>
              <a:gd name="T43" fmla="*/ 70 h 566"/>
              <a:gd name="T44" fmla="*/ 521 w 607"/>
              <a:gd name="T45" fmla="*/ 25 h 566"/>
              <a:gd name="T46" fmla="*/ 521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1" y="22"/>
                </a:moveTo>
                <a:lnTo>
                  <a:pt x="502" y="22"/>
                </a:lnTo>
                <a:lnTo>
                  <a:pt x="441" y="19"/>
                </a:lnTo>
                <a:lnTo>
                  <a:pt x="355" y="0"/>
                </a:lnTo>
                <a:lnTo>
                  <a:pt x="268" y="22"/>
                </a:lnTo>
                <a:lnTo>
                  <a:pt x="275" y="19"/>
                </a:lnTo>
                <a:lnTo>
                  <a:pt x="275" y="80"/>
                </a:lnTo>
                <a:lnTo>
                  <a:pt x="214" y="115"/>
                </a:lnTo>
                <a:lnTo>
                  <a:pt x="201" y="150"/>
                </a:lnTo>
                <a:lnTo>
                  <a:pt x="25" y="198"/>
                </a:lnTo>
                <a:lnTo>
                  <a:pt x="19" y="221"/>
                </a:lnTo>
                <a:lnTo>
                  <a:pt x="0" y="211"/>
                </a:lnTo>
                <a:lnTo>
                  <a:pt x="13" y="217"/>
                </a:lnTo>
                <a:lnTo>
                  <a:pt x="16" y="227"/>
                </a:lnTo>
                <a:lnTo>
                  <a:pt x="16" y="259"/>
                </a:lnTo>
                <a:lnTo>
                  <a:pt x="19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1" y="185"/>
                </a:lnTo>
                <a:lnTo>
                  <a:pt x="515" y="166"/>
                </a:lnTo>
                <a:lnTo>
                  <a:pt x="512" y="70"/>
                </a:lnTo>
                <a:lnTo>
                  <a:pt x="521" y="25"/>
                </a:lnTo>
                <a:lnTo>
                  <a:pt x="521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3" name="Freeform 1330"/>
          <p:cNvSpPr>
            <a:spLocks/>
          </p:cNvSpPr>
          <p:nvPr/>
        </p:nvSpPr>
        <p:spPr bwMode="auto">
          <a:xfrm>
            <a:off x="3994651" y="4339666"/>
            <a:ext cx="610256" cy="572431"/>
          </a:xfrm>
          <a:custGeom>
            <a:avLst/>
            <a:gdLst>
              <a:gd name="T0" fmla="*/ 522 w 607"/>
              <a:gd name="T1" fmla="*/ 22 h 566"/>
              <a:gd name="T2" fmla="*/ 502 w 607"/>
              <a:gd name="T3" fmla="*/ 22 h 566"/>
              <a:gd name="T4" fmla="*/ 441 w 607"/>
              <a:gd name="T5" fmla="*/ 20 h 566"/>
              <a:gd name="T6" fmla="*/ 356 w 607"/>
              <a:gd name="T7" fmla="*/ 0 h 566"/>
              <a:gd name="T8" fmla="*/ 268 w 607"/>
              <a:gd name="T9" fmla="*/ 22 h 566"/>
              <a:gd name="T10" fmla="*/ 276 w 607"/>
              <a:gd name="T11" fmla="*/ 20 h 566"/>
              <a:gd name="T12" fmla="*/ 276 w 607"/>
              <a:gd name="T13" fmla="*/ 80 h 566"/>
              <a:gd name="T14" fmla="*/ 213 w 607"/>
              <a:gd name="T15" fmla="*/ 115 h 566"/>
              <a:gd name="T16" fmla="*/ 201 w 607"/>
              <a:gd name="T17" fmla="*/ 150 h 566"/>
              <a:gd name="T18" fmla="*/ 25 w 607"/>
              <a:gd name="T19" fmla="*/ 199 h 566"/>
              <a:gd name="T20" fmla="*/ 18 w 607"/>
              <a:gd name="T21" fmla="*/ 222 h 566"/>
              <a:gd name="T22" fmla="*/ 0 w 607"/>
              <a:gd name="T23" fmla="*/ 212 h 566"/>
              <a:gd name="T24" fmla="*/ 13 w 607"/>
              <a:gd name="T25" fmla="*/ 217 h 566"/>
              <a:gd name="T26" fmla="*/ 15 w 607"/>
              <a:gd name="T27" fmla="*/ 227 h 566"/>
              <a:gd name="T28" fmla="*/ 15 w 607"/>
              <a:gd name="T29" fmla="*/ 259 h 566"/>
              <a:gd name="T30" fmla="*/ 18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2 w 607"/>
              <a:gd name="T39" fmla="*/ 185 h 566"/>
              <a:gd name="T40" fmla="*/ 517 w 607"/>
              <a:gd name="T41" fmla="*/ 167 h 566"/>
              <a:gd name="T42" fmla="*/ 512 w 607"/>
              <a:gd name="T43" fmla="*/ 70 h 566"/>
              <a:gd name="T44" fmla="*/ 522 w 607"/>
              <a:gd name="T45" fmla="*/ 25 h 566"/>
              <a:gd name="T46" fmla="*/ 522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2" y="22"/>
                </a:moveTo>
                <a:lnTo>
                  <a:pt x="502" y="22"/>
                </a:lnTo>
                <a:lnTo>
                  <a:pt x="441" y="20"/>
                </a:lnTo>
                <a:lnTo>
                  <a:pt x="356" y="0"/>
                </a:lnTo>
                <a:lnTo>
                  <a:pt x="268" y="22"/>
                </a:lnTo>
                <a:lnTo>
                  <a:pt x="276" y="20"/>
                </a:lnTo>
                <a:lnTo>
                  <a:pt x="276" y="80"/>
                </a:lnTo>
                <a:lnTo>
                  <a:pt x="213" y="115"/>
                </a:lnTo>
                <a:lnTo>
                  <a:pt x="201" y="150"/>
                </a:lnTo>
                <a:lnTo>
                  <a:pt x="25" y="199"/>
                </a:lnTo>
                <a:lnTo>
                  <a:pt x="18" y="222"/>
                </a:lnTo>
                <a:lnTo>
                  <a:pt x="0" y="212"/>
                </a:lnTo>
                <a:lnTo>
                  <a:pt x="13" y="217"/>
                </a:lnTo>
                <a:lnTo>
                  <a:pt x="15" y="227"/>
                </a:lnTo>
                <a:lnTo>
                  <a:pt x="15" y="259"/>
                </a:lnTo>
                <a:lnTo>
                  <a:pt x="18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2" y="185"/>
                </a:lnTo>
                <a:lnTo>
                  <a:pt x="517" y="167"/>
                </a:lnTo>
                <a:lnTo>
                  <a:pt x="512" y="70"/>
                </a:lnTo>
                <a:lnTo>
                  <a:pt x="522" y="25"/>
                </a:lnTo>
                <a:lnTo>
                  <a:pt x="522" y="2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4" name="Freeform 1329"/>
          <p:cNvSpPr>
            <a:spLocks/>
          </p:cNvSpPr>
          <p:nvPr/>
        </p:nvSpPr>
        <p:spPr bwMode="auto">
          <a:xfrm>
            <a:off x="4509081" y="4362362"/>
            <a:ext cx="110956" cy="163911"/>
          </a:xfrm>
          <a:custGeom>
            <a:avLst/>
            <a:gdLst>
              <a:gd name="T0" fmla="*/ 92 w 111"/>
              <a:gd name="T1" fmla="*/ 103 h 163"/>
              <a:gd name="T2" fmla="*/ 92 w 111"/>
              <a:gd name="T3" fmla="*/ 58 h 163"/>
              <a:gd name="T4" fmla="*/ 70 w 111"/>
              <a:gd name="T5" fmla="*/ 42 h 163"/>
              <a:gd name="T6" fmla="*/ 105 w 111"/>
              <a:gd name="T7" fmla="*/ 16 h 163"/>
              <a:gd name="T8" fmla="*/ 111 w 111"/>
              <a:gd name="T9" fmla="*/ 3 h 163"/>
              <a:gd name="T10" fmla="*/ 9 w 111"/>
              <a:gd name="T11" fmla="*/ 0 h 163"/>
              <a:gd name="T12" fmla="*/ 9 w 111"/>
              <a:gd name="T13" fmla="*/ 3 h 163"/>
              <a:gd name="T14" fmla="*/ 0 w 111"/>
              <a:gd name="T15" fmla="*/ 48 h 163"/>
              <a:gd name="T16" fmla="*/ 3 w 111"/>
              <a:gd name="T17" fmla="*/ 144 h 163"/>
              <a:gd name="T18" fmla="*/ 19 w 111"/>
              <a:gd name="T19" fmla="*/ 163 h 163"/>
              <a:gd name="T20" fmla="*/ 89 w 111"/>
              <a:gd name="T21" fmla="*/ 109 h 163"/>
              <a:gd name="T22" fmla="*/ 92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2" y="103"/>
                </a:moveTo>
                <a:lnTo>
                  <a:pt x="92" y="58"/>
                </a:lnTo>
                <a:lnTo>
                  <a:pt x="70" y="42"/>
                </a:lnTo>
                <a:lnTo>
                  <a:pt x="105" y="16"/>
                </a:lnTo>
                <a:lnTo>
                  <a:pt x="111" y="3"/>
                </a:lnTo>
                <a:lnTo>
                  <a:pt x="9" y="0"/>
                </a:lnTo>
                <a:lnTo>
                  <a:pt x="9" y="3"/>
                </a:lnTo>
                <a:lnTo>
                  <a:pt x="0" y="48"/>
                </a:lnTo>
                <a:lnTo>
                  <a:pt x="3" y="144"/>
                </a:lnTo>
                <a:lnTo>
                  <a:pt x="19" y="163"/>
                </a:lnTo>
                <a:lnTo>
                  <a:pt x="89" y="109"/>
                </a:lnTo>
                <a:lnTo>
                  <a:pt x="92" y="10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5" name="Freeform 1328"/>
          <p:cNvSpPr>
            <a:spLocks/>
          </p:cNvSpPr>
          <p:nvPr/>
        </p:nvSpPr>
        <p:spPr bwMode="auto">
          <a:xfrm>
            <a:off x="4509081" y="4362362"/>
            <a:ext cx="113478" cy="163911"/>
          </a:xfrm>
          <a:custGeom>
            <a:avLst/>
            <a:gdLst>
              <a:gd name="T0" fmla="*/ 91 w 111"/>
              <a:gd name="T1" fmla="*/ 103 h 163"/>
              <a:gd name="T2" fmla="*/ 91 w 111"/>
              <a:gd name="T3" fmla="*/ 58 h 163"/>
              <a:gd name="T4" fmla="*/ 69 w 111"/>
              <a:gd name="T5" fmla="*/ 43 h 163"/>
              <a:gd name="T6" fmla="*/ 104 w 111"/>
              <a:gd name="T7" fmla="*/ 18 h 163"/>
              <a:gd name="T8" fmla="*/ 111 w 111"/>
              <a:gd name="T9" fmla="*/ 3 h 163"/>
              <a:gd name="T10" fmla="*/ 10 w 111"/>
              <a:gd name="T11" fmla="*/ 0 h 163"/>
              <a:gd name="T12" fmla="*/ 10 w 111"/>
              <a:gd name="T13" fmla="*/ 3 h 163"/>
              <a:gd name="T14" fmla="*/ 0 w 111"/>
              <a:gd name="T15" fmla="*/ 48 h 163"/>
              <a:gd name="T16" fmla="*/ 5 w 111"/>
              <a:gd name="T17" fmla="*/ 145 h 163"/>
              <a:gd name="T18" fmla="*/ 20 w 111"/>
              <a:gd name="T19" fmla="*/ 163 h 163"/>
              <a:gd name="T20" fmla="*/ 89 w 111"/>
              <a:gd name="T21" fmla="*/ 110 h 163"/>
              <a:gd name="T22" fmla="*/ 91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1" y="103"/>
                </a:moveTo>
                <a:lnTo>
                  <a:pt x="91" y="58"/>
                </a:lnTo>
                <a:lnTo>
                  <a:pt x="69" y="43"/>
                </a:lnTo>
                <a:lnTo>
                  <a:pt x="104" y="18"/>
                </a:lnTo>
                <a:lnTo>
                  <a:pt x="111" y="3"/>
                </a:lnTo>
                <a:lnTo>
                  <a:pt x="10" y="0"/>
                </a:lnTo>
                <a:lnTo>
                  <a:pt x="10" y="3"/>
                </a:lnTo>
                <a:lnTo>
                  <a:pt x="0" y="48"/>
                </a:lnTo>
                <a:lnTo>
                  <a:pt x="5" y="145"/>
                </a:lnTo>
                <a:lnTo>
                  <a:pt x="20" y="163"/>
                </a:lnTo>
                <a:lnTo>
                  <a:pt x="89" y="110"/>
                </a:lnTo>
                <a:lnTo>
                  <a:pt x="91" y="10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6" name="Freeform 1327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4 h 432"/>
              <a:gd name="T2" fmla="*/ 323 w 457"/>
              <a:gd name="T3" fmla="*/ 22 h 432"/>
              <a:gd name="T4" fmla="*/ 275 w 457"/>
              <a:gd name="T5" fmla="*/ 38 h 432"/>
              <a:gd name="T6" fmla="*/ 281 w 457"/>
              <a:gd name="T7" fmla="*/ 76 h 432"/>
              <a:gd name="T8" fmla="*/ 195 w 457"/>
              <a:gd name="T9" fmla="*/ 67 h 432"/>
              <a:gd name="T10" fmla="*/ 169 w 457"/>
              <a:gd name="T11" fmla="*/ 25 h 432"/>
              <a:gd name="T12" fmla="*/ 73 w 457"/>
              <a:gd name="T13" fmla="*/ 9 h 432"/>
              <a:gd name="T14" fmla="*/ 73 w 457"/>
              <a:gd name="T15" fmla="*/ 0 h 432"/>
              <a:gd name="T16" fmla="*/ 70 w 457"/>
              <a:gd name="T17" fmla="*/ 6 h 432"/>
              <a:gd name="T18" fmla="*/ 0 w 457"/>
              <a:gd name="T19" fmla="*/ 60 h 432"/>
              <a:gd name="T20" fmla="*/ 6 w 457"/>
              <a:gd name="T21" fmla="*/ 249 h 432"/>
              <a:gd name="T22" fmla="*/ 70 w 457"/>
              <a:gd name="T23" fmla="*/ 297 h 432"/>
              <a:gd name="T24" fmla="*/ 128 w 457"/>
              <a:gd name="T25" fmla="*/ 348 h 432"/>
              <a:gd name="T26" fmla="*/ 185 w 457"/>
              <a:gd name="T27" fmla="*/ 310 h 432"/>
              <a:gd name="T28" fmla="*/ 387 w 457"/>
              <a:gd name="T29" fmla="*/ 432 h 432"/>
              <a:gd name="T30" fmla="*/ 438 w 457"/>
              <a:gd name="T31" fmla="*/ 352 h 432"/>
              <a:gd name="T32" fmla="*/ 422 w 457"/>
              <a:gd name="T33" fmla="*/ 102 h 432"/>
              <a:gd name="T34" fmla="*/ 457 w 457"/>
              <a:gd name="T35" fmla="*/ 5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4"/>
                </a:moveTo>
                <a:lnTo>
                  <a:pt x="323" y="22"/>
                </a:lnTo>
                <a:lnTo>
                  <a:pt x="275" y="38"/>
                </a:lnTo>
                <a:lnTo>
                  <a:pt x="281" y="76"/>
                </a:lnTo>
                <a:lnTo>
                  <a:pt x="195" y="67"/>
                </a:lnTo>
                <a:lnTo>
                  <a:pt x="169" y="25"/>
                </a:lnTo>
                <a:lnTo>
                  <a:pt x="73" y="9"/>
                </a:lnTo>
                <a:lnTo>
                  <a:pt x="73" y="0"/>
                </a:lnTo>
                <a:lnTo>
                  <a:pt x="70" y="6"/>
                </a:lnTo>
                <a:lnTo>
                  <a:pt x="0" y="60"/>
                </a:lnTo>
                <a:lnTo>
                  <a:pt x="6" y="249"/>
                </a:lnTo>
                <a:lnTo>
                  <a:pt x="70" y="297"/>
                </a:lnTo>
                <a:lnTo>
                  <a:pt x="128" y="348"/>
                </a:lnTo>
                <a:lnTo>
                  <a:pt x="185" y="310"/>
                </a:lnTo>
                <a:lnTo>
                  <a:pt x="387" y="432"/>
                </a:lnTo>
                <a:lnTo>
                  <a:pt x="438" y="352"/>
                </a:lnTo>
                <a:lnTo>
                  <a:pt x="422" y="102"/>
                </a:lnTo>
                <a:lnTo>
                  <a:pt x="457" y="5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7" name="Freeform 1326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5 h 432"/>
              <a:gd name="T2" fmla="*/ 322 w 457"/>
              <a:gd name="T3" fmla="*/ 22 h 432"/>
              <a:gd name="T4" fmla="*/ 275 w 457"/>
              <a:gd name="T5" fmla="*/ 40 h 432"/>
              <a:gd name="T6" fmla="*/ 280 w 457"/>
              <a:gd name="T7" fmla="*/ 77 h 432"/>
              <a:gd name="T8" fmla="*/ 195 w 457"/>
              <a:gd name="T9" fmla="*/ 67 h 432"/>
              <a:gd name="T10" fmla="*/ 170 w 457"/>
              <a:gd name="T11" fmla="*/ 25 h 432"/>
              <a:gd name="T12" fmla="*/ 72 w 457"/>
              <a:gd name="T13" fmla="*/ 10 h 432"/>
              <a:gd name="T14" fmla="*/ 72 w 457"/>
              <a:gd name="T15" fmla="*/ 0 h 432"/>
              <a:gd name="T16" fmla="*/ 70 w 457"/>
              <a:gd name="T17" fmla="*/ 7 h 432"/>
              <a:gd name="T18" fmla="*/ 0 w 457"/>
              <a:gd name="T19" fmla="*/ 60 h 432"/>
              <a:gd name="T20" fmla="*/ 5 w 457"/>
              <a:gd name="T21" fmla="*/ 250 h 432"/>
              <a:gd name="T22" fmla="*/ 70 w 457"/>
              <a:gd name="T23" fmla="*/ 297 h 432"/>
              <a:gd name="T24" fmla="*/ 127 w 457"/>
              <a:gd name="T25" fmla="*/ 350 h 432"/>
              <a:gd name="T26" fmla="*/ 185 w 457"/>
              <a:gd name="T27" fmla="*/ 310 h 432"/>
              <a:gd name="T28" fmla="*/ 387 w 457"/>
              <a:gd name="T29" fmla="*/ 432 h 432"/>
              <a:gd name="T30" fmla="*/ 437 w 457"/>
              <a:gd name="T31" fmla="*/ 352 h 432"/>
              <a:gd name="T32" fmla="*/ 422 w 457"/>
              <a:gd name="T33" fmla="*/ 102 h 432"/>
              <a:gd name="T34" fmla="*/ 457 w 457"/>
              <a:gd name="T35" fmla="*/ 55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5"/>
                </a:moveTo>
                <a:lnTo>
                  <a:pt x="322" y="22"/>
                </a:lnTo>
                <a:lnTo>
                  <a:pt x="275" y="40"/>
                </a:lnTo>
                <a:lnTo>
                  <a:pt x="280" y="77"/>
                </a:lnTo>
                <a:lnTo>
                  <a:pt x="195" y="67"/>
                </a:lnTo>
                <a:lnTo>
                  <a:pt x="170" y="25"/>
                </a:lnTo>
                <a:lnTo>
                  <a:pt x="72" y="10"/>
                </a:lnTo>
                <a:lnTo>
                  <a:pt x="72" y="0"/>
                </a:lnTo>
                <a:lnTo>
                  <a:pt x="70" y="7"/>
                </a:lnTo>
                <a:lnTo>
                  <a:pt x="0" y="60"/>
                </a:lnTo>
                <a:lnTo>
                  <a:pt x="5" y="250"/>
                </a:lnTo>
                <a:lnTo>
                  <a:pt x="70" y="297"/>
                </a:lnTo>
                <a:lnTo>
                  <a:pt x="127" y="350"/>
                </a:lnTo>
                <a:lnTo>
                  <a:pt x="185" y="310"/>
                </a:lnTo>
                <a:lnTo>
                  <a:pt x="387" y="432"/>
                </a:lnTo>
                <a:lnTo>
                  <a:pt x="437" y="352"/>
                </a:lnTo>
                <a:lnTo>
                  <a:pt x="422" y="102"/>
                </a:lnTo>
                <a:lnTo>
                  <a:pt x="457" y="5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8" name="Freeform 1325"/>
          <p:cNvSpPr>
            <a:spLocks/>
          </p:cNvSpPr>
          <p:nvPr/>
        </p:nvSpPr>
        <p:spPr bwMode="auto">
          <a:xfrm>
            <a:off x="4955426" y="4490969"/>
            <a:ext cx="342954" cy="332867"/>
          </a:xfrm>
          <a:custGeom>
            <a:avLst/>
            <a:gdLst>
              <a:gd name="T0" fmla="*/ 253 w 339"/>
              <a:gd name="T1" fmla="*/ 0 h 330"/>
              <a:gd name="T2" fmla="*/ 166 w 339"/>
              <a:gd name="T3" fmla="*/ 10 h 330"/>
              <a:gd name="T4" fmla="*/ 115 w 339"/>
              <a:gd name="T5" fmla="*/ 45 h 330"/>
              <a:gd name="T6" fmla="*/ 35 w 339"/>
              <a:gd name="T7" fmla="*/ 29 h 330"/>
              <a:gd name="T8" fmla="*/ 0 w 339"/>
              <a:gd name="T9" fmla="*/ 77 h 330"/>
              <a:gd name="T10" fmla="*/ 13 w 339"/>
              <a:gd name="T11" fmla="*/ 323 h 330"/>
              <a:gd name="T12" fmla="*/ 16 w 339"/>
              <a:gd name="T13" fmla="*/ 330 h 330"/>
              <a:gd name="T14" fmla="*/ 93 w 339"/>
              <a:gd name="T15" fmla="*/ 323 h 330"/>
              <a:gd name="T16" fmla="*/ 195 w 339"/>
              <a:gd name="T17" fmla="*/ 317 h 330"/>
              <a:gd name="T18" fmla="*/ 275 w 339"/>
              <a:gd name="T19" fmla="*/ 323 h 330"/>
              <a:gd name="T20" fmla="*/ 339 w 339"/>
              <a:gd name="T21" fmla="*/ 269 h 330"/>
              <a:gd name="T22" fmla="*/ 224 w 339"/>
              <a:gd name="T23" fmla="*/ 87 h 330"/>
              <a:gd name="T24" fmla="*/ 269 w 339"/>
              <a:gd name="T25" fmla="*/ 122 h 330"/>
              <a:gd name="T26" fmla="*/ 285 w 339"/>
              <a:gd name="T27" fmla="*/ 96 h 330"/>
              <a:gd name="T28" fmla="*/ 285 w 339"/>
              <a:gd name="T29" fmla="*/ 77 h 330"/>
              <a:gd name="T30" fmla="*/ 272 w 339"/>
              <a:gd name="T31" fmla="*/ 42 h 330"/>
              <a:gd name="T32" fmla="*/ 253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3" y="0"/>
                </a:moveTo>
                <a:lnTo>
                  <a:pt x="166" y="10"/>
                </a:lnTo>
                <a:lnTo>
                  <a:pt x="115" y="45"/>
                </a:lnTo>
                <a:lnTo>
                  <a:pt x="35" y="29"/>
                </a:lnTo>
                <a:lnTo>
                  <a:pt x="0" y="77"/>
                </a:lnTo>
                <a:lnTo>
                  <a:pt x="13" y="323"/>
                </a:lnTo>
                <a:lnTo>
                  <a:pt x="16" y="330"/>
                </a:lnTo>
                <a:lnTo>
                  <a:pt x="93" y="323"/>
                </a:lnTo>
                <a:lnTo>
                  <a:pt x="195" y="317"/>
                </a:lnTo>
                <a:lnTo>
                  <a:pt x="275" y="323"/>
                </a:lnTo>
                <a:lnTo>
                  <a:pt x="339" y="269"/>
                </a:lnTo>
                <a:lnTo>
                  <a:pt x="224" y="87"/>
                </a:lnTo>
                <a:lnTo>
                  <a:pt x="269" y="122"/>
                </a:lnTo>
                <a:lnTo>
                  <a:pt x="285" y="96"/>
                </a:lnTo>
                <a:lnTo>
                  <a:pt x="285" y="77"/>
                </a:lnTo>
                <a:lnTo>
                  <a:pt x="272" y="42"/>
                </a:lnTo>
                <a:lnTo>
                  <a:pt x="253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9" name="Freeform 1324"/>
          <p:cNvSpPr>
            <a:spLocks/>
          </p:cNvSpPr>
          <p:nvPr/>
        </p:nvSpPr>
        <p:spPr bwMode="auto">
          <a:xfrm>
            <a:off x="4955426" y="4490969"/>
            <a:ext cx="340431" cy="332867"/>
          </a:xfrm>
          <a:custGeom>
            <a:avLst/>
            <a:gdLst>
              <a:gd name="T0" fmla="*/ 254 w 339"/>
              <a:gd name="T1" fmla="*/ 0 h 330"/>
              <a:gd name="T2" fmla="*/ 166 w 339"/>
              <a:gd name="T3" fmla="*/ 10 h 330"/>
              <a:gd name="T4" fmla="*/ 116 w 339"/>
              <a:gd name="T5" fmla="*/ 45 h 330"/>
              <a:gd name="T6" fmla="*/ 35 w 339"/>
              <a:gd name="T7" fmla="*/ 30 h 330"/>
              <a:gd name="T8" fmla="*/ 0 w 339"/>
              <a:gd name="T9" fmla="*/ 78 h 330"/>
              <a:gd name="T10" fmla="*/ 13 w 339"/>
              <a:gd name="T11" fmla="*/ 325 h 330"/>
              <a:gd name="T12" fmla="*/ 15 w 339"/>
              <a:gd name="T13" fmla="*/ 330 h 330"/>
              <a:gd name="T14" fmla="*/ 93 w 339"/>
              <a:gd name="T15" fmla="*/ 325 h 330"/>
              <a:gd name="T16" fmla="*/ 196 w 339"/>
              <a:gd name="T17" fmla="*/ 318 h 330"/>
              <a:gd name="T18" fmla="*/ 276 w 339"/>
              <a:gd name="T19" fmla="*/ 325 h 330"/>
              <a:gd name="T20" fmla="*/ 339 w 339"/>
              <a:gd name="T21" fmla="*/ 270 h 330"/>
              <a:gd name="T22" fmla="*/ 223 w 339"/>
              <a:gd name="T23" fmla="*/ 88 h 330"/>
              <a:gd name="T24" fmla="*/ 269 w 339"/>
              <a:gd name="T25" fmla="*/ 123 h 330"/>
              <a:gd name="T26" fmla="*/ 286 w 339"/>
              <a:gd name="T27" fmla="*/ 98 h 330"/>
              <a:gd name="T28" fmla="*/ 286 w 339"/>
              <a:gd name="T29" fmla="*/ 78 h 330"/>
              <a:gd name="T30" fmla="*/ 274 w 339"/>
              <a:gd name="T31" fmla="*/ 43 h 330"/>
              <a:gd name="T32" fmla="*/ 254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4" y="0"/>
                </a:moveTo>
                <a:lnTo>
                  <a:pt x="166" y="10"/>
                </a:lnTo>
                <a:lnTo>
                  <a:pt x="116" y="45"/>
                </a:lnTo>
                <a:lnTo>
                  <a:pt x="35" y="30"/>
                </a:lnTo>
                <a:lnTo>
                  <a:pt x="0" y="78"/>
                </a:lnTo>
                <a:lnTo>
                  <a:pt x="13" y="325"/>
                </a:lnTo>
                <a:lnTo>
                  <a:pt x="15" y="330"/>
                </a:lnTo>
                <a:lnTo>
                  <a:pt x="93" y="325"/>
                </a:lnTo>
                <a:lnTo>
                  <a:pt x="196" y="318"/>
                </a:lnTo>
                <a:lnTo>
                  <a:pt x="276" y="325"/>
                </a:lnTo>
                <a:lnTo>
                  <a:pt x="339" y="270"/>
                </a:lnTo>
                <a:lnTo>
                  <a:pt x="223" y="88"/>
                </a:lnTo>
                <a:lnTo>
                  <a:pt x="269" y="123"/>
                </a:lnTo>
                <a:lnTo>
                  <a:pt x="286" y="98"/>
                </a:lnTo>
                <a:lnTo>
                  <a:pt x="286" y="78"/>
                </a:lnTo>
                <a:lnTo>
                  <a:pt x="274" y="43"/>
                </a:lnTo>
                <a:lnTo>
                  <a:pt x="254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0" name="Freeform 1323"/>
          <p:cNvSpPr>
            <a:spLocks/>
          </p:cNvSpPr>
          <p:nvPr/>
        </p:nvSpPr>
        <p:spPr bwMode="auto">
          <a:xfrm>
            <a:off x="3692045" y="4601925"/>
            <a:ext cx="360607" cy="370693"/>
          </a:xfrm>
          <a:custGeom>
            <a:avLst/>
            <a:gdLst>
              <a:gd name="T0" fmla="*/ 51 w 358"/>
              <a:gd name="T1" fmla="*/ 115 h 368"/>
              <a:gd name="T2" fmla="*/ 51 w 358"/>
              <a:gd name="T3" fmla="*/ 125 h 368"/>
              <a:gd name="T4" fmla="*/ 16 w 358"/>
              <a:gd name="T5" fmla="*/ 227 h 368"/>
              <a:gd name="T6" fmla="*/ 0 w 358"/>
              <a:gd name="T7" fmla="*/ 272 h 368"/>
              <a:gd name="T8" fmla="*/ 141 w 358"/>
              <a:gd name="T9" fmla="*/ 320 h 368"/>
              <a:gd name="T10" fmla="*/ 170 w 358"/>
              <a:gd name="T11" fmla="*/ 365 h 368"/>
              <a:gd name="T12" fmla="*/ 330 w 358"/>
              <a:gd name="T13" fmla="*/ 368 h 368"/>
              <a:gd name="T14" fmla="*/ 358 w 358"/>
              <a:gd name="T15" fmla="*/ 45 h 368"/>
              <a:gd name="T16" fmla="*/ 358 w 358"/>
              <a:gd name="T17" fmla="*/ 42 h 368"/>
              <a:gd name="T18" fmla="*/ 317 w 358"/>
              <a:gd name="T19" fmla="*/ 0 h 368"/>
              <a:gd name="T20" fmla="*/ 314 w 358"/>
              <a:gd name="T21" fmla="*/ 0 h 368"/>
              <a:gd name="T22" fmla="*/ 253 w 358"/>
              <a:gd name="T23" fmla="*/ 3 h 368"/>
              <a:gd name="T24" fmla="*/ 227 w 358"/>
              <a:gd name="T25" fmla="*/ 61 h 368"/>
              <a:gd name="T26" fmla="*/ 183 w 358"/>
              <a:gd name="T27" fmla="*/ 64 h 368"/>
              <a:gd name="T28" fmla="*/ 157 w 358"/>
              <a:gd name="T29" fmla="*/ 115 h 368"/>
              <a:gd name="T30" fmla="*/ 51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1" y="115"/>
                </a:moveTo>
                <a:lnTo>
                  <a:pt x="51" y="125"/>
                </a:lnTo>
                <a:lnTo>
                  <a:pt x="16" y="227"/>
                </a:lnTo>
                <a:lnTo>
                  <a:pt x="0" y="272"/>
                </a:lnTo>
                <a:lnTo>
                  <a:pt x="141" y="320"/>
                </a:lnTo>
                <a:lnTo>
                  <a:pt x="170" y="365"/>
                </a:lnTo>
                <a:lnTo>
                  <a:pt x="330" y="368"/>
                </a:lnTo>
                <a:lnTo>
                  <a:pt x="358" y="45"/>
                </a:lnTo>
                <a:lnTo>
                  <a:pt x="358" y="42"/>
                </a:lnTo>
                <a:lnTo>
                  <a:pt x="317" y="0"/>
                </a:lnTo>
                <a:lnTo>
                  <a:pt x="314" y="0"/>
                </a:lnTo>
                <a:lnTo>
                  <a:pt x="253" y="3"/>
                </a:lnTo>
                <a:lnTo>
                  <a:pt x="227" y="61"/>
                </a:lnTo>
                <a:lnTo>
                  <a:pt x="183" y="64"/>
                </a:lnTo>
                <a:lnTo>
                  <a:pt x="157" y="115"/>
                </a:lnTo>
                <a:lnTo>
                  <a:pt x="51" y="11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1" name="Freeform 1322"/>
          <p:cNvSpPr>
            <a:spLocks/>
          </p:cNvSpPr>
          <p:nvPr/>
        </p:nvSpPr>
        <p:spPr bwMode="auto">
          <a:xfrm>
            <a:off x="3692045" y="4601925"/>
            <a:ext cx="363127" cy="370693"/>
          </a:xfrm>
          <a:custGeom>
            <a:avLst/>
            <a:gdLst>
              <a:gd name="T0" fmla="*/ 52 w 358"/>
              <a:gd name="T1" fmla="*/ 115 h 368"/>
              <a:gd name="T2" fmla="*/ 52 w 358"/>
              <a:gd name="T3" fmla="*/ 125 h 368"/>
              <a:gd name="T4" fmla="*/ 17 w 358"/>
              <a:gd name="T5" fmla="*/ 228 h 368"/>
              <a:gd name="T6" fmla="*/ 0 w 358"/>
              <a:gd name="T7" fmla="*/ 273 h 368"/>
              <a:gd name="T8" fmla="*/ 142 w 358"/>
              <a:gd name="T9" fmla="*/ 320 h 368"/>
              <a:gd name="T10" fmla="*/ 169 w 358"/>
              <a:gd name="T11" fmla="*/ 365 h 368"/>
              <a:gd name="T12" fmla="*/ 328 w 358"/>
              <a:gd name="T13" fmla="*/ 368 h 368"/>
              <a:gd name="T14" fmla="*/ 358 w 358"/>
              <a:gd name="T15" fmla="*/ 45 h 368"/>
              <a:gd name="T16" fmla="*/ 358 w 358"/>
              <a:gd name="T17" fmla="*/ 43 h 368"/>
              <a:gd name="T18" fmla="*/ 316 w 358"/>
              <a:gd name="T19" fmla="*/ 0 h 368"/>
              <a:gd name="T20" fmla="*/ 313 w 358"/>
              <a:gd name="T21" fmla="*/ 0 h 368"/>
              <a:gd name="T22" fmla="*/ 254 w 358"/>
              <a:gd name="T23" fmla="*/ 3 h 368"/>
              <a:gd name="T24" fmla="*/ 226 w 358"/>
              <a:gd name="T25" fmla="*/ 60 h 368"/>
              <a:gd name="T26" fmla="*/ 184 w 358"/>
              <a:gd name="T27" fmla="*/ 65 h 368"/>
              <a:gd name="T28" fmla="*/ 157 w 358"/>
              <a:gd name="T29" fmla="*/ 115 h 368"/>
              <a:gd name="T30" fmla="*/ 52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2" y="115"/>
                </a:moveTo>
                <a:lnTo>
                  <a:pt x="52" y="125"/>
                </a:lnTo>
                <a:lnTo>
                  <a:pt x="17" y="228"/>
                </a:lnTo>
                <a:lnTo>
                  <a:pt x="0" y="273"/>
                </a:lnTo>
                <a:lnTo>
                  <a:pt x="142" y="320"/>
                </a:lnTo>
                <a:lnTo>
                  <a:pt x="169" y="365"/>
                </a:lnTo>
                <a:lnTo>
                  <a:pt x="328" y="368"/>
                </a:lnTo>
                <a:lnTo>
                  <a:pt x="358" y="45"/>
                </a:lnTo>
                <a:lnTo>
                  <a:pt x="358" y="43"/>
                </a:lnTo>
                <a:lnTo>
                  <a:pt x="316" y="0"/>
                </a:lnTo>
                <a:lnTo>
                  <a:pt x="313" y="0"/>
                </a:lnTo>
                <a:lnTo>
                  <a:pt x="254" y="3"/>
                </a:lnTo>
                <a:lnTo>
                  <a:pt x="226" y="60"/>
                </a:lnTo>
                <a:lnTo>
                  <a:pt x="184" y="65"/>
                </a:lnTo>
                <a:lnTo>
                  <a:pt x="157" y="115"/>
                </a:lnTo>
                <a:lnTo>
                  <a:pt x="52" y="1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2" name="Freeform 1321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2 h 486"/>
              <a:gd name="T2" fmla="*/ 458 w 467"/>
              <a:gd name="T3" fmla="*/ 336 h 486"/>
              <a:gd name="T4" fmla="*/ 342 w 467"/>
              <a:gd name="T5" fmla="*/ 342 h 486"/>
              <a:gd name="T6" fmla="*/ 285 w 467"/>
              <a:gd name="T7" fmla="*/ 377 h 486"/>
              <a:gd name="T8" fmla="*/ 208 w 467"/>
              <a:gd name="T9" fmla="*/ 403 h 486"/>
              <a:gd name="T10" fmla="*/ 173 w 467"/>
              <a:gd name="T11" fmla="*/ 483 h 486"/>
              <a:gd name="T12" fmla="*/ 99 w 467"/>
              <a:gd name="T13" fmla="*/ 486 h 486"/>
              <a:gd name="T14" fmla="*/ 61 w 467"/>
              <a:gd name="T15" fmla="*/ 415 h 486"/>
              <a:gd name="T16" fmla="*/ 10 w 467"/>
              <a:gd name="T17" fmla="*/ 387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198 w 467"/>
              <a:gd name="T27" fmla="*/ 3 h 486"/>
              <a:gd name="T28" fmla="*/ 198 w 467"/>
              <a:gd name="T29" fmla="*/ 0 h 486"/>
              <a:gd name="T30" fmla="*/ 467 w 467"/>
              <a:gd name="T31" fmla="*/ 26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2"/>
                </a:moveTo>
                <a:lnTo>
                  <a:pt x="458" y="336"/>
                </a:lnTo>
                <a:lnTo>
                  <a:pt x="342" y="342"/>
                </a:lnTo>
                <a:lnTo>
                  <a:pt x="285" y="377"/>
                </a:lnTo>
                <a:lnTo>
                  <a:pt x="208" y="403"/>
                </a:lnTo>
                <a:lnTo>
                  <a:pt x="173" y="483"/>
                </a:lnTo>
                <a:lnTo>
                  <a:pt x="99" y="486"/>
                </a:lnTo>
                <a:lnTo>
                  <a:pt x="61" y="415"/>
                </a:lnTo>
                <a:lnTo>
                  <a:pt x="10" y="387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198" y="3"/>
                </a:lnTo>
                <a:lnTo>
                  <a:pt x="198" y="0"/>
                </a:lnTo>
                <a:lnTo>
                  <a:pt x="467" y="26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3" name="Freeform 1320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3 h 486"/>
              <a:gd name="T2" fmla="*/ 460 w 467"/>
              <a:gd name="T3" fmla="*/ 336 h 486"/>
              <a:gd name="T4" fmla="*/ 342 w 467"/>
              <a:gd name="T5" fmla="*/ 343 h 486"/>
              <a:gd name="T6" fmla="*/ 285 w 467"/>
              <a:gd name="T7" fmla="*/ 378 h 486"/>
              <a:gd name="T8" fmla="*/ 210 w 467"/>
              <a:gd name="T9" fmla="*/ 403 h 486"/>
              <a:gd name="T10" fmla="*/ 175 w 467"/>
              <a:gd name="T11" fmla="*/ 483 h 486"/>
              <a:gd name="T12" fmla="*/ 100 w 467"/>
              <a:gd name="T13" fmla="*/ 486 h 486"/>
              <a:gd name="T14" fmla="*/ 62 w 467"/>
              <a:gd name="T15" fmla="*/ 416 h 486"/>
              <a:gd name="T16" fmla="*/ 10 w 467"/>
              <a:gd name="T17" fmla="*/ 388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200 w 467"/>
              <a:gd name="T27" fmla="*/ 3 h 486"/>
              <a:gd name="T28" fmla="*/ 200 w 467"/>
              <a:gd name="T29" fmla="*/ 0 h 486"/>
              <a:gd name="T30" fmla="*/ 467 w 467"/>
              <a:gd name="T31" fmla="*/ 26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3"/>
                </a:moveTo>
                <a:lnTo>
                  <a:pt x="460" y="336"/>
                </a:lnTo>
                <a:lnTo>
                  <a:pt x="342" y="343"/>
                </a:lnTo>
                <a:lnTo>
                  <a:pt x="285" y="378"/>
                </a:lnTo>
                <a:lnTo>
                  <a:pt x="210" y="403"/>
                </a:lnTo>
                <a:lnTo>
                  <a:pt x="175" y="483"/>
                </a:lnTo>
                <a:lnTo>
                  <a:pt x="100" y="486"/>
                </a:lnTo>
                <a:lnTo>
                  <a:pt x="62" y="416"/>
                </a:lnTo>
                <a:lnTo>
                  <a:pt x="10" y="388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200" y="3"/>
                </a:lnTo>
                <a:lnTo>
                  <a:pt x="200" y="0"/>
                </a:lnTo>
                <a:lnTo>
                  <a:pt x="467" y="263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4" name="Freeform 1319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7 w 61"/>
              <a:gd name="T5" fmla="*/ 38 h 38"/>
              <a:gd name="T6" fmla="*/ 61 w 61"/>
              <a:gd name="T7" fmla="*/ 9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7" y="38"/>
                </a:lnTo>
                <a:lnTo>
                  <a:pt x="61" y="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5" name="Freeform 1318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8 w 61"/>
              <a:gd name="T5" fmla="*/ 38 h 38"/>
              <a:gd name="T6" fmla="*/ 61 w 61"/>
              <a:gd name="T7" fmla="*/ 10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8" y="38"/>
                </a:lnTo>
                <a:lnTo>
                  <a:pt x="61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6" name="Freeform 1317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6 w 176"/>
              <a:gd name="T1" fmla="*/ 0 h 153"/>
              <a:gd name="T2" fmla="*/ 0 w 176"/>
              <a:gd name="T3" fmla="*/ 19 h 153"/>
              <a:gd name="T4" fmla="*/ 0 w 176"/>
              <a:gd name="T5" fmla="*/ 61 h 153"/>
              <a:gd name="T6" fmla="*/ 61 w 176"/>
              <a:gd name="T7" fmla="*/ 70 h 153"/>
              <a:gd name="T8" fmla="*/ 57 w 176"/>
              <a:gd name="T9" fmla="*/ 99 h 153"/>
              <a:gd name="T10" fmla="*/ 0 w 176"/>
              <a:gd name="T11" fmla="*/ 96 h 153"/>
              <a:gd name="T12" fmla="*/ 0 w 176"/>
              <a:gd name="T13" fmla="*/ 131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7 w 176"/>
              <a:gd name="T23" fmla="*/ 48 h 153"/>
              <a:gd name="T24" fmla="*/ 6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6" y="0"/>
                </a:moveTo>
                <a:lnTo>
                  <a:pt x="0" y="19"/>
                </a:lnTo>
                <a:lnTo>
                  <a:pt x="0" y="61"/>
                </a:lnTo>
                <a:lnTo>
                  <a:pt x="61" y="70"/>
                </a:lnTo>
                <a:lnTo>
                  <a:pt x="57" y="99"/>
                </a:lnTo>
                <a:lnTo>
                  <a:pt x="0" y="96"/>
                </a:lnTo>
                <a:lnTo>
                  <a:pt x="0" y="131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7" y="48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7" name="Freeform 1316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5 w 176"/>
              <a:gd name="T1" fmla="*/ 0 h 153"/>
              <a:gd name="T2" fmla="*/ 0 w 176"/>
              <a:gd name="T3" fmla="*/ 18 h 153"/>
              <a:gd name="T4" fmla="*/ 0 w 176"/>
              <a:gd name="T5" fmla="*/ 60 h 153"/>
              <a:gd name="T6" fmla="*/ 60 w 176"/>
              <a:gd name="T7" fmla="*/ 70 h 153"/>
              <a:gd name="T8" fmla="*/ 58 w 176"/>
              <a:gd name="T9" fmla="*/ 98 h 153"/>
              <a:gd name="T10" fmla="*/ 0 w 176"/>
              <a:gd name="T11" fmla="*/ 95 h 153"/>
              <a:gd name="T12" fmla="*/ 0 w 176"/>
              <a:gd name="T13" fmla="*/ 130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8 w 176"/>
              <a:gd name="T23" fmla="*/ 48 h 153"/>
              <a:gd name="T24" fmla="*/ 5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5" y="0"/>
                </a:moveTo>
                <a:lnTo>
                  <a:pt x="0" y="18"/>
                </a:lnTo>
                <a:lnTo>
                  <a:pt x="0" y="60"/>
                </a:lnTo>
                <a:lnTo>
                  <a:pt x="60" y="70"/>
                </a:lnTo>
                <a:lnTo>
                  <a:pt x="58" y="98"/>
                </a:lnTo>
                <a:lnTo>
                  <a:pt x="0" y="95"/>
                </a:lnTo>
                <a:lnTo>
                  <a:pt x="0" y="130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8" y="48"/>
                </a:lnTo>
                <a:lnTo>
                  <a:pt x="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8" name="Freeform 1315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8 h 77"/>
              <a:gd name="T6" fmla="*/ 41 w 70"/>
              <a:gd name="T7" fmla="*/ 77 h 77"/>
              <a:gd name="T8" fmla="*/ 70 w 70"/>
              <a:gd name="T9" fmla="*/ 13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8"/>
                </a:lnTo>
                <a:lnTo>
                  <a:pt x="41" y="77"/>
                </a:lnTo>
                <a:lnTo>
                  <a:pt x="70" y="1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9" name="Freeform 1314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7 h 77"/>
              <a:gd name="T6" fmla="*/ 40 w 70"/>
              <a:gd name="T7" fmla="*/ 77 h 77"/>
              <a:gd name="T8" fmla="*/ 70 w 70"/>
              <a:gd name="T9" fmla="*/ 12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7"/>
                </a:lnTo>
                <a:lnTo>
                  <a:pt x="40" y="77"/>
                </a:lnTo>
                <a:lnTo>
                  <a:pt x="70" y="12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0" name="Freeform 1313"/>
          <p:cNvSpPr>
            <a:spLocks/>
          </p:cNvSpPr>
          <p:nvPr/>
        </p:nvSpPr>
        <p:spPr bwMode="auto">
          <a:xfrm>
            <a:off x="3717262" y="5015487"/>
            <a:ext cx="247128" cy="194173"/>
          </a:xfrm>
          <a:custGeom>
            <a:avLst/>
            <a:gdLst>
              <a:gd name="T0" fmla="*/ 0 w 246"/>
              <a:gd name="T1" fmla="*/ 48 h 192"/>
              <a:gd name="T2" fmla="*/ 44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1 w 246"/>
              <a:gd name="T9" fmla="*/ 128 h 192"/>
              <a:gd name="T10" fmla="*/ 131 w 246"/>
              <a:gd name="T11" fmla="*/ 164 h 192"/>
              <a:gd name="T12" fmla="*/ 198 w 246"/>
              <a:gd name="T13" fmla="*/ 192 h 192"/>
              <a:gd name="T14" fmla="*/ 240 w 246"/>
              <a:gd name="T15" fmla="*/ 122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7 w 246"/>
              <a:gd name="T23" fmla="*/ 20 h 192"/>
              <a:gd name="T24" fmla="*/ 147 w 246"/>
              <a:gd name="T25" fmla="*/ 0 h 192"/>
              <a:gd name="T26" fmla="*/ 147 w 246"/>
              <a:gd name="T27" fmla="*/ 16 h 192"/>
              <a:gd name="T28" fmla="*/ 41 w 246"/>
              <a:gd name="T29" fmla="*/ 7 h 192"/>
              <a:gd name="T30" fmla="*/ 12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4" y="141"/>
                </a:lnTo>
                <a:lnTo>
                  <a:pt x="48" y="141"/>
                </a:lnTo>
                <a:lnTo>
                  <a:pt x="83" y="119"/>
                </a:lnTo>
                <a:lnTo>
                  <a:pt x="121" y="128"/>
                </a:lnTo>
                <a:lnTo>
                  <a:pt x="131" y="164"/>
                </a:lnTo>
                <a:lnTo>
                  <a:pt x="198" y="192"/>
                </a:lnTo>
                <a:lnTo>
                  <a:pt x="240" y="122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7" y="20"/>
                </a:lnTo>
                <a:lnTo>
                  <a:pt x="147" y="0"/>
                </a:lnTo>
                <a:lnTo>
                  <a:pt x="147" y="16"/>
                </a:lnTo>
                <a:lnTo>
                  <a:pt x="41" y="7"/>
                </a:lnTo>
                <a:lnTo>
                  <a:pt x="12" y="71"/>
                </a:lnTo>
                <a:lnTo>
                  <a:pt x="0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1" name="Freeform 1312"/>
          <p:cNvSpPr>
            <a:spLocks/>
          </p:cNvSpPr>
          <p:nvPr/>
        </p:nvSpPr>
        <p:spPr bwMode="auto">
          <a:xfrm>
            <a:off x="3717262" y="5015487"/>
            <a:ext cx="247128" cy="191651"/>
          </a:xfrm>
          <a:custGeom>
            <a:avLst/>
            <a:gdLst>
              <a:gd name="T0" fmla="*/ 0 w 246"/>
              <a:gd name="T1" fmla="*/ 48 h 192"/>
              <a:gd name="T2" fmla="*/ 43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0 w 246"/>
              <a:gd name="T9" fmla="*/ 129 h 192"/>
              <a:gd name="T10" fmla="*/ 131 w 246"/>
              <a:gd name="T11" fmla="*/ 164 h 192"/>
              <a:gd name="T12" fmla="*/ 198 w 246"/>
              <a:gd name="T13" fmla="*/ 192 h 192"/>
              <a:gd name="T14" fmla="*/ 241 w 246"/>
              <a:gd name="T15" fmla="*/ 121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6 w 246"/>
              <a:gd name="T23" fmla="*/ 20 h 192"/>
              <a:gd name="T24" fmla="*/ 146 w 246"/>
              <a:gd name="T25" fmla="*/ 0 h 192"/>
              <a:gd name="T26" fmla="*/ 146 w 246"/>
              <a:gd name="T27" fmla="*/ 15 h 192"/>
              <a:gd name="T28" fmla="*/ 40 w 246"/>
              <a:gd name="T29" fmla="*/ 5 h 192"/>
              <a:gd name="T30" fmla="*/ 10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3" y="141"/>
                </a:lnTo>
                <a:lnTo>
                  <a:pt x="48" y="141"/>
                </a:lnTo>
                <a:lnTo>
                  <a:pt x="83" y="119"/>
                </a:lnTo>
                <a:lnTo>
                  <a:pt x="120" y="129"/>
                </a:lnTo>
                <a:lnTo>
                  <a:pt x="131" y="164"/>
                </a:lnTo>
                <a:lnTo>
                  <a:pt x="198" y="192"/>
                </a:lnTo>
                <a:lnTo>
                  <a:pt x="241" y="121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6" y="20"/>
                </a:lnTo>
                <a:lnTo>
                  <a:pt x="146" y="0"/>
                </a:lnTo>
                <a:lnTo>
                  <a:pt x="146" y="15"/>
                </a:lnTo>
                <a:lnTo>
                  <a:pt x="40" y="5"/>
                </a:lnTo>
                <a:lnTo>
                  <a:pt x="10" y="71"/>
                </a:lnTo>
                <a:lnTo>
                  <a:pt x="0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2" name="Freeform 1311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2 h 70"/>
              <a:gd name="T2" fmla="*/ 4 w 90"/>
              <a:gd name="T3" fmla="*/ 29 h 70"/>
              <a:gd name="T4" fmla="*/ 48 w 90"/>
              <a:gd name="T5" fmla="*/ 64 h 70"/>
              <a:gd name="T6" fmla="*/ 52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7 w 90"/>
              <a:gd name="T13" fmla="*/ 45 h 70"/>
              <a:gd name="T14" fmla="*/ 77 w 90"/>
              <a:gd name="T15" fmla="*/ 9 h 70"/>
              <a:gd name="T16" fmla="*/ 39 w 90"/>
              <a:gd name="T17" fmla="*/ 0 h 70"/>
              <a:gd name="T18" fmla="*/ 4 w 90"/>
              <a:gd name="T19" fmla="*/ 22 h 70"/>
              <a:gd name="T20" fmla="*/ 0 w 90"/>
              <a:gd name="T21" fmla="*/ 2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2"/>
                </a:moveTo>
                <a:lnTo>
                  <a:pt x="4" y="29"/>
                </a:lnTo>
                <a:lnTo>
                  <a:pt x="48" y="64"/>
                </a:lnTo>
                <a:lnTo>
                  <a:pt x="52" y="70"/>
                </a:lnTo>
                <a:lnTo>
                  <a:pt x="90" y="48"/>
                </a:lnTo>
                <a:lnTo>
                  <a:pt x="90" y="45"/>
                </a:lnTo>
                <a:lnTo>
                  <a:pt x="87" y="45"/>
                </a:lnTo>
                <a:lnTo>
                  <a:pt x="77" y="9"/>
                </a:lnTo>
                <a:lnTo>
                  <a:pt x="39" y="0"/>
                </a:lnTo>
                <a:lnTo>
                  <a:pt x="4" y="22"/>
                </a:lnTo>
                <a:lnTo>
                  <a:pt x="0" y="2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3" name="Freeform 1310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3 h 70"/>
              <a:gd name="T2" fmla="*/ 5 w 90"/>
              <a:gd name="T3" fmla="*/ 30 h 70"/>
              <a:gd name="T4" fmla="*/ 48 w 90"/>
              <a:gd name="T5" fmla="*/ 65 h 70"/>
              <a:gd name="T6" fmla="*/ 53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8 w 90"/>
              <a:gd name="T13" fmla="*/ 45 h 70"/>
              <a:gd name="T14" fmla="*/ 78 w 90"/>
              <a:gd name="T15" fmla="*/ 10 h 70"/>
              <a:gd name="T16" fmla="*/ 40 w 90"/>
              <a:gd name="T17" fmla="*/ 0 h 70"/>
              <a:gd name="T18" fmla="*/ 5 w 90"/>
              <a:gd name="T19" fmla="*/ 23 h 70"/>
              <a:gd name="T20" fmla="*/ 0 w 90"/>
              <a:gd name="T21" fmla="*/ 2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3"/>
                </a:moveTo>
                <a:lnTo>
                  <a:pt x="5" y="30"/>
                </a:lnTo>
                <a:lnTo>
                  <a:pt x="48" y="65"/>
                </a:lnTo>
                <a:lnTo>
                  <a:pt x="53" y="70"/>
                </a:lnTo>
                <a:lnTo>
                  <a:pt x="90" y="48"/>
                </a:lnTo>
                <a:lnTo>
                  <a:pt x="90" y="45"/>
                </a:lnTo>
                <a:lnTo>
                  <a:pt x="88" y="45"/>
                </a:lnTo>
                <a:lnTo>
                  <a:pt x="78" y="10"/>
                </a:lnTo>
                <a:lnTo>
                  <a:pt x="40" y="0"/>
                </a:lnTo>
                <a:lnTo>
                  <a:pt x="5" y="23"/>
                </a:lnTo>
                <a:lnTo>
                  <a:pt x="0" y="2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4" name="Freeform 1309"/>
          <p:cNvSpPr>
            <a:spLocks/>
          </p:cNvSpPr>
          <p:nvPr/>
        </p:nvSpPr>
        <p:spPr bwMode="auto">
          <a:xfrm>
            <a:off x="3813087" y="5179399"/>
            <a:ext cx="118522" cy="131129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2 w 118"/>
              <a:gd name="T7" fmla="*/ 28 h 131"/>
              <a:gd name="T8" fmla="*/ 102 w 118"/>
              <a:gd name="T9" fmla="*/ 25 h 131"/>
              <a:gd name="T10" fmla="*/ 102 w 118"/>
              <a:gd name="T11" fmla="*/ 28 h 131"/>
              <a:gd name="T12" fmla="*/ 38 w 118"/>
              <a:gd name="T13" fmla="*/ 0 h 131"/>
              <a:gd name="T14" fmla="*/ 38 w 118"/>
              <a:gd name="T15" fmla="*/ 3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2" y="28"/>
                </a:lnTo>
                <a:lnTo>
                  <a:pt x="102" y="25"/>
                </a:lnTo>
                <a:lnTo>
                  <a:pt x="102" y="28"/>
                </a:lnTo>
                <a:lnTo>
                  <a:pt x="38" y="0"/>
                </a:lnTo>
                <a:lnTo>
                  <a:pt x="38" y="3"/>
                </a:lnTo>
                <a:lnTo>
                  <a:pt x="0" y="2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5" name="Freeform 1308"/>
          <p:cNvSpPr>
            <a:spLocks/>
          </p:cNvSpPr>
          <p:nvPr/>
        </p:nvSpPr>
        <p:spPr bwMode="auto">
          <a:xfrm>
            <a:off x="3813087" y="5179399"/>
            <a:ext cx="118522" cy="133650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3 w 118"/>
              <a:gd name="T7" fmla="*/ 27 h 131"/>
              <a:gd name="T8" fmla="*/ 103 w 118"/>
              <a:gd name="T9" fmla="*/ 25 h 131"/>
              <a:gd name="T10" fmla="*/ 103 w 118"/>
              <a:gd name="T11" fmla="*/ 27 h 131"/>
              <a:gd name="T12" fmla="*/ 38 w 118"/>
              <a:gd name="T13" fmla="*/ 0 h 131"/>
              <a:gd name="T14" fmla="*/ 38 w 118"/>
              <a:gd name="T15" fmla="*/ 2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3" y="27"/>
                </a:lnTo>
                <a:lnTo>
                  <a:pt x="103" y="25"/>
                </a:lnTo>
                <a:lnTo>
                  <a:pt x="103" y="27"/>
                </a:lnTo>
                <a:lnTo>
                  <a:pt x="38" y="0"/>
                </a:lnTo>
                <a:lnTo>
                  <a:pt x="38" y="2"/>
                </a:lnTo>
                <a:lnTo>
                  <a:pt x="0" y="2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6" name="Freeform 1307"/>
          <p:cNvSpPr>
            <a:spLocks/>
          </p:cNvSpPr>
          <p:nvPr/>
        </p:nvSpPr>
        <p:spPr bwMode="auto">
          <a:xfrm>
            <a:off x="3886218" y="5134008"/>
            <a:ext cx="229476" cy="201737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3 h 201"/>
              <a:gd name="T6" fmla="*/ 205 w 227"/>
              <a:gd name="T7" fmla="*/ 176 h 201"/>
              <a:gd name="T8" fmla="*/ 198 w 227"/>
              <a:gd name="T9" fmla="*/ 115 h 201"/>
              <a:gd name="T10" fmla="*/ 227 w 227"/>
              <a:gd name="T11" fmla="*/ 99 h 201"/>
              <a:gd name="T12" fmla="*/ 227 w 227"/>
              <a:gd name="T13" fmla="*/ 48 h 201"/>
              <a:gd name="T14" fmla="*/ 138 w 227"/>
              <a:gd name="T15" fmla="*/ 0 h 201"/>
              <a:gd name="T16" fmla="*/ 77 w 227"/>
              <a:gd name="T17" fmla="*/ 0 h 201"/>
              <a:gd name="T18" fmla="*/ 71 w 227"/>
              <a:gd name="T19" fmla="*/ 3 h 201"/>
              <a:gd name="T20" fmla="*/ 29 w 227"/>
              <a:gd name="T21" fmla="*/ 73 h 201"/>
              <a:gd name="T22" fmla="*/ 29 w 227"/>
              <a:gd name="T23" fmla="*/ 70 h 201"/>
              <a:gd name="T24" fmla="*/ 29 w 227"/>
              <a:gd name="T25" fmla="*/ 73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3"/>
                </a:lnTo>
                <a:lnTo>
                  <a:pt x="205" y="176"/>
                </a:lnTo>
                <a:lnTo>
                  <a:pt x="198" y="115"/>
                </a:lnTo>
                <a:lnTo>
                  <a:pt x="227" y="99"/>
                </a:lnTo>
                <a:lnTo>
                  <a:pt x="227" y="48"/>
                </a:lnTo>
                <a:lnTo>
                  <a:pt x="138" y="0"/>
                </a:lnTo>
                <a:lnTo>
                  <a:pt x="77" y="0"/>
                </a:lnTo>
                <a:lnTo>
                  <a:pt x="71" y="3"/>
                </a:lnTo>
                <a:lnTo>
                  <a:pt x="29" y="73"/>
                </a:lnTo>
                <a:lnTo>
                  <a:pt x="29" y="70"/>
                </a:lnTo>
                <a:lnTo>
                  <a:pt x="29" y="73"/>
                </a:lnTo>
                <a:lnTo>
                  <a:pt x="45" y="176"/>
                </a:lnTo>
                <a:lnTo>
                  <a:pt x="0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7" name="Freeform 1306"/>
          <p:cNvSpPr>
            <a:spLocks/>
          </p:cNvSpPr>
          <p:nvPr/>
        </p:nvSpPr>
        <p:spPr bwMode="auto">
          <a:xfrm>
            <a:off x="3886218" y="5134008"/>
            <a:ext cx="229476" cy="204258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1 h 201"/>
              <a:gd name="T6" fmla="*/ 205 w 227"/>
              <a:gd name="T7" fmla="*/ 176 h 201"/>
              <a:gd name="T8" fmla="*/ 197 w 227"/>
              <a:gd name="T9" fmla="*/ 114 h 201"/>
              <a:gd name="T10" fmla="*/ 227 w 227"/>
              <a:gd name="T11" fmla="*/ 99 h 201"/>
              <a:gd name="T12" fmla="*/ 227 w 227"/>
              <a:gd name="T13" fmla="*/ 47 h 201"/>
              <a:gd name="T14" fmla="*/ 137 w 227"/>
              <a:gd name="T15" fmla="*/ 0 h 201"/>
              <a:gd name="T16" fmla="*/ 77 w 227"/>
              <a:gd name="T17" fmla="*/ 0 h 201"/>
              <a:gd name="T18" fmla="*/ 72 w 227"/>
              <a:gd name="T19" fmla="*/ 2 h 201"/>
              <a:gd name="T20" fmla="*/ 30 w 227"/>
              <a:gd name="T21" fmla="*/ 72 h 201"/>
              <a:gd name="T22" fmla="*/ 30 w 227"/>
              <a:gd name="T23" fmla="*/ 69 h 201"/>
              <a:gd name="T24" fmla="*/ 30 w 227"/>
              <a:gd name="T25" fmla="*/ 72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1"/>
                </a:lnTo>
                <a:lnTo>
                  <a:pt x="205" y="176"/>
                </a:lnTo>
                <a:lnTo>
                  <a:pt x="197" y="114"/>
                </a:lnTo>
                <a:lnTo>
                  <a:pt x="227" y="99"/>
                </a:lnTo>
                <a:lnTo>
                  <a:pt x="227" y="47"/>
                </a:lnTo>
                <a:lnTo>
                  <a:pt x="137" y="0"/>
                </a:lnTo>
                <a:lnTo>
                  <a:pt x="77" y="0"/>
                </a:lnTo>
                <a:lnTo>
                  <a:pt x="72" y="2"/>
                </a:lnTo>
                <a:lnTo>
                  <a:pt x="30" y="72"/>
                </a:lnTo>
                <a:lnTo>
                  <a:pt x="30" y="69"/>
                </a:lnTo>
                <a:lnTo>
                  <a:pt x="30" y="72"/>
                </a:lnTo>
                <a:lnTo>
                  <a:pt x="45" y="176"/>
                </a:lnTo>
                <a:lnTo>
                  <a:pt x="0" y="141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8" name="Freeform 1305"/>
          <p:cNvSpPr>
            <a:spLocks/>
          </p:cNvSpPr>
          <p:nvPr/>
        </p:nvSpPr>
        <p:spPr bwMode="auto">
          <a:xfrm>
            <a:off x="4024911" y="4990270"/>
            <a:ext cx="254694" cy="194173"/>
          </a:xfrm>
          <a:custGeom>
            <a:avLst/>
            <a:gdLst>
              <a:gd name="T0" fmla="*/ 89 w 252"/>
              <a:gd name="T1" fmla="*/ 189 h 192"/>
              <a:gd name="T2" fmla="*/ 96 w 252"/>
              <a:gd name="T3" fmla="*/ 147 h 192"/>
              <a:gd name="T4" fmla="*/ 156 w 252"/>
              <a:gd name="T5" fmla="*/ 153 h 192"/>
              <a:gd name="T6" fmla="*/ 201 w 252"/>
              <a:gd name="T7" fmla="*/ 157 h 192"/>
              <a:gd name="T8" fmla="*/ 252 w 252"/>
              <a:gd name="T9" fmla="*/ 112 h 192"/>
              <a:gd name="T10" fmla="*/ 204 w 252"/>
              <a:gd name="T11" fmla="*/ 61 h 192"/>
              <a:gd name="T12" fmla="*/ 204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38 w 252"/>
              <a:gd name="T19" fmla="*/ 61 h 192"/>
              <a:gd name="T20" fmla="*/ 3 w 252"/>
              <a:gd name="T21" fmla="*/ 141 h 192"/>
              <a:gd name="T22" fmla="*/ 0 w 252"/>
              <a:gd name="T23" fmla="*/ 144 h 192"/>
              <a:gd name="T24" fmla="*/ 86 w 252"/>
              <a:gd name="T25" fmla="*/ 192 h 192"/>
              <a:gd name="T26" fmla="*/ 89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89" y="189"/>
                </a:moveTo>
                <a:lnTo>
                  <a:pt x="96" y="147"/>
                </a:lnTo>
                <a:lnTo>
                  <a:pt x="156" y="153"/>
                </a:lnTo>
                <a:lnTo>
                  <a:pt x="201" y="157"/>
                </a:lnTo>
                <a:lnTo>
                  <a:pt x="252" y="112"/>
                </a:lnTo>
                <a:lnTo>
                  <a:pt x="204" y="61"/>
                </a:lnTo>
                <a:lnTo>
                  <a:pt x="204" y="0"/>
                </a:lnTo>
                <a:lnTo>
                  <a:pt x="172" y="0"/>
                </a:lnTo>
                <a:lnTo>
                  <a:pt x="115" y="35"/>
                </a:lnTo>
                <a:lnTo>
                  <a:pt x="38" y="61"/>
                </a:lnTo>
                <a:lnTo>
                  <a:pt x="3" y="141"/>
                </a:lnTo>
                <a:lnTo>
                  <a:pt x="0" y="144"/>
                </a:lnTo>
                <a:lnTo>
                  <a:pt x="86" y="192"/>
                </a:lnTo>
                <a:lnTo>
                  <a:pt x="89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9" name="Freeform 1304"/>
          <p:cNvSpPr>
            <a:spLocks/>
          </p:cNvSpPr>
          <p:nvPr/>
        </p:nvSpPr>
        <p:spPr bwMode="auto">
          <a:xfrm>
            <a:off x="4024911" y="4990270"/>
            <a:ext cx="254694" cy="191651"/>
          </a:xfrm>
          <a:custGeom>
            <a:avLst/>
            <a:gdLst>
              <a:gd name="T0" fmla="*/ 90 w 252"/>
              <a:gd name="T1" fmla="*/ 189 h 192"/>
              <a:gd name="T2" fmla="*/ 97 w 252"/>
              <a:gd name="T3" fmla="*/ 147 h 192"/>
              <a:gd name="T4" fmla="*/ 157 w 252"/>
              <a:gd name="T5" fmla="*/ 154 h 192"/>
              <a:gd name="T6" fmla="*/ 202 w 252"/>
              <a:gd name="T7" fmla="*/ 157 h 192"/>
              <a:gd name="T8" fmla="*/ 252 w 252"/>
              <a:gd name="T9" fmla="*/ 111 h 192"/>
              <a:gd name="T10" fmla="*/ 205 w 252"/>
              <a:gd name="T11" fmla="*/ 61 h 192"/>
              <a:gd name="T12" fmla="*/ 205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40 w 252"/>
              <a:gd name="T19" fmla="*/ 61 h 192"/>
              <a:gd name="T20" fmla="*/ 5 w 252"/>
              <a:gd name="T21" fmla="*/ 141 h 192"/>
              <a:gd name="T22" fmla="*/ 0 w 252"/>
              <a:gd name="T23" fmla="*/ 144 h 192"/>
              <a:gd name="T24" fmla="*/ 87 w 252"/>
              <a:gd name="T25" fmla="*/ 192 h 192"/>
              <a:gd name="T26" fmla="*/ 90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90" y="189"/>
                </a:moveTo>
                <a:lnTo>
                  <a:pt x="97" y="147"/>
                </a:lnTo>
                <a:lnTo>
                  <a:pt x="157" y="154"/>
                </a:lnTo>
                <a:lnTo>
                  <a:pt x="202" y="157"/>
                </a:lnTo>
                <a:lnTo>
                  <a:pt x="252" y="111"/>
                </a:lnTo>
                <a:lnTo>
                  <a:pt x="205" y="61"/>
                </a:lnTo>
                <a:lnTo>
                  <a:pt x="205" y="0"/>
                </a:lnTo>
                <a:lnTo>
                  <a:pt x="172" y="0"/>
                </a:lnTo>
                <a:lnTo>
                  <a:pt x="115" y="35"/>
                </a:lnTo>
                <a:lnTo>
                  <a:pt x="40" y="61"/>
                </a:lnTo>
                <a:lnTo>
                  <a:pt x="5" y="141"/>
                </a:lnTo>
                <a:lnTo>
                  <a:pt x="0" y="144"/>
                </a:lnTo>
                <a:lnTo>
                  <a:pt x="87" y="192"/>
                </a:lnTo>
                <a:lnTo>
                  <a:pt x="90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0" name="Freeform 1303"/>
          <p:cNvSpPr>
            <a:spLocks/>
          </p:cNvSpPr>
          <p:nvPr/>
        </p:nvSpPr>
        <p:spPr bwMode="auto">
          <a:xfrm>
            <a:off x="4077868" y="5136529"/>
            <a:ext cx="138694" cy="176520"/>
          </a:xfrm>
          <a:custGeom>
            <a:avLst/>
            <a:gdLst>
              <a:gd name="T0" fmla="*/ 16 w 137"/>
              <a:gd name="T1" fmla="*/ 173 h 176"/>
              <a:gd name="T2" fmla="*/ 22 w 137"/>
              <a:gd name="T3" fmla="*/ 176 h 176"/>
              <a:gd name="T4" fmla="*/ 121 w 137"/>
              <a:gd name="T5" fmla="*/ 163 h 176"/>
              <a:gd name="T6" fmla="*/ 137 w 137"/>
              <a:gd name="T7" fmla="*/ 157 h 176"/>
              <a:gd name="T8" fmla="*/ 102 w 137"/>
              <a:gd name="T9" fmla="*/ 6 h 176"/>
              <a:gd name="T10" fmla="*/ 45 w 137"/>
              <a:gd name="T11" fmla="*/ 0 h 176"/>
              <a:gd name="T12" fmla="*/ 38 w 137"/>
              <a:gd name="T13" fmla="*/ 42 h 176"/>
              <a:gd name="T14" fmla="*/ 35 w 137"/>
              <a:gd name="T15" fmla="*/ 45 h 176"/>
              <a:gd name="T16" fmla="*/ 0 w 137"/>
              <a:gd name="T17" fmla="*/ 26 h 176"/>
              <a:gd name="T18" fmla="*/ 38 w 137"/>
              <a:gd name="T19" fmla="*/ 45 h 176"/>
              <a:gd name="T20" fmla="*/ 38 w 137"/>
              <a:gd name="T21" fmla="*/ 96 h 176"/>
              <a:gd name="T22" fmla="*/ 9 w 137"/>
              <a:gd name="T23" fmla="*/ 112 h 176"/>
              <a:gd name="T24" fmla="*/ 16 w 137"/>
              <a:gd name="T25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6" y="173"/>
                </a:moveTo>
                <a:lnTo>
                  <a:pt x="22" y="176"/>
                </a:lnTo>
                <a:lnTo>
                  <a:pt x="121" y="163"/>
                </a:lnTo>
                <a:lnTo>
                  <a:pt x="137" y="157"/>
                </a:lnTo>
                <a:lnTo>
                  <a:pt x="102" y="6"/>
                </a:lnTo>
                <a:lnTo>
                  <a:pt x="45" y="0"/>
                </a:lnTo>
                <a:lnTo>
                  <a:pt x="38" y="42"/>
                </a:lnTo>
                <a:lnTo>
                  <a:pt x="35" y="45"/>
                </a:lnTo>
                <a:lnTo>
                  <a:pt x="0" y="26"/>
                </a:lnTo>
                <a:lnTo>
                  <a:pt x="38" y="45"/>
                </a:lnTo>
                <a:lnTo>
                  <a:pt x="38" y="96"/>
                </a:lnTo>
                <a:lnTo>
                  <a:pt x="9" y="112"/>
                </a:lnTo>
                <a:lnTo>
                  <a:pt x="16" y="17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1" name="Freeform 1302"/>
          <p:cNvSpPr>
            <a:spLocks/>
          </p:cNvSpPr>
          <p:nvPr/>
        </p:nvSpPr>
        <p:spPr bwMode="auto">
          <a:xfrm>
            <a:off x="4077868" y="5136529"/>
            <a:ext cx="138694" cy="179043"/>
          </a:xfrm>
          <a:custGeom>
            <a:avLst/>
            <a:gdLst>
              <a:gd name="T0" fmla="*/ 15 w 137"/>
              <a:gd name="T1" fmla="*/ 174 h 176"/>
              <a:gd name="T2" fmla="*/ 22 w 137"/>
              <a:gd name="T3" fmla="*/ 176 h 176"/>
              <a:gd name="T4" fmla="*/ 120 w 137"/>
              <a:gd name="T5" fmla="*/ 164 h 176"/>
              <a:gd name="T6" fmla="*/ 137 w 137"/>
              <a:gd name="T7" fmla="*/ 156 h 176"/>
              <a:gd name="T8" fmla="*/ 102 w 137"/>
              <a:gd name="T9" fmla="*/ 7 h 176"/>
              <a:gd name="T10" fmla="*/ 45 w 137"/>
              <a:gd name="T11" fmla="*/ 0 h 176"/>
              <a:gd name="T12" fmla="*/ 37 w 137"/>
              <a:gd name="T13" fmla="*/ 42 h 176"/>
              <a:gd name="T14" fmla="*/ 35 w 137"/>
              <a:gd name="T15" fmla="*/ 45 h 176"/>
              <a:gd name="T16" fmla="*/ 0 w 137"/>
              <a:gd name="T17" fmla="*/ 27 h 176"/>
              <a:gd name="T18" fmla="*/ 37 w 137"/>
              <a:gd name="T19" fmla="*/ 45 h 176"/>
              <a:gd name="T20" fmla="*/ 37 w 137"/>
              <a:gd name="T21" fmla="*/ 97 h 176"/>
              <a:gd name="T22" fmla="*/ 7 w 137"/>
              <a:gd name="T23" fmla="*/ 112 h 176"/>
              <a:gd name="T24" fmla="*/ 15 w 137"/>
              <a:gd name="T25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5" y="174"/>
                </a:moveTo>
                <a:lnTo>
                  <a:pt x="22" y="176"/>
                </a:lnTo>
                <a:lnTo>
                  <a:pt x="120" y="164"/>
                </a:lnTo>
                <a:lnTo>
                  <a:pt x="137" y="156"/>
                </a:lnTo>
                <a:lnTo>
                  <a:pt x="102" y="7"/>
                </a:lnTo>
                <a:lnTo>
                  <a:pt x="45" y="0"/>
                </a:lnTo>
                <a:lnTo>
                  <a:pt x="37" y="42"/>
                </a:lnTo>
                <a:lnTo>
                  <a:pt x="35" y="45"/>
                </a:lnTo>
                <a:lnTo>
                  <a:pt x="0" y="27"/>
                </a:lnTo>
                <a:lnTo>
                  <a:pt x="37" y="45"/>
                </a:lnTo>
                <a:lnTo>
                  <a:pt x="37" y="97"/>
                </a:lnTo>
                <a:lnTo>
                  <a:pt x="7" y="112"/>
                </a:lnTo>
                <a:lnTo>
                  <a:pt x="15" y="17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2" name="Freeform 1301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1 w 105"/>
              <a:gd name="T1" fmla="*/ 157 h 157"/>
              <a:gd name="T2" fmla="*/ 105 w 105"/>
              <a:gd name="T3" fmla="*/ 148 h 157"/>
              <a:gd name="T4" fmla="*/ 105 w 105"/>
              <a:gd name="T5" fmla="*/ 144 h 157"/>
              <a:gd name="T6" fmla="*/ 73 w 105"/>
              <a:gd name="T7" fmla="*/ 0 h 157"/>
              <a:gd name="T8" fmla="*/ 70 w 105"/>
              <a:gd name="T9" fmla="*/ 4 h 157"/>
              <a:gd name="T10" fmla="*/ 25 w 105"/>
              <a:gd name="T11" fmla="*/ 0 h 157"/>
              <a:gd name="T12" fmla="*/ 0 w 105"/>
              <a:gd name="T13" fmla="*/ 0 h 157"/>
              <a:gd name="T14" fmla="*/ 22 w 105"/>
              <a:gd name="T15" fmla="*/ 0 h 157"/>
              <a:gd name="T16" fmla="*/ 57 w 105"/>
              <a:gd name="T17" fmla="*/ 151 h 157"/>
              <a:gd name="T18" fmla="*/ 41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1" y="157"/>
                </a:moveTo>
                <a:lnTo>
                  <a:pt x="105" y="148"/>
                </a:lnTo>
                <a:lnTo>
                  <a:pt x="105" y="144"/>
                </a:lnTo>
                <a:lnTo>
                  <a:pt x="73" y="0"/>
                </a:lnTo>
                <a:lnTo>
                  <a:pt x="70" y="4"/>
                </a:lnTo>
                <a:lnTo>
                  <a:pt x="25" y="0"/>
                </a:lnTo>
                <a:lnTo>
                  <a:pt x="0" y="0"/>
                </a:lnTo>
                <a:lnTo>
                  <a:pt x="22" y="0"/>
                </a:lnTo>
                <a:lnTo>
                  <a:pt x="57" y="151"/>
                </a:lnTo>
                <a:lnTo>
                  <a:pt x="41" y="15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3" name="Freeform 1300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0 w 105"/>
              <a:gd name="T1" fmla="*/ 157 h 157"/>
              <a:gd name="T2" fmla="*/ 105 w 105"/>
              <a:gd name="T3" fmla="*/ 147 h 157"/>
              <a:gd name="T4" fmla="*/ 105 w 105"/>
              <a:gd name="T5" fmla="*/ 142 h 157"/>
              <a:gd name="T6" fmla="*/ 73 w 105"/>
              <a:gd name="T7" fmla="*/ 0 h 157"/>
              <a:gd name="T8" fmla="*/ 70 w 105"/>
              <a:gd name="T9" fmla="*/ 2 h 157"/>
              <a:gd name="T10" fmla="*/ 25 w 105"/>
              <a:gd name="T11" fmla="*/ 0 h 157"/>
              <a:gd name="T12" fmla="*/ 0 w 105"/>
              <a:gd name="T13" fmla="*/ 0 h 157"/>
              <a:gd name="T14" fmla="*/ 23 w 105"/>
              <a:gd name="T15" fmla="*/ 0 h 157"/>
              <a:gd name="T16" fmla="*/ 58 w 105"/>
              <a:gd name="T17" fmla="*/ 150 h 157"/>
              <a:gd name="T18" fmla="*/ 40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0" y="157"/>
                </a:moveTo>
                <a:lnTo>
                  <a:pt x="105" y="147"/>
                </a:lnTo>
                <a:lnTo>
                  <a:pt x="105" y="142"/>
                </a:lnTo>
                <a:lnTo>
                  <a:pt x="73" y="0"/>
                </a:lnTo>
                <a:lnTo>
                  <a:pt x="70" y="2"/>
                </a:lnTo>
                <a:lnTo>
                  <a:pt x="25" y="0"/>
                </a:lnTo>
                <a:lnTo>
                  <a:pt x="0" y="0"/>
                </a:lnTo>
                <a:lnTo>
                  <a:pt x="23" y="0"/>
                </a:lnTo>
                <a:lnTo>
                  <a:pt x="58" y="150"/>
                </a:lnTo>
                <a:lnTo>
                  <a:pt x="40" y="15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4" name="Freeform 1299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8 w 87"/>
              <a:gd name="T3" fmla="*/ 185 h 189"/>
              <a:gd name="T4" fmla="*/ 64 w 87"/>
              <a:gd name="T5" fmla="*/ 176 h 189"/>
              <a:gd name="T6" fmla="*/ 58 w 87"/>
              <a:gd name="T7" fmla="*/ 115 h 189"/>
              <a:gd name="T8" fmla="*/ 87 w 87"/>
              <a:gd name="T9" fmla="*/ 83 h 189"/>
              <a:gd name="T10" fmla="*/ 87 w 87"/>
              <a:gd name="T11" fmla="*/ 9 h 189"/>
              <a:gd name="T12" fmla="*/ 48 w 87"/>
              <a:gd name="T13" fmla="*/ 0 h 189"/>
              <a:gd name="T14" fmla="*/ 42 w 87"/>
              <a:gd name="T15" fmla="*/ 0 h 189"/>
              <a:gd name="T16" fmla="*/ 0 w 87"/>
              <a:gd name="T17" fmla="*/ 41 h 189"/>
              <a:gd name="T18" fmla="*/ 32 w 87"/>
              <a:gd name="T19" fmla="*/ 185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8" y="185"/>
                </a:lnTo>
                <a:lnTo>
                  <a:pt x="64" y="176"/>
                </a:lnTo>
                <a:lnTo>
                  <a:pt x="58" y="115"/>
                </a:lnTo>
                <a:lnTo>
                  <a:pt x="87" y="83"/>
                </a:lnTo>
                <a:lnTo>
                  <a:pt x="87" y="9"/>
                </a:lnTo>
                <a:lnTo>
                  <a:pt x="48" y="0"/>
                </a:lnTo>
                <a:lnTo>
                  <a:pt x="42" y="0"/>
                </a:lnTo>
                <a:lnTo>
                  <a:pt x="0" y="41"/>
                </a:lnTo>
                <a:lnTo>
                  <a:pt x="32" y="185"/>
                </a:lnTo>
                <a:lnTo>
                  <a:pt x="32" y="18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5" name="Freeform 1298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7 w 87"/>
              <a:gd name="T3" fmla="*/ 184 h 189"/>
              <a:gd name="T4" fmla="*/ 65 w 87"/>
              <a:gd name="T5" fmla="*/ 177 h 189"/>
              <a:gd name="T6" fmla="*/ 57 w 87"/>
              <a:gd name="T7" fmla="*/ 114 h 189"/>
              <a:gd name="T8" fmla="*/ 87 w 87"/>
              <a:gd name="T9" fmla="*/ 85 h 189"/>
              <a:gd name="T10" fmla="*/ 87 w 87"/>
              <a:gd name="T11" fmla="*/ 10 h 189"/>
              <a:gd name="T12" fmla="*/ 47 w 87"/>
              <a:gd name="T13" fmla="*/ 0 h 189"/>
              <a:gd name="T14" fmla="*/ 42 w 87"/>
              <a:gd name="T15" fmla="*/ 0 h 189"/>
              <a:gd name="T16" fmla="*/ 0 w 87"/>
              <a:gd name="T17" fmla="*/ 42 h 189"/>
              <a:gd name="T18" fmla="*/ 32 w 87"/>
              <a:gd name="T19" fmla="*/ 184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7" y="184"/>
                </a:lnTo>
                <a:lnTo>
                  <a:pt x="65" y="177"/>
                </a:lnTo>
                <a:lnTo>
                  <a:pt x="57" y="114"/>
                </a:lnTo>
                <a:lnTo>
                  <a:pt x="87" y="85"/>
                </a:lnTo>
                <a:lnTo>
                  <a:pt x="87" y="10"/>
                </a:lnTo>
                <a:lnTo>
                  <a:pt x="47" y="0"/>
                </a:lnTo>
                <a:lnTo>
                  <a:pt x="42" y="0"/>
                </a:lnTo>
                <a:lnTo>
                  <a:pt x="0" y="42"/>
                </a:lnTo>
                <a:lnTo>
                  <a:pt x="32" y="184"/>
                </a:lnTo>
                <a:lnTo>
                  <a:pt x="32" y="18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6" name="Freeform 1297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29 w 448"/>
              <a:gd name="T1" fmla="*/ 51 h 342"/>
              <a:gd name="T2" fmla="*/ 448 w 448"/>
              <a:gd name="T3" fmla="*/ 172 h 342"/>
              <a:gd name="T4" fmla="*/ 397 w 448"/>
              <a:gd name="T5" fmla="*/ 223 h 342"/>
              <a:gd name="T6" fmla="*/ 371 w 448"/>
              <a:gd name="T7" fmla="*/ 316 h 342"/>
              <a:gd name="T8" fmla="*/ 327 w 448"/>
              <a:gd name="T9" fmla="*/ 307 h 342"/>
              <a:gd name="T10" fmla="*/ 276 w 448"/>
              <a:gd name="T11" fmla="*/ 329 h 342"/>
              <a:gd name="T12" fmla="*/ 208 w 448"/>
              <a:gd name="T13" fmla="*/ 310 h 342"/>
              <a:gd name="T14" fmla="*/ 122 w 448"/>
              <a:gd name="T15" fmla="*/ 310 h 342"/>
              <a:gd name="T16" fmla="*/ 87 w 448"/>
              <a:gd name="T17" fmla="*/ 329 h 342"/>
              <a:gd name="T18" fmla="*/ 84 w 448"/>
              <a:gd name="T19" fmla="*/ 335 h 342"/>
              <a:gd name="T20" fmla="*/ 48 w 448"/>
              <a:gd name="T21" fmla="*/ 326 h 342"/>
              <a:gd name="T22" fmla="*/ 42 w 448"/>
              <a:gd name="T23" fmla="*/ 326 h 342"/>
              <a:gd name="T24" fmla="*/ 29 w 448"/>
              <a:gd name="T25" fmla="*/ 342 h 342"/>
              <a:gd name="T26" fmla="*/ 48 w 448"/>
              <a:gd name="T27" fmla="*/ 326 h 342"/>
              <a:gd name="T28" fmla="*/ 0 w 448"/>
              <a:gd name="T29" fmla="*/ 275 h 342"/>
              <a:gd name="T30" fmla="*/ 0 w 448"/>
              <a:gd name="T31" fmla="*/ 214 h 342"/>
              <a:gd name="T32" fmla="*/ 84 w 448"/>
              <a:gd name="T33" fmla="*/ 208 h 342"/>
              <a:gd name="T34" fmla="*/ 93 w 448"/>
              <a:gd name="T35" fmla="*/ 134 h 342"/>
              <a:gd name="T36" fmla="*/ 36 w 448"/>
              <a:gd name="T37" fmla="*/ 76 h 342"/>
              <a:gd name="T38" fmla="*/ 100 w 448"/>
              <a:gd name="T39" fmla="*/ 137 h 342"/>
              <a:gd name="T40" fmla="*/ 371 w 448"/>
              <a:gd name="T41" fmla="*/ 0 h 342"/>
              <a:gd name="T42" fmla="*/ 423 w 448"/>
              <a:gd name="T43" fmla="*/ 44 h 342"/>
              <a:gd name="T44" fmla="*/ 429 w 448"/>
              <a:gd name="T45" fmla="*/ 5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29" y="51"/>
                </a:moveTo>
                <a:lnTo>
                  <a:pt x="448" y="172"/>
                </a:lnTo>
                <a:lnTo>
                  <a:pt x="397" y="223"/>
                </a:lnTo>
                <a:lnTo>
                  <a:pt x="371" y="316"/>
                </a:lnTo>
                <a:lnTo>
                  <a:pt x="327" y="307"/>
                </a:lnTo>
                <a:lnTo>
                  <a:pt x="276" y="329"/>
                </a:lnTo>
                <a:lnTo>
                  <a:pt x="208" y="310"/>
                </a:lnTo>
                <a:lnTo>
                  <a:pt x="122" y="310"/>
                </a:lnTo>
                <a:lnTo>
                  <a:pt x="87" y="329"/>
                </a:lnTo>
                <a:lnTo>
                  <a:pt x="84" y="335"/>
                </a:lnTo>
                <a:lnTo>
                  <a:pt x="48" y="326"/>
                </a:lnTo>
                <a:lnTo>
                  <a:pt x="42" y="326"/>
                </a:lnTo>
                <a:lnTo>
                  <a:pt x="29" y="342"/>
                </a:lnTo>
                <a:lnTo>
                  <a:pt x="48" y="326"/>
                </a:lnTo>
                <a:lnTo>
                  <a:pt x="0" y="275"/>
                </a:lnTo>
                <a:lnTo>
                  <a:pt x="0" y="214"/>
                </a:lnTo>
                <a:lnTo>
                  <a:pt x="84" y="208"/>
                </a:lnTo>
                <a:lnTo>
                  <a:pt x="93" y="134"/>
                </a:lnTo>
                <a:lnTo>
                  <a:pt x="36" y="76"/>
                </a:lnTo>
                <a:lnTo>
                  <a:pt x="100" y="137"/>
                </a:lnTo>
                <a:lnTo>
                  <a:pt x="371" y="0"/>
                </a:lnTo>
                <a:lnTo>
                  <a:pt x="423" y="44"/>
                </a:lnTo>
                <a:lnTo>
                  <a:pt x="429" y="5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7" name="Freeform 1296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30 w 448"/>
              <a:gd name="T1" fmla="*/ 50 h 342"/>
              <a:gd name="T2" fmla="*/ 448 w 448"/>
              <a:gd name="T3" fmla="*/ 172 h 342"/>
              <a:gd name="T4" fmla="*/ 398 w 448"/>
              <a:gd name="T5" fmla="*/ 222 h 342"/>
              <a:gd name="T6" fmla="*/ 370 w 448"/>
              <a:gd name="T7" fmla="*/ 315 h 342"/>
              <a:gd name="T8" fmla="*/ 328 w 448"/>
              <a:gd name="T9" fmla="*/ 307 h 342"/>
              <a:gd name="T10" fmla="*/ 275 w 448"/>
              <a:gd name="T11" fmla="*/ 330 h 342"/>
              <a:gd name="T12" fmla="*/ 208 w 448"/>
              <a:gd name="T13" fmla="*/ 310 h 342"/>
              <a:gd name="T14" fmla="*/ 123 w 448"/>
              <a:gd name="T15" fmla="*/ 310 h 342"/>
              <a:gd name="T16" fmla="*/ 88 w 448"/>
              <a:gd name="T17" fmla="*/ 330 h 342"/>
              <a:gd name="T18" fmla="*/ 85 w 448"/>
              <a:gd name="T19" fmla="*/ 335 h 342"/>
              <a:gd name="T20" fmla="*/ 48 w 448"/>
              <a:gd name="T21" fmla="*/ 325 h 342"/>
              <a:gd name="T22" fmla="*/ 43 w 448"/>
              <a:gd name="T23" fmla="*/ 325 h 342"/>
              <a:gd name="T24" fmla="*/ 30 w 448"/>
              <a:gd name="T25" fmla="*/ 342 h 342"/>
              <a:gd name="T26" fmla="*/ 48 w 448"/>
              <a:gd name="T27" fmla="*/ 325 h 342"/>
              <a:gd name="T28" fmla="*/ 0 w 448"/>
              <a:gd name="T29" fmla="*/ 275 h 342"/>
              <a:gd name="T30" fmla="*/ 0 w 448"/>
              <a:gd name="T31" fmla="*/ 215 h 342"/>
              <a:gd name="T32" fmla="*/ 85 w 448"/>
              <a:gd name="T33" fmla="*/ 207 h 342"/>
              <a:gd name="T34" fmla="*/ 93 w 448"/>
              <a:gd name="T35" fmla="*/ 135 h 342"/>
              <a:gd name="T36" fmla="*/ 35 w 448"/>
              <a:gd name="T37" fmla="*/ 75 h 342"/>
              <a:gd name="T38" fmla="*/ 100 w 448"/>
              <a:gd name="T39" fmla="*/ 137 h 342"/>
              <a:gd name="T40" fmla="*/ 370 w 448"/>
              <a:gd name="T41" fmla="*/ 0 h 342"/>
              <a:gd name="T42" fmla="*/ 423 w 448"/>
              <a:gd name="T43" fmla="*/ 45 h 342"/>
              <a:gd name="T44" fmla="*/ 430 w 448"/>
              <a:gd name="T45" fmla="*/ 5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30" y="50"/>
                </a:moveTo>
                <a:lnTo>
                  <a:pt x="448" y="172"/>
                </a:lnTo>
                <a:lnTo>
                  <a:pt x="398" y="222"/>
                </a:lnTo>
                <a:lnTo>
                  <a:pt x="370" y="315"/>
                </a:lnTo>
                <a:lnTo>
                  <a:pt x="328" y="307"/>
                </a:lnTo>
                <a:lnTo>
                  <a:pt x="275" y="330"/>
                </a:lnTo>
                <a:lnTo>
                  <a:pt x="208" y="310"/>
                </a:lnTo>
                <a:lnTo>
                  <a:pt x="123" y="310"/>
                </a:lnTo>
                <a:lnTo>
                  <a:pt x="88" y="330"/>
                </a:lnTo>
                <a:lnTo>
                  <a:pt x="85" y="335"/>
                </a:lnTo>
                <a:lnTo>
                  <a:pt x="48" y="325"/>
                </a:lnTo>
                <a:lnTo>
                  <a:pt x="43" y="325"/>
                </a:lnTo>
                <a:lnTo>
                  <a:pt x="30" y="342"/>
                </a:lnTo>
                <a:lnTo>
                  <a:pt x="48" y="325"/>
                </a:lnTo>
                <a:lnTo>
                  <a:pt x="0" y="275"/>
                </a:lnTo>
                <a:lnTo>
                  <a:pt x="0" y="215"/>
                </a:lnTo>
                <a:lnTo>
                  <a:pt x="85" y="207"/>
                </a:lnTo>
                <a:lnTo>
                  <a:pt x="93" y="135"/>
                </a:lnTo>
                <a:lnTo>
                  <a:pt x="35" y="75"/>
                </a:lnTo>
                <a:lnTo>
                  <a:pt x="100" y="137"/>
                </a:lnTo>
                <a:lnTo>
                  <a:pt x="370" y="0"/>
                </a:lnTo>
                <a:lnTo>
                  <a:pt x="423" y="45"/>
                </a:lnTo>
                <a:lnTo>
                  <a:pt x="430" y="5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8" name="Freeform 1295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4 h 262"/>
              <a:gd name="T2" fmla="*/ 35 w 348"/>
              <a:gd name="T3" fmla="*/ 195 h 262"/>
              <a:gd name="T4" fmla="*/ 54 w 348"/>
              <a:gd name="T5" fmla="*/ 252 h 262"/>
              <a:gd name="T6" fmla="*/ 128 w 348"/>
              <a:gd name="T7" fmla="*/ 246 h 262"/>
              <a:gd name="T8" fmla="*/ 169 w 348"/>
              <a:gd name="T9" fmla="*/ 262 h 262"/>
              <a:gd name="T10" fmla="*/ 198 w 348"/>
              <a:gd name="T11" fmla="*/ 195 h 262"/>
              <a:gd name="T12" fmla="*/ 256 w 348"/>
              <a:gd name="T13" fmla="*/ 208 h 262"/>
              <a:gd name="T14" fmla="*/ 348 w 348"/>
              <a:gd name="T15" fmla="*/ 28 h 262"/>
              <a:gd name="T16" fmla="*/ 326 w 348"/>
              <a:gd name="T17" fmla="*/ 3 h 262"/>
              <a:gd name="T18" fmla="*/ 319 w 348"/>
              <a:gd name="T19" fmla="*/ 9 h 262"/>
              <a:gd name="T20" fmla="*/ 275 w 348"/>
              <a:gd name="T21" fmla="*/ 0 h 262"/>
              <a:gd name="T22" fmla="*/ 224 w 348"/>
              <a:gd name="T23" fmla="*/ 22 h 262"/>
              <a:gd name="T24" fmla="*/ 156 w 348"/>
              <a:gd name="T25" fmla="*/ 3 h 262"/>
              <a:gd name="T26" fmla="*/ 70 w 348"/>
              <a:gd name="T27" fmla="*/ 3 h 262"/>
              <a:gd name="T28" fmla="*/ 35 w 348"/>
              <a:gd name="T29" fmla="*/ 22 h 262"/>
              <a:gd name="T30" fmla="*/ 32 w 348"/>
              <a:gd name="T31" fmla="*/ 28 h 262"/>
              <a:gd name="T32" fmla="*/ 16 w 348"/>
              <a:gd name="T33" fmla="*/ 22 h 262"/>
              <a:gd name="T34" fmla="*/ 35 w 348"/>
              <a:gd name="T35" fmla="*/ 28 h 262"/>
              <a:gd name="T36" fmla="*/ 35 w 348"/>
              <a:gd name="T37" fmla="*/ 102 h 262"/>
              <a:gd name="T38" fmla="*/ 6 w 348"/>
              <a:gd name="T39" fmla="*/ 134 h 262"/>
              <a:gd name="T40" fmla="*/ 12 w 348"/>
              <a:gd name="T41" fmla="*/ 195 h 262"/>
              <a:gd name="T42" fmla="*/ 6 w 348"/>
              <a:gd name="T43" fmla="*/ 204 h 262"/>
              <a:gd name="T44" fmla="*/ 0 w 348"/>
              <a:gd name="T45" fmla="*/ 204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4"/>
                </a:moveTo>
                <a:lnTo>
                  <a:pt x="35" y="195"/>
                </a:lnTo>
                <a:lnTo>
                  <a:pt x="54" y="252"/>
                </a:lnTo>
                <a:lnTo>
                  <a:pt x="128" y="246"/>
                </a:lnTo>
                <a:lnTo>
                  <a:pt x="169" y="262"/>
                </a:lnTo>
                <a:lnTo>
                  <a:pt x="198" y="195"/>
                </a:lnTo>
                <a:lnTo>
                  <a:pt x="256" y="208"/>
                </a:lnTo>
                <a:lnTo>
                  <a:pt x="348" y="28"/>
                </a:lnTo>
                <a:lnTo>
                  <a:pt x="326" y="3"/>
                </a:lnTo>
                <a:lnTo>
                  <a:pt x="319" y="9"/>
                </a:lnTo>
                <a:lnTo>
                  <a:pt x="275" y="0"/>
                </a:lnTo>
                <a:lnTo>
                  <a:pt x="224" y="22"/>
                </a:lnTo>
                <a:lnTo>
                  <a:pt x="156" y="3"/>
                </a:lnTo>
                <a:lnTo>
                  <a:pt x="70" y="3"/>
                </a:lnTo>
                <a:lnTo>
                  <a:pt x="35" y="22"/>
                </a:lnTo>
                <a:lnTo>
                  <a:pt x="32" y="28"/>
                </a:lnTo>
                <a:lnTo>
                  <a:pt x="16" y="22"/>
                </a:lnTo>
                <a:lnTo>
                  <a:pt x="35" y="28"/>
                </a:lnTo>
                <a:lnTo>
                  <a:pt x="35" y="102"/>
                </a:lnTo>
                <a:lnTo>
                  <a:pt x="6" y="134"/>
                </a:lnTo>
                <a:lnTo>
                  <a:pt x="12" y="195"/>
                </a:lnTo>
                <a:lnTo>
                  <a:pt x="6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9" name="Freeform 1294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2 h 262"/>
              <a:gd name="T2" fmla="*/ 35 w 348"/>
              <a:gd name="T3" fmla="*/ 195 h 262"/>
              <a:gd name="T4" fmla="*/ 53 w 348"/>
              <a:gd name="T5" fmla="*/ 252 h 262"/>
              <a:gd name="T6" fmla="*/ 128 w 348"/>
              <a:gd name="T7" fmla="*/ 245 h 262"/>
              <a:gd name="T8" fmla="*/ 168 w 348"/>
              <a:gd name="T9" fmla="*/ 262 h 262"/>
              <a:gd name="T10" fmla="*/ 198 w 348"/>
              <a:gd name="T11" fmla="*/ 195 h 262"/>
              <a:gd name="T12" fmla="*/ 255 w 348"/>
              <a:gd name="T13" fmla="*/ 207 h 262"/>
              <a:gd name="T14" fmla="*/ 348 w 348"/>
              <a:gd name="T15" fmla="*/ 27 h 262"/>
              <a:gd name="T16" fmla="*/ 325 w 348"/>
              <a:gd name="T17" fmla="*/ 2 h 262"/>
              <a:gd name="T18" fmla="*/ 318 w 348"/>
              <a:gd name="T19" fmla="*/ 7 h 262"/>
              <a:gd name="T20" fmla="*/ 275 w 348"/>
              <a:gd name="T21" fmla="*/ 0 h 262"/>
              <a:gd name="T22" fmla="*/ 223 w 348"/>
              <a:gd name="T23" fmla="*/ 22 h 262"/>
              <a:gd name="T24" fmla="*/ 155 w 348"/>
              <a:gd name="T25" fmla="*/ 2 h 262"/>
              <a:gd name="T26" fmla="*/ 70 w 348"/>
              <a:gd name="T27" fmla="*/ 2 h 262"/>
              <a:gd name="T28" fmla="*/ 35 w 348"/>
              <a:gd name="T29" fmla="*/ 22 h 262"/>
              <a:gd name="T30" fmla="*/ 33 w 348"/>
              <a:gd name="T31" fmla="*/ 27 h 262"/>
              <a:gd name="T32" fmla="*/ 15 w 348"/>
              <a:gd name="T33" fmla="*/ 22 h 262"/>
              <a:gd name="T34" fmla="*/ 35 w 348"/>
              <a:gd name="T35" fmla="*/ 27 h 262"/>
              <a:gd name="T36" fmla="*/ 35 w 348"/>
              <a:gd name="T37" fmla="*/ 102 h 262"/>
              <a:gd name="T38" fmla="*/ 5 w 348"/>
              <a:gd name="T39" fmla="*/ 132 h 262"/>
              <a:gd name="T40" fmla="*/ 13 w 348"/>
              <a:gd name="T41" fmla="*/ 195 h 262"/>
              <a:gd name="T42" fmla="*/ 5 w 348"/>
              <a:gd name="T43" fmla="*/ 202 h 262"/>
              <a:gd name="T44" fmla="*/ 0 w 348"/>
              <a:gd name="T45" fmla="*/ 20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2"/>
                </a:moveTo>
                <a:lnTo>
                  <a:pt x="35" y="195"/>
                </a:lnTo>
                <a:lnTo>
                  <a:pt x="53" y="252"/>
                </a:lnTo>
                <a:lnTo>
                  <a:pt x="128" y="245"/>
                </a:lnTo>
                <a:lnTo>
                  <a:pt x="168" y="262"/>
                </a:lnTo>
                <a:lnTo>
                  <a:pt x="198" y="195"/>
                </a:lnTo>
                <a:lnTo>
                  <a:pt x="255" y="207"/>
                </a:lnTo>
                <a:lnTo>
                  <a:pt x="348" y="27"/>
                </a:lnTo>
                <a:lnTo>
                  <a:pt x="325" y="2"/>
                </a:lnTo>
                <a:lnTo>
                  <a:pt x="318" y="7"/>
                </a:lnTo>
                <a:lnTo>
                  <a:pt x="275" y="0"/>
                </a:lnTo>
                <a:lnTo>
                  <a:pt x="223" y="22"/>
                </a:lnTo>
                <a:lnTo>
                  <a:pt x="155" y="2"/>
                </a:lnTo>
                <a:lnTo>
                  <a:pt x="70" y="2"/>
                </a:lnTo>
                <a:lnTo>
                  <a:pt x="35" y="22"/>
                </a:lnTo>
                <a:lnTo>
                  <a:pt x="33" y="27"/>
                </a:lnTo>
                <a:lnTo>
                  <a:pt x="15" y="22"/>
                </a:lnTo>
                <a:lnTo>
                  <a:pt x="35" y="27"/>
                </a:lnTo>
                <a:lnTo>
                  <a:pt x="35" y="102"/>
                </a:lnTo>
                <a:lnTo>
                  <a:pt x="5" y="132"/>
                </a:lnTo>
                <a:lnTo>
                  <a:pt x="13" y="195"/>
                </a:lnTo>
                <a:lnTo>
                  <a:pt x="5" y="202"/>
                </a:lnTo>
                <a:lnTo>
                  <a:pt x="0" y="202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0" name="Freeform 1293"/>
          <p:cNvSpPr>
            <a:spLocks/>
          </p:cNvSpPr>
          <p:nvPr/>
        </p:nvSpPr>
        <p:spPr bwMode="auto">
          <a:xfrm>
            <a:off x="4604907" y="4778445"/>
            <a:ext cx="327823" cy="476606"/>
          </a:xfrm>
          <a:custGeom>
            <a:avLst/>
            <a:gdLst>
              <a:gd name="T0" fmla="*/ 29 w 324"/>
              <a:gd name="T1" fmla="*/ 329 h 473"/>
              <a:gd name="T2" fmla="*/ 74 w 324"/>
              <a:gd name="T3" fmla="*/ 374 h 473"/>
              <a:gd name="T4" fmla="*/ 48 w 324"/>
              <a:gd name="T5" fmla="*/ 438 h 473"/>
              <a:gd name="T6" fmla="*/ 68 w 324"/>
              <a:gd name="T7" fmla="*/ 473 h 473"/>
              <a:gd name="T8" fmla="*/ 138 w 324"/>
              <a:gd name="T9" fmla="*/ 473 h 473"/>
              <a:gd name="T10" fmla="*/ 144 w 324"/>
              <a:gd name="T11" fmla="*/ 451 h 473"/>
              <a:gd name="T12" fmla="*/ 173 w 324"/>
              <a:gd name="T13" fmla="*/ 448 h 473"/>
              <a:gd name="T14" fmla="*/ 282 w 324"/>
              <a:gd name="T15" fmla="*/ 400 h 473"/>
              <a:gd name="T16" fmla="*/ 272 w 324"/>
              <a:gd name="T17" fmla="*/ 288 h 473"/>
              <a:gd name="T18" fmla="*/ 324 w 324"/>
              <a:gd name="T19" fmla="*/ 233 h 473"/>
              <a:gd name="T20" fmla="*/ 311 w 324"/>
              <a:gd name="T21" fmla="*/ 122 h 473"/>
              <a:gd name="T22" fmla="*/ 109 w 324"/>
              <a:gd name="T23" fmla="*/ 0 h 473"/>
              <a:gd name="T24" fmla="*/ 52 w 324"/>
              <a:gd name="T25" fmla="*/ 38 h 473"/>
              <a:gd name="T26" fmla="*/ 58 w 324"/>
              <a:gd name="T27" fmla="*/ 45 h 473"/>
              <a:gd name="T28" fmla="*/ 77 w 324"/>
              <a:gd name="T29" fmla="*/ 166 h 473"/>
              <a:gd name="T30" fmla="*/ 26 w 324"/>
              <a:gd name="T31" fmla="*/ 217 h 473"/>
              <a:gd name="T32" fmla="*/ 0 w 324"/>
              <a:gd name="T33" fmla="*/ 310 h 473"/>
              <a:gd name="T34" fmla="*/ 7 w 324"/>
              <a:gd name="T35" fmla="*/ 304 h 473"/>
              <a:gd name="T36" fmla="*/ 29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29" y="329"/>
                </a:moveTo>
                <a:lnTo>
                  <a:pt x="74" y="374"/>
                </a:lnTo>
                <a:lnTo>
                  <a:pt x="48" y="438"/>
                </a:lnTo>
                <a:lnTo>
                  <a:pt x="68" y="473"/>
                </a:lnTo>
                <a:lnTo>
                  <a:pt x="138" y="473"/>
                </a:lnTo>
                <a:lnTo>
                  <a:pt x="144" y="451"/>
                </a:lnTo>
                <a:lnTo>
                  <a:pt x="173" y="448"/>
                </a:lnTo>
                <a:lnTo>
                  <a:pt x="282" y="400"/>
                </a:lnTo>
                <a:lnTo>
                  <a:pt x="272" y="288"/>
                </a:lnTo>
                <a:lnTo>
                  <a:pt x="324" y="233"/>
                </a:lnTo>
                <a:lnTo>
                  <a:pt x="311" y="122"/>
                </a:lnTo>
                <a:lnTo>
                  <a:pt x="109" y="0"/>
                </a:lnTo>
                <a:lnTo>
                  <a:pt x="52" y="38"/>
                </a:lnTo>
                <a:lnTo>
                  <a:pt x="58" y="45"/>
                </a:lnTo>
                <a:lnTo>
                  <a:pt x="77" y="166"/>
                </a:lnTo>
                <a:lnTo>
                  <a:pt x="26" y="217"/>
                </a:lnTo>
                <a:lnTo>
                  <a:pt x="0" y="310"/>
                </a:lnTo>
                <a:lnTo>
                  <a:pt x="7" y="304"/>
                </a:lnTo>
                <a:lnTo>
                  <a:pt x="29" y="329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1" name="Freeform 1292"/>
          <p:cNvSpPr>
            <a:spLocks/>
          </p:cNvSpPr>
          <p:nvPr/>
        </p:nvSpPr>
        <p:spPr bwMode="auto">
          <a:xfrm>
            <a:off x="4604907" y="4778445"/>
            <a:ext cx="327823" cy="479127"/>
          </a:xfrm>
          <a:custGeom>
            <a:avLst/>
            <a:gdLst>
              <a:gd name="T0" fmla="*/ 30 w 324"/>
              <a:gd name="T1" fmla="*/ 329 h 473"/>
              <a:gd name="T2" fmla="*/ 75 w 324"/>
              <a:gd name="T3" fmla="*/ 373 h 473"/>
              <a:gd name="T4" fmla="*/ 50 w 324"/>
              <a:gd name="T5" fmla="*/ 438 h 473"/>
              <a:gd name="T6" fmla="*/ 70 w 324"/>
              <a:gd name="T7" fmla="*/ 473 h 473"/>
              <a:gd name="T8" fmla="*/ 140 w 324"/>
              <a:gd name="T9" fmla="*/ 473 h 473"/>
              <a:gd name="T10" fmla="*/ 145 w 324"/>
              <a:gd name="T11" fmla="*/ 451 h 473"/>
              <a:gd name="T12" fmla="*/ 174 w 324"/>
              <a:gd name="T13" fmla="*/ 448 h 473"/>
              <a:gd name="T14" fmla="*/ 282 w 324"/>
              <a:gd name="T15" fmla="*/ 398 h 473"/>
              <a:gd name="T16" fmla="*/ 272 w 324"/>
              <a:gd name="T17" fmla="*/ 289 h 473"/>
              <a:gd name="T18" fmla="*/ 324 w 324"/>
              <a:gd name="T19" fmla="*/ 234 h 473"/>
              <a:gd name="T20" fmla="*/ 312 w 324"/>
              <a:gd name="T21" fmla="*/ 122 h 473"/>
              <a:gd name="T22" fmla="*/ 110 w 324"/>
              <a:gd name="T23" fmla="*/ 0 h 473"/>
              <a:gd name="T24" fmla="*/ 52 w 324"/>
              <a:gd name="T25" fmla="*/ 40 h 473"/>
              <a:gd name="T26" fmla="*/ 60 w 324"/>
              <a:gd name="T27" fmla="*/ 45 h 473"/>
              <a:gd name="T28" fmla="*/ 77 w 324"/>
              <a:gd name="T29" fmla="*/ 167 h 473"/>
              <a:gd name="T30" fmla="*/ 27 w 324"/>
              <a:gd name="T31" fmla="*/ 217 h 473"/>
              <a:gd name="T32" fmla="*/ 0 w 324"/>
              <a:gd name="T33" fmla="*/ 309 h 473"/>
              <a:gd name="T34" fmla="*/ 7 w 324"/>
              <a:gd name="T35" fmla="*/ 304 h 473"/>
              <a:gd name="T36" fmla="*/ 30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30" y="329"/>
                </a:moveTo>
                <a:lnTo>
                  <a:pt x="75" y="373"/>
                </a:lnTo>
                <a:lnTo>
                  <a:pt x="50" y="438"/>
                </a:lnTo>
                <a:lnTo>
                  <a:pt x="70" y="473"/>
                </a:lnTo>
                <a:lnTo>
                  <a:pt x="140" y="473"/>
                </a:lnTo>
                <a:lnTo>
                  <a:pt x="145" y="451"/>
                </a:lnTo>
                <a:lnTo>
                  <a:pt x="174" y="448"/>
                </a:lnTo>
                <a:lnTo>
                  <a:pt x="282" y="398"/>
                </a:lnTo>
                <a:lnTo>
                  <a:pt x="272" y="289"/>
                </a:lnTo>
                <a:lnTo>
                  <a:pt x="324" y="234"/>
                </a:lnTo>
                <a:lnTo>
                  <a:pt x="312" y="122"/>
                </a:lnTo>
                <a:lnTo>
                  <a:pt x="110" y="0"/>
                </a:lnTo>
                <a:lnTo>
                  <a:pt x="52" y="40"/>
                </a:lnTo>
                <a:lnTo>
                  <a:pt x="60" y="45"/>
                </a:lnTo>
                <a:lnTo>
                  <a:pt x="77" y="167"/>
                </a:lnTo>
                <a:lnTo>
                  <a:pt x="27" y="217"/>
                </a:lnTo>
                <a:lnTo>
                  <a:pt x="0" y="309"/>
                </a:lnTo>
                <a:lnTo>
                  <a:pt x="7" y="304"/>
                </a:lnTo>
                <a:lnTo>
                  <a:pt x="30" y="329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2" name="Freeform 1291"/>
          <p:cNvSpPr>
            <a:spLocks/>
          </p:cNvSpPr>
          <p:nvPr/>
        </p:nvSpPr>
        <p:spPr bwMode="auto">
          <a:xfrm>
            <a:off x="5346292" y="4922184"/>
            <a:ext cx="163912" cy="181564"/>
          </a:xfrm>
          <a:custGeom>
            <a:avLst/>
            <a:gdLst>
              <a:gd name="T0" fmla="*/ 163 w 163"/>
              <a:gd name="T1" fmla="*/ 153 h 179"/>
              <a:gd name="T2" fmla="*/ 147 w 163"/>
              <a:gd name="T3" fmla="*/ 140 h 179"/>
              <a:gd name="T4" fmla="*/ 96 w 163"/>
              <a:gd name="T5" fmla="*/ 54 h 179"/>
              <a:gd name="T6" fmla="*/ 74 w 163"/>
              <a:gd name="T7" fmla="*/ 54 h 179"/>
              <a:gd name="T8" fmla="*/ 42 w 163"/>
              <a:gd name="T9" fmla="*/ 0 h 179"/>
              <a:gd name="T10" fmla="*/ 0 w 163"/>
              <a:gd name="T11" fmla="*/ 48 h 179"/>
              <a:gd name="T12" fmla="*/ 3 w 163"/>
              <a:gd name="T13" fmla="*/ 89 h 179"/>
              <a:gd name="T14" fmla="*/ 77 w 163"/>
              <a:gd name="T15" fmla="*/ 99 h 179"/>
              <a:gd name="T16" fmla="*/ 160 w 163"/>
              <a:gd name="T17" fmla="*/ 179 h 179"/>
              <a:gd name="T18" fmla="*/ 163 w 163"/>
              <a:gd name="T19" fmla="*/ 15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3"/>
                </a:moveTo>
                <a:lnTo>
                  <a:pt x="147" y="140"/>
                </a:lnTo>
                <a:lnTo>
                  <a:pt x="96" y="54"/>
                </a:lnTo>
                <a:lnTo>
                  <a:pt x="74" y="54"/>
                </a:lnTo>
                <a:lnTo>
                  <a:pt x="42" y="0"/>
                </a:lnTo>
                <a:lnTo>
                  <a:pt x="0" y="48"/>
                </a:lnTo>
                <a:lnTo>
                  <a:pt x="3" y="89"/>
                </a:lnTo>
                <a:lnTo>
                  <a:pt x="77" y="99"/>
                </a:lnTo>
                <a:lnTo>
                  <a:pt x="160" y="179"/>
                </a:lnTo>
                <a:lnTo>
                  <a:pt x="163" y="15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3" name="Freeform 1290"/>
          <p:cNvSpPr>
            <a:spLocks/>
          </p:cNvSpPr>
          <p:nvPr/>
        </p:nvSpPr>
        <p:spPr bwMode="auto">
          <a:xfrm>
            <a:off x="5346292" y="4922184"/>
            <a:ext cx="163912" cy="179041"/>
          </a:xfrm>
          <a:custGeom>
            <a:avLst/>
            <a:gdLst>
              <a:gd name="T0" fmla="*/ 163 w 163"/>
              <a:gd name="T1" fmla="*/ 154 h 179"/>
              <a:gd name="T2" fmla="*/ 145 w 163"/>
              <a:gd name="T3" fmla="*/ 141 h 179"/>
              <a:gd name="T4" fmla="*/ 95 w 163"/>
              <a:gd name="T5" fmla="*/ 53 h 179"/>
              <a:gd name="T6" fmla="*/ 73 w 163"/>
              <a:gd name="T7" fmla="*/ 53 h 179"/>
              <a:gd name="T8" fmla="*/ 40 w 163"/>
              <a:gd name="T9" fmla="*/ 0 h 179"/>
              <a:gd name="T10" fmla="*/ 0 w 163"/>
              <a:gd name="T11" fmla="*/ 48 h 179"/>
              <a:gd name="T12" fmla="*/ 3 w 163"/>
              <a:gd name="T13" fmla="*/ 88 h 179"/>
              <a:gd name="T14" fmla="*/ 75 w 163"/>
              <a:gd name="T15" fmla="*/ 98 h 179"/>
              <a:gd name="T16" fmla="*/ 160 w 163"/>
              <a:gd name="T17" fmla="*/ 179 h 179"/>
              <a:gd name="T18" fmla="*/ 163 w 163"/>
              <a:gd name="T19" fmla="*/ 1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4"/>
                </a:moveTo>
                <a:lnTo>
                  <a:pt x="145" y="141"/>
                </a:lnTo>
                <a:lnTo>
                  <a:pt x="95" y="53"/>
                </a:lnTo>
                <a:lnTo>
                  <a:pt x="73" y="53"/>
                </a:lnTo>
                <a:lnTo>
                  <a:pt x="40" y="0"/>
                </a:lnTo>
                <a:lnTo>
                  <a:pt x="0" y="48"/>
                </a:lnTo>
                <a:lnTo>
                  <a:pt x="3" y="88"/>
                </a:lnTo>
                <a:lnTo>
                  <a:pt x="75" y="98"/>
                </a:lnTo>
                <a:lnTo>
                  <a:pt x="160" y="179"/>
                </a:lnTo>
                <a:lnTo>
                  <a:pt x="163" y="1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4" name="Freeform 1289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2 h 61"/>
              <a:gd name="T2" fmla="*/ 16 w 67"/>
              <a:gd name="T3" fmla="*/ 0 h 61"/>
              <a:gd name="T4" fmla="*/ 13 w 67"/>
              <a:gd name="T5" fmla="*/ 26 h 61"/>
              <a:gd name="T6" fmla="*/ 0 w 67"/>
              <a:gd name="T7" fmla="*/ 16 h 61"/>
              <a:gd name="T8" fmla="*/ 10 w 67"/>
              <a:gd name="T9" fmla="*/ 26 h 61"/>
              <a:gd name="T10" fmla="*/ 7 w 67"/>
              <a:gd name="T11" fmla="*/ 45 h 61"/>
              <a:gd name="T12" fmla="*/ 35 w 67"/>
              <a:gd name="T13" fmla="*/ 61 h 61"/>
              <a:gd name="T14" fmla="*/ 61 w 67"/>
              <a:gd name="T15" fmla="*/ 58 h 61"/>
              <a:gd name="T16" fmla="*/ 67 w 67"/>
              <a:gd name="T17" fmla="*/ 4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2"/>
                </a:moveTo>
                <a:lnTo>
                  <a:pt x="16" y="0"/>
                </a:lnTo>
                <a:lnTo>
                  <a:pt x="13" y="26"/>
                </a:lnTo>
                <a:lnTo>
                  <a:pt x="0" y="16"/>
                </a:lnTo>
                <a:lnTo>
                  <a:pt x="10" y="26"/>
                </a:lnTo>
                <a:lnTo>
                  <a:pt x="7" y="45"/>
                </a:lnTo>
                <a:lnTo>
                  <a:pt x="35" y="61"/>
                </a:lnTo>
                <a:lnTo>
                  <a:pt x="61" y="58"/>
                </a:lnTo>
                <a:lnTo>
                  <a:pt x="67" y="42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5" name="Freeform 1288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3 h 61"/>
              <a:gd name="T2" fmla="*/ 17 w 67"/>
              <a:gd name="T3" fmla="*/ 0 h 61"/>
              <a:gd name="T4" fmla="*/ 15 w 67"/>
              <a:gd name="T5" fmla="*/ 25 h 61"/>
              <a:gd name="T6" fmla="*/ 0 w 67"/>
              <a:gd name="T7" fmla="*/ 15 h 61"/>
              <a:gd name="T8" fmla="*/ 10 w 67"/>
              <a:gd name="T9" fmla="*/ 25 h 61"/>
              <a:gd name="T10" fmla="*/ 7 w 67"/>
              <a:gd name="T11" fmla="*/ 46 h 61"/>
              <a:gd name="T12" fmla="*/ 35 w 67"/>
              <a:gd name="T13" fmla="*/ 61 h 61"/>
              <a:gd name="T14" fmla="*/ 62 w 67"/>
              <a:gd name="T15" fmla="*/ 58 h 61"/>
              <a:gd name="T16" fmla="*/ 67 w 67"/>
              <a:gd name="T17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3"/>
                </a:moveTo>
                <a:lnTo>
                  <a:pt x="17" y="0"/>
                </a:lnTo>
                <a:lnTo>
                  <a:pt x="15" y="25"/>
                </a:lnTo>
                <a:lnTo>
                  <a:pt x="0" y="15"/>
                </a:lnTo>
                <a:lnTo>
                  <a:pt x="10" y="25"/>
                </a:lnTo>
                <a:lnTo>
                  <a:pt x="7" y="46"/>
                </a:lnTo>
                <a:lnTo>
                  <a:pt x="35" y="61"/>
                </a:lnTo>
                <a:lnTo>
                  <a:pt x="62" y="58"/>
                </a:lnTo>
                <a:lnTo>
                  <a:pt x="67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6" name="Freeform 1287"/>
          <p:cNvSpPr>
            <a:spLocks/>
          </p:cNvSpPr>
          <p:nvPr/>
        </p:nvSpPr>
        <p:spPr bwMode="auto">
          <a:xfrm>
            <a:off x="5237859" y="4990270"/>
            <a:ext cx="393388" cy="400954"/>
          </a:xfrm>
          <a:custGeom>
            <a:avLst/>
            <a:gdLst>
              <a:gd name="T0" fmla="*/ 282 w 391"/>
              <a:gd name="T1" fmla="*/ 147 h 397"/>
              <a:gd name="T2" fmla="*/ 282 w 391"/>
              <a:gd name="T3" fmla="*/ 189 h 397"/>
              <a:gd name="T4" fmla="*/ 391 w 391"/>
              <a:gd name="T5" fmla="*/ 217 h 397"/>
              <a:gd name="T6" fmla="*/ 381 w 391"/>
              <a:gd name="T7" fmla="*/ 310 h 397"/>
              <a:gd name="T8" fmla="*/ 295 w 391"/>
              <a:gd name="T9" fmla="*/ 381 h 397"/>
              <a:gd name="T10" fmla="*/ 218 w 391"/>
              <a:gd name="T11" fmla="*/ 384 h 397"/>
              <a:gd name="T12" fmla="*/ 116 w 391"/>
              <a:gd name="T13" fmla="*/ 397 h 397"/>
              <a:gd name="T14" fmla="*/ 116 w 391"/>
              <a:gd name="T15" fmla="*/ 352 h 397"/>
              <a:gd name="T16" fmla="*/ 87 w 391"/>
              <a:gd name="T17" fmla="*/ 365 h 397"/>
              <a:gd name="T18" fmla="*/ 80 w 391"/>
              <a:gd name="T19" fmla="*/ 365 h 397"/>
              <a:gd name="T20" fmla="*/ 90 w 391"/>
              <a:gd name="T21" fmla="*/ 361 h 397"/>
              <a:gd name="T22" fmla="*/ 0 w 391"/>
              <a:gd name="T23" fmla="*/ 249 h 397"/>
              <a:gd name="T24" fmla="*/ 109 w 391"/>
              <a:gd name="T25" fmla="*/ 57 h 397"/>
              <a:gd name="T26" fmla="*/ 109 w 391"/>
              <a:gd name="T27" fmla="*/ 0 h 397"/>
              <a:gd name="T28" fmla="*/ 109 w 391"/>
              <a:gd name="T29" fmla="*/ 22 h 397"/>
              <a:gd name="T30" fmla="*/ 183 w 391"/>
              <a:gd name="T31" fmla="*/ 32 h 397"/>
              <a:gd name="T32" fmla="*/ 266 w 391"/>
              <a:gd name="T33" fmla="*/ 112 h 397"/>
              <a:gd name="T34" fmla="*/ 253 w 391"/>
              <a:gd name="T35" fmla="*/ 102 h 397"/>
              <a:gd name="T36" fmla="*/ 263 w 391"/>
              <a:gd name="T37" fmla="*/ 112 h 397"/>
              <a:gd name="T38" fmla="*/ 260 w 391"/>
              <a:gd name="T39" fmla="*/ 131 h 397"/>
              <a:gd name="T40" fmla="*/ 282 w 391"/>
              <a:gd name="T41" fmla="*/ 144 h 397"/>
              <a:gd name="T42" fmla="*/ 282 w 391"/>
              <a:gd name="T43" fmla="*/ 14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2" y="147"/>
                </a:moveTo>
                <a:lnTo>
                  <a:pt x="282" y="189"/>
                </a:lnTo>
                <a:lnTo>
                  <a:pt x="391" y="217"/>
                </a:lnTo>
                <a:lnTo>
                  <a:pt x="381" y="310"/>
                </a:lnTo>
                <a:lnTo>
                  <a:pt x="295" y="381"/>
                </a:lnTo>
                <a:lnTo>
                  <a:pt x="218" y="384"/>
                </a:lnTo>
                <a:lnTo>
                  <a:pt x="116" y="397"/>
                </a:lnTo>
                <a:lnTo>
                  <a:pt x="116" y="352"/>
                </a:lnTo>
                <a:lnTo>
                  <a:pt x="87" y="365"/>
                </a:lnTo>
                <a:lnTo>
                  <a:pt x="80" y="365"/>
                </a:lnTo>
                <a:lnTo>
                  <a:pt x="90" y="361"/>
                </a:lnTo>
                <a:lnTo>
                  <a:pt x="0" y="249"/>
                </a:lnTo>
                <a:lnTo>
                  <a:pt x="109" y="57"/>
                </a:lnTo>
                <a:lnTo>
                  <a:pt x="109" y="0"/>
                </a:lnTo>
                <a:lnTo>
                  <a:pt x="109" y="22"/>
                </a:lnTo>
                <a:lnTo>
                  <a:pt x="183" y="32"/>
                </a:lnTo>
                <a:lnTo>
                  <a:pt x="266" y="112"/>
                </a:lnTo>
                <a:lnTo>
                  <a:pt x="253" y="102"/>
                </a:lnTo>
                <a:lnTo>
                  <a:pt x="263" y="112"/>
                </a:lnTo>
                <a:lnTo>
                  <a:pt x="260" y="131"/>
                </a:lnTo>
                <a:lnTo>
                  <a:pt x="282" y="144"/>
                </a:lnTo>
                <a:lnTo>
                  <a:pt x="282" y="14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7" name="Freeform 1286"/>
          <p:cNvSpPr>
            <a:spLocks/>
          </p:cNvSpPr>
          <p:nvPr/>
        </p:nvSpPr>
        <p:spPr bwMode="auto">
          <a:xfrm>
            <a:off x="5237859" y="4990270"/>
            <a:ext cx="395909" cy="398432"/>
          </a:xfrm>
          <a:custGeom>
            <a:avLst/>
            <a:gdLst>
              <a:gd name="T0" fmla="*/ 281 w 391"/>
              <a:gd name="T1" fmla="*/ 146 h 397"/>
              <a:gd name="T2" fmla="*/ 281 w 391"/>
              <a:gd name="T3" fmla="*/ 188 h 397"/>
              <a:gd name="T4" fmla="*/ 391 w 391"/>
              <a:gd name="T5" fmla="*/ 216 h 397"/>
              <a:gd name="T6" fmla="*/ 381 w 391"/>
              <a:gd name="T7" fmla="*/ 312 h 397"/>
              <a:gd name="T8" fmla="*/ 294 w 391"/>
              <a:gd name="T9" fmla="*/ 382 h 397"/>
              <a:gd name="T10" fmla="*/ 217 w 391"/>
              <a:gd name="T11" fmla="*/ 384 h 397"/>
              <a:gd name="T12" fmla="*/ 117 w 391"/>
              <a:gd name="T13" fmla="*/ 397 h 397"/>
              <a:gd name="T14" fmla="*/ 117 w 391"/>
              <a:gd name="T15" fmla="*/ 352 h 397"/>
              <a:gd name="T16" fmla="*/ 87 w 391"/>
              <a:gd name="T17" fmla="*/ 367 h 397"/>
              <a:gd name="T18" fmla="*/ 80 w 391"/>
              <a:gd name="T19" fmla="*/ 367 h 397"/>
              <a:gd name="T20" fmla="*/ 90 w 391"/>
              <a:gd name="T21" fmla="*/ 362 h 397"/>
              <a:gd name="T22" fmla="*/ 0 w 391"/>
              <a:gd name="T23" fmla="*/ 249 h 397"/>
              <a:gd name="T24" fmla="*/ 110 w 391"/>
              <a:gd name="T25" fmla="*/ 55 h 397"/>
              <a:gd name="T26" fmla="*/ 110 w 391"/>
              <a:gd name="T27" fmla="*/ 0 h 397"/>
              <a:gd name="T28" fmla="*/ 110 w 391"/>
              <a:gd name="T29" fmla="*/ 20 h 397"/>
              <a:gd name="T30" fmla="*/ 182 w 391"/>
              <a:gd name="T31" fmla="*/ 30 h 397"/>
              <a:gd name="T32" fmla="*/ 266 w 391"/>
              <a:gd name="T33" fmla="*/ 111 h 397"/>
              <a:gd name="T34" fmla="*/ 252 w 391"/>
              <a:gd name="T35" fmla="*/ 101 h 397"/>
              <a:gd name="T36" fmla="*/ 261 w 391"/>
              <a:gd name="T37" fmla="*/ 111 h 397"/>
              <a:gd name="T38" fmla="*/ 259 w 391"/>
              <a:gd name="T39" fmla="*/ 131 h 397"/>
              <a:gd name="T40" fmla="*/ 281 w 391"/>
              <a:gd name="T41" fmla="*/ 143 h 397"/>
              <a:gd name="T42" fmla="*/ 281 w 391"/>
              <a:gd name="T43" fmla="*/ 14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1" y="146"/>
                </a:moveTo>
                <a:lnTo>
                  <a:pt x="281" y="188"/>
                </a:lnTo>
                <a:lnTo>
                  <a:pt x="391" y="216"/>
                </a:lnTo>
                <a:lnTo>
                  <a:pt x="381" y="312"/>
                </a:lnTo>
                <a:lnTo>
                  <a:pt x="294" y="382"/>
                </a:lnTo>
                <a:lnTo>
                  <a:pt x="217" y="384"/>
                </a:lnTo>
                <a:lnTo>
                  <a:pt x="117" y="397"/>
                </a:lnTo>
                <a:lnTo>
                  <a:pt x="117" y="352"/>
                </a:lnTo>
                <a:lnTo>
                  <a:pt x="87" y="367"/>
                </a:lnTo>
                <a:lnTo>
                  <a:pt x="80" y="367"/>
                </a:lnTo>
                <a:lnTo>
                  <a:pt x="90" y="362"/>
                </a:lnTo>
                <a:lnTo>
                  <a:pt x="0" y="249"/>
                </a:lnTo>
                <a:lnTo>
                  <a:pt x="110" y="55"/>
                </a:lnTo>
                <a:lnTo>
                  <a:pt x="110" y="0"/>
                </a:lnTo>
                <a:lnTo>
                  <a:pt x="110" y="20"/>
                </a:lnTo>
                <a:lnTo>
                  <a:pt x="182" y="30"/>
                </a:lnTo>
                <a:lnTo>
                  <a:pt x="266" y="111"/>
                </a:lnTo>
                <a:lnTo>
                  <a:pt x="252" y="101"/>
                </a:lnTo>
                <a:lnTo>
                  <a:pt x="261" y="111"/>
                </a:lnTo>
                <a:lnTo>
                  <a:pt x="259" y="131"/>
                </a:lnTo>
                <a:lnTo>
                  <a:pt x="281" y="143"/>
                </a:lnTo>
                <a:lnTo>
                  <a:pt x="281" y="146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8" name="Freeform 1285"/>
          <p:cNvSpPr>
            <a:spLocks/>
          </p:cNvSpPr>
          <p:nvPr/>
        </p:nvSpPr>
        <p:spPr bwMode="auto">
          <a:xfrm>
            <a:off x="5477421" y="5078531"/>
            <a:ext cx="322780" cy="474083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8 h 471"/>
              <a:gd name="T4" fmla="*/ 67 w 320"/>
              <a:gd name="T5" fmla="*/ 455 h 471"/>
              <a:gd name="T6" fmla="*/ 208 w 320"/>
              <a:gd name="T7" fmla="*/ 292 h 471"/>
              <a:gd name="T8" fmla="*/ 237 w 320"/>
              <a:gd name="T9" fmla="*/ 266 h 471"/>
              <a:gd name="T10" fmla="*/ 320 w 320"/>
              <a:gd name="T11" fmla="*/ 26 h 471"/>
              <a:gd name="T12" fmla="*/ 288 w 320"/>
              <a:gd name="T13" fmla="*/ 0 h 471"/>
              <a:gd name="T14" fmla="*/ 237 w 320"/>
              <a:gd name="T15" fmla="*/ 36 h 471"/>
              <a:gd name="T16" fmla="*/ 109 w 320"/>
              <a:gd name="T17" fmla="*/ 55 h 471"/>
              <a:gd name="T18" fmla="*/ 67 w 320"/>
              <a:gd name="T19" fmla="*/ 23 h 471"/>
              <a:gd name="T20" fmla="*/ 83 w 320"/>
              <a:gd name="T21" fmla="*/ 39 h 471"/>
              <a:gd name="T22" fmla="*/ 77 w 320"/>
              <a:gd name="T23" fmla="*/ 55 h 471"/>
              <a:gd name="T24" fmla="*/ 51 w 320"/>
              <a:gd name="T25" fmla="*/ 58 h 471"/>
              <a:gd name="T26" fmla="*/ 29 w 320"/>
              <a:gd name="T27" fmla="*/ 48 h 471"/>
              <a:gd name="T28" fmla="*/ 45 w 320"/>
              <a:gd name="T29" fmla="*/ 55 h 471"/>
              <a:gd name="T30" fmla="*/ 45 w 320"/>
              <a:gd name="T31" fmla="*/ 58 h 471"/>
              <a:gd name="T32" fmla="*/ 45 w 320"/>
              <a:gd name="T33" fmla="*/ 100 h 471"/>
              <a:gd name="T34" fmla="*/ 154 w 320"/>
              <a:gd name="T35" fmla="*/ 128 h 471"/>
              <a:gd name="T36" fmla="*/ 144 w 320"/>
              <a:gd name="T37" fmla="*/ 221 h 471"/>
              <a:gd name="T38" fmla="*/ 58 w 320"/>
              <a:gd name="T39" fmla="*/ 292 h 471"/>
              <a:gd name="T40" fmla="*/ 26 w 320"/>
              <a:gd name="T41" fmla="*/ 292 h 471"/>
              <a:gd name="T42" fmla="*/ 0 w 320"/>
              <a:gd name="T43" fmla="*/ 330 h 471"/>
              <a:gd name="T44" fmla="*/ 0 w 320"/>
              <a:gd name="T45" fmla="*/ 442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8"/>
                </a:lnTo>
                <a:lnTo>
                  <a:pt x="67" y="455"/>
                </a:lnTo>
                <a:lnTo>
                  <a:pt x="208" y="292"/>
                </a:lnTo>
                <a:lnTo>
                  <a:pt x="237" y="266"/>
                </a:lnTo>
                <a:lnTo>
                  <a:pt x="320" y="26"/>
                </a:lnTo>
                <a:lnTo>
                  <a:pt x="288" y="0"/>
                </a:lnTo>
                <a:lnTo>
                  <a:pt x="237" y="36"/>
                </a:lnTo>
                <a:lnTo>
                  <a:pt x="109" y="55"/>
                </a:lnTo>
                <a:lnTo>
                  <a:pt x="67" y="23"/>
                </a:lnTo>
                <a:lnTo>
                  <a:pt x="83" y="39"/>
                </a:lnTo>
                <a:lnTo>
                  <a:pt x="77" y="55"/>
                </a:lnTo>
                <a:lnTo>
                  <a:pt x="51" y="58"/>
                </a:lnTo>
                <a:lnTo>
                  <a:pt x="29" y="48"/>
                </a:lnTo>
                <a:lnTo>
                  <a:pt x="45" y="55"/>
                </a:lnTo>
                <a:lnTo>
                  <a:pt x="45" y="58"/>
                </a:lnTo>
                <a:lnTo>
                  <a:pt x="45" y="100"/>
                </a:lnTo>
                <a:lnTo>
                  <a:pt x="154" y="128"/>
                </a:lnTo>
                <a:lnTo>
                  <a:pt x="144" y="221"/>
                </a:lnTo>
                <a:lnTo>
                  <a:pt x="58" y="292"/>
                </a:lnTo>
                <a:lnTo>
                  <a:pt x="26" y="292"/>
                </a:lnTo>
                <a:lnTo>
                  <a:pt x="0" y="330"/>
                </a:lnTo>
                <a:lnTo>
                  <a:pt x="0" y="442"/>
                </a:lnTo>
                <a:lnTo>
                  <a:pt x="23" y="47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9" name="Freeform 1284"/>
          <p:cNvSpPr>
            <a:spLocks/>
          </p:cNvSpPr>
          <p:nvPr/>
        </p:nvSpPr>
        <p:spPr bwMode="auto">
          <a:xfrm>
            <a:off x="5477421" y="5078531"/>
            <a:ext cx="322780" cy="476604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6 h 471"/>
              <a:gd name="T4" fmla="*/ 68 w 320"/>
              <a:gd name="T5" fmla="*/ 454 h 471"/>
              <a:gd name="T6" fmla="*/ 208 w 320"/>
              <a:gd name="T7" fmla="*/ 292 h 471"/>
              <a:gd name="T8" fmla="*/ 238 w 320"/>
              <a:gd name="T9" fmla="*/ 267 h 471"/>
              <a:gd name="T10" fmla="*/ 320 w 320"/>
              <a:gd name="T11" fmla="*/ 27 h 471"/>
              <a:gd name="T12" fmla="*/ 288 w 320"/>
              <a:gd name="T13" fmla="*/ 0 h 471"/>
              <a:gd name="T14" fmla="*/ 238 w 320"/>
              <a:gd name="T15" fmla="*/ 37 h 471"/>
              <a:gd name="T16" fmla="*/ 110 w 320"/>
              <a:gd name="T17" fmla="*/ 55 h 471"/>
              <a:gd name="T18" fmla="*/ 68 w 320"/>
              <a:gd name="T19" fmla="*/ 22 h 471"/>
              <a:gd name="T20" fmla="*/ 83 w 320"/>
              <a:gd name="T21" fmla="*/ 40 h 471"/>
              <a:gd name="T22" fmla="*/ 78 w 320"/>
              <a:gd name="T23" fmla="*/ 55 h 471"/>
              <a:gd name="T24" fmla="*/ 50 w 320"/>
              <a:gd name="T25" fmla="*/ 57 h 471"/>
              <a:gd name="T26" fmla="*/ 30 w 320"/>
              <a:gd name="T27" fmla="*/ 47 h 471"/>
              <a:gd name="T28" fmla="*/ 45 w 320"/>
              <a:gd name="T29" fmla="*/ 55 h 471"/>
              <a:gd name="T30" fmla="*/ 45 w 320"/>
              <a:gd name="T31" fmla="*/ 57 h 471"/>
              <a:gd name="T32" fmla="*/ 45 w 320"/>
              <a:gd name="T33" fmla="*/ 100 h 471"/>
              <a:gd name="T34" fmla="*/ 155 w 320"/>
              <a:gd name="T35" fmla="*/ 127 h 471"/>
              <a:gd name="T36" fmla="*/ 145 w 320"/>
              <a:gd name="T37" fmla="*/ 222 h 471"/>
              <a:gd name="T38" fmla="*/ 58 w 320"/>
              <a:gd name="T39" fmla="*/ 292 h 471"/>
              <a:gd name="T40" fmla="*/ 25 w 320"/>
              <a:gd name="T41" fmla="*/ 292 h 471"/>
              <a:gd name="T42" fmla="*/ 0 w 320"/>
              <a:gd name="T43" fmla="*/ 329 h 471"/>
              <a:gd name="T44" fmla="*/ 0 w 320"/>
              <a:gd name="T45" fmla="*/ 441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6"/>
                </a:lnTo>
                <a:lnTo>
                  <a:pt x="68" y="454"/>
                </a:lnTo>
                <a:lnTo>
                  <a:pt x="208" y="292"/>
                </a:lnTo>
                <a:lnTo>
                  <a:pt x="238" y="267"/>
                </a:lnTo>
                <a:lnTo>
                  <a:pt x="320" y="27"/>
                </a:lnTo>
                <a:lnTo>
                  <a:pt x="288" y="0"/>
                </a:lnTo>
                <a:lnTo>
                  <a:pt x="238" y="37"/>
                </a:lnTo>
                <a:lnTo>
                  <a:pt x="110" y="55"/>
                </a:lnTo>
                <a:lnTo>
                  <a:pt x="68" y="22"/>
                </a:lnTo>
                <a:lnTo>
                  <a:pt x="83" y="40"/>
                </a:lnTo>
                <a:lnTo>
                  <a:pt x="78" y="55"/>
                </a:lnTo>
                <a:lnTo>
                  <a:pt x="50" y="57"/>
                </a:lnTo>
                <a:lnTo>
                  <a:pt x="30" y="47"/>
                </a:lnTo>
                <a:lnTo>
                  <a:pt x="45" y="55"/>
                </a:lnTo>
                <a:lnTo>
                  <a:pt x="45" y="57"/>
                </a:lnTo>
                <a:lnTo>
                  <a:pt x="45" y="100"/>
                </a:lnTo>
                <a:lnTo>
                  <a:pt x="155" y="127"/>
                </a:lnTo>
                <a:lnTo>
                  <a:pt x="145" y="222"/>
                </a:lnTo>
                <a:lnTo>
                  <a:pt x="58" y="292"/>
                </a:lnTo>
                <a:lnTo>
                  <a:pt x="25" y="292"/>
                </a:lnTo>
                <a:lnTo>
                  <a:pt x="0" y="329"/>
                </a:lnTo>
                <a:lnTo>
                  <a:pt x="0" y="441"/>
                </a:lnTo>
                <a:lnTo>
                  <a:pt x="23" y="471"/>
                </a:lnTo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0" name="Freeform 1283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2 w 263"/>
              <a:gd name="T1" fmla="*/ 304 h 304"/>
              <a:gd name="T2" fmla="*/ 192 w 263"/>
              <a:gd name="T3" fmla="*/ 294 h 304"/>
              <a:gd name="T4" fmla="*/ 260 w 263"/>
              <a:gd name="T5" fmla="*/ 205 h 304"/>
              <a:gd name="T6" fmla="*/ 260 w 263"/>
              <a:gd name="T7" fmla="*/ 208 h 304"/>
              <a:gd name="T8" fmla="*/ 237 w 263"/>
              <a:gd name="T9" fmla="*/ 179 h 304"/>
              <a:gd name="T10" fmla="*/ 237 w 263"/>
              <a:gd name="T11" fmla="*/ 67 h 304"/>
              <a:gd name="T12" fmla="*/ 263 w 263"/>
              <a:gd name="T13" fmla="*/ 29 h 304"/>
              <a:gd name="T14" fmla="*/ 218 w 263"/>
              <a:gd name="T15" fmla="*/ 32 h 304"/>
              <a:gd name="T16" fmla="*/ 116 w 263"/>
              <a:gd name="T17" fmla="*/ 45 h 304"/>
              <a:gd name="T18" fmla="*/ 116 w 263"/>
              <a:gd name="T19" fmla="*/ 0 h 304"/>
              <a:gd name="T20" fmla="*/ 87 w 263"/>
              <a:gd name="T21" fmla="*/ 13 h 304"/>
              <a:gd name="T22" fmla="*/ 80 w 263"/>
              <a:gd name="T23" fmla="*/ 13 h 304"/>
              <a:gd name="T24" fmla="*/ 29 w 263"/>
              <a:gd name="T25" fmla="*/ 48 h 304"/>
              <a:gd name="T26" fmla="*/ 29 w 263"/>
              <a:gd name="T27" fmla="*/ 51 h 304"/>
              <a:gd name="T28" fmla="*/ 29 w 263"/>
              <a:gd name="T29" fmla="*/ 54 h 304"/>
              <a:gd name="T30" fmla="*/ 58 w 263"/>
              <a:gd name="T31" fmla="*/ 109 h 304"/>
              <a:gd name="T32" fmla="*/ 0 w 263"/>
              <a:gd name="T33" fmla="*/ 169 h 304"/>
              <a:gd name="T34" fmla="*/ 58 w 263"/>
              <a:gd name="T35" fmla="*/ 221 h 304"/>
              <a:gd name="T36" fmla="*/ 87 w 263"/>
              <a:gd name="T37" fmla="*/ 230 h 304"/>
              <a:gd name="T38" fmla="*/ 186 w 263"/>
              <a:gd name="T39" fmla="*/ 304 h 304"/>
              <a:gd name="T40" fmla="*/ 192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2" y="304"/>
                </a:moveTo>
                <a:lnTo>
                  <a:pt x="192" y="294"/>
                </a:lnTo>
                <a:lnTo>
                  <a:pt x="260" y="205"/>
                </a:lnTo>
                <a:lnTo>
                  <a:pt x="260" y="208"/>
                </a:lnTo>
                <a:lnTo>
                  <a:pt x="237" y="179"/>
                </a:lnTo>
                <a:lnTo>
                  <a:pt x="237" y="67"/>
                </a:lnTo>
                <a:lnTo>
                  <a:pt x="263" y="29"/>
                </a:lnTo>
                <a:lnTo>
                  <a:pt x="218" y="32"/>
                </a:lnTo>
                <a:lnTo>
                  <a:pt x="116" y="45"/>
                </a:lnTo>
                <a:lnTo>
                  <a:pt x="116" y="0"/>
                </a:lnTo>
                <a:lnTo>
                  <a:pt x="87" y="13"/>
                </a:lnTo>
                <a:lnTo>
                  <a:pt x="80" y="13"/>
                </a:lnTo>
                <a:lnTo>
                  <a:pt x="29" y="48"/>
                </a:lnTo>
                <a:lnTo>
                  <a:pt x="29" y="51"/>
                </a:lnTo>
                <a:lnTo>
                  <a:pt x="29" y="54"/>
                </a:lnTo>
                <a:lnTo>
                  <a:pt x="58" y="109"/>
                </a:lnTo>
                <a:lnTo>
                  <a:pt x="0" y="169"/>
                </a:lnTo>
                <a:lnTo>
                  <a:pt x="58" y="221"/>
                </a:lnTo>
                <a:lnTo>
                  <a:pt x="87" y="230"/>
                </a:lnTo>
                <a:lnTo>
                  <a:pt x="186" y="304"/>
                </a:lnTo>
                <a:lnTo>
                  <a:pt x="192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1" name="Freeform 1282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3 w 263"/>
              <a:gd name="T1" fmla="*/ 304 h 304"/>
              <a:gd name="T2" fmla="*/ 193 w 263"/>
              <a:gd name="T3" fmla="*/ 294 h 304"/>
              <a:gd name="T4" fmla="*/ 260 w 263"/>
              <a:gd name="T5" fmla="*/ 204 h 304"/>
              <a:gd name="T6" fmla="*/ 260 w 263"/>
              <a:gd name="T7" fmla="*/ 209 h 304"/>
              <a:gd name="T8" fmla="*/ 238 w 263"/>
              <a:gd name="T9" fmla="*/ 179 h 304"/>
              <a:gd name="T10" fmla="*/ 238 w 263"/>
              <a:gd name="T11" fmla="*/ 67 h 304"/>
              <a:gd name="T12" fmla="*/ 263 w 263"/>
              <a:gd name="T13" fmla="*/ 30 h 304"/>
              <a:gd name="T14" fmla="*/ 218 w 263"/>
              <a:gd name="T15" fmla="*/ 32 h 304"/>
              <a:gd name="T16" fmla="*/ 118 w 263"/>
              <a:gd name="T17" fmla="*/ 45 h 304"/>
              <a:gd name="T18" fmla="*/ 118 w 263"/>
              <a:gd name="T19" fmla="*/ 0 h 304"/>
              <a:gd name="T20" fmla="*/ 88 w 263"/>
              <a:gd name="T21" fmla="*/ 15 h 304"/>
              <a:gd name="T22" fmla="*/ 80 w 263"/>
              <a:gd name="T23" fmla="*/ 15 h 304"/>
              <a:gd name="T24" fmla="*/ 30 w 263"/>
              <a:gd name="T25" fmla="*/ 50 h 304"/>
              <a:gd name="T26" fmla="*/ 30 w 263"/>
              <a:gd name="T27" fmla="*/ 52 h 304"/>
              <a:gd name="T28" fmla="*/ 30 w 263"/>
              <a:gd name="T29" fmla="*/ 55 h 304"/>
              <a:gd name="T30" fmla="*/ 58 w 263"/>
              <a:gd name="T31" fmla="*/ 110 h 304"/>
              <a:gd name="T32" fmla="*/ 0 w 263"/>
              <a:gd name="T33" fmla="*/ 169 h 304"/>
              <a:gd name="T34" fmla="*/ 58 w 263"/>
              <a:gd name="T35" fmla="*/ 222 h 304"/>
              <a:gd name="T36" fmla="*/ 88 w 263"/>
              <a:gd name="T37" fmla="*/ 229 h 304"/>
              <a:gd name="T38" fmla="*/ 188 w 263"/>
              <a:gd name="T39" fmla="*/ 304 h 304"/>
              <a:gd name="T40" fmla="*/ 193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3" y="304"/>
                </a:moveTo>
                <a:lnTo>
                  <a:pt x="193" y="294"/>
                </a:lnTo>
                <a:lnTo>
                  <a:pt x="260" y="204"/>
                </a:lnTo>
                <a:lnTo>
                  <a:pt x="260" y="209"/>
                </a:lnTo>
                <a:lnTo>
                  <a:pt x="238" y="179"/>
                </a:lnTo>
                <a:lnTo>
                  <a:pt x="238" y="67"/>
                </a:lnTo>
                <a:lnTo>
                  <a:pt x="263" y="30"/>
                </a:lnTo>
                <a:lnTo>
                  <a:pt x="218" y="32"/>
                </a:lnTo>
                <a:lnTo>
                  <a:pt x="118" y="45"/>
                </a:lnTo>
                <a:lnTo>
                  <a:pt x="118" y="0"/>
                </a:lnTo>
                <a:lnTo>
                  <a:pt x="88" y="15"/>
                </a:lnTo>
                <a:lnTo>
                  <a:pt x="80" y="15"/>
                </a:lnTo>
                <a:lnTo>
                  <a:pt x="30" y="50"/>
                </a:lnTo>
                <a:lnTo>
                  <a:pt x="30" y="52"/>
                </a:lnTo>
                <a:lnTo>
                  <a:pt x="30" y="55"/>
                </a:lnTo>
                <a:lnTo>
                  <a:pt x="58" y="110"/>
                </a:lnTo>
                <a:lnTo>
                  <a:pt x="0" y="169"/>
                </a:lnTo>
                <a:lnTo>
                  <a:pt x="58" y="222"/>
                </a:lnTo>
                <a:lnTo>
                  <a:pt x="88" y="229"/>
                </a:lnTo>
                <a:lnTo>
                  <a:pt x="188" y="304"/>
                </a:lnTo>
                <a:lnTo>
                  <a:pt x="193" y="30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2" name="Freeform 1281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2 w 176"/>
              <a:gd name="T3" fmla="*/ 73 h 141"/>
              <a:gd name="T4" fmla="*/ 16 w 176"/>
              <a:gd name="T5" fmla="*/ 102 h 141"/>
              <a:gd name="T6" fmla="*/ 0 w 176"/>
              <a:gd name="T7" fmla="*/ 141 h 141"/>
              <a:gd name="T8" fmla="*/ 118 w 176"/>
              <a:gd name="T9" fmla="*/ 125 h 141"/>
              <a:gd name="T10" fmla="*/ 122 w 176"/>
              <a:gd name="T11" fmla="*/ 125 h 141"/>
              <a:gd name="T12" fmla="*/ 118 w 176"/>
              <a:gd name="T13" fmla="*/ 121 h 141"/>
              <a:gd name="T14" fmla="*/ 176 w 176"/>
              <a:gd name="T15" fmla="*/ 61 h 141"/>
              <a:gd name="T16" fmla="*/ 147 w 176"/>
              <a:gd name="T17" fmla="*/ 6 h 141"/>
              <a:gd name="T18" fmla="*/ 147 w 176"/>
              <a:gd name="T19" fmla="*/ 3 h 141"/>
              <a:gd name="T20" fmla="*/ 147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2" y="73"/>
                </a:lnTo>
                <a:lnTo>
                  <a:pt x="16" y="102"/>
                </a:lnTo>
                <a:lnTo>
                  <a:pt x="0" y="141"/>
                </a:lnTo>
                <a:lnTo>
                  <a:pt x="118" y="125"/>
                </a:lnTo>
                <a:lnTo>
                  <a:pt x="122" y="125"/>
                </a:lnTo>
                <a:lnTo>
                  <a:pt x="118" y="121"/>
                </a:lnTo>
                <a:lnTo>
                  <a:pt x="176" y="61"/>
                </a:lnTo>
                <a:lnTo>
                  <a:pt x="147" y="6"/>
                </a:lnTo>
                <a:lnTo>
                  <a:pt x="147" y="3"/>
                </a:lnTo>
                <a:lnTo>
                  <a:pt x="147" y="0"/>
                </a:lnTo>
                <a:lnTo>
                  <a:pt x="35" y="3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3" name="Freeform 1280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3 w 176"/>
              <a:gd name="T3" fmla="*/ 73 h 141"/>
              <a:gd name="T4" fmla="*/ 15 w 176"/>
              <a:gd name="T5" fmla="*/ 101 h 141"/>
              <a:gd name="T6" fmla="*/ 0 w 176"/>
              <a:gd name="T7" fmla="*/ 141 h 141"/>
              <a:gd name="T8" fmla="*/ 118 w 176"/>
              <a:gd name="T9" fmla="*/ 126 h 141"/>
              <a:gd name="T10" fmla="*/ 123 w 176"/>
              <a:gd name="T11" fmla="*/ 126 h 141"/>
              <a:gd name="T12" fmla="*/ 118 w 176"/>
              <a:gd name="T13" fmla="*/ 121 h 141"/>
              <a:gd name="T14" fmla="*/ 176 w 176"/>
              <a:gd name="T15" fmla="*/ 60 h 141"/>
              <a:gd name="T16" fmla="*/ 148 w 176"/>
              <a:gd name="T17" fmla="*/ 5 h 141"/>
              <a:gd name="T18" fmla="*/ 148 w 176"/>
              <a:gd name="T19" fmla="*/ 3 h 141"/>
              <a:gd name="T20" fmla="*/ 148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3" y="73"/>
                </a:lnTo>
                <a:lnTo>
                  <a:pt x="15" y="101"/>
                </a:lnTo>
                <a:lnTo>
                  <a:pt x="0" y="141"/>
                </a:lnTo>
                <a:lnTo>
                  <a:pt x="118" y="126"/>
                </a:lnTo>
                <a:lnTo>
                  <a:pt x="123" y="126"/>
                </a:lnTo>
                <a:lnTo>
                  <a:pt x="118" y="121"/>
                </a:lnTo>
                <a:lnTo>
                  <a:pt x="176" y="60"/>
                </a:lnTo>
                <a:lnTo>
                  <a:pt x="148" y="5"/>
                </a:lnTo>
                <a:lnTo>
                  <a:pt x="148" y="3"/>
                </a:lnTo>
                <a:lnTo>
                  <a:pt x="148" y="0"/>
                </a:lnTo>
                <a:lnTo>
                  <a:pt x="35" y="3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4" name="Freeform 1279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5 h 74"/>
              <a:gd name="T4" fmla="*/ 3 w 48"/>
              <a:gd name="T5" fmla="*/ 74 h 74"/>
              <a:gd name="T6" fmla="*/ 48 w 48"/>
              <a:gd name="T7" fmla="*/ 71 h 74"/>
              <a:gd name="T8" fmla="*/ 48 w 48"/>
              <a:gd name="T9" fmla="*/ 0 h 74"/>
              <a:gd name="T10" fmla="*/ 3 w 48"/>
              <a:gd name="T11" fmla="*/ 4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5"/>
                </a:lnTo>
                <a:lnTo>
                  <a:pt x="3" y="74"/>
                </a:lnTo>
                <a:lnTo>
                  <a:pt x="48" y="71"/>
                </a:lnTo>
                <a:lnTo>
                  <a:pt x="48" y="0"/>
                </a:lnTo>
                <a:lnTo>
                  <a:pt x="3" y="4"/>
                </a:lnTo>
                <a:lnTo>
                  <a:pt x="3" y="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5" name="Freeform 1278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4 h 74"/>
              <a:gd name="T4" fmla="*/ 3 w 48"/>
              <a:gd name="T5" fmla="*/ 74 h 74"/>
              <a:gd name="T6" fmla="*/ 48 w 48"/>
              <a:gd name="T7" fmla="*/ 72 h 74"/>
              <a:gd name="T8" fmla="*/ 48 w 48"/>
              <a:gd name="T9" fmla="*/ 0 h 74"/>
              <a:gd name="T10" fmla="*/ 3 w 48"/>
              <a:gd name="T11" fmla="*/ 5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4"/>
                </a:lnTo>
                <a:lnTo>
                  <a:pt x="3" y="74"/>
                </a:lnTo>
                <a:lnTo>
                  <a:pt x="48" y="72"/>
                </a:lnTo>
                <a:lnTo>
                  <a:pt x="48" y="0"/>
                </a:lnTo>
                <a:lnTo>
                  <a:pt x="3" y="5"/>
                </a:lnTo>
                <a:lnTo>
                  <a:pt x="3" y="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6" name="Freeform 1277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2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39 w 55"/>
              <a:gd name="T9" fmla="*/ 0 h 38"/>
              <a:gd name="T10" fmla="*/ 42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2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39" y="0"/>
                </a:lnTo>
                <a:lnTo>
                  <a:pt x="42" y="3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7" name="Freeform 1276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3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40 w 55"/>
              <a:gd name="T9" fmla="*/ 0 h 38"/>
              <a:gd name="T10" fmla="*/ 43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3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40" y="0"/>
                </a:lnTo>
                <a:lnTo>
                  <a:pt x="43" y="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8" name="Freeform 1275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4 h 365"/>
              <a:gd name="T2" fmla="*/ 319 w 345"/>
              <a:gd name="T3" fmla="*/ 125 h 365"/>
              <a:gd name="T4" fmla="*/ 342 w 345"/>
              <a:gd name="T5" fmla="*/ 93 h 365"/>
              <a:gd name="T6" fmla="*/ 319 w 345"/>
              <a:gd name="T7" fmla="*/ 125 h 365"/>
              <a:gd name="T8" fmla="*/ 319 w 345"/>
              <a:gd name="T9" fmla="*/ 135 h 365"/>
              <a:gd name="T10" fmla="*/ 313 w 345"/>
              <a:gd name="T11" fmla="*/ 135 h 365"/>
              <a:gd name="T12" fmla="*/ 214 w 345"/>
              <a:gd name="T13" fmla="*/ 61 h 365"/>
              <a:gd name="T14" fmla="*/ 185 w 345"/>
              <a:gd name="T15" fmla="*/ 52 h 365"/>
              <a:gd name="T16" fmla="*/ 127 w 345"/>
              <a:gd name="T17" fmla="*/ 0 h 365"/>
              <a:gd name="T18" fmla="*/ 131 w 345"/>
              <a:gd name="T19" fmla="*/ 4 h 365"/>
              <a:gd name="T20" fmla="*/ 127 w 345"/>
              <a:gd name="T21" fmla="*/ 4 h 365"/>
              <a:gd name="T22" fmla="*/ 54 w 345"/>
              <a:gd name="T23" fmla="*/ 16 h 365"/>
              <a:gd name="T24" fmla="*/ 54 w 345"/>
              <a:gd name="T25" fmla="*/ 87 h 365"/>
              <a:gd name="T26" fmla="*/ 44 w 345"/>
              <a:gd name="T27" fmla="*/ 87 h 365"/>
              <a:gd name="T28" fmla="*/ 51 w 345"/>
              <a:gd name="T29" fmla="*/ 87 h 365"/>
              <a:gd name="T30" fmla="*/ 54 w 345"/>
              <a:gd name="T31" fmla="*/ 90 h 365"/>
              <a:gd name="T32" fmla="*/ 67 w 345"/>
              <a:gd name="T33" fmla="*/ 125 h 365"/>
              <a:gd name="T34" fmla="*/ 28 w 345"/>
              <a:gd name="T35" fmla="*/ 125 h 365"/>
              <a:gd name="T36" fmla="*/ 28 w 345"/>
              <a:gd name="T37" fmla="*/ 128 h 365"/>
              <a:gd name="T38" fmla="*/ 0 w 345"/>
              <a:gd name="T39" fmla="*/ 173 h 365"/>
              <a:gd name="T40" fmla="*/ 47 w 345"/>
              <a:gd name="T41" fmla="*/ 256 h 365"/>
              <a:gd name="T42" fmla="*/ 92 w 345"/>
              <a:gd name="T43" fmla="*/ 260 h 365"/>
              <a:gd name="T44" fmla="*/ 121 w 345"/>
              <a:gd name="T45" fmla="*/ 298 h 365"/>
              <a:gd name="T46" fmla="*/ 153 w 345"/>
              <a:gd name="T47" fmla="*/ 304 h 365"/>
              <a:gd name="T48" fmla="*/ 163 w 345"/>
              <a:gd name="T49" fmla="*/ 346 h 365"/>
              <a:gd name="T50" fmla="*/ 214 w 345"/>
              <a:gd name="T51" fmla="*/ 362 h 365"/>
              <a:gd name="T52" fmla="*/ 284 w 345"/>
              <a:gd name="T53" fmla="*/ 365 h 365"/>
              <a:gd name="T54" fmla="*/ 345 w 345"/>
              <a:gd name="T55" fmla="*/ 304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4"/>
                </a:moveTo>
                <a:lnTo>
                  <a:pt x="319" y="125"/>
                </a:lnTo>
                <a:lnTo>
                  <a:pt x="342" y="93"/>
                </a:lnTo>
                <a:lnTo>
                  <a:pt x="319" y="125"/>
                </a:lnTo>
                <a:lnTo>
                  <a:pt x="319" y="135"/>
                </a:lnTo>
                <a:lnTo>
                  <a:pt x="313" y="135"/>
                </a:lnTo>
                <a:lnTo>
                  <a:pt x="214" y="61"/>
                </a:lnTo>
                <a:lnTo>
                  <a:pt x="185" y="52"/>
                </a:lnTo>
                <a:lnTo>
                  <a:pt x="127" y="0"/>
                </a:lnTo>
                <a:lnTo>
                  <a:pt x="131" y="4"/>
                </a:lnTo>
                <a:lnTo>
                  <a:pt x="127" y="4"/>
                </a:lnTo>
                <a:lnTo>
                  <a:pt x="54" y="16"/>
                </a:lnTo>
                <a:lnTo>
                  <a:pt x="54" y="87"/>
                </a:lnTo>
                <a:lnTo>
                  <a:pt x="44" y="87"/>
                </a:lnTo>
                <a:lnTo>
                  <a:pt x="51" y="87"/>
                </a:lnTo>
                <a:lnTo>
                  <a:pt x="54" y="90"/>
                </a:lnTo>
                <a:lnTo>
                  <a:pt x="67" y="125"/>
                </a:lnTo>
                <a:lnTo>
                  <a:pt x="28" y="125"/>
                </a:lnTo>
                <a:lnTo>
                  <a:pt x="28" y="128"/>
                </a:lnTo>
                <a:lnTo>
                  <a:pt x="0" y="173"/>
                </a:lnTo>
                <a:lnTo>
                  <a:pt x="47" y="256"/>
                </a:lnTo>
                <a:lnTo>
                  <a:pt x="92" y="260"/>
                </a:lnTo>
                <a:lnTo>
                  <a:pt x="121" y="298"/>
                </a:lnTo>
                <a:lnTo>
                  <a:pt x="153" y="304"/>
                </a:lnTo>
                <a:lnTo>
                  <a:pt x="163" y="346"/>
                </a:lnTo>
                <a:lnTo>
                  <a:pt x="214" y="362"/>
                </a:lnTo>
                <a:lnTo>
                  <a:pt x="284" y="365"/>
                </a:lnTo>
                <a:lnTo>
                  <a:pt x="345" y="30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9" name="Freeform 1274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5 h 365"/>
              <a:gd name="T2" fmla="*/ 320 w 345"/>
              <a:gd name="T3" fmla="*/ 125 h 365"/>
              <a:gd name="T4" fmla="*/ 343 w 345"/>
              <a:gd name="T5" fmla="*/ 93 h 365"/>
              <a:gd name="T6" fmla="*/ 320 w 345"/>
              <a:gd name="T7" fmla="*/ 125 h 365"/>
              <a:gd name="T8" fmla="*/ 320 w 345"/>
              <a:gd name="T9" fmla="*/ 135 h 365"/>
              <a:gd name="T10" fmla="*/ 315 w 345"/>
              <a:gd name="T11" fmla="*/ 135 h 365"/>
              <a:gd name="T12" fmla="*/ 215 w 345"/>
              <a:gd name="T13" fmla="*/ 60 h 365"/>
              <a:gd name="T14" fmla="*/ 185 w 345"/>
              <a:gd name="T15" fmla="*/ 53 h 365"/>
              <a:gd name="T16" fmla="*/ 128 w 345"/>
              <a:gd name="T17" fmla="*/ 0 h 365"/>
              <a:gd name="T18" fmla="*/ 133 w 345"/>
              <a:gd name="T19" fmla="*/ 5 h 365"/>
              <a:gd name="T20" fmla="*/ 128 w 345"/>
              <a:gd name="T21" fmla="*/ 5 h 365"/>
              <a:gd name="T22" fmla="*/ 55 w 345"/>
              <a:gd name="T23" fmla="*/ 15 h 365"/>
              <a:gd name="T24" fmla="*/ 55 w 345"/>
              <a:gd name="T25" fmla="*/ 88 h 365"/>
              <a:gd name="T26" fmla="*/ 45 w 345"/>
              <a:gd name="T27" fmla="*/ 88 h 365"/>
              <a:gd name="T28" fmla="*/ 53 w 345"/>
              <a:gd name="T29" fmla="*/ 88 h 365"/>
              <a:gd name="T30" fmla="*/ 55 w 345"/>
              <a:gd name="T31" fmla="*/ 90 h 365"/>
              <a:gd name="T32" fmla="*/ 68 w 345"/>
              <a:gd name="T33" fmla="*/ 125 h 365"/>
              <a:gd name="T34" fmla="*/ 30 w 345"/>
              <a:gd name="T35" fmla="*/ 125 h 365"/>
              <a:gd name="T36" fmla="*/ 30 w 345"/>
              <a:gd name="T37" fmla="*/ 128 h 365"/>
              <a:gd name="T38" fmla="*/ 0 w 345"/>
              <a:gd name="T39" fmla="*/ 173 h 365"/>
              <a:gd name="T40" fmla="*/ 48 w 345"/>
              <a:gd name="T41" fmla="*/ 255 h 365"/>
              <a:gd name="T42" fmla="*/ 93 w 345"/>
              <a:gd name="T43" fmla="*/ 260 h 365"/>
              <a:gd name="T44" fmla="*/ 123 w 345"/>
              <a:gd name="T45" fmla="*/ 298 h 365"/>
              <a:gd name="T46" fmla="*/ 155 w 345"/>
              <a:gd name="T47" fmla="*/ 305 h 365"/>
              <a:gd name="T48" fmla="*/ 165 w 345"/>
              <a:gd name="T49" fmla="*/ 345 h 365"/>
              <a:gd name="T50" fmla="*/ 215 w 345"/>
              <a:gd name="T51" fmla="*/ 363 h 365"/>
              <a:gd name="T52" fmla="*/ 285 w 345"/>
              <a:gd name="T53" fmla="*/ 365 h 365"/>
              <a:gd name="T54" fmla="*/ 345 w 345"/>
              <a:gd name="T55" fmla="*/ 30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5"/>
                </a:moveTo>
                <a:lnTo>
                  <a:pt x="320" y="125"/>
                </a:lnTo>
                <a:lnTo>
                  <a:pt x="343" y="93"/>
                </a:lnTo>
                <a:lnTo>
                  <a:pt x="320" y="125"/>
                </a:lnTo>
                <a:lnTo>
                  <a:pt x="320" y="135"/>
                </a:lnTo>
                <a:lnTo>
                  <a:pt x="315" y="135"/>
                </a:lnTo>
                <a:lnTo>
                  <a:pt x="215" y="60"/>
                </a:lnTo>
                <a:lnTo>
                  <a:pt x="185" y="53"/>
                </a:lnTo>
                <a:lnTo>
                  <a:pt x="128" y="0"/>
                </a:lnTo>
                <a:lnTo>
                  <a:pt x="133" y="5"/>
                </a:lnTo>
                <a:lnTo>
                  <a:pt x="128" y="5"/>
                </a:lnTo>
                <a:lnTo>
                  <a:pt x="55" y="15"/>
                </a:lnTo>
                <a:lnTo>
                  <a:pt x="55" y="88"/>
                </a:lnTo>
                <a:lnTo>
                  <a:pt x="45" y="88"/>
                </a:lnTo>
                <a:lnTo>
                  <a:pt x="53" y="88"/>
                </a:lnTo>
                <a:lnTo>
                  <a:pt x="55" y="90"/>
                </a:lnTo>
                <a:lnTo>
                  <a:pt x="68" y="125"/>
                </a:lnTo>
                <a:lnTo>
                  <a:pt x="30" y="125"/>
                </a:lnTo>
                <a:lnTo>
                  <a:pt x="30" y="128"/>
                </a:lnTo>
                <a:lnTo>
                  <a:pt x="0" y="173"/>
                </a:lnTo>
                <a:lnTo>
                  <a:pt x="48" y="255"/>
                </a:lnTo>
                <a:lnTo>
                  <a:pt x="93" y="260"/>
                </a:lnTo>
                <a:lnTo>
                  <a:pt x="123" y="298"/>
                </a:lnTo>
                <a:lnTo>
                  <a:pt x="155" y="305"/>
                </a:lnTo>
                <a:lnTo>
                  <a:pt x="165" y="345"/>
                </a:lnTo>
                <a:lnTo>
                  <a:pt x="215" y="363"/>
                </a:lnTo>
                <a:lnTo>
                  <a:pt x="285" y="365"/>
                </a:lnTo>
                <a:lnTo>
                  <a:pt x="345" y="30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0" name="Freeform 1273"/>
          <p:cNvSpPr>
            <a:spLocks/>
          </p:cNvSpPr>
          <p:nvPr/>
        </p:nvSpPr>
        <p:spPr bwMode="auto">
          <a:xfrm>
            <a:off x="5202555" y="5814872"/>
            <a:ext cx="105912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8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6 w 106"/>
              <a:gd name="T11" fmla="*/ 3 h 214"/>
              <a:gd name="T12" fmla="*/ 29 w 106"/>
              <a:gd name="T13" fmla="*/ 0 h 214"/>
              <a:gd name="T14" fmla="*/ 61 w 106"/>
              <a:gd name="T15" fmla="*/ 6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8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6" y="3"/>
                </a:lnTo>
                <a:lnTo>
                  <a:pt x="29" y="0"/>
                </a:lnTo>
                <a:lnTo>
                  <a:pt x="61" y="6"/>
                </a:lnTo>
                <a:lnTo>
                  <a:pt x="71" y="45"/>
                </a:lnTo>
                <a:lnTo>
                  <a:pt x="64" y="45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1" name="Freeform 1272"/>
          <p:cNvSpPr>
            <a:spLocks/>
          </p:cNvSpPr>
          <p:nvPr/>
        </p:nvSpPr>
        <p:spPr bwMode="auto">
          <a:xfrm>
            <a:off x="5202555" y="5814872"/>
            <a:ext cx="108433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7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7 w 106"/>
              <a:gd name="T11" fmla="*/ 2 h 214"/>
              <a:gd name="T12" fmla="*/ 30 w 106"/>
              <a:gd name="T13" fmla="*/ 0 h 214"/>
              <a:gd name="T14" fmla="*/ 62 w 106"/>
              <a:gd name="T15" fmla="*/ 7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7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7" y="2"/>
                </a:lnTo>
                <a:lnTo>
                  <a:pt x="30" y="0"/>
                </a:lnTo>
                <a:lnTo>
                  <a:pt x="62" y="7"/>
                </a:lnTo>
                <a:lnTo>
                  <a:pt x="71" y="45"/>
                </a:lnTo>
                <a:lnTo>
                  <a:pt x="64" y="4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2" name="Freeform 1271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5 h 234"/>
              <a:gd name="T4" fmla="*/ 198 w 368"/>
              <a:gd name="T5" fmla="*/ 189 h 234"/>
              <a:gd name="T6" fmla="*/ 144 w 368"/>
              <a:gd name="T7" fmla="*/ 227 h 234"/>
              <a:gd name="T8" fmla="*/ 102 w 368"/>
              <a:gd name="T9" fmla="*/ 208 h 234"/>
              <a:gd name="T10" fmla="*/ 51 w 368"/>
              <a:gd name="T11" fmla="*/ 234 h 234"/>
              <a:gd name="T12" fmla="*/ 0 w 368"/>
              <a:gd name="T13" fmla="*/ 154 h 234"/>
              <a:gd name="T14" fmla="*/ 45 w 368"/>
              <a:gd name="T15" fmla="*/ 83 h 234"/>
              <a:gd name="T16" fmla="*/ 115 w 368"/>
              <a:gd name="T17" fmla="*/ 83 h 234"/>
              <a:gd name="T18" fmla="*/ 121 w 368"/>
              <a:gd name="T19" fmla="*/ 61 h 234"/>
              <a:gd name="T20" fmla="*/ 150 w 368"/>
              <a:gd name="T21" fmla="*/ 58 h 234"/>
              <a:gd name="T22" fmla="*/ 259 w 368"/>
              <a:gd name="T23" fmla="*/ 10 h 234"/>
              <a:gd name="T24" fmla="*/ 259 w 368"/>
              <a:gd name="T25" fmla="*/ 0 h 234"/>
              <a:gd name="T26" fmla="*/ 259 w 368"/>
              <a:gd name="T27" fmla="*/ 10 h 234"/>
              <a:gd name="T28" fmla="*/ 278 w 368"/>
              <a:gd name="T29" fmla="*/ 10 h 234"/>
              <a:gd name="T30" fmla="*/ 358 w 368"/>
              <a:gd name="T31" fmla="*/ 99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5"/>
                </a:lnTo>
                <a:lnTo>
                  <a:pt x="198" y="189"/>
                </a:lnTo>
                <a:lnTo>
                  <a:pt x="144" y="227"/>
                </a:lnTo>
                <a:lnTo>
                  <a:pt x="102" y="208"/>
                </a:lnTo>
                <a:lnTo>
                  <a:pt x="51" y="234"/>
                </a:lnTo>
                <a:lnTo>
                  <a:pt x="0" y="154"/>
                </a:lnTo>
                <a:lnTo>
                  <a:pt x="45" y="83"/>
                </a:lnTo>
                <a:lnTo>
                  <a:pt x="115" y="83"/>
                </a:lnTo>
                <a:lnTo>
                  <a:pt x="121" y="61"/>
                </a:lnTo>
                <a:lnTo>
                  <a:pt x="150" y="58"/>
                </a:lnTo>
                <a:lnTo>
                  <a:pt x="259" y="10"/>
                </a:lnTo>
                <a:lnTo>
                  <a:pt x="259" y="0"/>
                </a:lnTo>
                <a:lnTo>
                  <a:pt x="259" y="10"/>
                </a:lnTo>
                <a:lnTo>
                  <a:pt x="278" y="10"/>
                </a:lnTo>
                <a:lnTo>
                  <a:pt x="358" y="99"/>
                </a:lnTo>
                <a:lnTo>
                  <a:pt x="365" y="167"/>
                </a:lnTo>
                <a:lnTo>
                  <a:pt x="368" y="167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3" name="Freeform 1270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4 h 234"/>
              <a:gd name="T4" fmla="*/ 198 w 368"/>
              <a:gd name="T5" fmla="*/ 189 h 234"/>
              <a:gd name="T6" fmla="*/ 143 w 368"/>
              <a:gd name="T7" fmla="*/ 227 h 234"/>
              <a:gd name="T8" fmla="*/ 100 w 368"/>
              <a:gd name="T9" fmla="*/ 209 h 234"/>
              <a:gd name="T10" fmla="*/ 50 w 368"/>
              <a:gd name="T11" fmla="*/ 234 h 234"/>
              <a:gd name="T12" fmla="*/ 0 w 368"/>
              <a:gd name="T13" fmla="*/ 154 h 234"/>
              <a:gd name="T14" fmla="*/ 45 w 368"/>
              <a:gd name="T15" fmla="*/ 85 h 234"/>
              <a:gd name="T16" fmla="*/ 115 w 368"/>
              <a:gd name="T17" fmla="*/ 85 h 234"/>
              <a:gd name="T18" fmla="*/ 120 w 368"/>
              <a:gd name="T19" fmla="*/ 62 h 234"/>
              <a:gd name="T20" fmla="*/ 150 w 368"/>
              <a:gd name="T21" fmla="*/ 60 h 234"/>
              <a:gd name="T22" fmla="*/ 258 w 368"/>
              <a:gd name="T23" fmla="*/ 10 h 234"/>
              <a:gd name="T24" fmla="*/ 258 w 368"/>
              <a:gd name="T25" fmla="*/ 0 h 234"/>
              <a:gd name="T26" fmla="*/ 258 w 368"/>
              <a:gd name="T27" fmla="*/ 10 h 234"/>
              <a:gd name="T28" fmla="*/ 278 w 368"/>
              <a:gd name="T29" fmla="*/ 10 h 234"/>
              <a:gd name="T30" fmla="*/ 358 w 368"/>
              <a:gd name="T31" fmla="*/ 100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4"/>
                </a:lnTo>
                <a:lnTo>
                  <a:pt x="198" y="189"/>
                </a:lnTo>
                <a:lnTo>
                  <a:pt x="143" y="227"/>
                </a:lnTo>
                <a:lnTo>
                  <a:pt x="100" y="209"/>
                </a:lnTo>
                <a:lnTo>
                  <a:pt x="50" y="234"/>
                </a:lnTo>
                <a:lnTo>
                  <a:pt x="0" y="154"/>
                </a:lnTo>
                <a:lnTo>
                  <a:pt x="45" y="85"/>
                </a:lnTo>
                <a:lnTo>
                  <a:pt x="115" y="85"/>
                </a:lnTo>
                <a:lnTo>
                  <a:pt x="120" y="62"/>
                </a:lnTo>
                <a:lnTo>
                  <a:pt x="150" y="60"/>
                </a:lnTo>
                <a:lnTo>
                  <a:pt x="258" y="10"/>
                </a:lnTo>
                <a:lnTo>
                  <a:pt x="258" y="0"/>
                </a:lnTo>
                <a:lnTo>
                  <a:pt x="258" y="10"/>
                </a:lnTo>
                <a:lnTo>
                  <a:pt x="278" y="10"/>
                </a:lnTo>
                <a:lnTo>
                  <a:pt x="358" y="100"/>
                </a:lnTo>
                <a:lnTo>
                  <a:pt x="365" y="167"/>
                </a:lnTo>
                <a:lnTo>
                  <a:pt x="368" y="167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4" name="Freeform 1269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4 h 317"/>
              <a:gd name="T2" fmla="*/ 51 w 224"/>
              <a:gd name="T3" fmla="*/ 304 h 317"/>
              <a:gd name="T4" fmla="*/ 51 w 224"/>
              <a:gd name="T5" fmla="*/ 311 h 317"/>
              <a:gd name="T6" fmla="*/ 202 w 224"/>
              <a:gd name="T7" fmla="*/ 317 h 317"/>
              <a:gd name="T8" fmla="*/ 218 w 224"/>
              <a:gd name="T9" fmla="*/ 295 h 317"/>
              <a:gd name="T10" fmla="*/ 173 w 224"/>
              <a:gd name="T11" fmla="*/ 215 h 317"/>
              <a:gd name="T12" fmla="*/ 218 w 224"/>
              <a:gd name="T13" fmla="*/ 144 h 317"/>
              <a:gd name="T14" fmla="*/ 198 w 224"/>
              <a:gd name="T15" fmla="*/ 109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29 w 224"/>
              <a:gd name="T23" fmla="*/ 167 h 317"/>
              <a:gd name="T24" fmla="*/ 0 w 224"/>
              <a:gd name="T25" fmla="*/ 23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4"/>
                </a:moveTo>
                <a:lnTo>
                  <a:pt x="51" y="304"/>
                </a:lnTo>
                <a:lnTo>
                  <a:pt x="51" y="311"/>
                </a:lnTo>
                <a:lnTo>
                  <a:pt x="202" y="317"/>
                </a:lnTo>
                <a:lnTo>
                  <a:pt x="218" y="295"/>
                </a:lnTo>
                <a:lnTo>
                  <a:pt x="173" y="215"/>
                </a:lnTo>
                <a:lnTo>
                  <a:pt x="218" y="144"/>
                </a:lnTo>
                <a:lnTo>
                  <a:pt x="198" y="109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29" y="167"/>
                </a:lnTo>
                <a:lnTo>
                  <a:pt x="0" y="23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5" name="Freeform 1268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5 h 317"/>
              <a:gd name="T2" fmla="*/ 52 w 224"/>
              <a:gd name="T3" fmla="*/ 305 h 317"/>
              <a:gd name="T4" fmla="*/ 52 w 224"/>
              <a:gd name="T5" fmla="*/ 310 h 317"/>
              <a:gd name="T6" fmla="*/ 202 w 224"/>
              <a:gd name="T7" fmla="*/ 317 h 317"/>
              <a:gd name="T8" fmla="*/ 219 w 224"/>
              <a:gd name="T9" fmla="*/ 295 h 317"/>
              <a:gd name="T10" fmla="*/ 174 w 224"/>
              <a:gd name="T11" fmla="*/ 215 h 317"/>
              <a:gd name="T12" fmla="*/ 219 w 224"/>
              <a:gd name="T13" fmla="*/ 145 h 317"/>
              <a:gd name="T14" fmla="*/ 199 w 224"/>
              <a:gd name="T15" fmla="*/ 110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30 w 224"/>
              <a:gd name="T23" fmla="*/ 167 h 317"/>
              <a:gd name="T24" fmla="*/ 0 w 224"/>
              <a:gd name="T25" fmla="*/ 23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5"/>
                </a:moveTo>
                <a:lnTo>
                  <a:pt x="52" y="305"/>
                </a:lnTo>
                <a:lnTo>
                  <a:pt x="52" y="310"/>
                </a:lnTo>
                <a:lnTo>
                  <a:pt x="202" y="317"/>
                </a:lnTo>
                <a:lnTo>
                  <a:pt x="219" y="295"/>
                </a:lnTo>
                <a:lnTo>
                  <a:pt x="174" y="215"/>
                </a:lnTo>
                <a:lnTo>
                  <a:pt x="219" y="145"/>
                </a:lnTo>
                <a:lnTo>
                  <a:pt x="199" y="110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30" y="167"/>
                </a:lnTo>
                <a:lnTo>
                  <a:pt x="0" y="23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6" name="Freeform 1267"/>
          <p:cNvSpPr>
            <a:spLocks/>
          </p:cNvSpPr>
          <p:nvPr/>
        </p:nvSpPr>
        <p:spPr bwMode="auto">
          <a:xfrm>
            <a:off x="4478821" y="5418962"/>
            <a:ext cx="65565" cy="65565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8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7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8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7"/>
                </a:lnTo>
                <a:lnTo>
                  <a:pt x="28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7" name="Freeform 1266"/>
          <p:cNvSpPr>
            <a:spLocks/>
          </p:cNvSpPr>
          <p:nvPr/>
        </p:nvSpPr>
        <p:spPr bwMode="auto">
          <a:xfrm>
            <a:off x="4478821" y="5418962"/>
            <a:ext cx="63044" cy="63044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9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5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9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5"/>
                </a:lnTo>
                <a:lnTo>
                  <a:pt x="28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8" name="Freeform 1265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6 w 159"/>
              <a:gd name="T1" fmla="*/ 48 h 176"/>
              <a:gd name="T2" fmla="*/ 0 w 159"/>
              <a:gd name="T3" fmla="*/ 77 h 176"/>
              <a:gd name="T4" fmla="*/ 0 w 159"/>
              <a:gd name="T5" fmla="*/ 118 h 176"/>
              <a:gd name="T6" fmla="*/ 54 w 159"/>
              <a:gd name="T7" fmla="*/ 176 h 176"/>
              <a:gd name="T8" fmla="*/ 57 w 159"/>
              <a:gd name="T9" fmla="*/ 176 h 176"/>
              <a:gd name="T10" fmla="*/ 86 w 159"/>
              <a:gd name="T11" fmla="*/ 157 h 176"/>
              <a:gd name="T12" fmla="*/ 83 w 159"/>
              <a:gd name="T13" fmla="*/ 125 h 176"/>
              <a:gd name="T14" fmla="*/ 118 w 159"/>
              <a:gd name="T15" fmla="*/ 118 h 176"/>
              <a:gd name="T16" fmla="*/ 140 w 159"/>
              <a:gd name="T17" fmla="*/ 138 h 176"/>
              <a:gd name="T18" fmla="*/ 159 w 159"/>
              <a:gd name="T19" fmla="*/ 128 h 176"/>
              <a:gd name="T20" fmla="*/ 150 w 159"/>
              <a:gd name="T21" fmla="*/ 6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1 h 176"/>
              <a:gd name="T28" fmla="*/ 16 w 159"/>
              <a:gd name="T29" fmla="*/ 54 h 176"/>
              <a:gd name="T30" fmla="*/ 16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6" y="48"/>
                </a:moveTo>
                <a:lnTo>
                  <a:pt x="0" y="77"/>
                </a:lnTo>
                <a:lnTo>
                  <a:pt x="0" y="118"/>
                </a:lnTo>
                <a:lnTo>
                  <a:pt x="54" y="176"/>
                </a:lnTo>
                <a:lnTo>
                  <a:pt x="57" y="176"/>
                </a:lnTo>
                <a:lnTo>
                  <a:pt x="86" y="157"/>
                </a:lnTo>
                <a:lnTo>
                  <a:pt x="83" y="125"/>
                </a:lnTo>
                <a:lnTo>
                  <a:pt x="118" y="118"/>
                </a:lnTo>
                <a:lnTo>
                  <a:pt x="140" y="138"/>
                </a:lnTo>
                <a:lnTo>
                  <a:pt x="159" y="128"/>
                </a:lnTo>
                <a:lnTo>
                  <a:pt x="150" y="6"/>
                </a:lnTo>
                <a:lnTo>
                  <a:pt x="137" y="0"/>
                </a:lnTo>
                <a:lnTo>
                  <a:pt x="80" y="0"/>
                </a:lnTo>
                <a:lnTo>
                  <a:pt x="80" y="51"/>
                </a:lnTo>
                <a:lnTo>
                  <a:pt x="16" y="54"/>
                </a:lnTo>
                <a:lnTo>
                  <a:pt x="16" y="4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9" name="Freeform 1264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7 w 159"/>
              <a:gd name="T1" fmla="*/ 48 h 176"/>
              <a:gd name="T2" fmla="*/ 0 w 159"/>
              <a:gd name="T3" fmla="*/ 75 h 176"/>
              <a:gd name="T4" fmla="*/ 0 w 159"/>
              <a:gd name="T5" fmla="*/ 118 h 176"/>
              <a:gd name="T6" fmla="*/ 55 w 159"/>
              <a:gd name="T7" fmla="*/ 176 h 176"/>
              <a:gd name="T8" fmla="*/ 57 w 159"/>
              <a:gd name="T9" fmla="*/ 176 h 176"/>
              <a:gd name="T10" fmla="*/ 87 w 159"/>
              <a:gd name="T11" fmla="*/ 156 h 176"/>
              <a:gd name="T12" fmla="*/ 82 w 159"/>
              <a:gd name="T13" fmla="*/ 126 h 176"/>
              <a:gd name="T14" fmla="*/ 117 w 159"/>
              <a:gd name="T15" fmla="*/ 118 h 176"/>
              <a:gd name="T16" fmla="*/ 139 w 159"/>
              <a:gd name="T17" fmla="*/ 138 h 176"/>
              <a:gd name="T18" fmla="*/ 159 w 159"/>
              <a:gd name="T19" fmla="*/ 128 h 176"/>
              <a:gd name="T20" fmla="*/ 149 w 159"/>
              <a:gd name="T21" fmla="*/ 5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0 h 176"/>
              <a:gd name="T28" fmla="*/ 17 w 159"/>
              <a:gd name="T29" fmla="*/ 53 h 176"/>
              <a:gd name="T30" fmla="*/ 17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7" y="48"/>
                </a:moveTo>
                <a:lnTo>
                  <a:pt x="0" y="75"/>
                </a:lnTo>
                <a:lnTo>
                  <a:pt x="0" y="118"/>
                </a:lnTo>
                <a:lnTo>
                  <a:pt x="55" y="176"/>
                </a:lnTo>
                <a:lnTo>
                  <a:pt x="57" y="176"/>
                </a:lnTo>
                <a:lnTo>
                  <a:pt x="87" y="156"/>
                </a:lnTo>
                <a:lnTo>
                  <a:pt x="82" y="126"/>
                </a:lnTo>
                <a:lnTo>
                  <a:pt x="117" y="118"/>
                </a:lnTo>
                <a:lnTo>
                  <a:pt x="139" y="138"/>
                </a:lnTo>
                <a:lnTo>
                  <a:pt x="159" y="128"/>
                </a:lnTo>
                <a:lnTo>
                  <a:pt x="149" y="5"/>
                </a:lnTo>
                <a:lnTo>
                  <a:pt x="137" y="0"/>
                </a:lnTo>
                <a:lnTo>
                  <a:pt x="80" y="0"/>
                </a:lnTo>
                <a:lnTo>
                  <a:pt x="80" y="50"/>
                </a:lnTo>
                <a:lnTo>
                  <a:pt x="17" y="53"/>
                </a:lnTo>
                <a:lnTo>
                  <a:pt x="17" y="48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0" name="Freeform 1263"/>
          <p:cNvSpPr>
            <a:spLocks/>
          </p:cNvSpPr>
          <p:nvPr/>
        </p:nvSpPr>
        <p:spPr bwMode="auto">
          <a:xfrm>
            <a:off x="4506560" y="5360963"/>
            <a:ext cx="272346" cy="310171"/>
          </a:xfrm>
          <a:custGeom>
            <a:avLst/>
            <a:gdLst>
              <a:gd name="T0" fmla="*/ 0 w 269"/>
              <a:gd name="T1" fmla="*/ 230 h 307"/>
              <a:gd name="T2" fmla="*/ 71 w 269"/>
              <a:gd name="T3" fmla="*/ 307 h 307"/>
              <a:gd name="T4" fmla="*/ 106 w 269"/>
              <a:gd name="T5" fmla="*/ 272 h 307"/>
              <a:gd name="T6" fmla="*/ 202 w 269"/>
              <a:gd name="T7" fmla="*/ 237 h 307"/>
              <a:gd name="T8" fmla="*/ 199 w 269"/>
              <a:gd name="T9" fmla="*/ 163 h 307"/>
              <a:gd name="T10" fmla="*/ 243 w 269"/>
              <a:gd name="T11" fmla="*/ 141 h 307"/>
              <a:gd name="T12" fmla="*/ 237 w 269"/>
              <a:gd name="T13" fmla="*/ 67 h 307"/>
              <a:gd name="T14" fmla="*/ 269 w 269"/>
              <a:gd name="T15" fmla="*/ 38 h 307"/>
              <a:gd name="T16" fmla="*/ 266 w 269"/>
              <a:gd name="T17" fmla="*/ 41 h 307"/>
              <a:gd name="T18" fmla="*/ 224 w 269"/>
              <a:gd name="T19" fmla="*/ 22 h 307"/>
              <a:gd name="T20" fmla="*/ 173 w 269"/>
              <a:gd name="T21" fmla="*/ 48 h 307"/>
              <a:gd name="T22" fmla="*/ 141 w 269"/>
              <a:gd name="T23" fmla="*/ 0 h 307"/>
              <a:gd name="T24" fmla="*/ 167 w 269"/>
              <a:gd name="T25" fmla="*/ 48 h 307"/>
              <a:gd name="T26" fmla="*/ 151 w 269"/>
              <a:gd name="T27" fmla="*/ 70 h 307"/>
              <a:gd name="T28" fmla="*/ 77 w 269"/>
              <a:gd name="T29" fmla="*/ 67 h 307"/>
              <a:gd name="T30" fmla="*/ 93 w 269"/>
              <a:gd name="T31" fmla="*/ 67 h 307"/>
              <a:gd name="T32" fmla="*/ 106 w 269"/>
              <a:gd name="T33" fmla="*/ 73 h 307"/>
              <a:gd name="T34" fmla="*/ 115 w 269"/>
              <a:gd name="T35" fmla="*/ 195 h 307"/>
              <a:gd name="T36" fmla="*/ 96 w 269"/>
              <a:gd name="T37" fmla="*/ 205 h 307"/>
              <a:gd name="T38" fmla="*/ 74 w 269"/>
              <a:gd name="T39" fmla="*/ 185 h 307"/>
              <a:gd name="T40" fmla="*/ 39 w 269"/>
              <a:gd name="T41" fmla="*/ 192 h 307"/>
              <a:gd name="T42" fmla="*/ 42 w 269"/>
              <a:gd name="T43" fmla="*/ 224 h 307"/>
              <a:gd name="T44" fmla="*/ 13 w 269"/>
              <a:gd name="T45" fmla="*/ 243 h 307"/>
              <a:gd name="T46" fmla="*/ 10 w 269"/>
              <a:gd name="T47" fmla="*/ 243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1" y="307"/>
                </a:lnTo>
                <a:lnTo>
                  <a:pt x="106" y="272"/>
                </a:lnTo>
                <a:lnTo>
                  <a:pt x="202" y="237"/>
                </a:lnTo>
                <a:lnTo>
                  <a:pt x="199" y="163"/>
                </a:lnTo>
                <a:lnTo>
                  <a:pt x="243" y="141"/>
                </a:lnTo>
                <a:lnTo>
                  <a:pt x="237" y="67"/>
                </a:lnTo>
                <a:lnTo>
                  <a:pt x="269" y="38"/>
                </a:lnTo>
                <a:lnTo>
                  <a:pt x="266" y="41"/>
                </a:lnTo>
                <a:lnTo>
                  <a:pt x="224" y="22"/>
                </a:lnTo>
                <a:lnTo>
                  <a:pt x="173" y="48"/>
                </a:lnTo>
                <a:lnTo>
                  <a:pt x="141" y="0"/>
                </a:lnTo>
                <a:lnTo>
                  <a:pt x="167" y="48"/>
                </a:lnTo>
                <a:lnTo>
                  <a:pt x="151" y="70"/>
                </a:lnTo>
                <a:lnTo>
                  <a:pt x="77" y="67"/>
                </a:lnTo>
                <a:lnTo>
                  <a:pt x="93" y="67"/>
                </a:lnTo>
                <a:lnTo>
                  <a:pt x="106" y="73"/>
                </a:lnTo>
                <a:lnTo>
                  <a:pt x="115" y="195"/>
                </a:lnTo>
                <a:lnTo>
                  <a:pt x="96" y="205"/>
                </a:lnTo>
                <a:lnTo>
                  <a:pt x="74" y="185"/>
                </a:lnTo>
                <a:lnTo>
                  <a:pt x="39" y="192"/>
                </a:lnTo>
                <a:lnTo>
                  <a:pt x="42" y="224"/>
                </a:lnTo>
                <a:lnTo>
                  <a:pt x="13" y="243"/>
                </a:lnTo>
                <a:lnTo>
                  <a:pt x="10" y="243"/>
                </a:lnTo>
                <a:lnTo>
                  <a:pt x="0" y="23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1" name="Freeform 1262"/>
          <p:cNvSpPr>
            <a:spLocks/>
          </p:cNvSpPr>
          <p:nvPr/>
        </p:nvSpPr>
        <p:spPr bwMode="auto">
          <a:xfrm>
            <a:off x="4506560" y="5360963"/>
            <a:ext cx="269823" cy="310171"/>
          </a:xfrm>
          <a:custGeom>
            <a:avLst/>
            <a:gdLst>
              <a:gd name="T0" fmla="*/ 0 w 269"/>
              <a:gd name="T1" fmla="*/ 230 h 307"/>
              <a:gd name="T2" fmla="*/ 70 w 269"/>
              <a:gd name="T3" fmla="*/ 307 h 307"/>
              <a:gd name="T4" fmla="*/ 106 w 269"/>
              <a:gd name="T5" fmla="*/ 272 h 307"/>
              <a:gd name="T6" fmla="*/ 204 w 269"/>
              <a:gd name="T7" fmla="*/ 237 h 307"/>
              <a:gd name="T8" fmla="*/ 199 w 269"/>
              <a:gd name="T9" fmla="*/ 162 h 307"/>
              <a:gd name="T10" fmla="*/ 244 w 269"/>
              <a:gd name="T11" fmla="*/ 140 h 307"/>
              <a:gd name="T12" fmla="*/ 239 w 269"/>
              <a:gd name="T13" fmla="*/ 67 h 307"/>
              <a:gd name="T14" fmla="*/ 269 w 269"/>
              <a:gd name="T15" fmla="*/ 37 h 307"/>
              <a:gd name="T16" fmla="*/ 266 w 269"/>
              <a:gd name="T17" fmla="*/ 40 h 307"/>
              <a:gd name="T18" fmla="*/ 224 w 269"/>
              <a:gd name="T19" fmla="*/ 22 h 307"/>
              <a:gd name="T20" fmla="*/ 173 w 269"/>
              <a:gd name="T21" fmla="*/ 47 h 307"/>
              <a:gd name="T22" fmla="*/ 141 w 269"/>
              <a:gd name="T23" fmla="*/ 0 h 307"/>
              <a:gd name="T24" fmla="*/ 168 w 269"/>
              <a:gd name="T25" fmla="*/ 47 h 307"/>
              <a:gd name="T26" fmla="*/ 151 w 269"/>
              <a:gd name="T27" fmla="*/ 70 h 307"/>
              <a:gd name="T28" fmla="*/ 78 w 269"/>
              <a:gd name="T29" fmla="*/ 67 h 307"/>
              <a:gd name="T30" fmla="*/ 93 w 269"/>
              <a:gd name="T31" fmla="*/ 67 h 307"/>
              <a:gd name="T32" fmla="*/ 106 w 269"/>
              <a:gd name="T33" fmla="*/ 72 h 307"/>
              <a:gd name="T34" fmla="*/ 116 w 269"/>
              <a:gd name="T35" fmla="*/ 195 h 307"/>
              <a:gd name="T36" fmla="*/ 96 w 269"/>
              <a:gd name="T37" fmla="*/ 205 h 307"/>
              <a:gd name="T38" fmla="*/ 73 w 269"/>
              <a:gd name="T39" fmla="*/ 185 h 307"/>
              <a:gd name="T40" fmla="*/ 38 w 269"/>
              <a:gd name="T41" fmla="*/ 192 h 307"/>
              <a:gd name="T42" fmla="*/ 43 w 269"/>
              <a:gd name="T43" fmla="*/ 222 h 307"/>
              <a:gd name="T44" fmla="*/ 13 w 269"/>
              <a:gd name="T45" fmla="*/ 242 h 307"/>
              <a:gd name="T46" fmla="*/ 10 w 269"/>
              <a:gd name="T47" fmla="*/ 242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0" y="307"/>
                </a:lnTo>
                <a:lnTo>
                  <a:pt x="106" y="272"/>
                </a:lnTo>
                <a:lnTo>
                  <a:pt x="204" y="237"/>
                </a:lnTo>
                <a:lnTo>
                  <a:pt x="199" y="162"/>
                </a:lnTo>
                <a:lnTo>
                  <a:pt x="244" y="140"/>
                </a:lnTo>
                <a:lnTo>
                  <a:pt x="239" y="67"/>
                </a:lnTo>
                <a:lnTo>
                  <a:pt x="269" y="37"/>
                </a:lnTo>
                <a:lnTo>
                  <a:pt x="266" y="40"/>
                </a:lnTo>
                <a:lnTo>
                  <a:pt x="224" y="22"/>
                </a:lnTo>
                <a:lnTo>
                  <a:pt x="173" y="47"/>
                </a:lnTo>
                <a:lnTo>
                  <a:pt x="141" y="0"/>
                </a:lnTo>
                <a:lnTo>
                  <a:pt x="168" y="47"/>
                </a:lnTo>
                <a:lnTo>
                  <a:pt x="151" y="70"/>
                </a:lnTo>
                <a:lnTo>
                  <a:pt x="78" y="67"/>
                </a:lnTo>
                <a:lnTo>
                  <a:pt x="93" y="67"/>
                </a:lnTo>
                <a:lnTo>
                  <a:pt x="106" y="72"/>
                </a:lnTo>
                <a:lnTo>
                  <a:pt x="116" y="195"/>
                </a:lnTo>
                <a:lnTo>
                  <a:pt x="96" y="205"/>
                </a:lnTo>
                <a:lnTo>
                  <a:pt x="73" y="185"/>
                </a:lnTo>
                <a:lnTo>
                  <a:pt x="38" y="192"/>
                </a:lnTo>
                <a:lnTo>
                  <a:pt x="43" y="222"/>
                </a:lnTo>
                <a:lnTo>
                  <a:pt x="13" y="242"/>
                </a:lnTo>
                <a:lnTo>
                  <a:pt x="10" y="242"/>
                </a:lnTo>
                <a:lnTo>
                  <a:pt x="0" y="23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2" name="Freeform 1261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6 w 355"/>
              <a:gd name="T1" fmla="*/ 214 h 310"/>
              <a:gd name="T2" fmla="*/ 278 w 355"/>
              <a:gd name="T3" fmla="*/ 230 h 310"/>
              <a:gd name="T4" fmla="*/ 265 w 355"/>
              <a:gd name="T5" fmla="*/ 269 h 310"/>
              <a:gd name="T6" fmla="*/ 182 w 355"/>
              <a:gd name="T7" fmla="*/ 310 h 310"/>
              <a:gd name="T8" fmla="*/ 0 w 355"/>
              <a:gd name="T9" fmla="*/ 304 h 310"/>
              <a:gd name="T10" fmla="*/ 0 w 355"/>
              <a:gd name="T11" fmla="*/ 198 h 310"/>
              <a:gd name="T12" fmla="*/ 32 w 355"/>
              <a:gd name="T13" fmla="*/ 154 h 310"/>
              <a:gd name="T14" fmla="*/ 80 w 355"/>
              <a:gd name="T15" fmla="*/ 118 h 310"/>
              <a:gd name="T16" fmla="*/ 154 w 355"/>
              <a:gd name="T17" fmla="*/ 179 h 310"/>
              <a:gd name="T18" fmla="*/ 189 w 355"/>
              <a:gd name="T19" fmla="*/ 163 h 310"/>
              <a:gd name="T20" fmla="*/ 243 w 355"/>
              <a:gd name="T21" fmla="*/ 198 h 310"/>
              <a:gd name="T22" fmla="*/ 262 w 355"/>
              <a:gd name="T23" fmla="*/ 173 h 310"/>
              <a:gd name="T24" fmla="*/ 218 w 355"/>
              <a:gd name="T25" fmla="*/ 125 h 310"/>
              <a:gd name="T26" fmla="*/ 227 w 355"/>
              <a:gd name="T27" fmla="*/ 38 h 310"/>
              <a:gd name="T28" fmla="*/ 278 w 355"/>
              <a:gd name="T29" fmla="*/ 32 h 310"/>
              <a:gd name="T30" fmla="*/ 281 w 355"/>
              <a:gd name="T31" fmla="*/ 32 h 310"/>
              <a:gd name="T32" fmla="*/ 262 w 355"/>
              <a:gd name="T33" fmla="*/ 0 h 310"/>
              <a:gd name="T34" fmla="*/ 281 w 355"/>
              <a:gd name="T35" fmla="*/ 38 h 310"/>
              <a:gd name="T36" fmla="*/ 326 w 355"/>
              <a:gd name="T37" fmla="*/ 42 h 310"/>
              <a:gd name="T38" fmla="*/ 355 w 355"/>
              <a:gd name="T39" fmla="*/ 80 h 310"/>
              <a:gd name="T40" fmla="*/ 352 w 355"/>
              <a:gd name="T41" fmla="*/ 83 h 310"/>
              <a:gd name="T42" fmla="*/ 326 w 355"/>
              <a:gd name="T43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6" y="214"/>
                </a:moveTo>
                <a:lnTo>
                  <a:pt x="278" y="230"/>
                </a:lnTo>
                <a:lnTo>
                  <a:pt x="265" y="269"/>
                </a:lnTo>
                <a:lnTo>
                  <a:pt x="182" y="310"/>
                </a:lnTo>
                <a:lnTo>
                  <a:pt x="0" y="304"/>
                </a:lnTo>
                <a:lnTo>
                  <a:pt x="0" y="198"/>
                </a:lnTo>
                <a:lnTo>
                  <a:pt x="32" y="154"/>
                </a:lnTo>
                <a:lnTo>
                  <a:pt x="80" y="118"/>
                </a:lnTo>
                <a:lnTo>
                  <a:pt x="154" y="179"/>
                </a:lnTo>
                <a:lnTo>
                  <a:pt x="189" y="163"/>
                </a:lnTo>
                <a:lnTo>
                  <a:pt x="243" y="198"/>
                </a:lnTo>
                <a:lnTo>
                  <a:pt x="262" y="173"/>
                </a:lnTo>
                <a:lnTo>
                  <a:pt x="218" y="125"/>
                </a:lnTo>
                <a:lnTo>
                  <a:pt x="227" y="38"/>
                </a:lnTo>
                <a:lnTo>
                  <a:pt x="278" y="32"/>
                </a:lnTo>
                <a:lnTo>
                  <a:pt x="281" y="32"/>
                </a:lnTo>
                <a:lnTo>
                  <a:pt x="262" y="0"/>
                </a:lnTo>
                <a:lnTo>
                  <a:pt x="281" y="38"/>
                </a:lnTo>
                <a:lnTo>
                  <a:pt x="326" y="42"/>
                </a:lnTo>
                <a:lnTo>
                  <a:pt x="355" y="80"/>
                </a:lnTo>
                <a:lnTo>
                  <a:pt x="352" y="83"/>
                </a:lnTo>
                <a:lnTo>
                  <a:pt x="326" y="2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3" name="Freeform 1260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5 w 355"/>
              <a:gd name="T1" fmla="*/ 215 h 310"/>
              <a:gd name="T2" fmla="*/ 278 w 355"/>
              <a:gd name="T3" fmla="*/ 230 h 310"/>
              <a:gd name="T4" fmla="*/ 265 w 355"/>
              <a:gd name="T5" fmla="*/ 270 h 310"/>
              <a:gd name="T6" fmla="*/ 183 w 355"/>
              <a:gd name="T7" fmla="*/ 310 h 310"/>
              <a:gd name="T8" fmla="*/ 0 w 355"/>
              <a:gd name="T9" fmla="*/ 305 h 310"/>
              <a:gd name="T10" fmla="*/ 0 w 355"/>
              <a:gd name="T11" fmla="*/ 198 h 310"/>
              <a:gd name="T12" fmla="*/ 33 w 355"/>
              <a:gd name="T13" fmla="*/ 155 h 310"/>
              <a:gd name="T14" fmla="*/ 80 w 355"/>
              <a:gd name="T15" fmla="*/ 118 h 310"/>
              <a:gd name="T16" fmla="*/ 153 w 355"/>
              <a:gd name="T17" fmla="*/ 180 h 310"/>
              <a:gd name="T18" fmla="*/ 188 w 355"/>
              <a:gd name="T19" fmla="*/ 163 h 310"/>
              <a:gd name="T20" fmla="*/ 243 w 355"/>
              <a:gd name="T21" fmla="*/ 198 h 310"/>
              <a:gd name="T22" fmla="*/ 263 w 355"/>
              <a:gd name="T23" fmla="*/ 173 h 310"/>
              <a:gd name="T24" fmla="*/ 218 w 355"/>
              <a:gd name="T25" fmla="*/ 125 h 310"/>
              <a:gd name="T26" fmla="*/ 228 w 355"/>
              <a:gd name="T27" fmla="*/ 38 h 310"/>
              <a:gd name="T28" fmla="*/ 278 w 355"/>
              <a:gd name="T29" fmla="*/ 33 h 310"/>
              <a:gd name="T30" fmla="*/ 280 w 355"/>
              <a:gd name="T31" fmla="*/ 33 h 310"/>
              <a:gd name="T32" fmla="*/ 263 w 355"/>
              <a:gd name="T33" fmla="*/ 0 h 310"/>
              <a:gd name="T34" fmla="*/ 280 w 355"/>
              <a:gd name="T35" fmla="*/ 38 h 310"/>
              <a:gd name="T36" fmla="*/ 325 w 355"/>
              <a:gd name="T37" fmla="*/ 43 h 310"/>
              <a:gd name="T38" fmla="*/ 355 w 355"/>
              <a:gd name="T39" fmla="*/ 80 h 310"/>
              <a:gd name="T40" fmla="*/ 353 w 355"/>
              <a:gd name="T41" fmla="*/ 83 h 310"/>
              <a:gd name="T42" fmla="*/ 325 w 355"/>
              <a:gd name="T43" fmla="*/ 21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5" y="215"/>
                </a:moveTo>
                <a:lnTo>
                  <a:pt x="278" y="230"/>
                </a:lnTo>
                <a:lnTo>
                  <a:pt x="265" y="270"/>
                </a:lnTo>
                <a:lnTo>
                  <a:pt x="183" y="310"/>
                </a:lnTo>
                <a:lnTo>
                  <a:pt x="0" y="305"/>
                </a:lnTo>
                <a:lnTo>
                  <a:pt x="0" y="198"/>
                </a:lnTo>
                <a:lnTo>
                  <a:pt x="33" y="155"/>
                </a:lnTo>
                <a:lnTo>
                  <a:pt x="80" y="118"/>
                </a:lnTo>
                <a:lnTo>
                  <a:pt x="153" y="180"/>
                </a:lnTo>
                <a:lnTo>
                  <a:pt x="188" y="163"/>
                </a:lnTo>
                <a:lnTo>
                  <a:pt x="243" y="198"/>
                </a:lnTo>
                <a:lnTo>
                  <a:pt x="263" y="173"/>
                </a:lnTo>
                <a:lnTo>
                  <a:pt x="218" y="125"/>
                </a:lnTo>
                <a:lnTo>
                  <a:pt x="228" y="38"/>
                </a:lnTo>
                <a:lnTo>
                  <a:pt x="278" y="33"/>
                </a:lnTo>
                <a:lnTo>
                  <a:pt x="280" y="33"/>
                </a:lnTo>
                <a:lnTo>
                  <a:pt x="263" y="0"/>
                </a:lnTo>
                <a:lnTo>
                  <a:pt x="280" y="38"/>
                </a:lnTo>
                <a:lnTo>
                  <a:pt x="325" y="43"/>
                </a:lnTo>
                <a:lnTo>
                  <a:pt x="355" y="80"/>
                </a:lnTo>
                <a:lnTo>
                  <a:pt x="353" y="83"/>
                </a:lnTo>
                <a:lnTo>
                  <a:pt x="325" y="2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4" name="Freeform 1259"/>
          <p:cNvSpPr>
            <a:spLocks/>
          </p:cNvSpPr>
          <p:nvPr/>
        </p:nvSpPr>
        <p:spPr bwMode="auto">
          <a:xfrm>
            <a:off x="4541864" y="5688787"/>
            <a:ext cx="363127" cy="368171"/>
          </a:xfrm>
          <a:custGeom>
            <a:avLst/>
            <a:gdLst>
              <a:gd name="T0" fmla="*/ 35 w 361"/>
              <a:gd name="T1" fmla="*/ 0 h 365"/>
              <a:gd name="T2" fmla="*/ 38 w 361"/>
              <a:gd name="T3" fmla="*/ 19 h 365"/>
              <a:gd name="T4" fmla="*/ 38 w 361"/>
              <a:gd name="T5" fmla="*/ 93 h 365"/>
              <a:gd name="T6" fmla="*/ 70 w 361"/>
              <a:gd name="T7" fmla="*/ 154 h 365"/>
              <a:gd name="T8" fmla="*/ 0 w 361"/>
              <a:gd name="T9" fmla="*/ 339 h 365"/>
              <a:gd name="T10" fmla="*/ 16 w 361"/>
              <a:gd name="T11" fmla="*/ 365 h 365"/>
              <a:gd name="T12" fmla="*/ 323 w 361"/>
              <a:gd name="T13" fmla="*/ 349 h 365"/>
              <a:gd name="T14" fmla="*/ 329 w 361"/>
              <a:gd name="T15" fmla="*/ 349 h 365"/>
              <a:gd name="T16" fmla="*/ 329 w 361"/>
              <a:gd name="T17" fmla="*/ 243 h 365"/>
              <a:gd name="T18" fmla="*/ 361 w 361"/>
              <a:gd name="T19" fmla="*/ 199 h 365"/>
              <a:gd name="T20" fmla="*/ 361 w 361"/>
              <a:gd name="T21" fmla="*/ 173 h 365"/>
              <a:gd name="T22" fmla="*/ 310 w 361"/>
              <a:gd name="T23" fmla="*/ 93 h 365"/>
              <a:gd name="T24" fmla="*/ 297 w 361"/>
              <a:gd name="T25" fmla="*/ 39 h 365"/>
              <a:gd name="T26" fmla="*/ 163 w 361"/>
              <a:gd name="T27" fmla="*/ 42 h 365"/>
              <a:gd name="T28" fmla="*/ 147 w 361"/>
              <a:gd name="T29" fmla="*/ 0 h 365"/>
              <a:gd name="T30" fmla="*/ 38 w 361"/>
              <a:gd name="T31" fmla="*/ 7 h 365"/>
              <a:gd name="T32" fmla="*/ 35 w 361"/>
              <a:gd name="T33" fmla="*/ 7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8" y="19"/>
                </a:lnTo>
                <a:lnTo>
                  <a:pt x="38" y="93"/>
                </a:lnTo>
                <a:lnTo>
                  <a:pt x="70" y="154"/>
                </a:lnTo>
                <a:lnTo>
                  <a:pt x="0" y="339"/>
                </a:lnTo>
                <a:lnTo>
                  <a:pt x="16" y="365"/>
                </a:lnTo>
                <a:lnTo>
                  <a:pt x="323" y="349"/>
                </a:lnTo>
                <a:lnTo>
                  <a:pt x="329" y="349"/>
                </a:lnTo>
                <a:lnTo>
                  <a:pt x="329" y="243"/>
                </a:lnTo>
                <a:lnTo>
                  <a:pt x="361" y="199"/>
                </a:lnTo>
                <a:lnTo>
                  <a:pt x="361" y="173"/>
                </a:lnTo>
                <a:lnTo>
                  <a:pt x="310" y="93"/>
                </a:lnTo>
                <a:lnTo>
                  <a:pt x="297" y="39"/>
                </a:lnTo>
                <a:lnTo>
                  <a:pt x="163" y="42"/>
                </a:lnTo>
                <a:lnTo>
                  <a:pt x="147" y="0"/>
                </a:lnTo>
                <a:lnTo>
                  <a:pt x="38" y="7"/>
                </a:lnTo>
                <a:lnTo>
                  <a:pt x="35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5" name="Freeform 1258"/>
          <p:cNvSpPr>
            <a:spLocks/>
          </p:cNvSpPr>
          <p:nvPr/>
        </p:nvSpPr>
        <p:spPr bwMode="auto">
          <a:xfrm>
            <a:off x="4541864" y="5688787"/>
            <a:ext cx="365648" cy="368171"/>
          </a:xfrm>
          <a:custGeom>
            <a:avLst/>
            <a:gdLst>
              <a:gd name="T0" fmla="*/ 35 w 361"/>
              <a:gd name="T1" fmla="*/ 0 h 365"/>
              <a:gd name="T2" fmla="*/ 37 w 361"/>
              <a:gd name="T3" fmla="*/ 20 h 365"/>
              <a:gd name="T4" fmla="*/ 37 w 361"/>
              <a:gd name="T5" fmla="*/ 93 h 365"/>
              <a:gd name="T6" fmla="*/ 70 w 361"/>
              <a:gd name="T7" fmla="*/ 155 h 365"/>
              <a:gd name="T8" fmla="*/ 0 w 361"/>
              <a:gd name="T9" fmla="*/ 340 h 365"/>
              <a:gd name="T10" fmla="*/ 17 w 361"/>
              <a:gd name="T11" fmla="*/ 365 h 365"/>
              <a:gd name="T12" fmla="*/ 321 w 361"/>
              <a:gd name="T13" fmla="*/ 350 h 365"/>
              <a:gd name="T14" fmla="*/ 329 w 361"/>
              <a:gd name="T15" fmla="*/ 350 h 365"/>
              <a:gd name="T16" fmla="*/ 329 w 361"/>
              <a:gd name="T17" fmla="*/ 243 h 365"/>
              <a:gd name="T18" fmla="*/ 361 w 361"/>
              <a:gd name="T19" fmla="*/ 200 h 365"/>
              <a:gd name="T20" fmla="*/ 361 w 361"/>
              <a:gd name="T21" fmla="*/ 173 h 365"/>
              <a:gd name="T22" fmla="*/ 309 w 361"/>
              <a:gd name="T23" fmla="*/ 93 h 365"/>
              <a:gd name="T24" fmla="*/ 296 w 361"/>
              <a:gd name="T25" fmla="*/ 40 h 365"/>
              <a:gd name="T26" fmla="*/ 162 w 361"/>
              <a:gd name="T27" fmla="*/ 43 h 365"/>
              <a:gd name="T28" fmla="*/ 147 w 361"/>
              <a:gd name="T29" fmla="*/ 0 h 365"/>
              <a:gd name="T30" fmla="*/ 37 w 361"/>
              <a:gd name="T31" fmla="*/ 8 h 365"/>
              <a:gd name="T32" fmla="*/ 35 w 361"/>
              <a:gd name="T33" fmla="*/ 8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7" y="20"/>
                </a:lnTo>
                <a:lnTo>
                  <a:pt x="37" y="93"/>
                </a:lnTo>
                <a:lnTo>
                  <a:pt x="70" y="155"/>
                </a:lnTo>
                <a:lnTo>
                  <a:pt x="0" y="340"/>
                </a:lnTo>
                <a:lnTo>
                  <a:pt x="17" y="365"/>
                </a:lnTo>
                <a:lnTo>
                  <a:pt x="321" y="350"/>
                </a:lnTo>
                <a:lnTo>
                  <a:pt x="329" y="350"/>
                </a:lnTo>
                <a:lnTo>
                  <a:pt x="329" y="243"/>
                </a:lnTo>
                <a:lnTo>
                  <a:pt x="361" y="200"/>
                </a:lnTo>
                <a:lnTo>
                  <a:pt x="361" y="173"/>
                </a:lnTo>
                <a:lnTo>
                  <a:pt x="309" y="93"/>
                </a:lnTo>
                <a:lnTo>
                  <a:pt x="296" y="40"/>
                </a:lnTo>
                <a:lnTo>
                  <a:pt x="162" y="43"/>
                </a:lnTo>
                <a:lnTo>
                  <a:pt x="147" y="0"/>
                </a:lnTo>
                <a:lnTo>
                  <a:pt x="37" y="8"/>
                </a:lnTo>
                <a:lnTo>
                  <a:pt x="35" y="8"/>
                </a:lnTo>
                <a:lnTo>
                  <a:pt x="35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6" name="Freeform 1257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4 h 230"/>
              <a:gd name="T2" fmla="*/ 0 w 265"/>
              <a:gd name="T3" fmla="*/ 76 h 230"/>
              <a:gd name="T4" fmla="*/ 131 w 265"/>
              <a:gd name="T5" fmla="*/ 214 h 230"/>
              <a:gd name="T6" fmla="*/ 208 w 265"/>
              <a:gd name="T7" fmla="*/ 230 h 230"/>
              <a:gd name="T8" fmla="*/ 265 w 265"/>
              <a:gd name="T9" fmla="*/ 144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2 w 265"/>
              <a:gd name="T19" fmla="*/ 44 h 230"/>
              <a:gd name="T20" fmla="*/ 6 w 265"/>
              <a:gd name="T21" fmla="*/ 41 h 230"/>
              <a:gd name="T22" fmla="*/ 0 w 265"/>
              <a:gd name="T23" fmla="*/ 4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4"/>
                </a:moveTo>
                <a:lnTo>
                  <a:pt x="0" y="76"/>
                </a:lnTo>
                <a:lnTo>
                  <a:pt x="131" y="214"/>
                </a:lnTo>
                <a:lnTo>
                  <a:pt x="208" y="230"/>
                </a:lnTo>
                <a:lnTo>
                  <a:pt x="265" y="144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2" y="44"/>
                </a:lnTo>
                <a:lnTo>
                  <a:pt x="6" y="41"/>
                </a:lnTo>
                <a:lnTo>
                  <a:pt x="0" y="4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7" name="Freeform 1256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3 h 230"/>
              <a:gd name="T2" fmla="*/ 0 w 265"/>
              <a:gd name="T3" fmla="*/ 75 h 230"/>
              <a:gd name="T4" fmla="*/ 130 w 265"/>
              <a:gd name="T5" fmla="*/ 213 h 230"/>
              <a:gd name="T6" fmla="*/ 208 w 265"/>
              <a:gd name="T7" fmla="*/ 230 h 230"/>
              <a:gd name="T8" fmla="*/ 265 w 265"/>
              <a:gd name="T9" fmla="*/ 143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3 w 265"/>
              <a:gd name="T19" fmla="*/ 43 h 230"/>
              <a:gd name="T20" fmla="*/ 5 w 265"/>
              <a:gd name="T21" fmla="*/ 40 h 230"/>
              <a:gd name="T22" fmla="*/ 0 w 265"/>
              <a:gd name="T23" fmla="*/ 4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3"/>
                </a:moveTo>
                <a:lnTo>
                  <a:pt x="0" y="75"/>
                </a:lnTo>
                <a:lnTo>
                  <a:pt x="130" y="213"/>
                </a:lnTo>
                <a:lnTo>
                  <a:pt x="208" y="230"/>
                </a:lnTo>
                <a:lnTo>
                  <a:pt x="265" y="143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3" y="43"/>
                </a:lnTo>
                <a:lnTo>
                  <a:pt x="5" y="40"/>
                </a:lnTo>
                <a:lnTo>
                  <a:pt x="0" y="43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8" name="Freeform 1255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1 h 275"/>
              <a:gd name="T2" fmla="*/ 189 w 285"/>
              <a:gd name="T3" fmla="*/ 224 h 275"/>
              <a:gd name="T4" fmla="*/ 115 w 285"/>
              <a:gd name="T5" fmla="*/ 240 h 275"/>
              <a:gd name="T6" fmla="*/ 71 w 285"/>
              <a:gd name="T7" fmla="*/ 272 h 275"/>
              <a:gd name="T8" fmla="*/ 0 w 285"/>
              <a:gd name="T9" fmla="*/ 275 h 275"/>
              <a:gd name="T10" fmla="*/ 23 w 285"/>
              <a:gd name="T11" fmla="*/ 71 h 275"/>
              <a:gd name="T12" fmla="*/ 154 w 285"/>
              <a:gd name="T13" fmla="*/ 0 h 275"/>
              <a:gd name="T14" fmla="*/ 157 w 285"/>
              <a:gd name="T15" fmla="*/ 0 h 275"/>
              <a:gd name="T16" fmla="*/ 157 w 285"/>
              <a:gd name="T17" fmla="*/ 3 h 275"/>
              <a:gd name="T18" fmla="*/ 285 w 285"/>
              <a:gd name="T19" fmla="*/ 138 h 275"/>
              <a:gd name="T20" fmla="*/ 285 w 285"/>
              <a:gd name="T21" fmla="*/ 14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1"/>
                </a:moveTo>
                <a:lnTo>
                  <a:pt x="189" y="224"/>
                </a:lnTo>
                <a:lnTo>
                  <a:pt x="115" y="240"/>
                </a:lnTo>
                <a:lnTo>
                  <a:pt x="71" y="272"/>
                </a:lnTo>
                <a:lnTo>
                  <a:pt x="0" y="275"/>
                </a:lnTo>
                <a:lnTo>
                  <a:pt x="23" y="71"/>
                </a:lnTo>
                <a:lnTo>
                  <a:pt x="154" y="0"/>
                </a:lnTo>
                <a:lnTo>
                  <a:pt x="157" y="0"/>
                </a:lnTo>
                <a:lnTo>
                  <a:pt x="157" y="3"/>
                </a:lnTo>
                <a:lnTo>
                  <a:pt x="285" y="138"/>
                </a:lnTo>
                <a:lnTo>
                  <a:pt x="285" y="141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9" name="Freeform 1254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0 h 275"/>
              <a:gd name="T2" fmla="*/ 190 w 285"/>
              <a:gd name="T3" fmla="*/ 223 h 275"/>
              <a:gd name="T4" fmla="*/ 115 w 285"/>
              <a:gd name="T5" fmla="*/ 240 h 275"/>
              <a:gd name="T6" fmla="*/ 70 w 285"/>
              <a:gd name="T7" fmla="*/ 273 h 275"/>
              <a:gd name="T8" fmla="*/ 0 w 285"/>
              <a:gd name="T9" fmla="*/ 275 h 275"/>
              <a:gd name="T10" fmla="*/ 23 w 285"/>
              <a:gd name="T11" fmla="*/ 70 h 275"/>
              <a:gd name="T12" fmla="*/ 155 w 285"/>
              <a:gd name="T13" fmla="*/ 0 h 275"/>
              <a:gd name="T14" fmla="*/ 158 w 285"/>
              <a:gd name="T15" fmla="*/ 0 h 275"/>
              <a:gd name="T16" fmla="*/ 158 w 285"/>
              <a:gd name="T17" fmla="*/ 3 h 275"/>
              <a:gd name="T18" fmla="*/ 285 w 285"/>
              <a:gd name="T19" fmla="*/ 138 h 275"/>
              <a:gd name="T20" fmla="*/ 285 w 285"/>
              <a:gd name="T21" fmla="*/ 14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0"/>
                </a:moveTo>
                <a:lnTo>
                  <a:pt x="190" y="223"/>
                </a:lnTo>
                <a:lnTo>
                  <a:pt x="115" y="240"/>
                </a:lnTo>
                <a:lnTo>
                  <a:pt x="70" y="273"/>
                </a:lnTo>
                <a:lnTo>
                  <a:pt x="0" y="275"/>
                </a:lnTo>
                <a:lnTo>
                  <a:pt x="23" y="70"/>
                </a:lnTo>
                <a:lnTo>
                  <a:pt x="155" y="0"/>
                </a:lnTo>
                <a:lnTo>
                  <a:pt x="158" y="0"/>
                </a:lnTo>
                <a:lnTo>
                  <a:pt x="158" y="3"/>
                </a:lnTo>
                <a:lnTo>
                  <a:pt x="285" y="138"/>
                </a:lnTo>
                <a:lnTo>
                  <a:pt x="285" y="14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0" name="Freeform 1253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1" name="Freeform 1252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3 w 42"/>
              <a:gd name="T5" fmla="*/ 39 h 42"/>
              <a:gd name="T6" fmla="*/ 35 w 42"/>
              <a:gd name="T7" fmla="*/ 42 h 42"/>
              <a:gd name="T8" fmla="*/ 42 w 42"/>
              <a:gd name="T9" fmla="*/ 26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3" y="39"/>
                </a:lnTo>
                <a:lnTo>
                  <a:pt x="35" y="42"/>
                </a:lnTo>
                <a:lnTo>
                  <a:pt x="42" y="26"/>
                </a:lnTo>
                <a:lnTo>
                  <a:pt x="2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2" name="Freeform 1251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2 w 42"/>
              <a:gd name="T5" fmla="*/ 37 h 42"/>
              <a:gd name="T6" fmla="*/ 35 w 42"/>
              <a:gd name="T7" fmla="*/ 42 h 42"/>
              <a:gd name="T8" fmla="*/ 42 w 42"/>
              <a:gd name="T9" fmla="*/ 25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2" y="37"/>
                </a:lnTo>
                <a:lnTo>
                  <a:pt x="35" y="42"/>
                </a:lnTo>
                <a:lnTo>
                  <a:pt x="42" y="25"/>
                </a:lnTo>
                <a:lnTo>
                  <a:pt x="22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3" name="Freeform 1250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19 h 54"/>
              <a:gd name="T4" fmla="*/ 9 w 41"/>
              <a:gd name="T5" fmla="*/ 0 h 54"/>
              <a:gd name="T6" fmla="*/ 32 w 41"/>
              <a:gd name="T7" fmla="*/ 0 h 54"/>
              <a:gd name="T8" fmla="*/ 41 w 41"/>
              <a:gd name="T9" fmla="*/ 38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19"/>
                </a:lnTo>
                <a:lnTo>
                  <a:pt x="9" y="0"/>
                </a:lnTo>
                <a:lnTo>
                  <a:pt x="32" y="0"/>
                </a:lnTo>
                <a:lnTo>
                  <a:pt x="41" y="38"/>
                </a:lnTo>
                <a:lnTo>
                  <a:pt x="3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4" name="Freeform 1249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1248"/>
          <p:cNvSpPr>
            <a:spLocks/>
          </p:cNvSpPr>
          <p:nvPr/>
        </p:nvSpPr>
        <p:spPr bwMode="auto">
          <a:xfrm>
            <a:off x="5179858" y="6392345"/>
            <a:ext cx="7566" cy="5043"/>
          </a:xfrm>
          <a:custGeom>
            <a:avLst/>
            <a:gdLst>
              <a:gd name="T0" fmla="*/ 0 w 6"/>
              <a:gd name="T1" fmla="*/ 0 h 3"/>
              <a:gd name="T2" fmla="*/ 6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6" y="3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1247"/>
          <p:cNvSpPr>
            <a:spLocks/>
          </p:cNvSpPr>
          <p:nvPr/>
        </p:nvSpPr>
        <p:spPr bwMode="auto">
          <a:xfrm>
            <a:off x="4559516" y="6041827"/>
            <a:ext cx="428692" cy="398432"/>
          </a:xfrm>
          <a:custGeom>
            <a:avLst/>
            <a:gdLst>
              <a:gd name="T0" fmla="*/ 0 w 425"/>
              <a:gd name="T1" fmla="*/ 16 h 394"/>
              <a:gd name="T2" fmla="*/ 73 w 425"/>
              <a:gd name="T3" fmla="*/ 134 h 394"/>
              <a:gd name="T4" fmla="*/ 60 w 425"/>
              <a:gd name="T5" fmla="*/ 256 h 394"/>
              <a:gd name="T6" fmla="*/ 131 w 425"/>
              <a:gd name="T7" fmla="*/ 394 h 394"/>
              <a:gd name="T8" fmla="*/ 127 w 425"/>
              <a:gd name="T9" fmla="*/ 384 h 394"/>
              <a:gd name="T10" fmla="*/ 217 w 425"/>
              <a:gd name="T11" fmla="*/ 371 h 394"/>
              <a:gd name="T12" fmla="*/ 243 w 425"/>
              <a:gd name="T13" fmla="*/ 358 h 394"/>
              <a:gd name="T14" fmla="*/ 243 w 425"/>
              <a:gd name="T15" fmla="*/ 310 h 394"/>
              <a:gd name="T16" fmla="*/ 262 w 425"/>
              <a:gd name="T17" fmla="*/ 310 h 394"/>
              <a:gd name="T18" fmla="*/ 236 w 425"/>
              <a:gd name="T19" fmla="*/ 310 h 394"/>
              <a:gd name="T20" fmla="*/ 259 w 425"/>
              <a:gd name="T21" fmla="*/ 106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6 h 394"/>
              <a:gd name="T28" fmla="*/ 399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7 w 425"/>
              <a:gd name="T35" fmla="*/ 0 h 394"/>
              <a:gd name="T36" fmla="*/ 0 w 425"/>
              <a:gd name="T37" fmla="*/ 1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6"/>
                </a:moveTo>
                <a:lnTo>
                  <a:pt x="73" y="134"/>
                </a:lnTo>
                <a:lnTo>
                  <a:pt x="60" y="256"/>
                </a:lnTo>
                <a:lnTo>
                  <a:pt x="131" y="394"/>
                </a:lnTo>
                <a:lnTo>
                  <a:pt x="127" y="384"/>
                </a:lnTo>
                <a:lnTo>
                  <a:pt x="217" y="371"/>
                </a:lnTo>
                <a:lnTo>
                  <a:pt x="243" y="358"/>
                </a:lnTo>
                <a:lnTo>
                  <a:pt x="243" y="310"/>
                </a:lnTo>
                <a:lnTo>
                  <a:pt x="262" y="310"/>
                </a:lnTo>
                <a:lnTo>
                  <a:pt x="236" y="310"/>
                </a:lnTo>
                <a:lnTo>
                  <a:pt x="259" y="106"/>
                </a:lnTo>
                <a:lnTo>
                  <a:pt x="390" y="35"/>
                </a:lnTo>
                <a:lnTo>
                  <a:pt x="393" y="35"/>
                </a:lnTo>
                <a:lnTo>
                  <a:pt x="393" y="6"/>
                </a:lnTo>
                <a:lnTo>
                  <a:pt x="399" y="3"/>
                </a:lnTo>
                <a:lnTo>
                  <a:pt x="425" y="3"/>
                </a:lnTo>
                <a:lnTo>
                  <a:pt x="313" y="0"/>
                </a:lnTo>
                <a:lnTo>
                  <a:pt x="307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Freeform 1246"/>
          <p:cNvSpPr>
            <a:spLocks/>
          </p:cNvSpPr>
          <p:nvPr/>
        </p:nvSpPr>
        <p:spPr bwMode="auto">
          <a:xfrm>
            <a:off x="4559516" y="6041827"/>
            <a:ext cx="428692" cy="395909"/>
          </a:xfrm>
          <a:custGeom>
            <a:avLst/>
            <a:gdLst>
              <a:gd name="T0" fmla="*/ 0 w 425"/>
              <a:gd name="T1" fmla="*/ 15 h 394"/>
              <a:gd name="T2" fmla="*/ 73 w 425"/>
              <a:gd name="T3" fmla="*/ 133 h 394"/>
              <a:gd name="T4" fmla="*/ 60 w 425"/>
              <a:gd name="T5" fmla="*/ 256 h 394"/>
              <a:gd name="T6" fmla="*/ 130 w 425"/>
              <a:gd name="T7" fmla="*/ 394 h 394"/>
              <a:gd name="T8" fmla="*/ 125 w 425"/>
              <a:gd name="T9" fmla="*/ 384 h 394"/>
              <a:gd name="T10" fmla="*/ 215 w 425"/>
              <a:gd name="T11" fmla="*/ 371 h 394"/>
              <a:gd name="T12" fmla="*/ 243 w 425"/>
              <a:gd name="T13" fmla="*/ 359 h 394"/>
              <a:gd name="T14" fmla="*/ 243 w 425"/>
              <a:gd name="T15" fmla="*/ 311 h 394"/>
              <a:gd name="T16" fmla="*/ 260 w 425"/>
              <a:gd name="T17" fmla="*/ 311 h 394"/>
              <a:gd name="T18" fmla="*/ 235 w 425"/>
              <a:gd name="T19" fmla="*/ 311 h 394"/>
              <a:gd name="T20" fmla="*/ 258 w 425"/>
              <a:gd name="T21" fmla="*/ 105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5 h 394"/>
              <a:gd name="T28" fmla="*/ 398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5 w 425"/>
              <a:gd name="T35" fmla="*/ 0 h 394"/>
              <a:gd name="T36" fmla="*/ 0 w 425"/>
              <a:gd name="T37" fmla="*/ 1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5"/>
                </a:moveTo>
                <a:lnTo>
                  <a:pt x="73" y="133"/>
                </a:lnTo>
                <a:lnTo>
                  <a:pt x="60" y="256"/>
                </a:lnTo>
                <a:lnTo>
                  <a:pt x="130" y="394"/>
                </a:lnTo>
                <a:lnTo>
                  <a:pt x="125" y="384"/>
                </a:lnTo>
                <a:lnTo>
                  <a:pt x="215" y="371"/>
                </a:lnTo>
                <a:lnTo>
                  <a:pt x="243" y="359"/>
                </a:lnTo>
                <a:lnTo>
                  <a:pt x="243" y="311"/>
                </a:lnTo>
                <a:lnTo>
                  <a:pt x="260" y="311"/>
                </a:lnTo>
                <a:lnTo>
                  <a:pt x="235" y="311"/>
                </a:lnTo>
                <a:lnTo>
                  <a:pt x="258" y="105"/>
                </a:lnTo>
                <a:lnTo>
                  <a:pt x="390" y="35"/>
                </a:lnTo>
                <a:lnTo>
                  <a:pt x="393" y="35"/>
                </a:lnTo>
                <a:lnTo>
                  <a:pt x="393" y="5"/>
                </a:lnTo>
                <a:lnTo>
                  <a:pt x="398" y="3"/>
                </a:lnTo>
                <a:lnTo>
                  <a:pt x="425" y="3"/>
                </a:lnTo>
                <a:lnTo>
                  <a:pt x="313" y="0"/>
                </a:lnTo>
                <a:lnTo>
                  <a:pt x="305" y="0"/>
                </a:lnTo>
                <a:lnTo>
                  <a:pt x="0" y="15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8" name="Freeform 1245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4 w 60"/>
              <a:gd name="T1" fmla="*/ 64 h 74"/>
              <a:gd name="T2" fmla="*/ 60 w 60"/>
              <a:gd name="T3" fmla="*/ 0 h 74"/>
              <a:gd name="T4" fmla="*/ 22 w 60"/>
              <a:gd name="T5" fmla="*/ 16 h 74"/>
              <a:gd name="T6" fmla="*/ 0 w 60"/>
              <a:gd name="T7" fmla="*/ 74 h 74"/>
              <a:gd name="T8" fmla="*/ 6 w 60"/>
              <a:gd name="T9" fmla="*/ 55 h 74"/>
              <a:gd name="T10" fmla="*/ 44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4" y="64"/>
                </a:moveTo>
                <a:lnTo>
                  <a:pt x="60" y="0"/>
                </a:lnTo>
                <a:lnTo>
                  <a:pt x="22" y="16"/>
                </a:lnTo>
                <a:lnTo>
                  <a:pt x="0" y="74"/>
                </a:lnTo>
                <a:lnTo>
                  <a:pt x="6" y="55"/>
                </a:lnTo>
                <a:lnTo>
                  <a:pt x="44" y="6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9" name="Freeform 1244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3 w 60"/>
              <a:gd name="T1" fmla="*/ 64 h 74"/>
              <a:gd name="T2" fmla="*/ 60 w 60"/>
              <a:gd name="T3" fmla="*/ 0 h 74"/>
              <a:gd name="T4" fmla="*/ 20 w 60"/>
              <a:gd name="T5" fmla="*/ 17 h 74"/>
              <a:gd name="T6" fmla="*/ 0 w 60"/>
              <a:gd name="T7" fmla="*/ 74 h 74"/>
              <a:gd name="T8" fmla="*/ 5 w 60"/>
              <a:gd name="T9" fmla="*/ 54 h 74"/>
              <a:gd name="T10" fmla="*/ 43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3" y="64"/>
                </a:moveTo>
                <a:lnTo>
                  <a:pt x="60" y="0"/>
                </a:lnTo>
                <a:lnTo>
                  <a:pt x="20" y="17"/>
                </a:lnTo>
                <a:lnTo>
                  <a:pt x="0" y="74"/>
                </a:lnTo>
                <a:lnTo>
                  <a:pt x="5" y="54"/>
                </a:lnTo>
                <a:lnTo>
                  <a:pt x="43" y="64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0" name="Line 1243"/>
          <p:cNvSpPr>
            <a:spLocks noChangeShapeType="1"/>
          </p:cNvSpPr>
          <p:nvPr/>
        </p:nvSpPr>
        <p:spPr bwMode="auto">
          <a:xfrm flipH="1">
            <a:off x="6135591" y="4327058"/>
            <a:ext cx="1765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1" name="Line 1242"/>
          <p:cNvSpPr>
            <a:spLocks noChangeShapeType="1"/>
          </p:cNvSpPr>
          <p:nvPr/>
        </p:nvSpPr>
        <p:spPr bwMode="auto">
          <a:xfrm flipH="1">
            <a:off x="6165851" y="6074609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2" name="Line 1241"/>
          <p:cNvSpPr>
            <a:spLocks noChangeShapeType="1"/>
          </p:cNvSpPr>
          <p:nvPr/>
        </p:nvSpPr>
        <p:spPr bwMode="auto">
          <a:xfrm flipH="1">
            <a:off x="6133068" y="608973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3" name="Line 1240"/>
          <p:cNvSpPr>
            <a:spLocks noChangeShapeType="1"/>
          </p:cNvSpPr>
          <p:nvPr/>
        </p:nvSpPr>
        <p:spPr bwMode="auto">
          <a:xfrm flipH="1">
            <a:off x="6100287" y="6099826"/>
            <a:ext cx="1765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4" name="Line 1239"/>
          <p:cNvSpPr>
            <a:spLocks noChangeShapeType="1"/>
          </p:cNvSpPr>
          <p:nvPr/>
        </p:nvSpPr>
        <p:spPr bwMode="auto">
          <a:xfrm flipH="1">
            <a:off x="6064982" y="6112435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5" name="Line 1238"/>
          <p:cNvSpPr>
            <a:spLocks noChangeShapeType="1"/>
          </p:cNvSpPr>
          <p:nvPr/>
        </p:nvSpPr>
        <p:spPr bwMode="auto">
          <a:xfrm flipH="1">
            <a:off x="6032199" y="612756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6" name="Line 1237"/>
          <p:cNvSpPr>
            <a:spLocks noChangeShapeType="1"/>
          </p:cNvSpPr>
          <p:nvPr/>
        </p:nvSpPr>
        <p:spPr bwMode="auto">
          <a:xfrm flipH="1">
            <a:off x="5996895" y="614017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7" name="Line 1236"/>
          <p:cNvSpPr>
            <a:spLocks noChangeShapeType="1"/>
          </p:cNvSpPr>
          <p:nvPr/>
        </p:nvSpPr>
        <p:spPr bwMode="auto">
          <a:xfrm flipH="1">
            <a:off x="5964114" y="6150260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8" name="Line 1235"/>
          <p:cNvSpPr>
            <a:spLocks noChangeShapeType="1"/>
          </p:cNvSpPr>
          <p:nvPr/>
        </p:nvSpPr>
        <p:spPr bwMode="auto">
          <a:xfrm flipH="1">
            <a:off x="5928810" y="616539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9" name="Line 1234"/>
          <p:cNvSpPr>
            <a:spLocks noChangeShapeType="1"/>
          </p:cNvSpPr>
          <p:nvPr/>
        </p:nvSpPr>
        <p:spPr bwMode="auto">
          <a:xfrm flipH="1">
            <a:off x="5896027" y="617547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0" name="Line 1233"/>
          <p:cNvSpPr>
            <a:spLocks noChangeShapeType="1"/>
          </p:cNvSpPr>
          <p:nvPr/>
        </p:nvSpPr>
        <p:spPr bwMode="auto">
          <a:xfrm flipH="1">
            <a:off x="5860722" y="6183043"/>
            <a:ext cx="22696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1" name="Line 1232"/>
          <p:cNvSpPr>
            <a:spLocks noChangeShapeType="1"/>
          </p:cNvSpPr>
          <p:nvPr/>
        </p:nvSpPr>
        <p:spPr bwMode="auto">
          <a:xfrm flipH="1">
            <a:off x="5832984" y="6195651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2" name="Line 1231"/>
          <p:cNvSpPr>
            <a:spLocks noChangeShapeType="1"/>
          </p:cNvSpPr>
          <p:nvPr/>
        </p:nvSpPr>
        <p:spPr bwMode="auto">
          <a:xfrm flipH="1">
            <a:off x="5797680" y="6205738"/>
            <a:ext cx="12608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3" name="Line 1230"/>
          <p:cNvSpPr>
            <a:spLocks noChangeShapeType="1"/>
          </p:cNvSpPr>
          <p:nvPr/>
        </p:nvSpPr>
        <p:spPr bwMode="auto">
          <a:xfrm flipH="1">
            <a:off x="5762376" y="621582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4" name="Line 1229"/>
          <p:cNvSpPr>
            <a:spLocks noChangeShapeType="1"/>
          </p:cNvSpPr>
          <p:nvPr/>
        </p:nvSpPr>
        <p:spPr bwMode="auto">
          <a:xfrm flipH="1">
            <a:off x="5729593" y="6228434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5" name="Line 1228"/>
          <p:cNvSpPr>
            <a:spLocks noChangeShapeType="1"/>
          </p:cNvSpPr>
          <p:nvPr/>
        </p:nvSpPr>
        <p:spPr bwMode="auto">
          <a:xfrm flipH="1">
            <a:off x="5694289" y="623599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6" name="Freeform 1227"/>
          <p:cNvSpPr>
            <a:spLocks/>
          </p:cNvSpPr>
          <p:nvPr/>
        </p:nvSpPr>
        <p:spPr bwMode="auto">
          <a:xfrm>
            <a:off x="5658985" y="6241042"/>
            <a:ext cx="17653" cy="10087"/>
          </a:xfrm>
          <a:custGeom>
            <a:avLst/>
            <a:gdLst>
              <a:gd name="T0" fmla="*/ 19 w 19"/>
              <a:gd name="T1" fmla="*/ 0 h 10"/>
              <a:gd name="T2" fmla="*/ 16 w 19"/>
              <a:gd name="T3" fmla="*/ 8 h 10"/>
              <a:gd name="T4" fmla="*/ 0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6" y="8"/>
                </a:lnTo>
                <a:lnTo>
                  <a:pt x="0" y="1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7" name="Line 1226"/>
          <p:cNvSpPr>
            <a:spLocks noChangeShapeType="1"/>
          </p:cNvSpPr>
          <p:nvPr/>
        </p:nvSpPr>
        <p:spPr bwMode="auto">
          <a:xfrm flipH="1">
            <a:off x="5626203" y="625365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8" name="Line 1225"/>
          <p:cNvSpPr>
            <a:spLocks noChangeShapeType="1"/>
          </p:cNvSpPr>
          <p:nvPr/>
        </p:nvSpPr>
        <p:spPr bwMode="auto">
          <a:xfrm flipH="1">
            <a:off x="5590899" y="626373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9" name="Line 1224"/>
          <p:cNvSpPr>
            <a:spLocks noChangeShapeType="1"/>
          </p:cNvSpPr>
          <p:nvPr/>
        </p:nvSpPr>
        <p:spPr bwMode="auto">
          <a:xfrm flipH="1">
            <a:off x="5555595" y="6271303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0" name="Line 1223"/>
          <p:cNvSpPr>
            <a:spLocks noChangeShapeType="1"/>
          </p:cNvSpPr>
          <p:nvPr/>
        </p:nvSpPr>
        <p:spPr bwMode="auto">
          <a:xfrm flipH="1">
            <a:off x="5520291" y="6281390"/>
            <a:ext cx="17651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1" name="Freeform 1222"/>
          <p:cNvSpPr>
            <a:spLocks/>
          </p:cNvSpPr>
          <p:nvPr/>
        </p:nvSpPr>
        <p:spPr bwMode="auto">
          <a:xfrm>
            <a:off x="5484987" y="6286433"/>
            <a:ext cx="20174" cy="0"/>
          </a:xfrm>
          <a:custGeom>
            <a:avLst/>
            <a:gdLst>
              <a:gd name="T0" fmla="*/ 19 w 19"/>
              <a:gd name="T1" fmla="*/ 9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2" name="Line 1221"/>
          <p:cNvSpPr>
            <a:spLocks noChangeShapeType="1"/>
          </p:cNvSpPr>
          <p:nvPr/>
        </p:nvSpPr>
        <p:spPr bwMode="auto">
          <a:xfrm flipH="1">
            <a:off x="5452204" y="628895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3" name="Line 1220"/>
          <p:cNvSpPr>
            <a:spLocks noChangeShapeType="1"/>
          </p:cNvSpPr>
          <p:nvPr/>
        </p:nvSpPr>
        <p:spPr bwMode="auto">
          <a:xfrm flipH="1">
            <a:off x="5416900" y="629904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4" name="Line 1219"/>
          <p:cNvSpPr>
            <a:spLocks noChangeShapeType="1"/>
          </p:cNvSpPr>
          <p:nvPr/>
        </p:nvSpPr>
        <p:spPr bwMode="auto">
          <a:xfrm flipH="1">
            <a:off x="5381596" y="6306607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5" name="Line 1218"/>
          <p:cNvSpPr>
            <a:spLocks noChangeShapeType="1"/>
          </p:cNvSpPr>
          <p:nvPr/>
        </p:nvSpPr>
        <p:spPr bwMode="auto">
          <a:xfrm flipH="1">
            <a:off x="5346292" y="6309129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6" name="Freeform 1217"/>
          <p:cNvSpPr>
            <a:spLocks/>
          </p:cNvSpPr>
          <p:nvPr/>
        </p:nvSpPr>
        <p:spPr bwMode="auto">
          <a:xfrm>
            <a:off x="5310988" y="6319216"/>
            <a:ext cx="20174" cy="0"/>
          </a:xfrm>
          <a:custGeom>
            <a:avLst/>
            <a:gdLst>
              <a:gd name="T0" fmla="*/ 19 w 19"/>
              <a:gd name="T1" fmla="*/ 3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7" name="Line 1216"/>
          <p:cNvSpPr>
            <a:spLocks noChangeShapeType="1"/>
          </p:cNvSpPr>
          <p:nvPr/>
        </p:nvSpPr>
        <p:spPr bwMode="auto">
          <a:xfrm flipH="1">
            <a:off x="5275684" y="632173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8" name="Line 1215"/>
          <p:cNvSpPr>
            <a:spLocks noChangeShapeType="1"/>
          </p:cNvSpPr>
          <p:nvPr/>
        </p:nvSpPr>
        <p:spPr bwMode="auto">
          <a:xfrm flipH="1">
            <a:off x="5237859" y="632678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9" name="Line 1214"/>
          <p:cNvSpPr>
            <a:spLocks noChangeShapeType="1"/>
          </p:cNvSpPr>
          <p:nvPr/>
        </p:nvSpPr>
        <p:spPr bwMode="auto">
          <a:xfrm flipH="1">
            <a:off x="5202555" y="632930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0" name="Line 1213"/>
          <p:cNvSpPr>
            <a:spLocks noChangeShapeType="1"/>
          </p:cNvSpPr>
          <p:nvPr/>
        </p:nvSpPr>
        <p:spPr bwMode="auto">
          <a:xfrm flipH="1">
            <a:off x="5164728" y="6334347"/>
            <a:ext cx="22696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1" name="Line 1212"/>
          <p:cNvSpPr>
            <a:spLocks noChangeShapeType="1"/>
          </p:cNvSpPr>
          <p:nvPr/>
        </p:nvSpPr>
        <p:spPr bwMode="auto">
          <a:xfrm flipH="1">
            <a:off x="5129424" y="6336867"/>
            <a:ext cx="22696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2" name="Line 1211"/>
          <p:cNvSpPr>
            <a:spLocks noChangeShapeType="1"/>
          </p:cNvSpPr>
          <p:nvPr/>
        </p:nvSpPr>
        <p:spPr bwMode="auto">
          <a:xfrm flipH="1">
            <a:off x="5094120" y="6341911"/>
            <a:ext cx="22696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3" name="Line 1210"/>
          <p:cNvSpPr>
            <a:spLocks noChangeShapeType="1"/>
          </p:cNvSpPr>
          <p:nvPr/>
        </p:nvSpPr>
        <p:spPr bwMode="auto">
          <a:xfrm flipH="1">
            <a:off x="5058816" y="6344433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4" name="Freeform 1209"/>
          <p:cNvSpPr>
            <a:spLocks/>
          </p:cNvSpPr>
          <p:nvPr/>
        </p:nvSpPr>
        <p:spPr bwMode="auto">
          <a:xfrm>
            <a:off x="5028555" y="6351998"/>
            <a:ext cx="12609" cy="0"/>
          </a:xfrm>
          <a:custGeom>
            <a:avLst/>
            <a:gdLst>
              <a:gd name="T0" fmla="*/ 12 w 12"/>
              <a:gd name="T1" fmla="*/ 9 w 12"/>
              <a:gd name="T2" fmla="*/ 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5" name="Line 1208"/>
          <p:cNvSpPr>
            <a:spLocks noChangeShapeType="1"/>
          </p:cNvSpPr>
          <p:nvPr/>
        </p:nvSpPr>
        <p:spPr bwMode="auto">
          <a:xfrm flipH="1">
            <a:off x="4990730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6" name="Line 1207"/>
          <p:cNvSpPr>
            <a:spLocks noChangeShapeType="1"/>
          </p:cNvSpPr>
          <p:nvPr/>
        </p:nvSpPr>
        <p:spPr bwMode="auto">
          <a:xfrm flipH="1">
            <a:off x="4955426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7" name="Line 1206"/>
          <p:cNvSpPr>
            <a:spLocks noChangeShapeType="1"/>
          </p:cNvSpPr>
          <p:nvPr/>
        </p:nvSpPr>
        <p:spPr bwMode="auto">
          <a:xfrm flipH="1">
            <a:off x="4920122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8" name="Line 1205"/>
          <p:cNvSpPr>
            <a:spLocks noChangeShapeType="1"/>
          </p:cNvSpPr>
          <p:nvPr/>
        </p:nvSpPr>
        <p:spPr bwMode="auto">
          <a:xfrm flipH="1">
            <a:off x="4884818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9" name="Line 1204"/>
          <p:cNvSpPr>
            <a:spLocks noChangeShapeType="1"/>
          </p:cNvSpPr>
          <p:nvPr/>
        </p:nvSpPr>
        <p:spPr bwMode="auto">
          <a:xfrm flipH="1">
            <a:off x="4846992" y="6357041"/>
            <a:ext cx="17653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0" name="Line 1203"/>
          <p:cNvSpPr>
            <a:spLocks noChangeShapeType="1"/>
          </p:cNvSpPr>
          <p:nvPr/>
        </p:nvSpPr>
        <p:spPr bwMode="auto">
          <a:xfrm flipH="1">
            <a:off x="4811688" y="6357041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1" name="Line 1202"/>
          <p:cNvSpPr>
            <a:spLocks noChangeShapeType="1"/>
          </p:cNvSpPr>
          <p:nvPr/>
        </p:nvSpPr>
        <p:spPr bwMode="auto">
          <a:xfrm flipH="1">
            <a:off x="4776383" y="6362085"/>
            <a:ext cx="17653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2" name="Freeform 1201"/>
          <p:cNvSpPr>
            <a:spLocks/>
          </p:cNvSpPr>
          <p:nvPr/>
        </p:nvSpPr>
        <p:spPr bwMode="auto">
          <a:xfrm>
            <a:off x="4741079" y="6362085"/>
            <a:ext cx="15130" cy="0"/>
          </a:xfrm>
          <a:custGeom>
            <a:avLst/>
            <a:gdLst>
              <a:gd name="T0" fmla="*/ 16 w 16"/>
              <a:gd name="T1" fmla="*/ 13 w 16"/>
              <a:gd name="T2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3" name="Freeform 1200"/>
          <p:cNvSpPr>
            <a:spLocks/>
          </p:cNvSpPr>
          <p:nvPr/>
        </p:nvSpPr>
        <p:spPr bwMode="auto">
          <a:xfrm>
            <a:off x="4100563" y="4120277"/>
            <a:ext cx="103391" cy="151303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19 h 151"/>
              <a:gd name="T4" fmla="*/ 29 w 103"/>
              <a:gd name="T5" fmla="*/ 80 h 151"/>
              <a:gd name="T6" fmla="*/ 0 w 103"/>
              <a:gd name="T7" fmla="*/ 138 h 151"/>
              <a:gd name="T8" fmla="*/ 35 w 103"/>
              <a:gd name="T9" fmla="*/ 141 h 151"/>
              <a:gd name="T10" fmla="*/ 42 w 103"/>
              <a:gd name="T11" fmla="*/ 151 h 151"/>
              <a:gd name="T12" fmla="*/ 103 w 103"/>
              <a:gd name="T13" fmla="*/ 23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19"/>
                </a:lnTo>
                <a:lnTo>
                  <a:pt x="29" y="80"/>
                </a:lnTo>
                <a:lnTo>
                  <a:pt x="0" y="138"/>
                </a:lnTo>
                <a:lnTo>
                  <a:pt x="35" y="141"/>
                </a:lnTo>
                <a:lnTo>
                  <a:pt x="42" y="151"/>
                </a:lnTo>
                <a:lnTo>
                  <a:pt x="103" y="23"/>
                </a:lnTo>
                <a:lnTo>
                  <a:pt x="4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4" name="Freeform 1199"/>
          <p:cNvSpPr>
            <a:spLocks/>
          </p:cNvSpPr>
          <p:nvPr/>
        </p:nvSpPr>
        <p:spPr bwMode="auto">
          <a:xfrm>
            <a:off x="4100563" y="4120277"/>
            <a:ext cx="103391" cy="153824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20 h 151"/>
              <a:gd name="T4" fmla="*/ 28 w 103"/>
              <a:gd name="T5" fmla="*/ 79 h 151"/>
              <a:gd name="T6" fmla="*/ 0 w 103"/>
              <a:gd name="T7" fmla="*/ 136 h 151"/>
              <a:gd name="T8" fmla="*/ 35 w 103"/>
              <a:gd name="T9" fmla="*/ 141 h 151"/>
              <a:gd name="T10" fmla="*/ 40 w 103"/>
              <a:gd name="T11" fmla="*/ 151 h 151"/>
              <a:gd name="T12" fmla="*/ 103 w 103"/>
              <a:gd name="T13" fmla="*/ 22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20"/>
                </a:lnTo>
                <a:lnTo>
                  <a:pt x="28" y="79"/>
                </a:lnTo>
                <a:lnTo>
                  <a:pt x="0" y="136"/>
                </a:lnTo>
                <a:lnTo>
                  <a:pt x="35" y="141"/>
                </a:lnTo>
                <a:lnTo>
                  <a:pt x="40" y="151"/>
                </a:lnTo>
                <a:lnTo>
                  <a:pt x="103" y="22"/>
                </a:lnTo>
                <a:lnTo>
                  <a:pt x="45" y="0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5" name="Freeform 1198"/>
          <p:cNvSpPr>
            <a:spLocks/>
          </p:cNvSpPr>
          <p:nvPr/>
        </p:nvSpPr>
        <p:spPr bwMode="auto">
          <a:xfrm>
            <a:off x="4829340" y="4231233"/>
            <a:ext cx="156347" cy="148781"/>
          </a:xfrm>
          <a:custGeom>
            <a:avLst/>
            <a:gdLst>
              <a:gd name="T0" fmla="*/ 0 w 154"/>
              <a:gd name="T1" fmla="*/ 58 h 147"/>
              <a:gd name="T2" fmla="*/ 10 w 154"/>
              <a:gd name="T3" fmla="*/ 83 h 147"/>
              <a:gd name="T4" fmla="*/ 55 w 154"/>
              <a:gd name="T5" fmla="*/ 102 h 147"/>
              <a:gd name="T6" fmla="*/ 61 w 154"/>
              <a:gd name="T7" fmla="*/ 147 h 147"/>
              <a:gd name="T8" fmla="*/ 90 w 154"/>
              <a:gd name="T9" fmla="*/ 144 h 147"/>
              <a:gd name="T10" fmla="*/ 115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7 w 154"/>
              <a:gd name="T17" fmla="*/ 6 h 147"/>
              <a:gd name="T18" fmla="*/ 80 w 154"/>
              <a:gd name="T19" fmla="*/ 0 h 147"/>
              <a:gd name="T20" fmla="*/ 80 w 154"/>
              <a:gd name="T21" fmla="*/ 13 h 147"/>
              <a:gd name="T22" fmla="*/ 77 w 154"/>
              <a:gd name="T23" fmla="*/ 13 h 147"/>
              <a:gd name="T24" fmla="*/ 80 w 154"/>
              <a:gd name="T25" fmla="*/ 10 h 147"/>
              <a:gd name="T26" fmla="*/ 26 w 154"/>
              <a:gd name="T27" fmla="*/ 45 h 147"/>
              <a:gd name="T28" fmla="*/ 29 w 154"/>
              <a:gd name="T29" fmla="*/ 48 h 147"/>
              <a:gd name="T30" fmla="*/ 0 w 154"/>
              <a:gd name="T31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8"/>
                </a:moveTo>
                <a:lnTo>
                  <a:pt x="10" y="83"/>
                </a:lnTo>
                <a:lnTo>
                  <a:pt x="55" y="102"/>
                </a:lnTo>
                <a:lnTo>
                  <a:pt x="61" y="147"/>
                </a:lnTo>
                <a:lnTo>
                  <a:pt x="90" y="144"/>
                </a:lnTo>
                <a:lnTo>
                  <a:pt x="115" y="122"/>
                </a:lnTo>
                <a:lnTo>
                  <a:pt x="106" y="77"/>
                </a:lnTo>
                <a:lnTo>
                  <a:pt x="154" y="32"/>
                </a:lnTo>
                <a:lnTo>
                  <a:pt x="87" y="6"/>
                </a:lnTo>
                <a:lnTo>
                  <a:pt x="80" y="0"/>
                </a:lnTo>
                <a:lnTo>
                  <a:pt x="80" y="13"/>
                </a:lnTo>
                <a:lnTo>
                  <a:pt x="77" y="13"/>
                </a:lnTo>
                <a:lnTo>
                  <a:pt x="80" y="10"/>
                </a:lnTo>
                <a:lnTo>
                  <a:pt x="26" y="45"/>
                </a:lnTo>
                <a:lnTo>
                  <a:pt x="29" y="48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6" name="Freeform 1197"/>
          <p:cNvSpPr>
            <a:spLocks/>
          </p:cNvSpPr>
          <p:nvPr/>
        </p:nvSpPr>
        <p:spPr bwMode="auto">
          <a:xfrm>
            <a:off x="4829340" y="4231233"/>
            <a:ext cx="153824" cy="148781"/>
          </a:xfrm>
          <a:custGeom>
            <a:avLst/>
            <a:gdLst>
              <a:gd name="T0" fmla="*/ 0 w 154"/>
              <a:gd name="T1" fmla="*/ 57 h 147"/>
              <a:gd name="T2" fmla="*/ 10 w 154"/>
              <a:gd name="T3" fmla="*/ 82 h 147"/>
              <a:gd name="T4" fmla="*/ 56 w 154"/>
              <a:gd name="T5" fmla="*/ 102 h 147"/>
              <a:gd name="T6" fmla="*/ 61 w 154"/>
              <a:gd name="T7" fmla="*/ 147 h 147"/>
              <a:gd name="T8" fmla="*/ 91 w 154"/>
              <a:gd name="T9" fmla="*/ 142 h 147"/>
              <a:gd name="T10" fmla="*/ 116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8 w 154"/>
              <a:gd name="T17" fmla="*/ 5 h 147"/>
              <a:gd name="T18" fmla="*/ 81 w 154"/>
              <a:gd name="T19" fmla="*/ 0 h 147"/>
              <a:gd name="T20" fmla="*/ 81 w 154"/>
              <a:gd name="T21" fmla="*/ 12 h 147"/>
              <a:gd name="T22" fmla="*/ 78 w 154"/>
              <a:gd name="T23" fmla="*/ 12 h 147"/>
              <a:gd name="T24" fmla="*/ 81 w 154"/>
              <a:gd name="T25" fmla="*/ 10 h 147"/>
              <a:gd name="T26" fmla="*/ 25 w 154"/>
              <a:gd name="T27" fmla="*/ 45 h 147"/>
              <a:gd name="T28" fmla="*/ 28 w 154"/>
              <a:gd name="T29" fmla="*/ 47 h 147"/>
              <a:gd name="T30" fmla="*/ 0 w 154"/>
              <a:gd name="T3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7"/>
                </a:moveTo>
                <a:lnTo>
                  <a:pt x="10" y="82"/>
                </a:lnTo>
                <a:lnTo>
                  <a:pt x="56" y="102"/>
                </a:lnTo>
                <a:lnTo>
                  <a:pt x="61" y="147"/>
                </a:lnTo>
                <a:lnTo>
                  <a:pt x="91" y="142"/>
                </a:lnTo>
                <a:lnTo>
                  <a:pt x="116" y="122"/>
                </a:lnTo>
                <a:lnTo>
                  <a:pt x="106" y="77"/>
                </a:lnTo>
                <a:lnTo>
                  <a:pt x="154" y="32"/>
                </a:lnTo>
                <a:lnTo>
                  <a:pt x="88" y="5"/>
                </a:lnTo>
                <a:lnTo>
                  <a:pt x="81" y="0"/>
                </a:lnTo>
                <a:lnTo>
                  <a:pt x="81" y="12"/>
                </a:lnTo>
                <a:lnTo>
                  <a:pt x="78" y="12"/>
                </a:lnTo>
                <a:lnTo>
                  <a:pt x="81" y="10"/>
                </a:lnTo>
                <a:lnTo>
                  <a:pt x="25" y="45"/>
                </a:lnTo>
                <a:lnTo>
                  <a:pt x="28" y="47"/>
                </a:lnTo>
                <a:lnTo>
                  <a:pt x="0" y="57"/>
                </a:lnTo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8" name="Line 1195"/>
          <p:cNvSpPr>
            <a:spLocks noChangeShapeType="1"/>
          </p:cNvSpPr>
          <p:nvPr/>
        </p:nvSpPr>
        <p:spPr bwMode="auto">
          <a:xfrm>
            <a:off x="5525335" y="761348"/>
            <a:ext cx="12608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9" name="Line 1194"/>
          <p:cNvSpPr>
            <a:spLocks noChangeShapeType="1"/>
          </p:cNvSpPr>
          <p:nvPr/>
        </p:nvSpPr>
        <p:spPr bwMode="auto">
          <a:xfrm>
            <a:off x="5545508" y="76891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0" name="Line 1193"/>
          <p:cNvSpPr>
            <a:spLocks noChangeShapeType="1"/>
          </p:cNvSpPr>
          <p:nvPr/>
        </p:nvSpPr>
        <p:spPr bwMode="auto">
          <a:xfrm>
            <a:off x="5568203" y="776478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1" name="Freeform 1192"/>
          <p:cNvSpPr>
            <a:spLocks/>
          </p:cNvSpPr>
          <p:nvPr/>
        </p:nvSpPr>
        <p:spPr bwMode="auto">
          <a:xfrm>
            <a:off x="5590899" y="786565"/>
            <a:ext cx="12608" cy="7564"/>
          </a:xfrm>
          <a:custGeom>
            <a:avLst/>
            <a:gdLst>
              <a:gd name="T0" fmla="*/ 0 w 13"/>
              <a:gd name="T1" fmla="*/ 0 h 6"/>
              <a:gd name="T2" fmla="*/ 10 w 13"/>
              <a:gd name="T3" fmla="*/ 2 h 6"/>
              <a:gd name="T4" fmla="*/ 13 w 1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0" y="2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2" name="Line 1191"/>
          <p:cNvSpPr>
            <a:spLocks noChangeShapeType="1"/>
          </p:cNvSpPr>
          <p:nvPr/>
        </p:nvSpPr>
        <p:spPr bwMode="auto">
          <a:xfrm>
            <a:off x="5608551" y="79665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3" name="Line 1190"/>
          <p:cNvSpPr>
            <a:spLocks noChangeShapeType="1"/>
          </p:cNvSpPr>
          <p:nvPr/>
        </p:nvSpPr>
        <p:spPr bwMode="auto">
          <a:xfrm>
            <a:off x="5633768" y="806739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4" name="Line 1189"/>
          <p:cNvSpPr>
            <a:spLocks noChangeShapeType="1"/>
          </p:cNvSpPr>
          <p:nvPr/>
        </p:nvSpPr>
        <p:spPr bwMode="auto">
          <a:xfrm>
            <a:off x="5651421" y="816826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5" name="Line 1188"/>
          <p:cNvSpPr>
            <a:spLocks noChangeShapeType="1"/>
          </p:cNvSpPr>
          <p:nvPr/>
        </p:nvSpPr>
        <p:spPr bwMode="auto">
          <a:xfrm>
            <a:off x="5674115" y="824390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606" name="Group 987"/>
          <p:cNvGrpSpPr>
            <a:grpSpLocks/>
          </p:cNvGrpSpPr>
          <p:nvPr/>
        </p:nvGrpSpPr>
        <p:grpSpPr bwMode="auto">
          <a:xfrm>
            <a:off x="5694289" y="834477"/>
            <a:ext cx="1185208" cy="3762404"/>
            <a:chOff x="6206" y="1668"/>
            <a:chExt cx="1175" cy="3731"/>
          </a:xfrm>
        </p:grpSpPr>
        <p:sp>
          <p:nvSpPr>
            <p:cNvPr id="607" name="Line 1187"/>
            <p:cNvSpPr>
              <a:spLocks noChangeShapeType="1"/>
            </p:cNvSpPr>
            <p:nvPr/>
          </p:nvSpPr>
          <p:spPr bwMode="auto">
            <a:xfrm>
              <a:off x="6206" y="166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Line 1186"/>
            <p:cNvSpPr>
              <a:spLocks noChangeShapeType="1"/>
            </p:cNvSpPr>
            <p:nvPr/>
          </p:nvSpPr>
          <p:spPr bwMode="auto">
            <a:xfrm>
              <a:off x="6229" y="167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1185"/>
            <p:cNvSpPr>
              <a:spLocks/>
            </p:cNvSpPr>
            <p:nvPr/>
          </p:nvSpPr>
          <p:spPr bwMode="auto">
            <a:xfrm>
              <a:off x="6248" y="1687"/>
              <a:ext cx="13" cy="6"/>
            </a:xfrm>
            <a:custGeom>
              <a:avLst/>
              <a:gdLst>
                <a:gd name="T0" fmla="*/ 0 w 13"/>
                <a:gd name="T1" fmla="*/ 0 h 6"/>
                <a:gd name="T2" fmla="*/ 10 w 13"/>
                <a:gd name="T3" fmla="*/ 6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10" y="6"/>
                  </a:lnTo>
                  <a:lnTo>
                    <a:pt x="13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Line 1184"/>
            <p:cNvSpPr>
              <a:spLocks noChangeShapeType="1"/>
            </p:cNvSpPr>
            <p:nvPr/>
          </p:nvSpPr>
          <p:spPr bwMode="auto">
            <a:xfrm>
              <a:off x="6270" y="170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Line 1183"/>
            <p:cNvSpPr>
              <a:spLocks noChangeShapeType="1"/>
            </p:cNvSpPr>
            <p:nvPr/>
          </p:nvSpPr>
          <p:spPr bwMode="auto">
            <a:xfrm>
              <a:off x="6290" y="1709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Line 1182"/>
            <p:cNvSpPr>
              <a:spLocks noChangeShapeType="1"/>
            </p:cNvSpPr>
            <p:nvPr/>
          </p:nvSpPr>
          <p:spPr bwMode="auto">
            <a:xfrm>
              <a:off x="6309" y="172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Line 1181"/>
            <p:cNvSpPr>
              <a:spLocks noChangeShapeType="1"/>
            </p:cNvSpPr>
            <p:nvPr/>
          </p:nvSpPr>
          <p:spPr bwMode="auto">
            <a:xfrm>
              <a:off x="6331" y="1732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Line 1180"/>
            <p:cNvSpPr>
              <a:spLocks noChangeShapeType="1"/>
            </p:cNvSpPr>
            <p:nvPr/>
          </p:nvSpPr>
          <p:spPr bwMode="auto">
            <a:xfrm>
              <a:off x="6350" y="174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Line 1179"/>
            <p:cNvSpPr>
              <a:spLocks noChangeShapeType="1"/>
            </p:cNvSpPr>
            <p:nvPr/>
          </p:nvSpPr>
          <p:spPr bwMode="auto">
            <a:xfrm>
              <a:off x="6370" y="1757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1178"/>
            <p:cNvSpPr>
              <a:spLocks/>
            </p:cNvSpPr>
            <p:nvPr/>
          </p:nvSpPr>
          <p:spPr bwMode="auto">
            <a:xfrm>
              <a:off x="6389" y="1767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3 h 10"/>
                <a:gd name="T4" fmla="*/ 13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3"/>
                  </a:lnTo>
                  <a:lnTo>
                    <a:pt x="13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Line 1177"/>
            <p:cNvSpPr>
              <a:spLocks noChangeShapeType="1"/>
            </p:cNvSpPr>
            <p:nvPr/>
          </p:nvSpPr>
          <p:spPr bwMode="auto">
            <a:xfrm>
              <a:off x="6408" y="178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Line 1176"/>
            <p:cNvSpPr>
              <a:spLocks noChangeShapeType="1"/>
            </p:cNvSpPr>
            <p:nvPr/>
          </p:nvSpPr>
          <p:spPr bwMode="auto">
            <a:xfrm>
              <a:off x="6427" y="1793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Line 1175"/>
            <p:cNvSpPr>
              <a:spLocks noChangeShapeType="1"/>
            </p:cNvSpPr>
            <p:nvPr/>
          </p:nvSpPr>
          <p:spPr bwMode="auto">
            <a:xfrm>
              <a:off x="6446" y="18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Line 1174"/>
            <p:cNvSpPr>
              <a:spLocks noChangeShapeType="1"/>
            </p:cNvSpPr>
            <p:nvPr/>
          </p:nvSpPr>
          <p:spPr bwMode="auto">
            <a:xfrm>
              <a:off x="6466" y="1818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1173"/>
            <p:cNvSpPr>
              <a:spLocks noChangeShapeType="1"/>
            </p:cNvSpPr>
            <p:nvPr/>
          </p:nvSpPr>
          <p:spPr bwMode="auto">
            <a:xfrm>
              <a:off x="6485" y="183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Line 1172"/>
            <p:cNvSpPr>
              <a:spLocks noChangeShapeType="1"/>
            </p:cNvSpPr>
            <p:nvPr/>
          </p:nvSpPr>
          <p:spPr bwMode="auto">
            <a:xfrm>
              <a:off x="6504" y="184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1171"/>
            <p:cNvSpPr>
              <a:spLocks/>
            </p:cNvSpPr>
            <p:nvPr/>
          </p:nvSpPr>
          <p:spPr bwMode="auto">
            <a:xfrm>
              <a:off x="6523" y="186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3 w 10"/>
                <a:gd name="T3" fmla="*/ 0 h 6"/>
                <a:gd name="T4" fmla="*/ 10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3" y="0"/>
                  </a:lnTo>
                  <a:lnTo>
                    <a:pt x="1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1170"/>
            <p:cNvSpPr>
              <a:spLocks noChangeShapeType="1"/>
            </p:cNvSpPr>
            <p:nvPr/>
          </p:nvSpPr>
          <p:spPr bwMode="auto">
            <a:xfrm>
              <a:off x="6542" y="187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1169"/>
            <p:cNvSpPr>
              <a:spLocks noChangeShapeType="1"/>
            </p:cNvSpPr>
            <p:nvPr/>
          </p:nvSpPr>
          <p:spPr bwMode="auto">
            <a:xfrm>
              <a:off x="6558" y="188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1168"/>
            <p:cNvSpPr>
              <a:spLocks/>
            </p:cNvSpPr>
            <p:nvPr/>
          </p:nvSpPr>
          <p:spPr bwMode="auto">
            <a:xfrm>
              <a:off x="6578" y="1901"/>
              <a:ext cx="12" cy="7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7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9" y="7"/>
                  </a:lnTo>
                  <a:lnTo>
                    <a:pt x="12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1167"/>
            <p:cNvSpPr>
              <a:spLocks noChangeShapeType="1"/>
            </p:cNvSpPr>
            <p:nvPr/>
          </p:nvSpPr>
          <p:spPr bwMode="auto">
            <a:xfrm>
              <a:off x="6597" y="191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1166"/>
            <p:cNvSpPr>
              <a:spLocks noChangeShapeType="1"/>
            </p:cNvSpPr>
            <p:nvPr/>
          </p:nvSpPr>
          <p:spPr bwMode="auto">
            <a:xfrm>
              <a:off x="6613" y="193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Line 1165"/>
            <p:cNvSpPr>
              <a:spLocks noChangeShapeType="1"/>
            </p:cNvSpPr>
            <p:nvPr/>
          </p:nvSpPr>
          <p:spPr bwMode="auto">
            <a:xfrm>
              <a:off x="6632" y="19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Line 1164"/>
            <p:cNvSpPr>
              <a:spLocks noChangeShapeType="1"/>
            </p:cNvSpPr>
            <p:nvPr/>
          </p:nvSpPr>
          <p:spPr bwMode="auto">
            <a:xfrm>
              <a:off x="6648" y="195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Line 1163"/>
            <p:cNvSpPr>
              <a:spLocks noChangeShapeType="1"/>
            </p:cNvSpPr>
            <p:nvPr/>
          </p:nvSpPr>
          <p:spPr bwMode="auto">
            <a:xfrm>
              <a:off x="6667" y="19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1162"/>
            <p:cNvSpPr>
              <a:spLocks noChangeShapeType="1"/>
            </p:cNvSpPr>
            <p:nvPr/>
          </p:nvSpPr>
          <p:spPr bwMode="auto">
            <a:xfrm>
              <a:off x="6683" y="199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161"/>
            <p:cNvSpPr>
              <a:spLocks/>
            </p:cNvSpPr>
            <p:nvPr/>
          </p:nvSpPr>
          <p:spPr bwMode="auto">
            <a:xfrm>
              <a:off x="6699" y="2004"/>
              <a:ext cx="13" cy="9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6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6"/>
                  </a:lnTo>
                  <a:lnTo>
                    <a:pt x="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Line 1160"/>
            <p:cNvSpPr>
              <a:spLocks noChangeShapeType="1"/>
            </p:cNvSpPr>
            <p:nvPr/>
          </p:nvSpPr>
          <p:spPr bwMode="auto">
            <a:xfrm>
              <a:off x="6718" y="202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Line 1159"/>
            <p:cNvSpPr>
              <a:spLocks noChangeShapeType="1"/>
            </p:cNvSpPr>
            <p:nvPr/>
          </p:nvSpPr>
          <p:spPr bwMode="auto">
            <a:xfrm>
              <a:off x="6734" y="203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Line 1158"/>
            <p:cNvSpPr>
              <a:spLocks noChangeShapeType="1"/>
            </p:cNvSpPr>
            <p:nvPr/>
          </p:nvSpPr>
          <p:spPr bwMode="auto">
            <a:xfrm>
              <a:off x="6750" y="205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1157"/>
            <p:cNvSpPr>
              <a:spLocks noChangeShapeType="1"/>
            </p:cNvSpPr>
            <p:nvPr/>
          </p:nvSpPr>
          <p:spPr bwMode="auto">
            <a:xfrm>
              <a:off x="6766" y="206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1156"/>
            <p:cNvSpPr>
              <a:spLocks noChangeShapeType="1"/>
            </p:cNvSpPr>
            <p:nvPr/>
          </p:nvSpPr>
          <p:spPr bwMode="auto">
            <a:xfrm>
              <a:off x="6782" y="2084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Line 1155"/>
            <p:cNvSpPr>
              <a:spLocks noChangeShapeType="1"/>
            </p:cNvSpPr>
            <p:nvPr/>
          </p:nvSpPr>
          <p:spPr bwMode="auto">
            <a:xfrm>
              <a:off x="6798" y="210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1154"/>
            <p:cNvSpPr>
              <a:spLocks/>
            </p:cNvSpPr>
            <p:nvPr/>
          </p:nvSpPr>
          <p:spPr bwMode="auto">
            <a:xfrm>
              <a:off x="6814" y="2119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3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3" y="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1153"/>
            <p:cNvSpPr>
              <a:spLocks noChangeShapeType="1"/>
            </p:cNvSpPr>
            <p:nvPr/>
          </p:nvSpPr>
          <p:spPr bwMode="auto">
            <a:xfrm>
              <a:off x="6830" y="213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1152"/>
            <p:cNvSpPr>
              <a:spLocks noChangeShapeType="1"/>
            </p:cNvSpPr>
            <p:nvPr/>
          </p:nvSpPr>
          <p:spPr bwMode="auto">
            <a:xfrm>
              <a:off x="6846" y="215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1151"/>
            <p:cNvSpPr>
              <a:spLocks/>
            </p:cNvSpPr>
            <p:nvPr/>
          </p:nvSpPr>
          <p:spPr bwMode="auto">
            <a:xfrm>
              <a:off x="6862" y="217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7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7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Line 1150"/>
            <p:cNvSpPr>
              <a:spLocks noChangeShapeType="1"/>
            </p:cNvSpPr>
            <p:nvPr/>
          </p:nvSpPr>
          <p:spPr bwMode="auto">
            <a:xfrm>
              <a:off x="6875" y="218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Line 1149"/>
            <p:cNvSpPr>
              <a:spLocks noChangeShapeType="1"/>
            </p:cNvSpPr>
            <p:nvPr/>
          </p:nvSpPr>
          <p:spPr bwMode="auto">
            <a:xfrm>
              <a:off x="6891" y="220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1148"/>
            <p:cNvSpPr>
              <a:spLocks noChangeShapeType="1"/>
            </p:cNvSpPr>
            <p:nvPr/>
          </p:nvSpPr>
          <p:spPr bwMode="auto">
            <a:xfrm>
              <a:off x="6907" y="22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Line 1147"/>
            <p:cNvSpPr>
              <a:spLocks noChangeShapeType="1"/>
            </p:cNvSpPr>
            <p:nvPr/>
          </p:nvSpPr>
          <p:spPr bwMode="auto">
            <a:xfrm>
              <a:off x="6920" y="224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Line 1146"/>
            <p:cNvSpPr>
              <a:spLocks noChangeShapeType="1"/>
            </p:cNvSpPr>
            <p:nvPr/>
          </p:nvSpPr>
          <p:spPr bwMode="auto">
            <a:xfrm>
              <a:off x="6936" y="2260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Line 1145"/>
            <p:cNvSpPr>
              <a:spLocks noChangeShapeType="1"/>
            </p:cNvSpPr>
            <p:nvPr/>
          </p:nvSpPr>
          <p:spPr bwMode="auto">
            <a:xfrm>
              <a:off x="6949" y="227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144"/>
            <p:cNvSpPr>
              <a:spLocks/>
            </p:cNvSpPr>
            <p:nvPr/>
          </p:nvSpPr>
          <p:spPr bwMode="auto">
            <a:xfrm>
              <a:off x="6961" y="229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3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3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Line 1143"/>
            <p:cNvSpPr>
              <a:spLocks noChangeShapeType="1"/>
            </p:cNvSpPr>
            <p:nvPr/>
          </p:nvSpPr>
          <p:spPr bwMode="auto">
            <a:xfrm>
              <a:off x="6977" y="231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1142"/>
            <p:cNvSpPr>
              <a:spLocks noChangeShapeType="1"/>
            </p:cNvSpPr>
            <p:nvPr/>
          </p:nvSpPr>
          <p:spPr bwMode="auto">
            <a:xfrm>
              <a:off x="6990" y="2333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141"/>
            <p:cNvSpPr>
              <a:spLocks/>
            </p:cNvSpPr>
            <p:nvPr/>
          </p:nvSpPr>
          <p:spPr bwMode="auto">
            <a:xfrm>
              <a:off x="7003" y="2352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6 w 10"/>
                <a:gd name="T3" fmla="*/ 1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6" y="1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Line 1140"/>
            <p:cNvSpPr>
              <a:spLocks noChangeShapeType="1"/>
            </p:cNvSpPr>
            <p:nvPr/>
          </p:nvSpPr>
          <p:spPr bwMode="auto">
            <a:xfrm>
              <a:off x="7016" y="23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Line 1139"/>
            <p:cNvSpPr>
              <a:spLocks noChangeShapeType="1"/>
            </p:cNvSpPr>
            <p:nvPr/>
          </p:nvSpPr>
          <p:spPr bwMode="auto">
            <a:xfrm>
              <a:off x="7029" y="2391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Line 1138"/>
            <p:cNvSpPr>
              <a:spLocks noChangeShapeType="1"/>
            </p:cNvSpPr>
            <p:nvPr/>
          </p:nvSpPr>
          <p:spPr bwMode="auto">
            <a:xfrm>
              <a:off x="7041" y="241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Line 1137"/>
            <p:cNvSpPr>
              <a:spLocks noChangeShapeType="1"/>
            </p:cNvSpPr>
            <p:nvPr/>
          </p:nvSpPr>
          <p:spPr bwMode="auto">
            <a:xfrm>
              <a:off x="7054" y="2429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1136"/>
            <p:cNvSpPr>
              <a:spLocks noChangeShapeType="1"/>
            </p:cNvSpPr>
            <p:nvPr/>
          </p:nvSpPr>
          <p:spPr bwMode="auto">
            <a:xfrm>
              <a:off x="7067" y="244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1135"/>
            <p:cNvSpPr>
              <a:spLocks noChangeShapeType="1"/>
            </p:cNvSpPr>
            <p:nvPr/>
          </p:nvSpPr>
          <p:spPr bwMode="auto">
            <a:xfrm>
              <a:off x="7080" y="246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34"/>
            <p:cNvSpPr>
              <a:spLocks/>
            </p:cNvSpPr>
            <p:nvPr/>
          </p:nvSpPr>
          <p:spPr bwMode="auto">
            <a:xfrm>
              <a:off x="7089" y="2487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7" y="6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1133"/>
            <p:cNvSpPr>
              <a:spLocks noChangeShapeType="1"/>
            </p:cNvSpPr>
            <p:nvPr/>
          </p:nvSpPr>
          <p:spPr bwMode="auto">
            <a:xfrm>
              <a:off x="7102" y="250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1132"/>
            <p:cNvSpPr>
              <a:spLocks noChangeShapeType="1"/>
            </p:cNvSpPr>
            <p:nvPr/>
          </p:nvSpPr>
          <p:spPr bwMode="auto">
            <a:xfrm>
              <a:off x="7112" y="25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1131"/>
            <p:cNvSpPr>
              <a:spLocks noChangeShapeType="1"/>
            </p:cNvSpPr>
            <p:nvPr/>
          </p:nvSpPr>
          <p:spPr bwMode="auto">
            <a:xfrm>
              <a:off x="7125" y="2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Line 1130"/>
            <p:cNvSpPr>
              <a:spLocks noChangeShapeType="1"/>
            </p:cNvSpPr>
            <p:nvPr/>
          </p:nvSpPr>
          <p:spPr bwMode="auto">
            <a:xfrm>
              <a:off x="7134" y="256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1129"/>
            <p:cNvSpPr>
              <a:spLocks noChangeShapeType="1"/>
            </p:cNvSpPr>
            <p:nvPr/>
          </p:nvSpPr>
          <p:spPr bwMode="auto">
            <a:xfrm>
              <a:off x="7147" y="258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Line 1128"/>
            <p:cNvSpPr>
              <a:spLocks noChangeShapeType="1"/>
            </p:cNvSpPr>
            <p:nvPr/>
          </p:nvSpPr>
          <p:spPr bwMode="auto">
            <a:xfrm>
              <a:off x="7157" y="260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27"/>
            <p:cNvSpPr>
              <a:spLocks/>
            </p:cNvSpPr>
            <p:nvPr/>
          </p:nvSpPr>
          <p:spPr bwMode="auto">
            <a:xfrm>
              <a:off x="7166" y="2628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3 w 7"/>
                <a:gd name="T3" fmla="*/ 3 h 12"/>
                <a:gd name="T4" fmla="*/ 7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lnTo>
                    <a:pt x="3" y="3"/>
                  </a:lnTo>
                  <a:lnTo>
                    <a:pt x="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1126"/>
            <p:cNvSpPr>
              <a:spLocks noChangeShapeType="1"/>
            </p:cNvSpPr>
            <p:nvPr/>
          </p:nvSpPr>
          <p:spPr bwMode="auto">
            <a:xfrm>
              <a:off x="7176" y="26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1125"/>
            <p:cNvSpPr>
              <a:spLocks noChangeShapeType="1"/>
            </p:cNvSpPr>
            <p:nvPr/>
          </p:nvSpPr>
          <p:spPr bwMode="auto">
            <a:xfrm>
              <a:off x="7185" y="26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124"/>
            <p:cNvSpPr>
              <a:spLocks/>
            </p:cNvSpPr>
            <p:nvPr/>
          </p:nvSpPr>
          <p:spPr bwMode="auto">
            <a:xfrm>
              <a:off x="7195" y="2692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9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Line 1123"/>
            <p:cNvSpPr>
              <a:spLocks noChangeShapeType="1"/>
            </p:cNvSpPr>
            <p:nvPr/>
          </p:nvSpPr>
          <p:spPr bwMode="auto">
            <a:xfrm>
              <a:off x="7205" y="2711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1122"/>
            <p:cNvSpPr>
              <a:spLocks noChangeShapeType="1"/>
            </p:cNvSpPr>
            <p:nvPr/>
          </p:nvSpPr>
          <p:spPr bwMode="auto">
            <a:xfrm>
              <a:off x="7214" y="273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1121"/>
            <p:cNvSpPr>
              <a:spLocks noChangeShapeType="1"/>
            </p:cNvSpPr>
            <p:nvPr/>
          </p:nvSpPr>
          <p:spPr bwMode="auto">
            <a:xfrm>
              <a:off x="7224" y="275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Line 1120"/>
            <p:cNvSpPr>
              <a:spLocks noChangeShapeType="1"/>
            </p:cNvSpPr>
            <p:nvPr/>
          </p:nvSpPr>
          <p:spPr bwMode="auto">
            <a:xfrm>
              <a:off x="7233" y="27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1119"/>
            <p:cNvSpPr>
              <a:spLocks noChangeShapeType="1"/>
            </p:cNvSpPr>
            <p:nvPr/>
          </p:nvSpPr>
          <p:spPr bwMode="auto">
            <a:xfrm>
              <a:off x="7240" y="279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1118"/>
            <p:cNvSpPr>
              <a:spLocks noChangeShapeType="1"/>
            </p:cNvSpPr>
            <p:nvPr/>
          </p:nvSpPr>
          <p:spPr bwMode="auto">
            <a:xfrm>
              <a:off x="7249" y="282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117"/>
            <p:cNvSpPr>
              <a:spLocks/>
            </p:cNvSpPr>
            <p:nvPr/>
          </p:nvSpPr>
          <p:spPr bwMode="auto">
            <a:xfrm>
              <a:off x="7256" y="2842"/>
              <a:ext cx="6" cy="13"/>
            </a:xfrm>
            <a:custGeom>
              <a:avLst/>
              <a:gdLst>
                <a:gd name="T0" fmla="*/ 0 w 6"/>
                <a:gd name="T1" fmla="*/ 0 h 13"/>
                <a:gd name="T2" fmla="*/ 3 w 6"/>
                <a:gd name="T3" fmla="*/ 3 h 13"/>
                <a:gd name="T4" fmla="*/ 6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3" y="3"/>
                  </a:lnTo>
                  <a:lnTo>
                    <a:pt x="6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Line 1116"/>
            <p:cNvSpPr>
              <a:spLocks noChangeShapeType="1"/>
            </p:cNvSpPr>
            <p:nvPr/>
          </p:nvSpPr>
          <p:spPr bwMode="auto">
            <a:xfrm>
              <a:off x="7265" y="286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1115"/>
            <p:cNvSpPr>
              <a:spLocks noChangeShapeType="1"/>
            </p:cNvSpPr>
            <p:nvPr/>
          </p:nvSpPr>
          <p:spPr bwMode="auto">
            <a:xfrm>
              <a:off x="7272" y="2884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Line 1114"/>
            <p:cNvSpPr>
              <a:spLocks noChangeShapeType="1"/>
            </p:cNvSpPr>
            <p:nvPr/>
          </p:nvSpPr>
          <p:spPr bwMode="auto">
            <a:xfrm>
              <a:off x="7278" y="29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1113"/>
            <p:cNvSpPr>
              <a:spLocks noChangeShapeType="1"/>
            </p:cNvSpPr>
            <p:nvPr/>
          </p:nvSpPr>
          <p:spPr bwMode="auto">
            <a:xfrm>
              <a:off x="7288" y="292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1112"/>
            <p:cNvSpPr>
              <a:spLocks noChangeShapeType="1"/>
            </p:cNvSpPr>
            <p:nvPr/>
          </p:nvSpPr>
          <p:spPr bwMode="auto">
            <a:xfrm>
              <a:off x="7294" y="2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1111"/>
            <p:cNvSpPr>
              <a:spLocks noChangeShapeType="1"/>
            </p:cNvSpPr>
            <p:nvPr/>
          </p:nvSpPr>
          <p:spPr bwMode="auto">
            <a:xfrm>
              <a:off x="7300" y="297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1110"/>
            <p:cNvSpPr>
              <a:spLocks noChangeShapeType="1"/>
            </p:cNvSpPr>
            <p:nvPr/>
          </p:nvSpPr>
          <p:spPr bwMode="auto">
            <a:xfrm>
              <a:off x="7307" y="299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1109"/>
            <p:cNvSpPr>
              <a:spLocks noChangeShapeType="1"/>
            </p:cNvSpPr>
            <p:nvPr/>
          </p:nvSpPr>
          <p:spPr bwMode="auto">
            <a:xfrm>
              <a:off x="7313" y="30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1108"/>
            <p:cNvSpPr>
              <a:spLocks noChangeShapeType="1"/>
            </p:cNvSpPr>
            <p:nvPr/>
          </p:nvSpPr>
          <p:spPr bwMode="auto">
            <a:xfrm>
              <a:off x="7316" y="304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107"/>
            <p:cNvSpPr>
              <a:spLocks/>
            </p:cNvSpPr>
            <p:nvPr/>
          </p:nvSpPr>
          <p:spPr bwMode="auto">
            <a:xfrm>
              <a:off x="7323" y="306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9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3" y="9"/>
                  </a:lnTo>
                  <a:lnTo>
                    <a:pt x="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1106"/>
            <p:cNvSpPr>
              <a:spLocks noChangeShapeType="1"/>
            </p:cNvSpPr>
            <p:nvPr/>
          </p:nvSpPr>
          <p:spPr bwMode="auto">
            <a:xfrm>
              <a:off x="7329" y="30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1105"/>
            <p:cNvSpPr>
              <a:spLocks noChangeShapeType="1"/>
            </p:cNvSpPr>
            <p:nvPr/>
          </p:nvSpPr>
          <p:spPr bwMode="auto">
            <a:xfrm>
              <a:off x="7332" y="3108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1104"/>
            <p:cNvSpPr>
              <a:spLocks noChangeShapeType="1"/>
            </p:cNvSpPr>
            <p:nvPr/>
          </p:nvSpPr>
          <p:spPr bwMode="auto">
            <a:xfrm>
              <a:off x="7339" y="313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1103"/>
            <p:cNvSpPr>
              <a:spLocks noChangeShapeType="1"/>
            </p:cNvSpPr>
            <p:nvPr/>
          </p:nvSpPr>
          <p:spPr bwMode="auto">
            <a:xfrm>
              <a:off x="7342" y="315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1102"/>
            <p:cNvSpPr>
              <a:spLocks noChangeShapeType="1"/>
            </p:cNvSpPr>
            <p:nvPr/>
          </p:nvSpPr>
          <p:spPr bwMode="auto">
            <a:xfrm>
              <a:off x="7348" y="31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1101"/>
            <p:cNvSpPr>
              <a:spLocks noChangeShapeType="1"/>
            </p:cNvSpPr>
            <p:nvPr/>
          </p:nvSpPr>
          <p:spPr bwMode="auto">
            <a:xfrm>
              <a:off x="7352" y="319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100"/>
            <p:cNvSpPr>
              <a:spLocks/>
            </p:cNvSpPr>
            <p:nvPr/>
          </p:nvSpPr>
          <p:spPr bwMode="auto">
            <a:xfrm>
              <a:off x="7355" y="3220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9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9"/>
                  </a:lnTo>
                  <a:lnTo>
                    <a:pt x="3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1099"/>
            <p:cNvSpPr>
              <a:spLocks noChangeShapeType="1"/>
            </p:cNvSpPr>
            <p:nvPr/>
          </p:nvSpPr>
          <p:spPr bwMode="auto">
            <a:xfrm>
              <a:off x="7358" y="32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1098"/>
            <p:cNvSpPr>
              <a:spLocks noChangeShapeType="1"/>
            </p:cNvSpPr>
            <p:nvPr/>
          </p:nvSpPr>
          <p:spPr bwMode="auto">
            <a:xfrm>
              <a:off x="7361" y="326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Line 1097"/>
            <p:cNvSpPr>
              <a:spLocks noChangeShapeType="1"/>
            </p:cNvSpPr>
            <p:nvPr/>
          </p:nvSpPr>
          <p:spPr bwMode="auto">
            <a:xfrm>
              <a:off x="7364" y="3287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1096"/>
            <p:cNvSpPr>
              <a:spLocks noChangeShapeType="1"/>
            </p:cNvSpPr>
            <p:nvPr/>
          </p:nvSpPr>
          <p:spPr bwMode="auto">
            <a:xfrm>
              <a:off x="7368" y="331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Line 1095"/>
            <p:cNvSpPr>
              <a:spLocks noChangeShapeType="1"/>
            </p:cNvSpPr>
            <p:nvPr/>
          </p:nvSpPr>
          <p:spPr bwMode="auto">
            <a:xfrm>
              <a:off x="7371" y="333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Line 1094"/>
            <p:cNvSpPr>
              <a:spLocks noChangeShapeType="1"/>
            </p:cNvSpPr>
            <p:nvPr/>
          </p:nvSpPr>
          <p:spPr bwMode="auto">
            <a:xfrm>
              <a:off x="7371" y="33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093"/>
            <p:cNvSpPr>
              <a:spLocks/>
            </p:cNvSpPr>
            <p:nvPr/>
          </p:nvSpPr>
          <p:spPr bwMode="auto">
            <a:xfrm>
              <a:off x="7374" y="3380"/>
              <a:ext cx="1" cy="16"/>
            </a:xfrm>
            <a:custGeom>
              <a:avLst/>
              <a:gdLst>
                <a:gd name="T0" fmla="*/ 0 h 16"/>
                <a:gd name="T1" fmla="*/ 6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Line 1092"/>
            <p:cNvSpPr>
              <a:spLocks noChangeShapeType="1"/>
            </p:cNvSpPr>
            <p:nvPr/>
          </p:nvSpPr>
          <p:spPr bwMode="auto">
            <a:xfrm>
              <a:off x="7377" y="340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1091"/>
            <p:cNvSpPr>
              <a:spLocks noChangeShapeType="1"/>
            </p:cNvSpPr>
            <p:nvPr/>
          </p:nvSpPr>
          <p:spPr bwMode="auto">
            <a:xfrm>
              <a:off x="7377" y="342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1090"/>
            <p:cNvSpPr>
              <a:spLocks noChangeShapeType="1"/>
            </p:cNvSpPr>
            <p:nvPr/>
          </p:nvSpPr>
          <p:spPr bwMode="auto">
            <a:xfrm>
              <a:off x="7377" y="345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1089"/>
            <p:cNvSpPr>
              <a:spLocks noChangeShapeType="1"/>
            </p:cNvSpPr>
            <p:nvPr/>
          </p:nvSpPr>
          <p:spPr bwMode="auto">
            <a:xfrm>
              <a:off x="7380" y="347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1088"/>
            <p:cNvSpPr>
              <a:spLocks noChangeShapeType="1"/>
            </p:cNvSpPr>
            <p:nvPr/>
          </p:nvSpPr>
          <p:spPr bwMode="auto">
            <a:xfrm>
              <a:off x="7380" y="349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Line 1087"/>
            <p:cNvSpPr>
              <a:spLocks noChangeShapeType="1"/>
            </p:cNvSpPr>
            <p:nvPr/>
          </p:nvSpPr>
          <p:spPr bwMode="auto">
            <a:xfrm>
              <a:off x="7380" y="351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086"/>
            <p:cNvSpPr>
              <a:spLocks/>
            </p:cNvSpPr>
            <p:nvPr/>
          </p:nvSpPr>
          <p:spPr bwMode="auto">
            <a:xfrm>
              <a:off x="7380" y="3540"/>
              <a:ext cx="1" cy="16"/>
            </a:xfrm>
            <a:custGeom>
              <a:avLst/>
              <a:gdLst>
                <a:gd name="T0" fmla="*/ 0 h 16"/>
                <a:gd name="T1" fmla="*/ 9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Line 1085"/>
            <p:cNvSpPr>
              <a:spLocks noChangeShapeType="1"/>
            </p:cNvSpPr>
            <p:nvPr/>
          </p:nvSpPr>
          <p:spPr bwMode="auto">
            <a:xfrm>
              <a:off x="7380" y="356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1084"/>
            <p:cNvSpPr>
              <a:spLocks noChangeShapeType="1"/>
            </p:cNvSpPr>
            <p:nvPr/>
          </p:nvSpPr>
          <p:spPr bwMode="auto">
            <a:xfrm>
              <a:off x="7380" y="358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Line 1083"/>
            <p:cNvSpPr>
              <a:spLocks noChangeShapeType="1"/>
            </p:cNvSpPr>
            <p:nvPr/>
          </p:nvSpPr>
          <p:spPr bwMode="auto">
            <a:xfrm>
              <a:off x="7380" y="361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1082"/>
            <p:cNvSpPr>
              <a:spLocks noChangeShapeType="1"/>
            </p:cNvSpPr>
            <p:nvPr/>
          </p:nvSpPr>
          <p:spPr bwMode="auto">
            <a:xfrm flipH="1">
              <a:off x="7377" y="36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1081"/>
            <p:cNvSpPr>
              <a:spLocks noChangeShapeType="1"/>
            </p:cNvSpPr>
            <p:nvPr/>
          </p:nvSpPr>
          <p:spPr bwMode="auto">
            <a:xfrm>
              <a:off x="7377" y="3655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1080"/>
            <p:cNvSpPr>
              <a:spLocks noChangeShapeType="1"/>
            </p:cNvSpPr>
            <p:nvPr/>
          </p:nvSpPr>
          <p:spPr bwMode="auto">
            <a:xfrm flipH="1">
              <a:off x="7374" y="368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1079"/>
            <p:cNvSpPr>
              <a:spLocks noChangeShapeType="1"/>
            </p:cNvSpPr>
            <p:nvPr/>
          </p:nvSpPr>
          <p:spPr bwMode="auto">
            <a:xfrm>
              <a:off x="7374" y="370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1078"/>
            <p:cNvSpPr>
              <a:spLocks noChangeShapeType="1"/>
            </p:cNvSpPr>
            <p:nvPr/>
          </p:nvSpPr>
          <p:spPr bwMode="auto">
            <a:xfrm flipH="1">
              <a:off x="7371" y="372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1077"/>
            <p:cNvSpPr>
              <a:spLocks noChangeShapeType="1"/>
            </p:cNvSpPr>
            <p:nvPr/>
          </p:nvSpPr>
          <p:spPr bwMode="auto">
            <a:xfrm>
              <a:off x="7371" y="3748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Line 1076"/>
            <p:cNvSpPr>
              <a:spLocks noChangeShapeType="1"/>
            </p:cNvSpPr>
            <p:nvPr/>
          </p:nvSpPr>
          <p:spPr bwMode="auto">
            <a:xfrm>
              <a:off x="7368" y="377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1075"/>
            <p:cNvSpPr>
              <a:spLocks noChangeShapeType="1"/>
            </p:cNvSpPr>
            <p:nvPr/>
          </p:nvSpPr>
          <p:spPr bwMode="auto">
            <a:xfrm flipH="1">
              <a:off x="7364" y="3792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1074"/>
            <p:cNvSpPr>
              <a:spLocks noChangeShapeType="1"/>
            </p:cNvSpPr>
            <p:nvPr/>
          </p:nvSpPr>
          <p:spPr bwMode="auto">
            <a:xfrm flipH="1">
              <a:off x="7361" y="38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Line 1073"/>
            <p:cNvSpPr>
              <a:spLocks noChangeShapeType="1"/>
            </p:cNvSpPr>
            <p:nvPr/>
          </p:nvSpPr>
          <p:spPr bwMode="auto">
            <a:xfrm flipH="1">
              <a:off x="7358" y="384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72"/>
            <p:cNvSpPr>
              <a:spLocks/>
            </p:cNvSpPr>
            <p:nvPr/>
          </p:nvSpPr>
          <p:spPr bwMode="auto">
            <a:xfrm>
              <a:off x="7355" y="3863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1071"/>
            <p:cNvSpPr>
              <a:spLocks noChangeShapeType="1"/>
            </p:cNvSpPr>
            <p:nvPr/>
          </p:nvSpPr>
          <p:spPr bwMode="auto">
            <a:xfrm flipH="1">
              <a:off x="7352" y="38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Line 1070"/>
            <p:cNvSpPr>
              <a:spLocks noChangeShapeType="1"/>
            </p:cNvSpPr>
            <p:nvPr/>
          </p:nvSpPr>
          <p:spPr bwMode="auto">
            <a:xfrm>
              <a:off x="7348" y="390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1069"/>
            <p:cNvSpPr>
              <a:spLocks noChangeShapeType="1"/>
            </p:cNvSpPr>
            <p:nvPr/>
          </p:nvSpPr>
          <p:spPr bwMode="auto">
            <a:xfrm flipH="1">
              <a:off x="7342" y="393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1068"/>
            <p:cNvSpPr>
              <a:spLocks noChangeShapeType="1"/>
            </p:cNvSpPr>
            <p:nvPr/>
          </p:nvSpPr>
          <p:spPr bwMode="auto">
            <a:xfrm flipH="1">
              <a:off x="7339" y="395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1067"/>
            <p:cNvSpPr>
              <a:spLocks noChangeShapeType="1"/>
            </p:cNvSpPr>
            <p:nvPr/>
          </p:nvSpPr>
          <p:spPr bwMode="auto">
            <a:xfrm flipH="1">
              <a:off x="7332" y="3975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1066"/>
            <p:cNvSpPr>
              <a:spLocks noChangeShapeType="1"/>
            </p:cNvSpPr>
            <p:nvPr/>
          </p:nvSpPr>
          <p:spPr bwMode="auto">
            <a:xfrm flipH="1">
              <a:off x="7329" y="399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1065"/>
            <p:cNvSpPr>
              <a:spLocks noChangeShapeType="1"/>
            </p:cNvSpPr>
            <p:nvPr/>
          </p:nvSpPr>
          <p:spPr bwMode="auto">
            <a:xfrm flipH="1">
              <a:off x="7323" y="402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1064"/>
            <p:cNvSpPr>
              <a:spLocks noChangeShapeType="1"/>
            </p:cNvSpPr>
            <p:nvPr/>
          </p:nvSpPr>
          <p:spPr bwMode="auto">
            <a:xfrm flipH="1">
              <a:off x="7320" y="40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063"/>
            <p:cNvSpPr>
              <a:spLocks/>
            </p:cNvSpPr>
            <p:nvPr/>
          </p:nvSpPr>
          <p:spPr bwMode="auto">
            <a:xfrm>
              <a:off x="7313" y="4064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7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7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1062"/>
            <p:cNvSpPr>
              <a:spLocks noChangeShapeType="1"/>
            </p:cNvSpPr>
            <p:nvPr/>
          </p:nvSpPr>
          <p:spPr bwMode="auto">
            <a:xfrm flipH="1">
              <a:off x="7307" y="408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1061"/>
            <p:cNvSpPr>
              <a:spLocks noChangeShapeType="1"/>
            </p:cNvSpPr>
            <p:nvPr/>
          </p:nvSpPr>
          <p:spPr bwMode="auto">
            <a:xfrm flipH="1">
              <a:off x="7300" y="410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1060"/>
            <p:cNvSpPr>
              <a:spLocks noChangeShapeType="1"/>
            </p:cNvSpPr>
            <p:nvPr/>
          </p:nvSpPr>
          <p:spPr bwMode="auto">
            <a:xfrm flipH="1">
              <a:off x="7294" y="41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Line 1059"/>
            <p:cNvSpPr>
              <a:spLocks noChangeShapeType="1"/>
            </p:cNvSpPr>
            <p:nvPr/>
          </p:nvSpPr>
          <p:spPr bwMode="auto">
            <a:xfrm flipH="1">
              <a:off x="7288" y="415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1058"/>
            <p:cNvSpPr>
              <a:spLocks noChangeShapeType="1"/>
            </p:cNvSpPr>
            <p:nvPr/>
          </p:nvSpPr>
          <p:spPr bwMode="auto">
            <a:xfrm flipH="1">
              <a:off x="7281" y="4176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Line 1057"/>
            <p:cNvSpPr>
              <a:spLocks noChangeShapeType="1"/>
            </p:cNvSpPr>
            <p:nvPr/>
          </p:nvSpPr>
          <p:spPr bwMode="auto">
            <a:xfrm flipH="1">
              <a:off x="7272" y="419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Line 1056"/>
            <p:cNvSpPr>
              <a:spLocks noChangeShapeType="1"/>
            </p:cNvSpPr>
            <p:nvPr/>
          </p:nvSpPr>
          <p:spPr bwMode="auto">
            <a:xfrm flipH="1">
              <a:off x="7265" y="422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1055"/>
            <p:cNvSpPr>
              <a:spLocks noChangeShapeType="1"/>
            </p:cNvSpPr>
            <p:nvPr/>
          </p:nvSpPr>
          <p:spPr bwMode="auto">
            <a:xfrm flipH="1">
              <a:off x="7259" y="424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054"/>
            <p:cNvSpPr>
              <a:spLocks/>
            </p:cNvSpPr>
            <p:nvPr/>
          </p:nvSpPr>
          <p:spPr bwMode="auto">
            <a:xfrm>
              <a:off x="7249" y="4263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3 w 7"/>
                <a:gd name="T3" fmla="*/ 6 h 16"/>
                <a:gd name="T4" fmla="*/ 0 w 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3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1053"/>
            <p:cNvSpPr>
              <a:spLocks noChangeShapeType="1"/>
            </p:cNvSpPr>
            <p:nvPr/>
          </p:nvSpPr>
          <p:spPr bwMode="auto">
            <a:xfrm flipH="1">
              <a:off x="7243" y="42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Line 1052"/>
            <p:cNvSpPr>
              <a:spLocks noChangeShapeType="1"/>
            </p:cNvSpPr>
            <p:nvPr/>
          </p:nvSpPr>
          <p:spPr bwMode="auto">
            <a:xfrm flipH="1">
              <a:off x="7233" y="4308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1051"/>
            <p:cNvSpPr>
              <a:spLocks noChangeShapeType="1"/>
            </p:cNvSpPr>
            <p:nvPr/>
          </p:nvSpPr>
          <p:spPr bwMode="auto">
            <a:xfrm flipH="1">
              <a:off x="7224" y="4327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Line 1050"/>
            <p:cNvSpPr>
              <a:spLocks noChangeShapeType="1"/>
            </p:cNvSpPr>
            <p:nvPr/>
          </p:nvSpPr>
          <p:spPr bwMode="auto">
            <a:xfrm flipH="1">
              <a:off x="7217" y="434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1049"/>
            <p:cNvSpPr>
              <a:spLocks noChangeShapeType="1"/>
            </p:cNvSpPr>
            <p:nvPr/>
          </p:nvSpPr>
          <p:spPr bwMode="auto">
            <a:xfrm flipH="1">
              <a:off x="7208" y="4372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1048"/>
            <p:cNvSpPr>
              <a:spLocks noChangeShapeType="1"/>
            </p:cNvSpPr>
            <p:nvPr/>
          </p:nvSpPr>
          <p:spPr bwMode="auto">
            <a:xfrm flipH="1">
              <a:off x="7198" y="439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1047"/>
            <p:cNvSpPr>
              <a:spLocks noChangeShapeType="1"/>
            </p:cNvSpPr>
            <p:nvPr/>
          </p:nvSpPr>
          <p:spPr bwMode="auto">
            <a:xfrm flipH="1">
              <a:off x="7189" y="441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1046"/>
            <p:cNvSpPr>
              <a:spLocks noChangeShapeType="1"/>
            </p:cNvSpPr>
            <p:nvPr/>
          </p:nvSpPr>
          <p:spPr bwMode="auto">
            <a:xfrm flipH="1">
              <a:off x="7179" y="443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045"/>
            <p:cNvSpPr>
              <a:spLocks/>
            </p:cNvSpPr>
            <p:nvPr/>
          </p:nvSpPr>
          <p:spPr bwMode="auto">
            <a:xfrm>
              <a:off x="7169" y="445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4 w 7"/>
                <a:gd name="T3" fmla="*/ 0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4" y="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1044"/>
            <p:cNvSpPr>
              <a:spLocks noChangeShapeType="1"/>
            </p:cNvSpPr>
            <p:nvPr/>
          </p:nvSpPr>
          <p:spPr bwMode="auto">
            <a:xfrm flipH="1">
              <a:off x="7157" y="447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1043"/>
            <p:cNvSpPr>
              <a:spLocks noChangeShapeType="1"/>
            </p:cNvSpPr>
            <p:nvPr/>
          </p:nvSpPr>
          <p:spPr bwMode="auto">
            <a:xfrm flipH="1">
              <a:off x="7147" y="449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1042"/>
            <p:cNvSpPr>
              <a:spLocks noChangeShapeType="1"/>
            </p:cNvSpPr>
            <p:nvPr/>
          </p:nvSpPr>
          <p:spPr bwMode="auto">
            <a:xfrm flipH="1">
              <a:off x="7137" y="451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1041"/>
            <p:cNvSpPr>
              <a:spLocks/>
            </p:cNvSpPr>
            <p:nvPr/>
          </p:nvSpPr>
          <p:spPr bwMode="auto">
            <a:xfrm>
              <a:off x="7125" y="4538"/>
              <a:ext cx="6" cy="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10 h 13"/>
                <a:gd name="T4" fmla="*/ 0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lnTo>
                    <a:pt x="3" y="1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1040"/>
            <p:cNvSpPr>
              <a:spLocks noChangeShapeType="1"/>
            </p:cNvSpPr>
            <p:nvPr/>
          </p:nvSpPr>
          <p:spPr bwMode="auto">
            <a:xfrm flipH="1">
              <a:off x="7115" y="455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1039"/>
            <p:cNvSpPr>
              <a:spLocks noChangeShapeType="1"/>
            </p:cNvSpPr>
            <p:nvPr/>
          </p:nvSpPr>
          <p:spPr bwMode="auto">
            <a:xfrm flipH="1">
              <a:off x="7102" y="457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1038"/>
            <p:cNvSpPr>
              <a:spLocks noChangeShapeType="1"/>
            </p:cNvSpPr>
            <p:nvPr/>
          </p:nvSpPr>
          <p:spPr bwMode="auto">
            <a:xfrm flipH="1">
              <a:off x="7093" y="459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1037"/>
            <p:cNvSpPr>
              <a:spLocks noChangeShapeType="1"/>
            </p:cNvSpPr>
            <p:nvPr/>
          </p:nvSpPr>
          <p:spPr bwMode="auto">
            <a:xfrm flipH="1">
              <a:off x="7080" y="461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1036"/>
            <p:cNvSpPr>
              <a:spLocks noChangeShapeType="1"/>
            </p:cNvSpPr>
            <p:nvPr/>
          </p:nvSpPr>
          <p:spPr bwMode="auto">
            <a:xfrm flipH="1">
              <a:off x="7067" y="4637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1035"/>
            <p:cNvSpPr>
              <a:spLocks noChangeShapeType="1"/>
            </p:cNvSpPr>
            <p:nvPr/>
          </p:nvSpPr>
          <p:spPr bwMode="auto">
            <a:xfrm flipH="1">
              <a:off x="7054" y="46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Line 1034"/>
            <p:cNvSpPr>
              <a:spLocks noChangeShapeType="1"/>
            </p:cNvSpPr>
            <p:nvPr/>
          </p:nvSpPr>
          <p:spPr bwMode="auto">
            <a:xfrm flipH="1">
              <a:off x="7041" y="467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1033"/>
            <p:cNvSpPr>
              <a:spLocks noChangeShapeType="1"/>
            </p:cNvSpPr>
            <p:nvPr/>
          </p:nvSpPr>
          <p:spPr bwMode="auto">
            <a:xfrm flipH="1">
              <a:off x="7029" y="469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1032"/>
            <p:cNvSpPr>
              <a:spLocks/>
            </p:cNvSpPr>
            <p:nvPr/>
          </p:nvSpPr>
          <p:spPr bwMode="auto">
            <a:xfrm>
              <a:off x="7016" y="47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6 w 9"/>
                <a:gd name="T3" fmla="*/ 3 h 13"/>
                <a:gd name="T4" fmla="*/ 0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6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Line 1031"/>
            <p:cNvSpPr>
              <a:spLocks noChangeShapeType="1"/>
            </p:cNvSpPr>
            <p:nvPr/>
          </p:nvSpPr>
          <p:spPr bwMode="auto">
            <a:xfrm flipH="1">
              <a:off x="7003" y="473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Line 1030"/>
            <p:cNvSpPr>
              <a:spLocks noChangeShapeType="1"/>
            </p:cNvSpPr>
            <p:nvPr/>
          </p:nvSpPr>
          <p:spPr bwMode="auto">
            <a:xfrm flipH="1">
              <a:off x="6990" y="475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Line 1029"/>
            <p:cNvSpPr>
              <a:spLocks noChangeShapeType="1"/>
            </p:cNvSpPr>
            <p:nvPr/>
          </p:nvSpPr>
          <p:spPr bwMode="auto">
            <a:xfrm flipH="1">
              <a:off x="6977" y="477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Line 1028"/>
            <p:cNvSpPr>
              <a:spLocks noChangeShapeType="1"/>
            </p:cNvSpPr>
            <p:nvPr/>
          </p:nvSpPr>
          <p:spPr bwMode="auto">
            <a:xfrm flipH="1">
              <a:off x="6965" y="4791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Line 1027"/>
            <p:cNvSpPr>
              <a:spLocks noChangeShapeType="1"/>
            </p:cNvSpPr>
            <p:nvPr/>
          </p:nvSpPr>
          <p:spPr bwMode="auto">
            <a:xfrm flipH="1">
              <a:off x="6949" y="480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1026"/>
            <p:cNvSpPr>
              <a:spLocks noChangeShapeType="1"/>
            </p:cNvSpPr>
            <p:nvPr/>
          </p:nvSpPr>
          <p:spPr bwMode="auto">
            <a:xfrm flipH="1">
              <a:off x="6936" y="482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Line 1025"/>
            <p:cNvSpPr>
              <a:spLocks noChangeShapeType="1"/>
            </p:cNvSpPr>
            <p:nvPr/>
          </p:nvSpPr>
          <p:spPr bwMode="auto">
            <a:xfrm flipH="1">
              <a:off x="6920" y="484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Line 1024"/>
            <p:cNvSpPr>
              <a:spLocks noChangeShapeType="1"/>
            </p:cNvSpPr>
            <p:nvPr/>
          </p:nvSpPr>
          <p:spPr bwMode="auto">
            <a:xfrm flipH="1">
              <a:off x="6907" y="486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Line 1023"/>
            <p:cNvSpPr>
              <a:spLocks noChangeShapeType="1"/>
            </p:cNvSpPr>
            <p:nvPr/>
          </p:nvSpPr>
          <p:spPr bwMode="auto">
            <a:xfrm flipH="1">
              <a:off x="6891" y="488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Line 1022"/>
            <p:cNvSpPr>
              <a:spLocks noChangeShapeType="1"/>
            </p:cNvSpPr>
            <p:nvPr/>
          </p:nvSpPr>
          <p:spPr bwMode="auto">
            <a:xfrm flipH="1">
              <a:off x="6878" y="4900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1021"/>
            <p:cNvSpPr>
              <a:spLocks noChangeShapeType="1"/>
            </p:cNvSpPr>
            <p:nvPr/>
          </p:nvSpPr>
          <p:spPr bwMode="auto">
            <a:xfrm flipH="1">
              <a:off x="6862" y="491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Line 1020"/>
            <p:cNvSpPr>
              <a:spLocks noChangeShapeType="1"/>
            </p:cNvSpPr>
            <p:nvPr/>
          </p:nvSpPr>
          <p:spPr bwMode="auto">
            <a:xfrm flipH="1">
              <a:off x="6846" y="4932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1019"/>
            <p:cNvSpPr>
              <a:spLocks/>
            </p:cNvSpPr>
            <p:nvPr/>
          </p:nvSpPr>
          <p:spPr bwMode="auto">
            <a:xfrm>
              <a:off x="6830" y="4951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7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7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1018"/>
            <p:cNvSpPr>
              <a:spLocks noChangeShapeType="1"/>
            </p:cNvSpPr>
            <p:nvPr/>
          </p:nvSpPr>
          <p:spPr bwMode="auto">
            <a:xfrm flipH="1">
              <a:off x="6814" y="49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1017"/>
            <p:cNvSpPr>
              <a:spLocks noChangeShapeType="1"/>
            </p:cNvSpPr>
            <p:nvPr/>
          </p:nvSpPr>
          <p:spPr bwMode="auto">
            <a:xfrm flipH="1">
              <a:off x="6798" y="498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Line 1016"/>
            <p:cNvSpPr>
              <a:spLocks noChangeShapeType="1"/>
            </p:cNvSpPr>
            <p:nvPr/>
          </p:nvSpPr>
          <p:spPr bwMode="auto">
            <a:xfrm flipH="1">
              <a:off x="6782" y="500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1015"/>
            <p:cNvSpPr>
              <a:spLocks noChangeShapeType="1"/>
            </p:cNvSpPr>
            <p:nvPr/>
          </p:nvSpPr>
          <p:spPr bwMode="auto">
            <a:xfrm flipH="1">
              <a:off x="6766" y="501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1014"/>
            <p:cNvSpPr>
              <a:spLocks noChangeShapeType="1"/>
            </p:cNvSpPr>
            <p:nvPr/>
          </p:nvSpPr>
          <p:spPr bwMode="auto">
            <a:xfrm flipH="1">
              <a:off x="6750" y="503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Line 1013"/>
            <p:cNvSpPr>
              <a:spLocks noChangeShapeType="1"/>
            </p:cNvSpPr>
            <p:nvPr/>
          </p:nvSpPr>
          <p:spPr bwMode="auto">
            <a:xfrm flipH="1">
              <a:off x="6734" y="505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12"/>
            <p:cNvSpPr>
              <a:spLocks noChangeShapeType="1"/>
            </p:cNvSpPr>
            <p:nvPr/>
          </p:nvSpPr>
          <p:spPr bwMode="auto">
            <a:xfrm flipH="1">
              <a:off x="6718" y="506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11"/>
            <p:cNvSpPr>
              <a:spLocks noChangeShapeType="1"/>
            </p:cNvSpPr>
            <p:nvPr/>
          </p:nvSpPr>
          <p:spPr bwMode="auto">
            <a:xfrm flipH="1">
              <a:off x="6702" y="508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1010"/>
            <p:cNvSpPr>
              <a:spLocks/>
            </p:cNvSpPr>
            <p:nvPr/>
          </p:nvSpPr>
          <p:spPr bwMode="auto">
            <a:xfrm>
              <a:off x="6683" y="5098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10 w 13"/>
                <a:gd name="T3" fmla="*/ 0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0" y="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1009"/>
            <p:cNvSpPr>
              <a:spLocks noChangeShapeType="1"/>
            </p:cNvSpPr>
            <p:nvPr/>
          </p:nvSpPr>
          <p:spPr bwMode="auto">
            <a:xfrm flipH="1">
              <a:off x="6667" y="5114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Line 1008"/>
            <p:cNvSpPr>
              <a:spLocks noChangeShapeType="1"/>
            </p:cNvSpPr>
            <p:nvPr/>
          </p:nvSpPr>
          <p:spPr bwMode="auto">
            <a:xfrm flipH="1">
              <a:off x="6648" y="512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Line 1007"/>
            <p:cNvSpPr>
              <a:spLocks noChangeShapeType="1"/>
            </p:cNvSpPr>
            <p:nvPr/>
          </p:nvSpPr>
          <p:spPr bwMode="auto">
            <a:xfrm flipH="1">
              <a:off x="6632" y="514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1006"/>
            <p:cNvSpPr>
              <a:spLocks/>
            </p:cNvSpPr>
            <p:nvPr/>
          </p:nvSpPr>
          <p:spPr bwMode="auto">
            <a:xfrm>
              <a:off x="6613" y="5159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3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3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Line 1005"/>
            <p:cNvSpPr>
              <a:spLocks noChangeShapeType="1"/>
            </p:cNvSpPr>
            <p:nvPr/>
          </p:nvSpPr>
          <p:spPr bwMode="auto">
            <a:xfrm flipH="1">
              <a:off x="6597" y="51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1004"/>
            <p:cNvSpPr>
              <a:spLocks noChangeShapeType="1"/>
            </p:cNvSpPr>
            <p:nvPr/>
          </p:nvSpPr>
          <p:spPr bwMode="auto">
            <a:xfrm flipH="1">
              <a:off x="6578" y="518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Line 1003"/>
            <p:cNvSpPr>
              <a:spLocks noChangeShapeType="1"/>
            </p:cNvSpPr>
            <p:nvPr/>
          </p:nvSpPr>
          <p:spPr bwMode="auto">
            <a:xfrm flipH="1">
              <a:off x="6558" y="520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1002"/>
            <p:cNvSpPr>
              <a:spLocks noChangeShapeType="1"/>
            </p:cNvSpPr>
            <p:nvPr/>
          </p:nvSpPr>
          <p:spPr bwMode="auto">
            <a:xfrm flipH="1">
              <a:off x="6542" y="5216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1001"/>
            <p:cNvSpPr>
              <a:spLocks noChangeShapeType="1"/>
            </p:cNvSpPr>
            <p:nvPr/>
          </p:nvSpPr>
          <p:spPr bwMode="auto">
            <a:xfrm flipH="1">
              <a:off x="6523" y="522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Line 1000"/>
            <p:cNvSpPr>
              <a:spLocks noChangeShapeType="1"/>
            </p:cNvSpPr>
            <p:nvPr/>
          </p:nvSpPr>
          <p:spPr bwMode="auto">
            <a:xfrm flipH="1">
              <a:off x="6504" y="524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Line 999"/>
            <p:cNvSpPr>
              <a:spLocks noChangeShapeType="1"/>
            </p:cNvSpPr>
            <p:nvPr/>
          </p:nvSpPr>
          <p:spPr bwMode="auto">
            <a:xfrm flipH="1">
              <a:off x="6485" y="525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998"/>
            <p:cNvSpPr>
              <a:spLocks noChangeShapeType="1"/>
            </p:cNvSpPr>
            <p:nvPr/>
          </p:nvSpPr>
          <p:spPr bwMode="auto">
            <a:xfrm flipH="1">
              <a:off x="6466" y="527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997"/>
            <p:cNvSpPr>
              <a:spLocks/>
            </p:cNvSpPr>
            <p:nvPr/>
          </p:nvSpPr>
          <p:spPr bwMode="auto">
            <a:xfrm>
              <a:off x="6446" y="528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Line 996"/>
            <p:cNvSpPr>
              <a:spLocks noChangeShapeType="1"/>
            </p:cNvSpPr>
            <p:nvPr/>
          </p:nvSpPr>
          <p:spPr bwMode="auto">
            <a:xfrm flipH="1">
              <a:off x="6427" y="52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995"/>
            <p:cNvSpPr>
              <a:spLocks noChangeShapeType="1"/>
            </p:cNvSpPr>
            <p:nvPr/>
          </p:nvSpPr>
          <p:spPr bwMode="auto">
            <a:xfrm flipH="1">
              <a:off x="6408" y="530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994"/>
            <p:cNvSpPr>
              <a:spLocks noChangeShapeType="1"/>
            </p:cNvSpPr>
            <p:nvPr/>
          </p:nvSpPr>
          <p:spPr bwMode="auto">
            <a:xfrm flipH="1">
              <a:off x="6389" y="5319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993"/>
            <p:cNvSpPr>
              <a:spLocks noChangeShapeType="1"/>
            </p:cNvSpPr>
            <p:nvPr/>
          </p:nvSpPr>
          <p:spPr bwMode="auto">
            <a:xfrm flipH="1">
              <a:off x="6370" y="533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992"/>
            <p:cNvSpPr>
              <a:spLocks noChangeShapeType="1"/>
            </p:cNvSpPr>
            <p:nvPr/>
          </p:nvSpPr>
          <p:spPr bwMode="auto">
            <a:xfrm flipH="1">
              <a:off x="6350" y="534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991"/>
            <p:cNvSpPr>
              <a:spLocks noChangeShapeType="1"/>
            </p:cNvSpPr>
            <p:nvPr/>
          </p:nvSpPr>
          <p:spPr bwMode="auto">
            <a:xfrm flipH="1">
              <a:off x="6331" y="535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990"/>
            <p:cNvSpPr>
              <a:spLocks noChangeShapeType="1"/>
            </p:cNvSpPr>
            <p:nvPr/>
          </p:nvSpPr>
          <p:spPr bwMode="auto">
            <a:xfrm flipH="1">
              <a:off x="6309" y="536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989"/>
            <p:cNvSpPr>
              <a:spLocks noChangeShapeType="1"/>
            </p:cNvSpPr>
            <p:nvPr/>
          </p:nvSpPr>
          <p:spPr bwMode="auto">
            <a:xfrm flipH="1">
              <a:off x="6290" y="538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Line 988"/>
            <p:cNvSpPr>
              <a:spLocks noChangeShapeType="1"/>
            </p:cNvSpPr>
            <p:nvPr/>
          </p:nvSpPr>
          <p:spPr bwMode="auto">
            <a:xfrm flipH="1">
              <a:off x="6270" y="538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 786"/>
          <p:cNvGrpSpPr>
            <a:grpSpLocks/>
          </p:cNvGrpSpPr>
          <p:nvPr/>
        </p:nvGrpSpPr>
        <p:grpSpPr bwMode="auto">
          <a:xfrm>
            <a:off x="2650576" y="2435769"/>
            <a:ext cx="3096670" cy="2410763"/>
            <a:chOff x="3190" y="3255"/>
            <a:chExt cx="3071" cy="2390"/>
          </a:xfrm>
        </p:grpSpPr>
        <p:sp>
          <p:nvSpPr>
            <p:cNvPr id="808" name="Line 986"/>
            <p:cNvSpPr>
              <a:spLocks noChangeShapeType="1"/>
            </p:cNvSpPr>
            <p:nvPr/>
          </p:nvSpPr>
          <p:spPr bwMode="auto">
            <a:xfrm flipH="1">
              <a:off x="6248" y="54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985"/>
            <p:cNvSpPr>
              <a:spLocks noChangeShapeType="1"/>
            </p:cNvSpPr>
            <p:nvPr/>
          </p:nvSpPr>
          <p:spPr bwMode="auto">
            <a:xfrm flipH="1">
              <a:off x="6229" y="541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984"/>
            <p:cNvSpPr>
              <a:spLocks noChangeShapeType="1"/>
            </p:cNvSpPr>
            <p:nvPr/>
          </p:nvSpPr>
          <p:spPr bwMode="auto">
            <a:xfrm flipH="1">
              <a:off x="6210" y="5421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983"/>
            <p:cNvSpPr>
              <a:spLocks/>
            </p:cNvSpPr>
            <p:nvPr/>
          </p:nvSpPr>
          <p:spPr bwMode="auto">
            <a:xfrm>
              <a:off x="6187" y="543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7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982"/>
            <p:cNvSpPr>
              <a:spLocks noChangeShapeType="1"/>
            </p:cNvSpPr>
            <p:nvPr/>
          </p:nvSpPr>
          <p:spPr bwMode="auto">
            <a:xfrm flipH="1">
              <a:off x="6168" y="544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981"/>
            <p:cNvSpPr>
              <a:spLocks noChangeShapeType="1"/>
            </p:cNvSpPr>
            <p:nvPr/>
          </p:nvSpPr>
          <p:spPr bwMode="auto">
            <a:xfrm flipH="1">
              <a:off x="6146" y="545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980"/>
            <p:cNvSpPr>
              <a:spLocks noChangeShapeType="1"/>
            </p:cNvSpPr>
            <p:nvPr/>
          </p:nvSpPr>
          <p:spPr bwMode="auto">
            <a:xfrm flipH="1">
              <a:off x="6123" y="546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979"/>
            <p:cNvSpPr>
              <a:spLocks noChangeShapeType="1"/>
            </p:cNvSpPr>
            <p:nvPr/>
          </p:nvSpPr>
          <p:spPr bwMode="auto">
            <a:xfrm flipH="1">
              <a:off x="6104" y="547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978"/>
            <p:cNvSpPr>
              <a:spLocks noChangeShapeType="1"/>
            </p:cNvSpPr>
            <p:nvPr/>
          </p:nvSpPr>
          <p:spPr bwMode="auto">
            <a:xfrm flipH="1">
              <a:off x="6082" y="548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977"/>
            <p:cNvSpPr>
              <a:spLocks noChangeShapeType="1"/>
            </p:cNvSpPr>
            <p:nvPr/>
          </p:nvSpPr>
          <p:spPr bwMode="auto">
            <a:xfrm flipH="1">
              <a:off x="6059" y="548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976"/>
            <p:cNvSpPr>
              <a:spLocks noChangeShapeType="1"/>
            </p:cNvSpPr>
            <p:nvPr/>
          </p:nvSpPr>
          <p:spPr bwMode="auto">
            <a:xfrm flipH="1">
              <a:off x="6040" y="54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975"/>
            <p:cNvSpPr>
              <a:spLocks noChangeShapeType="1"/>
            </p:cNvSpPr>
            <p:nvPr/>
          </p:nvSpPr>
          <p:spPr bwMode="auto">
            <a:xfrm flipH="1">
              <a:off x="6018" y="55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974"/>
            <p:cNvSpPr>
              <a:spLocks/>
            </p:cNvSpPr>
            <p:nvPr/>
          </p:nvSpPr>
          <p:spPr bwMode="auto">
            <a:xfrm>
              <a:off x="5995" y="551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3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Line 973"/>
            <p:cNvSpPr>
              <a:spLocks noChangeShapeType="1"/>
            </p:cNvSpPr>
            <p:nvPr/>
          </p:nvSpPr>
          <p:spPr bwMode="auto">
            <a:xfrm flipH="1">
              <a:off x="5976" y="552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972"/>
            <p:cNvSpPr>
              <a:spLocks noChangeShapeType="1"/>
            </p:cNvSpPr>
            <p:nvPr/>
          </p:nvSpPr>
          <p:spPr bwMode="auto">
            <a:xfrm flipH="1">
              <a:off x="5954" y="553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Line 971"/>
            <p:cNvSpPr>
              <a:spLocks noChangeShapeType="1"/>
            </p:cNvSpPr>
            <p:nvPr/>
          </p:nvSpPr>
          <p:spPr bwMode="auto">
            <a:xfrm flipH="1">
              <a:off x="5931" y="553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Line 970"/>
            <p:cNvSpPr>
              <a:spLocks noChangeShapeType="1"/>
            </p:cNvSpPr>
            <p:nvPr/>
          </p:nvSpPr>
          <p:spPr bwMode="auto">
            <a:xfrm flipH="1">
              <a:off x="5909" y="554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Line 969"/>
            <p:cNvSpPr>
              <a:spLocks noChangeShapeType="1"/>
            </p:cNvSpPr>
            <p:nvPr/>
          </p:nvSpPr>
          <p:spPr bwMode="auto">
            <a:xfrm flipH="1">
              <a:off x="5887" y="5552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Line 968"/>
            <p:cNvSpPr>
              <a:spLocks noChangeShapeType="1"/>
            </p:cNvSpPr>
            <p:nvPr/>
          </p:nvSpPr>
          <p:spPr bwMode="auto">
            <a:xfrm flipH="1">
              <a:off x="5864" y="555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Line 967"/>
            <p:cNvSpPr>
              <a:spLocks noChangeShapeType="1"/>
            </p:cNvSpPr>
            <p:nvPr/>
          </p:nvSpPr>
          <p:spPr bwMode="auto">
            <a:xfrm flipH="1">
              <a:off x="5842" y="556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Line 966"/>
            <p:cNvSpPr>
              <a:spLocks noChangeShapeType="1"/>
            </p:cNvSpPr>
            <p:nvPr/>
          </p:nvSpPr>
          <p:spPr bwMode="auto">
            <a:xfrm flipH="1">
              <a:off x="5819" y="55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965"/>
            <p:cNvSpPr>
              <a:spLocks/>
            </p:cNvSpPr>
            <p:nvPr/>
          </p:nvSpPr>
          <p:spPr bwMode="auto">
            <a:xfrm>
              <a:off x="5797" y="557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Line 964"/>
            <p:cNvSpPr>
              <a:spLocks noChangeShapeType="1"/>
            </p:cNvSpPr>
            <p:nvPr/>
          </p:nvSpPr>
          <p:spPr bwMode="auto">
            <a:xfrm flipH="1">
              <a:off x="5775" y="558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Line 963"/>
            <p:cNvSpPr>
              <a:spLocks noChangeShapeType="1"/>
            </p:cNvSpPr>
            <p:nvPr/>
          </p:nvSpPr>
          <p:spPr bwMode="auto">
            <a:xfrm flipH="1">
              <a:off x="5752" y="5588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Line 962"/>
            <p:cNvSpPr>
              <a:spLocks noChangeShapeType="1"/>
            </p:cNvSpPr>
            <p:nvPr/>
          </p:nvSpPr>
          <p:spPr bwMode="auto">
            <a:xfrm flipH="1">
              <a:off x="5730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Line 961"/>
            <p:cNvSpPr>
              <a:spLocks noChangeShapeType="1"/>
            </p:cNvSpPr>
            <p:nvPr/>
          </p:nvSpPr>
          <p:spPr bwMode="auto">
            <a:xfrm flipH="1">
              <a:off x="5707" y="559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Line 960"/>
            <p:cNvSpPr>
              <a:spLocks noChangeShapeType="1"/>
            </p:cNvSpPr>
            <p:nvPr/>
          </p:nvSpPr>
          <p:spPr bwMode="auto">
            <a:xfrm flipH="1">
              <a:off x="5685" y="560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959"/>
            <p:cNvSpPr>
              <a:spLocks noChangeShapeType="1"/>
            </p:cNvSpPr>
            <p:nvPr/>
          </p:nvSpPr>
          <p:spPr bwMode="auto">
            <a:xfrm flipH="1">
              <a:off x="5663" y="560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958"/>
            <p:cNvSpPr>
              <a:spLocks noChangeShapeType="1"/>
            </p:cNvSpPr>
            <p:nvPr/>
          </p:nvSpPr>
          <p:spPr bwMode="auto">
            <a:xfrm flipH="1">
              <a:off x="5640" y="561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957"/>
            <p:cNvSpPr>
              <a:spLocks noChangeShapeType="1"/>
            </p:cNvSpPr>
            <p:nvPr/>
          </p:nvSpPr>
          <p:spPr bwMode="auto">
            <a:xfrm flipH="1">
              <a:off x="5618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956"/>
            <p:cNvSpPr>
              <a:spLocks/>
            </p:cNvSpPr>
            <p:nvPr/>
          </p:nvSpPr>
          <p:spPr bwMode="auto">
            <a:xfrm>
              <a:off x="5596" y="5620"/>
              <a:ext cx="12" cy="1"/>
            </a:xfrm>
            <a:custGeom>
              <a:avLst/>
              <a:gdLst>
                <a:gd name="T0" fmla="*/ 12 w 12"/>
                <a:gd name="T1" fmla="*/ 9 w 12"/>
                <a:gd name="T2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Line 955"/>
            <p:cNvSpPr>
              <a:spLocks noChangeShapeType="1"/>
            </p:cNvSpPr>
            <p:nvPr/>
          </p:nvSpPr>
          <p:spPr bwMode="auto">
            <a:xfrm flipH="1">
              <a:off x="5573" y="562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Line 954"/>
            <p:cNvSpPr>
              <a:spLocks noChangeShapeType="1"/>
            </p:cNvSpPr>
            <p:nvPr/>
          </p:nvSpPr>
          <p:spPr bwMode="auto">
            <a:xfrm flipH="1">
              <a:off x="5548" y="562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Line 953"/>
            <p:cNvSpPr>
              <a:spLocks noChangeShapeType="1"/>
            </p:cNvSpPr>
            <p:nvPr/>
          </p:nvSpPr>
          <p:spPr bwMode="auto">
            <a:xfrm flipH="1">
              <a:off x="5525" y="562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952"/>
            <p:cNvSpPr>
              <a:spLocks noChangeShapeType="1"/>
            </p:cNvSpPr>
            <p:nvPr/>
          </p:nvSpPr>
          <p:spPr bwMode="auto">
            <a:xfrm flipH="1">
              <a:off x="5503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951"/>
            <p:cNvSpPr>
              <a:spLocks noChangeShapeType="1"/>
            </p:cNvSpPr>
            <p:nvPr/>
          </p:nvSpPr>
          <p:spPr bwMode="auto">
            <a:xfrm flipH="1">
              <a:off x="5480" y="5632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950"/>
            <p:cNvSpPr>
              <a:spLocks noChangeShapeType="1"/>
            </p:cNvSpPr>
            <p:nvPr/>
          </p:nvSpPr>
          <p:spPr bwMode="auto">
            <a:xfrm flipH="1">
              <a:off x="5458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Line 949"/>
            <p:cNvSpPr>
              <a:spLocks noChangeShapeType="1"/>
            </p:cNvSpPr>
            <p:nvPr/>
          </p:nvSpPr>
          <p:spPr bwMode="auto">
            <a:xfrm flipH="1">
              <a:off x="5436" y="563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948"/>
            <p:cNvSpPr>
              <a:spLocks noChangeShapeType="1"/>
            </p:cNvSpPr>
            <p:nvPr/>
          </p:nvSpPr>
          <p:spPr bwMode="auto">
            <a:xfrm flipH="1">
              <a:off x="5410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947"/>
            <p:cNvSpPr>
              <a:spLocks/>
            </p:cNvSpPr>
            <p:nvPr/>
          </p:nvSpPr>
          <p:spPr bwMode="auto">
            <a:xfrm>
              <a:off x="5388" y="5642"/>
              <a:ext cx="16" cy="1"/>
            </a:xfrm>
            <a:custGeom>
              <a:avLst/>
              <a:gdLst>
                <a:gd name="T0" fmla="*/ 16 w 16"/>
                <a:gd name="T1" fmla="*/ 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946"/>
            <p:cNvSpPr>
              <a:spLocks noChangeShapeType="1"/>
            </p:cNvSpPr>
            <p:nvPr/>
          </p:nvSpPr>
          <p:spPr bwMode="auto">
            <a:xfrm flipH="1">
              <a:off x="5365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Line 945"/>
            <p:cNvSpPr>
              <a:spLocks noChangeShapeType="1"/>
            </p:cNvSpPr>
            <p:nvPr/>
          </p:nvSpPr>
          <p:spPr bwMode="auto">
            <a:xfrm flipH="1">
              <a:off x="5343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944"/>
            <p:cNvSpPr>
              <a:spLocks noChangeShapeType="1"/>
            </p:cNvSpPr>
            <p:nvPr/>
          </p:nvSpPr>
          <p:spPr bwMode="auto">
            <a:xfrm flipH="1">
              <a:off x="5320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Line 943"/>
            <p:cNvSpPr>
              <a:spLocks noChangeShapeType="1"/>
            </p:cNvSpPr>
            <p:nvPr/>
          </p:nvSpPr>
          <p:spPr bwMode="auto">
            <a:xfrm flipH="1">
              <a:off x="5295" y="564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942"/>
            <p:cNvSpPr>
              <a:spLocks/>
            </p:cNvSpPr>
            <p:nvPr/>
          </p:nvSpPr>
          <p:spPr bwMode="auto">
            <a:xfrm>
              <a:off x="5272" y="5642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941"/>
            <p:cNvSpPr>
              <a:spLocks noChangeShapeType="1"/>
            </p:cNvSpPr>
            <p:nvPr/>
          </p:nvSpPr>
          <p:spPr bwMode="auto">
            <a:xfrm flipH="1">
              <a:off x="525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940"/>
            <p:cNvSpPr>
              <a:spLocks noChangeShapeType="1"/>
            </p:cNvSpPr>
            <p:nvPr/>
          </p:nvSpPr>
          <p:spPr bwMode="auto">
            <a:xfrm flipH="1">
              <a:off x="5228" y="56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Line 939"/>
            <p:cNvSpPr>
              <a:spLocks noChangeShapeType="1"/>
            </p:cNvSpPr>
            <p:nvPr/>
          </p:nvSpPr>
          <p:spPr bwMode="auto">
            <a:xfrm flipH="1">
              <a:off x="5205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Line 938"/>
            <p:cNvSpPr>
              <a:spLocks noChangeShapeType="1"/>
            </p:cNvSpPr>
            <p:nvPr/>
          </p:nvSpPr>
          <p:spPr bwMode="auto">
            <a:xfrm flipH="1">
              <a:off x="518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Line 937"/>
            <p:cNvSpPr>
              <a:spLocks noChangeShapeType="1"/>
            </p:cNvSpPr>
            <p:nvPr/>
          </p:nvSpPr>
          <p:spPr bwMode="auto">
            <a:xfrm flipH="1" flipV="1">
              <a:off x="5157" y="563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936"/>
            <p:cNvSpPr>
              <a:spLocks noChangeShapeType="1"/>
            </p:cNvSpPr>
            <p:nvPr/>
          </p:nvSpPr>
          <p:spPr bwMode="auto">
            <a:xfrm flipH="1">
              <a:off x="5135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935"/>
            <p:cNvSpPr>
              <a:spLocks noChangeShapeType="1"/>
            </p:cNvSpPr>
            <p:nvPr/>
          </p:nvSpPr>
          <p:spPr bwMode="auto">
            <a:xfrm flipH="1">
              <a:off x="5112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934"/>
            <p:cNvSpPr>
              <a:spLocks noChangeShapeType="1"/>
            </p:cNvSpPr>
            <p:nvPr/>
          </p:nvSpPr>
          <p:spPr bwMode="auto">
            <a:xfrm flipH="1">
              <a:off x="5090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933"/>
            <p:cNvSpPr>
              <a:spLocks/>
            </p:cNvSpPr>
            <p:nvPr/>
          </p:nvSpPr>
          <p:spPr bwMode="auto">
            <a:xfrm>
              <a:off x="5068" y="5632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932"/>
            <p:cNvSpPr>
              <a:spLocks noChangeShapeType="1"/>
            </p:cNvSpPr>
            <p:nvPr/>
          </p:nvSpPr>
          <p:spPr bwMode="auto">
            <a:xfrm flipH="1" flipV="1">
              <a:off x="5042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931"/>
            <p:cNvSpPr>
              <a:spLocks noChangeShapeType="1"/>
            </p:cNvSpPr>
            <p:nvPr/>
          </p:nvSpPr>
          <p:spPr bwMode="auto">
            <a:xfrm flipH="1" flipV="1">
              <a:off x="5020" y="562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Line 930"/>
            <p:cNvSpPr>
              <a:spLocks noChangeShapeType="1"/>
            </p:cNvSpPr>
            <p:nvPr/>
          </p:nvSpPr>
          <p:spPr bwMode="auto">
            <a:xfrm flipH="1" flipV="1">
              <a:off x="4997" y="562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Line 929"/>
            <p:cNvSpPr>
              <a:spLocks noChangeShapeType="1"/>
            </p:cNvSpPr>
            <p:nvPr/>
          </p:nvSpPr>
          <p:spPr bwMode="auto">
            <a:xfrm flipH="1" flipV="1">
              <a:off x="4975" y="562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928"/>
            <p:cNvSpPr>
              <a:spLocks noChangeShapeType="1"/>
            </p:cNvSpPr>
            <p:nvPr/>
          </p:nvSpPr>
          <p:spPr bwMode="auto">
            <a:xfrm flipH="1" flipV="1">
              <a:off x="4953" y="5616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927"/>
            <p:cNvSpPr>
              <a:spLocks noChangeShapeType="1"/>
            </p:cNvSpPr>
            <p:nvPr/>
          </p:nvSpPr>
          <p:spPr bwMode="auto">
            <a:xfrm flipH="1" flipV="1">
              <a:off x="4930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926"/>
            <p:cNvSpPr>
              <a:spLocks noChangeShapeType="1"/>
            </p:cNvSpPr>
            <p:nvPr/>
          </p:nvSpPr>
          <p:spPr bwMode="auto">
            <a:xfrm flipH="1">
              <a:off x="4908" y="561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925"/>
            <p:cNvSpPr>
              <a:spLocks noChangeShapeType="1"/>
            </p:cNvSpPr>
            <p:nvPr/>
          </p:nvSpPr>
          <p:spPr bwMode="auto">
            <a:xfrm flipH="1" flipV="1">
              <a:off x="4885" y="56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924"/>
            <p:cNvSpPr>
              <a:spLocks/>
            </p:cNvSpPr>
            <p:nvPr/>
          </p:nvSpPr>
          <p:spPr bwMode="auto">
            <a:xfrm>
              <a:off x="4860" y="5600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6 w 16"/>
                <a:gd name="T3" fmla="*/ 0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Line 923"/>
            <p:cNvSpPr>
              <a:spLocks noChangeShapeType="1"/>
            </p:cNvSpPr>
            <p:nvPr/>
          </p:nvSpPr>
          <p:spPr bwMode="auto">
            <a:xfrm flipH="1" flipV="1">
              <a:off x="4837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922"/>
            <p:cNvSpPr>
              <a:spLocks noChangeShapeType="1"/>
            </p:cNvSpPr>
            <p:nvPr/>
          </p:nvSpPr>
          <p:spPr bwMode="auto">
            <a:xfrm flipH="1" flipV="1">
              <a:off x="4815" y="559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921"/>
            <p:cNvSpPr>
              <a:spLocks noChangeShapeType="1"/>
            </p:cNvSpPr>
            <p:nvPr/>
          </p:nvSpPr>
          <p:spPr bwMode="auto">
            <a:xfrm flipH="1" flipV="1">
              <a:off x="4793" y="5584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920"/>
            <p:cNvSpPr>
              <a:spLocks noChangeShapeType="1"/>
            </p:cNvSpPr>
            <p:nvPr/>
          </p:nvSpPr>
          <p:spPr bwMode="auto">
            <a:xfrm flipH="1" flipV="1">
              <a:off x="4770" y="5578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Line 919"/>
            <p:cNvSpPr>
              <a:spLocks noChangeShapeType="1"/>
            </p:cNvSpPr>
            <p:nvPr/>
          </p:nvSpPr>
          <p:spPr bwMode="auto">
            <a:xfrm flipH="1" flipV="1">
              <a:off x="4748" y="557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918"/>
            <p:cNvSpPr>
              <a:spLocks noChangeShapeType="1"/>
            </p:cNvSpPr>
            <p:nvPr/>
          </p:nvSpPr>
          <p:spPr bwMode="auto">
            <a:xfrm flipH="1" flipV="1">
              <a:off x="4729" y="5568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917"/>
            <p:cNvSpPr>
              <a:spLocks noChangeShapeType="1"/>
            </p:cNvSpPr>
            <p:nvPr/>
          </p:nvSpPr>
          <p:spPr bwMode="auto">
            <a:xfrm flipH="1" flipV="1">
              <a:off x="4706" y="556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916"/>
            <p:cNvSpPr>
              <a:spLocks noChangeShapeType="1"/>
            </p:cNvSpPr>
            <p:nvPr/>
          </p:nvSpPr>
          <p:spPr bwMode="auto">
            <a:xfrm flipH="1" flipV="1">
              <a:off x="4684" y="555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915"/>
            <p:cNvSpPr>
              <a:spLocks/>
            </p:cNvSpPr>
            <p:nvPr/>
          </p:nvSpPr>
          <p:spPr bwMode="auto">
            <a:xfrm>
              <a:off x="4661" y="5549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914"/>
            <p:cNvSpPr>
              <a:spLocks noChangeShapeType="1"/>
            </p:cNvSpPr>
            <p:nvPr/>
          </p:nvSpPr>
          <p:spPr bwMode="auto">
            <a:xfrm flipH="1" flipV="1">
              <a:off x="4639" y="554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 flipH="1" flipV="1">
              <a:off x="4617" y="5533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912"/>
            <p:cNvSpPr>
              <a:spLocks noChangeShapeType="1"/>
            </p:cNvSpPr>
            <p:nvPr/>
          </p:nvSpPr>
          <p:spPr bwMode="auto">
            <a:xfrm flipH="1" flipV="1">
              <a:off x="4594" y="552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911"/>
            <p:cNvSpPr>
              <a:spLocks noChangeShapeType="1"/>
            </p:cNvSpPr>
            <p:nvPr/>
          </p:nvSpPr>
          <p:spPr bwMode="auto">
            <a:xfrm flipH="1" flipV="1">
              <a:off x="4572" y="551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Line 910"/>
            <p:cNvSpPr>
              <a:spLocks noChangeShapeType="1"/>
            </p:cNvSpPr>
            <p:nvPr/>
          </p:nvSpPr>
          <p:spPr bwMode="auto">
            <a:xfrm flipH="1" flipV="1">
              <a:off x="4553" y="551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909"/>
            <p:cNvSpPr>
              <a:spLocks noChangeShapeType="1"/>
            </p:cNvSpPr>
            <p:nvPr/>
          </p:nvSpPr>
          <p:spPr bwMode="auto">
            <a:xfrm flipH="1" flipV="1">
              <a:off x="4530" y="550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908"/>
            <p:cNvSpPr>
              <a:spLocks noChangeShapeType="1"/>
            </p:cNvSpPr>
            <p:nvPr/>
          </p:nvSpPr>
          <p:spPr bwMode="auto">
            <a:xfrm flipH="1" flipV="1">
              <a:off x="4508" y="54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907"/>
            <p:cNvSpPr>
              <a:spLocks noChangeShapeType="1"/>
            </p:cNvSpPr>
            <p:nvPr/>
          </p:nvSpPr>
          <p:spPr bwMode="auto">
            <a:xfrm flipH="1" flipV="1">
              <a:off x="4489" y="548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906"/>
            <p:cNvSpPr>
              <a:spLocks/>
            </p:cNvSpPr>
            <p:nvPr/>
          </p:nvSpPr>
          <p:spPr bwMode="auto">
            <a:xfrm>
              <a:off x="4466" y="547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7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Line 905"/>
            <p:cNvSpPr>
              <a:spLocks noChangeShapeType="1"/>
            </p:cNvSpPr>
            <p:nvPr/>
          </p:nvSpPr>
          <p:spPr bwMode="auto">
            <a:xfrm flipH="1" flipV="1">
              <a:off x="4444" y="546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Line 904"/>
            <p:cNvSpPr>
              <a:spLocks noChangeShapeType="1"/>
            </p:cNvSpPr>
            <p:nvPr/>
          </p:nvSpPr>
          <p:spPr bwMode="auto">
            <a:xfrm flipH="1" flipV="1">
              <a:off x="4425" y="545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Line 903"/>
            <p:cNvSpPr>
              <a:spLocks noChangeShapeType="1"/>
            </p:cNvSpPr>
            <p:nvPr/>
          </p:nvSpPr>
          <p:spPr bwMode="auto">
            <a:xfrm flipH="1" flipV="1">
              <a:off x="4402" y="54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Line 902"/>
            <p:cNvSpPr>
              <a:spLocks noChangeShapeType="1"/>
            </p:cNvSpPr>
            <p:nvPr/>
          </p:nvSpPr>
          <p:spPr bwMode="auto">
            <a:xfrm flipH="1" flipV="1">
              <a:off x="4383" y="543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901"/>
            <p:cNvSpPr>
              <a:spLocks noChangeShapeType="1"/>
            </p:cNvSpPr>
            <p:nvPr/>
          </p:nvSpPr>
          <p:spPr bwMode="auto">
            <a:xfrm flipH="1" flipV="1">
              <a:off x="4361" y="542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Line 900"/>
            <p:cNvSpPr>
              <a:spLocks noChangeShapeType="1"/>
            </p:cNvSpPr>
            <p:nvPr/>
          </p:nvSpPr>
          <p:spPr bwMode="auto">
            <a:xfrm flipH="1" flipV="1">
              <a:off x="4342" y="541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899"/>
            <p:cNvSpPr>
              <a:spLocks noChangeShapeType="1"/>
            </p:cNvSpPr>
            <p:nvPr/>
          </p:nvSpPr>
          <p:spPr bwMode="auto">
            <a:xfrm flipH="1" flipV="1">
              <a:off x="4319" y="54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98"/>
            <p:cNvSpPr>
              <a:spLocks noChangeShapeType="1"/>
            </p:cNvSpPr>
            <p:nvPr/>
          </p:nvSpPr>
          <p:spPr bwMode="auto">
            <a:xfrm flipH="1" flipV="1">
              <a:off x="4300" y="539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/>
            <p:cNvSpPr>
              <a:spLocks/>
            </p:cNvSpPr>
            <p:nvPr/>
          </p:nvSpPr>
          <p:spPr bwMode="auto">
            <a:xfrm>
              <a:off x="4281" y="538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6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96"/>
            <p:cNvSpPr>
              <a:spLocks noChangeShapeType="1"/>
            </p:cNvSpPr>
            <p:nvPr/>
          </p:nvSpPr>
          <p:spPr bwMode="auto">
            <a:xfrm flipH="1" flipV="1">
              <a:off x="4258" y="537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95"/>
            <p:cNvSpPr>
              <a:spLocks noChangeShapeType="1"/>
            </p:cNvSpPr>
            <p:nvPr/>
          </p:nvSpPr>
          <p:spPr bwMode="auto">
            <a:xfrm flipH="1" flipV="1">
              <a:off x="4239" y="536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Line 894"/>
            <p:cNvSpPr>
              <a:spLocks noChangeShapeType="1"/>
            </p:cNvSpPr>
            <p:nvPr/>
          </p:nvSpPr>
          <p:spPr bwMode="auto">
            <a:xfrm flipH="1" flipV="1">
              <a:off x="4220" y="535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93"/>
            <p:cNvSpPr>
              <a:spLocks/>
            </p:cNvSpPr>
            <p:nvPr/>
          </p:nvSpPr>
          <p:spPr bwMode="auto">
            <a:xfrm>
              <a:off x="4201" y="533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3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92"/>
            <p:cNvSpPr>
              <a:spLocks noChangeShapeType="1"/>
            </p:cNvSpPr>
            <p:nvPr/>
          </p:nvSpPr>
          <p:spPr bwMode="auto">
            <a:xfrm flipH="1" flipV="1">
              <a:off x="4182" y="53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91"/>
            <p:cNvSpPr>
              <a:spLocks noChangeShapeType="1"/>
            </p:cNvSpPr>
            <p:nvPr/>
          </p:nvSpPr>
          <p:spPr bwMode="auto">
            <a:xfrm flipH="1" flipV="1">
              <a:off x="4162" y="5316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Line 890"/>
            <p:cNvSpPr>
              <a:spLocks noChangeShapeType="1"/>
            </p:cNvSpPr>
            <p:nvPr/>
          </p:nvSpPr>
          <p:spPr bwMode="auto">
            <a:xfrm flipH="1" flipV="1">
              <a:off x="4143" y="530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89"/>
            <p:cNvSpPr>
              <a:spLocks noChangeShapeType="1"/>
            </p:cNvSpPr>
            <p:nvPr/>
          </p:nvSpPr>
          <p:spPr bwMode="auto">
            <a:xfrm flipH="1" flipV="1">
              <a:off x="4121" y="529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888"/>
            <p:cNvSpPr>
              <a:spLocks noChangeShapeType="1"/>
            </p:cNvSpPr>
            <p:nvPr/>
          </p:nvSpPr>
          <p:spPr bwMode="auto">
            <a:xfrm flipH="1" flipV="1">
              <a:off x="4105" y="5277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887"/>
            <p:cNvSpPr>
              <a:spLocks noChangeShapeType="1"/>
            </p:cNvSpPr>
            <p:nvPr/>
          </p:nvSpPr>
          <p:spPr bwMode="auto">
            <a:xfrm flipH="1" flipV="1">
              <a:off x="4086" y="5264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886"/>
            <p:cNvSpPr>
              <a:spLocks noChangeShapeType="1"/>
            </p:cNvSpPr>
            <p:nvPr/>
          </p:nvSpPr>
          <p:spPr bwMode="auto">
            <a:xfrm flipH="1" flipV="1">
              <a:off x="4066" y="5248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885"/>
            <p:cNvSpPr>
              <a:spLocks noChangeShapeType="1"/>
            </p:cNvSpPr>
            <p:nvPr/>
          </p:nvSpPr>
          <p:spPr bwMode="auto">
            <a:xfrm flipH="1" flipV="1">
              <a:off x="4047" y="523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884"/>
            <p:cNvSpPr>
              <a:spLocks/>
            </p:cNvSpPr>
            <p:nvPr/>
          </p:nvSpPr>
          <p:spPr bwMode="auto">
            <a:xfrm>
              <a:off x="4028" y="522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6 w 13"/>
                <a:gd name="T3" fmla="*/ 3 h 9"/>
                <a:gd name="T4" fmla="*/ 0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883"/>
            <p:cNvSpPr>
              <a:spLocks noChangeShapeType="1"/>
            </p:cNvSpPr>
            <p:nvPr/>
          </p:nvSpPr>
          <p:spPr bwMode="auto">
            <a:xfrm flipH="1" flipV="1">
              <a:off x="4009" y="52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882"/>
            <p:cNvSpPr>
              <a:spLocks noChangeShapeType="1"/>
            </p:cNvSpPr>
            <p:nvPr/>
          </p:nvSpPr>
          <p:spPr bwMode="auto">
            <a:xfrm flipH="1" flipV="1">
              <a:off x="3993" y="519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881"/>
            <p:cNvSpPr>
              <a:spLocks noChangeShapeType="1"/>
            </p:cNvSpPr>
            <p:nvPr/>
          </p:nvSpPr>
          <p:spPr bwMode="auto">
            <a:xfrm flipH="1" flipV="1">
              <a:off x="3974" y="518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880"/>
            <p:cNvSpPr>
              <a:spLocks noChangeShapeType="1"/>
            </p:cNvSpPr>
            <p:nvPr/>
          </p:nvSpPr>
          <p:spPr bwMode="auto">
            <a:xfrm flipH="1" flipV="1">
              <a:off x="3955" y="5165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879"/>
            <p:cNvSpPr>
              <a:spLocks noChangeShapeType="1"/>
            </p:cNvSpPr>
            <p:nvPr/>
          </p:nvSpPr>
          <p:spPr bwMode="auto">
            <a:xfrm flipH="1" flipV="1">
              <a:off x="3939" y="514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878"/>
            <p:cNvSpPr>
              <a:spLocks noChangeShapeType="1"/>
            </p:cNvSpPr>
            <p:nvPr/>
          </p:nvSpPr>
          <p:spPr bwMode="auto">
            <a:xfrm flipH="1" flipV="1">
              <a:off x="3923" y="5136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877"/>
            <p:cNvSpPr>
              <a:spLocks noChangeShapeType="1"/>
            </p:cNvSpPr>
            <p:nvPr/>
          </p:nvSpPr>
          <p:spPr bwMode="auto">
            <a:xfrm flipH="1" flipV="1">
              <a:off x="3903" y="512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876"/>
            <p:cNvSpPr>
              <a:spLocks noChangeShapeType="1"/>
            </p:cNvSpPr>
            <p:nvPr/>
          </p:nvSpPr>
          <p:spPr bwMode="auto">
            <a:xfrm flipH="1" flipV="1">
              <a:off x="3887" y="510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875"/>
            <p:cNvSpPr>
              <a:spLocks/>
            </p:cNvSpPr>
            <p:nvPr/>
          </p:nvSpPr>
          <p:spPr bwMode="auto">
            <a:xfrm>
              <a:off x="3868" y="508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0 w 13"/>
                <a:gd name="T3" fmla="*/ 1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874"/>
            <p:cNvSpPr>
              <a:spLocks noChangeShapeType="1"/>
            </p:cNvSpPr>
            <p:nvPr/>
          </p:nvSpPr>
          <p:spPr bwMode="auto">
            <a:xfrm flipH="1" flipV="1">
              <a:off x="3852" y="507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Line 873"/>
            <p:cNvSpPr>
              <a:spLocks noChangeShapeType="1"/>
            </p:cNvSpPr>
            <p:nvPr/>
          </p:nvSpPr>
          <p:spPr bwMode="auto">
            <a:xfrm flipH="1" flipV="1">
              <a:off x="3836" y="50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Line 872"/>
            <p:cNvSpPr>
              <a:spLocks noChangeShapeType="1"/>
            </p:cNvSpPr>
            <p:nvPr/>
          </p:nvSpPr>
          <p:spPr bwMode="auto">
            <a:xfrm flipH="1" flipV="1">
              <a:off x="3820" y="5040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871"/>
            <p:cNvSpPr>
              <a:spLocks/>
            </p:cNvSpPr>
            <p:nvPr/>
          </p:nvSpPr>
          <p:spPr bwMode="auto">
            <a:xfrm>
              <a:off x="3804" y="5024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870"/>
            <p:cNvSpPr>
              <a:spLocks noChangeShapeType="1"/>
            </p:cNvSpPr>
            <p:nvPr/>
          </p:nvSpPr>
          <p:spPr bwMode="auto">
            <a:xfrm flipH="1" flipV="1">
              <a:off x="3788" y="500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869"/>
            <p:cNvSpPr>
              <a:spLocks noChangeShapeType="1"/>
            </p:cNvSpPr>
            <p:nvPr/>
          </p:nvSpPr>
          <p:spPr bwMode="auto">
            <a:xfrm flipH="1" flipV="1">
              <a:off x="3772" y="49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868"/>
            <p:cNvSpPr>
              <a:spLocks noChangeShapeType="1"/>
            </p:cNvSpPr>
            <p:nvPr/>
          </p:nvSpPr>
          <p:spPr bwMode="auto">
            <a:xfrm flipH="1" flipV="1">
              <a:off x="3756" y="497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867"/>
            <p:cNvSpPr>
              <a:spLocks noChangeShapeType="1"/>
            </p:cNvSpPr>
            <p:nvPr/>
          </p:nvSpPr>
          <p:spPr bwMode="auto">
            <a:xfrm flipH="1" flipV="1">
              <a:off x="3740" y="496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866"/>
            <p:cNvSpPr>
              <a:spLocks noChangeShapeType="1"/>
            </p:cNvSpPr>
            <p:nvPr/>
          </p:nvSpPr>
          <p:spPr bwMode="auto">
            <a:xfrm flipH="1" flipV="1">
              <a:off x="3724" y="49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865"/>
            <p:cNvSpPr>
              <a:spLocks noChangeShapeType="1"/>
            </p:cNvSpPr>
            <p:nvPr/>
          </p:nvSpPr>
          <p:spPr bwMode="auto">
            <a:xfrm flipH="1" flipV="1">
              <a:off x="3708" y="492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864"/>
            <p:cNvSpPr>
              <a:spLocks noChangeShapeType="1"/>
            </p:cNvSpPr>
            <p:nvPr/>
          </p:nvSpPr>
          <p:spPr bwMode="auto">
            <a:xfrm flipH="1" flipV="1">
              <a:off x="3692" y="490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Line 863"/>
            <p:cNvSpPr>
              <a:spLocks noChangeShapeType="1"/>
            </p:cNvSpPr>
            <p:nvPr/>
          </p:nvSpPr>
          <p:spPr bwMode="auto">
            <a:xfrm flipH="1" flipV="1">
              <a:off x="3679" y="489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862"/>
            <p:cNvSpPr>
              <a:spLocks/>
            </p:cNvSpPr>
            <p:nvPr/>
          </p:nvSpPr>
          <p:spPr bwMode="auto">
            <a:xfrm>
              <a:off x="3663" y="4871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7 w 10"/>
                <a:gd name="T3" fmla="*/ 9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Line 861"/>
            <p:cNvSpPr>
              <a:spLocks noChangeShapeType="1"/>
            </p:cNvSpPr>
            <p:nvPr/>
          </p:nvSpPr>
          <p:spPr bwMode="auto">
            <a:xfrm flipH="1" flipV="1">
              <a:off x="3651" y="485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860"/>
            <p:cNvSpPr>
              <a:spLocks noChangeShapeType="1"/>
            </p:cNvSpPr>
            <p:nvPr/>
          </p:nvSpPr>
          <p:spPr bwMode="auto">
            <a:xfrm flipH="1" flipV="1">
              <a:off x="3635" y="4836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Line 859"/>
            <p:cNvSpPr>
              <a:spLocks noChangeShapeType="1"/>
            </p:cNvSpPr>
            <p:nvPr/>
          </p:nvSpPr>
          <p:spPr bwMode="auto">
            <a:xfrm flipH="1" flipV="1">
              <a:off x="3622" y="481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858"/>
            <p:cNvSpPr>
              <a:spLocks/>
            </p:cNvSpPr>
            <p:nvPr/>
          </p:nvSpPr>
          <p:spPr bwMode="auto">
            <a:xfrm>
              <a:off x="3606" y="4800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3 w 9"/>
                <a:gd name="T3" fmla="*/ 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857"/>
            <p:cNvSpPr>
              <a:spLocks noChangeShapeType="1"/>
            </p:cNvSpPr>
            <p:nvPr/>
          </p:nvSpPr>
          <p:spPr bwMode="auto">
            <a:xfrm flipH="1" flipV="1">
              <a:off x="3593" y="478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856"/>
            <p:cNvSpPr>
              <a:spLocks noChangeShapeType="1"/>
            </p:cNvSpPr>
            <p:nvPr/>
          </p:nvSpPr>
          <p:spPr bwMode="auto">
            <a:xfrm flipH="1" flipV="1">
              <a:off x="3580" y="476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855"/>
            <p:cNvSpPr>
              <a:spLocks noChangeShapeType="1"/>
            </p:cNvSpPr>
            <p:nvPr/>
          </p:nvSpPr>
          <p:spPr bwMode="auto">
            <a:xfrm flipH="1" flipV="1">
              <a:off x="3567" y="474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854"/>
            <p:cNvSpPr>
              <a:spLocks noChangeShapeType="1"/>
            </p:cNvSpPr>
            <p:nvPr/>
          </p:nvSpPr>
          <p:spPr bwMode="auto">
            <a:xfrm flipH="1" flipV="1">
              <a:off x="3555" y="472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853"/>
            <p:cNvSpPr>
              <a:spLocks noChangeShapeType="1"/>
            </p:cNvSpPr>
            <p:nvPr/>
          </p:nvSpPr>
          <p:spPr bwMode="auto">
            <a:xfrm flipH="1" flipV="1">
              <a:off x="3542" y="470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852"/>
            <p:cNvSpPr>
              <a:spLocks noChangeShapeType="1"/>
            </p:cNvSpPr>
            <p:nvPr/>
          </p:nvSpPr>
          <p:spPr bwMode="auto">
            <a:xfrm flipH="1" flipV="1">
              <a:off x="3529" y="4685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Line 851"/>
            <p:cNvSpPr>
              <a:spLocks noChangeShapeType="1"/>
            </p:cNvSpPr>
            <p:nvPr/>
          </p:nvSpPr>
          <p:spPr bwMode="auto">
            <a:xfrm flipH="1" flipV="1">
              <a:off x="3516" y="466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850"/>
            <p:cNvSpPr>
              <a:spLocks noChangeShapeType="1"/>
            </p:cNvSpPr>
            <p:nvPr/>
          </p:nvSpPr>
          <p:spPr bwMode="auto">
            <a:xfrm flipH="1" flipV="1">
              <a:off x="3503" y="464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849"/>
            <p:cNvSpPr>
              <a:spLocks/>
            </p:cNvSpPr>
            <p:nvPr/>
          </p:nvSpPr>
          <p:spPr bwMode="auto">
            <a:xfrm>
              <a:off x="3491" y="4628"/>
              <a:ext cx="9" cy="12"/>
            </a:xfrm>
            <a:custGeom>
              <a:avLst/>
              <a:gdLst>
                <a:gd name="T0" fmla="*/ 9 w 9"/>
                <a:gd name="T1" fmla="*/ 12 h 12"/>
                <a:gd name="T2" fmla="*/ 3 w 9"/>
                <a:gd name="T3" fmla="*/ 6 h 12"/>
                <a:gd name="T4" fmla="*/ 0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848"/>
            <p:cNvSpPr>
              <a:spLocks noChangeShapeType="1"/>
            </p:cNvSpPr>
            <p:nvPr/>
          </p:nvSpPr>
          <p:spPr bwMode="auto">
            <a:xfrm flipH="1" flipV="1">
              <a:off x="3481" y="460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847"/>
            <p:cNvSpPr>
              <a:spLocks noChangeShapeType="1"/>
            </p:cNvSpPr>
            <p:nvPr/>
          </p:nvSpPr>
          <p:spPr bwMode="auto">
            <a:xfrm flipH="1" flipV="1">
              <a:off x="3468" y="458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846"/>
            <p:cNvSpPr>
              <a:spLocks noChangeShapeType="1"/>
            </p:cNvSpPr>
            <p:nvPr/>
          </p:nvSpPr>
          <p:spPr bwMode="auto">
            <a:xfrm flipH="1" flipV="1">
              <a:off x="3456" y="456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845"/>
            <p:cNvSpPr>
              <a:spLocks noChangeShapeType="1"/>
            </p:cNvSpPr>
            <p:nvPr/>
          </p:nvSpPr>
          <p:spPr bwMode="auto">
            <a:xfrm flipH="1" flipV="1">
              <a:off x="3446" y="4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844"/>
            <p:cNvSpPr>
              <a:spLocks noChangeShapeType="1"/>
            </p:cNvSpPr>
            <p:nvPr/>
          </p:nvSpPr>
          <p:spPr bwMode="auto">
            <a:xfrm flipH="1" flipV="1">
              <a:off x="3433" y="452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843"/>
            <p:cNvSpPr>
              <a:spLocks noChangeShapeType="1"/>
            </p:cNvSpPr>
            <p:nvPr/>
          </p:nvSpPr>
          <p:spPr bwMode="auto">
            <a:xfrm flipH="1" flipV="1">
              <a:off x="3424" y="45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842"/>
            <p:cNvSpPr>
              <a:spLocks noChangeShapeType="1"/>
            </p:cNvSpPr>
            <p:nvPr/>
          </p:nvSpPr>
          <p:spPr bwMode="auto">
            <a:xfrm flipH="1" flipV="1">
              <a:off x="3414" y="44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841"/>
            <p:cNvSpPr>
              <a:spLocks noChangeShapeType="1"/>
            </p:cNvSpPr>
            <p:nvPr/>
          </p:nvSpPr>
          <p:spPr bwMode="auto">
            <a:xfrm flipH="1" flipV="1">
              <a:off x="3404" y="446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840"/>
            <p:cNvSpPr>
              <a:spLocks/>
            </p:cNvSpPr>
            <p:nvPr/>
          </p:nvSpPr>
          <p:spPr bwMode="auto">
            <a:xfrm>
              <a:off x="3392" y="4445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839"/>
            <p:cNvSpPr>
              <a:spLocks noChangeShapeType="1"/>
            </p:cNvSpPr>
            <p:nvPr/>
          </p:nvSpPr>
          <p:spPr bwMode="auto">
            <a:xfrm flipH="1" flipV="1">
              <a:off x="3382" y="442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838"/>
            <p:cNvSpPr>
              <a:spLocks noChangeShapeType="1"/>
            </p:cNvSpPr>
            <p:nvPr/>
          </p:nvSpPr>
          <p:spPr bwMode="auto">
            <a:xfrm flipH="1" flipV="1">
              <a:off x="3376" y="4404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Line 837"/>
            <p:cNvSpPr>
              <a:spLocks noChangeShapeType="1"/>
            </p:cNvSpPr>
            <p:nvPr/>
          </p:nvSpPr>
          <p:spPr bwMode="auto">
            <a:xfrm flipH="1" flipV="1">
              <a:off x="3366" y="438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836"/>
            <p:cNvSpPr>
              <a:spLocks noChangeShapeType="1"/>
            </p:cNvSpPr>
            <p:nvPr/>
          </p:nvSpPr>
          <p:spPr bwMode="auto">
            <a:xfrm flipH="1" flipV="1">
              <a:off x="3356" y="4362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835"/>
            <p:cNvSpPr>
              <a:spLocks noChangeShapeType="1"/>
            </p:cNvSpPr>
            <p:nvPr/>
          </p:nvSpPr>
          <p:spPr bwMode="auto">
            <a:xfrm flipH="1" flipV="1">
              <a:off x="3347" y="43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834"/>
            <p:cNvSpPr>
              <a:spLocks noChangeShapeType="1"/>
            </p:cNvSpPr>
            <p:nvPr/>
          </p:nvSpPr>
          <p:spPr bwMode="auto">
            <a:xfrm flipH="1" flipV="1">
              <a:off x="3337" y="43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833"/>
            <p:cNvSpPr>
              <a:spLocks noChangeShapeType="1"/>
            </p:cNvSpPr>
            <p:nvPr/>
          </p:nvSpPr>
          <p:spPr bwMode="auto">
            <a:xfrm flipH="1" flipV="1">
              <a:off x="3331" y="429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832"/>
            <p:cNvSpPr>
              <a:spLocks noChangeShapeType="1"/>
            </p:cNvSpPr>
            <p:nvPr/>
          </p:nvSpPr>
          <p:spPr bwMode="auto">
            <a:xfrm flipH="1" flipV="1">
              <a:off x="3321" y="427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831"/>
            <p:cNvSpPr>
              <a:spLocks noChangeShapeType="1"/>
            </p:cNvSpPr>
            <p:nvPr/>
          </p:nvSpPr>
          <p:spPr bwMode="auto">
            <a:xfrm flipH="1" flipV="1">
              <a:off x="3315" y="425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830"/>
            <p:cNvSpPr>
              <a:spLocks noChangeShapeType="1"/>
            </p:cNvSpPr>
            <p:nvPr/>
          </p:nvSpPr>
          <p:spPr bwMode="auto">
            <a:xfrm flipH="1" flipV="1">
              <a:off x="3305" y="423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829"/>
            <p:cNvSpPr>
              <a:spLocks noChangeShapeType="1"/>
            </p:cNvSpPr>
            <p:nvPr/>
          </p:nvSpPr>
          <p:spPr bwMode="auto">
            <a:xfrm flipH="1" flipV="1">
              <a:off x="3299" y="420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828"/>
            <p:cNvSpPr>
              <a:spLocks noChangeShapeType="1"/>
            </p:cNvSpPr>
            <p:nvPr/>
          </p:nvSpPr>
          <p:spPr bwMode="auto">
            <a:xfrm flipH="1" flipV="1">
              <a:off x="3292" y="418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827"/>
            <p:cNvSpPr>
              <a:spLocks/>
            </p:cNvSpPr>
            <p:nvPr/>
          </p:nvSpPr>
          <p:spPr bwMode="auto">
            <a:xfrm>
              <a:off x="3283" y="4167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3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826"/>
            <p:cNvSpPr>
              <a:spLocks noChangeShapeType="1"/>
            </p:cNvSpPr>
            <p:nvPr/>
          </p:nvSpPr>
          <p:spPr bwMode="auto">
            <a:xfrm flipH="1" flipV="1">
              <a:off x="3276" y="414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825"/>
            <p:cNvSpPr>
              <a:spLocks noChangeShapeType="1"/>
            </p:cNvSpPr>
            <p:nvPr/>
          </p:nvSpPr>
          <p:spPr bwMode="auto">
            <a:xfrm flipH="1" flipV="1">
              <a:off x="3270" y="412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824"/>
            <p:cNvSpPr>
              <a:spLocks noChangeShapeType="1"/>
            </p:cNvSpPr>
            <p:nvPr/>
          </p:nvSpPr>
          <p:spPr bwMode="auto">
            <a:xfrm flipH="1" flipV="1">
              <a:off x="3264" y="410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823"/>
            <p:cNvSpPr>
              <a:spLocks noChangeShapeType="1"/>
            </p:cNvSpPr>
            <p:nvPr/>
          </p:nvSpPr>
          <p:spPr bwMode="auto">
            <a:xfrm flipH="1" flipV="1">
              <a:off x="3257" y="40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822"/>
            <p:cNvSpPr>
              <a:spLocks noChangeShapeType="1"/>
            </p:cNvSpPr>
            <p:nvPr/>
          </p:nvSpPr>
          <p:spPr bwMode="auto">
            <a:xfrm flipH="1" flipV="1">
              <a:off x="3254" y="40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821"/>
            <p:cNvSpPr>
              <a:spLocks noChangeShapeType="1"/>
            </p:cNvSpPr>
            <p:nvPr/>
          </p:nvSpPr>
          <p:spPr bwMode="auto">
            <a:xfrm flipH="1" flipV="1">
              <a:off x="3248" y="403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820"/>
            <p:cNvSpPr>
              <a:spLocks noChangeShapeType="1"/>
            </p:cNvSpPr>
            <p:nvPr/>
          </p:nvSpPr>
          <p:spPr bwMode="auto">
            <a:xfrm flipH="1" flipV="1">
              <a:off x="3244" y="401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819"/>
            <p:cNvSpPr>
              <a:spLocks noChangeShapeType="1"/>
            </p:cNvSpPr>
            <p:nvPr/>
          </p:nvSpPr>
          <p:spPr bwMode="auto">
            <a:xfrm flipH="1" flipV="1">
              <a:off x="3238" y="398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818"/>
            <p:cNvSpPr>
              <a:spLocks/>
            </p:cNvSpPr>
            <p:nvPr/>
          </p:nvSpPr>
          <p:spPr bwMode="auto">
            <a:xfrm>
              <a:off x="3232" y="3965"/>
              <a:ext cx="3" cy="13"/>
            </a:xfrm>
            <a:custGeom>
              <a:avLst/>
              <a:gdLst>
                <a:gd name="T0" fmla="*/ 3 w 3"/>
                <a:gd name="T1" fmla="*/ 13 h 13"/>
                <a:gd name="T2" fmla="*/ 3 w 3"/>
                <a:gd name="T3" fmla="*/ 7 h 13"/>
                <a:gd name="T4" fmla="*/ 0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817"/>
            <p:cNvSpPr>
              <a:spLocks noChangeShapeType="1"/>
            </p:cNvSpPr>
            <p:nvPr/>
          </p:nvSpPr>
          <p:spPr bwMode="auto">
            <a:xfrm flipH="1" flipV="1">
              <a:off x="3228" y="394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816"/>
            <p:cNvSpPr>
              <a:spLocks noChangeShapeType="1"/>
            </p:cNvSpPr>
            <p:nvPr/>
          </p:nvSpPr>
          <p:spPr bwMode="auto">
            <a:xfrm flipH="1" flipV="1">
              <a:off x="3225" y="392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815"/>
            <p:cNvSpPr>
              <a:spLocks noChangeShapeType="1"/>
            </p:cNvSpPr>
            <p:nvPr/>
          </p:nvSpPr>
          <p:spPr bwMode="auto">
            <a:xfrm flipV="1">
              <a:off x="3222" y="389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814"/>
            <p:cNvSpPr>
              <a:spLocks noChangeShapeType="1"/>
            </p:cNvSpPr>
            <p:nvPr/>
          </p:nvSpPr>
          <p:spPr bwMode="auto">
            <a:xfrm flipH="1" flipV="1">
              <a:off x="3216" y="387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813"/>
            <p:cNvSpPr>
              <a:spLocks noChangeShapeType="1"/>
            </p:cNvSpPr>
            <p:nvPr/>
          </p:nvSpPr>
          <p:spPr bwMode="auto">
            <a:xfrm flipH="1" flipV="1">
              <a:off x="3212" y="3850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812"/>
            <p:cNvSpPr>
              <a:spLocks noChangeShapeType="1"/>
            </p:cNvSpPr>
            <p:nvPr/>
          </p:nvSpPr>
          <p:spPr bwMode="auto">
            <a:xfrm flipH="1" flipV="1">
              <a:off x="3209" y="382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811"/>
            <p:cNvSpPr>
              <a:spLocks noChangeShapeType="1"/>
            </p:cNvSpPr>
            <p:nvPr/>
          </p:nvSpPr>
          <p:spPr bwMode="auto">
            <a:xfrm flipH="1" flipV="1">
              <a:off x="3206" y="380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810"/>
            <p:cNvSpPr>
              <a:spLocks noChangeShapeType="1"/>
            </p:cNvSpPr>
            <p:nvPr/>
          </p:nvSpPr>
          <p:spPr bwMode="auto">
            <a:xfrm flipH="1" flipV="1">
              <a:off x="3203" y="37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809"/>
            <p:cNvSpPr>
              <a:spLocks/>
            </p:cNvSpPr>
            <p:nvPr/>
          </p:nvSpPr>
          <p:spPr bwMode="auto">
            <a:xfrm>
              <a:off x="3203" y="3760"/>
              <a:ext cx="1" cy="13"/>
            </a:xfrm>
            <a:custGeom>
              <a:avLst/>
              <a:gdLst>
                <a:gd name="T0" fmla="*/ 13 h 13"/>
                <a:gd name="T1" fmla="*/ 4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Line 808"/>
            <p:cNvSpPr>
              <a:spLocks noChangeShapeType="1"/>
            </p:cNvSpPr>
            <p:nvPr/>
          </p:nvSpPr>
          <p:spPr bwMode="auto">
            <a:xfrm flipV="1">
              <a:off x="3200" y="373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Line 807"/>
            <p:cNvSpPr>
              <a:spLocks noChangeShapeType="1"/>
            </p:cNvSpPr>
            <p:nvPr/>
          </p:nvSpPr>
          <p:spPr bwMode="auto">
            <a:xfrm flipV="1">
              <a:off x="3200" y="371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Line 806"/>
            <p:cNvSpPr>
              <a:spLocks noChangeShapeType="1"/>
            </p:cNvSpPr>
            <p:nvPr/>
          </p:nvSpPr>
          <p:spPr bwMode="auto">
            <a:xfrm flipV="1">
              <a:off x="3196" y="369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Line 805"/>
            <p:cNvSpPr>
              <a:spLocks noChangeShapeType="1"/>
            </p:cNvSpPr>
            <p:nvPr/>
          </p:nvSpPr>
          <p:spPr bwMode="auto">
            <a:xfrm flipH="1" flipV="1">
              <a:off x="3193" y="366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804"/>
            <p:cNvSpPr>
              <a:spLocks/>
            </p:cNvSpPr>
            <p:nvPr/>
          </p:nvSpPr>
          <p:spPr bwMode="auto">
            <a:xfrm>
              <a:off x="3193" y="3645"/>
              <a:ext cx="1" cy="13"/>
            </a:xfrm>
            <a:custGeom>
              <a:avLst/>
              <a:gdLst>
                <a:gd name="T0" fmla="*/ 13 h 13"/>
                <a:gd name="T1" fmla="*/ 10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Line 803"/>
            <p:cNvSpPr>
              <a:spLocks noChangeShapeType="1"/>
            </p:cNvSpPr>
            <p:nvPr/>
          </p:nvSpPr>
          <p:spPr bwMode="auto">
            <a:xfrm flipV="1">
              <a:off x="3193" y="362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802"/>
            <p:cNvSpPr>
              <a:spLocks noChangeShapeType="1"/>
            </p:cNvSpPr>
            <p:nvPr/>
          </p:nvSpPr>
          <p:spPr bwMode="auto">
            <a:xfrm flipV="1">
              <a:off x="3193" y="360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801"/>
            <p:cNvSpPr>
              <a:spLocks noChangeShapeType="1"/>
            </p:cNvSpPr>
            <p:nvPr/>
          </p:nvSpPr>
          <p:spPr bwMode="auto">
            <a:xfrm flipH="1" flipV="1">
              <a:off x="3190" y="35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Line 800"/>
            <p:cNvSpPr>
              <a:spLocks noChangeShapeType="1"/>
            </p:cNvSpPr>
            <p:nvPr/>
          </p:nvSpPr>
          <p:spPr bwMode="auto">
            <a:xfrm flipV="1">
              <a:off x="3190" y="355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Line 799"/>
            <p:cNvSpPr>
              <a:spLocks noChangeShapeType="1"/>
            </p:cNvSpPr>
            <p:nvPr/>
          </p:nvSpPr>
          <p:spPr bwMode="auto">
            <a:xfrm flipV="1">
              <a:off x="3190" y="353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Line 798"/>
            <p:cNvSpPr>
              <a:spLocks noChangeShapeType="1"/>
            </p:cNvSpPr>
            <p:nvPr/>
          </p:nvSpPr>
          <p:spPr bwMode="auto">
            <a:xfrm flipV="1">
              <a:off x="3190" y="350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797"/>
            <p:cNvSpPr>
              <a:spLocks noChangeShapeType="1"/>
            </p:cNvSpPr>
            <p:nvPr/>
          </p:nvSpPr>
          <p:spPr bwMode="auto">
            <a:xfrm flipV="1">
              <a:off x="3193" y="348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796"/>
            <p:cNvSpPr>
              <a:spLocks/>
            </p:cNvSpPr>
            <p:nvPr/>
          </p:nvSpPr>
          <p:spPr bwMode="auto">
            <a:xfrm>
              <a:off x="3193" y="3460"/>
              <a:ext cx="1" cy="16"/>
            </a:xfrm>
            <a:custGeom>
              <a:avLst/>
              <a:gdLst>
                <a:gd name="T0" fmla="*/ 16 h 16"/>
                <a:gd name="T1" fmla="*/ 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795"/>
            <p:cNvSpPr>
              <a:spLocks noChangeShapeType="1"/>
            </p:cNvSpPr>
            <p:nvPr/>
          </p:nvSpPr>
          <p:spPr bwMode="auto">
            <a:xfrm flipV="1">
              <a:off x="3193" y="343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794"/>
            <p:cNvSpPr>
              <a:spLocks noChangeShapeType="1"/>
            </p:cNvSpPr>
            <p:nvPr/>
          </p:nvSpPr>
          <p:spPr bwMode="auto">
            <a:xfrm flipV="1">
              <a:off x="3193" y="341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793"/>
            <p:cNvSpPr>
              <a:spLocks noChangeShapeType="1"/>
            </p:cNvSpPr>
            <p:nvPr/>
          </p:nvSpPr>
          <p:spPr bwMode="auto">
            <a:xfrm flipV="1">
              <a:off x="3196" y="339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792"/>
            <p:cNvSpPr>
              <a:spLocks noChangeShapeType="1"/>
            </p:cNvSpPr>
            <p:nvPr/>
          </p:nvSpPr>
          <p:spPr bwMode="auto">
            <a:xfrm flipV="1">
              <a:off x="3196" y="337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791"/>
            <p:cNvSpPr>
              <a:spLocks noChangeShapeType="1"/>
            </p:cNvSpPr>
            <p:nvPr/>
          </p:nvSpPr>
          <p:spPr bwMode="auto">
            <a:xfrm flipV="1">
              <a:off x="3200" y="334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790"/>
            <p:cNvSpPr>
              <a:spLocks noChangeShapeType="1"/>
            </p:cNvSpPr>
            <p:nvPr/>
          </p:nvSpPr>
          <p:spPr bwMode="auto">
            <a:xfrm flipV="1">
              <a:off x="3203" y="332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789"/>
            <p:cNvSpPr>
              <a:spLocks noChangeShapeType="1"/>
            </p:cNvSpPr>
            <p:nvPr/>
          </p:nvSpPr>
          <p:spPr bwMode="auto">
            <a:xfrm flipV="1">
              <a:off x="3206" y="330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788"/>
            <p:cNvSpPr>
              <a:spLocks noChangeShapeType="1"/>
            </p:cNvSpPr>
            <p:nvPr/>
          </p:nvSpPr>
          <p:spPr bwMode="auto">
            <a:xfrm flipV="1">
              <a:off x="3206" y="327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787"/>
            <p:cNvSpPr>
              <a:spLocks noChangeShapeType="1"/>
            </p:cNvSpPr>
            <p:nvPr/>
          </p:nvSpPr>
          <p:spPr bwMode="auto">
            <a:xfrm flipV="1">
              <a:off x="3209" y="32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008" name="Line 785"/>
          <p:cNvSpPr>
            <a:spLocks noChangeShapeType="1"/>
          </p:cNvSpPr>
          <p:nvPr/>
        </p:nvSpPr>
        <p:spPr bwMode="auto">
          <a:xfrm flipV="1">
            <a:off x="2673270" y="24130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9" name="Freeform 784"/>
          <p:cNvSpPr>
            <a:spLocks/>
          </p:cNvSpPr>
          <p:nvPr/>
        </p:nvSpPr>
        <p:spPr bwMode="auto">
          <a:xfrm>
            <a:off x="2678314" y="2390378"/>
            <a:ext cx="2523" cy="12608"/>
          </a:xfrm>
          <a:custGeom>
            <a:avLst/>
            <a:gdLst>
              <a:gd name="T0" fmla="*/ 0 w 3"/>
              <a:gd name="T1" fmla="*/ 13 h 13"/>
              <a:gd name="T2" fmla="*/ 3 w 3"/>
              <a:gd name="T3" fmla="*/ 10 h 13"/>
              <a:gd name="T4" fmla="*/ 3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13"/>
                </a:moveTo>
                <a:lnTo>
                  <a:pt x="3" y="1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0" name="Line 783"/>
          <p:cNvSpPr>
            <a:spLocks noChangeShapeType="1"/>
          </p:cNvSpPr>
          <p:nvPr/>
        </p:nvSpPr>
        <p:spPr bwMode="auto">
          <a:xfrm flipV="1">
            <a:off x="2683357" y="2367682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1" name="Line 782"/>
          <p:cNvSpPr>
            <a:spLocks noChangeShapeType="1"/>
          </p:cNvSpPr>
          <p:nvPr/>
        </p:nvSpPr>
        <p:spPr bwMode="auto">
          <a:xfrm flipV="1">
            <a:off x="2685880" y="234246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2" name="Line 781"/>
          <p:cNvSpPr>
            <a:spLocks noChangeShapeType="1"/>
          </p:cNvSpPr>
          <p:nvPr/>
        </p:nvSpPr>
        <p:spPr bwMode="auto">
          <a:xfrm flipV="1">
            <a:off x="2688401" y="2319770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3" name="Line 780"/>
          <p:cNvSpPr>
            <a:spLocks noChangeShapeType="1"/>
          </p:cNvSpPr>
          <p:nvPr/>
        </p:nvSpPr>
        <p:spPr bwMode="auto">
          <a:xfrm flipV="1">
            <a:off x="2695966" y="229707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4" name="Line 779"/>
          <p:cNvSpPr>
            <a:spLocks noChangeShapeType="1"/>
          </p:cNvSpPr>
          <p:nvPr/>
        </p:nvSpPr>
        <p:spPr bwMode="auto">
          <a:xfrm flipV="1">
            <a:off x="2698487" y="2274379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5" name="Line 778"/>
          <p:cNvSpPr>
            <a:spLocks noChangeShapeType="1"/>
          </p:cNvSpPr>
          <p:nvPr/>
        </p:nvSpPr>
        <p:spPr bwMode="auto">
          <a:xfrm flipV="1">
            <a:off x="2706053" y="225168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6" name="Freeform 777"/>
          <p:cNvSpPr>
            <a:spLocks/>
          </p:cNvSpPr>
          <p:nvPr/>
        </p:nvSpPr>
        <p:spPr bwMode="auto">
          <a:xfrm>
            <a:off x="2708574" y="2228988"/>
            <a:ext cx="5043" cy="17651"/>
          </a:xfrm>
          <a:custGeom>
            <a:avLst/>
            <a:gdLst>
              <a:gd name="T0" fmla="*/ 0 w 3"/>
              <a:gd name="T1" fmla="*/ 16 h 16"/>
              <a:gd name="T2" fmla="*/ 3 w 3"/>
              <a:gd name="T3" fmla="*/ 9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9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7" name="Line 776"/>
          <p:cNvSpPr>
            <a:spLocks noChangeShapeType="1"/>
          </p:cNvSpPr>
          <p:nvPr/>
        </p:nvSpPr>
        <p:spPr bwMode="auto">
          <a:xfrm flipV="1">
            <a:off x="2716140" y="2206292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8" name="Line 775"/>
          <p:cNvSpPr>
            <a:spLocks noChangeShapeType="1"/>
          </p:cNvSpPr>
          <p:nvPr/>
        </p:nvSpPr>
        <p:spPr bwMode="auto">
          <a:xfrm flipV="1">
            <a:off x="2721184" y="218359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9" name="Line 774"/>
          <p:cNvSpPr>
            <a:spLocks noChangeShapeType="1"/>
          </p:cNvSpPr>
          <p:nvPr/>
        </p:nvSpPr>
        <p:spPr bwMode="auto">
          <a:xfrm flipV="1">
            <a:off x="2728748" y="2160901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Line 773"/>
          <p:cNvSpPr>
            <a:spLocks noChangeShapeType="1"/>
          </p:cNvSpPr>
          <p:nvPr/>
        </p:nvSpPr>
        <p:spPr bwMode="auto">
          <a:xfrm flipV="1">
            <a:off x="2733791" y="213820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1" name="Line 772"/>
          <p:cNvSpPr>
            <a:spLocks noChangeShapeType="1"/>
          </p:cNvSpPr>
          <p:nvPr/>
        </p:nvSpPr>
        <p:spPr bwMode="auto">
          <a:xfrm flipV="1">
            <a:off x="2741357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2" name="Line 771"/>
          <p:cNvSpPr>
            <a:spLocks noChangeShapeType="1"/>
          </p:cNvSpPr>
          <p:nvPr/>
        </p:nvSpPr>
        <p:spPr bwMode="auto">
          <a:xfrm flipV="1">
            <a:off x="2748922" y="209785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3" name="Freeform 770"/>
          <p:cNvSpPr>
            <a:spLocks/>
          </p:cNvSpPr>
          <p:nvPr/>
        </p:nvSpPr>
        <p:spPr bwMode="auto">
          <a:xfrm>
            <a:off x="2753965" y="2075163"/>
            <a:ext cx="5043" cy="12609"/>
          </a:xfrm>
          <a:custGeom>
            <a:avLst/>
            <a:gdLst>
              <a:gd name="T0" fmla="*/ 0 w 4"/>
              <a:gd name="T1" fmla="*/ 13 h 13"/>
              <a:gd name="T2" fmla="*/ 4 w 4"/>
              <a:gd name="T3" fmla="*/ 5 h 13"/>
              <a:gd name="T4" fmla="*/ 4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13"/>
                </a:moveTo>
                <a:lnTo>
                  <a:pt x="4" y="5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4" name="Line 769"/>
          <p:cNvSpPr>
            <a:spLocks noChangeShapeType="1"/>
          </p:cNvSpPr>
          <p:nvPr/>
        </p:nvSpPr>
        <p:spPr bwMode="auto">
          <a:xfrm flipV="1">
            <a:off x="2761531" y="205246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5" name="Line 768"/>
          <p:cNvSpPr>
            <a:spLocks noChangeShapeType="1"/>
          </p:cNvSpPr>
          <p:nvPr/>
        </p:nvSpPr>
        <p:spPr bwMode="auto">
          <a:xfrm flipV="1">
            <a:off x="2769096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6" name="Line 767"/>
          <p:cNvSpPr>
            <a:spLocks noChangeShapeType="1"/>
          </p:cNvSpPr>
          <p:nvPr/>
        </p:nvSpPr>
        <p:spPr bwMode="auto">
          <a:xfrm flipV="1">
            <a:off x="2776661" y="2007077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7" name="Line 766"/>
          <p:cNvSpPr>
            <a:spLocks noChangeShapeType="1"/>
          </p:cNvSpPr>
          <p:nvPr/>
        </p:nvSpPr>
        <p:spPr bwMode="auto">
          <a:xfrm flipV="1">
            <a:off x="2786748" y="198690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8" name="Line 765"/>
          <p:cNvSpPr>
            <a:spLocks noChangeShapeType="1"/>
          </p:cNvSpPr>
          <p:nvPr/>
        </p:nvSpPr>
        <p:spPr bwMode="auto">
          <a:xfrm flipV="1">
            <a:off x="2794313" y="196420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9" name="Line 764"/>
          <p:cNvSpPr>
            <a:spLocks noChangeShapeType="1"/>
          </p:cNvSpPr>
          <p:nvPr/>
        </p:nvSpPr>
        <p:spPr bwMode="auto">
          <a:xfrm flipV="1">
            <a:off x="2801879" y="194151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0" name="Freeform 763"/>
          <p:cNvSpPr>
            <a:spLocks/>
          </p:cNvSpPr>
          <p:nvPr/>
        </p:nvSpPr>
        <p:spPr bwMode="auto">
          <a:xfrm>
            <a:off x="2809443" y="1923860"/>
            <a:ext cx="5043" cy="12609"/>
          </a:xfrm>
          <a:custGeom>
            <a:avLst/>
            <a:gdLst>
              <a:gd name="T0" fmla="*/ 0 w 6"/>
              <a:gd name="T1" fmla="*/ 13 h 13"/>
              <a:gd name="T2" fmla="*/ 3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1" name="Line 762"/>
          <p:cNvSpPr>
            <a:spLocks noChangeShapeType="1"/>
          </p:cNvSpPr>
          <p:nvPr/>
        </p:nvSpPr>
        <p:spPr bwMode="auto">
          <a:xfrm flipV="1">
            <a:off x="2819530" y="190116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2" name="Line 761"/>
          <p:cNvSpPr>
            <a:spLocks noChangeShapeType="1"/>
          </p:cNvSpPr>
          <p:nvPr/>
        </p:nvSpPr>
        <p:spPr bwMode="auto">
          <a:xfrm flipV="1">
            <a:off x="2829617" y="18784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3" name="Line 760"/>
          <p:cNvSpPr>
            <a:spLocks noChangeShapeType="1"/>
          </p:cNvSpPr>
          <p:nvPr/>
        </p:nvSpPr>
        <p:spPr bwMode="auto">
          <a:xfrm flipV="1">
            <a:off x="2839704" y="18582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4" name="Line 759"/>
          <p:cNvSpPr>
            <a:spLocks noChangeShapeType="1"/>
          </p:cNvSpPr>
          <p:nvPr/>
        </p:nvSpPr>
        <p:spPr bwMode="auto">
          <a:xfrm flipV="1">
            <a:off x="2847270" y="1835600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5" name="Line 758"/>
          <p:cNvSpPr>
            <a:spLocks noChangeShapeType="1"/>
          </p:cNvSpPr>
          <p:nvPr/>
        </p:nvSpPr>
        <p:spPr bwMode="auto">
          <a:xfrm flipV="1">
            <a:off x="2857356" y="181542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6" name="Line 757"/>
          <p:cNvSpPr>
            <a:spLocks noChangeShapeType="1"/>
          </p:cNvSpPr>
          <p:nvPr/>
        </p:nvSpPr>
        <p:spPr bwMode="auto">
          <a:xfrm flipV="1">
            <a:off x="2867443" y="1792730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7" name="Freeform 756"/>
          <p:cNvSpPr>
            <a:spLocks/>
          </p:cNvSpPr>
          <p:nvPr/>
        </p:nvSpPr>
        <p:spPr bwMode="auto">
          <a:xfrm>
            <a:off x="2877530" y="1775079"/>
            <a:ext cx="5043" cy="12608"/>
          </a:xfrm>
          <a:custGeom>
            <a:avLst/>
            <a:gdLst>
              <a:gd name="T0" fmla="*/ 0 w 6"/>
              <a:gd name="T1" fmla="*/ 13 h 13"/>
              <a:gd name="T2" fmla="*/ 6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6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8" name="Line 755"/>
          <p:cNvSpPr>
            <a:spLocks noChangeShapeType="1"/>
          </p:cNvSpPr>
          <p:nvPr/>
        </p:nvSpPr>
        <p:spPr bwMode="auto">
          <a:xfrm flipV="1">
            <a:off x="2890138" y="175490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9" name="Line 754"/>
          <p:cNvSpPr>
            <a:spLocks noChangeShapeType="1"/>
          </p:cNvSpPr>
          <p:nvPr/>
        </p:nvSpPr>
        <p:spPr bwMode="auto">
          <a:xfrm flipV="1">
            <a:off x="2900225" y="173220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0" name="Line 753"/>
          <p:cNvSpPr>
            <a:spLocks noChangeShapeType="1"/>
          </p:cNvSpPr>
          <p:nvPr/>
        </p:nvSpPr>
        <p:spPr bwMode="auto">
          <a:xfrm flipV="1">
            <a:off x="2912834" y="1712035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1" name="Line 752"/>
          <p:cNvSpPr>
            <a:spLocks noChangeShapeType="1"/>
          </p:cNvSpPr>
          <p:nvPr/>
        </p:nvSpPr>
        <p:spPr bwMode="auto">
          <a:xfrm flipV="1">
            <a:off x="2922921" y="1694384"/>
            <a:ext cx="5043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2" name="Line 751"/>
          <p:cNvSpPr>
            <a:spLocks noChangeShapeType="1"/>
          </p:cNvSpPr>
          <p:nvPr/>
        </p:nvSpPr>
        <p:spPr bwMode="auto">
          <a:xfrm flipV="1">
            <a:off x="2935529" y="167168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3" name="Line 750"/>
          <p:cNvSpPr>
            <a:spLocks noChangeShapeType="1"/>
          </p:cNvSpPr>
          <p:nvPr/>
        </p:nvSpPr>
        <p:spPr bwMode="auto">
          <a:xfrm flipV="1">
            <a:off x="2945616" y="165151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4" name="Freeform 749"/>
          <p:cNvSpPr>
            <a:spLocks/>
          </p:cNvSpPr>
          <p:nvPr/>
        </p:nvSpPr>
        <p:spPr bwMode="auto">
          <a:xfrm>
            <a:off x="2958225" y="1631340"/>
            <a:ext cx="5043" cy="15130"/>
          </a:xfrm>
          <a:custGeom>
            <a:avLst/>
            <a:gdLst>
              <a:gd name="T0" fmla="*/ 0 w 6"/>
              <a:gd name="T1" fmla="*/ 13 h 13"/>
              <a:gd name="T2" fmla="*/ 3 w 6"/>
              <a:gd name="T3" fmla="*/ 4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4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5" name="Line 748"/>
          <p:cNvSpPr>
            <a:spLocks noChangeShapeType="1"/>
          </p:cNvSpPr>
          <p:nvPr/>
        </p:nvSpPr>
        <p:spPr bwMode="auto">
          <a:xfrm flipV="1">
            <a:off x="2970833" y="161368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6" name="Line 747"/>
          <p:cNvSpPr>
            <a:spLocks noChangeShapeType="1"/>
          </p:cNvSpPr>
          <p:nvPr/>
        </p:nvSpPr>
        <p:spPr bwMode="auto">
          <a:xfrm flipV="1">
            <a:off x="2980920" y="1593515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7" name="Line 746"/>
          <p:cNvSpPr>
            <a:spLocks noChangeShapeType="1"/>
          </p:cNvSpPr>
          <p:nvPr/>
        </p:nvSpPr>
        <p:spPr bwMode="auto">
          <a:xfrm flipV="1">
            <a:off x="2993529" y="1573342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8" name="Line 745"/>
          <p:cNvSpPr>
            <a:spLocks noChangeShapeType="1"/>
          </p:cNvSpPr>
          <p:nvPr/>
        </p:nvSpPr>
        <p:spPr bwMode="auto">
          <a:xfrm flipV="1">
            <a:off x="3006137" y="155568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9" name="Line 744"/>
          <p:cNvSpPr>
            <a:spLocks noChangeShapeType="1"/>
          </p:cNvSpPr>
          <p:nvPr/>
        </p:nvSpPr>
        <p:spPr bwMode="auto">
          <a:xfrm flipV="1">
            <a:off x="3018746" y="153551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0" name="Line 743"/>
          <p:cNvSpPr>
            <a:spLocks noChangeShapeType="1"/>
          </p:cNvSpPr>
          <p:nvPr/>
        </p:nvSpPr>
        <p:spPr bwMode="auto">
          <a:xfrm flipV="1">
            <a:off x="3031354" y="151534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1" name="Freeform 742"/>
          <p:cNvSpPr>
            <a:spLocks/>
          </p:cNvSpPr>
          <p:nvPr/>
        </p:nvSpPr>
        <p:spPr bwMode="auto">
          <a:xfrm>
            <a:off x="3043964" y="1497690"/>
            <a:ext cx="10087" cy="12608"/>
          </a:xfrm>
          <a:custGeom>
            <a:avLst/>
            <a:gdLst>
              <a:gd name="T0" fmla="*/ 0 w 10"/>
              <a:gd name="T1" fmla="*/ 12 h 12"/>
              <a:gd name="T2" fmla="*/ 8 w 10"/>
              <a:gd name="T3" fmla="*/ 2 h 12"/>
              <a:gd name="T4" fmla="*/ 10 w 1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2">
                <a:moveTo>
                  <a:pt x="0" y="12"/>
                </a:moveTo>
                <a:lnTo>
                  <a:pt x="8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2" name="Line 741"/>
          <p:cNvSpPr>
            <a:spLocks noChangeShapeType="1"/>
          </p:cNvSpPr>
          <p:nvPr/>
        </p:nvSpPr>
        <p:spPr bwMode="auto">
          <a:xfrm flipV="1">
            <a:off x="3061615" y="147751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3" name="Line 740"/>
          <p:cNvSpPr>
            <a:spLocks noChangeShapeType="1"/>
          </p:cNvSpPr>
          <p:nvPr/>
        </p:nvSpPr>
        <p:spPr bwMode="auto">
          <a:xfrm flipV="1">
            <a:off x="3074224" y="1457343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4" name="Line 739"/>
          <p:cNvSpPr>
            <a:spLocks noChangeShapeType="1"/>
          </p:cNvSpPr>
          <p:nvPr/>
        </p:nvSpPr>
        <p:spPr bwMode="auto">
          <a:xfrm flipV="1">
            <a:off x="3086832" y="144221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5" name="Line 738"/>
          <p:cNvSpPr>
            <a:spLocks noChangeShapeType="1"/>
          </p:cNvSpPr>
          <p:nvPr/>
        </p:nvSpPr>
        <p:spPr bwMode="auto">
          <a:xfrm flipV="1">
            <a:off x="3101962" y="1422038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6" name="Line 737"/>
          <p:cNvSpPr>
            <a:spLocks noChangeShapeType="1"/>
          </p:cNvSpPr>
          <p:nvPr/>
        </p:nvSpPr>
        <p:spPr bwMode="auto">
          <a:xfrm flipV="1">
            <a:off x="3117093" y="140438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7" name="Line 736"/>
          <p:cNvSpPr>
            <a:spLocks noChangeShapeType="1"/>
          </p:cNvSpPr>
          <p:nvPr/>
        </p:nvSpPr>
        <p:spPr bwMode="auto">
          <a:xfrm flipV="1">
            <a:off x="3132223" y="138673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8" name="Freeform 735"/>
          <p:cNvSpPr>
            <a:spLocks/>
          </p:cNvSpPr>
          <p:nvPr/>
        </p:nvSpPr>
        <p:spPr bwMode="auto">
          <a:xfrm>
            <a:off x="3144832" y="1369082"/>
            <a:ext cx="10087" cy="12609"/>
          </a:xfrm>
          <a:custGeom>
            <a:avLst/>
            <a:gdLst>
              <a:gd name="T0" fmla="*/ 0 w 10"/>
              <a:gd name="T1" fmla="*/ 13 h 13"/>
              <a:gd name="T2" fmla="*/ 8 w 10"/>
              <a:gd name="T3" fmla="*/ 5 h 13"/>
              <a:gd name="T4" fmla="*/ 10 w 10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3">
                <a:moveTo>
                  <a:pt x="0" y="13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9" name="Line 734"/>
          <p:cNvSpPr>
            <a:spLocks noChangeShapeType="1"/>
          </p:cNvSpPr>
          <p:nvPr/>
        </p:nvSpPr>
        <p:spPr bwMode="auto">
          <a:xfrm flipV="1">
            <a:off x="3159963" y="1351430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0" name="Line 733"/>
          <p:cNvSpPr>
            <a:spLocks noChangeShapeType="1"/>
          </p:cNvSpPr>
          <p:nvPr/>
        </p:nvSpPr>
        <p:spPr bwMode="auto">
          <a:xfrm flipV="1">
            <a:off x="3177614" y="133377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1" name="Line 732"/>
          <p:cNvSpPr>
            <a:spLocks noChangeShapeType="1"/>
          </p:cNvSpPr>
          <p:nvPr/>
        </p:nvSpPr>
        <p:spPr bwMode="auto">
          <a:xfrm flipV="1">
            <a:off x="3190223" y="131612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2" name="Line 731"/>
          <p:cNvSpPr>
            <a:spLocks noChangeShapeType="1"/>
          </p:cNvSpPr>
          <p:nvPr/>
        </p:nvSpPr>
        <p:spPr bwMode="auto">
          <a:xfrm flipV="1">
            <a:off x="3205354" y="1300996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3" name="Line 730"/>
          <p:cNvSpPr>
            <a:spLocks noChangeShapeType="1"/>
          </p:cNvSpPr>
          <p:nvPr/>
        </p:nvSpPr>
        <p:spPr bwMode="auto">
          <a:xfrm flipV="1">
            <a:off x="3223005" y="128334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4" name="Line 729"/>
          <p:cNvSpPr>
            <a:spLocks noChangeShapeType="1"/>
          </p:cNvSpPr>
          <p:nvPr/>
        </p:nvSpPr>
        <p:spPr bwMode="auto">
          <a:xfrm flipV="1">
            <a:off x="3238135" y="1263169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5" name="Freeform 728"/>
          <p:cNvSpPr>
            <a:spLocks/>
          </p:cNvSpPr>
          <p:nvPr/>
        </p:nvSpPr>
        <p:spPr bwMode="auto">
          <a:xfrm>
            <a:off x="3253265" y="1248039"/>
            <a:ext cx="10087" cy="10087"/>
          </a:xfrm>
          <a:custGeom>
            <a:avLst/>
            <a:gdLst>
              <a:gd name="T0" fmla="*/ 0 w 10"/>
              <a:gd name="T1" fmla="*/ 10 h 10"/>
              <a:gd name="T2" fmla="*/ 8 w 10"/>
              <a:gd name="T3" fmla="*/ 5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6" name="Line 727"/>
          <p:cNvSpPr>
            <a:spLocks noChangeShapeType="1"/>
          </p:cNvSpPr>
          <p:nvPr/>
        </p:nvSpPr>
        <p:spPr bwMode="auto">
          <a:xfrm flipV="1">
            <a:off x="3270918" y="123290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7" name="Line 726"/>
          <p:cNvSpPr>
            <a:spLocks noChangeShapeType="1"/>
          </p:cNvSpPr>
          <p:nvPr/>
        </p:nvSpPr>
        <p:spPr bwMode="auto">
          <a:xfrm flipV="1">
            <a:off x="3286049" y="121525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8" name="Line 725"/>
          <p:cNvSpPr>
            <a:spLocks noChangeShapeType="1"/>
          </p:cNvSpPr>
          <p:nvPr/>
        </p:nvSpPr>
        <p:spPr bwMode="auto">
          <a:xfrm flipV="1">
            <a:off x="3303700" y="1200127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9" name="Line 724"/>
          <p:cNvSpPr>
            <a:spLocks noChangeShapeType="1"/>
          </p:cNvSpPr>
          <p:nvPr/>
        </p:nvSpPr>
        <p:spPr bwMode="auto">
          <a:xfrm flipV="1">
            <a:off x="3321353" y="118247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0" name="Line 723"/>
          <p:cNvSpPr>
            <a:spLocks noChangeShapeType="1"/>
          </p:cNvSpPr>
          <p:nvPr/>
        </p:nvSpPr>
        <p:spPr bwMode="auto">
          <a:xfrm flipV="1">
            <a:off x="3339004" y="116734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1" name="Line 722"/>
          <p:cNvSpPr>
            <a:spLocks noChangeShapeType="1"/>
          </p:cNvSpPr>
          <p:nvPr/>
        </p:nvSpPr>
        <p:spPr bwMode="auto">
          <a:xfrm flipV="1">
            <a:off x="3354134" y="115221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2" name="Freeform 721"/>
          <p:cNvSpPr>
            <a:spLocks/>
          </p:cNvSpPr>
          <p:nvPr/>
        </p:nvSpPr>
        <p:spPr bwMode="auto">
          <a:xfrm>
            <a:off x="3374308" y="1139606"/>
            <a:ext cx="10087" cy="7564"/>
          </a:xfrm>
          <a:custGeom>
            <a:avLst/>
            <a:gdLst>
              <a:gd name="T0" fmla="*/ 0 w 9"/>
              <a:gd name="T1" fmla="*/ 9 h 9"/>
              <a:gd name="T2" fmla="*/ 2 w 9"/>
              <a:gd name="T3" fmla="*/ 3 h 9"/>
              <a:gd name="T4" fmla="*/ 9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9"/>
                </a:moveTo>
                <a:lnTo>
                  <a:pt x="2" y="3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3" name="Line 720"/>
          <p:cNvSpPr>
            <a:spLocks noChangeShapeType="1"/>
          </p:cNvSpPr>
          <p:nvPr/>
        </p:nvSpPr>
        <p:spPr bwMode="auto">
          <a:xfrm flipV="1">
            <a:off x="3389438" y="112195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4" name="Line 719"/>
          <p:cNvSpPr>
            <a:spLocks noChangeShapeType="1"/>
          </p:cNvSpPr>
          <p:nvPr/>
        </p:nvSpPr>
        <p:spPr bwMode="auto">
          <a:xfrm flipV="1">
            <a:off x="3409612" y="110682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5" name="Line 718"/>
          <p:cNvSpPr>
            <a:spLocks noChangeShapeType="1"/>
          </p:cNvSpPr>
          <p:nvPr/>
        </p:nvSpPr>
        <p:spPr bwMode="auto">
          <a:xfrm flipV="1">
            <a:off x="3424742" y="109421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6" name="Line 717"/>
          <p:cNvSpPr>
            <a:spLocks noChangeShapeType="1"/>
          </p:cNvSpPr>
          <p:nvPr/>
        </p:nvSpPr>
        <p:spPr bwMode="auto">
          <a:xfrm flipV="1">
            <a:off x="3444916" y="107656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7" name="Line 716"/>
          <p:cNvSpPr>
            <a:spLocks noChangeShapeType="1"/>
          </p:cNvSpPr>
          <p:nvPr/>
        </p:nvSpPr>
        <p:spPr bwMode="auto">
          <a:xfrm flipV="1">
            <a:off x="3460046" y="1063954"/>
            <a:ext cx="15130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8" name="Line 715"/>
          <p:cNvSpPr>
            <a:spLocks noChangeShapeType="1"/>
          </p:cNvSpPr>
          <p:nvPr/>
        </p:nvSpPr>
        <p:spPr bwMode="auto">
          <a:xfrm flipV="1">
            <a:off x="3480220" y="104882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9" name="Freeform 714"/>
          <p:cNvSpPr>
            <a:spLocks/>
          </p:cNvSpPr>
          <p:nvPr/>
        </p:nvSpPr>
        <p:spPr bwMode="auto">
          <a:xfrm>
            <a:off x="3500394" y="1036215"/>
            <a:ext cx="10087" cy="10087"/>
          </a:xfrm>
          <a:custGeom>
            <a:avLst/>
            <a:gdLst>
              <a:gd name="T0" fmla="*/ 0 w 10"/>
              <a:gd name="T1" fmla="*/ 10 h 10"/>
              <a:gd name="T2" fmla="*/ 5 w 10"/>
              <a:gd name="T3" fmla="*/ 3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5" y="3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0" name="Line 713"/>
          <p:cNvSpPr>
            <a:spLocks noChangeShapeType="1"/>
          </p:cNvSpPr>
          <p:nvPr/>
        </p:nvSpPr>
        <p:spPr bwMode="auto">
          <a:xfrm flipV="1">
            <a:off x="3515524" y="1021084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1" name="Line 712"/>
          <p:cNvSpPr>
            <a:spLocks noChangeShapeType="1"/>
          </p:cNvSpPr>
          <p:nvPr/>
        </p:nvSpPr>
        <p:spPr bwMode="auto">
          <a:xfrm flipV="1">
            <a:off x="3535698" y="1010998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2" name="Line 711"/>
          <p:cNvSpPr>
            <a:spLocks noChangeShapeType="1"/>
          </p:cNvSpPr>
          <p:nvPr/>
        </p:nvSpPr>
        <p:spPr bwMode="auto">
          <a:xfrm flipV="1">
            <a:off x="3555872" y="99334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3" name="Line 710"/>
          <p:cNvSpPr>
            <a:spLocks noChangeShapeType="1"/>
          </p:cNvSpPr>
          <p:nvPr/>
        </p:nvSpPr>
        <p:spPr bwMode="auto">
          <a:xfrm flipV="1">
            <a:off x="3573525" y="980737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4" name="Line 709"/>
          <p:cNvSpPr>
            <a:spLocks noChangeShapeType="1"/>
          </p:cNvSpPr>
          <p:nvPr/>
        </p:nvSpPr>
        <p:spPr bwMode="auto">
          <a:xfrm flipV="1">
            <a:off x="3593698" y="968129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5" name="Line 708"/>
          <p:cNvSpPr>
            <a:spLocks noChangeShapeType="1"/>
          </p:cNvSpPr>
          <p:nvPr/>
        </p:nvSpPr>
        <p:spPr bwMode="auto">
          <a:xfrm flipV="1">
            <a:off x="3611350" y="95804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6" name="Freeform 707"/>
          <p:cNvSpPr>
            <a:spLocks/>
          </p:cNvSpPr>
          <p:nvPr/>
        </p:nvSpPr>
        <p:spPr bwMode="auto">
          <a:xfrm>
            <a:off x="3631523" y="945433"/>
            <a:ext cx="12609" cy="5043"/>
          </a:xfrm>
          <a:custGeom>
            <a:avLst/>
            <a:gdLst>
              <a:gd name="T0" fmla="*/ 0 w 13"/>
              <a:gd name="T1" fmla="*/ 6 h 6"/>
              <a:gd name="T2" fmla="*/ 10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10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7" name="Line 706"/>
          <p:cNvSpPr>
            <a:spLocks noChangeShapeType="1"/>
          </p:cNvSpPr>
          <p:nvPr/>
        </p:nvSpPr>
        <p:spPr bwMode="auto">
          <a:xfrm flipV="1">
            <a:off x="3651697" y="932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8" name="Line 705"/>
          <p:cNvSpPr>
            <a:spLocks noChangeShapeType="1"/>
          </p:cNvSpPr>
          <p:nvPr/>
        </p:nvSpPr>
        <p:spPr bwMode="auto">
          <a:xfrm flipV="1">
            <a:off x="3671871" y="920216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9" name="Line 704"/>
          <p:cNvSpPr>
            <a:spLocks noChangeShapeType="1"/>
          </p:cNvSpPr>
          <p:nvPr/>
        </p:nvSpPr>
        <p:spPr bwMode="auto">
          <a:xfrm flipV="1">
            <a:off x="3692045" y="905085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0" name="Line 703"/>
          <p:cNvSpPr>
            <a:spLocks noChangeShapeType="1"/>
          </p:cNvSpPr>
          <p:nvPr/>
        </p:nvSpPr>
        <p:spPr bwMode="auto">
          <a:xfrm flipV="1">
            <a:off x="3712218" y="89752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1" name="Line 702"/>
          <p:cNvSpPr>
            <a:spLocks noChangeShapeType="1"/>
          </p:cNvSpPr>
          <p:nvPr/>
        </p:nvSpPr>
        <p:spPr bwMode="auto">
          <a:xfrm flipV="1">
            <a:off x="3732392" y="884912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2" name="Line 701"/>
          <p:cNvSpPr>
            <a:spLocks noChangeShapeType="1"/>
          </p:cNvSpPr>
          <p:nvPr/>
        </p:nvSpPr>
        <p:spPr bwMode="auto">
          <a:xfrm flipV="1">
            <a:off x="3752566" y="874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3" name="Freeform 700"/>
          <p:cNvSpPr>
            <a:spLocks/>
          </p:cNvSpPr>
          <p:nvPr/>
        </p:nvSpPr>
        <p:spPr bwMode="auto">
          <a:xfrm>
            <a:off x="3772740" y="864738"/>
            <a:ext cx="15130" cy="5043"/>
          </a:xfrm>
          <a:custGeom>
            <a:avLst/>
            <a:gdLst>
              <a:gd name="T0" fmla="*/ 0 w 13"/>
              <a:gd name="T1" fmla="*/ 6 h 6"/>
              <a:gd name="T2" fmla="*/ 9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4" name="Line 699"/>
          <p:cNvSpPr>
            <a:spLocks noChangeShapeType="1"/>
          </p:cNvSpPr>
          <p:nvPr/>
        </p:nvSpPr>
        <p:spPr bwMode="auto">
          <a:xfrm flipV="1">
            <a:off x="3792913" y="852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5" name="Line 698"/>
          <p:cNvSpPr>
            <a:spLocks noChangeShapeType="1"/>
          </p:cNvSpPr>
          <p:nvPr/>
        </p:nvSpPr>
        <p:spPr bwMode="auto">
          <a:xfrm flipV="1">
            <a:off x="3815610" y="842043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6" name="Line 697"/>
          <p:cNvSpPr>
            <a:spLocks noChangeShapeType="1"/>
          </p:cNvSpPr>
          <p:nvPr/>
        </p:nvSpPr>
        <p:spPr bwMode="auto">
          <a:xfrm flipV="1">
            <a:off x="3835783" y="831956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7" name="Freeform 696"/>
          <p:cNvSpPr>
            <a:spLocks/>
          </p:cNvSpPr>
          <p:nvPr/>
        </p:nvSpPr>
        <p:spPr bwMode="auto">
          <a:xfrm>
            <a:off x="3853434" y="821869"/>
            <a:ext cx="17653" cy="7564"/>
          </a:xfrm>
          <a:custGeom>
            <a:avLst/>
            <a:gdLst>
              <a:gd name="T0" fmla="*/ 0 w 16"/>
              <a:gd name="T1" fmla="*/ 6 h 6"/>
              <a:gd name="T2" fmla="*/ 5 w 16"/>
              <a:gd name="T3" fmla="*/ 6 h 6"/>
              <a:gd name="T4" fmla="*/ 16 w 16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5" y="6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8" name="Line 695"/>
          <p:cNvSpPr>
            <a:spLocks noChangeShapeType="1"/>
          </p:cNvSpPr>
          <p:nvPr/>
        </p:nvSpPr>
        <p:spPr bwMode="auto">
          <a:xfrm flipV="1">
            <a:off x="3878652" y="811783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9" name="Line 694"/>
          <p:cNvSpPr>
            <a:spLocks noChangeShapeType="1"/>
          </p:cNvSpPr>
          <p:nvPr/>
        </p:nvSpPr>
        <p:spPr bwMode="auto">
          <a:xfrm flipV="1">
            <a:off x="3898825" y="804217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0" name="Line 693"/>
          <p:cNvSpPr>
            <a:spLocks noChangeShapeType="1"/>
          </p:cNvSpPr>
          <p:nvPr/>
        </p:nvSpPr>
        <p:spPr bwMode="auto">
          <a:xfrm flipV="1">
            <a:off x="3918999" y="794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1" name="Line 692"/>
          <p:cNvSpPr>
            <a:spLocks noChangeShapeType="1"/>
          </p:cNvSpPr>
          <p:nvPr/>
        </p:nvSpPr>
        <p:spPr bwMode="auto">
          <a:xfrm flipV="1">
            <a:off x="3941695" y="78404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2" name="Line 691"/>
          <p:cNvSpPr>
            <a:spLocks noChangeShapeType="1"/>
          </p:cNvSpPr>
          <p:nvPr/>
        </p:nvSpPr>
        <p:spPr bwMode="auto">
          <a:xfrm flipV="1">
            <a:off x="3961869" y="77647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3" name="Line 690"/>
          <p:cNvSpPr>
            <a:spLocks noChangeShapeType="1"/>
          </p:cNvSpPr>
          <p:nvPr/>
        </p:nvSpPr>
        <p:spPr bwMode="auto">
          <a:xfrm flipV="1">
            <a:off x="3984564" y="768913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4" name="Freeform 689"/>
          <p:cNvSpPr>
            <a:spLocks/>
          </p:cNvSpPr>
          <p:nvPr/>
        </p:nvSpPr>
        <p:spPr bwMode="auto">
          <a:xfrm>
            <a:off x="4007260" y="758826"/>
            <a:ext cx="12608" cy="5043"/>
          </a:xfrm>
          <a:custGeom>
            <a:avLst/>
            <a:gdLst>
              <a:gd name="T0" fmla="*/ 0 w 12"/>
              <a:gd name="T1" fmla="*/ 6 h 6"/>
              <a:gd name="T2" fmla="*/ 2 w 12"/>
              <a:gd name="T3" fmla="*/ 6 h 6"/>
              <a:gd name="T4" fmla="*/ 12 w 1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0" y="6"/>
                </a:moveTo>
                <a:lnTo>
                  <a:pt x="2" y="6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5" name="Line 688"/>
          <p:cNvSpPr>
            <a:spLocks noChangeShapeType="1"/>
          </p:cNvSpPr>
          <p:nvPr/>
        </p:nvSpPr>
        <p:spPr bwMode="auto">
          <a:xfrm flipV="1">
            <a:off x="4029955" y="751261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6" name="Line 687"/>
          <p:cNvSpPr>
            <a:spLocks noChangeShapeType="1"/>
          </p:cNvSpPr>
          <p:nvPr/>
        </p:nvSpPr>
        <p:spPr bwMode="auto">
          <a:xfrm flipV="1">
            <a:off x="4047608" y="74369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7" name="Line 686"/>
          <p:cNvSpPr>
            <a:spLocks noChangeShapeType="1"/>
          </p:cNvSpPr>
          <p:nvPr/>
        </p:nvSpPr>
        <p:spPr bwMode="auto">
          <a:xfrm flipV="1">
            <a:off x="4070302" y="73613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8" name="Freeform 685"/>
          <p:cNvSpPr>
            <a:spLocks/>
          </p:cNvSpPr>
          <p:nvPr/>
        </p:nvSpPr>
        <p:spPr bwMode="auto">
          <a:xfrm>
            <a:off x="1820929" y="708391"/>
            <a:ext cx="5905865" cy="4987960"/>
          </a:xfrm>
          <a:custGeom>
            <a:avLst/>
            <a:gdLst>
              <a:gd name="T0" fmla="*/ 5157 w 5854"/>
              <a:gd name="T1" fmla="*/ 115 h 4944"/>
              <a:gd name="T2" fmla="*/ 5282 w 5854"/>
              <a:gd name="T3" fmla="*/ 275 h 4944"/>
              <a:gd name="T4" fmla="*/ 5397 w 5854"/>
              <a:gd name="T5" fmla="*/ 445 h 4944"/>
              <a:gd name="T6" fmla="*/ 5592 w 5854"/>
              <a:gd name="T7" fmla="*/ 810 h 4944"/>
              <a:gd name="T8" fmla="*/ 5734 w 5854"/>
              <a:gd name="T9" fmla="*/ 1197 h 4944"/>
              <a:gd name="T10" fmla="*/ 5812 w 5854"/>
              <a:gd name="T11" fmla="*/ 1537 h 4944"/>
              <a:gd name="T12" fmla="*/ 5842 w 5854"/>
              <a:gd name="T13" fmla="*/ 1742 h 4944"/>
              <a:gd name="T14" fmla="*/ 5854 w 5854"/>
              <a:gd name="T15" fmla="*/ 1945 h 4944"/>
              <a:gd name="T16" fmla="*/ 5852 w 5854"/>
              <a:gd name="T17" fmla="*/ 2167 h 4944"/>
              <a:gd name="T18" fmla="*/ 5832 w 5854"/>
              <a:gd name="T19" fmla="*/ 2387 h 4944"/>
              <a:gd name="T20" fmla="*/ 5797 w 5854"/>
              <a:gd name="T21" fmla="*/ 2604 h 4944"/>
              <a:gd name="T22" fmla="*/ 5742 w 5854"/>
              <a:gd name="T23" fmla="*/ 2817 h 4944"/>
              <a:gd name="T24" fmla="*/ 5679 w 5854"/>
              <a:gd name="T25" fmla="*/ 3022 h 4944"/>
              <a:gd name="T26" fmla="*/ 5594 w 5854"/>
              <a:gd name="T27" fmla="*/ 3219 h 4944"/>
              <a:gd name="T28" fmla="*/ 5502 w 5854"/>
              <a:gd name="T29" fmla="*/ 3409 h 4944"/>
              <a:gd name="T30" fmla="*/ 5394 w 5854"/>
              <a:gd name="T31" fmla="*/ 3589 h 4944"/>
              <a:gd name="T32" fmla="*/ 5272 w 5854"/>
              <a:gd name="T33" fmla="*/ 3764 h 4944"/>
              <a:gd name="T34" fmla="*/ 5139 w 5854"/>
              <a:gd name="T35" fmla="*/ 3929 h 4944"/>
              <a:gd name="T36" fmla="*/ 4997 w 5854"/>
              <a:gd name="T37" fmla="*/ 4084 h 4944"/>
              <a:gd name="T38" fmla="*/ 4839 w 5854"/>
              <a:gd name="T39" fmla="*/ 4227 h 4944"/>
              <a:gd name="T40" fmla="*/ 4677 w 5854"/>
              <a:gd name="T41" fmla="*/ 4359 h 4944"/>
              <a:gd name="T42" fmla="*/ 4504 w 5854"/>
              <a:gd name="T43" fmla="*/ 4479 h 4944"/>
              <a:gd name="T44" fmla="*/ 4322 w 5854"/>
              <a:gd name="T45" fmla="*/ 4589 h 4944"/>
              <a:gd name="T46" fmla="*/ 4129 w 5854"/>
              <a:gd name="T47" fmla="*/ 4684 h 4944"/>
              <a:gd name="T48" fmla="*/ 3932 w 5854"/>
              <a:gd name="T49" fmla="*/ 4764 h 4944"/>
              <a:gd name="T50" fmla="*/ 3727 w 5854"/>
              <a:gd name="T51" fmla="*/ 4832 h 4944"/>
              <a:gd name="T52" fmla="*/ 3514 w 5854"/>
              <a:gd name="T53" fmla="*/ 4884 h 4944"/>
              <a:gd name="T54" fmla="*/ 3299 w 5854"/>
              <a:gd name="T55" fmla="*/ 4919 h 4944"/>
              <a:gd name="T56" fmla="*/ 3077 w 5854"/>
              <a:gd name="T57" fmla="*/ 4937 h 4944"/>
              <a:gd name="T58" fmla="*/ 2850 w 5854"/>
              <a:gd name="T59" fmla="*/ 4939 h 4944"/>
              <a:gd name="T60" fmla="*/ 2630 w 5854"/>
              <a:gd name="T61" fmla="*/ 4929 h 4944"/>
              <a:gd name="T62" fmla="*/ 2410 w 5854"/>
              <a:gd name="T63" fmla="*/ 4897 h 4944"/>
              <a:gd name="T64" fmla="*/ 2197 w 5854"/>
              <a:gd name="T65" fmla="*/ 4852 h 4944"/>
              <a:gd name="T66" fmla="*/ 1990 w 5854"/>
              <a:gd name="T67" fmla="*/ 4787 h 4944"/>
              <a:gd name="T68" fmla="*/ 1790 w 5854"/>
              <a:gd name="T69" fmla="*/ 4709 h 4944"/>
              <a:gd name="T70" fmla="*/ 1597 w 5854"/>
              <a:gd name="T71" fmla="*/ 4619 h 4944"/>
              <a:gd name="T72" fmla="*/ 1412 w 5854"/>
              <a:gd name="T73" fmla="*/ 4519 h 4944"/>
              <a:gd name="T74" fmla="*/ 1235 w 5854"/>
              <a:gd name="T75" fmla="*/ 4399 h 4944"/>
              <a:gd name="T76" fmla="*/ 1065 w 5854"/>
              <a:gd name="T77" fmla="*/ 4272 h 4944"/>
              <a:gd name="T78" fmla="*/ 910 w 5854"/>
              <a:gd name="T79" fmla="*/ 4132 h 4944"/>
              <a:gd name="T80" fmla="*/ 762 w 5854"/>
              <a:gd name="T81" fmla="*/ 3982 h 4944"/>
              <a:gd name="T82" fmla="*/ 625 w 5854"/>
              <a:gd name="T83" fmla="*/ 3822 h 4944"/>
              <a:gd name="T84" fmla="*/ 500 w 5854"/>
              <a:gd name="T85" fmla="*/ 3652 h 4944"/>
              <a:gd name="T86" fmla="*/ 387 w 5854"/>
              <a:gd name="T87" fmla="*/ 3469 h 4944"/>
              <a:gd name="T88" fmla="*/ 290 w 5854"/>
              <a:gd name="T89" fmla="*/ 3284 h 4944"/>
              <a:gd name="T90" fmla="*/ 202 w 5854"/>
              <a:gd name="T91" fmla="*/ 3084 h 4944"/>
              <a:gd name="T92" fmla="*/ 132 w 5854"/>
              <a:gd name="T93" fmla="*/ 2884 h 4944"/>
              <a:gd name="T94" fmla="*/ 75 w 5854"/>
              <a:gd name="T95" fmla="*/ 2674 h 4944"/>
              <a:gd name="T96" fmla="*/ 32 w 5854"/>
              <a:gd name="T97" fmla="*/ 2462 h 4944"/>
              <a:gd name="T98" fmla="*/ 7 w 5854"/>
              <a:gd name="T99" fmla="*/ 2240 h 4944"/>
              <a:gd name="T100" fmla="*/ 0 w 5854"/>
              <a:gd name="T101" fmla="*/ 2017 h 4944"/>
              <a:gd name="T102" fmla="*/ 7 w 5854"/>
              <a:gd name="T103" fmla="*/ 1805 h 4944"/>
              <a:gd name="T104" fmla="*/ 32 w 5854"/>
              <a:gd name="T105" fmla="*/ 1597 h 4944"/>
              <a:gd name="T106" fmla="*/ 70 w 5854"/>
              <a:gd name="T107" fmla="*/ 1392 h 4944"/>
              <a:gd name="T108" fmla="*/ 122 w 5854"/>
              <a:gd name="T109" fmla="*/ 1190 h 4944"/>
              <a:gd name="T110" fmla="*/ 192 w 5854"/>
              <a:gd name="T111" fmla="*/ 992 h 4944"/>
              <a:gd name="T112" fmla="*/ 272 w 5854"/>
              <a:gd name="T113" fmla="*/ 800 h 4944"/>
              <a:gd name="T114" fmla="*/ 365 w 5854"/>
              <a:gd name="T115" fmla="*/ 612 h 4944"/>
              <a:gd name="T116" fmla="*/ 470 w 5854"/>
              <a:gd name="T117" fmla="*/ 432 h 4944"/>
              <a:gd name="T118" fmla="*/ 590 w 5854"/>
              <a:gd name="T119" fmla="*/ 262 h 4944"/>
              <a:gd name="T120" fmla="*/ 720 w 5854"/>
              <a:gd name="T121" fmla="*/ 102 h 4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54" h="4944">
                <a:moveTo>
                  <a:pt x="5067" y="15"/>
                </a:moveTo>
                <a:lnTo>
                  <a:pt x="5112" y="65"/>
                </a:lnTo>
                <a:lnTo>
                  <a:pt x="5157" y="115"/>
                </a:lnTo>
                <a:lnTo>
                  <a:pt x="5199" y="167"/>
                </a:lnTo>
                <a:lnTo>
                  <a:pt x="5239" y="222"/>
                </a:lnTo>
                <a:lnTo>
                  <a:pt x="5282" y="275"/>
                </a:lnTo>
                <a:lnTo>
                  <a:pt x="5319" y="330"/>
                </a:lnTo>
                <a:lnTo>
                  <a:pt x="5359" y="387"/>
                </a:lnTo>
                <a:lnTo>
                  <a:pt x="5397" y="445"/>
                </a:lnTo>
                <a:lnTo>
                  <a:pt x="5467" y="565"/>
                </a:lnTo>
                <a:lnTo>
                  <a:pt x="5532" y="685"/>
                </a:lnTo>
                <a:lnTo>
                  <a:pt x="5592" y="810"/>
                </a:lnTo>
                <a:lnTo>
                  <a:pt x="5647" y="937"/>
                </a:lnTo>
                <a:lnTo>
                  <a:pt x="5694" y="1065"/>
                </a:lnTo>
                <a:lnTo>
                  <a:pt x="5734" y="1197"/>
                </a:lnTo>
                <a:lnTo>
                  <a:pt x="5772" y="1332"/>
                </a:lnTo>
                <a:lnTo>
                  <a:pt x="5799" y="1465"/>
                </a:lnTo>
                <a:lnTo>
                  <a:pt x="5812" y="1537"/>
                </a:lnTo>
                <a:lnTo>
                  <a:pt x="5824" y="1605"/>
                </a:lnTo>
                <a:lnTo>
                  <a:pt x="5834" y="1670"/>
                </a:lnTo>
                <a:lnTo>
                  <a:pt x="5842" y="1742"/>
                </a:lnTo>
                <a:lnTo>
                  <a:pt x="5847" y="1810"/>
                </a:lnTo>
                <a:lnTo>
                  <a:pt x="5852" y="1880"/>
                </a:lnTo>
                <a:lnTo>
                  <a:pt x="5854" y="1945"/>
                </a:lnTo>
                <a:lnTo>
                  <a:pt x="5854" y="2017"/>
                </a:lnTo>
                <a:lnTo>
                  <a:pt x="5854" y="2090"/>
                </a:lnTo>
                <a:lnTo>
                  <a:pt x="5852" y="2167"/>
                </a:lnTo>
                <a:lnTo>
                  <a:pt x="5847" y="2240"/>
                </a:lnTo>
                <a:lnTo>
                  <a:pt x="5842" y="2315"/>
                </a:lnTo>
                <a:lnTo>
                  <a:pt x="5832" y="2387"/>
                </a:lnTo>
                <a:lnTo>
                  <a:pt x="5822" y="2462"/>
                </a:lnTo>
                <a:lnTo>
                  <a:pt x="5809" y="2532"/>
                </a:lnTo>
                <a:lnTo>
                  <a:pt x="5797" y="2604"/>
                </a:lnTo>
                <a:lnTo>
                  <a:pt x="5779" y="2674"/>
                </a:lnTo>
                <a:lnTo>
                  <a:pt x="5762" y="2744"/>
                </a:lnTo>
                <a:lnTo>
                  <a:pt x="5742" y="2817"/>
                </a:lnTo>
                <a:lnTo>
                  <a:pt x="5724" y="2884"/>
                </a:lnTo>
                <a:lnTo>
                  <a:pt x="5699" y="2949"/>
                </a:lnTo>
                <a:lnTo>
                  <a:pt x="5679" y="3022"/>
                </a:lnTo>
                <a:lnTo>
                  <a:pt x="5652" y="3084"/>
                </a:lnTo>
                <a:lnTo>
                  <a:pt x="5624" y="3152"/>
                </a:lnTo>
                <a:lnTo>
                  <a:pt x="5594" y="3219"/>
                </a:lnTo>
                <a:lnTo>
                  <a:pt x="5567" y="3284"/>
                </a:lnTo>
                <a:lnTo>
                  <a:pt x="5534" y="3344"/>
                </a:lnTo>
                <a:lnTo>
                  <a:pt x="5502" y="3409"/>
                </a:lnTo>
                <a:lnTo>
                  <a:pt x="5467" y="3469"/>
                </a:lnTo>
                <a:lnTo>
                  <a:pt x="5429" y="3529"/>
                </a:lnTo>
                <a:lnTo>
                  <a:pt x="5394" y="3589"/>
                </a:lnTo>
                <a:lnTo>
                  <a:pt x="5354" y="3652"/>
                </a:lnTo>
                <a:lnTo>
                  <a:pt x="5314" y="3709"/>
                </a:lnTo>
                <a:lnTo>
                  <a:pt x="5272" y="3764"/>
                </a:lnTo>
                <a:lnTo>
                  <a:pt x="5229" y="3822"/>
                </a:lnTo>
                <a:lnTo>
                  <a:pt x="5184" y="3874"/>
                </a:lnTo>
                <a:lnTo>
                  <a:pt x="5139" y="3929"/>
                </a:lnTo>
                <a:lnTo>
                  <a:pt x="5092" y="3982"/>
                </a:lnTo>
                <a:lnTo>
                  <a:pt x="5044" y="4032"/>
                </a:lnTo>
                <a:lnTo>
                  <a:pt x="4997" y="4084"/>
                </a:lnTo>
                <a:lnTo>
                  <a:pt x="4944" y="4132"/>
                </a:lnTo>
                <a:lnTo>
                  <a:pt x="4894" y="4179"/>
                </a:lnTo>
                <a:lnTo>
                  <a:pt x="4839" y="4227"/>
                </a:lnTo>
                <a:lnTo>
                  <a:pt x="4789" y="4272"/>
                </a:lnTo>
                <a:lnTo>
                  <a:pt x="4732" y="4317"/>
                </a:lnTo>
                <a:lnTo>
                  <a:pt x="4677" y="4359"/>
                </a:lnTo>
                <a:lnTo>
                  <a:pt x="4619" y="4399"/>
                </a:lnTo>
                <a:lnTo>
                  <a:pt x="4562" y="4442"/>
                </a:lnTo>
                <a:lnTo>
                  <a:pt x="4504" y="4479"/>
                </a:lnTo>
                <a:lnTo>
                  <a:pt x="4444" y="4519"/>
                </a:lnTo>
                <a:lnTo>
                  <a:pt x="4382" y="4554"/>
                </a:lnTo>
                <a:lnTo>
                  <a:pt x="4322" y="4589"/>
                </a:lnTo>
                <a:lnTo>
                  <a:pt x="4259" y="4619"/>
                </a:lnTo>
                <a:lnTo>
                  <a:pt x="4194" y="4652"/>
                </a:lnTo>
                <a:lnTo>
                  <a:pt x="4129" y="4684"/>
                </a:lnTo>
                <a:lnTo>
                  <a:pt x="4067" y="4709"/>
                </a:lnTo>
                <a:lnTo>
                  <a:pt x="3999" y="4739"/>
                </a:lnTo>
                <a:lnTo>
                  <a:pt x="3932" y="4764"/>
                </a:lnTo>
                <a:lnTo>
                  <a:pt x="3864" y="4787"/>
                </a:lnTo>
                <a:lnTo>
                  <a:pt x="3797" y="4809"/>
                </a:lnTo>
                <a:lnTo>
                  <a:pt x="3727" y="4832"/>
                </a:lnTo>
                <a:lnTo>
                  <a:pt x="3657" y="4852"/>
                </a:lnTo>
                <a:lnTo>
                  <a:pt x="3587" y="4867"/>
                </a:lnTo>
                <a:lnTo>
                  <a:pt x="3514" y="4884"/>
                </a:lnTo>
                <a:lnTo>
                  <a:pt x="3444" y="4897"/>
                </a:lnTo>
                <a:lnTo>
                  <a:pt x="3372" y="4909"/>
                </a:lnTo>
                <a:lnTo>
                  <a:pt x="3299" y="4919"/>
                </a:lnTo>
                <a:lnTo>
                  <a:pt x="3224" y="4929"/>
                </a:lnTo>
                <a:lnTo>
                  <a:pt x="3152" y="4934"/>
                </a:lnTo>
                <a:lnTo>
                  <a:pt x="3077" y="4937"/>
                </a:lnTo>
                <a:lnTo>
                  <a:pt x="2999" y="4939"/>
                </a:lnTo>
                <a:lnTo>
                  <a:pt x="2927" y="4944"/>
                </a:lnTo>
                <a:lnTo>
                  <a:pt x="2850" y="4939"/>
                </a:lnTo>
                <a:lnTo>
                  <a:pt x="2777" y="4937"/>
                </a:lnTo>
                <a:lnTo>
                  <a:pt x="2705" y="4934"/>
                </a:lnTo>
                <a:lnTo>
                  <a:pt x="2630" y="4929"/>
                </a:lnTo>
                <a:lnTo>
                  <a:pt x="2557" y="4919"/>
                </a:lnTo>
                <a:lnTo>
                  <a:pt x="2482" y="4909"/>
                </a:lnTo>
                <a:lnTo>
                  <a:pt x="2410" y="4897"/>
                </a:lnTo>
                <a:lnTo>
                  <a:pt x="2340" y="4884"/>
                </a:lnTo>
                <a:lnTo>
                  <a:pt x="2270" y="4867"/>
                </a:lnTo>
                <a:lnTo>
                  <a:pt x="2197" y="4852"/>
                </a:lnTo>
                <a:lnTo>
                  <a:pt x="2127" y="4832"/>
                </a:lnTo>
                <a:lnTo>
                  <a:pt x="2057" y="4809"/>
                </a:lnTo>
                <a:lnTo>
                  <a:pt x="1990" y="4787"/>
                </a:lnTo>
                <a:lnTo>
                  <a:pt x="1922" y="4764"/>
                </a:lnTo>
                <a:lnTo>
                  <a:pt x="1855" y="4739"/>
                </a:lnTo>
                <a:lnTo>
                  <a:pt x="1790" y="4709"/>
                </a:lnTo>
                <a:lnTo>
                  <a:pt x="1725" y="4684"/>
                </a:lnTo>
                <a:lnTo>
                  <a:pt x="1660" y="4652"/>
                </a:lnTo>
                <a:lnTo>
                  <a:pt x="1597" y="4619"/>
                </a:lnTo>
                <a:lnTo>
                  <a:pt x="1532" y="4589"/>
                </a:lnTo>
                <a:lnTo>
                  <a:pt x="1472" y="4554"/>
                </a:lnTo>
                <a:lnTo>
                  <a:pt x="1412" y="4519"/>
                </a:lnTo>
                <a:lnTo>
                  <a:pt x="1350" y="4479"/>
                </a:lnTo>
                <a:lnTo>
                  <a:pt x="1292" y="4442"/>
                </a:lnTo>
                <a:lnTo>
                  <a:pt x="1235" y="4399"/>
                </a:lnTo>
                <a:lnTo>
                  <a:pt x="1177" y="4359"/>
                </a:lnTo>
                <a:lnTo>
                  <a:pt x="1120" y="4317"/>
                </a:lnTo>
                <a:lnTo>
                  <a:pt x="1065" y="4272"/>
                </a:lnTo>
                <a:lnTo>
                  <a:pt x="1012" y="4227"/>
                </a:lnTo>
                <a:lnTo>
                  <a:pt x="960" y="4179"/>
                </a:lnTo>
                <a:lnTo>
                  <a:pt x="910" y="4132"/>
                </a:lnTo>
                <a:lnTo>
                  <a:pt x="857" y="4084"/>
                </a:lnTo>
                <a:lnTo>
                  <a:pt x="810" y="4032"/>
                </a:lnTo>
                <a:lnTo>
                  <a:pt x="762" y="3982"/>
                </a:lnTo>
                <a:lnTo>
                  <a:pt x="715" y="3929"/>
                </a:lnTo>
                <a:lnTo>
                  <a:pt x="670" y="3874"/>
                </a:lnTo>
                <a:lnTo>
                  <a:pt x="625" y="3822"/>
                </a:lnTo>
                <a:lnTo>
                  <a:pt x="582" y="3764"/>
                </a:lnTo>
                <a:lnTo>
                  <a:pt x="542" y="3709"/>
                </a:lnTo>
                <a:lnTo>
                  <a:pt x="500" y="3652"/>
                </a:lnTo>
                <a:lnTo>
                  <a:pt x="462" y="3589"/>
                </a:lnTo>
                <a:lnTo>
                  <a:pt x="422" y="3529"/>
                </a:lnTo>
                <a:lnTo>
                  <a:pt x="387" y="3469"/>
                </a:lnTo>
                <a:lnTo>
                  <a:pt x="352" y="3409"/>
                </a:lnTo>
                <a:lnTo>
                  <a:pt x="320" y="3344"/>
                </a:lnTo>
                <a:lnTo>
                  <a:pt x="290" y="3284"/>
                </a:lnTo>
                <a:lnTo>
                  <a:pt x="260" y="3219"/>
                </a:lnTo>
                <a:lnTo>
                  <a:pt x="230" y="3152"/>
                </a:lnTo>
                <a:lnTo>
                  <a:pt x="202" y="3084"/>
                </a:lnTo>
                <a:lnTo>
                  <a:pt x="177" y="3022"/>
                </a:lnTo>
                <a:lnTo>
                  <a:pt x="155" y="2949"/>
                </a:lnTo>
                <a:lnTo>
                  <a:pt x="132" y="2884"/>
                </a:lnTo>
                <a:lnTo>
                  <a:pt x="110" y="2817"/>
                </a:lnTo>
                <a:lnTo>
                  <a:pt x="90" y="2744"/>
                </a:lnTo>
                <a:lnTo>
                  <a:pt x="75" y="2674"/>
                </a:lnTo>
                <a:lnTo>
                  <a:pt x="60" y="2604"/>
                </a:lnTo>
                <a:lnTo>
                  <a:pt x="45" y="2532"/>
                </a:lnTo>
                <a:lnTo>
                  <a:pt x="32" y="2462"/>
                </a:lnTo>
                <a:lnTo>
                  <a:pt x="22" y="2387"/>
                </a:lnTo>
                <a:lnTo>
                  <a:pt x="15" y="2315"/>
                </a:lnTo>
                <a:lnTo>
                  <a:pt x="7" y="2240"/>
                </a:lnTo>
                <a:lnTo>
                  <a:pt x="5" y="2167"/>
                </a:lnTo>
                <a:lnTo>
                  <a:pt x="0" y="2090"/>
                </a:lnTo>
                <a:lnTo>
                  <a:pt x="0" y="2017"/>
                </a:lnTo>
                <a:lnTo>
                  <a:pt x="0" y="1945"/>
                </a:lnTo>
                <a:lnTo>
                  <a:pt x="5" y="1875"/>
                </a:lnTo>
                <a:lnTo>
                  <a:pt x="7" y="1805"/>
                </a:lnTo>
                <a:lnTo>
                  <a:pt x="15" y="1737"/>
                </a:lnTo>
                <a:lnTo>
                  <a:pt x="22" y="1667"/>
                </a:lnTo>
                <a:lnTo>
                  <a:pt x="32" y="1597"/>
                </a:lnTo>
                <a:lnTo>
                  <a:pt x="42" y="1530"/>
                </a:lnTo>
                <a:lnTo>
                  <a:pt x="55" y="1460"/>
                </a:lnTo>
                <a:lnTo>
                  <a:pt x="70" y="1392"/>
                </a:lnTo>
                <a:lnTo>
                  <a:pt x="87" y="1325"/>
                </a:lnTo>
                <a:lnTo>
                  <a:pt x="102" y="1257"/>
                </a:lnTo>
                <a:lnTo>
                  <a:pt x="122" y="1190"/>
                </a:lnTo>
                <a:lnTo>
                  <a:pt x="145" y="1125"/>
                </a:lnTo>
                <a:lnTo>
                  <a:pt x="167" y="1057"/>
                </a:lnTo>
                <a:lnTo>
                  <a:pt x="192" y="992"/>
                </a:lnTo>
                <a:lnTo>
                  <a:pt x="217" y="930"/>
                </a:lnTo>
                <a:lnTo>
                  <a:pt x="245" y="862"/>
                </a:lnTo>
                <a:lnTo>
                  <a:pt x="272" y="800"/>
                </a:lnTo>
                <a:lnTo>
                  <a:pt x="302" y="737"/>
                </a:lnTo>
                <a:lnTo>
                  <a:pt x="335" y="675"/>
                </a:lnTo>
                <a:lnTo>
                  <a:pt x="365" y="612"/>
                </a:lnTo>
                <a:lnTo>
                  <a:pt x="400" y="550"/>
                </a:lnTo>
                <a:lnTo>
                  <a:pt x="435" y="495"/>
                </a:lnTo>
                <a:lnTo>
                  <a:pt x="470" y="432"/>
                </a:lnTo>
                <a:lnTo>
                  <a:pt x="510" y="375"/>
                </a:lnTo>
                <a:lnTo>
                  <a:pt x="550" y="320"/>
                </a:lnTo>
                <a:lnTo>
                  <a:pt x="590" y="262"/>
                </a:lnTo>
                <a:lnTo>
                  <a:pt x="630" y="210"/>
                </a:lnTo>
                <a:lnTo>
                  <a:pt x="675" y="155"/>
                </a:lnTo>
                <a:lnTo>
                  <a:pt x="720" y="102"/>
                </a:lnTo>
                <a:lnTo>
                  <a:pt x="765" y="52"/>
                </a:lnTo>
                <a:lnTo>
                  <a:pt x="810" y="0"/>
                </a:lnTo>
              </a:path>
            </a:pathLst>
          </a:cu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9" name="Freeform 684"/>
          <p:cNvSpPr>
            <a:spLocks/>
          </p:cNvSpPr>
          <p:nvPr/>
        </p:nvSpPr>
        <p:spPr bwMode="auto">
          <a:xfrm>
            <a:off x="4019868" y="1986903"/>
            <a:ext cx="1490336" cy="1490335"/>
          </a:xfrm>
          <a:custGeom>
            <a:avLst/>
            <a:gdLst>
              <a:gd name="T0" fmla="*/ 815 w 1478"/>
              <a:gd name="T1" fmla="*/ 3 h 1478"/>
              <a:gd name="T2" fmla="*/ 925 w 1478"/>
              <a:gd name="T3" fmla="*/ 23 h 1478"/>
              <a:gd name="T4" fmla="*/ 1025 w 1478"/>
              <a:gd name="T5" fmla="*/ 58 h 1478"/>
              <a:gd name="T6" fmla="*/ 1123 w 1478"/>
              <a:gd name="T7" fmla="*/ 110 h 1478"/>
              <a:gd name="T8" fmla="*/ 1208 w 1478"/>
              <a:gd name="T9" fmla="*/ 170 h 1478"/>
              <a:gd name="T10" fmla="*/ 1285 w 1478"/>
              <a:gd name="T11" fmla="*/ 243 h 1478"/>
              <a:gd name="T12" fmla="*/ 1353 w 1478"/>
              <a:gd name="T13" fmla="*/ 328 h 1478"/>
              <a:gd name="T14" fmla="*/ 1405 w 1478"/>
              <a:gd name="T15" fmla="*/ 420 h 1478"/>
              <a:gd name="T16" fmla="*/ 1445 w 1478"/>
              <a:gd name="T17" fmla="*/ 518 h 1478"/>
              <a:gd name="T18" fmla="*/ 1468 w 1478"/>
              <a:gd name="T19" fmla="*/ 628 h 1478"/>
              <a:gd name="T20" fmla="*/ 1478 w 1478"/>
              <a:gd name="T21" fmla="*/ 740 h 1478"/>
              <a:gd name="T22" fmla="*/ 1468 w 1478"/>
              <a:gd name="T23" fmla="*/ 853 h 1478"/>
              <a:gd name="T24" fmla="*/ 1445 w 1478"/>
              <a:gd name="T25" fmla="*/ 958 h 1478"/>
              <a:gd name="T26" fmla="*/ 1405 w 1478"/>
              <a:gd name="T27" fmla="*/ 1060 h 1478"/>
              <a:gd name="T28" fmla="*/ 1353 w 1478"/>
              <a:gd name="T29" fmla="*/ 1153 h 1478"/>
              <a:gd name="T30" fmla="*/ 1285 w 1478"/>
              <a:gd name="T31" fmla="*/ 1235 h 1478"/>
              <a:gd name="T32" fmla="*/ 1208 w 1478"/>
              <a:gd name="T33" fmla="*/ 1310 h 1478"/>
              <a:gd name="T34" fmla="*/ 1123 w 1478"/>
              <a:gd name="T35" fmla="*/ 1370 h 1478"/>
              <a:gd name="T36" fmla="*/ 1025 w 1478"/>
              <a:gd name="T37" fmla="*/ 1418 h 1478"/>
              <a:gd name="T38" fmla="*/ 925 w 1478"/>
              <a:gd name="T39" fmla="*/ 1453 h 1478"/>
              <a:gd name="T40" fmla="*/ 815 w 1478"/>
              <a:gd name="T41" fmla="*/ 1473 h 1478"/>
              <a:gd name="T42" fmla="*/ 700 w 1478"/>
              <a:gd name="T43" fmla="*/ 1475 h 1478"/>
              <a:gd name="T44" fmla="*/ 590 w 1478"/>
              <a:gd name="T45" fmla="*/ 1463 h 1478"/>
              <a:gd name="T46" fmla="*/ 485 w 1478"/>
              <a:gd name="T47" fmla="*/ 1435 h 1478"/>
              <a:gd name="T48" fmla="*/ 385 w 1478"/>
              <a:gd name="T49" fmla="*/ 1390 h 1478"/>
              <a:gd name="T50" fmla="*/ 298 w 1478"/>
              <a:gd name="T51" fmla="*/ 1333 h 1478"/>
              <a:gd name="T52" fmla="*/ 218 w 1478"/>
              <a:gd name="T53" fmla="*/ 1263 h 1478"/>
              <a:gd name="T54" fmla="*/ 145 w 1478"/>
              <a:gd name="T55" fmla="*/ 1183 h 1478"/>
              <a:gd name="T56" fmla="*/ 90 w 1478"/>
              <a:gd name="T57" fmla="*/ 1093 h 1478"/>
              <a:gd name="T58" fmla="*/ 45 w 1478"/>
              <a:gd name="T59" fmla="*/ 993 h 1478"/>
              <a:gd name="T60" fmla="*/ 15 w 1478"/>
              <a:gd name="T61" fmla="*/ 888 h 1478"/>
              <a:gd name="T62" fmla="*/ 3 w 1478"/>
              <a:gd name="T63" fmla="*/ 778 h 1478"/>
              <a:gd name="T64" fmla="*/ 5 w 1478"/>
              <a:gd name="T65" fmla="*/ 663 h 1478"/>
              <a:gd name="T66" fmla="*/ 25 w 1478"/>
              <a:gd name="T67" fmla="*/ 555 h 1478"/>
              <a:gd name="T68" fmla="*/ 60 w 1478"/>
              <a:gd name="T69" fmla="*/ 453 h 1478"/>
              <a:gd name="T70" fmla="*/ 108 w 1478"/>
              <a:gd name="T71" fmla="*/ 355 h 1478"/>
              <a:gd name="T72" fmla="*/ 170 w 1478"/>
              <a:gd name="T73" fmla="*/ 270 h 1478"/>
              <a:gd name="T74" fmla="*/ 243 w 1478"/>
              <a:gd name="T75" fmla="*/ 193 h 1478"/>
              <a:gd name="T76" fmla="*/ 325 w 1478"/>
              <a:gd name="T77" fmla="*/ 128 h 1478"/>
              <a:gd name="T78" fmla="*/ 418 w 1478"/>
              <a:gd name="T79" fmla="*/ 75 h 1478"/>
              <a:gd name="T80" fmla="*/ 520 w 1478"/>
              <a:gd name="T81" fmla="*/ 33 h 1478"/>
              <a:gd name="T82" fmla="*/ 625 w 1478"/>
              <a:gd name="T83" fmla="*/ 10 h 1478"/>
              <a:gd name="T84" fmla="*/ 738 w 1478"/>
              <a:gd name="T85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8" h="1478">
                <a:moveTo>
                  <a:pt x="738" y="0"/>
                </a:moveTo>
                <a:lnTo>
                  <a:pt x="778" y="0"/>
                </a:lnTo>
                <a:lnTo>
                  <a:pt x="815" y="3"/>
                </a:lnTo>
                <a:lnTo>
                  <a:pt x="850" y="10"/>
                </a:lnTo>
                <a:lnTo>
                  <a:pt x="890" y="18"/>
                </a:lnTo>
                <a:lnTo>
                  <a:pt x="925" y="23"/>
                </a:lnTo>
                <a:lnTo>
                  <a:pt x="960" y="33"/>
                </a:lnTo>
                <a:lnTo>
                  <a:pt x="990" y="45"/>
                </a:lnTo>
                <a:lnTo>
                  <a:pt x="1025" y="58"/>
                </a:lnTo>
                <a:lnTo>
                  <a:pt x="1058" y="75"/>
                </a:lnTo>
                <a:lnTo>
                  <a:pt x="1090" y="90"/>
                </a:lnTo>
                <a:lnTo>
                  <a:pt x="1123" y="110"/>
                </a:lnTo>
                <a:lnTo>
                  <a:pt x="1150" y="128"/>
                </a:lnTo>
                <a:lnTo>
                  <a:pt x="1180" y="148"/>
                </a:lnTo>
                <a:lnTo>
                  <a:pt x="1208" y="170"/>
                </a:lnTo>
                <a:lnTo>
                  <a:pt x="1235" y="193"/>
                </a:lnTo>
                <a:lnTo>
                  <a:pt x="1260" y="218"/>
                </a:lnTo>
                <a:lnTo>
                  <a:pt x="1285" y="243"/>
                </a:lnTo>
                <a:lnTo>
                  <a:pt x="1308" y="270"/>
                </a:lnTo>
                <a:lnTo>
                  <a:pt x="1330" y="298"/>
                </a:lnTo>
                <a:lnTo>
                  <a:pt x="1353" y="328"/>
                </a:lnTo>
                <a:lnTo>
                  <a:pt x="1373" y="355"/>
                </a:lnTo>
                <a:lnTo>
                  <a:pt x="1388" y="388"/>
                </a:lnTo>
                <a:lnTo>
                  <a:pt x="1405" y="420"/>
                </a:lnTo>
                <a:lnTo>
                  <a:pt x="1420" y="453"/>
                </a:lnTo>
                <a:lnTo>
                  <a:pt x="1433" y="488"/>
                </a:lnTo>
                <a:lnTo>
                  <a:pt x="1445" y="518"/>
                </a:lnTo>
                <a:lnTo>
                  <a:pt x="1455" y="555"/>
                </a:lnTo>
                <a:lnTo>
                  <a:pt x="1460" y="590"/>
                </a:lnTo>
                <a:lnTo>
                  <a:pt x="1468" y="628"/>
                </a:lnTo>
                <a:lnTo>
                  <a:pt x="1475" y="663"/>
                </a:lnTo>
                <a:lnTo>
                  <a:pt x="1478" y="703"/>
                </a:lnTo>
                <a:lnTo>
                  <a:pt x="1478" y="740"/>
                </a:lnTo>
                <a:lnTo>
                  <a:pt x="1478" y="778"/>
                </a:lnTo>
                <a:lnTo>
                  <a:pt x="1475" y="813"/>
                </a:lnTo>
                <a:lnTo>
                  <a:pt x="1468" y="853"/>
                </a:lnTo>
                <a:lnTo>
                  <a:pt x="1460" y="888"/>
                </a:lnTo>
                <a:lnTo>
                  <a:pt x="1455" y="923"/>
                </a:lnTo>
                <a:lnTo>
                  <a:pt x="1445" y="958"/>
                </a:lnTo>
                <a:lnTo>
                  <a:pt x="1433" y="993"/>
                </a:lnTo>
                <a:lnTo>
                  <a:pt x="1420" y="1028"/>
                </a:lnTo>
                <a:lnTo>
                  <a:pt x="1405" y="1060"/>
                </a:lnTo>
                <a:lnTo>
                  <a:pt x="1388" y="1093"/>
                </a:lnTo>
                <a:lnTo>
                  <a:pt x="1373" y="1120"/>
                </a:lnTo>
                <a:lnTo>
                  <a:pt x="1353" y="1153"/>
                </a:lnTo>
                <a:lnTo>
                  <a:pt x="1330" y="1183"/>
                </a:lnTo>
                <a:lnTo>
                  <a:pt x="1308" y="1210"/>
                </a:lnTo>
                <a:lnTo>
                  <a:pt x="1285" y="1235"/>
                </a:lnTo>
                <a:lnTo>
                  <a:pt x="1260" y="1263"/>
                </a:lnTo>
                <a:lnTo>
                  <a:pt x="1235" y="1288"/>
                </a:lnTo>
                <a:lnTo>
                  <a:pt x="1208" y="1310"/>
                </a:lnTo>
                <a:lnTo>
                  <a:pt x="1180" y="1333"/>
                </a:lnTo>
                <a:lnTo>
                  <a:pt x="1150" y="1350"/>
                </a:lnTo>
                <a:lnTo>
                  <a:pt x="1123" y="1370"/>
                </a:lnTo>
                <a:lnTo>
                  <a:pt x="1090" y="1390"/>
                </a:lnTo>
                <a:lnTo>
                  <a:pt x="1058" y="1405"/>
                </a:lnTo>
                <a:lnTo>
                  <a:pt x="1025" y="1418"/>
                </a:lnTo>
                <a:lnTo>
                  <a:pt x="990" y="1435"/>
                </a:lnTo>
                <a:lnTo>
                  <a:pt x="960" y="1443"/>
                </a:lnTo>
                <a:lnTo>
                  <a:pt x="925" y="1453"/>
                </a:lnTo>
                <a:lnTo>
                  <a:pt x="890" y="1463"/>
                </a:lnTo>
                <a:lnTo>
                  <a:pt x="850" y="1470"/>
                </a:lnTo>
                <a:lnTo>
                  <a:pt x="815" y="1473"/>
                </a:lnTo>
                <a:lnTo>
                  <a:pt x="778" y="1475"/>
                </a:lnTo>
                <a:lnTo>
                  <a:pt x="738" y="1478"/>
                </a:lnTo>
                <a:lnTo>
                  <a:pt x="700" y="1475"/>
                </a:lnTo>
                <a:lnTo>
                  <a:pt x="665" y="1473"/>
                </a:lnTo>
                <a:lnTo>
                  <a:pt x="625" y="1470"/>
                </a:lnTo>
                <a:lnTo>
                  <a:pt x="590" y="1463"/>
                </a:lnTo>
                <a:lnTo>
                  <a:pt x="555" y="1453"/>
                </a:lnTo>
                <a:lnTo>
                  <a:pt x="520" y="1443"/>
                </a:lnTo>
                <a:lnTo>
                  <a:pt x="485" y="1435"/>
                </a:lnTo>
                <a:lnTo>
                  <a:pt x="455" y="1418"/>
                </a:lnTo>
                <a:lnTo>
                  <a:pt x="418" y="1405"/>
                </a:lnTo>
                <a:lnTo>
                  <a:pt x="385" y="1390"/>
                </a:lnTo>
                <a:lnTo>
                  <a:pt x="358" y="1370"/>
                </a:lnTo>
                <a:lnTo>
                  <a:pt x="325" y="1350"/>
                </a:lnTo>
                <a:lnTo>
                  <a:pt x="298" y="1333"/>
                </a:lnTo>
                <a:lnTo>
                  <a:pt x="270" y="1310"/>
                </a:lnTo>
                <a:lnTo>
                  <a:pt x="243" y="1288"/>
                </a:lnTo>
                <a:lnTo>
                  <a:pt x="218" y="1263"/>
                </a:lnTo>
                <a:lnTo>
                  <a:pt x="190" y="1235"/>
                </a:lnTo>
                <a:lnTo>
                  <a:pt x="170" y="1210"/>
                </a:lnTo>
                <a:lnTo>
                  <a:pt x="145" y="1183"/>
                </a:lnTo>
                <a:lnTo>
                  <a:pt x="128" y="1153"/>
                </a:lnTo>
                <a:lnTo>
                  <a:pt x="108" y="1120"/>
                </a:lnTo>
                <a:lnTo>
                  <a:pt x="90" y="1093"/>
                </a:lnTo>
                <a:lnTo>
                  <a:pt x="73" y="1060"/>
                </a:lnTo>
                <a:lnTo>
                  <a:pt x="60" y="1028"/>
                </a:lnTo>
                <a:lnTo>
                  <a:pt x="45" y="993"/>
                </a:lnTo>
                <a:lnTo>
                  <a:pt x="35" y="958"/>
                </a:lnTo>
                <a:lnTo>
                  <a:pt x="25" y="923"/>
                </a:lnTo>
                <a:lnTo>
                  <a:pt x="15" y="888"/>
                </a:lnTo>
                <a:lnTo>
                  <a:pt x="10" y="853"/>
                </a:lnTo>
                <a:lnTo>
                  <a:pt x="5" y="813"/>
                </a:lnTo>
                <a:lnTo>
                  <a:pt x="3" y="778"/>
                </a:lnTo>
                <a:lnTo>
                  <a:pt x="0" y="740"/>
                </a:lnTo>
                <a:lnTo>
                  <a:pt x="3" y="703"/>
                </a:lnTo>
                <a:lnTo>
                  <a:pt x="5" y="663"/>
                </a:lnTo>
                <a:lnTo>
                  <a:pt x="10" y="628"/>
                </a:lnTo>
                <a:lnTo>
                  <a:pt x="15" y="590"/>
                </a:lnTo>
                <a:lnTo>
                  <a:pt x="25" y="555"/>
                </a:lnTo>
                <a:lnTo>
                  <a:pt x="35" y="518"/>
                </a:lnTo>
                <a:lnTo>
                  <a:pt x="45" y="488"/>
                </a:lnTo>
                <a:lnTo>
                  <a:pt x="60" y="453"/>
                </a:lnTo>
                <a:lnTo>
                  <a:pt x="73" y="420"/>
                </a:lnTo>
                <a:lnTo>
                  <a:pt x="90" y="388"/>
                </a:lnTo>
                <a:lnTo>
                  <a:pt x="108" y="355"/>
                </a:lnTo>
                <a:lnTo>
                  <a:pt x="128" y="328"/>
                </a:lnTo>
                <a:lnTo>
                  <a:pt x="145" y="298"/>
                </a:lnTo>
                <a:lnTo>
                  <a:pt x="170" y="270"/>
                </a:lnTo>
                <a:lnTo>
                  <a:pt x="190" y="243"/>
                </a:lnTo>
                <a:lnTo>
                  <a:pt x="218" y="218"/>
                </a:lnTo>
                <a:lnTo>
                  <a:pt x="243" y="193"/>
                </a:lnTo>
                <a:lnTo>
                  <a:pt x="270" y="170"/>
                </a:lnTo>
                <a:lnTo>
                  <a:pt x="298" y="148"/>
                </a:lnTo>
                <a:lnTo>
                  <a:pt x="325" y="128"/>
                </a:lnTo>
                <a:lnTo>
                  <a:pt x="358" y="110"/>
                </a:lnTo>
                <a:lnTo>
                  <a:pt x="385" y="90"/>
                </a:lnTo>
                <a:lnTo>
                  <a:pt x="418" y="75"/>
                </a:lnTo>
                <a:lnTo>
                  <a:pt x="455" y="58"/>
                </a:lnTo>
                <a:lnTo>
                  <a:pt x="485" y="45"/>
                </a:lnTo>
                <a:lnTo>
                  <a:pt x="520" y="33"/>
                </a:lnTo>
                <a:lnTo>
                  <a:pt x="555" y="23"/>
                </a:lnTo>
                <a:lnTo>
                  <a:pt x="590" y="18"/>
                </a:lnTo>
                <a:lnTo>
                  <a:pt x="625" y="10"/>
                </a:lnTo>
                <a:lnTo>
                  <a:pt x="665" y="3"/>
                </a:lnTo>
                <a:lnTo>
                  <a:pt x="700" y="0"/>
                </a:lnTo>
                <a:lnTo>
                  <a:pt x="738" y="0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0" name="Line 683"/>
          <p:cNvSpPr>
            <a:spLocks noChangeShapeType="1"/>
          </p:cNvSpPr>
          <p:nvPr/>
        </p:nvSpPr>
        <p:spPr bwMode="auto">
          <a:xfrm>
            <a:off x="7802446" y="723522"/>
            <a:ext cx="7566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1" name="Line 682"/>
          <p:cNvSpPr>
            <a:spLocks noChangeShapeType="1"/>
          </p:cNvSpPr>
          <p:nvPr/>
        </p:nvSpPr>
        <p:spPr bwMode="auto">
          <a:xfrm>
            <a:off x="7817576" y="741174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2" name="Line 681"/>
          <p:cNvSpPr>
            <a:spLocks noChangeShapeType="1"/>
          </p:cNvSpPr>
          <p:nvPr/>
        </p:nvSpPr>
        <p:spPr bwMode="auto">
          <a:xfrm>
            <a:off x="7830185" y="7613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3" name="Line 680"/>
          <p:cNvSpPr>
            <a:spLocks noChangeShapeType="1"/>
          </p:cNvSpPr>
          <p:nvPr/>
        </p:nvSpPr>
        <p:spPr bwMode="auto">
          <a:xfrm>
            <a:off x="7840272" y="778999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4" name="Line 679"/>
          <p:cNvSpPr>
            <a:spLocks noChangeShapeType="1"/>
          </p:cNvSpPr>
          <p:nvPr/>
        </p:nvSpPr>
        <p:spPr bwMode="auto">
          <a:xfrm>
            <a:off x="7852880" y="799173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5" name="Freeform 678"/>
          <p:cNvSpPr>
            <a:spLocks/>
          </p:cNvSpPr>
          <p:nvPr/>
        </p:nvSpPr>
        <p:spPr bwMode="auto">
          <a:xfrm>
            <a:off x="7865489" y="819347"/>
            <a:ext cx="7564" cy="12609"/>
          </a:xfrm>
          <a:custGeom>
            <a:avLst/>
            <a:gdLst>
              <a:gd name="T0" fmla="*/ 0 w 7"/>
              <a:gd name="T1" fmla="*/ 0 h 13"/>
              <a:gd name="T2" fmla="*/ 7 w 7"/>
              <a:gd name="T3" fmla="*/ 10 h 13"/>
              <a:gd name="T4" fmla="*/ 7 w 7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7" y="10"/>
                </a:lnTo>
                <a:lnTo>
                  <a:pt x="7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6" name="Line 677"/>
          <p:cNvSpPr>
            <a:spLocks noChangeShapeType="1"/>
          </p:cNvSpPr>
          <p:nvPr/>
        </p:nvSpPr>
        <p:spPr bwMode="auto">
          <a:xfrm>
            <a:off x="7878097" y="83952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7" name="Line 676"/>
          <p:cNvSpPr>
            <a:spLocks noChangeShapeType="1"/>
          </p:cNvSpPr>
          <p:nvPr/>
        </p:nvSpPr>
        <p:spPr bwMode="auto">
          <a:xfrm>
            <a:off x="7888184" y="85969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8" name="Line 675"/>
          <p:cNvSpPr>
            <a:spLocks noChangeShapeType="1"/>
          </p:cNvSpPr>
          <p:nvPr/>
        </p:nvSpPr>
        <p:spPr bwMode="auto">
          <a:xfrm>
            <a:off x="7900794" y="879868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9" name="Line 674"/>
          <p:cNvSpPr>
            <a:spLocks noChangeShapeType="1"/>
          </p:cNvSpPr>
          <p:nvPr/>
        </p:nvSpPr>
        <p:spPr bwMode="auto">
          <a:xfrm>
            <a:off x="7910880" y="90004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0" name="Line 673"/>
          <p:cNvSpPr>
            <a:spLocks noChangeShapeType="1"/>
          </p:cNvSpPr>
          <p:nvPr/>
        </p:nvSpPr>
        <p:spPr bwMode="auto">
          <a:xfrm>
            <a:off x="7923488" y="92021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1" name="Line 672"/>
          <p:cNvSpPr>
            <a:spLocks noChangeShapeType="1"/>
          </p:cNvSpPr>
          <p:nvPr/>
        </p:nvSpPr>
        <p:spPr bwMode="auto">
          <a:xfrm>
            <a:off x="7936098" y="940389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2" name="Line 671"/>
          <p:cNvSpPr>
            <a:spLocks noChangeShapeType="1"/>
          </p:cNvSpPr>
          <p:nvPr/>
        </p:nvSpPr>
        <p:spPr bwMode="auto">
          <a:xfrm>
            <a:off x="7946184" y="960563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3" name="Line 670"/>
          <p:cNvSpPr>
            <a:spLocks noChangeShapeType="1"/>
          </p:cNvSpPr>
          <p:nvPr/>
        </p:nvSpPr>
        <p:spPr bwMode="auto">
          <a:xfrm>
            <a:off x="7956271" y="98073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4" name="Line 669"/>
          <p:cNvSpPr>
            <a:spLocks noChangeShapeType="1"/>
          </p:cNvSpPr>
          <p:nvPr/>
        </p:nvSpPr>
        <p:spPr bwMode="auto">
          <a:xfrm>
            <a:off x="7968879" y="10034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5" name="Line 668"/>
          <p:cNvSpPr>
            <a:spLocks noChangeShapeType="1"/>
          </p:cNvSpPr>
          <p:nvPr/>
        </p:nvSpPr>
        <p:spPr bwMode="auto">
          <a:xfrm>
            <a:off x="7978966" y="1021084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6" name="Line 667"/>
          <p:cNvSpPr>
            <a:spLocks noChangeShapeType="1"/>
          </p:cNvSpPr>
          <p:nvPr/>
        </p:nvSpPr>
        <p:spPr bwMode="auto">
          <a:xfrm>
            <a:off x="7989053" y="1041258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7" name="Line 666"/>
          <p:cNvSpPr>
            <a:spLocks noChangeShapeType="1"/>
          </p:cNvSpPr>
          <p:nvPr/>
        </p:nvSpPr>
        <p:spPr bwMode="auto">
          <a:xfrm>
            <a:off x="8001662" y="106395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8" name="Line 665"/>
          <p:cNvSpPr>
            <a:spLocks noChangeShapeType="1"/>
          </p:cNvSpPr>
          <p:nvPr/>
        </p:nvSpPr>
        <p:spPr bwMode="auto">
          <a:xfrm>
            <a:off x="8009227" y="1084128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9" name="Line 664"/>
          <p:cNvSpPr>
            <a:spLocks noChangeShapeType="1"/>
          </p:cNvSpPr>
          <p:nvPr/>
        </p:nvSpPr>
        <p:spPr bwMode="auto">
          <a:xfrm>
            <a:off x="8019314" y="110682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0" name="Line 663"/>
          <p:cNvSpPr>
            <a:spLocks noChangeShapeType="1"/>
          </p:cNvSpPr>
          <p:nvPr/>
        </p:nvSpPr>
        <p:spPr bwMode="auto">
          <a:xfrm>
            <a:off x="8029400" y="112699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1" name="Line 662"/>
          <p:cNvSpPr>
            <a:spLocks noChangeShapeType="1"/>
          </p:cNvSpPr>
          <p:nvPr/>
        </p:nvSpPr>
        <p:spPr bwMode="auto">
          <a:xfrm>
            <a:off x="8039487" y="114717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2" name="Freeform 661"/>
          <p:cNvSpPr>
            <a:spLocks/>
          </p:cNvSpPr>
          <p:nvPr/>
        </p:nvSpPr>
        <p:spPr bwMode="auto">
          <a:xfrm>
            <a:off x="8049574" y="1167344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8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8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3" name="Line 660"/>
          <p:cNvSpPr>
            <a:spLocks noChangeShapeType="1"/>
          </p:cNvSpPr>
          <p:nvPr/>
        </p:nvSpPr>
        <p:spPr bwMode="auto">
          <a:xfrm>
            <a:off x="8059661" y="119004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4" name="Line 659"/>
          <p:cNvSpPr>
            <a:spLocks noChangeShapeType="1"/>
          </p:cNvSpPr>
          <p:nvPr/>
        </p:nvSpPr>
        <p:spPr bwMode="auto">
          <a:xfrm>
            <a:off x="8069748" y="121021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5" name="Line 658"/>
          <p:cNvSpPr>
            <a:spLocks noChangeShapeType="1"/>
          </p:cNvSpPr>
          <p:nvPr/>
        </p:nvSpPr>
        <p:spPr bwMode="auto">
          <a:xfrm>
            <a:off x="8077314" y="123290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6" name="Line 657"/>
          <p:cNvSpPr>
            <a:spLocks noChangeShapeType="1"/>
          </p:cNvSpPr>
          <p:nvPr/>
        </p:nvSpPr>
        <p:spPr bwMode="auto">
          <a:xfrm>
            <a:off x="8087401" y="1255605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7" name="Line 656"/>
          <p:cNvSpPr>
            <a:spLocks noChangeShapeType="1"/>
          </p:cNvSpPr>
          <p:nvPr/>
        </p:nvSpPr>
        <p:spPr bwMode="auto">
          <a:xfrm>
            <a:off x="8097488" y="127325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8" name="Line 655"/>
          <p:cNvSpPr>
            <a:spLocks noChangeShapeType="1"/>
          </p:cNvSpPr>
          <p:nvPr/>
        </p:nvSpPr>
        <p:spPr bwMode="auto">
          <a:xfrm>
            <a:off x="8107574" y="1295953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9" name="Line 654"/>
          <p:cNvSpPr>
            <a:spLocks noChangeShapeType="1"/>
          </p:cNvSpPr>
          <p:nvPr/>
        </p:nvSpPr>
        <p:spPr bwMode="auto">
          <a:xfrm>
            <a:off x="8117661" y="1316126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0" name="Line 653"/>
          <p:cNvSpPr>
            <a:spLocks noChangeShapeType="1"/>
          </p:cNvSpPr>
          <p:nvPr/>
        </p:nvSpPr>
        <p:spPr bwMode="auto">
          <a:xfrm>
            <a:off x="8122705" y="133882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1" name="Line 652"/>
          <p:cNvSpPr>
            <a:spLocks noChangeShapeType="1"/>
          </p:cNvSpPr>
          <p:nvPr/>
        </p:nvSpPr>
        <p:spPr bwMode="auto">
          <a:xfrm>
            <a:off x="8132792" y="136151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2" name="Line 651"/>
          <p:cNvSpPr>
            <a:spLocks noChangeShapeType="1"/>
          </p:cNvSpPr>
          <p:nvPr/>
        </p:nvSpPr>
        <p:spPr bwMode="auto">
          <a:xfrm>
            <a:off x="8142879" y="13816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3" name="Line 650"/>
          <p:cNvSpPr>
            <a:spLocks noChangeShapeType="1"/>
          </p:cNvSpPr>
          <p:nvPr/>
        </p:nvSpPr>
        <p:spPr bwMode="auto">
          <a:xfrm>
            <a:off x="8150443" y="14043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4" name="Line 649"/>
          <p:cNvSpPr>
            <a:spLocks noChangeShapeType="1"/>
          </p:cNvSpPr>
          <p:nvPr/>
        </p:nvSpPr>
        <p:spPr bwMode="auto">
          <a:xfrm>
            <a:off x="8158009" y="142455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5" name="Line 648"/>
          <p:cNvSpPr>
            <a:spLocks noChangeShapeType="1"/>
          </p:cNvSpPr>
          <p:nvPr/>
        </p:nvSpPr>
        <p:spPr bwMode="auto">
          <a:xfrm>
            <a:off x="8165573" y="144977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6" name="Line 647"/>
          <p:cNvSpPr>
            <a:spLocks noChangeShapeType="1"/>
          </p:cNvSpPr>
          <p:nvPr/>
        </p:nvSpPr>
        <p:spPr bwMode="auto">
          <a:xfrm>
            <a:off x="8175660" y="1467429"/>
            <a:ext cx="252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7" name="Line 646"/>
          <p:cNvSpPr>
            <a:spLocks noChangeShapeType="1"/>
          </p:cNvSpPr>
          <p:nvPr/>
        </p:nvSpPr>
        <p:spPr bwMode="auto">
          <a:xfrm>
            <a:off x="8180704" y="1490124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8" name="Line 645"/>
          <p:cNvSpPr>
            <a:spLocks noChangeShapeType="1"/>
          </p:cNvSpPr>
          <p:nvPr/>
        </p:nvSpPr>
        <p:spPr bwMode="auto">
          <a:xfrm>
            <a:off x="8190790" y="151282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9" name="Freeform 644"/>
          <p:cNvSpPr>
            <a:spLocks/>
          </p:cNvSpPr>
          <p:nvPr/>
        </p:nvSpPr>
        <p:spPr bwMode="auto">
          <a:xfrm>
            <a:off x="8198356" y="1535515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10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10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0" name="Line 643"/>
          <p:cNvSpPr>
            <a:spLocks noChangeShapeType="1"/>
          </p:cNvSpPr>
          <p:nvPr/>
        </p:nvSpPr>
        <p:spPr bwMode="auto">
          <a:xfrm>
            <a:off x="8203400" y="155821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1" name="Line 642"/>
          <p:cNvSpPr>
            <a:spLocks noChangeShapeType="1"/>
          </p:cNvSpPr>
          <p:nvPr/>
        </p:nvSpPr>
        <p:spPr bwMode="auto">
          <a:xfrm>
            <a:off x="8213487" y="157838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2" name="Line 641"/>
          <p:cNvSpPr>
            <a:spLocks noChangeShapeType="1"/>
          </p:cNvSpPr>
          <p:nvPr/>
        </p:nvSpPr>
        <p:spPr bwMode="auto">
          <a:xfrm>
            <a:off x="8221051" y="160108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3" name="Line 640"/>
          <p:cNvSpPr>
            <a:spLocks noChangeShapeType="1"/>
          </p:cNvSpPr>
          <p:nvPr/>
        </p:nvSpPr>
        <p:spPr bwMode="auto">
          <a:xfrm>
            <a:off x="8226094" y="162125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4" name="Line 639"/>
          <p:cNvSpPr>
            <a:spLocks noChangeShapeType="1"/>
          </p:cNvSpPr>
          <p:nvPr/>
        </p:nvSpPr>
        <p:spPr bwMode="auto">
          <a:xfrm>
            <a:off x="8233660" y="164647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5" name="Freeform 638"/>
          <p:cNvSpPr>
            <a:spLocks/>
          </p:cNvSpPr>
          <p:nvPr/>
        </p:nvSpPr>
        <p:spPr bwMode="auto">
          <a:xfrm>
            <a:off x="8243747" y="1666644"/>
            <a:ext cx="2521" cy="15130"/>
          </a:xfrm>
          <a:custGeom>
            <a:avLst/>
            <a:gdLst>
              <a:gd name="T0" fmla="*/ 0 w 3"/>
              <a:gd name="T1" fmla="*/ 0 h 13"/>
              <a:gd name="T2" fmla="*/ 0 w 3"/>
              <a:gd name="T3" fmla="*/ 4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4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6" name="Line 637"/>
          <p:cNvSpPr>
            <a:spLocks noChangeShapeType="1"/>
          </p:cNvSpPr>
          <p:nvPr/>
        </p:nvSpPr>
        <p:spPr bwMode="auto">
          <a:xfrm>
            <a:off x="8248791" y="1691862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7" name="Line 636"/>
          <p:cNvSpPr>
            <a:spLocks noChangeShapeType="1"/>
          </p:cNvSpPr>
          <p:nvPr/>
        </p:nvSpPr>
        <p:spPr bwMode="auto">
          <a:xfrm>
            <a:off x="8256355" y="1712035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8" name="Line 635"/>
          <p:cNvSpPr>
            <a:spLocks noChangeShapeType="1"/>
          </p:cNvSpPr>
          <p:nvPr/>
        </p:nvSpPr>
        <p:spPr bwMode="auto">
          <a:xfrm>
            <a:off x="8261399" y="17347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9" name="Line 634"/>
          <p:cNvSpPr>
            <a:spLocks noChangeShapeType="1"/>
          </p:cNvSpPr>
          <p:nvPr/>
        </p:nvSpPr>
        <p:spPr bwMode="auto">
          <a:xfrm>
            <a:off x="8266442" y="1757426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0" name="Line 633"/>
          <p:cNvSpPr>
            <a:spLocks noChangeShapeType="1"/>
          </p:cNvSpPr>
          <p:nvPr/>
        </p:nvSpPr>
        <p:spPr bwMode="auto">
          <a:xfrm>
            <a:off x="8271485" y="1777600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1" name="Line 632"/>
          <p:cNvSpPr>
            <a:spLocks noChangeShapeType="1"/>
          </p:cNvSpPr>
          <p:nvPr/>
        </p:nvSpPr>
        <p:spPr bwMode="auto">
          <a:xfrm>
            <a:off x="8279051" y="180029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2" name="Line 631"/>
          <p:cNvSpPr>
            <a:spLocks noChangeShapeType="1"/>
          </p:cNvSpPr>
          <p:nvPr/>
        </p:nvSpPr>
        <p:spPr bwMode="auto">
          <a:xfrm>
            <a:off x="8284095" y="18229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3" name="Line 630"/>
          <p:cNvSpPr>
            <a:spLocks noChangeShapeType="1"/>
          </p:cNvSpPr>
          <p:nvPr/>
        </p:nvSpPr>
        <p:spPr bwMode="auto">
          <a:xfrm>
            <a:off x="8291659" y="184568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4" name="Line 629"/>
          <p:cNvSpPr>
            <a:spLocks noChangeShapeType="1"/>
          </p:cNvSpPr>
          <p:nvPr/>
        </p:nvSpPr>
        <p:spPr bwMode="auto">
          <a:xfrm>
            <a:off x="8296703" y="1868382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5" name="Line 628"/>
          <p:cNvSpPr>
            <a:spLocks noChangeShapeType="1"/>
          </p:cNvSpPr>
          <p:nvPr/>
        </p:nvSpPr>
        <p:spPr bwMode="auto">
          <a:xfrm>
            <a:off x="8301746" y="1891078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6" name="Line 627"/>
          <p:cNvSpPr>
            <a:spLocks noChangeShapeType="1"/>
          </p:cNvSpPr>
          <p:nvPr/>
        </p:nvSpPr>
        <p:spPr bwMode="auto">
          <a:xfrm>
            <a:off x="8306789" y="191377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7" name="Line 626"/>
          <p:cNvSpPr>
            <a:spLocks noChangeShapeType="1"/>
          </p:cNvSpPr>
          <p:nvPr/>
        </p:nvSpPr>
        <p:spPr bwMode="auto">
          <a:xfrm>
            <a:off x="8314355" y="193646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8" name="Line 625"/>
          <p:cNvSpPr>
            <a:spLocks noChangeShapeType="1"/>
          </p:cNvSpPr>
          <p:nvPr/>
        </p:nvSpPr>
        <p:spPr bwMode="auto">
          <a:xfrm>
            <a:off x="8316876" y="1959164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9" name="Line 624"/>
          <p:cNvSpPr>
            <a:spLocks noChangeShapeType="1"/>
          </p:cNvSpPr>
          <p:nvPr/>
        </p:nvSpPr>
        <p:spPr bwMode="auto">
          <a:xfrm>
            <a:off x="8324442" y="198186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0" name="Line 623"/>
          <p:cNvSpPr>
            <a:spLocks noChangeShapeType="1"/>
          </p:cNvSpPr>
          <p:nvPr/>
        </p:nvSpPr>
        <p:spPr bwMode="auto">
          <a:xfrm>
            <a:off x="8326963" y="2007077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1" name="Line 622"/>
          <p:cNvSpPr>
            <a:spLocks noChangeShapeType="1"/>
          </p:cNvSpPr>
          <p:nvPr/>
        </p:nvSpPr>
        <p:spPr bwMode="auto">
          <a:xfrm>
            <a:off x="8332007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2" name="Freeform 621"/>
          <p:cNvSpPr>
            <a:spLocks/>
          </p:cNvSpPr>
          <p:nvPr/>
        </p:nvSpPr>
        <p:spPr bwMode="auto">
          <a:xfrm>
            <a:off x="8337050" y="2052468"/>
            <a:ext cx="2523" cy="12608"/>
          </a:xfrm>
          <a:custGeom>
            <a:avLst/>
            <a:gdLst>
              <a:gd name="T0" fmla="*/ 0 w 3"/>
              <a:gd name="T1" fmla="*/ 0 h 13"/>
              <a:gd name="T2" fmla="*/ 3 w 3"/>
              <a:gd name="T3" fmla="*/ 5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5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3" name="Line 620"/>
          <p:cNvSpPr>
            <a:spLocks noChangeShapeType="1"/>
          </p:cNvSpPr>
          <p:nvPr/>
        </p:nvSpPr>
        <p:spPr bwMode="auto">
          <a:xfrm>
            <a:off x="8339573" y="2075163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4" name="Line 619"/>
          <p:cNvSpPr>
            <a:spLocks noChangeShapeType="1"/>
          </p:cNvSpPr>
          <p:nvPr/>
        </p:nvSpPr>
        <p:spPr bwMode="auto">
          <a:xfrm>
            <a:off x="8347137" y="209785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5" name="Line 618"/>
          <p:cNvSpPr>
            <a:spLocks noChangeShapeType="1"/>
          </p:cNvSpPr>
          <p:nvPr/>
        </p:nvSpPr>
        <p:spPr bwMode="auto">
          <a:xfrm>
            <a:off x="8349659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6" name="Line 617"/>
          <p:cNvSpPr>
            <a:spLocks noChangeShapeType="1"/>
          </p:cNvSpPr>
          <p:nvPr/>
        </p:nvSpPr>
        <p:spPr bwMode="auto">
          <a:xfrm>
            <a:off x="8352180" y="214325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7" name="Line 616"/>
          <p:cNvSpPr>
            <a:spLocks noChangeShapeType="1"/>
          </p:cNvSpPr>
          <p:nvPr/>
        </p:nvSpPr>
        <p:spPr bwMode="auto">
          <a:xfrm>
            <a:off x="8354703" y="2165945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8" name="Freeform 615"/>
          <p:cNvSpPr>
            <a:spLocks/>
          </p:cNvSpPr>
          <p:nvPr/>
        </p:nvSpPr>
        <p:spPr bwMode="auto">
          <a:xfrm>
            <a:off x="8362267" y="2186118"/>
            <a:ext cx="0" cy="15130"/>
          </a:xfrm>
          <a:custGeom>
            <a:avLst/>
            <a:gdLst>
              <a:gd name="T0" fmla="*/ 0 h 16"/>
              <a:gd name="T1" fmla="*/ 4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4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9" name="Line 614"/>
          <p:cNvSpPr>
            <a:spLocks noChangeShapeType="1"/>
          </p:cNvSpPr>
          <p:nvPr/>
        </p:nvSpPr>
        <p:spPr bwMode="auto">
          <a:xfrm>
            <a:off x="8364790" y="221133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0" name="Line 613"/>
          <p:cNvSpPr>
            <a:spLocks noChangeShapeType="1"/>
          </p:cNvSpPr>
          <p:nvPr/>
        </p:nvSpPr>
        <p:spPr bwMode="auto">
          <a:xfrm>
            <a:off x="8367311" y="2231509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1" name="Line 612"/>
          <p:cNvSpPr>
            <a:spLocks noChangeShapeType="1"/>
          </p:cNvSpPr>
          <p:nvPr/>
        </p:nvSpPr>
        <p:spPr bwMode="auto">
          <a:xfrm>
            <a:off x="8372354" y="225924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2" name="Line 611"/>
          <p:cNvSpPr>
            <a:spLocks noChangeShapeType="1"/>
          </p:cNvSpPr>
          <p:nvPr/>
        </p:nvSpPr>
        <p:spPr bwMode="auto">
          <a:xfrm>
            <a:off x="8374877" y="228194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3" name="Line 610"/>
          <p:cNvSpPr>
            <a:spLocks noChangeShapeType="1"/>
          </p:cNvSpPr>
          <p:nvPr/>
        </p:nvSpPr>
        <p:spPr bwMode="auto">
          <a:xfrm>
            <a:off x="8377398" y="230464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4" name="Line 609"/>
          <p:cNvSpPr>
            <a:spLocks noChangeShapeType="1"/>
          </p:cNvSpPr>
          <p:nvPr/>
        </p:nvSpPr>
        <p:spPr bwMode="auto">
          <a:xfrm>
            <a:off x="8377398" y="232733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5" name="Line 608"/>
          <p:cNvSpPr>
            <a:spLocks noChangeShapeType="1"/>
          </p:cNvSpPr>
          <p:nvPr/>
        </p:nvSpPr>
        <p:spPr bwMode="auto">
          <a:xfrm>
            <a:off x="8382441" y="2347508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6" name="Line 607"/>
          <p:cNvSpPr>
            <a:spLocks noChangeShapeType="1"/>
          </p:cNvSpPr>
          <p:nvPr/>
        </p:nvSpPr>
        <p:spPr bwMode="auto">
          <a:xfrm>
            <a:off x="8384964" y="2372726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7" name="Line 606"/>
          <p:cNvSpPr>
            <a:spLocks noChangeShapeType="1"/>
          </p:cNvSpPr>
          <p:nvPr/>
        </p:nvSpPr>
        <p:spPr bwMode="auto">
          <a:xfrm>
            <a:off x="8387484" y="2392899"/>
            <a:ext cx="0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8" name="Line 605"/>
          <p:cNvSpPr>
            <a:spLocks noChangeShapeType="1"/>
          </p:cNvSpPr>
          <p:nvPr/>
        </p:nvSpPr>
        <p:spPr bwMode="auto">
          <a:xfrm>
            <a:off x="8387484" y="242063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9" name="Line 604"/>
          <p:cNvSpPr>
            <a:spLocks noChangeShapeType="1"/>
          </p:cNvSpPr>
          <p:nvPr/>
        </p:nvSpPr>
        <p:spPr bwMode="auto">
          <a:xfrm>
            <a:off x="8392528" y="2443334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0" name="Line 603"/>
          <p:cNvSpPr>
            <a:spLocks noChangeShapeType="1"/>
          </p:cNvSpPr>
          <p:nvPr/>
        </p:nvSpPr>
        <p:spPr bwMode="auto">
          <a:xfrm>
            <a:off x="8395050" y="246603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1" name="Line 602"/>
          <p:cNvSpPr>
            <a:spLocks noChangeShapeType="1"/>
          </p:cNvSpPr>
          <p:nvPr/>
        </p:nvSpPr>
        <p:spPr bwMode="auto">
          <a:xfrm>
            <a:off x="8395050" y="248872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2" name="Line 601"/>
          <p:cNvSpPr>
            <a:spLocks noChangeShapeType="1"/>
          </p:cNvSpPr>
          <p:nvPr/>
        </p:nvSpPr>
        <p:spPr bwMode="auto">
          <a:xfrm>
            <a:off x="8395050" y="2508898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3" name="Line 600"/>
          <p:cNvSpPr>
            <a:spLocks noChangeShapeType="1"/>
          </p:cNvSpPr>
          <p:nvPr/>
        </p:nvSpPr>
        <p:spPr bwMode="auto">
          <a:xfrm>
            <a:off x="8397571" y="2536638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4" name="Line 599"/>
          <p:cNvSpPr>
            <a:spLocks noChangeShapeType="1"/>
          </p:cNvSpPr>
          <p:nvPr/>
        </p:nvSpPr>
        <p:spPr bwMode="auto">
          <a:xfrm>
            <a:off x="8397571" y="255933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5" name="Freeform 598"/>
          <p:cNvSpPr>
            <a:spLocks/>
          </p:cNvSpPr>
          <p:nvPr/>
        </p:nvSpPr>
        <p:spPr bwMode="auto">
          <a:xfrm>
            <a:off x="8400094" y="2582029"/>
            <a:ext cx="0" cy="12608"/>
          </a:xfrm>
          <a:custGeom>
            <a:avLst/>
            <a:gdLst>
              <a:gd name="T0" fmla="*/ 0 h 13"/>
              <a:gd name="T1" fmla="*/ 6 h 13"/>
              <a:gd name="T2" fmla="*/ 13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6" name="Line 597"/>
          <p:cNvSpPr>
            <a:spLocks noChangeShapeType="1"/>
          </p:cNvSpPr>
          <p:nvPr/>
        </p:nvSpPr>
        <p:spPr bwMode="auto">
          <a:xfrm>
            <a:off x="8400094" y="260472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7" name="Line 596"/>
          <p:cNvSpPr>
            <a:spLocks noChangeShapeType="1"/>
          </p:cNvSpPr>
          <p:nvPr/>
        </p:nvSpPr>
        <p:spPr bwMode="auto">
          <a:xfrm>
            <a:off x="8400094" y="2627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8" name="Line 595"/>
          <p:cNvSpPr>
            <a:spLocks noChangeShapeType="1"/>
          </p:cNvSpPr>
          <p:nvPr/>
        </p:nvSpPr>
        <p:spPr bwMode="auto">
          <a:xfrm>
            <a:off x="8400094" y="265263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9" name="Line 594"/>
          <p:cNvSpPr>
            <a:spLocks noChangeShapeType="1"/>
          </p:cNvSpPr>
          <p:nvPr/>
        </p:nvSpPr>
        <p:spPr bwMode="auto">
          <a:xfrm>
            <a:off x="8400094" y="267533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0" name="Line 593"/>
          <p:cNvSpPr>
            <a:spLocks noChangeShapeType="1"/>
          </p:cNvSpPr>
          <p:nvPr/>
        </p:nvSpPr>
        <p:spPr bwMode="auto">
          <a:xfrm>
            <a:off x="8402615" y="26980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1" name="Line 592"/>
          <p:cNvSpPr>
            <a:spLocks noChangeShapeType="1"/>
          </p:cNvSpPr>
          <p:nvPr/>
        </p:nvSpPr>
        <p:spPr bwMode="auto">
          <a:xfrm>
            <a:off x="8402615" y="2720723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2" name="Line 591"/>
          <p:cNvSpPr>
            <a:spLocks noChangeShapeType="1"/>
          </p:cNvSpPr>
          <p:nvPr/>
        </p:nvSpPr>
        <p:spPr bwMode="auto">
          <a:xfrm>
            <a:off x="8402615" y="274341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3" name="Line 590"/>
          <p:cNvSpPr>
            <a:spLocks noChangeShapeType="1"/>
          </p:cNvSpPr>
          <p:nvPr/>
        </p:nvSpPr>
        <p:spPr bwMode="auto">
          <a:xfrm>
            <a:off x="8400094" y="2768636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4" name="Line 589"/>
          <p:cNvSpPr>
            <a:spLocks noChangeShapeType="1"/>
          </p:cNvSpPr>
          <p:nvPr/>
        </p:nvSpPr>
        <p:spPr bwMode="auto">
          <a:xfrm>
            <a:off x="8400094" y="2791331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5" name="Line 588"/>
          <p:cNvSpPr>
            <a:spLocks noChangeShapeType="1"/>
          </p:cNvSpPr>
          <p:nvPr/>
        </p:nvSpPr>
        <p:spPr bwMode="auto">
          <a:xfrm>
            <a:off x="8400094" y="281402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6" name="Line 587"/>
          <p:cNvSpPr>
            <a:spLocks noChangeShapeType="1"/>
          </p:cNvSpPr>
          <p:nvPr/>
        </p:nvSpPr>
        <p:spPr bwMode="auto">
          <a:xfrm>
            <a:off x="8400094" y="2836722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7" name="Line 586"/>
          <p:cNvSpPr>
            <a:spLocks noChangeShapeType="1"/>
          </p:cNvSpPr>
          <p:nvPr/>
        </p:nvSpPr>
        <p:spPr bwMode="auto">
          <a:xfrm>
            <a:off x="8400094" y="2859418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208" name="Group 385"/>
          <p:cNvGrpSpPr>
            <a:grpSpLocks/>
          </p:cNvGrpSpPr>
          <p:nvPr/>
        </p:nvGrpSpPr>
        <p:grpSpPr bwMode="auto">
          <a:xfrm>
            <a:off x="5669072" y="2884635"/>
            <a:ext cx="2731022" cy="3366494"/>
            <a:chOff x="6181" y="3700"/>
            <a:chExt cx="2707" cy="3337"/>
          </a:xfrm>
        </p:grpSpPr>
        <p:sp>
          <p:nvSpPr>
            <p:cNvPr id="1209" name="Line 585"/>
            <p:cNvSpPr>
              <a:spLocks noChangeShapeType="1"/>
            </p:cNvSpPr>
            <p:nvPr/>
          </p:nvSpPr>
          <p:spPr bwMode="auto">
            <a:xfrm>
              <a:off x="8887" y="370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Line 584"/>
            <p:cNvSpPr>
              <a:spLocks noChangeShapeType="1"/>
            </p:cNvSpPr>
            <p:nvPr/>
          </p:nvSpPr>
          <p:spPr bwMode="auto">
            <a:xfrm>
              <a:off x="8887" y="372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Line 583"/>
            <p:cNvSpPr>
              <a:spLocks noChangeShapeType="1"/>
            </p:cNvSpPr>
            <p:nvPr/>
          </p:nvSpPr>
          <p:spPr bwMode="auto">
            <a:xfrm flipH="1">
              <a:off x="8884" y="374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Line 582"/>
            <p:cNvSpPr>
              <a:spLocks noChangeShapeType="1"/>
            </p:cNvSpPr>
            <p:nvPr/>
          </p:nvSpPr>
          <p:spPr bwMode="auto">
            <a:xfrm>
              <a:off x="8884" y="376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Line 581"/>
            <p:cNvSpPr>
              <a:spLocks noChangeShapeType="1"/>
            </p:cNvSpPr>
            <p:nvPr/>
          </p:nvSpPr>
          <p:spPr bwMode="auto">
            <a:xfrm>
              <a:off x="8884" y="3789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Line 580"/>
            <p:cNvSpPr>
              <a:spLocks noChangeShapeType="1"/>
            </p:cNvSpPr>
            <p:nvPr/>
          </p:nvSpPr>
          <p:spPr bwMode="auto">
            <a:xfrm>
              <a:off x="8881" y="381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Line 579"/>
            <p:cNvSpPr>
              <a:spLocks noChangeShapeType="1"/>
            </p:cNvSpPr>
            <p:nvPr/>
          </p:nvSpPr>
          <p:spPr bwMode="auto">
            <a:xfrm flipH="1">
              <a:off x="8877" y="3837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Line 578"/>
            <p:cNvSpPr>
              <a:spLocks noChangeShapeType="1"/>
            </p:cNvSpPr>
            <p:nvPr/>
          </p:nvSpPr>
          <p:spPr bwMode="auto">
            <a:xfrm>
              <a:off x="8877" y="386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Line 577"/>
            <p:cNvSpPr>
              <a:spLocks noChangeShapeType="1"/>
            </p:cNvSpPr>
            <p:nvPr/>
          </p:nvSpPr>
          <p:spPr bwMode="auto">
            <a:xfrm>
              <a:off x="8874" y="388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Line 576"/>
            <p:cNvSpPr>
              <a:spLocks noChangeShapeType="1"/>
            </p:cNvSpPr>
            <p:nvPr/>
          </p:nvSpPr>
          <p:spPr bwMode="auto">
            <a:xfrm flipH="1">
              <a:off x="8871" y="39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Line 575"/>
            <p:cNvSpPr>
              <a:spLocks noChangeShapeType="1"/>
            </p:cNvSpPr>
            <p:nvPr/>
          </p:nvSpPr>
          <p:spPr bwMode="auto">
            <a:xfrm flipH="1">
              <a:off x="8868" y="392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Line 574"/>
            <p:cNvSpPr>
              <a:spLocks noChangeShapeType="1"/>
            </p:cNvSpPr>
            <p:nvPr/>
          </p:nvSpPr>
          <p:spPr bwMode="auto">
            <a:xfrm>
              <a:off x="8868" y="395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73"/>
            <p:cNvSpPr>
              <a:spLocks noChangeShapeType="1"/>
            </p:cNvSpPr>
            <p:nvPr/>
          </p:nvSpPr>
          <p:spPr bwMode="auto">
            <a:xfrm>
              <a:off x="8865" y="39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72"/>
            <p:cNvSpPr>
              <a:spLocks noChangeShapeType="1"/>
            </p:cNvSpPr>
            <p:nvPr/>
          </p:nvSpPr>
          <p:spPr bwMode="auto">
            <a:xfrm>
              <a:off x="8861" y="3997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71"/>
            <p:cNvSpPr>
              <a:spLocks noChangeShapeType="1"/>
            </p:cNvSpPr>
            <p:nvPr/>
          </p:nvSpPr>
          <p:spPr bwMode="auto">
            <a:xfrm>
              <a:off x="8858" y="402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Line 570"/>
            <p:cNvSpPr>
              <a:spLocks noChangeShapeType="1"/>
            </p:cNvSpPr>
            <p:nvPr/>
          </p:nvSpPr>
          <p:spPr bwMode="auto">
            <a:xfrm>
              <a:off x="8855" y="404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Line 569"/>
            <p:cNvSpPr>
              <a:spLocks noChangeShapeType="1"/>
            </p:cNvSpPr>
            <p:nvPr/>
          </p:nvSpPr>
          <p:spPr bwMode="auto">
            <a:xfrm>
              <a:off x="8852" y="406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Line 568"/>
            <p:cNvSpPr>
              <a:spLocks noChangeShapeType="1"/>
            </p:cNvSpPr>
            <p:nvPr/>
          </p:nvSpPr>
          <p:spPr bwMode="auto">
            <a:xfrm>
              <a:off x="8849" y="408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Line 567"/>
            <p:cNvSpPr>
              <a:spLocks noChangeShapeType="1"/>
            </p:cNvSpPr>
            <p:nvPr/>
          </p:nvSpPr>
          <p:spPr bwMode="auto">
            <a:xfrm flipH="1">
              <a:off x="8842" y="4109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Line 566"/>
            <p:cNvSpPr>
              <a:spLocks noChangeShapeType="1"/>
            </p:cNvSpPr>
            <p:nvPr/>
          </p:nvSpPr>
          <p:spPr bwMode="auto">
            <a:xfrm flipH="1">
              <a:off x="8839" y="413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Line 565"/>
            <p:cNvSpPr>
              <a:spLocks noChangeShapeType="1"/>
            </p:cNvSpPr>
            <p:nvPr/>
          </p:nvSpPr>
          <p:spPr bwMode="auto">
            <a:xfrm flipH="1">
              <a:off x="8836" y="41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Line 564"/>
            <p:cNvSpPr>
              <a:spLocks noChangeShapeType="1"/>
            </p:cNvSpPr>
            <p:nvPr/>
          </p:nvSpPr>
          <p:spPr bwMode="auto">
            <a:xfrm flipH="1">
              <a:off x="8833" y="418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Line 563"/>
            <p:cNvSpPr>
              <a:spLocks noChangeShapeType="1"/>
            </p:cNvSpPr>
            <p:nvPr/>
          </p:nvSpPr>
          <p:spPr bwMode="auto">
            <a:xfrm flipH="1">
              <a:off x="8826" y="420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Line 562"/>
            <p:cNvSpPr>
              <a:spLocks noChangeShapeType="1"/>
            </p:cNvSpPr>
            <p:nvPr/>
          </p:nvSpPr>
          <p:spPr bwMode="auto">
            <a:xfrm flipH="1">
              <a:off x="8823" y="422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Line 561"/>
            <p:cNvSpPr>
              <a:spLocks noChangeShapeType="1"/>
            </p:cNvSpPr>
            <p:nvPr/>
          </p:nvSpPr>
          <p:spPr bwMode="auto">
            <a:xfrm flipH="1">
              <a:off x="8820" y="424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Line 560"/>
            <p:cNvSpPr>
              <a:spLocks noChangeShapeType="1"/>
            </p:cNvSpPr>
            <p:nvPr/>
          </p:nvSpPr>
          <p:spPr bwMode="auto">
            <a:xfrm flipH="1">
              <a:off x="8814" y="42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Line 559"/>
            <p:cNvSpPr>
              <a:spLocks noChangeShapeType="1"/>
            </p:cNvSpPr>
            <p:nvPr/>
          </p:nvSpPr>
          <p:spPr bwMode="auto">
            <a:xfrm flipH="1">
              <a:off x="8810" y="4292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Line 558"/>
            <p:cNvSpPr>
              <a:spLocks noChangeShapeType="1"/>
            </p:cNvSpPr>
            <p:nvPr/>
          </p:nvSpPr>
          <p:spPr bwMode="auto">
            <a:xfrm flipH="1">
              <a:off x="8804" y="431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557"/>
            <p:cNvSpPr>
              <a:spLocks/>
            </p:cNvSpPr>
            <p:nvPr/>
          </p:nvSpPr>
          <p:spPr bwMode="auto">
            <a:xfrm>
              <a:off x="8801" y="4336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3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Line 556"/>
            <p:cNvSpPr>
              <a:spLocks noChangeShapeType="1"/>
            </p:cNvSpPr>
            <p:nvPr/>
          </p:nvSpPr>
          <p:spPr bwMode="auto">
            <a:xfrm flipH="1">
              <a:off x="8794" y="435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Line 555"/>
            <p:cNvSpPr>
              <a:spLocks noChangeShapeType="1"/>
            </p:cNvSpPr>
            <p:nvPr/>
          </p:nvSpPr>
          <p:spPr bwMode="auto">
            <a:xfrm flipH="1">
              <a:off x="8788" y="438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Line 554"/>
            <p:cNvSpPr>
              <a:spLocks noChangeShapeType="1"/>
            </p:cNvSpPr>
            <p:nvPr/>
          </p:nvSpPr>
          <p:spPr bwMode="auto">
            <a:xfrm flipH="1">
              <a:off x="8782" y="44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53"/>
            <p:cNvSpPr>
              <a:spLocks/>
            </p:cNvSpPr>
            <p:nvPr/>
          </p:nvSpPr>
          <p:spPr bwMode="auto">
            <a:xfrm>
              <a:off x="8778" y="4426"/>
              <a:ext cx="4" cy="16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3 h 16"/>
                <a:gd name="T4" fmla="*/ 0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Line 552"/>
            <p:cNvSpPr>
              <a:spLocks noChangeShapeType="1"/>
            </p:cNvSpPr>
            <p:nvPr/>
          </p:nvSpPr>
          <p:spPr bwMode="auto">
            <a:xfrm flipH="1">
              <a:off x="8772" y="444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Line 551"/>
            <p:cNvSpPr>
              <a:spLocks noChangeShapeType="1"/>
            </p:cNvSpPr>
            <p:nvPr/>
          </p:nvSpPr>
          <p:spPr bwMode="auto">
            <a:xfrm flipH="1">
              <a:off x="8766" y="447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Line 550"/>
            <p:cNvSpPr>
              <a:spLocks noChangeShapeType="1"/>
            </p:cNvSpPr>
            <p:nvPr/>
          </p:nvSpPr>
          <p:spPr bwMode="auto">
            <a:xfrm flipH="1">
              <a:off x="8759" y="449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49"/>
            <p:cNvSpPr>
              <a:spLocks/>
            </p:cNvSpPr>
            <p:nvPr/>
          </p:nvSpPr>
          <p:spPr bwMode="auto">
            <a:xfrm>
              <a:off x="8753" y="4516"/>
              <a:ext cx="3" cy="12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9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Line 548"/>
            <p:cNvSpPr>
              <a:spLocks noChangeShapeType="1"/>
            </p:cNvSpPr>
            <p:nvPr/>
          </p:nvSpPr>
          <p:spPr bwMode="auto">
            <a:xfrm flipH="1">
              <a:off x="8746" y="4538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Line 547"/>
            <p:cNvSpPr>
              <a:spLocks noChangeShapeType="1"/>
            </p:cNvSpPr>
            <p:nvPr/>
          </p:nvSpPr>
          <p:spPr bwMode="auto">
            <a:xfrm flipH="1">
              <a:off x="8740" y="456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Line 546"/>
            <p:cNvSpPr>
              <a:spLocks noChangeShapeType="1"/>
            </p:cNvSpPr>
            <p:nvPr/>
          </p:nvSpPr>
          <p:spPr bwMode="auto">
            <a:xfrm flipH="1">
              <a:off x="8734" y="45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45"/>
            <p:cNvSpPr>
              <a:spLocks/>
            </p:cNvSpPr>
            <p:nvPr/>
          </p:nvSpPr>
          <p:spPr bwMode="auto">
            <a:xfrm>
              <a:off x="8727" y="4605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Line 544"/>
            <p:cNvSpPr>
              <a:spLocks noChangeShapeType="1"/>
            </p:cNvSpPr>
            <p:nvPr/>
          </p:nvSpPr>
          <p:spPr bwMode="auto">
            <a:xfrm flipH="1">
              <a:off x="8721" y="462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Line 543"/>
            <p:cNvSpPr>
              <a:spLocks noChangeShapeType="1"/>
            </p:cNvSpPr>
            <p:nvPr/>
          </p:nvSpPr>
          <p:spPr bwMode="auto">
            <a:xfrm flipH="1">
              <a:off x="8711" y="4647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Line 542"/>
            <p:cNvSpPr>
              <a:spLocks noChangeShapeType="1"/>
            </p:cNvSpPr>
            <p:nvPr/>
          </p:nvSpPr>
          <p:spPr bwMode="auto">
            <a:xfrm flipH="1">
              <a:off x="8705" y="46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41"/>
            <p:cNvSpPr>
              <a:spLocks/>
            </p:cNvSpPr>
            <p:nvPr/>
          </p:nvSpPr>
          <p:spPr bwMode="auto">
            <a:xfrm>
              <a:off x="8698" y="4692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3 h 12"/>
                <a:gd name="T4" fmla="*/ 0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Line 540"/>
            <p:cNvSpPr>
              <a:spLocks noChangeShapeType="1"/>
            </p:cNvSpPr>
            <p:nvPr/>
          </p:nvSpPr>
          <p:spPr bwMode="auto">
            <a:xfrm flipH="1">
              <a:off x="8689" y="471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Line 539"/>
            <p:cNvSpPr>
              <a:spLocks noChangeShapeType="1"/>
            </p:cNvSpPr>
            <p:nvPr/>
          </p:nvSpPr>
          <p:spPr bwMode="auto">
            <a:xfrm flipH="1">
              <a:off x="8682" y="4736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Line 538"/>
            <p:cNvSpPr>
              <a:spLocks noChangeShapeType="1"/>
            </p:cNvSpPr>
            <p:nvPr/>
          </p:nvSpPr>
          <p:spPr bwMode="auto">
            <a:xfrm flipH="1">
              <a:off x="8676" y="4756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Line 537"/>
            <p:cNvSpPr>
              <a:spLocks noChangeShapeType="1"/>
            </p:cNvSpPr>
            <p:nvPr/>
          </p:nvSpPr>
          <p:spPr bwMode="auto">
            <a:xfrm flipH="1">
              <a:off x="8666" y="477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Line 536"/>
            <p:cNvSpPr>
              <a:spLocks noChangeShapeType="1"/>
            </p:cNvSpPr>
            <p:nvPr/>
          </p:nvSpPr>
          <p:spPr bwMode="auto">
            <a:xfrm flipH="1">
              <a:off x="8657" y="48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Line 535"/>
            <p:cNvSpPr>
              <a:spLocks noChangeShapeType="1"/>
            </p:cNvSpPr>
            <p:nvPr/>
          </p:nvSpPr>
          <p:spPr bwMode="auto">
            <a:xfrm flipH="1">
              <a:off x="8650" y="482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Line 534"/>
            <p:cNvSpPr>
              <a:spLocks noChangeShapeType="1"/>
            </p:cNvSpPr>
            <p:nvPr/>
          </p:nvSpPr>
          <p:spPr bwMode="auto">
            <a:xfrm flipH="1">
              <a:off x="8641" y="484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Line 533"/>
            <p:cNvSpPr>
              <a:spLocks noChangeShapeType="1"/>
            </p:cNvSpPr>
            <p:nvPr/>
          </p:nvSpPr>
          <p:spPr bwMode="auto">
            <a:xfrm flipH="1">
              <a:off x="8634" y="4864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Line 532"/>
            <p:cNvSpPr>
              <a:spLocks noChangeShapeType="1"/>
            </p:cNvSpPr>
            <p:nvPr/>
          </p:nvSpPr>
          <p:spPr bwMode="auto">
            <a:xfrm flipH="1">
              <a:off x="8625" y="48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Line 531"/>
            <p:cNvSpPr>
              <a:spLocks noChangeShapeType="1"/>
            </p:cNvSpPr>
            <p:nvPr/>
          </p:nvSpPr>
          <p:spPr bwMode="auto">
            <a:xfrm flipH="1">
              <a:off x="8615" y="4906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Line 530"/>
            <p:cNvSpPr>
              <a:spLocks noChangeShapeType="1"/>
            </p:cNvSpPr>
            <p:nvPr/>
          </p:nvSpPr>
          <p:spPr bwMode="auto">
            <a:xfrm flipH="1">
              <a:off x="8606" y="492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Line 529"/>
            <p:cNvSpPr>
              <a:spLocks noChangeShapeType="1"/>
            </p:cNvSpPr>
            <p:nvPr/>
          </p:nvSpPr>
          <p:spPr bwMode="auto">
            <a:xfrm flipH="1">
              <a:off x="8599" y="4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Line 528"/>
            <p:cNvSpPr>
              <a:spLocks noChangeShapeType="1"/>
            </p:cNvSpPr>
            <p:nvPr/>
          </p:nvSpPr>
          <p:spPr bwMode="auto">
            <a:xfrm flipH="1">
              <a:off x="8590" y="497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Line 527"/>
            <p:cNvSpPr>
              <a:spLocks noChangeShapeType="1"/>
            </p:cNvSpPr>
            <p:nvPr/>
          </p:nvSpPr>
          <p:spPr bwMode="auto">
            <a:xfrm flipH="1">
              <a:off x="8580" y="499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26"/>
            <p:cNvSpPr>
              <a:spLocks/>
            </p:cNvSpPr>
            <p:nvPr/>
          </p:nvSpPr>
          <p:spPr bwMode="auto">
            <a:xfrm>
              <a:off x="8570" y="501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6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Line 525"/>
            <p:cNvSpPr>
              <a:spLocks noChangeShapeType="1"/>
            </p:cNvSpPr>
            <p:nvPr/>
          </p:nvSpPr>
          <p:spPr bwMode="auto">
            <a:xfrm flipH="1">
              <a:off x="8561" y="503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Line 524"/>
            <p:cNvSpPr>
              <a:spLocks noChangeShapeType="1"/>
            </p:cNvSpPr>
            <p:nvPr/>
          </p:nvSpPr>
          <p:spPr bwMode="auto">
            <a:xfrm flipH="1">
              <a:off x="8551" y="505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Line 523"/>
            <p:cNvSpPr>
              <a:spLocks noChangeShapeType="1"/>
            </p:cNvSpPr>
            <p:nvPr/>
          </p:nvSpPr>
          <p:spPr bwMode="auto">
            <a:xfrm flipH="1">
              <a:off x="8542" y="507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22"/>
            <p:cNvSpPr>
              <a:spLocks/>
            </p:cNvSpPr>
            <p:nvPr/>
          </p:nvSpPr>
          <p:spPr bwMode="auto">
            <a:xfrm>
              <a:off x="8532" y="5098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Line 521"/>
            <p:cNvSpPr>
              <a:spLocks noChangeShapeType="1"/>
            </p:cNvSpPr>
            <p:nvPr/>
          </p:nvSpPr>
          <p:spPr bwMode="auto">
            <a:xfrm flipH="1">
              <a:off x="8519" y="51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Line 520"/>
            <p:cNvSpPr>
              <a:spLocks noChangeShapeType="1"/>
            </p:cNvSpPr>
            <p:nvPr/>
          </p:nvSpPr>
          <p:spPr bwMode="auto">
            <a:xfrm flipH="1">
              <a:off x="8510" y="51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Line 519"/>
            <p:cNvSpPr>
              <a:spLocks noChangeShapeType="1"/>
            </p:cNvSpPr>
            <p:nvPr/>
          </p:nvSpPr>
          <p:spPr bwMode="auto">
            <a:xfrm flipH="1">
              <a:off x="8500" y="515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18"/>
            <p:cNvSpPr>
              <a:spLocks/>
            </p:cNvSpPr>
            <p:nvPr/>
          </p:nvSpPr>
          <p:spPr bwMode="auto">
            <a:xfrm>
              <a:off x="8490" y="5178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3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Line 517"/>
            <p:cNvSpPr>
              <a:spLocks noChangeShapeType="1"/>
            </p:cNvSpPr>
            <p:nvPr/>
          </p:nvSpPr>
          <p:spPr bwMode="auto">
            <a:xfrm flipH="1">
              <a:off x="8478" y="52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Line 516"/>
            <p:cNvSpPr>
              <a:spLocks noChangeShapeType="1"/>
            </p:cNvSpPr>
            <p:nvPr/>
          </p:nvSpPr>
          <p:spPr bwMode="auto">
            <a:xfrm flipH="1">
              <a:off x="8468" y="522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Line 515"/>
            <p:cNvSpPr>
              <a:spLocks noChangeShapeType="1"/>
            </p:cNvSpPr>
            <p:nvPr/>
          </p:nvSpPr>
          <p:spPr bwMode="auto">
            <a:xfrm flipH="1">
              <a:off x="8455" y="524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Line 514"/>
            <p:cNvSpPr>
              <a:spLocks noChangeShapeType="1"/>
            </p:cNvSpPr>
            <p:nvPr/>
          </p:nvSpPr>
          <p:spPr bwMode="auto">
            <a:xfrm flipH="1">
              <a:off x="8446" y="526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Line 513"/>
            <p:cNvSpPr>
              <a:spLocks noChangeShapeType="1"/>
            </p:cNvSpPr>
            <p:nvPr/>
          </p:nvSpPr>
          <p:spPr bwMode="auto">
            <a:xfrm flipH="1">
              <a:off x="8433" y="528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Line 512"/>
            <p:cNvSpPr>
              <a:spLocks noChangeShapeType="1"/>
            </p:cNvSpPr>
            <p:nvPr/>
          </p:nvSpPr>
          <p:spPr bwMode="auto">
            <a:xfrm flipH="1">
              <a:off x="8423" y="5300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Line 511"/>
            <p:cNvSpPr>
              <a:spLocks noChangeShapeType="1"/>
            </p:cNvSpPr>
            <p:nvPr/>
          </p:nvSpPr>
          <p:spPr bwMode="auto">
            <a:xfrm flipH="1">
              <a:off x="8410" y="532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Line 510"/>
            <p:cNvSpPr>
              <a:spLocks noChangeShapeType="1"/>
            </p:cNvSpPr>
            <p:nvPr/>
          </p:nvSpPr>
          <p:spPr bwMode="auto">
            <a:xfrm flipH="1">
              <a:off x="8401" y="534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Line 509"/>
            <p:cNvSpPr>
              <a:spLocks noChangeShapeType="1"/>
            </p:cNvSpPr>
            <p:nvPr/>
          </p:nvSpPr>
          <p:spPr bwMode="auto">
            <a:xfrm flipH="1">
              <a:off x="8388" y="536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Line 508"/>
            <p:cNvSpPr>
              <a:spLocks noChangeShapeType="1"/>
            </p:cNvSpPr>
            <p:nvPr/>
          </p:nvSpPr>
          <p:spPr bwMode="auto">
            <a:xfrm flipH="1">
              <a:off x="8375" y="538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07"/>
            <p:cNvSpPr>
              <a:spLocks/>
            </p:cNvSpPr>
            <p:nvPr/>
          </p:nvSpPr>
          <p:spPr bwMode="auto">
            <a:xfrm>
              <a:off x="8366" y="5402"/>
              <a:ext cx="6" cy="10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6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6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Line 506"/>
            <p:cNvSpPr>
              <a:spLocks noChangeShapeType="1"/>
            </p:cNvSpPr>
            <p:nvPr/>
          </p:nvSpPr>
          <p:spPr bwMode="auto">
            <a:xfrm flipH="1">
              <a:off x="8353" y="54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Line 505"/>
            <p:cNvSpPr>
              <a:spLocks noChangeShapeType="1"/>
            </p:cNvSpPr>
            <p:nvPr/>
          </p:nvSpPr>
          <p:spPr bwMode="auto">
            <a:xfrm flipH="1">
              <a:off x="8340" y="544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Line 504"/>
            <p:cNvSpPr>
              <a:spLocks noChangeShapeType="1"/>
            </p:cNvSpPr>
            <p:nvPr/>
          </p:nvSpPr>
          <p:spPr bwMode="auto">
            <a:xfrm flipH="1">
              <a:off x="8327" y="546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03"/>
            <p:cNvSpPr>
              <a:spLocks/>
            </p:cNvSpPr>
            <p:nvPr/>
          </p:nvSpPr>
          <p:spPr bwMode="auto">
            <a:xfrm>
              <a:off x="8314" y="5479"/>
              <a:ext cx="10" cy="13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3 h 13"/>
                <a:gd name="T4" fmla="*/ 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Line 502"/>
            <p:cNvSpPr>
              <a:spLocks noChangeShapeType="1"/>
            </p:cNvSpPr>
            <p:nvPr/>
          </p:nvSpPr>
          <p:spPr bwMode="auto">
            <a:xfrm flipH="1">
              <a:off x="8302" y="5498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Line 501"/>
            <p:cNvSpPr>
              <a:spLocks noChangeShapeType="1"/>
            </p:cNvSpPr>
            <p:nvPr/>
          </p:nvSpPr>
          <p:spPr bwMode="auto">
            <a:xfrm flipH="1">
              <a:off x="8289" y="551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Line 500"/>
            <p:cNvSpPr>
              <a:spLocks noChangeShapeType="1"/>
            </p:cNvSpPr>
            <p:nvPr/>
          </p:nvSpPr>
          <p:spPr bwMode="auto">
            <a:xfrm flipH="1">
              <a:off x="8276" y="553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Line 499"/>
            <p:cNvSpPr>
              <a:spLocks noChangeShapeType="1"/>
            </p:cNvSpPr>
            <p:nvPr/>
          </p:nvSpPr>
          <p:spPr bwMode="auto">
            <a:xfrm flipH="1">
              <a:off x="8263" y="555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Line 498"/>
            <p:cNvSpPr>
              <a:spLocks noChangeShapeType="1"/>
            </p:cNvSpPr>
            <p:nvPr/>
          </p:nvSpPr>
          <p:spPr bwMode="auto">
            <a:xfrm flipH="1">
              <a:off x="8251" y="557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Line 497"/>
            <p:cNvSpPr>
              <a:spLocks noChangeShapeType="1"/>
            </p:cNvSpPr>
            <p:nvPr/>
          </p:nvSpPr>
          <p:spPr bwMode="auto">
            <a:xfrm flipH="1">
              <a:off x="8238" y="5594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Line 496"/>
            <p:cNvSpPr>
              <a:spLocks noChangeShapeType="1"/>
            </p:cNvSpPr>
            <p:nvPr/>
          </p:nvSpPr>
          <p:spPr bwMode="auto">
            <a:xfrm flipH="1">
              <a:off x="8225" y="561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Line 495"/>
            <p:cNvSpPr>
              <a:spLocks noChangeShapeType="1"/>
            </p:cNvSpPr>
            <p:nvPr/>
          </p:nvSpPr>
          <p:spPr bwMode="auto">
            <a:xfrm flipH="1">
              <a:off x="8212" y="563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Line 494"/>
            <p:cNvSpPr>
              <a:spLocks noChangeShapeType="1"/>
            </p:cNvSpPr>
            <p:nvPr/>
          </p:nvSpPr>
          <p:spPr bwMode="auto">
            <a:xfrm flipH="1">
              <a:off x="8199" y="5652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Line 493"/>
            <p:cNvSpPr>
              <a:spLocks noChangeShapeType="1"/>
            </p:cNvSpPr>
            <p:nvPr/>
          </p:nvSpPr>
          <p:spPr bwMode="auto">
            <a:xfrm flipH="1">
              <a:off x="8183" y="5668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Line 492"/>
            <p:cNvSpPr>
              <a:spLocks noChangeShapeType="1"/>
            </p:cNvSpPr>
            <p:nvPr/>
          </p:nvSpPr>
          <p:spPr bwMode="auto">
            <a:xfrm flipH="1">
              <a:off x="8171" y="568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Line 491"/>
            <p:cNvSpPr>
              <a:spLocks noChangeShapeType="1"/>
            </p:cNvSpPr>
            <p:nvPr/>
          </p:nvSpPr>
          <p:spPr bwMode="auto">
            <a:xfrm flipH="1">
              <a:off x="8158" y="57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Line 490"/>
            <p:cNvSpPr>
              <a:spLocks noChangeShapeType="1"/>
            </p:cNvSpPr>
            <p:nvPr/>
          </p:nvSpPr>
          <p:spPr bwMode="auto">
            <a:xfrm flipH="1">
              <a:off x="8142" y="57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Line 489"/>
            <p:cNvSpPr>
              <a:spLocks noChangeShapeType="1"/>
            </p:cNvSpPr>
            <p:nvPr/>
          </p:nvSpPr>
          <p:spPr bwMode="auto">
            <a:xfrm flipH="1">
              <a:off x="8129" y="57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488"/>
            <p:cNvSpPr>
              <a:spLocks/>
            </p:cNvSpPr>
            <p:nvPr/>
          </p:nvSpPr>
          <p:spPr bwMode="auto">
            <a:xfrm>
              <a:off x="8116" y="5760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3 w 7"/>
                <a:gd name="T3" fmla="*/ 7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Line 487"/>
            <p:cNvSpPr>
              <a:spLocks noChangeShapeType="1"/>
            </p:cNvSpPr>
            <p:nvPr/>
          </p:nvSpPr>
          <p:spPr bwMode="auto">
            <a:xfrm flipH="1">
              <a:off x="8100" y="578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Line 486"/>
            <p:cNvSpPr>
              <a:spLocks noChangeShapeType="1"/>
            </p:cNvSpPr>
            <p:nvPr/>
          </p:nvSpPr>
          <p:spPr bwMode="auto">
            <a:xfrm flipH="1">
              <a:off x="8084" y="579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Line 485"/>
            <p:cNvSpPr>
              <a:spLocks noChangeShapeType="1"/>
            </p:cNvSpPr>
            <p:nvPr/>
          </p:nvSpPr>
          <p:spPr bwMode="auto">
            <a:xfrm flipH="1">
              <a:off x="8071" y="581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Line 484"/>
            <p:cNvSpPr>
              <a:spLocks noChangeShapeType="1"/>
            </p:cNvSpPr>
            <p:nvPr/>
          </p:nvSpPr>
          <p:spPr bwMode="auto">
            <a:xfrm flipH="1">
              <a:off x="8055" y="5834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Line 483"/>
            <p:cNvSpPr>
              <a:spLocks noChangeShapeType="1"/>
            </p:cNvSpPr>
            <p:nvPr/>
          </p:nvSpPr>
          <p:spPr bwMode="auto">
            <a:xfrm flipH="1">
              <a:off x="8043" y="585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Line 482"/>
            <p:cNvSpPr>
              <a:spLocks noChangeShapeType="1"/>
            </p:cNvSpPr>
            <p:nvPr/>
          </p:nvSpPr>
          <p:spPr bwMode="auto">
            <a:xfrm flipH="1">
              <a:off x="8027" y="586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Line 481"/>
            <p:cNvSpPr>
              <a:spLocks noChangeShapeType="1"/>
            </p:cNvSpPr>
            <p:nvPr/>
          </p:nvSpPr>
          <p:spPr bwMode="auto">
            <a:xfrm flipH="1">
              <a:off x="8011" y="588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Line 480"/>
            <p:cNvSpPr>
              <a:spLocks noChangeShapeType="1"/>
            </p:cNvSpPr>
            <p:nvPr/>
          </p:nvSpPr>
          <p:spPr bwMode="auto">
            <a:xfrm flipH="1">
              <a:off x="7998" y="590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Line 479"/>
            <p:cNvSpPr>
              <a:spLocks noChangeShapeType="1"/>
            </p:cNvSpPr>
            <p:nvPr/>
          </p:nvSpPr>
          <p:spPr bwMode="auto">
            <a:xfrm flipH="1">
              <a:off x="7982" y="592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Line 478"/>
            <p:cNvSpPr>
              <a:spLocks noChangeShapeType="1"/>
            </p:cNvSpPr>
            <p:nvPr/>
          </p:nvSpPr>
          <p:spPr bwMode="auto">
            <a:xfrm flipH="1">
              <a:off x="7966" y="593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Line 477"/>
            <p:cNvSpPr>
              <a:spLocks noChangeShapeType="1"/>
            </p:cNvSpPr>
            <p:nvPr/>
          </p:nvSpPr>
          <p:spPr bwMode="auto">
            <a:xfrm flipH="1">
              <a:off x="7950" y="595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Line 476"/>
            <p:cNvSpPr>
              <a:spLocks noChangeShapeType="1"/>
            </p:cNvSpPr>
            <p:nvPr/>
          </p:nvSpPr>
          <p:spPr bwMode="auto">
            <a:xfrm flipH="1">
              <a:off x="7934" y="597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Line 475"/>
            <p:cNvSpPr>
              <a:spLocks noChangeShapeType="1"/>
            </p:cNvSpPr>
            <p:nvPr/>
          </p:nvSpPr>
          <p:spPr bwMode="auto">
            <a:xfrm flipH="1">
              <a:off x="7918" y="5987"/>
              <a:ext cx="1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Line 474"/>
            <p:cNvSpPr>
              <a:spLocks noChangeShapeType="1"/>
            </p:cNvSpPr>
            <p:nvPr/>
          </p:nvSpPr>
          <p:spPr bwMode="auto">
            <a:xfrm flipH="1">
              <a:off x="7905" y="600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473"/>
            <p:cNvSpPr>
              <a:spLocks/>
            </p:cNvSpPr>
            <p:nvPr/>
          </p:nvSpPr>
          <p:spPr bwMode="auto">
            <a:xfrm>
              <a:off x="7889" y="6023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0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Line 472"/>
            <p:cNvSpPr>
              <a:spLocks noChangeShapeType="1"/>
            </p:cNvSpPr>
            <p:nvPr/>
          </p:nvSpPr>
          <p:spPr bwMode="auto">
            <a:xfrm flipH="1">
              <a:off x="7873" y="603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Line 471"/>
            <p:cNvSpPr>
              <a:spLocks noChangeShapeType="1"/>
            </p:cNvSpPr>
            <p:nvPr/>
          </p:nvSpPr>
          <p:spPr bwMode="auto">
            <a:xfrm flipH="1">
              <a:off x="7857" y="605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Line 470"/>
            <p:cNvSpPr>
              <a:spLocks noChangeShapeType="1"/>
            </p:cNvSpPr>
            <p:nvPr/>
          </p:nvSpPr>
          <p:spPr bwMode="auto">
            <a:xfrm flipH="1">
              <a:off x="7841" y="6071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469"/>
            <p:cNvSpPr>
              <a:spLocks/>
            </p:cNvSpPr>
            <p:nvPr/>
          </p:nvSpPr>
          <p:spPr bwMode="auto">
            <a:xfrm>
              <a:off x="7822" y="6090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6 w 13"/>
                <a:gd name="T3" fmla="*/ 3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6" y="3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Line 468"/>
            <p:cNvSpPr>
              <a:spLocks noChangeShapeType="1"/>
            </p:cNvSpPr>
            <p:nvPr/>
          </p:nvSpPr>
          <p:spPr bwMode="auto">
            <a:xfrm flipH="1">
              <a:off x="7806" y="610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Line 467"/>
            <p:cNvSpPr>
              <a:spLocks noChangeShapeType="1"/>
            </p:cNvSpPr>
            <p:nvPr/>
          </p:nvSpPr>
          <p:spPr bwMode="auto">
            <a:xfrm flipH="1">
              <a:off x="7790" y="612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Line 466"/>
            <p:cNvSpPr>
              <a:spLocks noChangeShapeType="1"/>
            </p:cNvSpPr>
            <p:nvPr/>
          </p:nvSpPr>
          <p:spPr bwMode="auto">
            <a:xfrm flipH="1">
              <a:off x="7774" y="6138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Line 465"/>
            <p:cNvSpPr>
              <a:spLocks noChangeShapeType="1"/>
            </p:cNvSpPr>
            <p:nvPr/>
          </p:nvSpPr>
          <p:spPr bwMode="auto">
            <a:xfrm flipH="1">
              <a:off x="7758" y="615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Line 464"/>
            <p:cNvSpPr>
              <a:spLocks noChangeShapeType="1"/>
            </p:cNvSpPr>
            <p:nvPr/>
          </p:nvSpPr>
          <p:spPr bwMode="auto">
            <a:xfrm flipH="1">
              <a:off x="7739" y="617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Line 463"/>
            <p:cNvSpPr>
              <a:spLocks noChangeShapeType="1"/>
            </p:cNvSpPr>
            <p:nvPr/>
          </p:nvSpPr>
          <p:spPr bwMode="auto">
            <a:xfrm flipH="1">
              <a:off x="7723" y="618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Line 462"/>
            <p:cNvSpPr>
              <a:spLocks noChangeShapeType="1"/>
            </p:cNvSpPr>
            <p:nvPr/>
          </p:nvSpPr>
          <p:spPr bwMode="auto">
            <a:xfrm flipH="1">
              <a:off x="7707" y="6199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Line 461"/>
            <p:cNvSpPr>
              <a:spLocks noChangeShapeType="1"/>
            </p:cNvSpPr>
            <p:nvPr/>
          </p:nvSpPr>
          <p:spPr bwMode="auto">
            <a:xfrm flipH="1">
              <a:off x="7691" y="6215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Line 460"/>
            <p:cNvSpPr>
              <a:spLocks noChangeShapeType="1"/>
            </p:cNvSpPr>
            <p:nvPr/>
          </p:nvSpPr>
          <p:spPr bwMode="auto">
            <a:xfrm flipH="1">
              <a:off x="7672" y="6231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459"/>
            <p:cNvSpPr>
              <a:spLocks noChangeShapeType="1"/>
            </p:cNvSpPr>
            <p:nvPr/>
          </p:nvSpPr>
          <p:spPr bwMode="auto">
            <a:xfrm flipH="1">
              <a:off x="7656" y="6247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458"/>
            <p:cNvSpPr>
              <a:spLocks/>
            </p:cNvSpPr>
            <p:nvPr/>
          </p:nvSpPr>
          <p:spPr bwMode="auto">
            <a:xfrm>
              <a:off x="7636" y="6263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4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4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Line 457"/>
            <p:cNvSpPr>
              <a:spLocks noChangeShapeType="1"/>
            </p:cNvSpPr>
            <p:nvPr/>
          </p:nvSpPr>
          <p:spPr bwMode="auto">
            <a:xfrm flipH="1">
              <a:off x="7620" y="62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Line 456"/>
            <p:cNvSpPr>
              <a:spLocks noChangeShapeType="1"/>
            </p:cNvSpPr>
            <p:nvPr/>
          </p:nvSpPr>
          <p:spPr bwMode="auto">
            <a:xfrm flipH="1">
              <a:off x="7601" y="629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Line 455"/>
            <p:cNvSpPr>
              <a:spLocks noChangeShapeType="1"/>
            </p:cNvSpPr>
            <p:nvPr/>
          </p:nvSpPr>
          <p:spPr bwMode="auto">
            <a:xfrm flipH="1">
              <a:off x="7585" y="6307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454"/>
            <p:cNvSpPr>
              <a:spLocks/>
            </p:cNvSpPr>
            <p:nvPr/>
          </p:nvSpPr>
          <p:spPr bwMode="auto">
            <a:xfrm>
              <a:off x="7566" y="6320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6 w 13"/>
                <a:gd name="T3" fmla="*/ 7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6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Line 453"/>
            <p:cNvSpPr>
              <a:spLocks noChangeShapeType="1"/>
            </p:cNvSpPr>
            <p:nvPr/>
          </p:nvSpPr>
          <p:spPr bwMode="auto">
            <a:xfrm flipH="1">
              <a:off x="7550" y="633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Line 452"/>
            <p:cNvSpPr>
              <a:spLocks noChangeShapeType="1"/>
            </p:cNvSpPr>
            <p:nvPr/>
          </p:nvSpPr>
          <p:spPr bwMode="auto">
            <a:xfrm flipH="1">
              <a:off x="7531" y="634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Line 451"/>
            <p:cNvSpPr>
              <a:spLocks noChangeShapeType="1"/>
            </p:cNvSpPr>
            <p:nvPr/>
          </p:nvSpPr>
          <p:spPr bwMode="auto">
            <a:xfrm flipH="1">
              <a:off x="7515" y="63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Line 450"/>
            <p:cNvSpPr>
              <a:spLocks noChangeShapeType="1"/>
            </p:cNvSpPr>
            <p:nvPr/>
          </p:nvSpPr>
          <p:spPr bwMode="auto">
            <a:xfrm flipH="1">
              <a:off x="7496" y="6381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Line 449"/>
            <p:cNvSpPr>
              <a:spLocks noChangeShapeType="1"/>
            </p:cNvSpPr>
            <p:nvPr/>
          </p:nvSpPr>
          <p:spPr bwMode="auto">
            <a:xfrm flipH="1">
              <a:off x="7476" y="639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Line 448"/>
            <p:cNvSpPr>
              <a:spLocks noChangeShapeType="1"/>
            </p:cNvSpPr>
            <p:nvPr/>
          </p:nvSpPr>
          <p:spPr bwMode="auto">
            <a:xfrm flipH="1">
              <a:off x="7457" y="64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Line 447"/>
            <p:cNvSpPr>
              <a:spLocks noChangeShapeType="1"/>
            </p:cNvSpPr>
            <p:nvPr/>
          </p:nvSpPr>
          <p:spPr bwMode="auto">
            <a:xfrm flipH="1">
              <a:off x="7441" y="642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Line 446"/>
            <p:cNvSpPr>
              <a:spLocks noChangeShapeType="1"/>
            </p:cNvSpPr>
            <p:nvPr/>
          </p:nvSpPr>
          <p:spPr bwMode="auto">
            <a:xfrm flipH="1">
              <a:off x="7422" y="643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Line 445"/>
            <p:cNvSpPr>
              <a:spLocks noChangeShapeType="1"/>
            </p:cNvSpPr>
            <p:nvPr/>
          </p:nvSpPr>
          <p:spPr bwMode="auto">
            <a:xfrm flipH="1">
              <a:off x="7403" y="644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Line 444"/>
            <p:cNvSpPr>
              <a:spLocks noChangeShapeType="1"/>
            </p:cNvSpPr>
            <p:nvPr/>
          </p:nvSpPr>
          <p:spPr bwMode="auto">
            <a:xfrm flipH="1">
              <a:off x="7384" y="646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Line 443"/>
            <p:cNvSpPr>
              <a:spLocks noChangeShapeType="1"/>
            </p:cNvSpPr>
            <p:nvPr/>
          </p:nvSpPr>
          <p:spPr bwMode="auto">
            <a:xfrm flipH="1">
              <a:off x="7364" y="647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Line 442"/>
            <p:cNvSpPr>
              <a:spLocks noChangeShapeType="1"/>
            </p:cNvSpPr>
            <p:nvPr/>
          </p:nvSpPr>
          <p:spPr bwMode="auto">
            <a:xfrm flipH="1">
              <a:off x="7348" y="649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Line 441"/>
            <p:cNvSpPr>
              <a:spLocks noChangeShapeType="1"/>
            </p:cNvSpPr>
            <p:nvPr/>
          </p:nvSpPr>
          <p:spPr bwMode="auto">
            <a:xfrm flipH="1">
              <a:off x="7329" y="650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Line 440"/>
            <p:cNvSpPr>
              <a:spLocks noChangeShapeType="1"/>
            </p:cNvSpPr>
            <p:nvPr/>
          </p:nvSpPr>
          <p:spPr bwMode="auto">
            <a:xfrm flipH="1">
              <a:off x="7310" y="651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>
              <a:off x="7291" y="6528"/>
              <a:ext cx="9" cy="10"/>
            </a:xfrm>
            <a:custGeom>
              <a:avLst/>
              <a:gdLst>
                <a:gd name="T0" fmla="*/ 9 w 9"/>
                <a:gd name="T1" fmla="*/ 0 h 10"/>
                <a:gd name="T2" fmla="*/ 3 w 9"/>
                <a:gd name="T3" fmla="*/ 7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lnTo>
                    <a:pt x="3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Line 438"/>
            <p:cNvSpPr>
              <a:spLocks noChangeShapeType="1"/>
            </p:cNvSpPr>
            <p:nvPr/>
          </p:nvSpPr>
          <p:spPr bwMode="auto">
            <a:xfrm flipH="1">
              <a:off x="7272" y="6541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Line 437"/>
            <p:cNvSpPr>
              <a:spLocks noChangeShapeType="1"/>
            </p:cNvSpPr>
            <p:nvPr/>
          </p:nvSpPr>
          <p:spPr bwMode="auto">
            <a:xfrm flipH="1">
              <a:off x="7252" y="655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Line 436"/>
            <p:cNvSpPr>
              <a:spLocks noChangeShapeType="1"/>
            </p:cNvSpPr>
            <p:nvPr/>
          </p:nvSpPr>
          <p:spPr bwMode="auto">
            <a:xfrm flipH="1">
              <a:off x="7233" y="65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35"/>
            <p:cNvSpPr>
              <a:spLocks/>
            </p:cNvSpPr>
            <p:nvPr/>
          </p:nvSpPr>
          <p:spPr bwMode="auto">
            <a:xfrm>
              <a:off x="7214" y="6579"/>
              <a:ext cx="10" cy="10"/>
            </a:xfrm>
            <a:custGeom>
              <a:avLst/>
              <a:gdLst>
                <a:gd name="T0" fmla="*/ 10 w 10"/>
                <a:gd name="T1" fmla="*/ 0 h 10"/>
                <a:gd name="T2" fmla="*/ 7 w 10"/>
                <a:gd name="T3" fmla="*/ 4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7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Line 434"/>
            <p:cNvSpPr>
              <a:spLocks noChangeShapeType="1"/>
            </p:cNvSpPr>
            <p:nvPr/>
          </p:nvSpPr>
          <p:spPr bwMode="auto">
            <a:xfrm flipH="1">
              <a:off x="7195" y="6592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Line 433"/>
            <p:cNvSpPr>
              <a:spLocks noChangeShapeType="1"/>
            </p:cNvSpPr>
            <p:nvPr/>
          </p:nvSpPr>
          <p:spPr bwMode="auto">
            <a:xfrm flipH="1">
              <a:off x="7173" y="660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Line 432"/>
            <p:cNvSpPr>
              <a:spLocks noChangeShapeType="1"/>
            </p:cNvSpPr>
            <p:nvPr/>
          </p:nvSpPr>
          <p:spPr bwMode="auto">
            <a:xfrm flipH="1">
              <a:off x="7153" y="661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Line 431"/>
            <p:cNvSpPr>
              <a:spLocks noChangeShapeType="1"/>
            </p:cNvSpPr>
            <p:nvPr/>
          </p:nvSpPr>
          <p:spPr bwMode="auto">
            <a:xfrm flipH="1">
              <a:off x="7134" y="663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Line 430"/>
            <p:cNvSpPr>
              <a:spLocks noChangeShapeType="1"/>
            </p:cNvSpPr>
            <p:nvPr/>
          </p:nvSpPr>
          <p:spPr bwMode="auto">
            <a:xfrm flipH="1">
              <a:off x="7115" y="664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Line 429"/>
            <p:cNvSpPr>
              <a:spLocks noChangeShapeType="1"/>
            </p:cNvSpPr>
            <p:nvPr/>
          </p:nvSpPr>
          <p:spPr bwMode="auto">
            <a:xfrm flipH="1">
              <a:off x="7096" y="665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Line 428"/>
            <p:cNvSpPr>
              <a:spLocks noChangeShapeType="1"/>
            </p:cNvSpPr>
            <p:nvPr/>
          </p:nvSpPr>
          <p:spPr bwMode="auto">
            <a:xfrm flipH="1">
              <a:off x="7077" y="6666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Line 427"/>
            <p:cNvSpPr>
              <a:spLocks noChangeShapeType="1"/>
            </p:cNvSpPr>
            <p:nvPr/>
          </p:nvSpPr>
          <p:spPr bwMode="auto">
            <a:xfrm flipH="1">
              <a:off x="7054" y="667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Line 426"/>
            <p:cNvSpPr>
              <a:spLocks noChangeShapeType="1"/>
            </p:cNvSpPr>
            <p:nvPr/>
          </p:nvSpPr>
          <p:spPr bwMode="auto">
            <a:xfrm flipH="1">
              <a:off x="7035" y="668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Line 425"/>
            <p:cNvSpPr>
              <a:spLocks noChangeShapeType="1"/>
            </p:cNvSpPr>
            <p:nvPr/>
          </p:nvSpPr>
          <p:spPr bwMode="auto">
            <a:xfrm flipH="1">
              <a:off x="7016" y="66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24"/>
            <p:cNvSpPr>
              <a:spLocks/>
            </p:cNvSpPr>
            <p:nvPr/>
          </p:nvSpPr>
          <p:spPr bwMode="auto">
            <a:xfrm>
              <a:off x="6993" y="6711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4 w 13"/>
                <a:gd name="T3" fmla="*/ 6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Line 423"/>
            <p:cNvSpPr>
              <a:spLocks noChangeShapeType="1"/>
            </p:cNvSpPr>
            <p:nvPr/>
          </p:nvSpPr>
          <p:spPr bwMode="auto">
            <a:xfrm flipH="1">
              <a:off x="6974" y="672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Line 422"/>
            <p:cNvSpPr>
              <a:spLocks noChangeShapeType="1"/>
            </p:cNvSpPr>
            <p:nvPr/>
          </p:nvSpPr>
          <p:spPr bwMode="auto">
            <a:xfrm flipH="1">
              <a:off x="6955" y="673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Line 421"/>
            <p:cNvSpPr>
              <a:spLocks noChangeShapeType="1"/>
            </p:cNvSpPr>
            <p:nvPr/>
          </p:nvSpPr>
          <p:spPr bwMode="auto">
            <a:xfrm flipH="1">
              <a:off x="6933" y="674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20"/>
            <p:cNvSpPr>
              <a:spLocks/>
            </p:cNvSpPr>
            <p:nvPr/>
          </p:nvSpPr>
          <p:spPr bwMode="auto">
            <a:xfrm>
              <a:off x="6913" y="6752"/>
              <a:ext cx="13" cy="7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7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Line 419"/>
            <p:cNvSpPr>
              <a:spLocks noChangeShapeType="1"/>
            </p:cNvSpPr>
            <p:nvPr/>
          </p:nvSpPr>
          <p:spPr bwMode="auto">
            <a:xfrm flipH="1">
              <a:off x="6894" y="676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Line 418"/>
            <p:cNvSpPr>
              <a:spLocks noChangeShapeType="1"/>
            </p:cNvSpPr>
            <p:nvPr/>
          </p:nvSpPr>
          <p:spPr bwMode="auto">
            <a:xfrm flipH="1">
              <a:off x="6872" y="677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Line 417"/>
            <p:cNvSpPr>
              <a:spLocks noChangeShapeType="1"/>
            </p:cNvSpPr>
            <p:nvPr/>
          </p:nvSpPr>
          <p:spPr bwMode="auto">
            <a:xfrm flipH="1">
              <a:off x="6853" y="678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16"/>
            <p:cNvSpPr>
              <a:spLocks/>
            </p:cNvSpPr>
            <p:nvPr/>
          </p:nvSpPr>
          <p:spPr bwMode="auto">
            <a:xfrm>
              <a:off x="6830" y="679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Line 415"/>
            <p:cNvSpPr>
              <a:spLocks noChangeShapeType="1"/>
            </p:cNvSpPr>
            <p:nvPr/>
          </p:nvSpPr>
          <p:spPr bwMode="auto">
            <a:xfrm flipH="1">
              <a:off x="6811" y="680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Line 414"/>
            <p:cNvSpPr>
              <a:spLocks noChangeShapeType="1"/>
            </p:cNvSpPr>
            <p:nvPr/>
          </p:nvSpPr>
          <p:spPr bwMode="auto">
            <a:xfrm flipH="1">
              <a:off x="6789" y="681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Line 413"/>
            <p:cNvSpPr>
              <a:spLocks noChangeShapeType="1"/>
            </p:cNvSpPr>
            <p:nvPr/>
          </p:nvSpPr>
          <p:spPr bwMode="auto">
            <a:xfrm flipH="1">
              <a:off x="6769" y="682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Line 412"/>
            <p:cNvSpPr>
              <a:spLocks noChangeShapeType="1"/>
            </p:cNvSpPr>
            <p:nvPr/>
          </p:nvSpPr>
          <p:spPr bwMode="auto">
            <a:xfrm flipH="1">
              <a:off x="6747" y="683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Line 411"/>
            <p:cNvSpPr>
              <a:spLocks noChangeShapeType="1"/>
            </p:cNvSpPr>
            <p:nvPr/>
          </p:nvSpPr>
          <p:spPr bwMode="auto">
            <a:xfrm flipH="1">
              <a:off x="6725" y="684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Line 410"/>
            <p:cNvSpPr>
              <a:spLocks noChangeShapeType="1"/>
            </p:cNvSpPr>
            <p:nvPr/>
          </p:nvSpPr>
          <p:spPr bwMode="auto">
            <a:xfrm flipH="1">
              <a:off x="6705" y="685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Line 409"/>
            <p:cNvSpPr>
              <a:spLocks noChangeShapeType="1"/>
            </p:cNvSpPr>
            <p:nvPr/>
          </p:nvSpPr>
          <p:spPr bwMode="auto">
            <a:xfrm flipH="1">
              <a:off x="6683" y="686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Line 408"/>
            <p:cNvSpPr>
              <a:spLocks noChangeShapeType="1"/>
            </p:cNvSpPr>
            <p:nvPr/>
          </p:nvSpPr>
          <p:spPr bwMode="auto">
            <a:xfrm flipH="1">
              <a:off x="6664" y="687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Line 407"/>
            <p:cNvSpPr>
              <a:spLocks noChangeShapeType="1"/>
            </p:cNvSpPr>
            <p:nvPr/>
          </p:nvSpPr>
          <p:spPr bwMode="auto">
            <a:xfrm flipH="1">
              <a:off x="6642" y="6880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Line 406"/>
            <p:cNvSpPr>
              <a:spLocks noChangeShapeType="1"/>
            </p:cNvSpPr>
            <p:nvPr/>
          </p:nvSpPr>
          <p:spPr bwMode="auto">
            <a:xfrm flipH="1">
              <a:off x="6619" y="689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Line 405"/>
            <p:cNvSpPr>
              <a:spLocks noChangeShapeType="1"/>
            </p:cNvSpPr>
            <p:nvPr/>
          </p:nvSpPr>
          <p:spPr bwMode="auto">
            <a:xfrm flipH="1">
              <a:off x="6600" y="68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Line 404"/>
            <p:cNvSpPr>
              <a:spLocks noChangeShapeType="1"/>
            </p:cNvSpPr>
            <p:nvPr/>
          </p:nvSpPr>
          <p:spPr bwMode="auto">
            <a:xfrm flipH="1">
              <a:off x="6578" y="690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Line 403"/>
            <p:cNvSpPr>
              <a:spLocks noChangeShapeType="1"/>
            </p:cNvSpPr>
            <p:nvPr/>
          </p:nvSpPr>
          <p:spPr bwMode="auto">
            <a:xfrm flipH="1">
              <a:off x="6555" y="691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Line 402"/>
            <p:cNvSpPr>
              <a:spLocks noChangeShapeType="1"/>
            </p:cNvSpPr>
            <p:nvPr/>
          </p:nvSpPr>
          <p:spPr bwMode="auto">
            <a:xfrm flipH="1">
              <a:off x="6533" y="692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Line 401"/>
            <p:cNvSpPr>
              <a:spLocks noChangeShapeType="1"/>
            </p:cNvSpPr>
            <p:nvPr/>
          </p:nvSpPr>
          <p:spPr bwMode="auto">
            <a:xfrm flipH="1">
              <a:off x="6514" y="6931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Line 400"/>
            <p:cNvSpPr>
              <a:spLocks noChangeShapeType="1"/>
            </p:cNvSpPr>
            <p:nvPr/>
          </p:nvSpPr>
          <p:spPr bwMode="auto">
            <a:xfrm flipH="1">
              <a:off x="6491" y="693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Line 399"/>
            <p:cNvSpPr>
              <a:spLocks noChangeShapeType="1"/>
            </p:cNvSpPr>
            <p:nvPr/>
          </p:nvSpPr>
          <p:spPr bwMode="auto">
            <a:xfrm flipH="1">
              <a:off x="6469" y="694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Line 398"/>
            <p:cNvSpPr>
              <a:spLocks noChangeShapeType="1"/>
            </p:cNvSpPr>
            <p:nvPr/>
          </p:nvSpPr>
          <p:spPr bwMode="auto">
            <a:xfrm flipH="1">
              <a:off x="6446" y="695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397"/>
            <p:cNvSpPr>
              <a:spLocks/>
            </p:cNvSpPr>
            <p:nvPr/>
          </p:nvSpPr>
          <p:spPr bwMode="auto">
            <a:xfrm>
              <a:off x="6424" y="6960"/>
              <a:ext cx="16" cy="7"/>
            </a:xfrm>
            <a:custGeom>
              <a:avLst/>
              <a:gdLst>
                <a:gd name="T0" fmla="*/ 16 w 16"/>
                <a:gd name="T1" fmla="*/ 0 h 7"/>
                <a:gd name="T2" fmla="*/ 6 w 16"/>
                <a:gd name="T3" fmla="*/ 3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6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Line 396"/>
            <p:cNvSpPr>
              <a:spLocks noChangeShapeType="1"/>
            </p:cNvSpPr>
            <p:nvPr/>
          </p:nvSpPr>
          <p:spPr bwMode="auto">
            <a:xfrm flipH="1">
              <a:off x="6405" y="697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Line 395"/>
            <p:cNvSpPr>
              <a:spLocks noChangeShapeType="1"/>
            </p:cNvSpPr>
            <p:nvPr/>
          </p:nvSpPr>
          <p:spPr bwMode="auto">
            <a:xfrm flipH="1">
              <a:off x="6382" y="697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Line 394"/>
            <p:cNvSpPr>
              <a:spLocks noChangeShapeType="1"/>
            </p:cNvSpPr>
            <p:nvPr/>
          </p:nvSpPr>
          <p:spPr bwMode="auto">
            <a:xfrm flipH="1">
              <a:off x="6360" y="698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393"/>
            <p:cNvSpPr>
              <a:spLocks/>
            </p:cNvSpPr>
            <p:nvPr/>
          </p:nvSpPr>
          <p:spPr bwMode="auto">
            <a:xfrm>
              <a:off x="6338" y="6989"/>
              <a:ext cx="12" cy="6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3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lnTo>
                    <a:pt x="9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Line 392"/>
            <p:cNvSpPr>
              <a:spLocks noChangeShapeType="1"/>
            </p:cNvSpPr>
            <p:nvPr/>
          </p:nvSpPr>
          <p:spPr bwMode="auto">
            <a:xfrm flipH="1">
              <a:off x="6315" y="699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Line 391"/>
            <p:cNvSpPr>
              <a:spLocks noChangeShapeType="1"/>
            </p:cNvSpPr>
            <p:nvPr/>
          </p:nvSpPr>
          <p:spPr bwMode="auto">
            <a:xfrm flipH="1">
              <a:off x="6293" y="70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Line 390"/>
            <p:cNvSpPr>
              <a:spLocks noChangeShapeType="1"/>
            </p:cNvSpPr>
            <p:nvPr/>
          </p:nvSpPr>
          <p:spPr bwMode="auto">
            <a:xfrm flipH="1">
              <a:off x="6270" y="701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389"/>
            <p:cNvSpPr>
              <a:spLocks/>
            </p:cNvSpPr>
            <p:nvPr/>
          </p:nvSpPr>
          <p:spPr bwMode="auto">
            <a:xfrm>
              <a:off x="6248" y="701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Line 388"/>
            <p:cNvSpPr>
              <a:spLocks noChangeShapeType="1"/>
            </p:cNvSpPr>
            <p:nvPr/>
          </p:nvSpPr>
          <p:spPr bwMode="auto">
            <a:xfrm flipH="1">
              <a:off x="6226" y="702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Line 387"/>
            <p:cNvSpPr>
              <a:spLocks noChangeShapeType="1"/>
            </p:cNvSpPr>
            <p:nvPr/>
          </p:nvSpPr>
          <p:spPr bwMode="auto">
            <a:xfrm flipH="1">
              <a:off x="6203" y="702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Line 386"/>
            <p:cNvSpPr>
              <a:spLocks noChangeShapeType="1"/>
            </p:cNvSpPr>
            <p:nvPr/>
          </p:nvSpPr>
          <p:spPr bwMode="auto">
            <a:xfrm flipH="1">
              <a:off x="6181" y="703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09" name="Group 184"/>
          <p:cNvGrpSpPr>
            <a:grpSpLocks/>
          </p:cNvGrpSpPr>
          <p:nvPr/>
        </p:nvGrpSpPr>
        <p:grpSpPr bwMode="auto">
          <a:xfrm>
            <a:off x="1641888" y="4632186"/>
            <a:ext cx="4019619" cy="1739986"/>
            <a:chOff x="2189" y="5431"/>
            <a:chExt cx="3985" cy="1725"/>
          </a:xfrm>
        </p:grpSpPr>
        <p:sp>
          <p:nvSpPr>
            <p:cNvPr id="1410" name="Line 384"/>
            <p:cNvSpPr>
              <a:spLocks noChangeShapeType="1"/>
            </p:cNvSpPr>
            <p:nvPr/>
          </p:nvSpPr>
          <p:spPr bwMode="auto">
            <a:xfrm flipH="1">
              <a:off x="6162" y="704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Line 383"/>
            <p:cNvSpPr>
              <a:spLocks noChangeShapeType="1"/>
            </p:cNvSpPr>
            <p:nvPr/>
          </p:nvSpPr>
          <p:spPr bwMode="auto">
            <a:xfrm flipH="1">
              <a:off x="6139" y="704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Line 382"/>
            <p:cNvSpPr>
              <a:spLocks noChangeShapeType="1"/>
            </p:cNvSpPr>
            <p:nvPr/>
          </p:nvSpPr>
          <p:spPr bwMode="auto">
            <a:xfrm flipH="1">
              <a:off x="6117" y="705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Line 381"/>
            <p:cNvSpPr>
              <a:spLocks noChangeShapeType="1"/>
            </p:cNvSpPr>
            <p:nvPr/>
          </p:nvSpPr>
          <p:spPr bwMode="auto">
            <a:xfrm flipH="1">
              <a:off x="6095" y="705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Line 380"/>
            <p:cNvSpPr>
              <a:spLocks noChangeShapeType="1"/>
            </p:cNvSpPr>
            <p:nvPr/>
          </p:nvSpPr>
          <p:spPr bwMode="auto">
            <a:xfrm flipH="1">
              <a:off x="6069" y="706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Line 379"/>
            <p:cNvSpPr>
              <a:spLocks noChangeShapeType="1"/>
            </p:cNvSpPr>
            <p:nvPr/>
          </p:nvSpPr>
          <p:spPr bwMode="auto">
            <a:xfrm flipH="1">
              <a:off x="6047" y="706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Line 378"/>
            <p:cNvSpPr>
              <a:spLocks noChangeShapeType="1"/>
            </p:cNvSpPr>
            <p:nvPr/>
          </p:nvSpPr>
          <p:spPr bwMode="auto">
            <a:xfrm flipH="1">
              <a:off x="6024" y="70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Line 377"/>
            <p:cNvSpPr>
              <a:spLocks noChangeShapeType="1"/>
            </p:cNvSpPr>
            <p:nvPr/>
          </p:nvSpPr>
          <p:spPr bwMode="auto">
            <a:xfrm flipH="1">
              <a:off x="6002" y="707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Line 376"/>
            <p:cNvSpPr>
              <a:spLocks noChangeShapeType="1"/>
            </p:cNvSpPr>
            <p:nvPr/>
          </p:nvSpPr>
          <p:spPr bwMode="auto">
            <a:xfrm flipH="1">
              <a:off x="5979" y="708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Line 375"/>
            <p:cNvSpPr>
              <a:spLocks noChangeShapeType="1"/>
            </p:cNvSpPr>
            <p:nvPr/>
          </p:nvSpPr>
          <p:spPr bwMode="auto">
            <a:xfrm flipH="1">
              <a:off x="5957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Line 374"/>
            <p:cNvSpPr>
              <a:spLocks noChangeShapeType="1"/>
            </p:cNvSpPr>
            <p:nvPr/>
          </p:nvSpPr>
          <p:spPr bwMode="auto">
            <a:xfrm flipH="1">
              <a:off x="5935" y="709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Line 373"/>
            <p:cNvSpPr>
              <a:spLocks noChangeShapeType="1"/>
            </p:cNvSpPr>
            <p:nvPr/>
          </p:nvSpPr>
          <p:spPr bwMode="auto">
            <a:xfrm flipH="1">
              <a:off x="5912" y="70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Line 372"/>
            <p:cNvSpPr>
              <a:spLocks noChangeShapeType="1"/>
            </p:cNvSpPr>
            <p:nvPr/>
          </p:nvSpPr>
          <p:spPr bwMode="auto">
            <a:xfrm flipH="1">
              <a:off x="5890" y="7101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Line 371"/>
            <p:cNvSpPr>
              <a:spLocks noChangeShapeType="1"/>
            </p:cNvSpPr>
            <p:nvPr/>
          </p:nvSpPr>
          <p:spPr bwMode="auto">
            <a:xfrm flipH="1">
              <a:off x="5867" y="7104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Line 370"/>
            <p:cNvSpPr>
              <a:spLocks noChangeShapeType="1"/>
            </p:cNvSpPr>
            <p:nvPr/>
          </p:nvSpPr>
          <p:spPr bwMode="auto">
            <a:xfrm flipH="1">
              <a:off x="5845" y="710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Line 369"/>
            <p:cNvSpPr>
              <a:spLocks noChangeShapeType="1"/>
            </p:cNvSpPr>
            <p:nvPr/>
          </p:nvSpPr>
          <p:spPr bwMode="auto">
            <a:xfrm flipH="1">
              <a:off x="5823" y="7111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Line 368"/>
            <p:cNvSpPr>
              <a:spLocks noChangeShapeType="1"/>
            </p:cNvSpPr>
            <p:nvPr/>
          </p:nvSpPr>
          <p:spPr bwMode="auto">
            <a:xfrm flipH="1">
              <a:off x="5797" y="711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Line 367"/>
            <p:cNvSpPr>
              <a:spLocks noChangeShapeType="1"/>
            </p:cNvSpPr>
            <p:nvPr/>
          </p:nvSpPr>
          <p:spPr bwMode="auto">
            <a:xfrm flipH="1">
              <a:off x="5775" y="711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Line 366"/>
            <p:cNvSpPr>
              <a:spLocks noChangeShapeType="1"/>
            </p:cNvSpPr>
            <p:nvPr/>
          </p:nvSpPr>
          <p:spPr bwMode="auto">
            <a:xfrm flipH="1">
              <a:off x="5752" y="712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365"/>
            <p:cNvSpPr>
              <a:spLocks/>
            </p:cNvSpPr>
            <p:nvPr/>
          </p:nvSpPr>
          <p:spPr bwMode="auto">
            <a:xfrm>
              <a:off x="5730" y="7123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3 w 16"/>
                <a:gd name="T3" fmla="*/ 4 h 4"/>
                <a:gd name="T4" fmla="*/ 0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Line 364"/>
            <p:cNvSpPr>
              <a:spLocks noChangeShapeType="1"/>
            </p:cNvSpPr>
            <p:nvPr/>
          </p:nvSpPr>
          <p:spPr bwMode="auto">
            <a:xfrm flipH="1">
              <a:off x="5707" y="712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Line 363"/>
            <p:cNvSpPr>
              <a:spLocks noChangeShapeType="1"/>
            </p:cNvSpPr>
            <p:nvPr/>
          </p:nvSpPr>
          <p:spPr bwMode="auto">
            <a:xfrm flipH="1">
              <a:off x="5685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Line 362"/>
            <p:cNvSpPr>
              <a:spLocks noChangeShapeType="1"/>
            </p:cNvSpPr>
            <p:nvPr/>
          </p:nvSpPr>
          <p:spPr bwMode="auto">
            <a:xfrm flipH="1">
              <a:off x="5663" y="7133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361"/>
            <p:cNvSpPr>
              <a:spLocks/>
            </p:cNvSpPr>
            <p:nvPr/>
          </p:nvSpPr>
          <p:spPr bwMode="auto">
            <a:xfrm>
              <a:off x="5637" y="7136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Line 360"/>
            <p:cNvSpPr>
              <a:spLocks noChangeShapeType="1"/>
            </p:cNvSpPr>
            <p:nvPr/>
          </p:nvSpPr>
          <p:spPr bwMode="auto">
            <a:xfrm flipH="1">
              <a:off x="5615" y="713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Line 359"/>
            <p:cNvSpPr>
              <a:spLocks noChangeShapeType="1"/>
            </p:cNvSpPr>
            <p:nvPr/>
          </p:nvSpPr>
          <p:spPr bwMode="auto">
            <a:xfrm flipH="1">
              <a:off x="5592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Line 358"/>
            <p:cNvSpPr>
              <a:spLocks noChangeShapeType="1"/>
            </p:cNvSpPr>
            <p:nvPr/>
          </p:nvSpPr>
          <p:spPr bwMode="auto">
            <a:xfrm flipH="1">
              <a:off x="5570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357"/>
            <p:cNvSpPr>
              <a:spLocks/>
            </p:cNvSpPr>
            <p:nvPr/>
          </p:nvSpPr>
          <p:spPr bwMode="auto">
            <a:xfrm>
              <a:off x="5548" y="714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3 w 12"/>
                <a:gd name="T3" fmla="*/ 3 h 3"/>
                <a:gd name="T4" fmla="*/ 0 w 1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Line 356"/>
            <p:cNvSpPr>
              <a:spLocks noChangeShapeType="1"/>
            </p:cNvSpPr>
            <p:nvPr/>
          </p:nvSpPr>
          <p:spPr bwMode="auto">
            <a:xfrm flipH="1">
              <a:off x="5525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Line 355"/>
            <p:cNvSpPr>
              <a:spLocks noChangeShapeType="1"/>
            </p:cNvSpPr>
            <p:nvPr/>
          </p:nvSpPr>
          <p:spPr bwMode="auto">
            <a:xfrm flipH="1">
              <a:off x="5500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Line 354"/>
            <p:cNvSpPr>
              <a:spLocks noChangeShapeType="1"/>
            </p:cNvSpPr>
            <p:nvPr/>
          </p:nvSpPr>
          <p:spPr bwMode="auto">
            <a:xfrm flipH="1">
              <a:off x="5477" y="714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353"/>
            <p:cNvSpPr>
              <a:spLocks/>
            </p:cNvSpPr>
            <p:nvPr/>
          </p:nvSpPr>
          <p:spPr bwMode="auto">
            <a:xfrm>
              <a:off x="5455" y="7149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Line 352"/>
            <p:cNvSpPr>
              <a:spLocks noChangeShapeType="1"/>
            </p:cNvSpPr>
            <p:nvPr/>
          </p:nvSpPr>
          <p:spPr bwMode="auto">
            <a:xfrm flipH="1">
              <a:off x="5432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Line 351"/>
            <p:cNvSpPr>
              <a:spLocks noChangeShapeType="1"/>
            </p:cNvSpPr>
            <p:nvPr/>
          </p:nvSpPr>
          <p:spPr bwMode="auto">
            <a:xfrm flipH="1">
              <a:off x="5410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Line 350"/>
            <p:cNvSpPr>
              <a:spLocks noChangeShapeType="1"/>
            </p:cNvSpPr>
            <p:nvPr/>
          </p:nvSpPr>
          <p:spPr bwMode="auto">
            <a:xfrm flipH="1">
              <a:off x="538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349"/>
            <p:cNvSpPr>
              <a:spLocks/>
            </p:cNvSpPr>
            <p:nvPr/>
          </p:nvSpPr>
          <p:spPr bwMode="auto">
            <a:xfrm>
              <a:off x="5362" y="7152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Line 348"/>
            <p:cNvSpPr>
              <a:spLocks noChangeShapeType="1"/>
            </p:cNvSpPr>
            <p:nvPr/>
          </p:nvSpPr>
          <p:spPr bwMode="auto">
            <a:xfrm flipH="1">
              <a:off x="5340" y="7155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Line 347"/>
            <p:cNvSpPr>
              <a:spLocks noChangeShapeType="1"/>
            </p:cNvSpPr>
            <p:nvPr/>
          </p:nvSpPr>
          <p:spPr bwMode="auto">
            <a:xfrm flipH="1">
              <a:off x="5317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Line 346"/>
            <p:cNvSpPr>
              <a:spLocks noChangeShapeType="1"/>
            </p:cNvSpPr>
            <p:nvPr/>
          </p:nvSpPr>
          <p:spPr bwMode="auto">
            <a:xfrm flipH="1">
              <a:off x="5295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45"/>
            <p:cNvSpPr>
              <a:spLocks/>
            </p:cNvSpPr>
            <p:nvPr/>
          </p:nvSpPr>
          <p:spPr bwMode="auto">
            <a:xfrm>
              <a:off x="5269" y="7155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Line 344"/>
            <p:cNvSpPr>
              <a:spLocks noChangeShapeType="1"/>
            </p:cNvSpPr>
            <p:nvPr/>
          </p:nvSpPr>
          <p:spPr bwMode="auto">
            <a:xfrm flipH="1">
              <a:off x="5247" y="7155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Line 343"/>
            <p:cNvSpPr>
              <a:spLocks noChangeShapeType="1"/>
            </p:cNvSpPr>
            <p:nvPr/>
          </p:nvSpPr>
          <p:spPr bwMode="auto">
            <a:xfrm flipH="1">
              <a:off x="5224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Line 342"/>
            <p:cNvSpPr>
              <a:spLocks noChangeShapeType="1"/>
            </p:cNvSpPr>
            <p:nvPr/>
          </p:nvSpPr>
          <p:spPr bwMode="auto">
            <a:xfrm flipH="1">
              <a:off x="5202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Line 341"/>
            <p:cNvSpPr>
              <a:spLocks noChangeShapeType="1"/>
            </p:cNvSpPr>
            <p:nvPr/>
          </p:nvSpPr>
          <p:spPr bwMode="auto">
            <a:xfrm flipH="1" flipV="1">
              <a:off x="5180" y="7152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Line 340"/>
            <p:cNvSpPr>
              <a:spLocks noChangeShapeType="1"/>
            </p:cNvSpPr>
            <p:nvPr/>
          </p:nvSpPr>
          <p:spPr bwMode="auto">
            <a:xfrm flipH="1">
              <a:off x="515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Line 339"/>
            <p:cNvSpPr>
              <a:spLocks noChangeShapeType="1"/>
            </p:cNvSpPr>
            <p:nvPr/>
          </p:nvSpPr>
          <p:spPr bwMode="auto">
            <a:xfrm flipH="1">
              <a:off x="5132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Line 338"/>
            <p:cNvSpPr>
              <a:spLocks noChangeShapeType="1"/>
            </p:cNvSpPr>
            <p:nvPr/>
          </p:nvSpPr>
          <p:spPr bwMode="auto">
            <a:xfrm flipH="1">
              <a:off x="5109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Line 337"/>
            <p:cNvSpPr>
              <a:spLocks noChangeShapeType="1"/>
            </p:cNvSpPr>
            <p:nvPr/>
          </p:nvSpPr>
          <p:spPr bwMode="auto">
            <a:xfrm flipH="1" flipV="1">
              <a:off x="5087" y="7149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Line 336"/>
            <p:cNvSpPr>
              <a:spLocks noChangeShapeType="1"/>
            </p:cNvSpPr>
            <p:nvPr/>
          </p:nvSpPr>
          <p:spPr bwMode="auto">
            <a:xfrm flipH="1">
              <a:off x="5065" y="7149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Line 335"/>
            <p:cNvSpPr>
              <a:spLocks noChangeShapeType="1"/>
            </p:cNvSpPr>
            <p:nvPr/>
          </p:nvSpPr>
          <p:spPr bwMode="auto">
            <a:xfrm flipH="1" flipV="1">
              <a:off x="5039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Line 334"/>
            <p:cNvSpPr>
              <a:spLocks noChangeShapeType="1"/>
            </p:cNvSpPr>
            <p:nvPr/>
          </p:nvSpPr>
          <p:spPr bwMode="auto">
            <a:xfrm flipH="1">
              <a:off x="5017" y="714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Line 333"/>
            <p:cNvSpPr>
              <a:spLocks noChangeShapeType="1"/>
            </p:cNvSpPr>
            <p:nvPr/>
          </p:nvSpPr>
          <p:spPr bwMode="auto">
            <a:xfrm flipH="1">
              <a:off x="4994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Line 332"/>
            <p:cNvSpPr>
              <a:spLocks noChangeShapeType="1"/>
            </p:cNvSpPr>
            <p:nvPr/>
          </p:nvSpPr>
          <p:spPr bwMode="auto">
            <a:xfrm flipH="1">
              <a:off x="4972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Line 331"/>
            <p:cNvSpPr>
              <a:spLocks noChangeShapeType="1"/>
            </p:cNvSpPr>
            <p:nvPr/>
          </p:nvSpPr>
          <p:spPr bwMode="auto">
            <a:xfrm flipH="1" flipV="1">
              <a:off x="4949" y="713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Line 330"/>
            <p:cNvSpPr>
              <a:spLocks noChangeShapeType="1"/>
            </p:cNvSpPr>
            <p:nvPr/>
          </p:nvSpPr>
          <p:spPr bwMode="auto">
            <a:xfrm flipH="1">
              <a:off x="4924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Line 329"/>
            <p:cNvSpPr>
              <a:spLocks noChangeShapeType="1"/>
            </p:cNvSpPr>
            <p:nvPr/>
          </p:nvSpPr>
          <p:spPr bwMode="auto">
            <a:xfrm flipH="1">
              <a:off x="4901" y="713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Line 328"/>
            <p:cNvSpPr>
              <a:spLocks noChangeShapeType="1"/>
            </p:cNvSpPr>
            <p:nvPr/>
          </p:nvSpPr>
          <p:spPr bwMode="auto">
            <a:xfrm flipH="1" flipV="1">
              <a:off x="4879" y="713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Line 327"/>
            <p:cNvSpPr>
              <a:spLocks noChangeShapeType="1"/>
            </p:cNvSpPr>
            <p:nvPr/>
          </p:nvSpPr>
          <p:spPr bwMode="auto">
            <a:xfrm flipH="1" flipV="1">
              <a:off x="4857" y="713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Line 326"/>
            <p:cNvSpPr>
              <a:spLocks noChangeShapeType="1"/>
            </p:cNvSpPr>
            <p:nvPr/>
          </p:nvSpPr>
          <p:spPr bwMode="auto">
            <a:xfrm flipH="1">
              <a:off x="4834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Line 325"/>
            <p:cNvSpPr>
              <a:spLocks noChangeShapeType="1"/>
            </p:cNvSpPr>
            <p:nvPr/>
          </p:nvSpPr>
          <p:spPr bwMode="auto">
            <a:xfrm flipH="1">
              <a:off x="4812" y="7127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Line 324"/>
            <p:cNvSpPr>
              <a:spLocks noChangeShapeType="1"/>
            </p:cNvSpPr>
            <p:nvPr/>
          </p:nvSpPr>
          <p:spPr bwMode="auto">
            <a:xfrm flipH="1">
              <a:off x="4786" y="7123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Line 323"/>
            <p:cNvSpPr>
              <a:spLocks noChangeShapeType="1"/>
            </p:cNvSpPr>
            <p:nvPr/>
          </p:nvSpPr>
          <p:spPr bwMode="auto">
            <a:xfrm flipH="1">
              <a:off x="4764" y="7120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Line 322"/>
            <p:cNvSpPr>
              <a:spLocks noChangeShapeType="1"/>
            </p:cNvSpPr>
            <p:nvPr/>
          </p:nvSpPr>
          <p:spPr bwMode="auto">
            <a:xfrm flipH="1">
              <a:off x="4741" y="7117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21"/>
            <p:cNvSpPr>
              <a:spLocks/>
            </p:cNvSpPr>
            <p:nvPr/>
          </p:nvSpPr>
          <p:spPr bwMode="auto">
            <a:xfrm>
              <a:off x="4719" y="7114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Line 320"/>
            <p:cNvSpPr>
              <a:spLocks noChangeShapeType="1"/>
            </p:cNvSpPr>
            <p:nvPr/>
          </p:nvSpPr>
          <p:spPr bwMode="auto">
            <a:xfrm flipH="1" flipV="1">
              <a:off x="4697" y="7107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Line 319"/>
            <p:cNvSpPr>
              <a:spLocks noChangeShapeType="1"/>
            </p:cNvSpPr>
            <p:nvPr/>
          </p:nvSpPr>
          <p:spPr bwMode="auto">
            <a:xfrm flipH="1" flipV="1">
              <a:off x="4674" y="71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Line 318"/>
            <p:cNvSpPr>
              <a:spLocks noChangeShapeType="1"/>
            </p:cNvSpPr>
            <p:nvPr/>
          </p:nvSpPr>
          <p:spPr bwMode="auto">
            <a:xfrm flipH="1" flipV="1">
              <a:off x="4652" y="710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17"/>
            <p:cNvSpPr>
              <a:spLocks/>
            </p:cNvSpPr>
            <p:nvPr/>
          </p:nvSpPr>
          <p:spPr bwMode="auto">
            <a:xfrm>
              <a:off x="4629" y="7098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Line 316"/>
            <p:cNvSpPr>
              <a:spLocks noChangeShapeType="1"/>
            </p:cNvSpPr>
            <p:nvPr/>
          </p:nvSpPr>
          <p:spPr bwMode="auto">
            <a:xfrm flipH="1">
              <a:off x="4607" y="709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Line 315"/>
            <p:cNvSpPr>
              <a:spLocks noChangeShapeType="1"/>
            </p:cNvSpPr>
            <p:nvPr/>
          </p:nvSpPr>
          <p:spPr bwMode="auto">
            <a:xfrm flipH="1" flipV="1">
              <a:off x="4585" y="7088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Line 314"/>
            <p:cNvSpPr>
              <a:spLocks noChangeShapeType="1"/>
            </p:cNvSpPr>
            <p:nvPr/>
          </p:nvSpPr>
          <p:spPr bwMode="auto">
            <a:xfrm flipH="1" flipV="1">
              <a:off x="4559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13"/>
            <p:cNvSpPr>
              <a:spLocks/>
            </p:cNvSpPr>
            <p:nvPr/>
          </p:nvSpPr>
          <p:spPr bwMode="auto">
            <a:xfrm>
              <a:off x="4537" y="7079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6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Line 312"/>
            <p:cNvSpPr>
              <a:spLocks noChangeShapeType="1"/>
            </p:cNvSpPr>
            <p:nvPr/>
          </p:nvSpPr>
          <p:spPr bwMode="auto">
            <a:xfrm flipH="1" flipV="1">
              <a:off x="4514" y="7075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Line 311"/>
            <p:cNvSpPr>
              <a:spLocks noChangeShapeType="1"/>
            </p:cNvSpPr>
            <p:nvPr/>
          </p:nvSpPr>
          <p:spPr bwMode="auto">
            <a:xfrm flipH="1" flipV="1">
              <a:off x="4492" y="706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Line 310"/>
            <p:cNvSpPr>
              <a:spLocks noChangeShapeType="1"/>
            </p:cNvSpPr>
            <p:nvPr/>
          </p:nvSpPr>
          <p:spPr bwMode="auto">
            <a:xfrm flipH="1" flipV="1">
              <a:off x="4470" y="706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09"/>
            <p:cNvSpPr>
              <a:spLocks/>
            </p:cNvSpPr>
            <p:nvPr/>
          </p:nvSpPr>
          <p:spPr bwMode="auto">
            <a:xfrm>
              <a:off x="4447" y="7059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4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Line 308"/>
            <p:cNvSpPr>
              <a:spLocks noChangeShapeType="1"/>
            </p:cNvSpPr>
            <p:nvPr/>
          </p:nvSpPr>
          <p:spPr bwMode="auto">
            <a:xfrm flipH="1" flipV="1">
              <a:off x="4425" y="705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Line 307"/>
            <p:cNvSpPr>
              <a:spLocks noChangeShapeType="1"/>
            </p:cNvSpPr>
            <p:nvPr/>
          </p:nvSpPr>
          <p:spPr bwMode="auto">
            <a:xfrm flipH="1" flipV="1">
              <a:off x="4402" y="705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Line 306"/>
            <p:cNvSpPr>
              <a:spLocks noChangeShapeType="1"/>
            </p:cNvSpPr>
            <p:nvPr/>
          </p:nvSpPr>
          <p:spPr bwMode="auto">
            <a:xfrm flipH="1" flipV="1">
              <a:off x="4380" y="7043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05"/>
            <p:cNvSpPr>
              <a:spLocks/>
            </p:cNvSpPr>
            <p:nvPr/>
          </p:nvSpPr>
          <p:spPr bwMode="auto">
            <a:xfrm>
              <a:off x="4358" y="7037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9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Line 304"/>
            <p:cNvSpPr>
              <a:spLocks noChangeShapeType="1"/>
            </p:cNvSpPr>
            <p:nvPr/>
          </p:nvSpPr>
          <p:spPr bwMode="auto">
            <a:xfrm flipH="1" flipV="1">
              <a:off x="4335" y="7031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Line 303"/>
            <p:cNvSpPr>
              <a:spLocks noChangeShapeType="1"/>
            </p:cNvSpPr>
            <p:nvPr/>
          </p:nvSpPr>
          <p:spPr bwMode="auto">
            <a:xfrm flipH="1" flipV="1">
              <a:off x="4313" y="7024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Line 302"/>
            <p:cNvSpPr>
              <a:spLocks noChangeShapeType="1"/>
            </p:cNvSpPr>
            <p:nvPr/>
          </p:nvSpPr>
          <p:spPr bwMode="auto">
            <a:xfrm flipH="1" flipV="1">
              <a:off x="4290" y="702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01"/>
            <p:cNvSpPr>
              <a:spLocks/>
            </p:cNvSpPr>
            <p:nvPr/>
          </p:nvSpPr>
          <p:spPr bwMode="auto">
            <a:xfrm>
              <a:off x="4268" y="70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Line 300"/>
            <p:cNvSpPr>
              <a:spLocks noChangeShapeType="1"/>
            </p:cNvSpPr>
            <p:nvPr/>
          </p:nvSpPr>
          <p:spPr bwMode="auto">
            <a:xfrm flipH="1" flipV="1">
              <a:off x="4249" y="70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Line 299"/>
            <p:cNvSpPr>
              <a:spLocks noChangeShapeType="1"/>
            </p:cNvSpPr>
            <p:nvPr/>
          </p:nvSpPr>
          <p:spPr bwMode="auto">
            <a:xfrm flipH="1" flipV="1">
              <a:off x="4226" y="69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Line 298"/>
            <p:cNvSpPr>
              <a:spLocks noChangeShapeType="1"/>
            </p:cNvSpPr>
            <p:nvPr/>
          </p:nvSpPr>
          <p:spPr bwMode="auto">
            <a:xfrm flipH="1" flipV="1">
              <a:off x="4204" y="699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Line 297"/>
            <p:cNvSpPr>
              <a:spLocks noChangeShapeType="1"/>
            </p:cNvSpPr>
            <p:nvPr/>
          </p:nvSpPr>
          <p:spPr bwMode="auto">
            <a:xfrm flipH="1" flipV="1">
              <a:off x="4182" y="698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Line 296"/>
            <p:cNvSpPr>
              <a:spLocks noChangeShapeType="1"/>
            </p:cNvSpPr>
            <p:nvPr/>
          </p:nvSpPr>
          <p:spPr bwMode="auto">
            <a:xfrm flipH="1" flipV="1">
              <a:off x="4159" y="697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Line 295"/>
            <p:cNvSpPr>
              <a:spLocks noChangeShapeType="1"/>
            </p:cNvSpPr>
            <p:nvPr/>
          </p:nvSpPr>
          <p:spPr bwMode="auto">
            <a:xfrm flipH="1" flipV="1">
              <a:off x="4137" y="697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Line 294"/>
            <p:cNvSpPr>
              <a:spLocks noChangeShapeType="1"/>
            </p:cNvSpPr>
            <p:nvPr/>
          </p:nvSpPr>
          <p:spPr bwMode="auto">
            <a:xfrm flipH="1" flipV="1">
              <a:off x="4114" y="696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Line 293"/>
            <p:cNvSpPr>
              <a:spLocks noChangeShapeType="1"/>
            </p:cNvSpPr>
            <p:nvPr/>
          </p:nvSpPr>
          <p:spPr bwMode="auto">
            <a:xfrm flipH="1" flipV="1">
              <a:off x="4095" y="695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Line 292"/>
            <p:cNvSpPr>
              <a:spLocks noChangeShapeType="1"/>
            </p:cNvSpPr>
            <p:nvPr/>
          </p:nvSpPr>
          <p:spPr bwMode="auto">
            <a:xfrm flipH="1" flipV="1">
              <a:off x="4073" y="695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Line 291"/>
            <p:cNvSpPr>
              <a:spLocks noChangeShapeType="1"/>
            </p:cNvSpPr>
            <p:nvPr/>
          </p:nvSpPr>
          <p:spPr bwMode="auto">
            <a:xfrm flipH="1" flipV="1">
              <a:off x="4050" y="694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Line 290"/>
            <p:cNvSpPr>
              <a:spLocks noChangeShapeType="1"/>
            </p:cNvSpPr>
            <p:nvPr/>
          </p:nvSpPr>
          <p:spPr bwMode="auto">
            <a:xfrm flipH="1" flipV="1">
              <a:off x="4028" y="693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Line 289"/>
            <p:cNvSpPr>
              <a:spLocks noChangeShapeType="1"/>
            </p:cNvSpPr>
            <p:nvPr/>
          </p:nvSpPr>
          <p:spPr bwMode="auto">
            <a:xfrm flipH="1" flipV="1">
              <a:off x="4006" y="6925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Line 288"/>
            <p:cNvSpPr>
              <a:spLocks noChangeShapeType="1"/>
            </p:cNvSpPr>
            <p:nvPr/>
          </p:nvSpPr>
          <p:spPr bwMode="auto">
            <a:xfrm flipH="1" flipV="1">
              <a:off x="3987" y="6919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Line 287"/>
            <p:cNvSpPr>
              <a:spLocks noChangeShapeType="1"/>
            </p:cNvSpPr>
            <p:nvPr/>
          </p:nvSpPr>
          <p:spPr bwMode="auto">
            <a:xfrm flipH="1" flipV="1">
              <a:off x="3964" y="690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286"/>
            <p:cNvSpPr>
              <a:spLocks/>
            </p:cNvSpPr>
            <p:nvPr/>
          </p:nvSpPr>
          <p:spPr bwMode="auto">
            <a:xfrm>
              <a:off x="3942" y="6903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3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Line 285"/>
            <p:cNvSpPr>
              <a:spLocks noChangeShapeType="1"/>
            </p:cNvSpPr>
            <p:nvPr/>
          </p:nvSpPr>
          <p:spPr bwMode="auto">
            <a:xfrm flipH="1" flipV="1">
              <a:off x="3923" y="689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Line 284"/>
            <p:cNvSpPr>
              <a:spLocks noChangeShapeType="1"/>
            </p:cNvSpPr>
            <p:nvPr/>
          </p:nvSpPr>
          <p:spPr bwMode="auto">
            <a:xfrm flipH="1" flipV="1">
              <a:off x="3900" y="688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Line 283"/>
            <p:cNvSpPr>
              <a:spLocks noChangeShapeType="1"/>
            </p:cNvSpPr>
            <p:nvPr/>
          </p:nvSpPr>
          <p:spPr bwMode="auto">
            <a:xfrm flipH="1" flipV="1">
              <a:off x="3878" y="687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2" name="Freeform 282"/>
            <p:cNvSpPr>
              <a:spLocks/>
            </p:cNvSpPr>
            <p:nvPr/>
          </p:nvSpPr>
          <p:spPr bwMode="auto">
            <a:xfrm>
              <a:off x="3859" y="6867"/>
              <a:ext cx="12" cy="4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4 h 4"/>
                <a:gd name="T4" fmla="*/ 0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3" name="Line 281"/>
            <p:cNvSpPr>
              <a:spLocks noChangeShapeType="1"/>
            </p:cNvSpPr>
            <p:nvPr/>
          </p:nvSpPr>
          <p:spPr bwMode="auto">
            <a:xfrm flipH="1" flipV="1">
              <a:off x="3836" y="685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Line 280"/>
            <p:cNvSpPr>
              <a:spLocks noChangeShapeType="1"/>
            </p:cNvSpPr>
            <p:nvPr/>
          </p:nvSpPr>
          <p:spPr bwMode="auto">
            <a:xfrm flipH="1" flipV="1">
              <a:off x="3814" y="684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5" name="Line 279"/>
            <p:cNvSpPr>
              <a:spLocks noChangeShapeType="1"/>
            </p:cNvSpPr>
            <p:nvPr/>
          </p:nvSpPr>
          <p:spPr bwMode="auto">
            <a:xfrm flipH="1" flipV="1">
              <a:off x="3795" y="6839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6" name="Line 278"/>
            <p:cNvSpPr>
              <a:spLocks noChangeShapeType="1"/>
            </p:cNvSpPr>
            <p:nvPr/>
          </p:nvSpPr>
          <p:spPr bwMode="auto">
            <a:xfrm flipH="1" flipV="1">
              <a:off x="3772" y="682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Line 277"/>
            <p:cNvSpPr>
              <a:spLocks noChangeShapeType="1"/>
            </p:cNvSpPr>
            <p:nvPr/>
          </p:nvSpPr>
          <p:spPr bwMode="auto">
            <a:xfrm flipH="1" flipV="1">
              <a:off x="3753" y="681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Line 276"/>
            <p:cNvSpPr>
              <a:spLocks noChangeShapeType="1"/>
            </p:cNvSpPr>
            <p:nvPr/>
          </p:nvSpPr>
          <p:spPr bwMode="auto">
            <a:xfrm flipH="1" flipV="1">
              <a:off x="3731" y="681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Line 275"/>
            <p:cNvSpPr>
              <a:spLocks noChangeShapeType="1"/>
            </p:cNvSpPr>
            <p:nvPr/>
          </p:nvSpPr>
          <p:spPr bwMode="auto">
            <a:xfrm flipH="1" flipV="1">
              <a:off x="3711" y="680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Line 274"/>
            <p:cNvSpPr>
              <a:spLocks noChangeShapeType="1"/>
            </p:cNvSpPr>
            <p:nvPr/>
          </p:nvSpPr>
          <p:spPr bwMode="auto">
            <a:xfrm flipH="1" flipV="1">
              <a:off x="3689" y="679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Line 273"/>
            <p:cNvSpPr>
              <a:spLocks noChangeShapeType="1"/>
            </p:cNvSpPr>
            <p:nvPr/>
          </p:nvSpPr>
          <p:spPr bwMode="auto">
            <a:xfrm flipH="1" flipV="1">
              <a:off x="3670" y="678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Line 272"/>
            <p:cNvSpPr>
              <a:spLocks noChangeShapeType="1"/>
            </p:cNvSpPr>
            <p:nvPr/>
          </p:nvSpPr>
          <p:spPr bwMode="auto">
            <a:xfrm flipH="1" flipV="1">
              <a:off x="3647" y="676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Line 271"/>
            <p:cNvSpPr>
              <a:spLocks noChangeShapeType="1"/>
            </p:cNvSpPr>
            <p:nvPr/>
          </p:nvSpPr>
          <p:spPr bwMode="auto">
            <a:xfrm flipH="1" flipV="1">
              <a:off x="3628" y="675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Line 270"/>
            <p:cNvSpPr>
              <a:spLocks noChangeShapeType="1"/>
            </p:cNvSpPr>
            <p:nvPr/>
          </p:nvSpPr>
          <p:spPr bwMode="auto">
            <a:xfrm flipH="1" flipV="1">
              <a:off x="3606" y="674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Line 269"/>
            <p:cNvSpPr>
              <a:spLocks noChangeShapeType="1"/>
            </p:cNvSpPr>
            <p:nvPr/>
          </p:nvSpPr>
          <p:spPr bwMode="auto">
            <a:xfrm flipH="1" flipV="1">
              <a:off x="3587" y="6736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Line 268"/>
            <p:cNvSpPr>
              <a:spLocks noChangeShapeType="1"/>
            </p:cNvSpPr>
            <p:nvPr/>
          </p:nvSpPr>
          <p:spPr bwMode="auto">
            <a:xfrm flipH="1" flipV="1">
              <a:off x="3567" y="672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267"/>
            <p:cNvSpPr>
              <a:spLocks/>
            </p:cNvSpPr>
            <p:nvPr/>
          </p:nvSpPr>
          <p:spPr bwMode="auto">
            <a:xfrm>
              <a:off x="3545" y="6717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3 w 13"/>
                <a:gd name="T3" fmla="*/ 0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Line 266"/>
            <p:cNvSpPr>
              <a:spLocks noChangeShapeType="1"/>
            </p:cNvSpPr>
            <p:nvPr/>
          </p:nvSpPr>
          <p:spPr bwMode="auto">
            <a:xfrm flipH="1" flipV="1">
              <a:off x="3526" y="670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Line 265"/>
            <p:cNvSpPr>
              <a:spLocks noChangeShapeType="1"/>
            </p:cNvSpPr>
            <p:nvPr/>
          </p:nvSpPr>
          <p:spPr bwMode="auto">
            <a:xfrm flipH="1" flipV="1">
              <a:off x="3507" y="669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Line 264"/>
            <p:cNvSpPr>
              <a:spLocks noChangeShapeType="1"/>
            </p:cNvSpPr>
            <p:nvPr/>
          </p:nvSpPr>
          <p:spPr bwMode="auto">
            <a:xfrm flipH="1" flipV="1">
              <a:off x="3484" y="668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263"/>
            <p:cNvSpPr>
              <a:spLocks/>
            </p:cNvSpPr>
            <p:nvPr/>
          </p:nvSpPr>
          <p:spPr bwMode="auto">
            <a:xfrm>
              <a:off x="3465" y="66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Line 262"/>
            <p:cNvSpPr>
              <a:spLocks noChangeShapeType="1"/>
            </p:cNvSpPr>
            <p:nvPr/>
          </p:nvSpPr>
          <p:spPr bwMode="auto">
            <a:xfrm flipH="1" flipV="1">
              <a:off x="3446" y="665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Line 261"/>
            <p:cNvSpPr>
              <a:spLocks noChangeShapeType="1"/>
            </p:cNvSpPr>
            <p:nvPr/>
          </p:nvSpPr>
          <p:spPr bwMode="auto">
            <a:xfrm flipH="1" flipV="1">
              <a:off x="3427" y="66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Line 260"/>
            <p:cNvSpPr>
              <a:spLocks noChangeShapeType="1"/>
            </p:cNvSpPr>
            <p:nvPr/>
          </p:nvSpPr>
          <p:spPr bwMode="auto">
            <a:xfrm flipH="1" flipV="1">
              <a:off x="3408" y="6634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Line 259"/>
            <p:cNvSpPr>
              <a:spLocks noChangeShapeType="1"/>
            </p:cNvSpPr>
            <p:nvPr/>
          </p:nvSpPr>
          <p:spPr bwMode="auto">
            <a:xfrm flipH="1" flipV="1">
              <a:off x="3385" y="662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Line 258"/>
            <p:cNvSpPr>
              <a:spLocks noChangeShapeType="1"/>
            </p:cNvSpPr>
            <p:nvPr/>
          </p:nvSpPr>
          <p:spPr bwMode="auto">
            <a:xfrm flipH="1" flipV="1">
              <a:off x="3366" y="661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Line 257"/>
            <p:cNvSpPr>
              <a:spLocks noChangeShapeType="1"/>
            </p:cNvSpPr>
            <p:nvPr/>
          </p:nvSpPr>
          <p:spPr bwMode="auto">
            <a:xfrm flipH="1" flipV="1">
              <a:off x="3347" y="65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Line 256"/>
            <p:cNvSpPr>
              <a:spLocks noChangeShapeType="1"/>
            </p:cNvSpPr>
            <p:nvPr/>
          </p:nvSpPr>
          <p:spPr bwMode="auto">
            <a:xfrm flipH="1" flipV="1">
              <a:off x="3328" y="6586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Line 255"/>
            <p:cNvSpPr>
              <a:spLocks noChangeShapeType="1"/>
            </p:cNvSpPr>
            <p:nvPr/>
          </p:nvSpPr>
          <p:spPr bwMode="auto">
            <a:xfrm flipH="1" flipV="1">
              <a:off x="3308" y="6573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Line 254"/>
            <p:cNvSpPr>
              <a:spLocks noChangeShapeType="1"/>
            </p:cNvSpPr>
            <p:nvPr/>
          </p:nvSpPr>
          <p:spPr bwMode="auto">
            <a:xfrm flipH="1" flipV="1">
              <a:off x="3289" y="656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Line 253"/>
            <p:cNvSpPr>
              <a:spLocks noChangeShapeType="1"/>
            </p:cNvSpPr>
            <p:nvPr/>
          </p:nvSpPr>
          <p:spPr bwMode="auto">
            <a:xfrm flipH="1" flipV="1">
              <a:off x="3270" y="654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Line 252"/>
            <p:cNvSpPr>
              <a:spLocks noChangeShapeType="1"/>
            </p:cNvSpPr>
            <p:nvPr/>
          </p:nvSpPr>
          <p:spPr bwMode="auto">
            <a:xfrm flipH="1" flipV="1">
              <a:off x="3251" y="653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Line 251"/>
            <p:cNvSpPr>
              <a:spLocks noChangeShapeType="1"/>
            </p:cNvSpPr>
            <p:nvPr/>
          </p:nvSpPr>
          <p:spPr bwMode="auto">
            <a:xfrm flipH="1" flipV="1">
              <a:off x="3232" y="652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Line 250"/>
            <p:cNvSpPr>
              <a:spLocks noChangeShapeType="1"/>
            </p:cNvSpPr>
            <p:nvPr/>
          </p:nvSpPr>
          <p:spPr bwMode="auto">
            <a:xfrm flipH="1" flipV="1">
              <a:off x="3212" y="650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Line 249"/>
            <p:cNvSpPr>
              <a:spLocks noChangeShapeType="1"/>
            </p:cNvSpPr>
            <p:nvPr/>
          </p:nvSpPr>
          <p:spPr bwMode="auto">
            <a:xfrm flipH="1" flipV="1">
              <a:off x="3193" y="649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48"/>
            <p:cNvSpPr>
              <a:spLocks/>
            </p:cNvSpPr>
            <p:nvPr/>
          </p:nvSpPr>
          <p:spPr bwMode="auto">
            <a:xfrm>
              <a:off x="3174" y="6483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4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Line 247"/>
            <p:cNvSpPr>
              <a:spLocks noChangeShapeType="1"/>
            </p:cNvSpPr>
            <p:nvPr/>
          </p:nvSpPr>
          <p:spPr bwMode="auto">
            <a:xfrm flipH="1" flipV="1">
              <a:off x="3158" y="6471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Line 246"/>
            <p:cNvSpPr>
              <a:spLocks noChangeShapeType="1"/>
            </p:cNvSpPr>
            <p:nvPr/>
          </p:nvSpPr>
          <p:spPr bwMode="auto">
            <a:xfrm flipH="1" flipV="1">
              <a:off x="3139" y="6458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Line 245"/>
            <p:cNvSpPr>
              <a:spLocks noChangeShapeType="1"/>
            </p:cNvSpPr>
            <p:nvPr/>
          </p:nvSpPr>
          <p:spPr bwMode="auto">
            <a:xfrm flipH="1" flipV="1">
              <a:off x="3120" y="644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44"/>
            <p:cNvSpPr>
              <a:spLocks/>
            </p:cNvSpPr>
            <p:nvPr/>
          </p:nvSpPr>
          <p:spPr bwMode="auto">
            <a:xfrm>
              <a:off x="3100" y="642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Line 243"/>
            <p:cNvSpPr>
              <a:spLocks noChangeShapeType="1"/>
            </p:cNvSpPr>
            <p:nvPr/>
          </p:nvSpPr>
          <p:spPr bwMode="auto">
            <a:xfrm flipH="1" flipV="1">
              <a:off x="3081" y="641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Line 242"/>
            <p:cNvSpPr>
              <a:spLocks noChangeShapeType="1"/>
            </p:cNvSpPr>
            <p:nvPr/>
          </p:nvSpPr>
          <p:spPr bwMode="auto">
            <a:xfrm flipH="1" flipV="1">
              <a:off x="3065" y="640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Line 241"/>
            <p:cNvSpPr>
              <a:spLocks noChangeShapeType="1"/>
            </p:cNvSpPr>
            <p:nvPr/>
          </p:nvSpPr>
          <p:spPr bwMode="auto">
            <a:xfrm flipH="1" flipV="1">
              <a:off x="3046" y="638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Line 240"/>
            <p:cNvSpPr>
              <a:spLocks noChangeShapeType="1"/>
            </p:cNvSpPr>
            <p:nvPr/>
          </p:nvSpPr>
          <p:spPr bwMode="auto">
            <a:xfrm flipH="1" flipV="1">
              <a:off x="3027" y="637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Line 239"/>
            <p:cNvSpPr>
              <a:spLocks noChangeShapeType="1"/>
            </p:cNvSpPr>
            <p:nvPr/>
          </p:nvSpPr>
          <p:spPr bwMode="auto">
            <a:xfrm flipH="1" flipV="1">
              <a:off x="3011" y="6359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Line 238"/>
            <p:cNvSpPr>
              <a:spLocks noChangeShapeType="1"/>
            </p:cNvSpPr>
            <p:nvPr/>
          </p:nvSpPr>
          <p:spPr bwMode="auto">
            <a:xfrm flipH="1" flipV="1">
              <a:off x="2992" y="6343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Line 237"/>
            <p:cNvSpPr>
              <a:spLocks noChangeShapeType="1"/>
            </p:cNvSpPr>
            <p:nvPr/>
          </p:nvSpPr>
          <p:spPr bwMode="auto">
            <a:xfrm flipH="1" flipV="1">
              <a:off x="2976" y="63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Line 236"/>
            <p:cNvSpPr>
              <a:spLocks noChangeShapeType="1"/>
            </p:cNvSpPr>
            <p:nvPr/>
          </p:nvSpPr>
          <p:spPr bwMode="auto">
            <a:xfrm flipH="1" flipV="1">
              <a:off x="2957" y="631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Line 235"/>
            <p:cNvSpPr>
              <a:spLocks noChangeShapeType="1"/>
            </p:cNvSpPr>
            <p:nvPr/>
          </p:nvSpPr>
          <p:spPr bwMode="auto">
            <a:xfrm flipH="1" flipV="1">
              <a:off x="2937" y="630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Line 234"/>
            <p:cNvSpPr>
              <a:spLocks noChangeShapeType="1"/>
            </p:cNvSpPr>
            <p:nvPr/>
          </p:nvSpPr>
          <p:spPr bwMode="auto">
            <a:xfrm flipH="1" flipV="1">
              <a:off x="2921" y="628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33"/>
            <p:cNvSpPr>
              <a:spLocks/>
            </p:cNvSpPr>
            <p:nvPr/>
          </p:nvSpPr>
          <p:spPr bwMode="auto">
            <a:xfrm>
              <a:off x="2902" y="62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Line 232"/>
            <p:cNvSpPr>
              <a:spLocks noChangeShapeType="1"/>
            </p:cNvSpPr>
            <p:nvPr/>
          </p:nvSpPr>
          <p:spPr bwMode="auto">
            <a:xfrm flipH="1" flipV="1">
              <a:off x="2886" y="625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Line 231"/>
            <p:cNvSpPr>
              <a:spLocks noChangeShapeType="1"/>
            </p:cNvSpPr>
            <p:nvPr/>
          </p:nvSpPr>
          <p:spPr bwMode="auto">
            <a:xfrm flipH="1" flipV="1">
              <a:off x="2870" y="624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Line 230"/>
            <p:cNvSpPr>
              <a:spLocks noChangeShapeType="1"/>
            </p:cNvSpPr>
            <p:nvPr/>
          </p:nvSpPr>
          <p:spPr bwMode="auto">
            <a:xfrm flipH="1" flipV="1">
              <a:off x="2851" y="6224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29"/>
            <p:cNvSpPr>
              <a:spLocks/>
            </p:cNvSpPr>
            <p:nvPr/>
          </p:nvSpPr>
          <p:spPr bwMode="auto">
            <a:xfrm>
              <a:off x="2835" y="6208"/>
              <a:ext cx="10" cy="10"/>
            </a:xfrm>
            <a:custGeom>
              <a:avLst/>
              <a:gdLst>
                <a:gd name="T0" fmla="*/ 10 w 10"/>
                <a:gd name="T1" fmla="*/ 10 h 10"/>
                <a:gd name="T2" fmla="*/ 3 w 10"/>
                <a:gd name="T3" fmla="*/ 3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Line 228"/>
            <p:cNvSpPr>
              <a:spLocks noChangeShapeType="1"/>
            </p:cNvSpPr>
            <p:nvPr/>
          </p:nvSpPr>
          <p:spPr bwMode="auto">
            <a:xfrm flipH="1" flipV="1">
              <a:off x="2819" y="61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Line 227"/>
            <p:cNvSpPr>
              <a:spLocks noChangeShapeType="1"/>
            </p:cNvSpPr>
            <p:nvPr/>
          </p:nvSpPr>
          <p:spPr bwMode="auto">
            <a:xfrm flipH="1" flipV="1">
              <a:off x="2800" y="617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Line 226"/>
            <p:cNvSpPr>
              <a:spLocks noChangeShapeType="1"/>
            </p:cNvSpPr>
            <p:nvPr/>
          </p:nvSpPr>
          <p:spPr bwMode="auto">
            <a:xfrm flipH="1" flipV="1">
              <a:off x="2784" y="616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25"/>
            <p:cNvSpPr>
              <a:spLocks/>
            </p:cNvSpPr>
            <p:nvPr/>
          </p:nvSpPr>
          <p:spPr bwMode="auto">
            <a:xfrm>
              <a:off x="2768" y="6144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6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Line 224"/>
            <p:cNvSpPr>
              <a:spLocks noChangeShapeType="1"/>
            </p:cNvSpPr>
            <p:nvPr/>
          </p:nvSpPr>
          <p:spPr bwMode="auto">
            <a:xfrm flipH="1" flipV="1">
              <a:off x="2752" y="61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Line 223"/>
            <p:cNvSpPr>
              <a:spLocks noChangeShapeType="1"/>
            </p:cNvSpPr>
            <p:nvPr/>
          </p:nvSpPr>
          <p:spPr bwMode="auto">
            <a:xfrm flipH="1" flipV="1">
              <a:off x="2736" y="611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Line 222"/>
            <p:cNvSpPr>
              <a:spLocks noChangeShapeType="1"/>
            </p:cNvSpPr>
            <p:nvPr/>
          </p:nvSpPr>
          <p:spPr bwMode="auto">
            <a:xfrm flipH="1" flipV="1">
              <a:off x="2717" y="6096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Line 221"/>
            <p:cNvSpPr>
              <a:spLocks noChangeShapeType="1"/>
            </p:cNvSpPr>
            <p:nvPr/>
          </p:nvSpPr>
          <p:spPr bwMode="auto">
            <a:xfrm flipH="1" flipV="1">
              <a:off x="2701" y="6080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Line 220"/>
            <p:cNvSpPr>
              <a:spLocks noChangeShapeType="1"/>
            </p:cNvSpPr>
            <p:nvPr/>
          </p:nvSpPr>
          <p:spPr bwMode="auto">
            <a:xfrm flipH="1" flipV="1">
              <a:off x="2685" y="6064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Line 219"/>
            <p:cNvSpPr>
              <a:spLocks noChangeShapeType="1"/>
            </p:cNvSpPr>
            <p:nvPr/>
          </p:nvSpPr>
          <p:spPr bwMode="auto">
            <a:xfrm flipH="1" flipV="1">
              <a:off x="2669" y="604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Line 218"/>
            <p:cNvSpPr>
              <a:spLocks noChangeShapeType="1"/>
            </p:cNvSpPr>
            <p:nvPr/>
          </p:nvSpPr>
          <p:spPr bwMode="auto">
            <a:xfrm flipH="1" flipV="1">
              <a:off x="2653" y="603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Line 217"/>
            <p:cNvSpPr>
              <a:spLocks noChangeShapeType="1"/>
            </p:cNvSpPr>
            <p:nvPr/>
          </p:nvSpPr>
          <p:spPr bwMode="auto">
            <a:xfrm flipH="1" flipV="1">
              <a:off x="2637" y="6013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Line 216"/>
            <p:cNvSpPr>
              <a:spLocks noChangeShapeType="1"/>
            </p:cNvSpPr>
            <p:nvPr/>
          </p:nvSpPr>
          <p:spPr bwMode="auto">
            <a:xfrm flipH="1" flipV="1">
              <a:off x="2621" y="5997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Line 215"/>
            <p:cNvSpPr>
              <a:spLocks noChangeShapeType="1"/>
            </p:cNvSpPr>
            <p:nvPr/>
          </p:nvSpPr>
          <p:spPr bwMode="auto">
            <a:xfrm flipH="1" flipV="1">
              <a:off x="2608" y="598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Line 214"/>
            <p:cNvSpPr>
              <a:spLocks noChangeShapeType="1"/>
            </p:cNvSpPr>
            <p:nvPr/>
          </p:nvSpPr>
          <p:spPr bwMode="auto">
            <a:xfrm flipH="1" flipV="1">
              <a:off x="2592" y="59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Line 213"/>
            <p:cNvSpPr>
              <a:spLocks noChangeShapeType="1"/>
            </p:cNvSpPr>
            <p:nvPr/>
          </p:nvSpPr>
          <p:spPr bwMode="auto">
            <a:xfrm flipH="1" flipV="1">
              <a:off x="2576" y="594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Line 212"/>
            <p:cNvSpPr>
              <a:spLocks noChangeShapeType="1"/>
            </p:cNvSpPr>
            <p:nvPr/>
          </p:nvSpPr>
          <p:spPr bwMode="auto">
            <a:xfrm flipH="1" flipV="1">
              <a:off x="2560" y="59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Line 211"/>
            <p:cNvSpPr>
              <a:spLocks noChangeShapeType="1"/>
            </p:cNvSpPr>
            <p:nvPr/>
          </p:nvSpPr>
          <p:spPr bwMode="auto">
            <a:xfrm flipH="1" flipV="1">
              <a:off x="2544" y="591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10"/>
            <p:cNvSpPr>
              <a:spLocks/>
            </p:cNvSpPr>
            <p:nvPr/>
          </p:nvSpPr>
          <p:spPr bwMode="auto">
            <a:xfrm>
              <a:off x="2531" y="5895"/>
              <a:ext cx="10" cy="9"/>
            </a:xfrm>
            <a:custGeom>
              <a:avLst/>
              <a:gdLst>
                <a:gd name="T0" fmla="*/ 10 w 10"/>
                <a:gd name="T1" fmla="*/ 9 h 9"/>
                <a:gd name="T2" fmla="*/ 3 w 10"/>
                <a:gd name="T3" fmla="*/ 6 h 9"/>
                <a:gd name="T4" fmla="*/ 0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Line 209"/>
            <p:cNvSpPr>
              <a:spLocks noChangeShapeType="1"/>
            </p:cNvSpPr>
            <p:nvPr/>
          </p:nvSpPr>
          <p:spPr bwMode="auto">
            <a:xfrm flipH="1" flipV="1">
              <a:off x="2515" y="587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Line 208"/>
            <p:cNvSpPr>
              <a:spLocks noChangeShapeType="1"/>
            </p:cNvSpPr>
            <p:nvPr/>
          </p:nvSpPr>
          <p:spPr bwMode="auto">
            <a:xfrm flipH="1" flipV="1">
              <a:off x="2499" y="585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Line 207"/>
            <p:cNvSpPr>
              <a:spLocks noChangeShapeType="1"/>
            </p:cNvSpPr>
            <p:nvPr/>
          </p:nvSpPr>
          <p:spPr bwMode="auto">
            <a:xfrm flipH="1" flipV="1">
              <a:off x="2486" y="58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Line 206"/>
            <p:cNvSpPr>
              <a:spLocks noChangeShapeType="1"/>
            </p:cNvSpPr>
            <p:nvPr/>
          </p:nvSpPr>
          <p:spPr bwMode="auto">
            <a:xfrm flipH="1" flipV="1">
              <a:off x="2470" y="582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Line 205"/>
            <p:cNvSpPr>
              <a:spLocks noChangeShapeType="1"/>
            </p:cNvSpPr>
            <p:nvPr/>
          </p:nvSpPr>
          <p:spPr bwMode="auto">
            <a:xfrm flipH="1" flipV="1">
              <a:off x="2457" y="580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Line 204"/>
            <p:cNvSpPr>
              <a:spLocks noChangeShapeType="1"/>
            </p:cNvSpPr>
            <p:nvPr/>
          </p:nvSpPr>
          <p:spPr bwMode="auto">
            <a:xfrm flipH="1" flipV="1">
              <a:off x="2441" y="578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Line 203"/>
            <p:cNvSpPr>
              <a:spLocks noChangeShapeType="1"/>
            </p:cNvSpPr>
            <p:nvPr/>
          </p:nvSpPr>
          <p:spPr bwMode="auto">
            <a:xfrm flipH="1" flipV="1">
              <a:off x="2426" y="577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Line 202"/>
            <p:cNvSpPr>
              <a:spLocks noChangeShapeType="1"/>
            </p:cNvSpPr>
            <p:nvPr/>
          </p:nvSpPr>
          <p:spPr bwMode="auto">
            <a:xfrm flipH="1" flipV="1">
              <a:off x="2413" y="575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Line 201"/>
            <p:cNvSpPr>
              <a:spLocks noChangeShapeType="1"/>
            </p:cNvSpPr>
            <p:nvPr/>
          </p:nvSpPr>
          <p:spPr bwMode="auto">
            <a:xfrm flipH="1" flipV="1">
              <a:off x="2400" y="573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Line 200"/>
            <p:cNvSpPr>
              <a:spLocks noChangeShapeType="1"/>
            </p:cNvSpPr>
            <p:nvPr/>
          </p:nvSpPr>
          <p:spPr bwMode="auto">
            <a:xfrm flipH="1" flipV="1">
              <a:off x="2384" y="571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199"/>
            <p:cNvSpPr>
              <a:spLocks/>
            </p:cNvSpPr>
            <p:nvPr/>
          </p:nvSpPr>
          <p:spPr bwMode="auto">
            <a:xfrm>
              <a:off x="2371" y="5696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Line 198"/>
            <p:cNvSpPr>
              <a:spLocks noChangeShapeType="1"/>
            </p:cNvSpPr>
            <p:nvPr/>
          </p:nvSpPr>
          <p:spPr bwMode="auto">
            <a:xfrm flipH="1" flipV="1">
              <a:off x="2358" y="56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Line 197"/>
            <p:cNvSpPr>
              <a:spLocks noChangeShapeType="1"/>
            </p:cNvSpPr>
            <p:nvPr/>
          </p:nvSpPr>
          <p:spPr bwMode="auto">
            <a:xfrm flipH="1" flipV="1">
              <a:off x="2342" y="566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Line 196"/>
            <p:cNvSpPr>
              <a:spLocks noChangeShapeType="1"/>
            </p:cNvSpPr>
            <p:nvPr/>
          </p:nvSpPr>
          <p:spPr bwMode="auto">
            <a:xfrm flipH="1" flipV="1">
              <a:off x="2330" y="564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195"/>
            <p:cNvSpPr>
              <a:spLocks/>
            </p:cNvSpPr>
            <p:nvPr/>
          </p:nvSpPr>
          <p:spPr bwMode="auto">
            <a:xfrm>
              <a:off x="2317" y="5623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6 h 13"/>
                <a:gd name="T4" fmla="*/ 0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Line 194"/>
            <p:cNvSpPr>
              <a:spLocks noChangeShapeType="1"/>
            </p:cNvSpPr>
            <p:nvPr/>
          </p:nvSpPr>
          <p:spPr bwMode="auto">
            <a:xfrm flipH="1" flipV="1">
              <a:off x="2304" y="560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Line 193"/>
            <p:cNvSpPr>
              <a:spLocks noChangeShapeType="1"/>
            </p:cNvSpPr>
            <p:nvPr/>
          </p:nvSpPr>
          <p:spPr bwMode="auto">
            <a:xfrm flipH="1" flipV="1">
              <a:off x="2291" y="558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Line 192"/>
            <p:cNvSpPr>
              <a:spLocks noChangeShapeType="1"/>
            </p:cNvSpPr>
            <p:nvPr/>
          </p:nvSpPr>
          <p:spPr bwMode="auto">
            <a:xfrm flipH="1" flipV="1">
              <a:off x="2278" y="556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191"/>
            <p:cNvSpPr>
              <a:spLocks/>
            </p:cNvSpPr>
            <p:nvPr/>
          </p:nvSpPr>
          <p:spPr bwMode="auto">
            <a:xfrm>
              <a:off x="2266" y="5546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Line 190"/>
            <p:cNvSpPr>
              <a:spLocks noChangeShapeType="1"/>
            </p:cNvSpPr>
            <p:nvPr/>
          </p:nvSpPr>
          <p:spPr bwMode="auto">
            <a:xfrm flipH="1" flipV="1">
              <a:off x="2253" y="552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Line 189"/>
            <p:cNvSpPr>
              <a:spLocks noChangeShapeType="1"/>
            </p:cNvSpPr>
            <p:nvPr/>
          </p:nvSpPr>
          <p:spPr bwMode="auto">
            <a:xfrm flipH="1" flipV="1">
              <a:off x="2240" y="550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Line 188"/>
            <p:cNvSpPr>
              <a:spLocks noChangeShapeType="1"/>
            </p:cNvSpPr>
            <p:nvPr/>
          </p:nvSpPr>
          <p:spPr bwMode="auto">
            <a:xfrm flipH="1" flipV="1">
              <a:off x="2227" y="548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Line 187"/>
            <p:cNvSpPr>
              <a:spLocks noChangeShapeType="1"/>
            </p:cNvSpPr>
            <p:nvPr/>
          </p:nvSpPr>
          <p:spPr bwMode="auto">
            <a:xfrm flipH="1" flipV="1">
              <a:off x="2214" y="54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Line 186"/>
            <p:cNvSpPr>
              <a:spLocks noChangeShapeType="1"/>
            </p:cNvSpPr>
            <p:nvPr/>
          </p:nvSpPr>
          <p:spPr bwMode="auto">
            <a:xfrm flipH="1" flipV="1">
              <a:off x="2202" y="54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Line 185"/>
            <p:cNvSpPr>
              <a:spLocks noChangeShapeType="1"/>
            </p:cNvSpPr>
            <p:nvPr/>
          </p:nvSpPr>
          <p:spPr bwMode="auto">
            <a:xfrm flipH="1" flipV="1">
              <a:off x="2189" y="543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610" name="Line 183"/>
          <p:cNvSpPr>
            <a:spLocks noChangeShapeType="1"/>
          </p:cNvSpPr>
          <p:nvPr/>
        </p:nvSpPr>
        <p:spPr bwMode="auto">
          <a:xfrm flipH="1" flipV="1">
            <a:off x="1629279" y="461201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1" name="Line 182"/>
          <p:cNvSpPr>
            <a:spLocks noChangeShapeType="1"/>
          </p:cNvSpPr>
          <p:nvPr/>
        </p:nvSpPr>
        <p:spPr bwMode="auto">
          <a:xfrm flipH="1" flipV="1">
            <a:off x="1619192" y="4591838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2" name="Line 181"/>
          <p:cNvSpPr>
            <a:spLocks noChangeShapeType="1"/>
          </p:cNvSpPr>
          <p:nvPr/>
        </p:nvSpPr>
        <p:spPr bwMode="auto">
          <a:xfrm flipH="1" flipV="1">
            <a:off x="1606584" y="456914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3" name="Line 180"/>
          <p:cNvSpPr>
            <a:spLocks noChangeShapeType="1"/>
          </p:cNvSpPr>
          <p:nvPr/>
        </p:nvSpPr>
        <p:spPr bwMode="auto">
          <a:xfrm flipH="1" flipV="1">
            <a:off x="1593975" y="4551491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4" name="Freeform 179"/>
          <p:cNvSpPr>
            <a:spLocks/>
          </p:cNvSpPr>
          <p:nvPr/>
        </p:nvSpPr>
        <p:spPr bwMode="auto">
          <a:xfrm>
            <a:off x="1583888" y="4531317"/>
            <a:ext cx="5043" cy="12609"/>
          </a:xfrm>
          <a:custGeom>
            <a:avLst/>
            <a:gdLst>
              <a:gd name="T0" fmla="*/ 7 w 7"/>
              <a:gd name="T1" fmla="*/ 12 h 12"/>
              <a:gd name="T2" fmla="*/ 0 w 7"/>
              <a:gd name="T3" fmla="*/ 2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5" name="Line 178"/>
          <p:cNvSpPr>
            <a:spLocks noChangeShapeType="1"/>
          </p:cNvSpPr>
          <p:nvPr/>
        </p:nvSpPr>
        <p:spPr bwMode="auto">
          <a:xfrm flipH="1" flipV="1">
            <a:off x="1568757" y="451114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6" name="Line 177"/>
          <p:cNvSpPr>
            <a:spLocks noChangeShapeType="1"/>
          </p:cNvSpPr>
          <p:nvPr/>
        </p:nvSpPr>
        <p:spPr bwMode="auto">
          <a:xfrm flipH="1" flipV="1">
            <a:off x="1561193" y="44884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7" name="Line 176"/>
          <p:cNvSpPr>
            <a:spLocks noChangeShapeType="1"/>
          </p:cNvSpPr>
          <p:nvPr/>
        </p:nvSpPr>
        <p:spPr bwMode="auto">
          <a:xfrm flipH="1" flipV="1">
            <a:off x="1548584" y="447079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8" name="Freeform 175"/>
          <p:cNvSpPr>
            <a:spLocks/>
          </p:cNvSpPr>
          <p:nvPr/>
        </p:nvSpPr>
        <p:spPr bwMode="auto">
          <a:xfrm>
            <a:off x="1538497" y="4450622"/>
            <a:ext cx="5043" cy="12609"/>
          </a:xfrm>
          <a:custGeom>
            <a:avLst/>
            <a:gdLst>
              <a:gd name="T0" fmla="*/ 7 w 7"/>
              <a:gd name="T1" fmla="*/ 12 h 12"/>
              <a:gd name="T2" fmla="*/ 4 w 7"/>
              <a:gd name="T3" fmla="*/ 5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4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9" name="Line 174"/>
          <p:cNvSpPr>
            <a:spLocks noChangeShapeType="1"/>
          </p:cNvSpPr>
          <p:nvPr/>
        </p:nvSpPr>
        <p:spPr bwMode="auto">
          <a:xfrm flipH="1" flipV="1">
            <a:off x="1525889" y="44279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0" name="Line 173"/>
          <p:cNvSpPr>
            <a:spLocks noChangeShapeType="1"/>
          </p:cNvSpPr>
          <p:nvPr/>
        </p:nvSpPr>
        <p:spPr bwMode="auto">
          <a:xfrm flipH="1" flipV="1">
            <a:off x="1515802" y="440775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1" name="Line 172"/>
          <p:cNvSpPr>
            <a:spLocks noChangeShapeType="1"/>
          </p:cNvSpPr>
          <p:nvPr/>
        </p:nvSpPr>
        <p:spPr bwMode="auto">
          <a:xfrm flipH="1" flipV="1">
            <a:off x="1505715" y="439010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2" name="Line 171"/>
          <p:cNvSpPr>
            <a:spLocks noChangeShapeType="1"/>
          </p:cNvSpPr>
          <p:nvPr/>
        </p:nvSpPr>
        <p:spPr bwMode="auto">
          <a:xfrm flipH="1" flipV="1">
            <a:off x="1493106" y="436488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3" name="Line 170"/>
          <p:cNvSpPr>
            <a:spLocks noChangeShapeType="1"/>
          </p:cNvSpPr>
          <p:nvPr/>
        </p:nvSpPr>
        <p:spPr bwMode="auto">
          <a:xfrm flipH="1" flipV="1">
            <a:off x="1483019" y="43472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4" name="Line 169"/>
          <p:cNvSpPr>
            <a:spLocks noChangeShapeType="1"/>
          </p:cNvSpPr>
          <p:nvPr/>
        </p:nvSpPr>
        <p:spPr bwMode="auto">
          <a:xfrm flipH="1" flipV="1">
            <a:off x="1472932" y="432453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5" name="Line 168"/>
          <p:cNvSpPr>
            <a:spLocks noChangeShapeType="1"/>
          </p:cNvSpPr>
          <p:nvPr/>
        </p:nvSpPr>
        <p:spPr bwMode="auto">
          <a:xfrm flipH="1" flipV="1">
            <a:off x="1462845" y="430436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6" name="Line 167"/>
          <p:cNvSpPr>
            <a:spLocks noChangeShapeType="1"/>
          </p:cNvSpPr>
          <p:nvPr/>
        </p:nvSpPr>
        <p:spPr bwMode="auto">
          <a:xfrm flipH="1" flipV="1">
            <a:off x="1452758" y="428418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7" name="Line 166"/>
          <p:cNvSpPr>
            <a:spLocks noChangeShapeType="1"/>
          </p:cNvSpPr>
          <p:nvPr/>
        </p:nvSpPr>
        <p:spPr bwMode="auto">
          <a:xfrm flipH="1" flipV="1">
            <a:off x="1440151" y="426401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8" name="Line 165"/>
          <p:cNvSpPr>
            <a:spLocks noChangeShapeType="1"/>
          </p:cNvSpPr>
          <p:nvPr/>
        </p:nvSpPr>
        <p:spPr bwMode="auto">
          <a:xfrm flipH="1" flipV="1">
            <a:off x="1432585" y="424132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9" name="Line 164"/>
          <p:cNvSpPr>
            <a:spLocks noChangeShapeType="1"/>
          </p:cNvSpPr>
          <p:nvPr/>
        </p:nvSpPr>
        <p:spPr bwMode="auto">
          <a:xfrm flipH="1" flipV="1">
            <a:off x="1422498" y="422114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0" name="Line 163"/>
          <p:cNvSpPr>
            <a:spLocks noChangeShapeType="1"/>
          </p:cNvSpPr>
          <p:nvPr/>
        </p:nvSpPr>
        <p:spPr bwMode="auto">
          <a:xfrm flipH="1" flipV="1">
            <a:off x="1412411" y="41984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1" name="Line 162"/>
          <p:cNvSpPr>
            <a:spLocks noChangeShapeType="1"/>
          </p:cNvSpPr>
          <p:nvPr/>
        </p:nvSpPr>
        <p:spPr bwMode="auto">
          <a:xfrm flipH="1" flipV="1">
            <a:off x="1404847" y="417827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2" name="Line 161"/>
          <p:cNvSpPr>
            <a:spLocks noChangeShapeType="1"/>
          </p:cNvSpPr>
          <p:nvPr/>
        </p:nvSpPr>
        <p:spPr bwMode="auto">
          <a:xfrm flipH="1" flipV="1">
            <a:off x="1397281" y="4155582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3" name="Line 160"/>
          <p:cNvSpPr>
            <a:spLocks noChangeShapeType="1"/>
          </p:cNvSpPr>
          <p:nvPr/>
        </p:nvSpPr>
        <p:spPr bwMode="auto">
          <a:xfrm flipH="1" flipV="1">
            <a:off x="1387194" y="41379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4" name="Line 159"/>
          <p:cNvSpPr>
            <a:spLocks noChangeShapeType="1"/>
          </p:cNvSpPr>
          <p:nvPr/>
        </p:nvSpPr>
        <p:spPr bwMode="auto">
          <a:xfrm flipH="1" flipV="1">
            <a:off x="1377107" y="411523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5" name="Line 158"/>
          <p:cNvSpPr>
            <a:spLocks noChangeShapeType="1"/>
          </p:cNvSpPr>
          <p:nvPr/>
        </p:nvSpPr>
        <p:spPr bwMode="auto">
          <a:xfrm flipH="1" flipV="1">
            <a:off x="1367020" y="409253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6" name="Line 157"/>
          <p:cNvSpPr>
            <a:spLocks noChangeShapeType="1"/>
          </p:cNvSpPr>
          <p:nvPr/>
        </p:nvSpPr>
        <p:spPr bwMode="auto">
          <a:xfrm flipH="1" flipV="1">
            <a:off x="1359456" y="407236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7" name="Freeform 156"/>
          <p:cNvSpPr>
            <a:spLocks/>
          </p:cNvSpPr>
          <p:nvPr/>
        </p:nvSpPr>
        <p:spPr bwMode="auto">
          <a:xfrm>
            <a:off x="1351890" y="4049669"/>
            <a:ext cx="5043" cy="12608"/>
          </a:xfrm>
          <a:custGeom>
            <a:avLst/>
            <a:gdLst>
              <a:gd name="T0" fmla="*/ 6 w 6"/>
              <a:gd name="T1" fmla="*/ 13 h 13"/>
              <a:gd name="T2" fmla="*/ 3 w 6"/>
              <a:gd name="T3" fmla="*/ 8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8" name="Line 155"/>
          <p:cNvSpPr>
            <a:spLocks noChangeShapeType="1"/>
          </p:cNvSpPr>
          <p:nvPr/>
        </p:nvSpPr>
        <p:spPr bwMode="auto">
          <a:xfrm flipH="1" flipV="1">
            <a:off x="1341803" y="40269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9" name="Line 154"/>
          <p:cNvSpPr>
            <a:spLocks noChangeShapeType="1"/>
          </p:cNvSpPr>
          <p:nvPr/>
        </p:nvSpPr>
        <p:spPr bwMode="auto">
          <a:xfrm flipH="1" flipV="1">
            <a:off x="1334238" y="4004278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0" name="Line 153"/>
          <p:cNvSpPr>
            <a:spLocks noChangeShapeType="1"/>
          </p:cNvSpPr>
          <p:nvPr/>
        </p:nvSpPr>
        <p:spPr bwMode="auto">
          <a:xfrm flipH="1" flipV="1">
            <a:off x="1324152" y="3986626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1" name="Freeform 152"/>
          <p:cNvSpPr>
            <a:spLocks/>
          </p:cNvSpPr>
          <p:nvPr/>
        </p:nvSpPr>
        <p:spPr bwMode="auto">
          <a:xfrm>
            <a:off x="1319108" y="3961408"/>
            <a:ext cx="2521" cy="15130"/>
          </a:xfrm>
          <a:custGeom>
            <a:avLst/>
            <a:gdLst>
              <a:gd name="T0" fmla="*/ 3 w 3"/>
              <a:gd name="T1" fmla="*/ 13 h 13"/>
              <a:gd name="T2" fmla="*/ 3 w 3"/>
              <a:gd name="T3" fmla="*/ 9 h 13"/>
              <a:gd name="T4" fmla="*/ 0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3" y="13"/>
                </a:moveTo>
                <a:lnTo>
                  <a:pt x="3" y="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2" name="Line 151"/>
          <p:cNvSpPr>
            <a:spLocks noChangeShapeType="1"/>
          </p:cNvSpPr>
          <p:nvPr/>
        </p:nvSpPr>
        <p:spPr bwMode="auto">
          <a:xfrm flipH="1" flipV="1">
            <a:off x="1309021" y="394123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3" name="Line 150"/>
          <p:cNvSpPr>
            <a:spLocks noChangeShapeType="1"/>
          </p:cNvSpPr>
          <p:nvPr/>
        </p:nvSpPr>
        <p:spPr bwMode="auto">
          <a:xfrm flipH="1" flipV="1">
            <a:off x="1301455" y="391854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4" name="Line 149"/>
          <p:cNvSpPr>
            <a:spLocks noChangeShapeType="1"/>
          </p:cNvSpPr>
          <p:nvPr/>
        </p:nvSpPr>
        <p:spPr bwMode="auto">
          <a:xfrm flipH="1" flipV="1">
            <a:off x="1291368" y="3898366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5" name="Freeform 148"/>
          <p:cNvSpPr>
            <a:spLocks/>
          </p:cNvSpPr>
          <p:nvPr/>
        </p:nvSpPr>
        <p:spPr bwMode="auto">
          <a:xfrm>
            <a:off x="1286325" y="3875670"/>
            <a:ext cx="5043" cy="12609"/>
          </a:xfrm>
          <a:custGeom>
            <a:avLst/>
            <a:gdLst>
              <a:gd name="T0" fmla="*/ 6 w 6"/>
              <a:gd name="T1" fmla="*/ 13 h 13"/>
              <a:gd name="T2" fmla="*/ 3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1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6" name="Line 147"/>
          <p:cNvSpPr>
            <a:spLocks noChangeShapeType="1"/>
          </p:cNvSpPr>
          <p:nvPr/>
        </p:nvSpPr>
        <p:spPr bwMode="auto">
          <a:xfrm flipH="1" flipV="1">
            <a:off x="1281282" y="3852975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7" name="Line 146"/>
          <p:cNvSpPr>
            <a:spLocks noChangeShapeType="1"/>
          </p:cNvSpPr>
          <p:nvPr/>
        </p:nvSpPr>
        <p:spPr bwMode="auto">
          <a:xfrm flipH="1" flipV="1">
            <a:off x="1273717" y="3830279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8" name="Line 145"/>
          <p:cNvSpPr>
            <a:spLocks noChangeShapeType="1"/>
          </p:cNvSpPr>
          <p:nvPr/>
        </p:nvSpPr>
        <p:spPr bwMode="auto">
          <a:xfrm flipH="1" flipV="1">
            <a:off x="1263630" y="3807584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9" name="Line 144"/>
          <p:cNvSpPr>
            <a:spLocks noChangeShapeType="1"/>
          </p:cNvSpPr>
          <p:nvPr/>
        </p:nvSpPr>
        <p:spPr bwMode="auto">
          <a:xfrm flipH="1" flipV="1">
            <a:off x="1256064" y="3784888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0" name="Line 143"/>
          <p:cNvSpPr>
            <a:spLocks noChangeShapeType="1"/>
          </p:cNvSpPr>
          <p:nvPr/>
        </p:nvSpPr>
        <p:spPr bwMode="auto">
          <a:xfrm flipH="1" flipV="1">
            <a:off x="1251021" y="3762193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1" name="Line 142"/>
          <p:cNvSpPr>
            <a:spLocks noChangeShapeType="1"/>
          </p:cNvSpPr>
          <p:nvPr/>
        </p:nvSpPr>
        <p:spPr bwMode="auto">
          <a:xfrm flipH="1" flipV="1">
            <a:off x="1243457" y="3739497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2" name="Line 141"/>
          <p:cNvSpPr>
            <a:spLocks noChangeShapeType="1"/>
          </p:cNvSpPr>
          <p:nvPr/>
        </p:nvSpPr>
        <p:spPr bwMode="auto">
          <a:xfrm flipH="1" flipV="1">
            <a:off x="1238413" y="371932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3" name="Line 140"/>
          <p:cNvSpPr>
            <a:spLocks noChangeShapeType="1"/>
          </p:cNvSpPr>
          <p:nvPr/>
        </p:nvSpPr>
        <p:spPr bwMode="auto">
          <a:xfrm flipH="1" flipV="1">
            <a:off x="1230847" y="36991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4" name="Line 139"/>
          <p:cNvSpPr>
            <a:spLocks noChangeShapeType="1"/>
          </p:cNvSpPr>
          <p:nvPr/>
        </p:nvSpPr>
        <p:spPr bwMode="auto">
          <a:xfrm flipH="1" flipV="1">
            <a:off x="1225804" y="367645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5" name="Line 138"/>
          <p:cNvSpPr>
            <a:spLocks noChangeShapeType="1"/>
          </p:cNvSpPr>
          <p:nvPr/>
        </p:nvSpPr>
        <p:spPr bwMode="auto">
          <a:xfrm flipH="1" flipV="1">
            <a:off x="1218239" y="365375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6" name="Line 137"/>
          <p:cNvSpPr>
            <a:spLocks noChangeShapeType="1"/>
          </p:cNvSpPr>
          <p:nvPr/>
        </p:nvSpPr>
        <p:spPr bwMode="auto">
          <a:xfrm flipH="1" flipV="1">
            <a:off x="1215717" y="363106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7" name="Line 136"/>
          <p:cNvSpPr>
            <a:spLocks noChangeShapeType="1"/>
          </p:cNvSpPr>
          <p:nvPr/>
        </p:nvSpPr>
        <p:spPr bwMode="auto">
          <a:xfrm flipH="1" flipV="1">
            <a:off x="1208153" y="3608368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8" name="Line 135"/>
          <p:cNvSpPr>
            <a:spLocks noChangeShapeType="1"/>
          </p:cNvSpPr>
          <p:nvPr/>
        </p:nvSpPr>
        <p:spPr bwMode="auto">
          <a:xfrm flipH="1" flipV="1">
            <a:off x="1203109" y="358567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9" name="Line 134"/>
          <p:cNvSpPr>
            <a:spLocks noChangeShapeType="1"/>
          </p:cNvSpPr>
          <p:nvPr/>
        </p:nvSpPr>
        <p:spPr bwMode="auto">
          <a:xfrm flipH="1" flipV="1">
            <a:off x="1195543" y="356297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0" name="Line 133"/>
          <p:cNvSpPr>
            <a:spLocks noChangeShapeType="1"/>
          </p:cNvSpPr>
          <p:nvPr/>
        </p:nvSpPr>
        <p:spPr bwMode="auto">
          <a:xfrm flipH="1" flipV="1">
            <a:off x="1193022" y="3540282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1" name="Line 132"/>
          <p:cNvSpPr>
            <a:spLocks noChangeShapeType="1"/>
          </p:cNvSpPr>
          <p:nvPr/>
        </p:nvSpPr>
        <p:spPr bwMode="auto">
          <a:xfrm flipH="1" flipV="1">
            <a:off x="1185456" y="35175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2" name="Line 131"/>
          <p:cNvSpPr>
            <a:spLocks noChangeShapeType="1"/>
          </p:cNvSpPr>
          <p:nvPr/>
        </p:nvSpPr>
        <p:spPr bwMode="auto">
          <a:xfrm flipH="1" flipV="1">
            <a:off x="1182935" y="349489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3" name="Line 130"/>
          <p:cNvSpPr>
            <a:spLocks noChangeShapeType="1"/>
          </p:cNvSpPr>
          <p:nvPr/>
        </p:nvSpPr>
        <p:spPr bwMode="auto">
          <a:xfrm flipH="1" flipV="1">
            <a:off x="1175369" y="34721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4" name="Freeform 129"/>
          <p:cNvSpPr>
            <a:spLocks/>
          </p:cNvSpPr>
          <p:nvPr/>
        </p:nvSpPr>
        <p:spPr bwMode="auto">
          <a:xfrm>
            <a:off x="1172848" y="3449500"/>
            <a:ext cx="2521" cy="12608"/>
          </a:xfrm>
          <a:custGeom>
            <a:avLst/>
            <a:gdLst>
              <a:gd name="T0" fmla="*/ 3 w 3"/>
              <a:gd name="T1" fmla="*/ 12 h 12"/>
              <a:gd name="T2" fmla="*/ 0 w 3"/>
              <a:gd name="T3" fmla="*/ 2 h 12"/>
              <a:gd name="T4" fmla="*/ 0 w 3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2">
                <a:moveTo>
                  <a:pt x="3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5" name="Line 128"/>
          <p:cNvSpPr>
            <a:spLocks noChangeShapeType="1"/>
          </p:cNvSpPr>
          <p:nvPr/>
        </p:nvSpPr>
        <p:spPr bwMode="auto">
          <a:xfrm flipH="1" flipV="1">
            <a:off x="1167805" y="342680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6" name="Line 127"/>
          <p:cNvSpPr>
            <a:spLocks noChangeShapeType="1"/>
          </p:cNvSpPr>
          <p:nvPr/>
        </p:nvSpPr>
        <p:spPr bwMode="auto">
          <a:xfrm flipH="1" flipV="1">
            <a:off x="1162762" y="340410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7" name="Line 126"/>
          <p:cNvSpPr>
            <a:spLocks noChangeShapeType="1"/>
          </p:cNvSpPr>
          <p:nvPr/>
        </p:nvSpPr>
        <p:spPr bwMode="auto">
          <a:xfrm flipV="1">
            <a:off x="1160239" y="3378892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8" name="Freeform 125"/>
          <p:cNvSpPr>
            <a:spLocks/>
          </p:cNvSpPr>
          <p:nvPr/>
        </p:nvSpPr>
        <p:spPr bwMode="auto">
          <a:xfrm>
            <a:off x="1155196" y="3356196"/>
            <a:ext cx="2523" cy="15130"/>
          </a:xfrm>
          <a:custGeom>
            <a:avLst/>
            <a:gdLst>
              <a:gd name="T0" fmla="*/ 3 w 3"/>
              <a:gd name="T1" fmla="*/ 16 h 16"/>
              <a:gd name="T2" fmla="*/ 3 w 3"/>
              <a:gd name="T3" fmla="*/ 5 h 16"/>
              <a:gd name="T4" fmla="*/ 0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3" y="16"/>
                </a:move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9" name="Line 124"/>
          <p:cNvSpPr>
            <a:spLocks noChangeShapeType="1"/>
          </p:cNvSpPr>
          <p:nvPr/>
        </p:nvSpPr>
        <p:spPr bwMode="auto">
          <a:xfrm flipH="1" flipV="1">
            <a:off x="1150152" y="333350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0" name="Line 123"/>
          <p:cNvSpPr>
            <a:spLocks noChangeShapeType="1"/>
          </p:cNvSpPr>
          <p:nvPr/>
        </p:nvSpPr>
        <p:spPr bwMode="auto">
          <a:xfrm flipH="1" flipV="1">
            <a:off x="1147631" y="331080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1" name="Line 122"/>
          <p:cNvSpPr>
            <a:spLocks noChangeShapeType="1"/>
          </p:cNvSpPr>
          <p:nvPr/>
        </p:nvSpPr>
        <p:spPr bwMode="auto">
          <a:xfrm flipV="1">
            <a:off x="1145109" y="328811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2" name="Freeform 121"/>
          <p:cNvSpPr>
            <a:spLocks/>
          </p:cNvSpPr>
          <p:nvPr/>
        </p:nvSpPr>
        <p:spPr bwMode="auto">
          <a:xfrm>
            <a:off x="1140065" y="3265414"/>
            <a:ext cx="0" cy="12609"/>
          </a:xfrm>
          <a:custGeom>
            <a:avLst/>
            <a:gdLst>
              <a:gd name="T0" fmla="*/ 13 h 13"/>
              <a:gd name="T1" fmla="*/ 7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3" name="Line 120"/>
          <p:cNvSpPr>
            <a:spLocks noChangeShapeType="1"/>
          </p:cNvSpPr>
          <p:nvPr/>
        </p:nvSpPr>
        <p:spPr bwMode="auto">
          <a:xfrm flipV="1">
            <a:off x="1137544" y="324271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4" name="Line 119"/>
          <p:cNvSpPr>
            <a:spLocks noChangeShapeType="1"/>
          </p:cNvSpPr>
          <p:nvPr/>
        </p:nvSpPr>
        <p:spPr bwMode="auto">
          <a:xfrm flipV="1">
            <a:off x="1135022" y="322002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5" name="Line 118"/>
          <p:cNvSpPr>
            <a:spLocks noChangeShapeType="1"/>
          </p:cNvSpPr>
          <p:nvPr/>
        </p:nvSpPr>
        <p:spPr bwMode="auto">
          <a:xfrm flipV="1">
            <a:off x="1129978" y="31973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6" name="Freeform 117"/>
          <p:cNvSpPr>
            <a:spLocks/>
          </p:cNvSpPr>
          <p:nvPr/>
        </p:nvSpPr>
        <p:spPr bwMode="auto">
          <a:xfrm>
            <a:off x="1127458" y="3172111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7" name="Line 116"/>
          <p:cNvSpPr>
            <a:spLocks noChangeShapeType="1"/>
          </p:cNvSpPr>
          <p:nvPr/>
        </p:nvSpPr>
        <p:spPr bwMode="auto">
          <a:xfrm flipV="1">
            <a:off x="1124935" y="314941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8" name="Line 115"/>
          <p:cNvSpPr>
            <a:spLocks noChangeShapeType="1"/>
          </p:cNvSpPr>
          <p:nvPr/>
        </p:nvSpPr>
        <p:spPr bwMode="auto">
          <a:xfrm flipV="1">
            <a:off x="1122414" y="3126720"/>
            <a:ext cx="0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9" name="Line 114"/>
          <p:cNvSpPr>
            <a:spLocks noChangeShapeType="1"/>
          </p:cNvSpPr>
          <p:nvPr/>
        </p:nvSpPr>
        <p:spPr bwMode="auto">
          <a:xfrm flipH="1" flipV="1">
            <a:off x="1119892" y="310402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0" name="Freeform 113"/>
          <p:cNvSpPr>
            <a:spLocks/>
          </p:cNvSpPr>
          <p:nvPr/>
        </p:nvSpPr>
        <p:spPr bwMode="auto">
          <a:xfrm>
            <a:off x="1114848" y="3081329"/>
            <a:ext cx="5043" cy="12608"/>
          </a:xfrm>
          <a:custGeom>
            <a:avLst/>
            <a:gdLst>
              <a:gd name="T0" fmla="*/ 4 w 4"/>
              <a:gd name="T1" fmla="*/ 13 h 13"/>
              <a:gd name="T2" fmla="*/ 4 w 4"/>
              <a:gd name="T3" fmla="*/ 10 h 13"/>
              <a:gd name="T4" fmla="*/ 0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4" y="13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1" name="Line 112"/>
          <p:cNvSpPr>
            <a:spLocks noChangeShapeType="1"/>
          </p:cNvSpPr>
          <p:nvPr/>
        </p:nvSpPr>
        <p:spPr bwMode="auto">
          <a:xfrm flipV="1">
            <a:off x="1114848" y="305863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2" name="Line 111"/>
          <p:cNvSpPr>
            <a:spLocks noChangeShapeType="1"/>
          </p:cNvSpPr>
          <p:nvPr/>
        </p:nvSpPr>
        <p:spPr bwMode="auto">
          <a:xfrm flipH="1" flipV="1">
            <a:off x="1112327" y="303341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3" name="Line 110"/>
          <p:cNvSpPr>
            <a:spLocks noChangeShapeType="1"/>
          </p:cNvSpPr>
          <p:nvPr/>
        </p:nvSpPr>
        <p:spPr bwMode="auto">
          <a:xfrm flipH="1" flipV="1">
            <a:off x="1109805" y="3010721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4" name="Freeform 109"/>
          <p:cNvSpPr>
            <a:spLocks/>
          </p:cNvSpPr>
          <p:nvPr/>
        </p:nvSpPr>
        <p:spPr bwMode="auto">
          <a:xfrm>
            <a:off x="1109805" y="2988025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5" name="Line 108"/>
          <p:cNvSpPr>
            <a:spLocks noChangeShapeType="1"/>
          </p:cNvSpPr>
          <p:nvPr/>
        </p:nvSpPr>
        <p:spPr bwMode="auto">
          <a:xfrm flipH="1" flipV="1">
            <a:off x="1104761" y="296533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6" name="Line 107"/>
          <p:cNvSpPr>
            <a:spLocks noChangeShapeType="1"/>
          </p:cNvSpPr>
          <p:nvPr/>
        </p:nvSpPr>
        <p:spPr bwMode="auto">
          <a:xfrm flipV="1">
            <a:off x="1104761" y="294263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7" name="Line 106"/>
          <p:cNvSpPr>
            <a:spLocks noChangeShapeType="1"/>
          </p:cNvSpPr>
          <p:nvPr/>
        </p:nvSpPr>
        <p:spPr bwMode="auto">
          <a:xfrm flipV="1">
            <a:off x="1104761" y="291741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8" name="Freeform 105"/>
          <p:cNvSpPr>
            <a:spLocks/>
          </p:cNvSpPr>
          <p:nvPr/>
        </p:nvSpPr>
        <p:spPr bwMode="auto">
          <a:xfrm>
            <a:off x="1102240" y="2894722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9" name="Line 104"/>
          <p:cNvSpPr>
            <a:spLocks noChangeShapeType="1"/>
          </p:cNvSpPr>
          <p:nvPr/>
        </p:nvSpPr>
        <p:spPr bwMode="auto">
          <a:xfrm flipV="1">
            <a:off x="1102240" y="287202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0" name="Line 103"/>
          <p:cNvSpPr>
            <a:spLocks noChangeShapeType="1"/>
          </p:cNvSpPr>
          <p:nvPr/>
        </p:nvSpPr>
        <p:spPr bwMode="auto">
          <a:xfrm flipV="1">
            <a:off x="1102240" y="284933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1" name="Line 102"/>
          <p:cNvSpPr>
            <a:spLocks noChangeShapeType="1"/>
          </p:cNvSpPr>
          <p:nvPr/>
        </p:nvSpPr>
        <p:spPr bwMode="auto">
          <a:xfrm flipH="1" flipV="1">
            <a:off x="1099718" y="2826635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2" name="Freeform 101"/>
          <p:cNvSpPr>
            <a:spLocks/>
          </p:cNvSpPr>
          <p:nvPr/>
        </p:nvSpPr>
        <p:spPr bwMode="auto">
          <a:xfrm>
            <a:off x="1099718" y="2803940"/>
            <a:ext cx="0" cy="12608"/>
          </a:xfrm>
          <a:custGeom>
            <a:avLst/>
            <a:gdLst>
              <a:gd name="T0" fmla="*/ 12 h 12"/>
              <a:gd name="T1" fmla="*/ 6 h 12"/>
              <a:gd name="T2" fmla="*/ 0 h 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">
                <a:moveTo>
                  <a:pt x="0" y="12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3" name="Line 100"/>
          <p:cNvSpPr>
            <a:spLocks noChangeShapeType="1"/>
          </p:cNvSpPr>
          <p:nvPr/>
        </p:nvSpPr>
        <p:spPr bwMode="auto">
          <a:xfrm flipV="1">
            <a:off x="1099718" y="2778723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4" name="Line 99"/>
          <p:cNvSpPr>
            <a:spLocks noChangeShapeType="1"/>
          </p:cNvSpPr>
          <p:nvPr/>
        </p:nvSpPr>
        <p:spPr bwMode="auto">
          <a:xfrm flipV="1">
            <a:off x="1099718" y="2756027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5" name="Line 98"/>
          <p:cNvSpPr>
            <a:spLocks noChangeShapeType="1"/>
          </p:cNvSpPr>
          <p:nvPr/>
        </p:nvSpPr>
        <p:spPr bwMode="auto">
          <a:xfrm flipV="1">
            <a:off x="1099718" y="2733332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6" name="Freeform 97"/>
          <p:cNvSpPr>
            <a:spLocks/>
          </p:cNvSpPr>
          <p:nvPr/>
        </p:nvSpPr>
        <p:spPr bwMode="auto">
          <a:xfrm>
            <a:off x="1099718" y="2710636"/>
            <a:ext cx="0" cy="12609"/>
          </a:xfrm>
          <a:custGeom>
            <a:avLst/>
            <a:gdLst>
              <a:gd name="T0" fmla="*/ 13 h 13"/>
              <a:gd name="T1" fmla="*/ 6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7" name="Line 96"/>
          <p:cNvSpPr>
            <a:spLocks noChangeShapeType="1"/>
          </p:cNvSpPr>
          <p:nvPr/>
        </p:nvSpPr>
        <p:spPr bwMode="auto">
          <a:xfrm flipV="1">
            <a:off x="1099718" y="2685419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8" name="Line 95"/>
          <p:cNvSpPr>
            <a:spLocks noChangeShapeType="1"/>
          </p:cNvSpPr>
          <p:nvPr/>
        </p:nvSpPr>
        <p:spPr bwMode="auto">
          <a:xfrm flipV="1">
            <a:off x="1099718" y="2662724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9" name="Line 94"/>
          <p:cNvSpPr>
            <a:spLocks noChangeShapeType="1"/>
          </p:cNvSpPr>
          <p:nvPr/>
        </p:nvSpPr>
        <p:spPr bwMode="auto">
          <a:xfrm flipV="1">
            <a:off x="1099718" y="2640028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0" name="Line 93"/>
          <p:cNvSpPr>
            <a:spLocks noChangeShapeType="1"/>
          </p:cNvSpPr>
          <p:nvPr/>
        </p:nvSpPr>
        <p:spPr bwMode="auto">
          <a:xfrm flipV="1">
            <a:off x="1099718" y="261733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1" name="Line 92"/>
          <p:cNvSpPr>
            <a:spLocks noChangeShapeType="1"/>
          </p:cNvSpPr>
          <p:nvPr/>
        </p:nvSpPr>
        <p:spPr bwMode="auto">
          <a:xfrm flipV="1">
            <a:off x="1099718" y="25946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2" name="Line 91"/>
          <p:cNvSpPr>
            <a:spLocks noChangeShapeType="1"/>
          </p:cNvSpPr>
          <p:nvPr/>
        </p:nvSpPr>
        <p:spPr bwMode="auto">
          <a:xfrm flipV="1">
            <a:off x="1102240" y="2569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3" name="Line 90"/>
          <p:cNvSpPr>
            <a:spLocks noChangeShapeType="1"/>
          </p:cNvSpPr>
          <p:nvPr/>
        </p:nvSpPr>
        <p:spPr bwMode="auto">
          <a:xfrm flipV="1">
            <a:off x="1102240" y="254672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4" name="Line 89"/>
          <p:cNvSpPr>
            <a:spLocks noChangeShapeType="1"/>
          </p:cNvSpPr>
          <p:nvPr/>
        </p:nvSpPr>
        <p:spPr bwMode="auto">
          <a:xfrm flipV="1">
            <a:off x="1102240" y="252402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5" name="Line 88"/>
          <p:cNvSpPr>
            <a:spLocks noChangeShapeType="1"/>
          </p:cNvSpPr>
          <p:nvPr/>
        </p:nvSpPr>
        <p:spPr bwMode="auto">
          <a:xfrm flipV="1">
            <a:off x="1104761" y="250133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6" name="Line 87"/>
          <p:cNvSpPr>
            <a:spLocks noChangeShapeType="1"/>
          </p:cNvSpPr>
          <p:nvPr/>
        </p:nvSpPr>
        <p:spPr bwMode="auto">
          <a:xfrm flipV="1">
            <a:off x="1104761" y="247863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7" name="Line 86"/>
          <p:cNvSpPr>
            <a:spLocks noChangeShapeType="1"/>
          </p:cNvSpPr>
          <p:nvPr/>
        </p:nvSpPr>
        <p:spPr bwMode="auto">
          <a:xfrm flipV="1">
            <a:off x="1109805" y="245594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8" name="Line 85"/>
          <p:cNvSpPr>
            <a:spLocks noChangeShapeType="1"/>
          </p:cNvSpPr>
          <p:nvPr/>
        </p:nvSpPr>
        <p:spPr bwMode="auto">
          <a:xfrm flipV="1">
            <a:off x="1109805" y="242820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9" name="Line 84"/>
          <p:cNvSpPr>
            <a:spLocks noChangeShapeType="1"/>
          </p:cNvSpPr>
          <p:nvPr/>
        </p:nvSpPr>
        <p:spPr bwMode="auto">
          <a:xfrm flipV="1">
            <a:off x="1112327" y="2408030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0" name="Line 83"/>
          <p:cNvSpPr>
            <a:spLocks noChangeShapeType="1"/>
          </p:cNvSpPr>
          <p:nvPr/>
        </p:nvSpPr>
        <p:spPr bwMode="auto">
          <a:xfrm flipV="1">
            <a:off x="1114848" y="238533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1" name="Line 82"/>
          <p:cNvSpPr>
            <a:spLocks noChangeShapeType="1"/>
          </p:cNvSpPr>
          <p:nvPr/>
        </p:nvSpPr>
        <p:spPr bwMode="auto">
          <a:xfrm flipV="1">
            <a:off x="1114848" y="236263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2" name="Line 81"/>
          <p:cNvSpPr>
            <a:spLocks noChangeShapeType="1"/>
          </p:cNvSpPr>
          <p:nvPr/>
        </p:nvSpPr>
        <p:spPr bwMode="auto">
          <a:xfrm flipV="1">
            <a:off x="1119892" y="2339944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3" name="Freeform 80"/>
          <p:cNvSpPr>
            <a:spLocks/>
          </p:cNvSpPr>
          <p:nvPr/>
        </p:nvSpPr>
        <p:spPr bwMode="auto">
          <a:xfrm>
            <a:off x="1122414" y="2317248"/>
            <a:ext cx="0" cy="12609"/>
          </a:xfrm>
          <a:custGeom>
            <a:avLst/>
            <a:gdLst>
              <a:gd name="T0" fmla="*/ 13 h 13"/>
              <a:gd name="T1" fmla="*/ 10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4" name="Line 79"/>
          <p:cNvSpPr>
            <a:spLocks noChangeShapeType="1"/>
          </p:cNvSpPr>
          <p:nvPr/>
        </p:nvSpPr>
        <p:spPr bwMode="auto">
          <a:xfrm flipV="1">
            <a:off x="1122414" y="229203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5" name="Line 78"/>
          <p:cNvSpPr>
            <a:spLocks noChangeShapeType="1"/>
          </p:cNvSpPr>
          <p:nvPr/>
        </p:nvSpPr>
        <p:spPr bwMode="auto">
          <a:xfrm flipV="1">
            <a:off x="1124935" y="226681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6" name="Line 77"/>
          <p:cNvSpPr>
            <a:spLocks noChangeShapeType="1"/>
          </p:cNvSpPr>
          <p:nvPr/>
        </p:nvSpPr>
        <p:spPr bwMode="auto">
          <a:xfrm flipV="1">
            <a:off x="1127458" y="224664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7" name="Line 76"/>
          <p:cNvSpPr>
            <a:spLocks noChangeShapeType="1"/>
          </p:cNvSpPr>
          <p:nvPr/>
        </p:nvSpPr>
        <p:spPr bwMode="auto">
          <a:xfrm flipV="1">
            <a:off x="1129978" y="222394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8" name="Line 75"/>
          <p:cNvSpPr>
            <a:spLocks noChangeShapeType="1"/>
          </p:cNvSpPr>
          <p:nvPr/>
        </p:nvSpPr>
        <p:spPr bwMode="auto">
          <a:xfrm flipV="1">
            <a:off x="1135022" y="2201249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9" name="Line 74"/>
          <p:cNvSpPr>
            <a:spLocks noChangeShapeType="1"/>
          </p:cNvSpPr>
          <p:nvPr/>
        </p:nvSpPr>
        <p:spPr bwMode="auto">
          <a:xfrm flipV="1">
            <a:off x="1137544" y="2178554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0" name="Line 73"/>
          <p:cNvSpPr>
            <a:spLocks noChangeShapeType="1"/>
          </p:cNvSpPr>
          <p:nvPr/>
        </p:nvSpPr>
        <p:spPr bwMode="auto">
          <a:xfrm flipV="1">
            <a:off x="1140065" y="215585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1" name="Line 72"/>
          <p:cNvSpPr>
            <a:spLocks noChangeShapeType="1"/>
          </p:cNvSpPr>
          <p:nvPr/>
        </p:nvSpPr>
        <p:spPr bwMode="auto">
          <a:xfrm flipV="1">
            <a:off x="1147631" y="213316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2" name="Line 71"/>
          <p:cNvSpPr>
            <a:spLocks noChangeShapeType="1"/>
          </p:cNvSpPr>
          <p:nvPr/>
        </p:nvSpPr>
        <p:spPr bwMode="auto">
          <a:xfrm flipV="1">
            <a:off x="1150152" y="210542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3" name="Line 70"/>
          <p:cNvSpPr>
            <a:spLocks noChangeShapeType="1"/>
          </p:cNvSpPr>
          <p:nvPr/>
        </p:nvSpPr>
        <p:spPr bwMode="auto">
          <a:xfrm flipV="1">
            <a:off x="1155196" y="208525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4" name="Freeform 69"/>
          <p:cNvSpPr>
            <a:spLocks/>
          </p:cNvSpPr>
          <p:nvPr/>
        </p:nvSpPr>
        <p:spPr bwMode="auto">
          <a:xfrm>
            <a:off x="1157718" y="2062555"/>
            <a:ext cx="2521" cy="15130"/>
          </a:xfrm>
          <a:custGeom>
            <a:avLst/>
            <a:gdLst>
              <a:gd name="T0" fmla="*/ 0 w 3"/>
              <a:gd name="T1" fmla="*/ 16 h 16"/>
              <a:gd name="T2" fmla="*/ 3 w 3"/>
              <a:gd name="T3" fmla="*/ 3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3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5" name="Line 68"/>
          <p:cNvSpPr>
            <a:spLocks noChangeShapeType="1"/>
          </p:cNvSpPr>
          <p:nvPr/>
        </p:nvSpPr>
        <p:spPr bwMode="auto">
          <a:xfrm flipV="1">
            <a:off x="1160239" y="203985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6" name="Line 67"/>
          <p:cNvSpPr>
            <a:spLocks noChangeShapeType="1"/>
          </p:cNvSpPr>
          <p:nvPr/>
        </p:nvSpPr>
        <p:spPr bwMode="auto">
          <a:xfrm flipV="1">
            <a:off x="1167805" y="201716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7" name="Line 66"/>
          <p:cNvSpPr>
            <a:spLocks noChangeShapeType="1"/>
          </p:cNvSpPr>
          <p:nvPr/>
        </p:nvSpPr>
        <p:spPr bwMode="auto">
          <a:xfrm flipV="1">
            <a:off x="1170326" y="199446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8" name="Line 65"/>
          <p:cNvSpPr>
            <a:spLocks noChangeShapeType="1"/>
          </p:cNvSpPr>
          <p:nvPr/>
        </p:nvSpPr>
        <p:spPr bwMode="auto">
          <a:xfrm flipV="1">
            <a:off x="1175369" y="197177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9" name="Line 64"/>
          <p:cNvSpPr>
            <a:spLocks noChangeShapeType="1"/>
          </p:cNvSpPr>
          <p:nvPr/>
        </p:nvSpPr>
        <p:spPr bwMode="auto">
          <a:xfrm flipV="1">
            <a:off x="1180413" y="194907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0" name="Line 63"/>
          <p:cNvSpPr>
            <a:spLocks noChangeShapeType="1"/>
          </p:cNvSpPr>
          <p:nvPr/>
        </p:nvSpPr>
        <p:spPr bwMode="auto">
          <a:xfrm flipV="1">
            <a:off x="1185456" y="192638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1" name="Line 62"/>
          <p:cNvSpPr>
            <a:spLocks noChangeShapeType="1"/>
          </p:cNvSpPr>
          <p:nvPr/>
        </p:nvSpPr>
        <p:spPr bwMode="auto">
          <a:xfrm flipV="1">
            <a:off x="1190500" y="1903686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2" name="Line 61"/>
          <p:cNvSpPr>
            <a:spLocks noChangeShapeType="1"/>
          </p:cNvSpPr>
          <p:nvPr/>
        </p:nvSpPr>
        <p:spPr bwMode="auto">
          <a:xfrm flipV="1">
            <a:off x="1195543" y="1880991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3" name="Line 60"/>
          <p:cNvSpPr>
            <a:spLocks noChangeShapeType="1"/>
          </p:cNvSpPr>
          <p:nvPr/>
        </p:nvSpPr>
        <p:spPr bwMode="auto">
          <a:xfrm flipV="1">
            <a:off x="1203109" y="1858295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4" name="Line 59"/>
          <p:cNvSpPr>
            <a:spLocks noChangeShapeType="1"/>
          </p:cNvSpPr>
          <p:nvPr/>
        </p:nvSpPr>
        <p:spPr bwMode="auto">
          <a:xfrm flipV="1">
            <a:off x="1205630" y="183560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5" name="Line 58"/>
          <p:cNvSpPr>
            <a:spLocks noChangeShapeType="1"/>
          </p:cNvSpPr>
          <p:nvPr/>
        </p:nvSpPr>
        <p:spPr bwMode="auto">
          <a:xfrm flipV="1">
            <a:off x="1210673" y="181290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6" name="Line 57"/>
          <p:cNvSpPr>
            <a:spLocks noChangeShapeType="1"/>
          </p:cNvSpPr>
          <p:nvPr/>
        </p:nvSpPr>
        <p:spPr bwMode="auto">
          <a:xfrm flipV="1">
            <a:off x="1218239" y="179020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7" name="Line 56"/>
          <p:cNvSpPr>
            <a:spLocks noChangeShapeType="1"/>
          </p:cNvSpPr>
          <p:nvPr/>
        </p:nvSpPr>
        <p:spPr bwMode="auto">
          <a:xfrm flipV="1">
            <a:off x="1225804" y="176751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8" name="Line 55"/>
          <p:cNvSpPr>
            <a:spLocks noChangeShapeType="1"/>
          </p:cNvSpPr>
          <p:nvPr/>
        </p:nvSpPr>
        <p:spPr bwMode="auto">
          <a:xfrm flipV="1">
            <a:off x="1230847" y="174481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9" name="Line 54"/>
          <p:cNvSpPr>
            <a:spLocks noChangeShapeType="1"/>
          </p:cNvSpPr>
          <p:nvPr/>
        </p:nvSpPr>
        <p:spPr bwMode="auto">
          <a:xfrm flipV="1">
            <a:off x="1238413" y="172212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0" name="Line 53"/>
          <p:cNvSpPr>
            <a:spLocks noChangeShapeType="1"/>
          </p:cNvSpPr>
          <p:nvPr/>
        </p:nvSpPr>
        <p:spPr bwMode="auto">
          <a:xfrm flipV="1">
            <a:off x="1243457" y="169942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1" name="Freeform 52"/>
          <p:cNvSpPr>
            <a:spLocks/>
          </p:cNvSpPr>
          <p:nvPr/>
        </p:nvSpPr>
        <p:spPr bwMode="auto">
          <a:xfrm>
            <a:off x="1251021" y="1676731"/>
            <a:ext cx="2523" cy="17653"/>
          </a:xfrm>
          <a:custGeom>
            <a:avLst/>
            <a:gdLst>
              <a:gd name="T0" fmla="*/ 0 w 3"/>
              <a:gd name="T1" fmla="*/ 16 h 16"/>
              <a:gd name="T2" fmla="*/ 0 w 3"/>
              <a:gd name="T3" fmla="*/ 7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0" y="7"/>
                </a:lnTo>
                <a:lnTo>
                  <a:pt x="3" y="0"/>
                </a:lnTo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2" name="Line 51"/>
          <p:cNvSpPr>
            <a:spLocks noChangeShapeType="1"/>
          </p:cNvSpPr>
          <p:nvPr/>
        </p:nvSpPr>
        <p:spPr bwMode="auto">
          <a:xfrm flipV="1">
            <a:off x="1256064" y="165403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3" name="Line 50"/>
          <p:cNvSpPr>
            <a:spLocks noChangeShapeType="1"/>
          </p:cNvSpPr>
          <p:nvPr/>
        </p:nvSpPr>
        <p:spPr bwMode="auto">
          <a:xfrm flipV="1">
            <a:off x="1263630" y="163638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4" name="Line 49"/>
          <p:cNvSpPr>
            <a:spLocks noChangeShapeType="1"/>
          </p:cNvSpPr>
          <p:nvPr/>
        </p:nvSpPr>
        <p:spPr bwMode="auto">
          <a:xfrm flipV="1">
            <a:off x="1271195" y="161368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5" name="Line 48"/>
          <p:cNvSpPr>
            <a:spLocks noChangeShapeType="1"/>
          </p:cNvSpPr>
          <p:nvPr/>
        </p:nvSpPr>
        <p:spPr bwMode="auto">
          <a:xfrm flipV="1">
            <a:off x="1276238" y="159099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6" name="Line 47"/>
          <p:cNvSpPr>
            <a:spLocks noChangeShapeType="1"/>
          </p:cNvSpPr>
          <p:nvPr/>
        </p:nvSpPr>
        <p:spPr bwMode="auto">
          <a:xfrm flipV="1">
            <a:off x="1283804" y="156829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7" name="Line 46"/>
          <p:cNvSpPr>
            <a:spLocks noChangeShapeType="1"/>
          </p:cNvSpPr>
          <p:nvPr/>
        </p:nvSpPr>
        <p:spPr bwMode="auto">
          <a:xfrm flipV="1">
            <a:off x="1291368" y="154560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8" name="Line 45"/>
          <p:cNvSpPr>
            <a:spLocks noChangeShapeType="1"/>
          </p:cNvSpPr>
          <p:nvPr/>
        </p:nvSpPr>
        <p:spPr bwMode="auto">
          <a:xfrm flipV="1">
            <a:off x="1298934" y="1522907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9" name="Line 44"/>
          <p:cNvSpPr>
            <a:spLocks noChangeShapeType="1"/>
          </p:cNvSpPr>
          <p:nvPr/>
        </p:nvSpPr>
        <p:spPr bwMode="auto">
          <a:xfrm flipV="1">
            <a:off x="1306499" y="15027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0" name="Line 43"/>
          <p:cNvSpPr>
            <a:spLocks noChangeShapeType="1"/>
          </p:cNvSpPr>
          <p:nvPr/>
        </p:nvSpPr>
        <p:spPr bwMode="auto">
          <a:xfrm flipV="1">
            <a:off x="1316586" y="14800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1" name="Line 42"/>
          <p:cNvSpPr>
            <a:spLocks noChangeShapeType="1"/>
          </p:cNvSpPr>
          <p:nvPr/>
        </p:nvSpPr>
        <p:spPr bwMode="auto">
          <a:xfrm flipV="1">
            <a:off x="1321629" y="1457343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2" name="Line 41"/>
          <p:cNvSpPr>
            <a:spLocks noChangeShapeType="1"/>
          </p:cNvSpPr>
          <p:nvPr/>
        </p:nvSpPr>
        <p:spPr bwMode="auto">
          <a:xfrm flipV="1">
            <a:off x="1331716" y="1434646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3" name="Line 40"/>
          <p:cNvSpPr>
            <a:spLocks noChangeShapeType="1"/>
          </p:cNvSpPr>
          <p:nvPr/>
        </p:nvSpPr>
        <p:spPr bwMode="auto">
          <a:xfrm flipV="1">
            <a:off x="1336759" y="141447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4" name="Line 39"/>
          <p:cNvSpPr>
            <a:spLocks noChangeShapeType="1"/>
          </p:cNvSpPr>
          <p:nvPr/>
        </p:nvSpPr>
        <p:spPr bwMode="auto">
          <a:xfrm flipV="1">
            <a:off x="1346846" y="139429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5" name="Line 38"/>
          <p:cNvSpPr>
            <a:spLocks noChangeShapeType="1"/>
          </p:cNvSpPr>
          <p:nvPr/>
        </p:nvSpPr>
        <p:spPr bwMode="auto">
          <a:xfrm flipV="1">
            <a:off x="1354412" y="137160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6" name="Line 37"/>
          <p:cNvSpPr>
            <a:spLocks noChangeShapeType="1"/>
          </p:cNvSpPr>
          <p:nvPr/>
        </p:nvSpPr>
        <p:spPr bwMode="auto">
          <a:xfrm flipV="1">
            <a:off x="1364499" y="134890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7" name="Line 36"/>
          <p:cNvSpPr>
            <a:spLocks noChangeShapeType="1"/>
          </p:cNvSpPr>
          <p:nvPr/>
        </p:nvSpPr>
        <p:spPr bwMode="auto">
          <a:xfrm flipV="1">
            <a:off x="1372063" y="13287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8" name="Freeform 35"/>
          <p:cNvSpPr>
            <a:spLocks/>
          </p:cNvSpPr>
          <p:nvPr/>
        </p:nvSpPr>
        <p:spPr bwMode="auto">
          <a:xfrm>
            <a:off x="1379629" y="1306039"/>
            <a:ext cx="7564" cy="12608"/>
          </a:xfrm>
          <a:custGeom>
            <a:avLst/>
            <a:gdLst>
              <a:gd name="T0" fmla="*/ 0 w 6"/>
              <a:gd name="T1" fmla="*/ 13 h 13"/>
              <a:gd name="T2" fmla="*/ 2 w 6"/>
              <a:gd name="T3" fmla="*/ 8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2" y="8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9" name="Line 34"/>
          <p:cNvSpPr>
            <a:spLocks noChangeShapeType="1"/>
          </p:cNvSpPr>
          <p:nvPr/>
        </p:nvSpPr>
        <p:spPr bwMode="auto">
          <a:xfrm flipV="1">
            <a:off x="1389716" y="1283343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0" name="Line 33"/>
          <p:cNvSpPr>
            <a:spLocks noChangeShapeType="1"/>
          </p:cNvSpPr>
          <p:nvPr/>
        </p:nvSpPr>
        <p:spPr bwMode="auto">
          <a:xfrm flipV="1">
            <a:off x="1399803" y="12631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1" name="Line 32"/>
          <p:cNvSpPr>
            <a:spLocks noChangeShapeType="1"/>
          </p:cNvSpPr>
          <p:nvPr/>
        </p:nvSpPr>
        <p:spPr bwMode="auto">
          <a:xfrm flipV="1">
            <a:off x="1407368" y="124299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2" name="Line 31"/>
          <p:cNvSpPr>
            <a:spLocks noChangeShapeType="1"/>
          </p:cNvSpPr>
          <p:nvPr/>
        </p:nvSpPr>
        <p:spPr bwMode="auto">
          <a:xfrm flipV="1">
            <a:off x="1417454" y="122282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3" name="Line 30"/>
          <p:cNvSpPr>
            <a:spLocks noChangeShapeType="1"/>
          </p:cNvSpPr>
          <p:nvPr/>
        </p:nvSpPr>
        <p:spPr bwMode="auto">
          <a:xfrm flipV="1">
            <a:off x="1427541" y="12001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4" name="Line 29"/>
          <p:cNvSpPr>
            <a:spLocks noChangeShapeType="1"/>
          </p:cNvSpPr>
          <p:nvPr/>
        </p:nvSpPr>
        <p:spPr bwMode="auto">
          <a:xfrm flipV="1">
            <a:off x="1435107" y="117743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5" name="Line 28"/>
          <p:cNvSpPr>
            <a:spLocks noChangeShapeType="1"/>
          </p:cNvSpPr>
          <p:nvPr/>
        </p:nvSpPr>
        <p:spPr bwMode="auto">
          <a:xfrm flipV="1">
            <a:off x="1447715" y="1157257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6" name="Line 27"/>
          <p:cNvSpPr>
            <a:spLocks noChangeShapeType="1"/>
          </p:cNvSpPr>
          <p:nvPr/>
        </p:nvSpPr>
        <p:spPr bwMode="auto">
          <a:xfrm flipV="1">
            <a:off x="1457802" y="113456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7" name="Line 26"/>
          <p:cNvSpPr>
            <a:spLocks noChangeShapeType="1"/>
          </p:cNvSpPr>
          <p:nvPr/>
        </p:nvSpPr>
        <p:spPr bwMode="auto">
          <a:xfrm flipV="1">
            <a:off x="1467889" y="111691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8" name="Line 25"/>
          <p:cNvSpPr>
            <a:spLocks noChangeShapeType="1"/>
          </p:cNvSpPr>
          <p:nvPr/>
        </p:nvSpPr>
        <p:spPr bwMode="auto">
          <a:xfrm flipV="1">
            <a:off x="1477976" y="109421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9" name="Line 24"/>
          <p:cNvSpPr>
            <a:spLocks noChangeShapeType="1"/>
          </p:cNvSpPr>
          <p:nvPr/>
        </p:nvSpPr>
        <p:spPr bwMode="auto">
          <a:xfrm flipV="1">
            <a:off x="1485542" y="107404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0" name="Line 23"/>
          <p:cNvSpPr>
            <a:spLocks noChangeShapeType="1"/>
          </p:cNvSpPr>
          <p:nvPr/>
        </p:nvSpPr>
        <p:spPr bwMode="auto">
          <a:xfrm flipV="1">
            <a:off x="1495628" y="1053868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1" name="Line 22"/>
          <p:cNvSpPr>
            <a:spLocks noChangeShapeType="1"/>
          </p:cNvSpPr>
          <p:nvPr/>
        </p:nvSpPr>
        <p:spPr bwMode="auto">
          <a:xfrm flipV="1">
            <a:off x="1505715" y="103117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2" name="Line 21"/>
          <p:cNvSpPr>
            <a:spLocks noChangeShapeType="1"/>
          </p:cNvSpPr>
          <p:nvPr/>
        </p:nvSpPr>
        <p:spPr bwMode="auto">
          <a:xfrm flipV="1">
            <a:off x="1518323" y="1013520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3" name="Line 20"/>
          <p:cNvSpPr>
            <a:spLocks noChangeShapeType="1"/>
          </p:cNvSpPr>
          <p:nvPr/>
        </p:nvSpPr>
        <p:spPr bwMode="auto">
          <a:xfrm flipV="1">
            <a:off x="1528410" y="99082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4" name="Line 19"/>
          <p:cNvSpPr>
            <a:spLocks noChangeShapeType="1"/>
          </p:cNvSpPr>
          <p:nvPr/>
        </p:nvSpPr>
        <p:spPr bwMode="auto">
          <a:xfrm flipV="1">
            <a:off x="1538497" y="9706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5" name="Freeform 18"/>
          <p:cNvSpPr>
            <a:spLocks/>
          </p:cNvSpPr>
          <p:nvPr/>
        </p:nvSpPr>
        <p:spPr bwMode="auto">
          <a:xfrm>
            <a:off x="1551106" y="950476"/>
            <a:ext cx="7564" cy="15130"/>
          </a:xfrm>
          <a:custGeom>
            <a:avLst/>
            <a:gdLst>
              <a:gd name="T0" fmla="*/ 0 w 7"/>
              <a:gd name="T1" fmla="*/ 13 h 13"/>
              <a:gd name="T2" fmla="*/ 0 w 7"/>
              <a:gd name="T3" fmla="*/ 9 h 13"/>
              <a:gd name="T4" fmla="*/ 7 w 7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0" y="9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6" name="Line 17"/>
          <p:cNvSpPr>
            <a:spLocks noChangeShapeType="1"/>
          </p:cNvSpPr>
          <p:nvPr/>
        </p:nvSpPr>
        <p:spPr bwMode="auto">
          <a:xfrm flipV="1">
            <a:off x="1561193" y="930303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7" name="Line 16"/>
          <p:cNvSpPr>
            <a:spLocks noChangeShapeType="1"/>
          </p:cNvSpPr>
          <p:nvPr/>
        </p:nvSpPr>
        <p:spPr bwMode="auto">
          <a:xfrm flipV="1">
            <a:off x="1573801" y="9101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8" name="Line 15"/>
          <p:cNvSpPr>
            <a:spLocks noChangeShapeType="1"/>
          </p:cNvSpPr>
          <p:nvPr/>
        </p:nvSpPr>
        <p:spPr bwMode="auto">
          <a:xfrm flipV="1">
            <a:off x="1583888" y="88995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9" name="Line 14"/>
          <p:cNvSpPr>
            <a:spLocks noChangeShapeType="1"/>
          </p:cNvSpPr>
          <p:nvPr/>
        </p:nvSpPr>
        <p:spPr bwMode="auto">
          <a:xfrm flipV="1">
            <a:off x="1596497" y="869781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0" name="Line 13"/>
          <p:cNvSpPr>
            <a:spLocks noChangeShapeType="1"/>
          </p:cNvSpPr>
          <p:nvPr/>
        </p:nvSpPr>
        <p:spPr bwMode="auto">
          <a:xfrm flipV="1">
            <a:off x="1606584" y="849608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1" name="Line 12"/>
          <p:cNvSpPr>
            <a:spLocks noChangeShapeType="1"/>
          </p:cNvSpPr>
          <p:nvPr/>
        </p:nvSpPr>
        <p:spPr bwMode="auto">
          <a:xfrm flipV="1">
            <a:off x="1619192" y="8294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2" name="Line 11"/>
          <p:cNvSpPr>
            <a:spLocks noChangeShapeType="1"/>
          </p:cNvSpPr>
          <p:nvPr/>
        </p:nvSpPr>
        <p:spPr bwMode="auto">
          <a:xfrm flipV="1">
            <a:off x="1631801" y="809260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3" name="Line 10"/>
          <p:cNvSpPr>
            <a:spLocks noChangeShapeType="1"/>
          </p:cNvSpPr>
          <p:nvPr/>
        </p:nvSpPr>
        <p:spPr bwMode="auto">
          <a:xfrm flipV="1">
            <a:off x="1641888" y="78908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4" name="Line 9"/>
          <p:cNvSpPr>
            <a:spLocks noChangeShapeType="1"/>
          </p:cNvSpPr>
          <p:nvPr/>
        </p:nvSpPr>
        <p:spPr bwMode="auto">
          <a:xfrm flipV="1">
            <a:off x="1654496" y="77143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5" name="Line 8"/>
          <p:cNvSpPr>
            <a:spLocks noChangeShapeType="1"/>
          </p:cNvSpPr>
          <p:nvPr/>
        </p:nvSpPr>
        <p:spPr bwMode="auto">
          <a:xfrm flipV="1">
            <a:off x="1667105" y="74873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6" name="Line 7"/>
          <p:cNvSpPr>
            <a:spLocks noChangeShapeType="1"/>
          </p:cNvSpPr>
          <p:nvPr/>
        </p:nvSpPr>
        <p:spPr bwMode="auto">
          <a:xfrm flipV="1">
            <a:off x="1679713" y="736131"/>
            <a:ext cx="252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7" name="Rectangle 6"/>
          <p:cNvSpPr>
            <a:spLocks noChangeArrowheads="1"/>
          </p:cNvSpPr>
          <p:nvPr/>
        </p:nvSpPr>
        <p:spPr bwMode="auto">
          <a:xfrm>
            <a:off x="4723428" y="2576986"/>
            <a:ext cx="186607" cy="337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+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788" name="Rectangle 5"/>
          <p:cNvSpPr>
            <a:spLocks noChangeArrowheads="1"/>
          </p:cNvSpPr>
          <p:nvPr/>
        </p:nvSpPr>
        <p:spPr bwMode="auto">
          <a:xfrm>
            <a:off x="10335" y="723522"/>
            <a:ext cx="9131144" cy="601177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789" name="Group 2"/>
          <p:cNvGrpSpPr>
            <a:grpSpLocks/>
          </p:cNvGrpSpPr>
          <p:nvPr/>
        </p:nvGrpSpPr>
        <p:grpSpPr bwMode="auto">
          <a:xfrm>
            <a:off x="4244302" y="3600803"/>
            <a:ext cx="196694" cy="284953"/>
            <a:chOff x="4770" y="4410"/>
            <a:chExt cx="195" cy="282"/>
          </a:xfrm>
          <a:solidFill>
            <a:srgbClr val="FF0000"/>
          </a:solidFill>
        </p:grpSpPr>
        <p:sp>
          <p:nvSpPr>
            <p:cNvPr id="1790" name="Freeform 4"/>
            <p:cNvSpPr>
              <a:spLocks/>
            </p:cNvSpPr>
            <p:nvPr/>
          </p:nvSpPr>
          <p:spPr bwMode="auto">
            <a:xfrm>
              <a:off x="4805" y="4410"/>
              <a:ext cx="160" cy="282"/>
            </a:xfrm>
            <a:custGeom>
              <a:avLst/>
              <a:gdLst>
                <a:gd name="T0" fmla="*/ 90 w 160"/>
                <a:gd name="T1" fmla="*/ 10 h 282"/>
                <a:gd name="T2" fmla="*/ 144 w 160"/>
                <a:gd name="T3" fmla="*/ 0 h 282"/>
                <a:gd name="T4" fmla="*/ 122 w 160"/>
                <a:gd name="T5" fmla="*/ 67 h 282"/>
                <a:gd name="T6" fmla="*/ 132 w 160"/>
                <a:gd name="T7" fmla="*/ 115 h 282"/>
                <a:gd name="T8" fmla="*/ 144 w 160"/>
                <a:gd name="T9" fmla="*/ 166 h 282"/>
                <a:gd name="T10" fmla="*/ 125 w 160"/>
                <a:gd name="T11" fmla="*/ 189 h 282"/>
                <a:gd name="T12" fmla="*/ 160 w 160"/>
                <a:gd name="T13" fmla="*/ 195 h 282"/>
                <a:gd name="T14" fmla="*/ 160 w 160"/>
                <a:gd name="T15" fmla="*/ 243 h 282"/>
                <a:gd name="T16" fmla="*/ 87 w 160"/>
                <a:gd name="T17" fmla="*/ 266 h 282"/>
                <a:gd name="T18" fmla="*/ 39 w 160"/>
                <a:gd name="T19" fmla="*/ 275 h 282"/>
                <a:gd name="T20" fmla="*/ 4 w 160"/>
                <a:gd name="T21" fmla="*/ 282 h 282"/>
                <a:gd name="T22" fmla="*/ 0 w 160"/>
                <a:gd name="T23" fmla="*/ 256 h 282"/>
                <a:gd name="T24" fmla="*/ 39 w 160"/>
                <a:gd name="T25" fmla="*/ 234 h 282"/>
                <a:gd name="T26" fmla="*/ 20 w 160"/>
                <a:gd name="T27" fmla="*/ 214 h 282"/>
                <a:gd name="T28" fmla="*/ 23 w 160"/>
                <a:gd name="T29" fmla="*/ 186 h 282"/>
                <a:gd name="T30" fmla="*/ 55 w 160"/>
                <a:gd name="T31" fmla="*/ 170 h 282"/>
                <a:gd name="T32" fmla="*/ 61 w 160"/>
                <a:gd name="T33" fmla="*/ 74 h 282"/>
                <a:gd name="T34" fmla="*/ 90 w 160"/>
                <a:gd name="T35" fmla="*/ 1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1" name="Freeform 3"/>
            <p:cNvSpPr>
              <a:spLocks/>
            </p:cNvSpPr>
            <p:nvPr/>
          </p:nvSpPr>
          <p:spPr bwMode="auto">
            <a:xfrm>
              <a:off x="4770" y="4509"/>
              <a:ext cx="58" cy="71"/>
            </a:xfrm>
            <a:custGeom>
              <a:avLst/>
              <a:gdLst>
                <a:gd name="T0" fmla="*/ 45 w 58"/>
                <a:gd name="T1" fmla="*/ 0 h 71"/>
                <a:gd name="T2" fmla="*/ 58 w 58"/>
                <a:gd name="T3" fmla="*/ 45 h 71"/>
                <a:gd name="T4" fmla="*/ 45 w 58"/>
                <a:gd name="T5" fmla="*/ 71 h 71"/>
                <a:gd name="T6" fmla="*/ 10 w 58"/>
                <a:gd name="T7" fmla="*/ 45 h 71"/>
                <a:gd name="T8" fmla="*/ 0 w 58"/>
                <a:gd name="T9" fmla="*/ 16 h 71"/>
                <a:gd name="T10" fmla="*/ 0 w 58"/>
                <a:gd name="T11" fmla="*/ 13 h 71"/>
                <a:gd name="T12" fmla="*/ 45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5"/>
                  </a:lnTo>
                  <a:lnTo>
                    <a:pt x="45" y="71"/>
                  </a:lnTo>
                  <a:lnTo>
                    <a:pt x="10" y="45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792" name="Rectangle 1"/>
          <p:cNvSpPr>
            <a:spLocks noChangeArrowheads="1"/>
          </p:cNvSpPr>
          <p:nvPr/>
        </p:nvSpPr>
        <p:spPr bwMode="auto">
          <a:xfrm>
            <a:off x="5292" y="332656"/>
            <a:ext cx="9138708" cy="395909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5" name="Rectangle 1794"/>
          <p:cNvSpPr/>
          <p:nvPr/>
        </p:nvSpPr>
        <p:spPr>
          <a:xfrm>
            <a:off x="1154597" y="293525"/>
            <a:ext cx="6703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dirty="0" smtClean="0"/>
              <a:t>La complexité de l’organisation de l’espace mondial</a:t>
            </a:r>
            <a:endParaRPr lang="fr-FR" sz="2400" b="1" dirty="0"/>
          </a:p>
        </p:txBody>
      </p:sp>
      <p:cxnSp>
        <p:nvCxnSpPr>
          <p:cNvPr id="1797" name="Connecteur droit 1796"/>
          <p:cNvCxnSpPr/>
          <p:nvPr/>
        </p:nvCxnSpPr>
        <p:spPr>
          <a:xfrm flipH="1">
            <a:off x="395537" y="6493214"/>
            <a:ext cx="8050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3" name="ZoneTexte 1802"/>
          <p:cNvSpPr txBox="1"/>
          <p:nvPr/>
        </p:nvSpPr>
        <p:spPr>
          <a:xfrm>
            <a:off x="395536" y="6127501"/>
            <a:ext cx="11933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2 500 km</a:t>
            </a:r>
            <a:endParaRPr lang="fr-FR" sz="1400" b="1" dirty="0"/>
          </a:p>
        </p:txBody>
      </p:sp>
      <p:sp>
        <p:nvSpPr>
          <p:cNvPr id="1804" name="ZoneTexte 1803"/>
          <p:cNvSpPr txBox="1"/>
          <p:nvPr/>
        </p:nvSpPr>
        <p:spPr>
          <a:xfrm>
            <a:off x="4548292" y="2160901"/>
            <a:ext cx="61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Pôle Nord</a:t>
            </a:r>
            <a:endParaRPr lang="fr-FR" sz="1400" b="1" dirty="0"/>
          </a:p>
        </p:txBody>
      </p:sp>
      <p:sp>
        <p:nvSpPr>
          <p:cNvPr id="3" name="Ellipse 2"/>
          <p:cNvSpPr/>
          <p:nvPr/>
        </p:nvSpPr>
        <p:spPr>
          <a:xfrm>
            <a:off x="7556085" y="3256453"/>
            <a:ext cx="51695" cy="54217"/>
          </a:xfrm>
          <a:prstGeom prst="ellipse">
            <a:avLst/>
          </a:prstGeom>
          <a:solidFill>
            <a:srgbClr val="FFC000"/>
          </a:solidFill>
          <a:ln w="158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0" name="Forme libre 1799"/>
          <p:cNvSpPr/>
          <p:nvPr/>
        </p:nvSpPr>
        <p:spPr>
          <a:xfrm>
            <a:off x="2700068" y="783237"/>
            <a:ext cx="6443932" cy="3788763"/>
          </a:xfrm>
          <a:custGeom>
            <a:avLst/>
            <a:gdLst>
              <a:gd name="connsiteX0" fmla="*/ 1897811 w 6443932"/>
              <a:gd name="connsiteY0" fmla="*/ 105284 h 3788763"/>
              <a:gd name="connsiteX1" fmla="*/ 1725283 w 6443932"/>
              <a:gd name="connsiteY1" fmla="*/ 131163 h 3788763"/>
              <a:gd name="connsiteX2" fmla="*/ 1699404 w 6443932"/>
              <a:gd name="connsiteY2" fmla="*/ 139789 h 3788763"/>
              <a:gd name="connsiteX3" fmla="*/ 1613140 w 6443932"/>
              <a:gd name="connsiteY3" fmla="*/ 157042 h 3788763"/>
              <a:gd name="connsiteX4" fmla="*/ 1561381 w 6443932"/>
              <a:gd name="connsiteY4" fmla="*/ 174295 h 3788763"/>
              <a:gd name="connsiteX5" fmla="*/ 1535502 w 6443932"/>
              <a:gd name="connsiteY5" fmla="*/ 182921 h 3788763"/>
              <a:gd name="connsiteX6" fmla="*/ 1500996 w 6443932"/>
              <a:gd name="connsiteY6" fmla="*/ 191548 h 3788763"/>
              <a:gd name="connsiteX7" fmla="*/ 1449238 w 6443932"/>
              <a:gd name="connsiteY7" fmla="*/ 208801 h 3788763"/>
              <a:gd name="connsiteX8" fmla="*/ 1414732 w 6443932"/>
              <a:gd name="connsiteY8" fmla="*/ 217427 h 3788763"/>
              <a:gd name="connsiteX9" fmla="*/ 1362974 w 6443932"/>
              <a:gd name="connsiteY9" fmla="*/ 234680 h 3788763"/>
              <a:gd name="connsiteX10" fmla="*/ 1311215 w 6443932"/>
              <a:gd name="connsiteY10" fmla="*/ 251933 h 3788763"/>
              <a:gd name="connsiteX11" fmla="*/ 1259457 w 6443932"/>
              <a:gd name="connsiteY11" fmla="*/ 269186 h 3788763"/>
              <a:gd name="connsiteX12" fmla="*/ 1233577 w 6443932"/>
              <a:gd name="connsiteY12" fmla="*/ 277812 h 3788763"/>
              <a:gd name="connsiteX13" fmla="*/ 1207698 w 6443932"/>
              <a:gd name="connsiteY13" fmla="*/ 295065 h 3788763"/>
              <a:gd name="connsiteX14" fmla="*/ 1155940 w 6443932"/>
              <a:gd name="connsiteY14" fmla="*/ 312318 h 3788763"/>
              <a:gd name="connsiteX15" fmla="*/ 1104181 w 6443932"/>
              <a:gd name="connsiteY15" fmla="*/ 346823 h 3788763"/>
              <a:gd name="connsiteX16" fmla="*/ 1078302 w 6443932"/>
              <a:gd name="connsiteY16" fmla="*/ 355450 h 3788763"/>
              <a:gd name="connsiteX17" fmla="*/ 1026543 w 6443932"/>
              <a:gd name="connsiteY17" fmla="*/ 389955 h 3788763"/>
              <a:gd name="connsiteX18" fmla="*/ 966158 w 6443932"/>
              <a:gd name="connsiteY18" fmla="*/ 450340 h 3788763"/>
              <a:gd name="connsiteX19" fmla="*/ 897147 w 6443932"/>
              <a:gd name="connsiteY19" fmla="*/ 510725 h 3788763"/>
              <a:gd name="connsiteX20" fmla="*/ 871268 w 6443932"/>
              <a:gd name="connsiteY20" fmla="*/ 536605 h 3788763"/>
              <a:gd name="connsiteX21" fmla="*/ 854015 w 6443932"/>
              <a:gd name="connsiteY21" fmla="*/ 562484 h 3788763"/>
              <a:gd name="connsiteX22" fmla="*/ 828136 w 6443932"/>
              <a:gd name="connsiteY22" fmla="*/ 571110 h 3788763"/>
              <a:gd name="connsiteX23" fmla="*/ 802257 w 6443932"/>
              <a:gd name="connsiteY23" fmla="*/ 622869 h 3788763"/>
              <a:gd name="connsiteX24" fmla="*/ 776377 w 6443932"/>
              <a:gd name="connsiteY24" fmla="*/ 640121 h 3788763"/>
              <a:gd name="connsiteX25" fmla="*/ 759124 w 6443932"/>
              <a:gd name="connsiteY25" fmla="*/ 666001 h 3788763"/>
              <a:gd name="connsiteX26" fmla="*/ 707366 w 6443932"/>
              <a:gd name="connsiteY26" fmla="*/ 709133 h 3788763"/>
              <a:gd name="connsiteX27" fmla="*/ 655607 w 6443932"/>
              <a:gd name="connsiteY27" fmla="*/ 786771 h 3788763"/>
              <a:gd name="connsiteX28" fmla="*/ 638355 w 6443932"/>
              <a:gd name="connsiteY28" fmla="*/ 812650 h 3788763"/>
              <a:gd name="connsiteX29" fmla="*/ 612475 w 6443932"/>
              <a:gd name="connsiteY29" fmla="*/ 821276 h 3788763"/>
              <a:gd name="connsiteX30" fmla="*/ 595223 w 6443932"/>
              <a:gd name="connsiteY30" fmla="*/ 847155 h 3788763"/>
              <a:gd name="connsiteX31" fmla="*/ 543464 w 6443932"/>
              <a:gd name="connsiteY31" fmla="*/ 890288 h 3788763"/>
              <a:gd name="connsiteX32" fmla="*/ 526211 w 6443932"/>
              <a:gd name="connsiteY32" fmla="*/ 942046 h 3788763"/>
              <a:gd name="connsiteX33" fmla="*/ 517585 w 6443932"/>
              <a:gd name="connsiteY33" fmla="*/ 967925 h 3788763"/>
              <a:gd name="connsiteX34" fmla="*/ 448574 w 6443932"/>
              <a:gd name="connsiteY34" fmla="*/ 985178 h 3788763"/>
              <a:gd name="connsiteX35" fmla="*/ 396815 w 6443932"/>
              <a:gd name="connsiteY35" fmla="*/ 1002431 h 3788763"/>
              <a:gd name="connsiteX36" fmla="*/ 370936 w 6443932"/>
              <a:gd name="connsiteY36" fmla="*/ 1019684 h 3788763"/>
              <a:gd name="connsiteX37" fmla="*/ 353683 w 6443932"/>
              <a:gd name="connsiteY37" fmla="*/ 1045563 h 3788763"/>
              <a:gd name="connsiteX38" fmla="*/ 301924 w 6443932"/>
              <a:gd name="connsiteY38" fmla="*/ 1062816 h 3788763"/>
              <a:gd name="connsiteX39" fmla="*/ 250166 w 6443932"/>
              <a:gd name="connsiteY39" fmla="*/ 1097321 h 3788763"/>
              <a:gd name="connsiteX40" fmla="*/ 232913 w 6443932"/>
              <a:gd name="connsiteY40" fmla="*/ 1123201 h 3788763"/>
              <a:gd name="connsiteX41" fmla="*/ 181155 w 6443932"/>
              <a:gd name="connsiteY41" fmla="*/ 1157706 h 3788763"/>
              <a:gd name="connsiteX42" fmla="*/ 129396 w 6443932"/>
              <a:gd name="connsiteY42" fmla="*/ 1235344 h 3788763"/>
              <a:gd name="connsiteX43" fmla="*/ 112143 w 6443932"/>
              <a:gd name="connsiteY43" fmla="*/ 1261223 h 3788763"/>
              <a:gd name="connsiteX44" fmla="*/ 94890 w 6443932"/>
              <a:gd name="connsiteY44" fmla="*/ 1287103 h 3788763"/>
              <a:gd name="connsiteX45" fmla="*/ 69011 w 6443932"/>
              <a:gd name="connsiteY45" fmla="*/ 1338861 h 3788763"/>
              <a:gd name="connsiteX46" fmla="*/ 51758 w 6443932"/>
              <a:gd name="connsiteY46" fmla="*/ 1390620 h 3788763"/>
              <a:gd name="connsiteX47" fmla="*/ 34506 w 6443932"/>
              <a:gd name="connsiteY47" fmla="*/ 1416499 h 3788763"/>
              <a:gd name="connsiteX48" fmla="*/ 17253 w 6443932"/>
              <a:gd name="connsiteY48" fmla="*/ 1468257 h 3788763"/>
              <a:gd name="connsiteX49" fmla="*/ 8626 w 6443932"/>
              <a:gd name="connsiteY49" fmla="*/ 1494137 h 3788763"/>
              <a:gd name="connsiteX50" fmla="*/ 0 w 6443932"/>
              <a:gd name="connsiteY50" fmla="*/ 1520016 h 3788763"/>
              <a:gd name="connsiteX51" fmla="*/ 8626 w 6443932"/>
              <a:gd name="connsiteY51" fmla="*/ 1787435 h 3788763"/>
              <a:gd name="connsiteX52" fmla="*/ 17253 w 6443932"/>
              <a:gd name="connsiteY52" fmla="*/ 1830567 h 3788763"/>
              <a:gd name="connsiteX53" fmla="*/ 34506 w 6443932"/>
              <a:gd name="connsiteY53" fmla="*/ 1942710 h 3788763"/>
              <a:gd name="connsiteX54" fmla="*/ 51758 w 6443932"/>
              <a:gd name="connsiteY54" fmla="*/ 1994469 h 3788763"/>
              <a:gd name="connsiteX55" fmla="*/ 69011 w 6443932"/>
              <a:gd name="connsiteY55" fmla="*/ 2063480 h 3788763"/>
              <a:gd name="connsiteX56" fmla="*/ 77638 w 6443932"/>
              <a:gd name="connsiteY56" fmla="*/ 2158371 h 3788763"/>
              <a:gd name="connsiteX57" fmla="*/ 86264 w 6443932"/>
              <a:gd name="connsiteY57" fmla="*/ 2218755 h 3788763"/>
              <a:gd name="connsiteX58" fmla="*/ 94890 w 6443932"/>
              <a:gd name="connsiteY58" fmla="*/ 2305020 h 3788763"/>
              <a:gd name="connsiteX59" fmla="*/ 103517 w 6443932"/>
              <a:gd name="connsiteY59" fmla="*/ 2330899 h 3788763"/>
              <a:gd name="connsiteX60" fmla="*/ 112143 w 6443932"/>
              <a:gd name="connsiteY60" fmla="*/ 2365405 h 3788763"/>
              <a:gd name="connsiteX61" fmla="*/ 120770 w 6443932"/>
              <a:gd name="connsiteY61" fmla="*/ 2417163 h 3788763"/>
              <a:gd name="connsiteX62" fmla="*/ 138023 w 6443932"/>
              <a:gd name="connsiteY62" fmla="*/ 2468921 h 3788763"/>
              <a:gd name="connsiteX63" fmla="*/ 163902 w 6443932"/>
              <a:gd name="connsiteY63" fmla="*/ 2546559 h 3788763"/>
              <a:gd name="connsiteX64" fmla="*/ 172528 w 6443932"/>
              <a:gd name="connsiteY64" fmla="*/ 2572438 h 3788763"/>
              <a:gd name="connsiteX65" fmla="*/ 189781 w 6443932"/>
              <a:gd name="connsiteY65" fmla="*/ 2632823 h 3788763"/>
              <a:gd name="connsiteX66" fmla="*/ 241540 w 6443932"/>
              <a:gd name="connsiteY66" fmla="*/ 2710461 h 3788763"/>
              <a:gd name="connsiteX67" fmla="*/ 276045 w 6443932"/>
              <a:gd name="connsiteY67" fmla="*/ 2762220 h 3788763"/>
              <a:gd name="connsiteX68" fmla="*/ 293298 w 6443932"/>
              <a:gd name="connsiteY68" fmla="*/ 2788099 h 3788763"/>
              <a:gd name="connsiteX69" fmla="*/ 327804 w 6443932"/>
              <a:gd name="connsiteY69" fmla="*/ 2839857 h 3788763"/>
              <a:gd name="connsiteX70" fmla="*/ 345057 w 6443932"/>
              <a:gd name="connsiteY70" fmla="*/ 2865737 h 3788763"/>
              <a:gd name="connsiteX71" fmla="*/ 396815 w 6443932"/>
              <a:gd name="connsiteY71" fmla="*/ 2908869 h 3788763"/>
              <a:gd name="connsiteX72" fmla="*/ 439947 w 6443932"/>
              <a:gd name="connsiteY72" fmla="*/ 2986506 h 3788763"/>
              <a:gd name="connsiteX73" fmla="*/ 474453 w 6443932"/>
              <a:gd name="connsiteY73" fmla="*/ 3038265 h 3788763"/>
              <a:gd name="connsiteX74" fmla="*/ 500332 w 6443932"/>
              <a:gd name="connsiteY74" fmla="*/ 3055518 h 3788763"/>
              <a:gd name="connsiteX75" fmla="*/ 534838 w 6443932"/>
              <a:gd name="connsiteY75" fmla="*/ 3098650 h 3788763"/>
              <a:gd name="connsiteX76" fmla="*/ 543464 w 6443932"/>
              <a:gd name="connsiteY76" fmla="*/ 3124529 h 3788763"/>
              <a:gd name="connsiteX77" fmla="*/ 595223 w 6443932"/>
              <a:gd name="connsiteY77" fmla="*/ 3159035 h 3788763"/>
              <a:gd name="connsiteX78" fmla="*/ 629728 w 6443932"/>
              <a:gd name="connsiteY78" fmla="*/ 3210793 h 3788763"/>
              <a:gd name="connsiteX79" fmla="*/ 707366 w 6443932"/>
              <a:gd name="connsiteY79" fmla="*/ 3262552 h 3788763"/>
              <a:gd name="connsiteX80" fmla="*/ 733245 w 6443932"/>
              <a:gd name="connsiteY80" fmla="*/ 3279805 h 3788763"/>
              <a:gd name="connsiteX81" fmla="*/ 759124 w 6443932"/>
              <a:gd name="connsiteY81" fmla="*/ 3288431 h 3788763"/>
              <a:gd name="connsiteX82" fmla="*/ 785004 w 6443932"/>
              <a:gd name="connsiteY82" fmla="*/ 3305684 h 3788763"/>
              <a:gd name="connsiteX83" fmla="*/ 836762 w 6443932"/>
              <a:gd name="connsiteY83" fmla="*/ 3322937 h 3788763"/>
              <a:gd name="connsiteX84" fmla="*/ 940279 w 6443932"/>
              <a:gd name="connsiteY84" fmla="*/ 3391948 h 3788763"/>
              <a:gd name="connsiteX85" fmla="*/ 992038 w 6443932"/>
              <a:gd name="connsiteY85" fmla="*/ 3426454 h 3788763"/>
              <a:gd name="connsiteX86" fmla="*/ 1017917 w 6443932"/>
              <a:gd name="connsiteY86" fmla="*/ 3435080 h 3788763"/>
              <a:gd name="connsiteX87" fmla="*/ 1095555 w 6443932"/>
              <a:gd name="connsiteY87" fmla="*/ 3469586 h 3788763"/>
              <a:gd name="connsiteX88" fmla="*/ 1199072 w 6443932"/>
              <a:gd name="connsiteY88" fmla="*/ 3504091 h 3788763"/>
              <a:gd name="connsiteX89" fmla="*/ 1250830 w 6443932"/>
              <a:gd name="connsiteY89" fmla="*/ 3529971 h 3788763"/>
              <a:gd name="connsiteX90" fmla="*/ 1302589 w 6443932"/>
              <a:gd name="connsiteY90" fmla="*/ 3547223 h 3788763"/>
              <a:gd name="connsiteX91" fmla="*/ 1380226 w 6443932"/>
              <a:gd name="connsiteY91" fmla="*/ 3564476 h 3788763"/>
              <a:gd name="connsiteX92" fmla="*/ 1406106 w 6443932"/>
              <a:gd name="connsiteY92" fmla="*/ 3573103 h 3788763"/>
              <a:gd name="connsiteX93" fmla="*/ 1647645 w 6443932"/>
              <a:gd name="connsiteY93" fmla="*/ 3573103 h 3788763"/>
              <a:gd name="connsiteX94" fmla="*/ 1785668 w 6443932"/>
              <a:gd name="connsiteY94" fmla="*/ 3547223 h 3788763"/>
              <a:gd name="connsiteX95" fmla="*/ 1932317 w 6443932"/>
              <a:gd name="connsiteY95" fmla="*/ 3573103 h 3788763"/>
              <a:gd name="connsiteX96" fmla="*/ 2009955 w 6443932"/>
              <a:gd name="connsiteY96" fmla="*/ 3616235 h 3788763"/>
              <a:gd name="connsiteX97" fmla="*/ 2070340 w 6443932"/>
              <a:gd name="connsiteY97" fmla="*/ 3607608 h 3788763"/>
              <a:gd name="connsiteX98" fmla="*/ 2078966 w 6443932"/>
              <a:gd name="connsiteY98" fmla="*/ 3581729 h 3788763"/>
              <a:gd name="connsiteX99" fmla="*/ 2113472 w 6443932"/>
              <a:gd name="connsiteY99" fmla="*/ 3529971 h 3788763"/>
              <a:gd name="connsiteX100" fmla="*/ 2104845 w 6443932"/>
              <a:gd name="connsiteY100" fmla="*/ 3469586 h 3788763"/>
              <a:gd name="connsiteX101" fmla="*/ 2113472 w 6443932"/>
              <a:gd name="connsiteY101" fmla="*/ 3443706 h 3788763"/>
              <a:gd name="connsiteX102" fmla="*/ 2139351 w 6443932"/>
              <a:gd name="connsiteY102" fmla="*/ 3452333 h 3788763"/>
              <a:gd name="connsiteX103" fmla="*/ 2147977 w 6443932"/>
              <a:gd name="connsiteY103" fmla="*/ 3529971 h 3788763"/>
              <a:gd name="connsiteX104" fmla="*/ 2130724 w 6443932"/>
              <a:gd name="connsiteY104" fmla="*/ 3555850 h 3788763"/>
              <a:gd name="connsiteX105" fmla="*/ 2139351 w 6443932"/>
              <a:gd name="connsiteY105" fmla="*/ 3650740 h 3788763"/>
              <a:gd name="connsiteX106" fmla="*/ 2191109 w 6443932"/>
              <a:gd name="connsiteY106" fmla="*/ 3676620 h 3788763"/>
              <a:gd name="connsiteX107" fmla="*/ 2329132 w 6443932"/>
              <a:gd name="connsiteY107" fmla="*/ 3685246 h 3788763"/>
              <a:gd name="connsiteX108" fmla="*/ 2363638 w 6443932"/>
              <a:gd name="connsiteY108" fmla="*/ 3693872 h 3788763"/>
              <a:gd name="connsiteX109" fmla="*/ 2389517 w 6443932"/>
              <a:gd name="connsiteY109" fmla="*/ 3702499 h 3788763"/>
              <a:gd name="connsiteX110" fmla="*/ 2493034 w 6443932"/>
              <a:gd name="connsiteY110" fmla="*/ 3719752 h 3788763"/>
              <a:gd name="connsiteX111" fmla="*/ 2544792 w 6443932"/>
              <a:gd name="connsiteY111" fmla="*/ 3762884 h 3788763"/>
              <a:gd name="connsiteX112" fmla="*/ 2553419 w 6443932"/>
              <a:gd name="connsiteY112" fmla="*/ 3788763 h 3788763"/>
              <a:gd name="connsiteX113" fmla="*/ 2570672 w 6443932"/>
              <a:gd name="connsiteY113" fmla="*/ 3762884 h 3788763"/>
              <a:gd name="connsiteX114" fmla="*/ 2587924 w 6443932"/>
              <a:gd name="connsiteY114" fmla="*/ 3693872 h 3788763"/>
              <a:gd name="connsiteX115" fmla="*/ 2536166 w 6443932"/>
              <a:gd name="connsiteY115" fmla="*/ 3659367 h 3788763"/>
              <a:gd name="connsiteX116" fmla="*/ 2510287 w 6443932"/>
              <a:gd name="connsiteY116" fmla="*/ 3650740 h 3788763"/>
              <a:gd name="connsiteX117" fmla="*/ 2484407 w 6443932"/>
              <a:gd name="connsiteY117" fmla="*/ 3633488 h 3788763"/>
              <a:gd name="connsiteX118" fmla="*/ 2363638 w 6443932"/>
              <a:gd name="connsiteY118" fmla="*/ 3624861 h 3788763"/>
              <a:gd name="connsiteX119" fmla="*/ 2286000 w 6443932"/>
              <a:gd name="connsiteY119" fmla="*/ 3607608 h 3788763"/>
              <a:gd name="connsiteX120" fmla="*/ 2268747 w 6443932"/>
              <a:gd name="connsiteY120" fmla="*/ 3581729 h 3788763"/>
              <a:gd name="connsiteX121" fmla="*/ 2251494 w 6443932"/>
              <a:gd name="connsiteY121" fmla="*/ 3521344 h 3788763"/>
              <a:gd name="connsiteX122" fmla="*/ 2268747 w 6443932"/>
              <a:gd name="connsiteY122" fmla="*/ 3469586 h 3788763"/>
              <a:gd name="connsiteX123" fmla="*/ 2277374 w 6443932"/>
              <a:gd name="connsiteY123" fmla="*/ 3443706 h 3788763"/>
              <a:gd name="connsiteX124" fmla="*/ 2355011 w 6443932"/>
              <a:gd name="connsiteY124" fmla="*/ 3417827 h 3788763"/>
              <a:gd name="connsiteX125" fmla="*/ 2380890 w 6443932"/>
              <a:gd name="connsiteY125" fmla="*/ 3409201 h 3788763"/>
              <a:gd name="connsiteX126" fmla="*/ 2406770 w 6443932"/>
              <a:gd name="connsiteY126" fmla="*/ 3400574 h 3788763"/>
              <a:gd name="connsiteX127" fmla="*/ 2458528 w 6443932"/>
              <a:gd name="connsiteY127" fmla="*/ 3357442 h 3788763"/>
              <a:gd name="connsiteX128" fmla="*/ 2484407 w 6443932"/>
              <a:gd name="connsiteY128" fmla="*/ 3348816 h 3788763"/>
              <a:gd name="connsiteX129" fmla="*/ 2510287 w 6443932"/>
              <a:gd name="connsiteY129" fmla="*/ 3331563 h 3788763"/>
              <a:gd name="connsiteX130" fmla="*/ 2553419 w 6443932"/>
              <a:gd name="connsiteY130" fmla="*/ 3322937 h 3788763"/>
              <a:gd name="connsiteX131" fmla="*/ 2570672 w 6443932"/>
              <a:gd name="connsiteY131" fmla="*/ 3297057 h 3788763"/>
              <a:gd name="connsiteX132" fmla="*/ 2596551 w 6443932"/>
              <a:gd name="connsiteY132" fmla="*/ 3271178 h 3788763"/>
              <a:gd name="connsiteX133" fmla="*/ 2717321 w 6443932"/>
              <a:gd name="connsiteY133" fmla="*/ 3245299 h 3788763"/>
              <a:gd name="connsiteX134" fmla="*/ 2777706 w 6443932"/>
              <a:gd name="connsiteY134" fmla="*/ 3253925 h 3788763"/>
              <a:gd name="connsiteX135" fmla="*/ 2786332 w 6443932"/>
              <a:gd name="connsiteY135" fmla="*/ 3279805 h 3788763"/>
              <a:gd name="connsiteX136" fmla="*/ 2812211 w 6443932"/>
              <a:gd name="connsiteY136" fmla="*/ 3288431 h 3788763"/>
              <a:gd name="connsiteX137" fmla="*/ 2846717 w 6443932"/>
              <a:gd name="connsiteY137" fmla="*/ 3279805 h 3788763"/>
              <a:gd name="connsiteX138" fmla="*/ 2846717 w 6443932"/>
              <a:gd name="connsiteY138" fmla="*/ 3202167 h 3788763"/>
              <a:gd name="connsiteX139" fmla="*/ 2838090 w 6443932"/>
              <a:gd name="connsiteY139" fmla="*/ 3176288 h 3788763"/>
              <a:gd name="connsiteX140" fmla="*/ 2820838 w 6443932"/>
              <a:gd name="connsiteY140" fmla="*/ 3124529 h 3788763"/>
              <a:gd name="connsiteX141" fmla="*/ 2812211 w 6443932"/>
              <a:gd name="connsiteY141" fmla="*/ 3098650 h 3788763"/>
              <a:gd name="connsiteX142" fmla="*/ 2734574 w 6443932"/>
              <a:gd name="connsiteY142" fmla="*/ 3038265 h 3788763"/>
              <a:gd name="connsiteX143" fmla="*/ 2743200 w 6443932"/>
              <a:gd name="connsiteY143" fmla="*/ 2995133 h 3788763"/>
              <a:gd name="connsiteX144" fmla="*/ 2751826 w 6443932"/>
              <a:gd name="connsiteY144" fmla="*/ 2969254 h 3788763"/>
              <a:gd name="connsiteX145" fmla="*/ 2760453 w 6443932"/>
              <a:gd name="connsiteY145" fmla="*/ 2917495 h 3788763"/>
              <a:gd name="connsiteX146" fmla="*/ 2786332 w 6443932"/>
              <a:gd name="connsiteY146" fmla="*/ 2900242 h 3788763"/>
              <a:gd name="connsiteX147" fmla="*/ 2812211 w 6443932"/>
              <a:gd name="connsiteY147" fmla="*/ 2848484 h 3788763"/>
              <a:gd name="connsiteX148" fmla="*/ 2838090 w 6443932"/>
              <a:gd name="connsiteY148" fmla="*/ 2831231 h 3788763"/>
              <a:gd name="connsiteX149" fmla="*/ 2863970 w 6443932"/>
              <a:gd name="connsiteY149" fmla="*/ 2822605 h 3788763"/>
              <a:gd name="connsiteX150" fmla="*/ 2872596 w 6443932"/>
              <a:gd name="connsiteY150" fmla="*/ 2753593 h 3788763"/>
              <a:gd name="connsiteX151" fmla="*/ 2907102 w 6443932"/>
              <a:gd name="connsiteY151" fmla="*/ 2675955 h 3788763"/>
              <a:gd name="connsiteX152" fmla="*/ 2932981 w 6443932"/>
              <a:gd name="connsiteY152" fmla="*/ 2624197 h 3788763"/>
              <a:gd name="connsiteX153" fmla="*/ 2958860 w 6443932"/>
              <a:gd name="connsiteY153" fmla="*/ 2598318 h 3788763"/>
              <a:gd name="connsiteX154" fmla="*/ 3010619 w 6443932"/>
              <a:gd name="connsiteY154" fmla="*/ 2581065 h 3788763"/>
              <a:gd name="connsiteX155" fmla="*/ 3027872 w 6443932"/>
              <a:gd name="connsiteY155" fmla="*/ 2555186 h 3788763"/>
              <a:gd name="connsiteX156" fmla="*/ 3053751 w 6443932"/>
              <a:gd name="connsiteY156" fmla="*/ 2546559 h 3788763"/>
              <a:gd name="connsiteX157" fmla="*/ 3105509 w 6443932"/>
              <a:gd name="connsiteY157" fmla="*/ 2520680 h 3788763"/>
              <a:gd name="connsiteX158" fmla="*/ 3148641 w 6443932"/>
              <a:gd name="connsiteY158" fmla="*/ 2486174 h 3788763"/>
              <a:gd name="connsiteX159" fmla="*/ 3200400 w 6443932"/>
              <a:gd name="connsiteY159" fmla="*/ 2451669 h 3788763"/>
              <a:gd name="connsiteX160" fmla="*/ 3200400 w 6443932"/>
              <a:gd name="connsiteY160" fmla="*/ 2218755 h 3788763"/>
              <a:gd name="connsiteX161" fmla="*/ 3209026 w 6443932"/>
              <a:gd name="connsiteY161" fmla="*/ 2166997 h 3788763"/>
              <a:gd name="connsiteX162" fmla="*/ 3260785 w 6443932"/>
              <a:gd name="connsiteY162" fmla="*/ 2141118 h 3788763"/>
              <a:gd name="connsiteX163" fmla="*/ 3278038 w 6443932"/>
              <a:gd name="connsiteY163" fmla="*/ 2089359 h 3788763"/>
              <a:gd name="connsiteX164" fmla="*/ 3312543 w 6443932"/>
              <a:gd name="connsiteY164" fmla="*/ 2037601 h 3788763"/>
              <a:gd name="connsiteX165" fmla="*/ 3329796 w 6443932"/>
              <a:gd name="connsiteY165" fmla="*/ 1985842 h 3788763"/>
              <a:gd name="connsiteX166" fmla="*/ 3303917 w 6443932"/>
              <a:gd name="connsiteY166" fmla="*/ 1968589 h 3788763"/>
              <a:gd name="connsiteX167" fmla="*/ 3278038 w 6443932"/>
              <a:gd name="connsiteY167" fmla="*/ 1787435 h 3788763"/>
              <a:gd name="connsiteX168" fmla="*/ 3226279 w 6443932"/>
              <a:gd name="connsiteY168" fmla="*/ 1770182 h 3788763"/>
              <a:gd name="connsiteX169" fmla="*/ 3200400 w 6443932"/>
              <a:gd name="connsiteY169" fmla="*/ 1761555 h 3788763"/>
              <a:gd name="connsiteX170" fmla="*/ 3191774 w 6443932"/>
              <a:gd name="connsiteY170" fmla="*/ 1675291 h 3788763"/>
              <a:gd name="connsiteX171" fmla="*/ 3217653 w 6443932"/>
              <a:gd name="connsiteY171" fmla="*/ 1658038 h 3788763"/>
              <a:gd name="connsiteX172" fmla="*/ 3252158 w 6443932"/>
              <a:gd name="connsiteY172" fmla="*/ 1606280 h 3788763"/>
              <a:gd name="connsiteX173" fmla="*/ 3269411 w 6443932"/>
              <a:gd name="connsiteY173" fmla="*/ 1580401 h 3788763"/>
              <a:gd name="connsiteX174" fmla="*/ 3295290 w 6443932"/>
              <a:gd name="connsiteY174" fmla="*/ 1494137 h 3788763"/>
              <a:gd name="connsiteX175" fmla="*/ 3312543 w 6443932"/>
              <a:gd name="connsiteY175" fmla="*/ 1442378 h 3788763"/>
              <a:gd name="connsiteX176" fmla="*/ 3321170 w 6443932"/>
              <a:gd name="connsiteY176" fmla="*/ 1407872 h 3788763"/>
              <a:gd name="connsiteX177" fmla="*/ 3493698 w 6443932"/>
              <a:gd name="connsiteY177" fmla="*/ 1416499 h 3788763"/>
              <a:gd name="connsiteX178" fmla="*/ 3554083 w 6443932"/>
              <a:gd name="connsiteY178" fmla="*/ 1356114 h 3788763"/>
              <a:gd name="connsiteX179" fmla="*/ 3614468 w 6443932"/>
              <a:gd name="connsiteY179" fmla="*/ 1364740 h 3788763"/>
              <a:gd name="connsiteX180" fmla="*/ 3648974 w 6443932"/>
              <a:gd name="connsiteY180" fmla="*/ 1407872 h 3788763"/>
              <a:gd name="connsiteX181" fmla="*/ 3666226 w 6443932"/>
              <a:gd name="connsiteY181" fmla="*/ 1433752 h 3788763"/>
              <a:gd name="connsiteX182" fmla="*/ 3692106 w 6443932"/>
              <a:gd name="connsiteY182" fmla="*/ 1485510 h 3788763"/>
              <a:gd name="connsiteX183" fmla="*/ 3726611 w 6443932"/>
              <a:gd name="connsiteY183" fmla="*/ 1563148 h 3788763"/>
              <a:gd name="connsiteX184" fmla="*/ 3804249 w 6443932"/>
              <a:gd name="connsiteY184" fmla="*/ 1597654 h 3788763"/>
              <a:gd name="connsiteX185" fmla="*/ 3890513 w 6443932"/>
              <a:gd name="connsiteY185" fmla="*/ 1614906 h 3788763"/>
              <a:gd name="connsiteX186" fmla="*/ 3933645 w 6443932"/>
              <a:gd name="connsiteY186" fmla="*/ 1623533 h 3788763"/>
              <a:gd name="connsiteX187" fmla="*/ 3959524 w 6443932"/>
              <a:gd name="connsiteY187" fmla="*/ 1632159 h 3788763"/>
              <a:gd name="connsiteX188" fmla="*/ 3985404 w 6443932"/>
              <a:gd name="connsiteY188" fmla="*/ 1649412 h 3788763"/>
              <a:gd name="connsiteX189" fmla="*/ 4011283 w 6443932"/>
              <a:gd name="connsiteY189" fmla="*/ 1658038 h 3788763"/>
              <a:gd name="connsiteX190" fmla="*/ 4088921 w 6443932"/>
              <a:gd name="connsiteY190" fmla="*/ 1701171 h 3788763"/>
              <a:gd name="connsiteX191" fmla="*/ 4114800 w 6443932"/>
              <a:gd name="connsiteY191" fmla="*/ 1752929 h 3788763"/>
              <a:gd name="connsiteX192" fmla="*/ 4123426 w 6443932"/>
              <a:gd name="connsiteY192" fmla="*/ 1778808 h 3788763"/>
              <a:gd name="connsiteX193" fmla="*/ 4149306 w 6443932"/>
              <a:gd name="connsiteY193" fmla="*/ 1796061 h 3788763"/>
              <a:gd name="connsiteX194" fmla="*/ 4192438 w 6443932"/>
              <a:gd name="connsiteY194" fmla="*/ 1873699 h 3788763"/>
              <a:gd name="connsiteX195" fmla="*/ 4209690 w 6443932"/>
              <a:gd name="connsiteY195" fmla="*/ 1899578 h 3788763"/>
              <a:gd name="connsiteX196" fmla="*/ 4235570 w 6443932"/>
              <a:gd name="connsiteY196" fmla="*/ 1925457 h 3788763"/>
              <a:gd name="connsiteX197" fmla="*/ 4278702 w 6443932"/>
              <a:gd name="connsiteY197" fmla="*/ 1959963 h 3788763"/>
              <a:gd name="connsiteX198" fmla="*/ 4304581 w 6443932"/>
              <a:gd name="connsiteY198" fmla="*/ 1985842 h 3788763"/>
              <a:gd name="connsiteX199" fmla="*/ 4321834 w 6443932"/>
              <a:gd name="connsiteY199" fmla="*/ 2011721 h 3788763"/>
              <a:gd name="connsiteX200" fmla="*/ 4373592 w 6443932"/>
              <a:gd name="connsiteY200" fmla="*/ 2037601 h 3788763"/>
              <a:gd name="connsiteX201" fmla="*/ 4425351 w 6443932"/>
              <a:gd name="connsiteY201" fmla="*/ 2072106 h 3788763"/>
              <a:gd name="connsiteX202" fmla="*/ 4451230 w 6443932"/>
              <a:gd name="connsiteY202" fmla="*/ 2097986 h 3788763"/>
              <a:gd name="connsiteX203" fmla="*/ 4468483 w 6443932"/>
              <a:gd name="connsiteY203" fmla="*/ 2123865 h 3788763"/>
              <a:gd name="connsiteX204" fmla="*/ 4494362 w 6443932"/>
              <a:gd name="connsiteY204" fmla="*/ 2132491 h 3788763"/>
              <a:gd name="connsiteX205" fmla="*/ 4502989 w 6443932"/>
              <a:gd name="connsiteY205" fmla="*/ 2158371 h 3788763"/>
              <a:gd name="connsiteX206" fmla="*/ 4528868 w 6443932"/>
              <a:gd name="connsiteY206" fmla="*/ 2166997 h 3788763"/>
              <a:gd name="connsiteX207" fmla="*/ 4554747 w 6443932"/>
              <a:gd name="connsiteY207" fmla="*/ 2184250 h 3788763"/>
              <a:gd name="connsiteX208" fmla="*/ 4589253 w 6443932"/>
              <a:gd name="connsiteY208" fmla="*/ 2227382 h 3788763"/>
              <a:gd name="connsiteX209" fmla="*/ 4623758 w 6443932"/>
              <a:gd name="connsiteY209" fmla="*/ 2279140 h 3788763"/>
              <a:gd name="connsiteX210" fmla="*/ 4675517 w 6443932"/>
              <a:gd name="connsiteY210" fmla="*/ 2313646 h 3788763"/>
              <a:gd name="connsiteX211" fmla="*/ 4684143 w 6443932"/>
              <a:gd name="connsiteY211" fmla="*/ 2339525 h 3788763"/>
              <a:gd name="connsiteX212" fmla="*/ 4735902 w 6443932"/>
              <a:gd name="connsiteY212" fmla="*/ 2374031 h 3788763"/>
              <a:gd name="connsiteX213" fmla="*/ 4779034 w 6443932"/>
              <a:gd name="connsiteY213" fmla="*/ 2417163 h 3788763"/>
              <a:gd name="connsiteX214" fmla="*/ 4822166 w 6443932"/>
              <a:gd name="connsiteY214" fmla="*/ 2460295 h 3788763"/>
              <a:gd name="connsiteX215" fmla="*/ 4865298 w 6443932"/>
              <a:gd name="connsiteY215" fmla="*/ 2537933 h 3788763"/>
              <a:gd name="connsiteX216" fmla="*/ 4891177 w 6443932"/>
              <a:gd name="connsiteY216" fmla="*/ 2555186 h 3788763"/>
              <a:gd name="connsiteX217" fmla="*/ 4908430 w 6443932"/>
              <a:gd name="connsiteY217" fmla="*/ 2581065 h 3788763"/>
              <a:gd name="connsiteX218" fmla="*/ 4917057 w 6443932"/>
              <a:gd name="connsiteY218" fmla="*/ 2555186 h 3788763"/>
              <a:gd name="connsiteX219" fmla="*/ 4942936 w 6443932"/>
              <a:gd name="connsiteY219" fmla="*/ 2494801 h 3788763"/>
              <a:gd name="connsiteX220" fmla="*/ 4925683 w 6443932"/>
              <a:gd name="connsiteY220" fmla="*/ 2468921 h 3788763"/>
              <a:gd name="connsiteX221" fmla="*/ 4899804 w 6443932"/>
              <a:gd name="connsiteY221" fmla="*/ 2460295 h 3788763"/>
              <a:gd name="connsiteX222" fmla="*/ 4891177 w 6443932"/>
              <a:gd name="connsiteY222" fmla="*/ 2434416 h 3788763"/>
              <a:gd name="connsiteX223" fmla="*/ 4865298 w 6443932"/>
              <a:gd name="connsiteY223" fmla="*/ 2417163 h 3788763"/>
              <a:gd name="connsiteX224" fmla="*/ 4804913 w 6443932"/>
              <a:gd name="connsiteY224" fmla="*/ 2339525 h 3788763"/>
              <a:gd name="connsiteX225" fmla="*/ 4779034 w 6443932"/>
              <a:gd name="connsiteY225" fmla="*/ 2322272 h 3788763"/>
              <a:gd name="connsiteX226" fmla="*/ 4744528 w 6443932"/>
              <a:gd name="connsiteY226" fmla="*/ 2270514 h 3788763"/>
              <a:gd name="connsiteX227" fmla="*/ 4692770 w 6443932"/>
              <a:gd name="connsiteY227" fmla="*/ 2236008 h 3788763"/>
              <a:gd name="connsiteX228" fmla="*/ 4675517 w 6443932"/>
              <a:gd name="connsiteY228" fmla="*/ 2210129 h 3788763"/>
              <a:gd name="connsiteX229" fmla="*/ 4623758 w 6443932"/>
              <a:gd name="connsiteY229" fmla="*/ 2175623 h 3788763"/>
              <a:gd name="connsiteX230" fmla="*/ 4597879 w 6443932"/>
              <a:gd name="connsiteY230" fmla="*/ 2158371 h 3788763"/>
              <a:gd name="connsiteX231" fmla="*/ 4572000 w 6443932"/>
              <a:gd name="connsiteY231" fmla="*/ 2132491 h 3788763"/>
              <a:gd name="connsiteX232" fmla="*/ 4511615 w 6443932"/>
              <a:gd name="connsiteY232" fmla="*/ 2072106 h 3788763"/>
              <a:gd name="connsiteX233" fmla="*/ 4468483 w 6443932"/>
              <a:gd name="connsiteY233" fmla="*/ 2037601 h 3788763"/>
              <a:gd name="connsiteX234" fmla="*/ 4442604 w 6443932"/>
              <a:gd name="connsiteY234" fmla="*/ 2011721 h 3788763"/>
              <a:gd name="connsiteX235" fmla="*/ 4416724 w 6443932"/>
              <a:gd name="connsiteY235" fmla="*/ 1994469 h 3788763"/>
              <a:gd name="connsiteX236" fmla="*/ 4373592 w 6443932"/>
              <a:gd name="connsiteY236" fmla="*/ 1916831 h 3788763"/>
              <a:gd name="connsiteX237" fmla="*/ 4356340 w 6443932"/>
              <a:gd name="connsiteY237" fmla="*/ 1890952 h 3788763"/>
              <a:gd name="connsiteX238" fmla="*/ 4330460 w 6443932"/>
              <a:gd name="connsiteY238" fmla="*/ 1839193 h 3788763"/>
              <a:gd name="connsiteX239" fmla="*/ 4313207 w 6443932"/>
              <a:gd name="connsiteY239" fmla="*/ 1761555 h 3788763"/>
              <a:gd name="connsiteX240" fmla="*/ 4295955 w 6443932"/>
              <a:gd name="connsiteY240" fmla="*/ 1709797 h 3788763"/>
              <a:gd name="connsiteX241" fmla="*/ 4278702 w 6443932"/>
              <a:gd name="connsiteY241" fmla="*/ 1658038 h 3788763"/>
              <a:gd name="connsiteX242" fmla="*/ 4270075 w 6443932"/>
              <a:gd name="connsiteY242" fmla="*/ 1632159 h 3788763"/>
              <a:gd name="connsiteX243" fmla="*/ 4252823 w 6443932"/>
              <a:gd name="connsiteY243" fmla="*/ 1606280 h 3788763"/>
              <a:gd name="connsiteX244" fmla="*/ 4244196 w 6443932"/>
              <a:gd name="connsiteY244" fmla="*/ 1528642 h 3788763"/>
              <a:gd name="connsiteX245" fmla="*/ 4261449 w 6443932"/>
              <a:gd name="connsiteY245" fmla="*/ 1269850 h 3788763"/>
              <a:gd name="connsiteX246" fmla="*/ 4278702 w 6443932"/>
              <a:gd name="connsiteY246" fmla="*/ 1218091 h 3788763"/>
              <a:gd name="connsiteX247" fmla="*/ 4287328 w 6443932"/>
              <a:gd name="connsiteY247" fmla="*/ 1192212 h 3788763"/>
              <a:gd name="connsiteX248" fmla="*/ 4304581 w 6443932"/>
              <a:gd name="connsiteY248" fmla="*/ 1166333 h 3788763"/>
              <a:gd name="connsiteX249" fmla="*/ 4339087 w 6443932"/>
              <a:gd name="connsiteY249" fmla="*/ 1062816 h 3788763"/>
              <a:gd name="connsiteX250" fmla="*/ 4347713 w 6443932"/>
              <a:gd name="connsiteY250" fmla="*/ 1036937 h 3788763"/>
              <a:gd name="connsiteX251" fmla="*/ 4382219 w 6443932"/>
              <a:gd name="connsiteY251" fmla="*/ 985178 h 3788763"/>
              <a:gd name="connsiteX252" fmla="*/ 4399472 w 6443932"/>
              <a:gd name="connsiteY252" fmla="*/ 933420 h 3788763"/>
              <a:gd name="connsiteX253" fmla="*/ 4451230 w 6443932"/>
              <a:gd name="connsiteY253" fmla="*/ 855782 h 3788763"/>
              <a:gd name="connsiteX254" fmla="*/ 4468483 w 6443932"/>
              <a:gd name="connsiteY254" fmla="*/ 829903 h 3788763"/>
              <a:gd name="connsiteX255" fmla="*/ 4494362 w 6443932"/>
              <a:gd name="connsiteY255" fmla="*/ 804023 h 3788763"/>
              <a:gd name="connsiteX256" fmla="*/ 4528868 w 6443932"/>
              <a:gd name="connsiteY256" fmla="*/ 760891 h 3788763"/>
              <a:gd name="connsiteX257" fmla="*/ 4589253 w 6443932"/>
              <a:gd name="connsiteY257" fmla="*/ 700506 h 3788763"/>
              <a:gd name="connsiteX258" fmla="*/ 4606506 w 6443932"/>
              <a:gd name="connsiteY258" fmla="*/ 674627 h 3788763"/>
              <a:gd name="connsiteX259" fmla="*/ 4658264 w 6443932"/>
              <a:gd name="connsiteY259" fmla="*/ 640121 h 3788763"/>
              <a:gd name="connsiteX260" fmla="*/ 4701396 w 6443932"/>
              <a:gd name="connsiteY260" fmla="*/ 588363 h 3788763"/>
              <a:gd name="connsiteX261" fmla="*/ 4735902 w 6443932"/>
              <a:gd name="connsiteY261" fmla="*/ 536605 h 3788763"/>
              <a:gd name="connsiteX262" fmla="*/ 4761781 w 6443932"/>
              <a:gd name="connsiteY262" fmla="*/ 519352 h 3788763"/>
              <a:gd name="connsiteX263" fmla="*/ 4813540 w 6443932"/>
              <a:gd name="connsiteY263" fmla="*/ 467593 h 3788763"/>
              <a:gd name="connsiteX264" fmla="*/ 4865298 w 6443932"/>
              <a:gd name="connsiteY264" fmla="*/ 433088 h 3788763"/>
              <a:gd name="connsiteX265" fmla="*/ 4891177 w 6443932"/>
              <a:gd name="connsiteY265" fmla="*/ 415835 h 3788763"/>
              <a:gd name="connsiteX266" fmla="*/ 4942936 w 6443932"/>
              <a:gd name="connsiteY266" fmla="*/ 398582 h 3788763"/>
              <a:gd name="connsiteX267" fmla="*/ 4968815 w 6443932"/>
              <a:gd name="connsiteY267" fmla="*/ 372703 h 3788763"/>
              <a:gd name="connsiteX268" fmla="*/ 5020574 w 6443932"/>
              <a:gd name="connsiteY268" fmla="*/ 355450 h 3788763"/>
              <a:gd name="connsiteX269" fmla="*/ 5115464 w 6443932"/>
              <a:gd name="connsiteY269" fmla="*/ 329571 h 3788763"/>
              <a:gd name="connsiteX270" fmla="*/ 5175849 w 6443932"/>
              <a:gd name="connsiteY270" fmla="*/ 320944 h 3788763"/>
              <a:gd name="connsiteX271" fmla="*/ 5270740 w 6443932"/>
              <a:gd name="connsiteY271" fmla="*/ 295065 h 3788763"/>
              <a:gd name="connsiteX272" fmla="*/ 5339751 w 6443932"/>
              <a:gd name="connsiteY272" fmla="*/ 277812 h 3788763"/>
              <a:gd name="connsiteX273" fmla="*/ 5408762 w 6443932"/>
              <a:gd name="connsiteY273" fmla="*/ 269186 h 3788763"/>
              <a:gd name="connsiteX274" fmla="*/ 5546785 w 6443932"/>
              <a:gd name="connsiteY274" fmla="*/ 277812 h 3788763"/>
              <a:gd name="connsiteX275" fmla="*/ 5650302 w 6443932"/>
              <a:gd name="connsiteY275" fmla="*/ 329571 h 3788763"/>
              <a:gd name="connsiteX276" fmla="*/ 5676181 w 6443932"/>
              <a:gd name="connsiteY276" fmla="*/ 338197 h 3788763"/>
              <a:gd name="connsiteX277" fmla="*/ 5702060 w 6443932"/>
              <a:gd name="connsiteY277" fmla="*/ 355450 h 3788763"/>
              <a:gd name="connsiteX278" fmla="*/ 5736566 w 6443932"/>
              <a:gd name="connsiteY278" fmla="*/ 398582 h 3788763"/>
              <a:gd name="connsiteX279" fmla="*/ 5736566 w 6443932"/>
              <a:gd name="connsiteY279" fmla="*/ 579737 h 3788763"/>
              <a:gd name="connsiteX280" fmla="*/ 5719313 w 6443932"/>
              <a:gd name="connsiteY280" fmla="*/ 605616 h 3788763"/>
              <a:gd name="connsiteX281" fmla="*/ 5684807 w 6443932"/>
              <a:gd name="connsiteY281" fmla="*/ 648748 h 3788763"/>
              <a:gd name="connsiteX282" fmla="*/ 5650302 w 6443932"/>
              <a:gd name="connsiteY282" fmla="*/ 700506 h 3788763"/>
              <a:gd name="connsiteX283" fmla="*/ 5633049 w 6443932"/>
              <a:gd name="connsiteY283" fmla="*/ 726386 h 3788763"/>
              <a:gd name="connsiteX284" fmla="*/ 5607170 w 6443932"/>
              <a:gd name="connsiteY284" fmla="*/ 743638 h 3788763"/>
              <a:gd name="connsiteX285" fmla="*/ 5589917 w 6443932"/>
              <a:gd name="connsiteY285" fmla="*/ 769518 h 3788763"/>
              <a:gd name="connsiteX286" fmla="*/ 5564038 w 6443932"/>
              <a:gd name="connsiteY286" fmla="*/ 786771 h 3788763"/>
              <a:gd name="connsiteX287" fmla="*/ 5555411 w 6443932"/>
              <a:gd name="connsiteY287" fmla="*/ 812650 h 3788763"/>
              <a:gd name="connsiteX288" fmla="*/ 5503653 w 6443932"/>
              <a:gd name="connsiteY288" fmla="*/ 847155 h 3788763"/>
              <a:gd name="connsiteX289" fmla="*/ 5477774 w 6443932"/>
              <a:gd name="connsiteY289" fmla="*/ 864408 h 3788763"/>
              <a:gd name="connsiteX290" fmla="*/ 5451894 w 6443932"/>
              <a:gd name="connsiteY290" fmla="*/ 881661 h 3788763"/>
              <a:gd name="connsiteX291" fmla="*/ 5434641 w 6443932"/>
              <a:gd name="connsiteY291" fmla="*/ 907540 h 3788763"/>
              <a:gd name="connsiteX292" fmla="*/ 5408762 w 6443932"/>
              <a:gd name="connsiteY292" fmla="*/ 916167 h 3788763"/>
              <a:gd name="connsiteX293" fmla="*/ 5348377 w 6443932"/>
              <a:gd name="connsiteY293" fmla="*/ 985178 h 3788763"/>
              <a:gd name="connsiteX294" fmla="*/ 5331124 w 6443932"/>
              <a:gd name="connsiteY294" fmla="*/ 1011057 h 3788763"/>
              <a:gd name="connsiteX295" fmla="*/ 5305245 w 6443932"/>
              <a:gd name="connsiteY295" fmla="*/ 1028310 h 3788763"/>
              <a:gd name="connsiteX296" fmla="*/ 5287992 w 6443932"/>
              <a:gd name="connsiteY296" fmla="*/ 1080069 h 3788763"/>
              <a:gd name="connsiteX297" fmla="*/ 5270740 w 6443932"/>
              <a:gd name="connsiteY297" fmla="*/ 1105948 h 3788763"/>
              <a:gd name="connsiteX298" fmla="*/ 5262113 w 6443932"/>
              <a:gd name="connsiteY298" fmla="*/ 1338861 h 3788763"/>
              <a:gd name="connsiteX299" fmla="*/ 5279366 w 6443932"/>
              <a:gd name="connsiteY299" fmla="*/ 1407872 h 3788763"/>
              <a:gd name="connsiteX300" fmla="*/ 5296619 w 6443932"/>
              <a:gd name="connsiteY300" fmla="*/ 1494137 h 3788763"/>
              <a:gd name="connsiteX301" fmla="*/ 5305245 w 6443932"/>
              <a:gd name="connsiteY301" fmla="*/ 1520016 h 3788763"/>
              <a:gd name="connsiteX302" fmla="*/ 5313872 w 6443932"/>
              <a:gd name="connsiteY302" fmla="*/ 1554521 h 3788763"/>
              <a:gd name="connsiteX303" fmla="*/ 5322498 w 6443932"/>
              <a:gd name="connsiteY303" fmla="*/ 1580401 h 3788763"/>
              <a:gd name="connsiteX304" fmla="*/ 5331124 w 6443932"/>
              <a:gd name="connsiteY304" fmla="*/ 1614906 h 3788763"/>
              <a:gd name="connsiteX305" fmla="*/ 5348377 w 6443932"/>
              <a:gd name="connsiteY305" fmla="*/ 1666665 h 3788763"/>
              <a:gd name="connsiteX306" fmla="*/ 5365630 w 6443932"/>
              <a:gd name="connsiteY306" fmla="*/ 1692544 h 3788763"/>
              <a:gd name="connsiteX307" fmla="*/ 5374257 w 6443932"/>
              <a:gd name="connsiteY307" fmla="*/ 1718423 h 3788763"/>
              <a:gd name="connsiteX308" fmla="*/ 5400136 w 6443932"/>
              <a:gd name="connsiteY308" fmla="*/ 1744303 h 3788763"/>
              <a:gd name="connsiteX309" fmla="*/ 5417389 w 6443932"/>
              <a:gd name="connsiteY309" fmla="*/ 1770182 h 3788763"/>
              <a:gd name="connsiteX310" fmla="*/ 5469147 w 6443932"/>
              <a:gd name="connsiteY310" fmla="*/ 1813314 h 3788763"/>
              <a:gd name="connsiteX311" fmla="*/ 5486400 w 6443932"/>
              <a:gd name="connsiteY311" fmla="*/ 1839193 h 3788763"/>
              <a:gd name="connsiteX312" fmla="*/ 5564038 w 6443932"/>
              <a:gd name="connsiteY312" fmla="*/ 1882325 h 3788763"/>
              <a:gd name="connsiteX313" fmla="*/ 5589917 w 6443932"/>
              <a:gd name="connsiteY313" fmla="*/ 1899578 h 3788763"/>
              <a:gd name="connsiteX314" fmla="*/ 5693434 w 6443932"/>
              <a:gd name="connsiteY314" fmla="*/ 1925457 h 3788763"/>
              <a:gd name="connsiteX315" fmla="*/ 6012611 w 6443932"/>
              <a:gd name="connsiteY315" fmla="*/ 1925457 h 3788763"/>
              <a:gd name="connsiteX316" fmla="*/ 6064370 w 6443932"/>
              <a:gd name="connsiteY316" fmla="*/ 1908205 h 3788763"/>
              <a:gd name="connsiteX317" fmla="*/ 6124755 w 6443932"/>
              <a:gd name="connsiteY317" fmla="*/ 1865072 h 3788763"/>
              <a:gd name="connsiteX318" fmla="*/ 6159260 w 6443932"/>
              <a:gd name="connsiteY318" fmla="*/ 1847820 h 3788763"/>
              <a:gd name="connsiteX319" fmla="*/ 6202392 w 6443932"/>
              <a:gd name="connsiteY319" fmla="*/ 1796061 h 3788763"/>
              <a:gd name="connsiteX320" fmla="*/ 6254151 w 6443932"/>
              <a:gd name="connsiteY320" fmla="*/ 1761555 h 3788763"/>
              <a:gd name="connsiteX321" fmla="*/ 6280030 w 6443932"/>
              <a:gd name="connsiteY321" fmla="*/ 1735676 h 3788763"/>
              <a:gd name="connsiteX322" fmla="*/ 6340415 w 6443932"/>
              <a:gd name="connsiteY322" fmla="*/ 1658038 h 3788763"/>
              <a:gd name="connsiteX323" fmla="*/ 6366294 w 6443932"/>
              <a:gd name="connsiteY323" fmla="*/ 1563148 h 3788763"/>
              <a:gd name="connsiteX324" fmla="*/ 6374921 w 6443932"/>
              <a:gd name="connsiteY324" fmla="*/ 1537269 h 3788763"/>
              <a:gd name="connsiteX325" fmla="*/ 6392174 w 6443932"/>
              <a:gd name="connsiteY325" fmla="*/ 1451005 h 3788763"/>
              <a:gd name="connsiteX326" fmla="*/ 6400800 w 6443932"/>
              <a:gd name="connsiteY326" fmla="*/ 1407872 h 3788763"/>
              <a:gd name="connsiteX327" fmla="*/ 6409426 w 6443932"/>
              <a:gd name="connsiteY327" fmla="*/ 1347488 h 3788763"/>
              <a:gd name="connsiteX328" fmla="*/ 6418053 w 6443932"/>
              <a:gd name="connsiteY328" fmla="*/ 1269850 h 3788763"/>
              <a:gd name="connsiteX329" fmla="*/ 6426679 w 6443932"/>
              <a:gd name="connsiteY329" fmla="*/ 1200838 h 3788763"/>
              <a:gd name="connsiteX330" fmla="*/ 6426679 w 6443932"/>
              <a:gd name="connsiteY330" fmla="*/ 726386 h 3788763"/>
              <a:gd name="connsiteX331" fmla="*/ 6435306 w 6443932"/>
              <a:gd name="connsiteY331" fmla="*/ 700506 h 3788763"/>
              <a:gd name="connsiteX332" fmla="*/ 6443932 w 6443932"/>
              <a:gd name="connsiteY332" fmla="*/ 648748 h 3788763"/>
              <a:gd name="connsiteX333" fmla="*/ 6435306 w 6443932"/>
              <a:gd name="connsiteY333" fmla="*/ 303691 h 3788763"/>
              <a:gd name="connsiteX334" fmla="*/ 6426679 w 6443932"/>
              <a:gd name="connsiteY334" fmla="*/ 277812 h 3788763"/>
              <a:gd name="connsiteX335" fmla="*/ 6392174 w 6443932"/>
              <a:gd name="connsiteY335" fmla="*/ 165669 h 3788763"/>
              <a:gd name="connsiteX336" fmla="*/ 6383547 w 6443932"/>
              <a:gd name="connsiteY336" fmla="*/ 139789 h 3788763"/>
              <a:gd name="connsiteX337" fmla="*/ 6357668 w 6443932"/>
              <a:gd name="connsiteY337" fmla="*/ 122537 h 3788763"/>
              <a:gd name="connsiteX338" fmla="*/ 6340415 w 6443932"/>
              <a:gd name="connsiteY338" fmla="*/ 96657 h 3788763"/>
              <a:gd name="connsiteX339" fmla="*/ 6262777 w 6443932"/>
              <a:gd name="connsiteY339" fmla="*/ 62152 h 3788763"/>
              <a:gd name="connsiteX340" fmla="*/ 6236898 w 6443932"/>
              <a:gd name="connsiteY340" fmla="*/ 53525 h 3788763"/>
              <a:gd name="connsiteX341" fmla="*/ 6185140 w 6443932"/>
              <a:gd name="connsiteY341" fmla="*/ 36272 h 3788763"/>
              <a:gd name="connsiteX342" fmla="*/ 6159260 w 6443932"/>
              <a:gd name="connsiteY342" fmla="*/ 27646 h 3788763"/>
              <a:gd name="connsiteX343" fmla="*/ 6133381 w 6443932"/>
              <a:gd name="connsiteY343" fmla="*/ 10393 h 3788763"/>
              <a:gd name="connsiteX344" fmla="*/ 5900468 w 6443932"/>
              <a:gd name="connsiteY344" fmla="*/ 10393 h 3788763"/>
              <a:gd name="connsiteX345" fmla="*/ 5848709 w 6443932"/>
              <a:gd name="connsiteY345" fmla="*/ 27646 h 3788763"/>
              <a:gd name="connsiteX346" fmla="*/ 5736566 w 6443932"/>
              <a:gd name="connsiteY346" fmla="*/ 44899 h 3788763"/>
              <a:gd name="connsiteX347" fmla="*/ 5710687 w 6443932"/>
              <a:gd name="connsiteY347" fmla="*/ 53525 h 3788763"/>
              <a:gd name="connsiteX348" fmla="*/ 5624423 w 6443932"/>
              <a:gd name="connsiteY348" fmla="*/ 70778 h 3788763"/>
              <a:gd name="connsiteX349" fmla="*/ 5564038 w 6443932"/>
              <a:gd name="connsiteY349" fmla="*/ 88031 h 3788763"/>
              <a:gd name="connsiteX350" fmla="*/ 5477774 w 6443932"/>
              <a:gd name="connsiteY350" fmla="*/ 105284 h 3788763"/>
              <a:gd name="connsiteX351" fmla="*/ 5417389 w 6443932"/>
              <a:gd name="connsiteY351" fmla="*/ 131163 h 3788763"/>
              <a:gd name="connsiteX352" fmla="*/ 5339751 w 6443932"/>
              <a:gd name="connsiteY352" fmla="*/ 157042 h 3788763"/>
              <a:gd name="connsiteX353" fmla="*/ 5287992 w 6443932"/>
              <a:gd name="connsiteY353" fmla="*/ 174295 h 3788763"/>
              <a:gd name="connsiteX354" fmla="*/ 5227607 w 6443932"/>
              <a:gd name="connsiteY354" fmla="*/ 182921 h 3788763"/>
              <a:gd name="connsiteX355" fmla="*/ 5115464 w 6443932"/>
              <a:gd name="connsiteY355" fmla="*/ 182921 h 3788763"/>
              <a:gd name="connsiteX356" fmla="*/ 4882551 w 6443932"/>
              <a:gd name="connsiteY356" fmla="*/ 191548 h 3788763"/>
              <a:gd name="connsiteX357" fmla="*/ 4295955 w 6443932"/>
              <a:gd name="connsiteY357" fmla="*/ 208801 h 3788763"/>
              <a:gd name="connsiteX358" fmla="*/ 4097547 w 6443932"/>
              <a:gd name="connsiteY358" fmla="*/ 226054 h 3788763"/>
              <a:gd name="connsiteX359" fmla="*/ 3795623 w 6443932"/>
              <a:gd name="connsiteY359" fmla="*/ 217427 h 3788763"/>
              <a:gd name="connsiteX360" fmla="*/ 3726611 w 6443932"/>
              <a:gd name="connsiteY360" fmla="*/ 200174 h 3788763"/>
              <a:gd name="connsiteX361" fmla="*/ 3623094 w 6443932"/>
              <a:gd name="connsiteY361" fmla="*/ 182921 h 3788763"/>
              <a:gd name="connsiteX362" fmla="*/ 3579962 w 6443932"/>
              <a:gd name="connsiteY362" fmla="*/ 174295 h 3788763"/>
              <a:gd name="connsiteX363" fmla="*/ 3476445 w 6443932"/>
              <a:gd name="connsiteY363" fmla="*/ 165669 h 3788763"/>
              <a:gd name="connsiteX364" fmla="*/ 3416060 w 6443932"/>
              <a:gd name="connsiteY364" fmla="*/ 157042 h 3788763"/>
              <a:gd name="connsiteX365" fmla="*/ 3372928 w 6443932"/>
              <a:gd name="connsiteY365" fmla="*/ 148416 h 3788763"/>
              <a:gd name="connsiteX366" fmla="*/ 3062377 w 6443932"/>
              <a:gd name="connsiteY366" fmla="*/ 139789 h 3788763"/>
              <a:gd name="connsiteX367" fmla="*/ 2881223 w 6443932"/>
              <a:gd name="connsiteY367" fmla="*/ 122537 h 3788763"/>
              <a:gd name="connsiteX368" fmla="*/ 2122098 w 6443932"/>
              <a:gd name="connsiteY368" fmla="*/ 105284 h 3788763"/>
              <a:gd name="connsiteX369" fmla="*/ 1837426 w 6443932"/>
              <a:gd name="connsiteY369" fmla="*/ 96657 h 378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</a:cxnLst>
            <a:rect l="l" t="t" r="r" b="b"/>
            <a:pathLst>
              <a:path w="6443932" h="3788763">
                <a:moveTo>
                  <a:pt x="1897811" y="105284"/>
                </a:moveTo>
                <a:cubicBezTo>
                  <a:pt x="1861090" y="109874"/>
                  <a:pt x="1750565" y="122736"/>
                  <a:pt x="1725283" y="131163"/>
                </a:cubicBezTo>
                <a:cubicBezTo>
                  <a:pt x="1716657" y="134038"/>
                  <a:pt x="1708280" y="137816"/>
                  <a:pt x="1699404" y="139789"/>
                </a:cubicBezTo>
                <a:cubicBezTo>
                  <a:pt x="1639458" y="153110"/>
                  <a:pt x="1662237" y="142313"/>
                  <a:pt x="1613140" y="157042"/>
                </a:cubicBezTo>
                <a:cubicBezTo>
                  <a:pt x="1595721" y="162268"/>
                  <a:pt x="1578634" y="168544"/>
                  <a:pt x="1561381" y="174295"/>
                </a:cubicBezTo>
                <a:cubicBezTo>
                  <a:pt x="1552755" y="177170"/>
                  <a:pt x="1544323" y="180716"/>
                  <a:pt x="1535502" y="182921"/>
                </a:cubicBezTo>
                <a:cubicBezTo>
                  <a:pt x="1524000" y="185797"/>
                  <a:pt x="1512352" y="188141"/>
                  <a:pt x="1500996" y="191548"/>
                </a:cubicBezTo>
                <a:cubicBezTo>
                  <a:pt x="1483577" y="196774"/>
                  <a:pt x="1466881" y="204391"/>
                  <a:pt x="1449238" y="208801"/>
                </a:cubicBezTo>
                <a:cubicBezTo>
                  <a:pt x="1437736" y="211676"/>
                  <a:pt x="1426088" y="214020"/>
                  <a:pt x="1414732" y="217427"/>
                </a:cubicBezTo>
                <a:cubicBezTo>
                  <a:pt x="1397313" y="222653"/>
                  <a:pt x="1380227" y="228929"/>
                  <a:pt x="1362974" y="234680"/>
                </a:cubicBezTo>
                <a:lnTo>
                  <a:pt x="1311215" y="251933"/>
                </a:lnTo>
                <a:lnTo>
                  <a:pt x="1259457" y="269186"/>
                </a:lnTo>
                <a:lnTo>
                  <a:pt x="1233577" y="277812"/>
                </a:lnTo>
                <a:cubicBezTo>
                  <a:pt x="1224951" y="283563"/>
                  <a:pt x="1217172" y="290854"/>
                  <a:pt x="1207698" y="295065"/>
                </a:cubicBezTo>
                <a:cubicBezTo>
                  <a:pt x="1191080" y="302451"/>
                  <a:pt x="1171072" y="302230"/>
                  <a:pt x="1155940" y="312318"/>
                </a:cubicBezTo>
                <a:cubicBezTo>
                  <a:pt x="1138687" y="323820"/>
                  <a:pt x="1123852" y="340265"/>
                  <a:pt x="1104181" y="346823"/>
                </a:cubicBezTo>
                <a:cubicBezTo>
                  <a:pt x="1095555" y="349699"/>
                  <a:pt x="1086251" y="351034"/>
                  <a:pt x="1078302" y="355450"/>
                </a:cubicBezTo>
                <a:cubicBezTo>
                  <a:pt x="1060176" y="365520"/>
                  <a:pt x="1026543" y="389955"/>
                  <a:pt x="1026543" y="389955"/>
                </a:cubicBezTo>
                <a:cubicBezTo>
                  <a:pt x="986994" y="449280"/>
                  <a:pt x="1011709" y="435157"/>
                  <a:pt x="966158" y="450340"/>
                </a:cubicBezTo>
                <a:cubicBezTo>
                  <a:pt x="917276" y="523669"/>
                  <a:pt x="997790" y="410078"/>
                  <a:pt x="897147" y="510725"/>
                </a:cubicBezTo>
                <a:cubicBezTo>
                  <a:pt x="888521" y="519352"/>
                  <a:pt x="879078" y="527233"/>
                  <a:pt x="871268" y="536605"/>
                </a:cubicBezTo>
                <a:cubicBezTo>
                  <a:pt x="864631" y="544570"/>
                  <a:pt x="862111" y="556007"/>
                  <a:pt x="854015" y="562484"/>
                </a:cubicBezTo>
                <a:cubicBezTo>
                  <a:pt x="846915" y="568164"/>
                  <a:pt x="836762" y="568235"/>
                  <a:pt x="828136" y="571110"/>
                </a:cubicBezTo>
                <a:cubicBezTo>
                  <a:pt x="821121" y="592155"/>
                  <a:pt x="818977" y="606149"/>
                  <a:pt x="802257" y="622869"/>
                </a:cubicBezTo>
                <a:cubicBezTo>
                  <a:pt x="794926" y="630200"/>
                  <a:pt x="785004" y="634370"/>
                  <a:pt x="776377" y="640121"/>
                </a:cubicBezTo>
                <a:cubicBezTo>
                  <a:pt x="770626" y="648748"/>
                  <a:pt x="766455" y="658670"/>
                  <a:pt x="759124" y="666001"/>
                </a:cubicBezTo>
                <a:cubicBezTo>
                  <a:pt x="709279" y="715847"/>
                  <a:pt x="756833" y="645534"/>
                  <a:pt x="707366" y="709133"/>
                </a:cubicBezTo>
                <a:cubicBezTo>
                  <a:pt x="707356" y="709145"/>
                  <a:pt x="664237" y="773825"/>
                  <a:pt x="655607" y="786771"/>
                </a:cubicBezTo>
                <a:cubicBezTo>
                  <a:pt x="649856" y="795397"/>
                  <a:pt x="648190" y="809372"/>
                  <a:pt x="638355" y="812650"/>
                </a:cubicBezTo>
                <a:lnTo>
                  <a:pt x="612475" y="821276"/>
                </a:lnTo>
                <a:cubicBezTo>
                  <a:pt x="606724" y="829902"/>
                  <a:pt x="601860" y="839190"/>
                  <a:pt x="595223" y="847155"/>
                </a:cubicBezTo>
                <a:cubicBezTo>
                  <a:pt x="574467" y="872063"/>
                  <a:pt x="568910" y="873324"/>
                  <a:pt x="543464" y="890288"/>
                </a:cubicBezTo>
                <a:lnTo>
                  <a:pt x="526211" y="942046"/>
                </a:lnTo>
                <a:cubicBezTo>
                  <a:pt x="523336" y="950672"/>
                  <a:pt x="526211" y="965049"/>
                  <a:pt x="517585" y="967925"/>
                </a:cubicBezTo>
                <a:cubicBezTo>
                  <a:pt x="439078" y="994096"/>
                  <a:pt x="563055" y="953956"/>
                  <a:pt x="448574" y="985178"/>
                </a:cubicBezTo>
                <a:cubicBezTo>
                  <a:pt x="431029" y="989963"/>
                  <a:pt x="396815" y="1002431"/>
                  <a:pt x="396815" y="1002431"/>
                </a:cubicBezTo>
                <a:cubicBezTo>
                  <a:pt x="388189" y="1008182"/>
                  <a:pt x="378267" y="1012353"/>
                  <a:pt x="370936" y="1019684"/>
                </a:cubicBezTo>
                <a:cubicBezTo>
                  <a:pt x="363605" y="1027015"/>
                  <a:pt x="362475" y="1040068"/>
                  <a:pt x="353683" y="1045563"/>
                </a:cubicBezTo>
                <a:cubicBezTo>
                  <a:pt x="338261" y="1055202"/>
                  <a:pt x="317056" y="1052728"/>
                  <a:pt x="301924" y="1062816"/>
                </a:cubicBezTo>
                <a:lnTo>
                  <a:pt x="250166" y="1097321"/>
                </a:lnTo>
                <a:cubicBezTo>
                  <a:pt x="244415" y="1105948"/>
                  <a:pt x="240716" y="1116374"/>
                  <a:pt x="232913" y="1123201"/>
                </a:cubicBezTo>
                <a:cubicBezTo>
                  <a:pt x="217308" y="1136855"/>
                  <a:pt x="181155" y="1157706"/>
                  <a:pt x="181155" y="1157706"/>
                </a:cubicBezTo>
                <a:lnTo>
                  <a:pt x="129396" y="1235344"/>
                </a:lnTo>
                <a:lnTo>
                  <a:pt x="112143" y="1261223"/>
                </a:lnTo>
                <a:lnTo>
                  <a:pt x="94890" y="1287103"/>
                </a:lnTo>
                <a:cubicBezTo>
                  <a:pt x="63433" y="1381477"/>
                  <a:pt x="113601" y="1238533"/>
                  <a:pt x="69011" y="1338861"/>
                </a:cubicBezTo>
                <a:cubicBezTo>
                  <a:pt x="61625" y="1355480"/>
                  <a:pt x="61846" y="1375488"/>
                  <a:pt x="51758" y="1390620"/>
                </a:cubicBezTo>
                <a:cubicBezTo>
                  <a:pt x="46007" y="1399246"/>
                  <a:pt x="38717" y="1407025"/>
                  <a:pt x="34506" y="1416499"/>
                </a:cubicBezTo>
                <a:cubicBezTo>
                  <a:pt x="27120" y="1433118"/>
                  <a:pt x="23004" y="1451004"/>
                  <a:pt x="17253" y="1468257"/>
                </a:cubicBezTo>
                <a:lnTo>
                  <a:pt x="8626" y="1494137"/>
                </a:lnTo>
                <a:lnTo>
                  <a:pt x="0" y="1520016"/>
                </a:lnTo>
                <a:cubicBezTo>
                  <a:pt x="2875" y="1609156"/>
                  <a:pt x="3679" y="1698386"/>
                  <a:pt x="8626" y="1787435"/>
                </a:cubicBezTo>
                <a:cubicBezTo>
                  <a:pt x="9439" y="1802075"/>
                  <a:pt x="14843" y="1816104"/>
                  <a:pt x="17253" y="1830567"/>
                </a:cubicBezTo>
                <a:cubicBezTo>
                  <a:pt x="19993" y="1847005"/>
                  <a:pt x="29727" y="1923595"/>
                  <a:pt x="34506" y="1942710"/>
                </a:cubicBezTo>
                <a:cubicBezTo>
                  <a:pt x="38917" y="1960353"/>
                  <a:pt x="48191" y="1976636"/>
                  <a:pt x="51758" y="1994469"/>
                </a:cubicBezTo>
                <a:cubicBezTo>
                  <a:pt x="62168" y="2046517"/>
                  <a:pt x="55749" y="2023691"/>
                  <a:pt x="69011" y="2063480"/>
                </a:cubicBezTo>
                <a:cubicBezTo>
                  <a:pt x="71887" y="2095110"/>
                  <a:pt x="74131" y="2126804"/>
                  <a:pt x="77638" y="2158371"/>
                </a:cubicBezTo>
                <a:cubicBezTo>
                  <a:pt x="79883" y="2178579"/>
                  <a:pt x="83888" y="2198562"/>
                  <a:pt x="86264" y="2218755"/>
                </a:cubicBezTo>
                <a:cubicBezTo>
                  <a:pt x="89640" y="2247455"/>
                  <a:pt x="90496" y="2276458"/>
                  <a:pt x="94890" y="2305020"/>
                </a:cubicBezTo>
                <a:cubicBezTo>
                  <a:pt x="96273" y="2314007"/>
                  <a:pt x="101019" y="2322156"/>
                  <a:pt x="103517" y="2330899"/>
                </a:cubicBezTo>
                <a:cubicBezTo>
                  <a:pt x="106774" y="2342299"/>
                  <a:pt x="109818" y="2353779"/>
                  <a:pt x="112143" y="2365405"/>
                </a:cubicBezTo>
                <a:cubicBezTo>
                  <a:pt x="115573" y="2382556"/>
                  <a:pt x="116528" y="2400195"/>
                  <a:pt x="120770" y="2417163"/>
                </a:cubicBezTo>
                <a:cubicBezTo>
                  <a:pt x="125181" y="2434806"/>
                  <a:pt x="132272" y="2451668"/>
                  <a:pt x="138023" y="2468921"/>
                </a:cubicBezTo>
                <a:lnTo>
                  <a:pt x="163902" y="2546559"/>
                </a:lnTo>
                <a:cubicBezTo>
                  <a:pt x="166777" y="2555185"/>
                  <a:pt x="170323" y="2563617"/>
                  <a:pt x="172528" y="2572438"/>
                </a:cubicBezTo>
                <a:cubicBezTo>
                  <a:pt x="174558" y="2580556"/>
                  <a:pt x="184157" y="2622700"/>
                  <a:pt x="189781" y="2632823"/>
                </a:cubicBezTo>
                <a:cubicBezTo>
                  <a:pt x="189787" y="2632835"/>
                  <a:pt x="232910" y="2697516"/>
                  <a:pt x="241540" y="2710461"/>
                </a:cubicBezTo>
                <a:lnTo>
                  <a:pt x="276045" y="2762220"/>
                </a:lnTo>
                <a:lnTo>
                  <a:pt x="293298" y="2788099"/>
                </a:lnTo>
                <a:cubicBezTo>
                  <a:pt x="308458" y="2833580"/>
                  <a:pt x="291904" y="2796778"/>
                  <a:pt x="327804" y="2839857"/>
                </a:cubicBezTo>
                <a:cubicBezTo>
                  <a:pt x="334441" y="2847822"/>
                  <a:pt x="338420" y="2857772"/>
                  <a:pt x="345057" y="2865737"/>
                </a:cubicBezTo>
                <a:cubicBezTo>
                  <a:pt x="365812" y="2890644"/>
                  <a:pt x="371370" y="2891905"/>
                  <a:pt x="396815" y="2908869"/>
                </a:cubicBezTo>
                <a:cubicBezTo>
                  <a:pt x="411998" y="2954420"/>
                  <a:pt x="400397" y="2927181"/>
                  <a:pt x="439947" y="2986506"/>
                </a:cubicBezTo>
                <a:cubicBezTo>
                  <a:pt x="439948" y="2986507"/>
                  <a:pt x="474451" y="3038264"/>
                  <a:pt x="474453" y="3038265"/>
                </a:cubicBezTo>
                <a:lnTo>
                  <a:pt x="500332" y="3055518"/>
                </a:lnTo>
                <a:cubicBezTo>
                  <a:pt x="522013" y="3120565"/>
                  <a:pt x="490244" y="3042909"/>
                  <a:pt x="534838" y="3098650"/>
                </a:cubicBezTo>
                <a:cubicBezTo>
                  <a:pt x="540518" y="3105750"/>
                  <a:pt x="537034" y="3118099"/>
                  <a:pt x="543464" y="3124529"/>
                </a:cubicBezTo>
                <a:cubicBezTo>
                  <a:pt x="558126" y="3139191"/>
                  <a:pt x="595223" y="3159035"/>
                  <a:pt x="595223" y="3159035"/>
                </a:cubicBezTo>
                <a:cubicBezTo>
                  <a:pt x="606725" y="3176288"/>
                  <a:pt x="612475" y="3199291"/>
                  <a:pt x="629728" y="3210793"/>
                </a:cubicBezTo>
                <a:lnTo>
                  <a:pt x="707366" y="3262552"/>
                </a:lnTo>
                <a:cubicBezTo>
                  <a:pt x="715992" y="3268303"/>
                  <a:pt x="723409" y="3276527"/>
                  <a:pt x="733245" y="3279805"/>
                </a:cubicBezTo>
                <a:lnTo>
                  <a:pt x="759124" y="3288431"/>
                </a:lnTo>
                <a:cubicBezTo>
                  <a:pt x="767751" y="3294182"/>
                  <a:pt x="775530" y="3301473"/>
                  <a:pt x="785004" y="3305684"/>
                </a:cubicBezTo>
                <a:cubicBezTo>
                  <a:pt x="801623" y="3313070"/>
                  <a:pt x="821630" y="3312849"/>
                  <a:pt x="836762" y="3322937"/>
                </a:cubicBezTo>
                <a:lnTo>
                  <a:pt x="940279" y="3391948"/>
                </a:lnTo>
                <a:lnTo>
                  <a:pt x="992038" y="3426454"/>
                </a:lnTo>
                <a:lnTo>
                  <a:pt x="1017917" y="3435080"/>
                </a:lnTo>
                <a:cubicBezTo>
                  <a:pt x="1058927" y="3462421"/>
                  <a:pt x="1033961" y="3449055"/>
                  <a:pt x="1095555" y="3469586"/>
                </a:cubicBezTo>
                <a:lnTo>
                  <a:pt x="1199072" y="3504091"/>
                </a:lnTo>
                <a:cubicBezTo>
                  <a:pt x="1293456" y="3535552"/>
                  <a:pt x="1150492" y="3485377"/>
                  <a:pt x="1250830" y="3529971"/>
                </a:cubicBezTo>
                <a:cubicBezTo>
                  <a:pt x="1267449" y="3537357"/>
                  <a:pt x="1285336" y="3541472"/>
                  <a:pt x="1302589" y="3547223"/>
                </a:cubicBezTo>
                <a:cubicBezTo>
                  <a:pt x="1345069" y="3561383"/>
                  <a:pt x="1319484" y="3554353"/>
                  <a:pt x="1380226" y="3564476"/>
                </a:cubicBezTo>
                <a:cubicBezTo>
                  <a:pt x="1388853" y="3567352"/>
                  <a:pt x="1397229" y="3571130"/>
                  <a:pt x="1406106" y="3573103"/>
                </a:cubicBezTo>
                <a:cubicBezTo>
                  <a:pt x="1496618" y="3593217"/>
                  <a:pt x="1526234" y="3578621"/>
                  <a:pt x="1647645" y="3573103"/>
                </a:cubicBezTo>
                <a:cubicBezTo>
                  <a:pt x="1739148" y="3550227"/>
                  <a:pt x="1693128" y="3558791"/>
                  <a:pt x="1785668" y="3547223"/>
                </a:cubicBezTo>
                <a:cubicBezTo>
                  <a:pt x="1815873" y="3549969"/>
                  <a:pt x="1897837" y="3550117"/>
                  <a:pt x="1932317" y="3573103"/>
                </a:cubicBezTo>
                <a:cubicBezTo>
                  <a:pt x="1991641" y="3612652"/>
                  <a:pt x="1964404" y="3601051"/>
                  <a:pt x="2009955" y="3616235"/>
                </a:cubicBezTo>
                <a:cubicBezTo>
                  <a:pt x="2030083" y="3613359"/>
                  <a:pt x="2052154" y="3616701"/>
                  <a:pt x="2070340" y="3607608"/>
                </a:cubicBezTo>
                <a:cubicBezTo>
                  <a:pt x="2078473" y="3603541"/>
                  <a:pt x="2074550" y="3589678"/>
                  <a:pt x="2078966" y="3581729"/>
                </a:cubicBezTo>
                <a:cubicBezTo>
                  <a:pt x="2089036" y="3563603"/>
                  <a:pt x="2113472" y="3529971"/>
                  <a:pt x="2113472" y="3529971"/>
                </a:cubicBezTo>
                <a:cubicBezTo>
                  <a:pt x="2110596" y="3509843"/>
                  <a:pt x="2104845" y="3489919"/>
                  <a:pt x="2104845" y="3469586"/>
                </a:cubicBezTo>
                <a:cubicBezTo>
                  <a:pt x="2104845" y="3460493"/>
                  <a:pt x="2105339" y="3447773"/>
                  <a:pt x="2113472" y="3443706"/>
                </a:cubicBezTo>
                <a:cubicBezTo>
                  <a:pt x="2121605" y="3439639"/>
                  <a:pt x="2130725" y="3449457"/>
                  <a:pt x="2139351" y="3452333"/>
                </a:cubicBezTo>
                <a:cubicBezTo>
                  <a:pt x="2153729" y="3495466"/>
                  <a:pt x="2165231" y="3495465"/>
                  <a:pt x="2147977" y="3529971"/>
                </a:cubicBezTo>
                <a:cubicBezTo>
                  <a:pt x="2143340" y="3539244"/>
                  <a:pt x="2136475" y="3547224"/>
                  <a:pt x="2130724" y="3555850"/>
                </a:cubicBezTo>
                <a:cubicBezTo>
                  <a:pt x="2133600" y="3587480"/>
                  <a:pt x="2130011" y="3620384"/>
                  <a:pt x="2139351" y="3650740"/>
                </a:cubicBezTo>
                <a:cubicBezTo>
                  <a:pt x="2142368" y="3660546"/>
                  <a:pt x="2182081" y="3675670"/>
                  <a:pt x="2191109" y="3676620"/>
                </a:cubicBezTo>
                <a:cubicBezTo>
                  <a:pt x="2236953" y="3681446"/>
                  <a:pt x="2283124" y="3682371"/>
                  <a:pt x="2329132" y="3685246"/>
                </a:cubicBezTo>
                <a:cubicBezTo>
                  <a:pt x="2340634" y="3688121"/>
                  <a:pt x="2352238" y="3690615"/>
                  <a:pt x="2363638" y="3693872"/>
                </a:cubicBezTo>
                <a:cubicBezTo>
                  <a:pt x="2372381" y="3696370"/>
                  <a:pt x="2380695" y="3700294"/>
                  <a:pt x="2389517" y="3702499"/>
                </a:cubicBezTo>
                <a:cubicBezTo>
                  <a:pt x="2423145" y="3710906"/>
                  <a:pt x="2458963" y="3714884"/>
                  <a:pt x="2493034" y="3719752"/>
                </a:cubicBezTo>
                <a:cubicBezTo>
                  <a:pt x="2512130" y="3732483"/>
                  <a:pt x="2531508" y="3742958"/>
                  <a:pt x="2544792" y="3762884"/>
                </a:cubicBezTo>
                <a:cubicBezTo>
                  <a:pt x="2549836" y="3770450"/>
                  <a:pt x="2550543" y="3780137"/>
                  <a:pt x="2553419" y="3788763"/>
                </a:cubicBezTo>
                <a:cubicBezTo>
                  <a:pt x="2559170" y="3780137"/>
                  <a:pt x="2566035" y="3772157"/>
                  <a:pt x="2570672" y="3762884"/>
                </a:cubicBezTo>
                <a:cubicBezTo>
                  <a:pt x="2579514" y="3745201"/>
                  <a:pt x="2584643" y="3710276"/>
                  <a:pt x="2587924" y="3693872"/>
                </a:cubicBezTo>
                <a:cubicBezTo>
                  <a:pt x="2570671" y="3682370"/>
                  <a:pt x="2555837" y="3665924"/>
                  <a:pt x="2536166" y="3659367"/>
                </a:cubicBezTo>
                <a:cubicBezTo>
                  <a:pt x="2527540" y="3656491"/>
                  <a:pt x="2518420" y="3654806"/>
                  <a:pt x="2510287" y="3650740"/>
                </a:cubicBezTo>
                <a:cubicBezTo>
                  <a:pt x="2501014" y="3646103"/>
                  <a:pt x="2494617" y="3635290"/>
                  <a:pt x="2484407" y="3633488"/>
                </a:cubicBezTo>
                <a:cubicBezTo>
                  <a:pt x="2444662" y="3626474"/>
                  <a:pt x="2403894" y="3627737"/>
                  <a:pt x="2363638" y="3624861"/>
                </a:cubicBezTo>
                <a:cubicBezTo>
                  <a:pt x="2362684" y="3624670"/>
                  <a:pt x="2291223" y="3611090"/>
                  <a:pt x="2286000" y="3607608"/>
                </a:cubicBezTo>
                <a:cubicBezTo>
                  <a:pt x="2277374" y="3601857"/>
                  <a:pt x="2274498" y="3590355"/>
                  <a:pt x="2268747" y="3581729"/>
                </a:cubicBezTo>
                <a:cubicBezTo>
                  <a:pt x="2265319" y="3571444"/>
                  <a:pt x="2250661" y="3529674"/>
                  <a:pt x="2251494" y="3521344"/>
                </a:cubicBezTo>
                <a:cubicBezTo>
                  <a:pt x="2253303" y="3503248"/>
                  <a:pt x="2262996" y="3486839"/>
                  <a:pt x="2268747" y="3469586"/>
                </a:cubicBezTo>
                <a:cubicBezTo>
                  <a:pt x="2271623" y="3460959"/>
                  <a:pt x="2268747" y="3446581"/>
                  <a:pt x="2277374" y="3443706"/>
                </a:cubicBezTo>
                <a:lnTo>
                  <a:pt x="2355011" y="3417827"/>
                </a:lnTo>
                <a:lnTo>
                  <a:pt x="2380890" y="3409201"/>
                </a:lnTo>
                <a:lnTo>
                  <a:pt x="2406770" y="3400574"/>
                </a:lnTo>
                <a:cubicBezTo>
                  <a:pt x="2425847" y="3381497"/>
                  <a:pt x="2434509" y="3369451"/>
                  <a:pt x="2458528" y="3357442"/>
                </a:cubicBezTo>
                <a:cubicBezTo>
                  <a:pt x="2466661" y="3353376"/>
                  <a:pt x="2475781" y="3351691"/>
                  <a:pt x="2484407" y="3348816"/>
                </a:cubicBezTo>
                <a:cubicBezTo>
                  <a:pt x="2493034" y="3343065"/>
                  <a:pt x="2500579" y="3335203"/>
                  <a:pt x="2510287" y="3331563"/>
                </a:cubicBezTo>
                <a:cubicBezTo>
                  <a:pt x="2524016" y="3326415"/>
                  <a:pt x="2540689" y="3330211"/>
                  <a:pt x="2553419" y="3322937"/>
                </a:cubicBezTo>
                <a:cubicBezTo>
                  <a:pt x="2562421" y="3317793"/>
                  <a:pt x="2564035" y="3305022"/>
                  <a:pt x="2570672" y="3297057"/>
                </a:cubicBezTo>
                <a:cubicBezTo>
                  <a:pt x="2578482" y="3287685"/>
                  <a:pt x="2585887" y="3277103"/>
                  <a:pt x="2596551" y="3271178"/>
                </a:cubicBezTo>
                <a:cubicBezTo>
                  <a:pt x="2632238" y="3251351"/>
                  <a:pt x="2678786" y="3250116"/>
                  <a:pt x="2717321" y="3245299"/>
                </a:cubicBezTo>
                <a:cubicBezTo>
                  <a:pt x="2737449" y="3248174"/>
                  <a:pt x="2759520" y="3244832"/>
                  <a:pt x="2777706" y="3253925"/>
                </a:cubicBezTo>
                <a:cubicBezTo>
                  <a:pt x="2785839" y="3257992"/>
                  <a:pt x="2779902" y="3273375"/>
                  <a:pt x="2786332" y="3279805"/>
                </a:cubicBezTo>
                <a:cubicBezTo>
                  <a:pt x="2792762" y="3286235"/>
                  <a:pt x="2803585" y="3285556"/>
                  <a:pt x="2812211" y="3288431"/>
                </a:cubicBezTo>
                <a:cubicBezTo>
                  <a:pt x="2823713" y="3285556"/>
                  <a:pt x="2836852" y="3286381"/>
                  <a:pt x="2846717" y="3279805"/>
                </a:cubicBezTo>
                <a:cubicBezTo>
                  <a:pt x="2880272" y="3257435"/>
                  <a:pt x="2856349" y="3231062"/>
                  <a:pt x="2846717" y="3202167"/>
                </a:cubicBezTo>
                <a:lnTo>
                  <a:pt x="2838090" y="3176288"/>
                </a:lnTo>
                <a:lnTo>
                  <a:pt x="2820838" y="3124529"/>
                </a:lnTo>
                <a:lnTo>
                  <a:pt x="2812211" y="3098650"/>
                </a:lnTo>
                <a:cubicBezTo>
                  <a:pt x="2790498" y="2968365"/>
                  <a:pt x="2833235" y="3122831"/>
                  <a:pt x="2734574" y="3038265"/>
                </a:cubicBezTo>
                <a:cubicBezTo>
                  <a:pt x="2723442" y="3028723"/>
                  <a:pt x="2739644" y="3009357"/>
                  <a:pt x="2743200" y="2995133"/>
                </a:cubicBezTo>
                <a:cubicBezTo>
                  <a:pt x="2745405" y="2986312"/>
                  <a:pt x="2749853" y="2978130"/>
                  <a:pt x="2751826" y="2969254"/>
                </a:cubicBezTo>
                <a:cubicBezTo>
                  <a:pt x="2755620" y="2952180"/>
                  <a:pt x="2752631" y="2933139"/>
                  <a:pt x="2760453" y="2917495"/>
                </a:cubicBezTo>
                <a:cubicBezTo>
                  <a:pt x="2765090" y="2908222"/>
                  <a:pt x="2777706" y="2905993"/>
                  <a:pt x="2786332" y="2900242"/>
                </a:cubicBezTo>
                <a:cubicBezTo>
                  <a:pt x="2793348" y="2879193"/>
                  <a:pt x="2795488" y="2865207"/>
                  <a:pt x="2812211" y="2848484"/>
                </a:cubicBezTo>
                <a:cubicBezTo>
                  <a:pt x="2819542" y="2841153"/>
                  <a:pt x="2828817" y="2835867"/>
                  <a:pt x="2838090" y="2831231"/>
                </a:cubicBezTo>
                <a:cubicBezTo>
                  <a:pt x="2846223" y="2827164"/>
                  <a:pt x="2855343" y="2825480"/>
                  <a:pt x="2863970" y="2822605"/>
                </a:cubicBezTo>
                <a:cubicBezTo>
                  <a:pt x="2902051" y="2765482"/>
                  <a:pt x="2865303" y="2833823"/>
                  <a:pt x="2872596" y="2753593"/>
                </a:cubicBezTo>
                <a:cubicBezTo>
                  <a:pt x="2875838" y="2717935"/>
                  <a:pt x="2889619" y="2702181"/>
                  <a:pt x="2907102" y="2675955"/>
                </a:cubicBezTo>
                <a:cubicBezTo>
                  <a:pt x="2915748" y="2650017"/>
                  <a:pt x="2914400" y="2646494"/>
                  <a:pt x="2932981" y="2624197"/>
                </a:cubicBezTo>
                <a:cubicBezTo>
                  <a:pt x="2940791" y="2614825"/>
                  <a:pt x="2948196" y="2604243"/>
                  <a:pt x="2958860" y="2598318"/>
                </a:cubicBezTo>
                <a:cubicBezTo>
                  <a:pt x="2974758" y="2589486"/>
                  <a:pt x="3010619" y="2581065"/>
                  <a:pt x="3010619" y="2581065"/>
                </a:cubicBezTo>
                <a:cubicBezTo>
                  <a:pt x="3016370" y="2572439"/>
                  <a:pt x="3019776" y="2561663"/>
                  <a:pt x="3027872" y="2555186"/>
                </a:cubicBezTo>
                <a:cubicBezTo>
                  <a:pt x="3034972" y="2549506"/>
                  <a:pt x="3045618" y="2550626"/>
                  <a:pt x="3053751" y="2546559"/>
                </a:cubicBezTo>
                <a:cubicBezTo>
                  <a:pt x="3120633" y="2513117"/>
                  <a:pt x="3040468" y="2542359"/>
                  <a:pt x="3105509" y="2520680"/>
                </a:cubicBezTo>
                <a:cubicBezTo>
                  <a:pt x="3137386" y="2472865"/>
                  <a:pt x="3104524" y="2510683"/>
                  <a:pt x="3148641" y="2486174"/>
                </a:cubicBezTo>
                <a:cubicBezTo>
                  <a:pt x="3166767" y="2476104"/>
                  <a:pt x="3200400" y="2451669"/>
                  <a:pt x="3200400" y="2451669"/>
                </a:cubicBezTo>
                <a:cubicBezTo>
                  <a:pt x="3232052" y="2356705"/>
                  <a:pt x="3200400" y="2461890"/>
                  <a:pt x="3200400" y="2218755"/>
                </a:cubicBezTo>
                <a:cubicBezTo>
                  <a:pt x="3200400" y="2201264"/>
                  <a:pt x="3201204" y="2182641"/>
                  <a:pt x="3209026" y="2166997"/>
                </a:cubicBezTo>
                <a:cubicBezTo>
                  <a:pt x="3215715" y="2153619"/>
                  <a:pt x="3248536" y="2145201"/>
                  <a:pt x="3260785" y="2141118"/>
                </a:cubicBezTo>
                <a:cubicBezTo>
                  <a:pt x="3266536" y="2123865"/>
                  <a:pt x="3267950" y="2104491"/>
                  <a:pt x="3278038" y="2089359"/>
                </a:cubicBezTo>
                <a:cubicBezTo>
                  <a:pt x="3289540" y="2072106"/>
                  <a:pt x="3305986" y="2057272"/>
                  <a:pt x="3312543" y="2037601"/>
                </a:cubicBezTo>
                <a:lnTo>
                  <a:pt x="3329796" y="1985842"/>
                </a:lnTo>
                <a:cubicBezTo>
                  <a:pt x="3321170" y="1980091"/>
                  <a:pt x="3311248" y="1975920"/>
                  <a:pt x="3303917" y="1968589"/>
                </a:cubicBezTo>
                <a:cubicBezTo>
                  <a:pt x="3255289" y="1919961"/>
                  <a:pt x="3300337" y="1851146"/>
                  <a:pt x="3278038" y="1787435"/>
                </a:cubicBezTo>
                <a:cubicBezTo>
                  <a:pt x="3272030" y="1770270"/>
                  <a:pt x="3243532" y="1775933"/>
                  <a:pt x="3226279" y="1770182"/>
                </a:cubicBezTo>
                <a:lnTo>
                  <a:pt x="3200400" y="1761555"/>
                </a:lnTo>
                <a:cubicBezTo>
                  <a:pt x="3178387" y="1728536"/>
                  <a:pt x="3168897" y="1726764"/>
                  <a:pt x="3191774" y="1675291"/>
                </a:cubicBezTo>
                <a:cubicBezTo>
                  <a:pt x="3195985" y="1665817"/>
                  <a:pt x="3209027" y="1663789"/>
                  <a:pt x="3217653" y="1658038"/>
                </a:cubicBezTo>
                <a:lnTo>
                  <a:pt x="3252158" y="1606280"/>
                </a:lnTo>
                <a:lnTo>
                  <a:pt x="3269411" y="1580401"/>
                </a:lnTo>
                <a:cubicBezTo>
                  <a:pt x="3282448" y="1528256"/>
                  <a:pt x="3274291" y="1557136"/>
                  <a:pt x="3295290" y="1494137"/>
                </a:cubicBezTo>
                <a:cubicBezTo>
                  <a:pt x="3295293" y="1494127"/>
                  <a:pt x="3312540" y="1442389"/>
                  <a:pt x="3312543" y="1442378"/>
                </a:cubicBezTo>
                <a:lnTo>
                  <a:pt x="3321170" y="1407872"/>
                </a:lnTo>
                <a:cubicBezTo>
                  <a:pt x="3411216" y="1437888"/>
                  <a:pt x="3354788" y="1426421"/>
                  <a:pt x="3493698" y="1416499"/>
                </a:cubicBezTo>
                <a:cubicBezTo>
                  <a:pt x="3533248" y="1357174"/>
                  <a:pt x="3508532" y="1371297"/>
                  <a:pt x="3554083" y="1356114"/>
                </a:cubicBezTo>
                <a:cubicBezTo>
                  <a:pt x="3574211" y="1358989"/>
                  <a:pt x="3594993" y="1358897"/>
                  <a:pt x="3614468" y="1364740"/>
                </a:cubicBezTo>
                <a:cubicBezTo>
                  <a:pt x="3648682" y="1375004"/>
                  <a:pt x="3636394" y="1382711"/>
                  <a:pt x="3648974" y="1407872"/>
                </a:cubicBezTo>
                <a:cubicBezTo>
                  <a:pt x="3653611" y="1417145"/>
                  <a:pt x="3661589" y="1424479"/>
                  <a:pt x="3666226" y="1433752"/>
                </a:cubicBezTo>
                <a:cubicBezTo>
                  <a:pt x="3701934" y="1505169"/>
                  <a:pt x="3642671" y="1411359"/>
                  <a:pt x="3692106" y="1485510"/>
                </a:cubicBezTo>
                <a:cubicBezTo>
                  <a:pt x="3700648" y="1511138"/>
                  <a:pt x="3706104" y="1542641"/>
                  <a:pt x="3726611" y="1563148"/>
                </a:cubicBezTo>
                <a:cubicBezTo>
                  <a:pt x="3744682" y="1581219"/>
                  <a:pt x="3782894" y="1593383"/>
                  <a:pt x="3804249" y="1597654"/>
                </a:cubicBezTo>
                <a:lnTo>
                  <a:pt x="3890513" y="1614906"/>
                </a:lnTo>
                <a:cubicBezTo>
                  <a:pt x="3904890" y="1617781"/>
                  <a:pt x="3919735" y="1618897"/>
                  <a:pt x="3933645" y="1623533"/>
                </a:cubicBezTo>
                <a:lnTo>
                  <a:pt x="3959524" y="1632159"/>
                </a:lnTo>
                <a:cubicBezTo>
                  <a:pt x="3968151" y="1637910"/>
                  <a:pt x="3976131" y="1644775"/>
                  <a:pt x="3985404" y="1649412"/>
                </a:cubicBezTo>
                <a:cubicBezTo>
                  <a:pt x="3993537" y="1653478"/>
                  <a:pt x="4003334" y="1653622"/>
                  <a:pt x="4011283" y="1658038"/>
                </a:cubicBezTo>
                <a:cubicBezTo>
                  <a:pt x="4100273" y="1707477"/>
                  <a:pt x="4030360" y="1681650"/>
                  <a:pt x="4088921" y="1701171"/>
                </a:cubicBezTo>
                <a:cubicBezTo>
                  <a:pt x="4110603" y="1766218"/>
                  <a:pt x="4081355" y="1686040"/>
                  <a:pt x="4114800" y="1752929"/>
                </a:cubicBezTo>
                <a:cubicBezTo>
                  <a:pt x="4118866" y="1761062"/>
                  <a:pt x="4117746" y="1771708"/>
                  <a:pt x="4123426" y="1778808"/>
                </a:cubicBezTo>
                <a:cubicBezTo>
                  <a:pt x="4129903" y="1786904"/>
                  <a:pt x="4140679" y="1790310"/>
                  <a:pt x="4149306" y="1796061"/>
                </a:cubicBezTo>
                <a:cubicBezTo>
                  <a:pt x="4164489" y="1841612"/>
                  <a:pt x="4152888" y="1814373"/>
                  <a:pt x="4192438" y="1873699"/>
                </a:cubicBezTo>
                <a:cubicBezTo>
                  <a:pt x="4198189" y="1882325"/>
                  <a:pt x="4202359" y="1892247"/>
                  <a:pt x="4209690" y="1899578"/>
                </a:cubicBezTo>
                <a:cubicBezTo>
                  <a:pt x="4218317" y="1908204"/>
                  <a:pt x="4227760" y="1916085"/>
                  <a:pt x="4235570" y="1925457"/>
                </a:cubicBezTo>
                <a:cubicBezTo>
                  <a:pt x="4265586" y="1961476"/>
                  <a:pt x="4236217" y="1945802"/>
                  <a:pt x="4278702" y="1959963"/>
                </a:cubicBezTo>
                <a:cubicBezTo>
                  <a:pt x="4287328" y="1968589"/>
                  <a:pt x="4296771" y="1976470"/>
                  <a:pt x="4304581" y="1985842"/>
                </a:cubicBezTo>
                <a:cubicBezTo>
                  <a:pt x="4311218" y="1993807"/>
                  <a:pt x="4314503" y="2004390"/>
                  <a:pt x="4321834" y="2011721"/>
                </a:cubicBezTo>
                <a:cubicBezTo>
                  <a:pt x="4350554" y="2040441"/>
                  <a:pt x="4342021" y="2020062"/>
                  <a:pt x="4373592" y="2037601"/>
                </a:cubicBezTo>
                <a:cubicBezTo>
                  <a:pt x="4391718" y="2047671"/>
                  <a:pt x="4410689" y="2057444"/>
                  <a:pt x="4425351" y="2072106"/>
                </a:cubicBezTo>
                <a:cubicBezTo>
                  <a:pt x="4433977" y="2080733"/>
                  <a:pt x="4443420" y="2088614"/>
                  <a:pt x="4451230" y="2097986"/>
                </a:cubicBezTo>
                <a:cubicBezTo>
                  <a:pt x="4457867" y="2105951"/>
                  <a:pt x="4460387" y="2117388"/>
                  <a:pt x="4468483" y="2123865"/>
                </a:cubicBezTo>
                <a:cubicBezTo>
                  <a:pt x="4475583" y="2129545"/>
                  <a:pt x="4485736" y="2129616"/>
                  <a:pt x="4494362" y="2132491"/>
                </a:cubicBezTo>
                <a:cubicBezTo>
                  <a:pt x="4497238" y="2141118"/>
                  <a:pt x="4496559" y="2151941"/>
                  <a:pt x="4502989" y="2158371"/>
                </a:cubicBezTo>
                <a:cubicBezTo>
                  <a:pt x="4509419" y="2164801"/>
                  <a:pt x="4520735" y="2162931"/>
                  <a:pt x="4528868" y="2166997"/>
                </a:cubicBezTo>
                <a:cubicBezTo>
                  <a:pt x="4538141" y="2171634"/>
                  <a:pt x="4546121" y="2178499"/>
                  <a:pt x="4554747" y="2184250"/>
                </a:cubicBezTo>
                <a:cubicBezTo>
                  <a:pt x="4574175" y="2242530"/>
                  <a:pt x="4547231" y="2179357"/>
                  <a:pt x="4589253" y="2227382"/>
                </a:cubicBezTo>
                <a:cubicBezTo>
                  <a:pt x="4602907" y="2242987"/>
                  <a:pt x="4606505" y="2267638"/>
                  <a:pt x="4623758" y="2279140"/>
                </a:cubicBezTo>
                <a:lnTo>
                  <a:pt x="4675517" y="2313646"/>
                </a:lnTo>
                <a:cubicBezTo>
                  <a:pt x="4678392" y="2322272"/>
                  <a:pt x="4677713" y="2333095"/>
                  <a:pt x="4684143" y="2339525"/>
                </a:cubicBezTo>
                <a:cubicBezTo>
                  <a:pt x="4698805" y="2354187"/>
                  <a:pt x="4735902" y="2374031"/>
                  <a:pt x="4735902" y="2374031"/>
                </a:cubicBezTo>
                <a:cubicBezTo>
                  <a:pt x="4781910" y="2443042"/>
                  <a:pt x="4721525" y="2359654"/>
                  <a:pt x="4779034" y="2417163"/>
                </a:cubicBezTo>
                <a:cubicBezTo>
                  <a:pt x="4836543" y="2474672"/>
                  <a:pt x="4753155" y="2414287"/>
                  <a:pt x="4822166" y="2460295"/>
                </a:cubicBezTo>
                <a:cubicBezTo>
                  <a:pt x="4831155" y="2487264"/>
                  <a:pt x="4839872" y="2520982"/>
                  <a:pt x="4865298" y="2537933"/>
                </a:cubicBezTo>
                <a:lnTo>
                  <a:pt x="4891177" y="2555186"/>
                </a:lnTo>
                <a:cubicBezTo>
                  <a:pt x="4896928" y="2563812"/>
                  <a:pt x="4898062" y="2581065"/>
                  <a:pt x="4908430" y="2581065"/>
                </a:cubicBezTo>
                <a:cubicBezTo>
                  <a:pt x="4917523" y="2581065"/>
                  <a:pt x="4914559" y="2563929"/>
                  <a:pt x="4917057" y="2555186"/>
                </a:cubicBezTo>
                <a:cubicBezTo>
                  <a:pt x="4930984" y="2506442"/>
                  <a:pt x="4916670" y="2534200"/>
                  <a:pt x="4942936" y="2494801"/>
                </a:cubicBezTo>
                <a:cubicBezTo>
                  <a:pt x="4937185" y="2486174"/>
                  <a:pt x="4933779" y="2475398"/>
                  <a:pt x="4925683" y="2468921"/>
                </a:cubicBezTo>
                <a:cubicBezTo>
                  <a:pt x="4918583" y="2463241"/>
                  <a:pt x="4906234" y="2466725"/>
                  <a:pt x="4899804" y="2460295"/>
                </a:cubicBezTo>
                <a:cubicBezTo>
                  <a:pt x="4893374" y="2453865"/>
                  <a:pt x="4896857" y="2441516"/>
                  <a:pt x="4891177" y="2434416"/>
                </a:cubicBezTo>
                <a:cubicBezTo>
                  <a:pt x="4884700" y="2426320"/>
                  <a:pt x="4873924" y="2422914"/>
                  <a:pt x="4865298" y="2417163"/>
                </a:cubicBezTo>
                <a:cubicBezTo>
                  <a:pt x="4841254" y="2381097"/>
                  <a:pt x="4835317" y="2364862"/>
                  <a:pt x="4804913" y="2339525"/>
                </a:cubicBezTo>
                <a:cubicBezTo>
                  <a:pt x="4796948" y="2332888"/>
                  <a:pt x="4787660" y="2328023"/>
                  <a:pt x="4779034" y="2322272"/>
                </a:cubicBezTo>
                <a:cubicBezTo>
                  <a:pt x="4767532" y="2305019"/>
                  <a:pt x="4761781" y="2282016"/>
                  <a:pt x="4744528" y="2270514"/>
                </a:cubicBezTo>
                <a:lnTo>
                  <a:pt x="4692770" y="2236008"/>
                </a:lnTo>
                <a:cubicBezTo>
                  <a:pt x="4687019" y="2227382"/>
                  <a:pt x="4683319" y="2216956"/>
                  <a:pt x="4675517" y="2210129"/>
                </a:cubicBezTo>
                <a:cubicBezTo>
                  <a:pt x="4659912" y="2196475"/>
                  <a:pt x="4641011" y="2187125"/>
                  <a:pt x="4623758" y="2175623"/>
                </a:cubicBezTo>
                <a:cubicBezTo>
                  <a:pt x="4615132" y="2169872"/>
                  <a:pt x="4605210" y="2165702"/>
                  <a:pt x="4597879" y="2158371"/>
                </a:cubicBezTo>
                <a:cubicBezTo>
                  <a:pt x="4589253" y="2149744"/>
                  <a:pt x="4579490" y="2142121"/>
                  <a:pt x="4572000" y="2132491"/>
                </a:cubicBezTo>
                <a:cubicBezTo>
                  <a:pt x="4523552" y="2070201"/>
                  <a:pt x="4561067" y="2088591"/>
                  <a:pt x="4511615" y="2072106"/>
                </a:cubicBezTo>
                <a:cubicBezTo>
                  <a:pt x="4473027" y="2014226"/>
                  <a:pt x="4518485" y="2070937"/>
                  <a:pt x="4468483" y="2037601"/>
                </a:cubicBezTo>
                <a:cubicBezTo>
                  <a:pt x="4458332" y="2030834"/>
                  <a:pt x="4451976" y="2019531"/>
                  <a:pt x="4442604" y="2011721"/>
                </a:cubicBezTo>
                <a:cubicBezTo>
                  <a:pt x="4434639" y="2005084"/>
                  <a:pt x="4425351" y="2000220"/>
                  <a:pt x="4416724" y="1994469"/>
                </a:cubicBezTo>
                <a:cubicBezTo>
                  <a:pt x="4401541" y="1948917"/>
                  <a:pt x="4413143" y="1976157"/>
                  <a:pt x="4373592" y="1916831"/>
                </a:cubicBezTo>
                <a:cubicBezTo>
                  <a:pt x="4367841" y="1908205"/>
                  <a:pt x="4359619" y="1900787"/>
                  <a:pt x="4356340" y="1890952"/>
                </a:cubicBezTo>
                <a:cubicBezTo>
                  <a:pt x="4344434" y="1855236"/>
                  <a:pt x="4352757" y="1872638"/>
                  <a:pt x="4330460" y="1839193"/>
                </a:cubicBezTo>
                <a:cubicBezTo>
                  <a:pt x="4305780" y="1765151"/>
                  <a:pt x="4343571" y="1883010"/>
                  <a:pt x="4313207" y="1761555"/>
                </a:cubicBezTo>
                <a:cubicBezTo>
                  <a:pt x="4308796" y="1743912"/>
                  <a:pt x="4301706" y="1727050"/>
                  <a:pt x="4295955" y="1709797"/>
                </a:cubicBezTo>
                <a:lnTo>
                  <a:pt x="4278702" y="1658038"/>
                </a:lnTo>
                <a:cubicBezTo>
                  <a:pt x="4275827" y="1649412"/>
                  <a:pt x="4275119" y="1639725"/>
                  <a:pt x="4270075" y="1632159"/>
                </a:cubicBezTo>
                <a:lnTo>
                  <a:pt x="4252823" y="1606280"/>
                </a:lnTo>
                <a:cubicBezTo>
                  <a:pt x="4249947" y="1580401"/>
                  <a:pt x="4244196" y="1554681"/>
                  <a:pt x="4244196" y="1528642"/>
                </a:cubicBezTo>
                <a:cubicBezTo>
                  <a:pt x="4244196" y="1435431"/>
                  <a:pt x="4236117" y="1354291"/>
                  <a:pt x="4261449" y="1269850"/>
                </a:cubicBezTo>
                <a:cubicBezTo>
                  <a:pt x="4266675" y="1252431"/>
                  <a:pt x="4272951" y="1235344"/>
                  <a:pt x="4278702" y="1218091"/>
                </a:cubicBezTo>
                <a:cubicBezTo>
                  <a:pt x="4281577" y="1209465"/>
                  <a:pt x="4282284" y="1199778"/>
                  <a:pt x="4287328" y="1192212"/>
                </a:cubicBezTo>
                <a:lnTo>
                  <a:pt x="4304581" y="1166333"/>
                </a:lnTo>
                <a:lnTo>
                  <a:pt x="4339087" y="1062816"/>
                </a:lnTo>
                <a:cubicBezTo>
                  <a:pt x="4341962" y="1054190"/>
                  <a:pt x="4342669" y="1044503"/>
                  <a:pt x="4347713" y="1036937"/>
                </a:cubicBezTo>
                <a:lnTo>
                  <a:pt x="4382219" y="985178"/>
                </a:lnTo>
                <a:cubicBezTo>
                  <a:pt x="4387970" y="967925"/>
                  <a:pt x="4389384" y="948552"/>
                  <a:pt x="4399472" y="933420"/>
                </a:cubicBezTo>
                <a:lnTo>
                  <a:pt x="4451230" y="855782"/>
                </a:lnTo>
                <a:cubicBezTo>
                  <a:pt x="4456981" y="847156"/>
                  <a:pt x="4461152" y="837234"/>
                  <a:pt x="4468483" y="829903"/>
                </a:cubicBezTo>
                <a:lnTo>
                  <a:pt x="4494362" y="804023"/>
                </a:lnTo>
                <a:cubicBezTo>
                  <a:pt x="4513790" y="745745"/>
                  <a:pt x="4486847" y="808915"/>
                  <a:pt x="4528868" y="760891"/>
                </a:cubicBezTo>
                <a:cubicBezTo>
                  <a:pt x="4585866" y="695751"/>
                  <a:pt x="4536051" y="718241"/>
                  <a:pt x="4589253" y="700506"/>
                </a:cubicBezTo>
                <a:cubicBezTo>
                  <a:pt x="4595004" y="691880"/>
                  <a:pt x="4598704" y="681454"/>
                  <a:pt x="4606506" y="674627"/>
                </a:cubicBezTo>
                <a:cubicBezTo>
                  <a:pt x="4622111" y="660973"/>
                  <a:pt x="4658264" y="640121"/>
                  <a:pt x="4658264" y="640121"/>
                </a:cubicBezTo>
                <a:cubicBezTo>
                  <a:pt x="4719916" y="547645"/>
                  <a:pt x="4623905" y="687993"/>
                  <a:pt x="4701396" y="588363"/>
                </a:cubicBezTo>
                <a:cubicBezTo>
                  <a:pt x="4714126" y="571996"/>
                  <a:pt x="4718649" y="548107"/>
                  <a:pt x="4735902" y="536605"/>
                </a:cubicBezTo>
                <a:cubicBezTo>
                  <a:pt x="4744528" y="530854"/>
                  <a:pt x="4754032" y="526240"/>
                  <a:pt x="4761781" y="519352"/>
                </a:cubicBezTo>
                <a:cubicBezTo>
                  <a:pt x="4780017" y="503142"/>
                  <a:pt x="4793238" y="481127"/>
                  <a:pt x="4813540" y="467593"/>
                </a:cubicBezTo>
                <a:lnTo>
                  <a:pt x="4865298" y="433088"/>
                </a:lnTo>
                <a:cubicBezTo>
                  <a:pt x="4873924" y="427337"/>
                  <a:pt x="4881341" y="419114"/>
                  <a:pt x="4891177" y="415835"/>
                </a:cubicBezTo>
                <a:lnTo>
                  <a:pt x="4942936" y="398582"/>
                </a:lnTo>
                <a:cubicBezTo>
                  <a:pt x="4951562" y="389956"/>
                  <a:pt x="4958151" y="378628"/>
                  <a:pt x="4968815" y="372703"/>
                </a:cubicBezTo>
                <a:cubicBezTo>
                  <a:pt x="4984713" y="363871"/>
                  <a:pt x="5003321" y="361201"/>
                  <a:pt x="5020574" y="355450"/>
                </a:cubicBezTo>
                <a:cubicBezTo>
                  <a:pt x="5052166" y="344919"/>
                  <a:pt x="5081393" y="334439"/>
                  <a:pt x="5115464" y="329571"/>
                </a:cubicBezTo>
                <a:lnTo>
                  <a:pt x="5175849" y="320944"/>
                </a:lnTo>
                <a:cubicBezTo>
                  <a:pt x="5286896" y="283928"/>
                  <a:pt x="5173187" y="319453"/>
                  <a:pt x="5270740" y="295065"/>
                </a:cubicBezTo>
                <a:cubicBezTo>
                  <a:pt x="5329528" y="280368"/>
                  <a:pt x="5257067" y="290532"/>
                  <a:pt x="5339751" y="277812"/>
                </a:cubicBezTo>
                <a:cubicBezTo>
                  <a:pt x="5362664" y="274287"/>
                  <a:pt x="5385758" y="272061"/>
                  <a:pt x="5408762" y="269186"/>
                </a:cubicBezTo>
                <a:cubicBezTo>
                  <a:pt x="5454770" y="272061"/>
                  <a:pt x="5501110" y="271584"/>
                  <a:pt x="5546785" y="277812"/>
                </a:cubicBezTo>
                <a:cubicBezTo>
                  <a:pt x="5646069" y="291351"/>
                  <a:pt x="5551652" y="296689"/>
                  <a:pt x="5650302" y="329571"/>
                </a:cubicBezTo>
                <a:lnTo>
                  <a:pt x="5676181" y="338197"/>
                </a:lnTo>
                <a:cubicBezTo>
                  <a:pt x="5684807" y="343948"/>
                  <a:pt x="5695583" y="347354"/>
                  <a:pt x="5702060" y="355450"/>
                </a:cubicBezTo>
                <a:cubicBezTo>
                  <a:pt x="5749680" y="414975"/>
                  <a:pt x="5662400" y="349137"/>
                  <a:pt x="5736566" y="398582"/>
                </a:cubicBezTo>
                <a:cubicBezTo>
                  <a:pt x="5751644" y="473974"/>
                  <a:pt x="5754244" y="467772"/>
                  <a:pt x="5736566" y="579737"/>
                </a:cubicBezTo>
                <a:cubicBezTo>
                  <a:pt x="5734949" y="589978"/>
                  <a:pt x="5725064" y="596990"/>
                  <a:pt x="5719313" y="605616"/>
                </a:cubicBezTo>
                <a:cubicBezTo>
                  <a:pt x="5699888" y="663894"/>
                  <a:pt x="5726828" y="600724"/>
                  <a:pt x="5684807" y="648748"/>
                </a:cubicBezTo>
                <a:cubicBezTo>
                  <a:pt x="5671153" y="664353"/>
                  <a:pt x="5661804" y="683253"/>
                  <a:pt x="5650302" y="700506"/>
                </a:cubicBezTo>
                <a:cubicBezTo>
                  <a:pt x="5644551" y="709133"/>
                  <a:pt x="5641676" y="720635"/>
                  <a:pt x="5633049" y="726386"/>
                </a:cubicBezTo>
                <a:lnTo>
                  <a:pt x="5607170" y="743638"/>
                </a:lnTo>
                <a:cubicBezTo>
                  <a:pt x="5601419" y="752265"/>
                  <a:pt x="5597248" y="762187"/>
                  <a:pt x="5589917" y="769518"/>
                </a:cubicBezTo>
                <a:cubicBezTo>
                  <a:pt x="5582586" y="776849"/>
                  <a:pt x="5570515" y="778675"/>
                  <a:pt x="5564038" y="786771"/>
                </a:cubicBezTo>
                <a:cubicBezTo>
                  <a:pt x="5558358" y="793871"/>
                  <a:pt x="5561841" y="806220"/>
                  <a:pt x="5555411" y="812650"/>
                </a:cubicBezTo>
                <a:cubicBezTo>
                  <a:pt x="5540749" y="827312"/>
                  <a:pt x="5520906" y="835653"/>
                  <a:pt x="5503653" y="847155"/>
                </a:cubicBezTo>
                <a:lnTo>
                  <a:pt x="5477774" y="864408"/>
                </a:lnTo>
                <a:lnTo>
                  <a:pt x="5451894" y="881661"/>
                </a:lnTo>
                <a:cubicBezTo>
                  <a:pt x="5446143" y="890287"/>
                  <a:pt x="5442737" y="901063"/>
                  <a:pt x="5434641" y="907540"/>
                </a:cubicBezTo>
                <a:cubicBezTo>
                  <a:pt x="5427541" y="913220"/>
                  <a:pt x="5415192" y="909737"/>
                  <a:pt x="5408762" y="916167"/>
                </a:cubicBezTo>
                <a:cubicBezTo>
                  <a:pt x="5308127" y="1016803"/>
                  <a:pt x="5421700" y="936297"/>
                  <a:pt x="5348377" y="985178"/>
                </a:cubicBezTo>
                <a:cubicBezTo>
                  <a:pt x="5342626" y="993804"/>
                  <a:pt x="5338455" y="1003726"/>
                  <a:pt x="5331124" y="1011057"/>
                </a:cubicBezTo>
                <a:cubicBezTo>
                  <a:pt x="5323793" y="1018388"/>
                  <a:pt x="5310740" y="1019518"/>
                  <a:pt x="5305245" y="1028310"/>
                </a:cubicBezTo>
                <a:cubicBezTo>
                  <a:pt x="5295606" y="1043732"/>
                  <a:pt x="5298080" y="1064937"/>
                  <a:pt x="5287992" y="1080069"/>
                </a:cubicBezTo>
                <a:lnTo>
                  <a:pt x="5270740" y="1105948"/>
                </a:lnTo>
                <a:cubicBezTo>
                  <a:pt x="5242090" y="1220546"/>
                  <a:pt x="5247921" y="1168559"/>
                  <a:pt x="5262113" y="1338861"/>
                </a:cubicBezTo>
                <a:cubicBezTo>
                  <a:pt x="5266737" y="1394347"/>
                  <a:pt x="5269692" y="1365952"/>
                  <a:pt x="5279366" y="1407872"/>
                </a:cubicBezTo>
                <a:cubicBezTo>
                  <a:pt x="5285960" y="1436446"/>
                  <a:pt x="5287346" y="1466317"/>
                  <a:pt x="5296619" y="1494137"/>
                </a:cubicBezTo>
                <a:cubicBezTo>
                  <a:pt x="5299494" y="1502763"/>
                  <a:pt x="5302747" y="1511273"/>
                  <a:pt x="5305245" y="1520016"/>
                </a:cubicBezTo>
                <a:cubicBezTo>
                  <a:pt x="5308502" y="1531416"/>
                  <a:pt x="5310615" y="1543121"/>
                  <a:pt x="5313872" y="1554521"/>
                </a:cubicBezTo>
                <a:cubicBezTo>
                  <a:pt x="5316370" y="1563264"/>
                  <a:pt x="5320000" y="1571658"/>
                  <a:pt x="5322498" y="1580401"/>
                </a:cubicBezTo>
                <a:cubicBezTo>
                  <a:pt x="5325755" y="1591801"/>
                  <a:pt x="5327717" y="1603550"/>
                  <a:pt x="5331124" y="1614906"/>
                </a:cubicBezTo>
                <a:cubicBezTo>
                  <a:pt x="5336350" y="1632325"/>
                  <a:pt x="5338289" y="1651533"/>
                  <a:pt x="5348377" y="1666665"/>
                </a:cubicBezTo>
                <a:cubicBezTo>
                  <a:pt x="5354128" y="1675291"/>
                  <a:pt x="5360993" y="1683271"/>
                  <a:pt x="5365630" y="1692544"/>
                </a:cubicBezTo>
                <a:cubicBezTo>
                  <a:pt x="5369697" y="1700677"/>
                  <a:pt x="5369213" y="1710857"/>
                  <a:pt x="5374257" y="1718423"/>
                </a:cubicBezTo>
                <a:cubicBezTo>
                  <a:pt x="5381024" y="1728574"/>
                  <a:pt x="5392326" y="1734931"/>
                  <a:pt x="5400136" y="1744303"/>
                </a:cubicBezTo>
                <a:cubicBezTo>
                  <a:pt x="5406773" y="1752268"/>
                  <a:pt x="5410752" y="1762217"/>
                  <a:pt x="5417389" y="1770182"/>
                </a:cubicBezTo>
                <a:cubicBezTo>
                  <a:pt x="5438145" y="1795089"/>
                  <a:pt x="5443701" y="1796350"/>
                  <a:pt x="5469147" y="1813314"/>
                </a:cubicBezTo>
                <a:cubicBezTo>
                  <a:pt x="5474898" y="1821940"/>
                  <a:pt x="5478598" y="1832366"/>
                  <a:pt x="5486400" y="1839193"/>
                </a:cubicBezTo>
                <a:cubicBezTo>
                  <a:pt x="5522909" y="1871139"/>
                  <a:pt x="5528492" y="1870477"/>
                  <a:pt x="5564038" y="1882325"/>
                </a:cubicBezTo>
                <a:cubicBezTo>
                  <a:pt x="5572664" y="1888076"/>
                  <a:pt x="5580443" y="1895367"/>
                  <a:pt x="5589917" y="1899578"/>
                </a:cubicBezTo>
                <a:cubicBezTo>
                  <a:pt x="5630929" y="1917806"/>
                  <a:pt x="5650031" y="1918224"/>
                  <a:pt x="5693434" y="1925457"/>
                </a:cubicBezTo>
                <a:cubicBezTo>
                  <a:pt x="5808963" y="1963970"/>
                  <a:pt x="5743980" y="1945604"/>
                  <a:pt x="6012611" y="1925457"/>
                </a:cubicBezTo>
                <a:cubicBezTo>
                  <a:pt x="6030746" y="1924097"/>
                  <a:pt x="6064370" y="1908205"/>
                  <a:pt x="6064370" y="1908205"/>
                </a:cubicBezTo>
                <a:cubicBezTo>
                  <a:pt x="6079189" y="1897090"/>
                  <a:pt x="6107089" y="1875166"/>
                  <a:pt x="6124755" y="1865072"/>
                </a:cubicBezTo>
                <a:cubicBezTo>
                  <a:pt x="6135920" y="1858692"/>
                  <a:pt x="6147758" y="1853571"/>
                  <a:pt x="6159260" y="1847820"/>
                </a:cubicBezTo>
                <a:cubicBezTo>
                  <a:pt x="6174596" y="1824816"/>
                  <a:pt x="6179400" y="1813944"/>
                  <a:pt x="6202392" y="1796061"/>
                </a:cubicBezTo>
                <a:cubicBezTo>
                  <a:pt x="6218760" y="1783331"/>
                  <a:pt x="6239489" y="1776217"/>
                  <a:pt x="6254151" y="1761555"/>
                </a:cubicBezTo>
                <a:cubicBezTo>
                  <a:pt x="6262777" y="1752929"/>
                  <a:pt x="6272540" y="1745306"/>
                  <a:pt x="6280030" y="1735676"/>
                </a:cubicBezTo>
                <a:cubicBezTo>
                  <a:pt x="6352262" y="1642808"/>
                  <a:pt x="6281660" y="1716796"/>
                  <a:pt x="6340415" y="1658038"/>
                </a:cubicBezTo>
                <a:cubicBezTo>
                  <a:pt x="6377432" y="1546990"/>
                  <a:pt x="6341906" y="1660700"/>
                  <a:pt x="6366294" y="1563148"/>
                </a:cubicBezTo>
                <a:cubicBezTo>
                  <a:pt x="6368499" y="1554326"/>
                  <a:pt x="6372876" y="1546129"/>
                  <a:pt x="6374921" y="1537269"/>
                </a:cubicBezTo>
                <a:cubicBezTo>
                  <a:pt x="6381515" y="1508696"/>
                  <a:pt x="6386423" y="1479760"/>
                  <a:pt x="6392174" y="1451005"/>
                </a:cubicBezTo>
                <a:cubicBezTo>
                  <a:pt x="6395049" y="1436627"/>
                  <a:pt x="6398726" y="1422387"/>
                  <a:pt x="6400800" y="1407872"/>
                </a:cubicBezTo>
                <a:cubicBezTo>
                  <a:pt x="6403675" y="1387744"/>
                  <a:pt x="6406904" y="1367663"/>
                  <a:pt x="6409426" y="1347488"/>
                </a:cubicBezTo>
                <a:cubicBezTo>
                  <a:pt x="6412656" y="1321650"/>
                  <a:pt x="6415011" y="1295710"/>
                  <a:pt x="6418053" y="1269850"/>
                </a:cubicBezTo>
                <a:cubicBezTo>
                  <a:pt x="6420762" y="1246826"/>
                  <a:pt x="6423804" y="1223842"/>
                  <a:pt x="6426679" y="1200838"/>
                </a:cubicBezTo>
                <a:cubicBezTo>
                  <a:pt x="6419887" y="983492"/>
                  <a:pt x="6411249" y="926979"/>
                  <a:pt x="6426679" y="726386"/>
                </a:cubicBezTo>
                <a:cubicBezTo>
                  <a:pt x="6427376" y="717319"/>
                  <a:pt x="6432430" y="709133"/>
                  <a:pt x="6435306" y="700506"/>
                </a:cubicBezTo>
                <a:cubicBezTo>
                  <a:pt x="6438181" y="683253"/>
                  <a:pt x="6443932" y="666239"/>
                  <a:pt x="6443932" y="648748"/>
                </a:cubicBezTo>
                <a:cubicBezTo>
                  <a:pt x="6443932" y="533693"/>
                  <a:pt x="6440652" y="418622"/>
                  <a:pt x="6435306" y="303691"/>
                </a:cubicBezTo>
                <a:cubicBezTo>
                  <a:pt x="6434884" y="294608"/>
                  <a:pt x="6428724" y="286672"/>
                  <a:pt x="6426679" y="277812"/>
                </a:cubicBezTo>
                <a:cubicBezTo>
                  <a:pt x="6381565" y="82326"/>
                  <a:pt x="6434823" y="250968"/>
                  <a:pt x="6392174" y="165669"/>
                </a:cubicBezTo>
                <a:cubicBezTo>
                  <a:pt x="6388107" y="157536"/>
                  <a:pt x="6389228" y="146890"/>
                  <a:pt x="6383547" y="139789"/>
                </a:cubicBezTo>
                <a:cubicBezTo>
                  <a:pt x="6377070" y="131693"/>
                  <a:pt x="6366294" y="128288"/>
                  <a:pt x="6357668" y="122537"/>
                </a:cubicBezTo>
                <a:cubicBezTo>
                  <a:pt x="6351917" y="113910"/>
                  <a:pt x="6347746" y="103988"/>
                  <a:pt x="6340415" y="96657"/>
                </a:cubicBezTo>
                <a:cubicBezTo>
                  <a:pt x="6319911" y="76153"/>
                  <a:pt x="6288399" y="70693"/>
                  <a:pt x="6262777" y="62152"/>
                </a:cubicBezTo>
                <a:lnTo>
                  <a:pt x="6236898" y="53525"/>
                </a:lnTo>
                <a:lnTo>
                  <a:pt x="6185140" y="36272"/>
                </a:lnTo>
                <a:lnTo>
                  <a:pt x="6159260" y="27646"/>
                </a:lnTo>
                <a:cubicBezTo>
                  <a:pt x="6150634" y="21895"/>
                  <a:pt x="6143089" y="14033"/>
                  <a:pt x="6133381" y="10393"/>
                </a:cubicBezTo>
                <a:cubicBezTo>
                  <a:pt x="6071953" y="-12642"/>
                  <a:pt x="5915723" y="9700"/>
                  <a:pt x="5900468" y="10393"/>
                </a:cubicBezTo>
                <a:cubicBezTo>
                  <a:pt x="5883215" y="16144"/>
                  <a:pt x="5866755" y="25390"/>
                  <a:pt x="5848709" y="27646"/>
                </a:cubicBezTo>
                <a:cubicBezTo>
                  <a:pt x="5806794" y="32885"/>
                  <a:pt x="5776092" y="35017"/>
                  <a:pt x="5736566" y="44899"/>
                </a:cubicBezTo>
                <a:cubicBezTo>
                  <a:pt x="5727745" y="47104"/>
                  <a:pt x="5719563" y="51552"/>
                  <a:pt x="5710687" y="53525"/>
                </a:cubicBezTo>
                <a:cubicBezTo>
                  <a:pt x="5634449" y="70467"/>
                  <a:pt x="5684563" y="53595"/>
                  <a:pt x="5624423" y="70778"/>
                </a:cubicBezTo>
                <a:cubicBezTo>
                  <a:pt x="5586051" y="81741"/>
                  <a:pt x="5608987" y="79042"/>
                  <a:pt x="5564038" y="88031"/>
                </a:cubicBezTo>
                <a:cubicBezTo>
                  <a:pt x="5507532" y="99332"/>
                  <a:pt x="5524539" y="91923"/>
                  <a:pt x="5477774" y="105284"/>
                </a:cubicBezTo>
                <a:cubicBezTo>
                  <a:pt x="5429167" y="119172"/>
                  <a:pt x="5474914" y="108153"/>
                  <a:pt x="5417389" y="131163"/>
                </a:cubicBezTo>
                <a:cubicBezTo>
                  <a:pt x="5417370" y="131171"/>
                  <a:pt x="5352701" y="152725"/>
                  <a:pt x="5339751" y="157042"/>
                </a:cubicBezTo>
                <a:lnTo>
                  <a:pt x="5287992" y="174295"/>
                </a:lnTo>
                <a:lnTo>
                  <a:pt x="5227607" y="182921"/>
                </a:lnTo>
                <a:cubicBezTo>
                  <a:pt x="5165316" y="203686"/>
                  <a:pt x="5239369" y="182921"/>
                  <a:pt x="5115464" y="182921"/>
                </a:cubicBezTo>
                <a:cubicBezTo>
                  <a:pt x="5037773" y="182921"/>
                  <a:pt x="4960189" y="188672"/>
                  <a:pt x="4882551" y="191548"/>
                </a:cubicBezTo>
                <a:cubicBezTo>
                  <a:pt x="4667809" y="245230"/>
                  <a:pt x="4885951" y="193476"/>
                  <a:pt x="4295955" y="208801"/>
                </a:cubicBezTo>
                <a:cubicBezTo>
                  <a:pt x="4251996" y="209943"/>
                  <a:pt x="4146352" y="221173"/>
                  <a:pt x="4097547" y="226054"/>
                </a:cubicBezTo>
                <a:cubicBezTo>
                  <a:pt x="3996906" y="223178"/>
                  <a:pt x="3896061" y="224435"/>
                  <a:pt x="3795623" y="217427"/>
                </a:cubicBezTo>
                <a:cubicBezTo>
                  <a:pt x="3771969" y="215777"/>
                  <a:pt x="3750000" y="204072"/>
                  <a:pt x="3726611" y="200174"/>
                </a:cubicBezTo>
                <a:cubicBezTo>
                  <a:pt x="3692105" y="194423"/>
                  <a:pt x="3657396" y="189781"/>
                  <a:pt x="3623094" y="182921"/>
                </a:cubicBezTo>
                <a:cubicBezTo>
                  <a:pt x="3608717" y="180046"/>
                  <a:pt x="3594524" y="176008"/>
                  <a:pt x="3579962" y="174295"/>
                </a:cubicBezTo>
                <a:cubicBezTo>
                  <a:pt x="3545574" y="170250"/>
                  <a:pt x="3510880" y="169294"/>
                  <a:pt x="3476445" y="165669"/>
                </a:cubicBezTo>
                <a:cubicBezTo>
                  <a:pt x="3456224" y="163540"/>
                  <a:pt x="3436116" y="160385"/>
                  <a:pt x="3416060" y="157042"/>
                </a:cubicBezTo>
                <a:cubicBezTo>
                  <a:pt x="3401597" y="154632"/>
                  <a:pt x="3387573" y="149130"/>
                  <a:pt x="3372928" y="148416"/>
                </a:cubicBezTo>
                <a:cubicBezTo>
                  <a:pt x="3269494" y="143370"/>
                  <a:pt x="3165894" y="142665"/>
                  <a:pt x="3062377" y="139789"/>
                </a:cubicBezTo>
                <a:cubicBezTo>
                  <a:pt x="3001992" y="134038"/>
                  <a:pt x="2941832" y="124962"/>
                  <a:pt x="2881223" y="122537"/>
                </a:cubicBezTo>
                <a:cubicBezTo>
                  <a:pt x="2484529" y="106668"/>
                  <a:pt x="2737497" y="115052"/>
                  <a:pt x="2122098" y="105284"/>
                </a:cubicBezTo>
                <a:cubicBezTo>
                  <a:pt x="1935287" y="93608"/>
                  <a:pt x="2030172" y="96657"/>
                  <a:pt x="1837426" y="96657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6" name="Ellipse 1795"/>
          <p:cNvSpPr/>
          <p:nvPr/>
        </p:nvSpPr>
        <p:spPr>
          <a:xfrm>
            <a:off x="3848440" y="209666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8" name="Ellipse 1797"/>
          <p:cNvSpPr/>
          <p:nvPr/>
        </p:nvSpPr>
        <p:spPr>
          <a:xfrm>
            <a:off x="3358910" y="2112989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9" name="Ellipse 1798"/>
          <p:cNvSpPr/>
          <p:nvPr/>
        </p:nvSpPr>
        <p:spPr>
          <a:xfrm>
            <a:off x="8902710" y="9877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1" name="Ellipse 1800"/>
          <p:cNvSpPr/>
          <p:nvPr/>
        </p:nvSpPr>
        <p:spPr>
          <a:xfrm>
            <a:off x="8382441" y="2003358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2" name="Ellipse 1801"/>
          <p:cNvSpPr/>
          <p:nvPr/>
        </p:nvSpPr>
        <p:spPr>
          <a:xfrm>
            <a:off x="5762376" y="4425404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5" name="Ellipse 1804"/>
          <p:cNvSpPr/>
          <p:nvPr/>
        </p:nvSpPr>
        <p:spPr>
          <a:xfrm>
            <a:off x="5511529" y="4375300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6" name="Ellipse 1805"/>
          <p:cNvSpPr/>
          <p:nvPr/>
        </p:nvSpPr>
        <p:spPr>
          <a:xfrm>
            <a:off x="4629545" y="3341066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8" name="Ellipse 1807"/>
          <p:cNvSpPr/>
          <p:nvPr/>
        </p:nvSpPr>
        <p:spPr>
          <a:xfrm>
            <a:off x="4093164" y="371862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Forme libre 3"/>
          <p:cNvSpPr/>
          <p:nvPr/>
        </p:nvSpPr>
        <p:spPr>
          <a:xfrm>
            <a:off x="1065475" y="2353586"/>
            <a:ext cx="938278" cy="715617"/>
          </a:xfrm>
          <a:custGeom>
            <a:avLst/>
            <a:gdLst>
              <a:gd name="connsiteX0" fmla="*/ 787179 w 938278"/>
              <a:gd name="connsiteY0" fmla="*/ 31805 h 715617"/>
              <a:gd name="connsiteX1" fmla="*/ 747422 w 938278"/>
              <a:gd name="connsiteY1" fmla="*/ 15903 h 715617"/>
              <a:gd name="connsiteX2" fmla="*/ 612250 w 938278"/>
              <a:gd name="connsiteY2" fmla="*/ 0 h 715617"/>
              <a:gd name="connsiteX3" fmla="*/ 469127 w 938278"/>
              <a:gd name="connsiteY3" fmla="*/ 15903 h 715617"/>
              <a:gd name="connsiteX4" fmla="*/ 421419 w 938278"/>
              <a:gd name="connsiteY4" fmla="*/ 31805 h 715617"/>
              <a:gd name="connsiteX5" fmla="*/ 373711 w 938278"/>
              <a:gd name="connsiteY5" fmla="*/ 63611 h 715617"/>
              <a:gd name="connsiteX6" fmla="*/ 349857 w 938278"/>
              <a:gd name="connsiteY6" fmla="*/ 79513 h 715617"/>
              <a:gd name="connsiteX7" fmla="*/ 326003 w 938278"/>
              <a:gd name="connsiteY7" fmla="*/ 87464 h 715617"/>
              <a:gd name="connsiteX8" fmla="*/ 254442 w 938278"/>
              <a:gd name="connsiteY8" fmla="*/ 135172 h 715617"/>
              <a:gd name="connsiteX9" fmla="*/ 230588 w 938278"/>
              <a:gd name="connsiteY9" fmla="*/ 151075 h 715617"/>
              <a:gd name="connsiteX10" fmla="*/ 206734 w 938278"/>
              <a:gd name="connsiteY10" fmla="*/ 159026 h 715617"/>
              <a:gd name="connsiteX11" fmla="*/ 159026 w 938278"/>
              <a:gd name="connsiteY11" fmla="*/ 190831 h 715617"/>
              <a:gd name="connsiteX12" fmla="*/ 135172 w 938278"/>
              <a:gd name="connsiteY12" fmla="*/ 206734 h 715617"/>
              <a:gd name="connsiteX13" fmla="*/ 119269 w 938278"/>
              <a:gd name="connsiteY13" fmla="*/ 230588 h 715617"/>
              <a:gd name="connsiteX14" fmla="*/ 95415 w 938278"/>
              <a:gd name="connsiteY14" fmla="*/ 238539 h 715617"/>
              <a:gd name="connsiteX15" fmla="*/ 71562 w 938278"/>
              <a:gd name="connsiteY15" fmla="*/ 254442 h 715617"/>
              <a:gd name="connsiteX16" fmla="*/ 47708 w 938278"/>
              <a:gd name="connsiteY16" fmla="*/ 302150 h 715617"/>
              <a:gd name="connsiteX17" fmla="*/ 23854 w 938278"/>
              <a:gd name="connsiteY17" fmla="*/ 318052 h 715617"/>
              <a:gd name="connsiteX18" fmla="*/ 15902 w 938278"/>
              <a:gd name="connsiteY18" fmla="*/ 349857 h 715617"/>
              <a:gd name="connsiteX19" fmla="*/ 7951 w 938278"/>
              <a:gd name="connsiteY19" fmla="*/ 373711 h 715617"/>
              <a:gd name="connsiteX20" fmla="*/ 0 w 938278"/>
              <a:gd name="connsiteY20" fmla="*/ 421419 h 715617"/>
              <a:gd name="connsiteX21" fmla="*/ 7951 w 938278"/>
              <a:gd name="connsiteY21" fmla="*/ 532737 h 715617"/>
              <a:gd name="connsiteX22" fmla="*/ 23854 w 938278"/>
              <a:gd name="connsiteY22" fmla="*/ 556591 h 715617"/>
              <a:gd name="connsiteX23" fmla="*/ 71562 w 938278"/>
              <a:gd name="connsiteY23" fmla="*/ 588397 h 715617"/>
              <a:gd name="connsiteX24" fmla="*/ 111318 w 938278"/>
              <a:gd name="connsiteY24" fmla="*/ 620202 h 715617"/>
              <a:gd name="connsiteX25" fmla="*/ 151075 w 938278"/>
              <a:gd name="connsiteY25" fmla="*/ 652007 h 715617"/>
              <a:gd name="connsiteX26" fmla="*/ 222636 w 938278"/>
              <a:gd name="connsiteY26" fmla="*/ 683812 h 715617"/>
              <a:gd name="connsiteX27" fmla="*/ 270344 w 938278"/>
              <a:gd name="connsiteY27" fmla="*/ 699715 h 715617"/>
              <a:gd name="connsiteX28" fmla="*/ 500932 w 938278"/>
              <a:gd name="connsiteY28" fmla="*/ 715617 h 715617"/>
              <a:gd name="connsiteX29" fmla="*/ 644055 w 938278"/>
              <a:gd name="connsiteY29" fmla="*/ 707666 h 715617"/>
              <a:gd name="connsiteX30" fmla="*/ 699715 w 938278"/>
              <a:gd name="connsiteY30" fmla="*/ 691764 h 715617"/>
              <a:gd name="connsiteX31" fmla="*/ 739471 w 938278"/>
              <a:gd name="connsiteY31" fmla="*/ 683812 h 715617"/>
              <a:gd name="connsiteX32" fmla="*/ 787179 w 938278"/>
              <a:gd name="connsiteY32" fmla="*/ 667910 h 715617"/>
              <a:gd name="connsiteX33" fmla="*/ 826935 w 938278"/>
              <a:gd name="connsiteY33" fmla="*/ 628153 h 715617"/>
              <a:gd name="connsiteX34" fmla="*/ 850789 w 938278"/>
              <a:gd name="connsiteY34" fmla="*/ 612251 h 715617"/>
              <a:gd name="connsiteX35" fmla="*/ 866692 w 938278"/>
              <a:gd name="connsiteY35" fmla="*/ 588397 h 715617"/>
              <a:gd name="connsiteX36" fmla="*/ 898497 w 938278"/>
              <a:gd name="connsiteY36" fmla="*/ 516835 h 715617"/>
              <a:gd name="connsiteX37" fmla="*/ 922351 w 938278"/>
              <a:gd name="connsiteY37" fmla="*/ 500932 h 715617"/>
              <a:gd name="connsiteX38" fmla="*/ 938254 w 938278"/>
              <a:gd name="connsiteY38" fmla="*/ 453224 h 715617"/>
              <a:gd name="connsiteX39" fmla="*/ 922351 w 938278"/>
              <a:gd name="connsiteY39" fmla="*/ 206734 h 715617"/>
              <a:gd name="connsiteX40" fmla="*/ 906448 w 938278"/>
              <a:gd name="connsiteY40" fmla="*/ 159026 h 715617"/>
              <a:gd name="connsiteX41" fmla="*/ 890546 w 938278"/>
              <a:gd name="connsiteY41" fmla="*/ 135172 h 715617"/>
              <a:gd name="connsiteX42" fmla="*/ 882595 w 938278"/>
              <a:gd name="connsiteY42" fmla="*/ 111318 h 715617"/>
              <a:gd name="connsiteX43" fmla="*/ 834887 w 938278"/>
              <a:gd name="connsiteY43" fmla="*/ 71562 h 715617"/>
              <a:gd name="connsiteX44" fmla="*/ 795130 w 938278"/>
              <a:gd name="connsiteY44" fmla="*/ 39757 h 715617"/>
              <a:gd name="connsiteX45" fmla="*/ 787179 w 938278"/>
              <a:gd name="connsiteY45" fmla="*/ 31805 h 71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78" h="715617">
                <a:moveTo>
                  <a:pt x="787179" y="31805"/>
                </a:moveTo>
                <a:cubicBezTo>
                  <a:pt x="779228" y="27829"/>
                  <a:pt x="761269" y="19365"/>
                  <a:pt x="747422" y="15903"/>
                </a:cubicBezTo>
                <a:cubicBezTo>
                  <a:pt x="723977" y="10042"/>
                  <a:pt x="627150" y="1490"/>
                  <a:pt x="612250" y="0"/>
                </a:cubicBezTo>
                <a:cubicBezTo>
                  <a:pt x="565332" y="3609"/>
                  <a:pt x="515424" y="3276"/>
                  <a:pt x="469127" y="15903"/>
                </a:cubicBezTo>
                <a:cubicBezTo>
                  <a:pt x="452955" y="20314"/>
                  <a:pt x="421419" y="31805"/>
                  <a:pt x="421419" y="31805"/>
                </a:cubicBezTo>
                <a:lnTo>
                  <a:pt x="373711" y="63611"/>
                </a:lnTo>
                <a:cubicBezTo>
                  <a:pt x="365760" y="68912"/>
                  <a:pt x="358923" y="76491"/>
                  <a:pt x="349857" y="79513"/>
                </a:cubicBezTo>
                <a:lnTo>
                  <a:pt x="326003" y="87464"/>
                </a:lnTo>
                <a:lnTo>
                  <a:pt x="254442" y="135172"/>
                </a:lnTo>
                <a:cubicBezTo>
                  <a:pt x="246491" y="140473"/>
                  <a:pt x="239654" y="148053"/>
                  <a:pt x="230588" y="151075"/>
                </a:cubicBezTo>
                <a:lnTo>
                  <a:pt x="206734" y="159026"/>
                </a:lnTo>
                <a:lnTo>
                  <a:pt x="159026" y="190831"/>
                </a:lnTo>
                <a:lnTo>
                  <a:pt x="135172" y="206734"/>
                </a:lnTo>
                <a:cubicBezTo>
                  <a:pt x="129871" y="214685"/>
                  <a:pt x="126731" y="224618"/>
                  <a:pt x="119269" y="230588"/>
                </a:cubicBezTo>
                <a:cubicBezTo>
                  <a:pt x="112724" y="235824"/>
                  <a:pt x="102912" y="234791"/>
                  <a:pt x="95415" y="238539"/>
                </a:cubicBezTo>
                <a:cubicBezTo>
                  <a:pt x="86868" y="242813"/>
                  <a:pt x="79513" y="249141"/>
                  <a:pt x="71562" y="254442"/>
                </a:cubicBezTo>
                <a:cubicBezTo>
                  <a:pt x="65095" y="273841"/>
                  <a:pt x="63120" y="286738"/>
                  <a:pt x="47708" y="302150"/>
                </a:cubicBezTo>
                <a:cubicBezTo>
                  <a:pt x="40951" y="308907"/>
                  <a:pt x="31805" y="312751"/>
                  <a:pt x="23854" y="318052"/>
                </a:cubicBezTo>
                <a:cubicBezTo>
                  <a:pt x="21203" y="328654"/>
                  <a:pt x="18904" y="339349"/>
                  <a:pt x="15902" y="349857"/>
                </a:cubicBezTo>
                <a:cubicBezTo>
                  <a:pt x="13599" y="357916"/>
                  <a:pt x="9769" y="365529"/>
                  <a:pt x="7951" y="373711"/>
                </a:cubicBezTo>
                <a:cubicBezTo>
                  <a:pt x="4454" y="389449"/>
                  <a:pt x="2650" y="405516"/>
                  <a:pt x="0" y="421419"/>
                </a:cubicBezTo>
                <a:cubicBezTo>
                  <a:pt x="2650" y="458525"/>
                  <a:pt x="1486" y="496103"/>
                  <a:pt x="7951" y="532737"/>
                </a:cubicBezTo>
                <a:cubicBezTo>
                  <a:pt x="9612" y="542148"/>
                  <a:pt x="16662" y="550298"/>
                  <a:pt x="23854" y="556591"/>
                </a:cubicBezTo>
                <a:cubicBezTo>
                  <a:pt x="38238" y="569177"/>
                  <a:pt x="71562" y="588397"/>
                  <a:pt x="71562" y="588397"/>
                </a:cubicBezTo>
                <a:cubicBezTo>
                  <a:pt x="117133" y="656756"/>
                  <a:pt x="56454" y="576312"/>
                  <a:pt x="111318" y="620202"/>
                </a:cubicBezTo>
                <a:cubicBezTo>
                  <a:pt x="162698" y="661305"/>
                  <a:pt x="91118" y="632022"/>
                  <a:pt x="151075" y="652007"/>
                </a:cubicBezTo>
                <a:cubicBezTo>
                  <a:pt x="188877" y="677210"/>
                  <a:pt x="165860" y="664887"/>
                  <a:pt x="222636" y="683812"/>
                </a:cubicBezTo>
                <a:lnTo>
                  <a:pt x="270344" y="699715"/>
                </a:lnTo>
                <a:cubicBezTo>
                  <a:pt x="389247" y="714577"/>
                  <a:pt x="312611" y="706650"/>
                  <a:pt x="500932" y="715617"/>
                </a:cubicBezTo>
                <a:cubicBezTo>
                  <a:pt x="548640" y="712967"/>
                  <a:pt x="596470" y="711992"/>
                  <a:pt x="644055" y="707666"/>
                </a:cubicBezTo>
                <a:cubicBezTo>
                  <a:pt x="667426" y="705541"/>
                  <a:pt x="678199" y="697143"/>
                  <a:pt x="699715" y="691764"/>
                </a:cubicBezTo>
                <a:cubicBezTo>
                  <a:pt x="712826" y="688486"/>
                  <a:pt x="726433" y="687368"/>
                  <a:pt x="739471" y="683812"/>
                </a:cubicBezTo>
                <a:cubicBezTo>
                  <a:pt x="755643" y="679401"/>
                  <a:pt x="787179" y="667910"/>
                  <a:pt x="787179" y="667910"/>
                </a:cubicBezTo>
                <a:cubicBezTo>
                  <a:pt x="850794" y="625499"/>
                  <a:pt x="773923" y="681165"/>
                  <a:pt x="826935" y="628153"/>
                </a:cubicBezTo>
                <a:cubicBezTo>
                  <a:pt x="833692" y="621396"/>
                  <a:pt x="842838" y="617552"/>
                  <a:pt x="850789" y="612251"/>
                </a:cubicBezTo>
                <a:cubicBezTo>
                  <a:pt x="856090" y="604300"/>
                  <a:pt x="862811" y="597130"/>
                  <a:pt x="866692" y="588397"/>
                </a:cubicBezTo>
                <a:cubicBezTo>
                  <a:pt x="879288" y="560056"/>
                  <a:pt x="876905" y="538428"/>
                  <a:pt x="898497" y="516835"/>
                </a:cubicBezTo>
                <a:cubicBezTo>
                  <a:pt x="905254" y="510078"/>
                  <a:pt x="914400" y="506233"/>
                  <a:pt x="922351" y="500932"/>
                </a:cubicBezTo>
                <a:cubicBezTo>
                  <a:pt x="927652" y="485029"/>
                  <a:pt x="938874" y="469975"/>
                  <a:pt x="938254" y="453224"/>
                </a:cubicBezTo>
                <a:cubicBezTo>
                  <a:pt x="934573" y="353834"/>
                  <a:pt x="946956" y="288751"/>
                  <a:pt x="922351" y="206734"/>
                </a:cubicBezTo>
                <a:cubicBezTo>
                  <a:pt x="917534" y="190678"/>
                  <a:pt x="915746" y="172974"/>
                  <a:pt x="906448" y="159026"/>
                </a:cubicBezTo>
                <a:cubicBezTo>
                  <a:pt x="901147" y="151075"/>
                  <a:pt x="894820" y="143719"/>
                  <a:pt x="890546" y="135172"/>
                </a:cubicBezTo>
                <a:cubicBezTo>
                  <a:pt x="886798" y="127675"/>
                  <a:pt x="887244" y="118292"/>
                  <a:pt x="882595" y="111318"/>
                </a:cubicBezTo>
                <a:cubicBezTo>
                  <a:pt x="870350" y="92950"/>
                  <a:pt x="852489" y="83296"/>
                  <a:pt x="834887" y="71562"/>
                </a:cubicBezTo>
                <a:cubicBezTo>
                  <a:pt x="808078" y="31350"/>
                  <a:pt x="833537" y="58961"/>
                  <a:pt x="795130" y="39757"/>
                </a:cubicBezTo>
                <a:cubicBezTo>
                  <a:pt x="786583" y="35483"/>
                  <a:pt x="795130" y="35781"/>
                  <a:pt x="787179" y="31805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4" name="Forme libre 1793"/>
          <p:cNvSpPr/>
          <p:nvPr/>
        </p:nvSpPr>
        <p:spPr>
          <a:xfrm>
            <a:off x="3536312" y="4608936"/>
            <a:ext cx="1789192" cy="1828800"/>
          </a:xfrm>
          <a:custGeom>
            <a:avLst/>
            <a:gdLst>
              <a:gd name="connsiteX0" fmla="*/ 1486894 w 1789192"/>
              <a:gd name="connsiteY0" fmla="*/ 230587 h 1828800"/>
              <a:gd name="connsiteX1" fmla="*/ 1447137 w 1789192"/>
              <a:gd name="connsiteY1" fmla="*/ 206733 h 1828800"/>
              <a:gd name="connsiteX2" fmla="*/ 1423283 w 1789192"/>
              <a:gd name="connsiteY2" fmla="*/ 198782 h 1828800"/>
              <a:gd name="connsiteX3" fmla="*/ 1399429 w 1789192"/>
              <a:gd name="connsiteY3" fmla="*/ 182880 h 1828800"/>
              <a:gd name="connsiteX4" fmla="*/ 1375575 w 1789192"/>
              <a:gd name="connsiteY4" fmla="*/ 174928 h 1828800"/>
              <a:gd name="connsiteX5" fmla="*/ 1304014 w 1789192"/>
              <a:gd name="connsiteY5" fmla="*/ 135172 h 1828800"/>
              <a:gd name="connsiteX6" fmla="*/ 1280160 w 1789192"/>
              <a:gd name="connsiteY6" fmla="*/ 119269 h 1828800"/>
              <a:gd name="connsiteX7" fmla="*/ 1208598 w 1789192"/>
              <a:gd name="connsiteY7" fmla="*/ 95415 h 1828800"/>
              <a:gd name="connsiteX8" fmla="*/ 1184744 w 1789192"/>
              <a:gd name="connsiteY8" fmla="*/ 87464 h 1828800"/>
              <a:gd name="connsiteX9" fmla="*/ 1160890 w 1789192"/>
              <a:gd name="connsiteY9" fmla="*/ 79513 h 1828800"/>
              <a:gd name="connsiteX10" fmla="*/ 1121134 w 1789192"/>
              <a:gd name="connsiteY10" fmla="*/ 71561 h 1828800"/>
              <a:gd name="connsiteX11" fmla="*/ 1073426 w 1789192"/>
              <a:gd name="connsiteY11" fmla="*/ 55659 h 1828800"/>
              <a:gd name="connsiteX12" fmla="*/ 962108 w 1789192"/>
              <a:gd name="connsiteY12" fmla="*/ 39756 h 1828800"/>
              <a:gd name="connsiteX13" fmla="*/ 906448 w 1789192"/>
              <a:gd name="connsiteY13" fmla="*/ 23853 h 1828800"/>
              <a:gd name="connsiteX14" fmla="*/ 858741 w 1789192"/>
              <a:gd name="connsiteY14" fmla="*/ 15902 h 1828800"/>
              <a:gd name="connsiteX15" fmla="*/ 834887 w 1789192"/>
              <a:gd name="connsiteY15" fmla="*/ 7951 h 1828800"/>
              <a:gd name="connsiteX16" fmla="*/ 763325 w 1789192"/>
              <a:gd name="connsiteY16" fmla="*/ 0 h 1828800"/>
              <a:gd name="connsiteX17" fmla="*/ 588396 w 1789192"/>
              <a:gd name="connsiteY17" fmla="*/ 7951 h 1828800"/>
              <a:gd name="connsiteX18" fmla="*/ 516835 w 1789192"/>
              <a:gd name="connsiteY18" fmla="*/ 31805 h 1828800"/>
              <a:gd name="connsiteX19" fmla="*/ 421419 w 1789192"/>
              <a:gd name="connsiteY19" fmla="*/ 63610 h 1828800"/>
              <a:gd name="connsiteX20" fmla="*/ 373711 w 1789192"/>
              <a:gd name="connsiteY20" fmla="*/ 79513 h 1828800"/>
              <a:gd name="connsiteX21" fmla="*/ 326003 w 1789192"/>
              <a:gd name="connsiteY21" fmla="*/ 103366 h 1828800"/>
              <a:gd name="connsiteX22" fmla="*/ 254441 w 1789192"/>
              <a:gd name="connsiteY22" fmla="*/ 151074 h 1828800"/>
              <a:gd name="connsiteX23" fmla="*/ 230588 w 1789192"/>
              <a:gd name="connsiteY23" fmla="*/ 166977 h 1828800"/>
              <a:gd name="connsiteX24" fmla="*/ 182880 w 1789192"/>
              <a:gd name="connsiteY24" fmla="*/ 206733 h 1828800"/>
              <a:gd name="connsiteX25" fmla="*/ 135172 w 1789192"/>
              <a:gd name="connsiteY25" fmla="*/ 246490 h 1828800"/>
              <a:gd name="connsiteX26" fmla="*/ 127221 w 1789192"/>
              <a:gd name="connsiteY26" fmla="*/ 270344 h 1828800"/>
              <a:gd name="connsiteX27" fmla="*/ 79513 w 1789192"/>
              <a:gd name="connsiteY27" fmla="*/ 302149 h 1828800"/>
              <a:gd name="connsiteX28" fmla="*/ 47708 w 1789192"/>
              <a:gd name="connsiteY28" fmla="*/ 349857 h 1828800"/>
              <a:gd name="connsiteX29" fmla="*/ 39756 w 1789192"/>
              <a:gd name="connsiteY29" fmla="*/ 373711 h 1828800"/>
              <a:gd name="connsiteX30" fmla="*/ 23854 w 1789192"/>
              <a:gd name="connsiteY30" fmla="*/ 397565 h 1828800"/>
              <a:gd name="connsiteX31" fmla="*/ 7951 w 1789192"/>
              <a:gd name="connsiteY31" fmla="*/ 453224 h 1828800"/>
              <a:gd name="connsiteX32" fmla="*/ 0 w 1789192"/>
              <a:gd name="connsiteY32" fmla="*/ 477078 h 1828800"/>
              <a:gd name="connsiteX33" fmla="*/ 7951 w 1789192"/>
              <a:gd name="connsiteY33" fmla="*/ 612250 h 1828800"/>
              <a:gd name="connsiteX34" fmla="*/ 15902 w 1789192"/>
              <a:gd name="connsiteY34" fmla="*/ 636104 h 1828800"/>
              <a:gd name="connsiteX35" fmla="*/ 47708 w 1789192"/>
              <a:gd name="connsiteY35" fmla="*/ 683812 h 1828800"/>
              <a:gd name="connsiteX36" fmla="*/ 71561 w 1789192"/>
              <a:gd name="connsiteY36" fmla="*/ 731520 h 1828800"/>
              <a:gd name="connsiteX37" fmla="*/ 79513 w 1789192"/>
              <a:gd name="connsiteY37" fmla="*/ 755373 h 1828800"/>
              <a:gd name="connsiteX38" fmla="*/ 103367 w 1789192"/>
              <a:gd name="connsiteY38" fmla="*/ 771276 h 1828800"/>
              <a:gd name="connsiteX39" fmla="*/ 119269 w 1789192"/>
              <a:gd name="connsiteY39" fmla="*/ 795130 h 1828800"/>
              <a:gd name="connsiteX40" fmla="*/ 190831 w 1789192"/>
              <a:gd name="connsiteY40" fmla="*/ 850789 h 1828800"/>
              <a:gd name="connsiteX41" fmla="*/ 214685 w 1789192"/>
              <a:gd name="connsiteY41" fmla="*/ 858740 h 1828800"/>
              <a:gd name="connsiteX42" fmla="*/ 262393 w 1789192"/>
              <a:gd name="connsiteY42" fmla="*/ 882594 h 1828800"/>
              <a:gd name="connsiteX43" fmla="*/ 310101 w 1789192"/>
              <a:gd name="connsiteY43" fmla="*/ 906448 h 1828800"/>
              <a:gd name="connsiteX44" fmla="*/ 333955 w 1789192"/>
              <a:gd name="connsiteY44" fmla="*/ 922351 h 1828800"/>
              <a:gd name="connsiteX45" fmla="*/ 381662 w 1789192"/>
              <a:gd name="connsiteY45" fmla="*/ 938253 h 1828800"/>
              <a:gd name="connsiteX46" fmla="*/ 405516 w 1789192"/>
              <a:gd name="connsiteY46" fmla="*/ 946205 h 1828800"/>
              <a:gd name="connsiteX47" fmla="*/ 500932 w 1789192"/>
              <a:gd name="connsiteY47" fmla="*/ 978010 h 1828800"/>
              <a:gd name="connsiteX48" fmla="*/ 556591 w 1789192"/>
              <a:gd name="connsiteY48" fmla="*/ 993913 h 1828800"/>
              <a:gd name="connsiteX49" fmla="*/ 604299 w 1789192"/>
              <a:gd name="connsiteY49" fmla="*/ 1009815 h 1828800"/>
              <a:gd name="connsiteX50" fmla="*/ 652007 w 1789192"/>
              <a:gd name="connsiteY50" fmla="*/ 1033669 h 1828800"/>
              <a:gd name="connsiteX51" fmla="*/ 699715 w 1789192"/>
              <a:gd name="connsiteY51" fmla="*/ 1057523 h 1828800"/>
              <a:gd name="connsiteX52" fmla="*/ 739471 w 1789192"/>
              <a:gd name="connsiteY52" fmla="*/ 1097280 h 1828800"/>
              <a:gd name="connsiteX53" fmla="*/ 755374 w 1789192"/>
              <a:gd name="connsiteY53" fmla="*/ 1121133 h 1828800"/>
              <a:gd name="connsiteX54" fmla="*/ 779228 w 1789192"/>
              <a:gd name="connsiteY54" fmla="*/ 1144987 h 1828800"/>
              <a:gd name="connsiteX55" fmla="*/ 803081 w 1789192"/>
              <a:gd name="connsiteY55" fmla="*/ 1192695 h 1828800"/>
              <a:gd name="connsiteX56" fmla="*/ 811033 w 1789192"/>
              <a:gd name="connsiteY56" fmla="*/ 1216549 h 1828800"/>
              <a:gd name="connsiteX57" fmla="*/ 826935 w 1789192"/>
              <a:gd name="connsiteY57" fmla="*/ 1240403 h 1828800"/>
              <a:gd name="connsiteX58" fmla="*/ 850789 w 1789192"/>
              <a:gd name="connsiteY58" fmla="*/ 1311965 h 1828800"/>
              <a:gd name="connsiteX59" fmla="*/ 858741 w 1789192"/>
              <a:gd name="connsiteY59" fmla="*/ 1335819 h 1828800"/>
              <a:gd name="connsiteX60" fmla="*/ 882595 w 1789192"/>
              <a:gd name="connsiteY60" fmla="*/ 1351721 h 1828800"/>
              <a:gd name="connsiteX61" fmla="*/ 914400 w 1789192"/>
              <a:gd name="connsiteY61" fmla="*/ 1423283 h 1828800"/>
              <a:gd name="connsiteX62" fmla="*/ 922351 w 1789192"/>
              <a:gd name="connsiteY62" fmla="*/ 1447137 h 1828800"/>
              <a:gd name="connsiteX63" fmla="*/ 954156 w 1789192"/>
              <a:gd name="connsiteY63" fmla="*/ 1494845 h 1828800"/>
              <a:gd name="connsiteX64" fmla="*/ 970059 w 1789192"/>
              <a:gd name="connsiteY64" fmla="*/ 1518699 h 1828800"/>
              <a:gd name="connsiteX65" fmla="*/ 993913 w 1789192"/>
              <a:gd name="connsiteY65" fmla="*/ 1542553 h 1828800"/>
              <a:gd name="connsiteX66" fmla="*/ 1001864 w 1789192"/>
              <a:gd name="connsiteY66" fmla="*/ 1566406 h 1828800"/>
              <a:gd name="connsiteX67" fmla="*/ 1025718 w 1789192"/>
              <a:gd name="connsiteY67" fmla="*/ 1582309 h 1828800"/>
              <a:gd name="connsiteX68" fmla="*/ 1049572 w 1789192"/>
              <a:gd name="connsiteY68" fmla="*/ 1606163 h 1828800"/>
              <a:gd name="connsiteX69" fmla="*/ 1065475 w 1789192"/>
              <a:gd name="connsiteY69" fmla="*/ 1630017 h 1828800"/>
              <a:gd name="connsiteX70" fmla="*/ 1113182 w 1789192"/>
              <a:gd name="connsiteY70" fmla="*/ 1661822 h 1828800"/>
              <a:gd name="connsiteX71" fmla="*/ 1168841 w 1789192"/>
              <a:gd name="connsiteY71" fmla="*/ 1717481 h 1828800"/>
              <a:gd name="connsiteX72" fmla="*/ 1232452 w 1789192"/>
              <a:gd name="connsiteY72" fmla="*/ 1773140 h 1828800"/>
              <a:gd name="connsiteX73" fmla="*/ 1280160 w 1789192"/>
              <a:gd name="connsiteY73" fmla="*/ 1812897 h 1828800"/>
              <a:gd name="connsiteX74" fmla="*/ 1335819 w 1789192"/>
              <a:gd name="connsiteY74" fmla="*/ 1828800 h 1828800"/>
              <a:gd name="connsiteX75" fmla="*/ 1470991 w 1789192"/>
              <a:gd name="connsiteY75" fmla="*/ 1812897 h 1828800"/>
              <a:gd name="connsiteX76" fmla="*/ 1494845 w 1789192"/>
              <a:gd name="connsiteY76" fmla="*/ 1796994 h 1828800"/>
              <a:gd name="connsiteX77" fmla="*/ 1510748 w 1789192"/>
              <a:gd name="connsiteY77" fmla="*/ 1773140 h 1828800"/>
              <a:gd name="connsiteX78" fmla="*/ 1534601 w 1789192"/>
              <a:gd name="connsiteY78" fmla="*/ 1757238 h 1828800"/>
              <a:gd name="connsiteX79" fmla="*/ 1566407 w 1789192"/>
              <a:gd name="connsiteY79" fmla="*/ 1709530 h 1828800"/>
              <a:gd name="connsiteX80" fmla="*/ 1590261 w 1789192"/>
              <a:gd name="connsiteY80" fmla="*/ 1685676 h 1828800"/>
              <a:gd name="connsiteX81" fmla="*/ 1622066 w 1789192"/>
              <a:gd name="connsiteY81" fmla="*/ 1645920 h 1828800"/>
              <a:gd name="connsiteX82" fmla="*/ 1653871 w 1789192"/>
              <a:gd name="connsiteY82" fmla="*/ 1598212 h 1828800"/>
              <a:gd name="connsiteX83" fmla="*/ 1669774 w 1789192"/>
              <a:gd name="connsiteY83" fmla="*/ 1574358 h 1828800"/>
              <a:gd name="connsiteX84" fmla="*/ 1693628 w 1789192"/>
              <a:gd name="connsiteY84" fmla="*/ 1526650 h 1828800"/>
              <a:gd name="connsiteX85" fmla="*/ 1709530 w 1789192"/>
              <a:gd name="connsiteY85" fmla="*/ 1478942 h 1828800"/>
              <a:gd name="connsiteX86" fmla="*/ 1717481 w 1789192"/>
              <a:gd name="connsiteY86" fmla="*/ 1455088 h 1828800"/>
              <a:gd name="connsiteX87" fmla="*/ 1725433 w 1789192"/>
              <a:gd name="connsiteY87" fmla="*/ 1431234 h 1828800"/>
              <a:gd name="connsiteX88" fmla="*/ 1741335 w 1789192"/>
              <a:gd name="connsiteY88" fmla="*/ 1367624 h 1828800"/>
              <a:gd name="connsiteX89" fmla="*/ 1749287 w 1789192"/>
              <a:gd name="connsiteY89" fmla="*/ 1335819 h 1828800"/>
              <a:gd name="connsiteX90" fmla="*/ 1757238 w 1789192"/>
              <a:gd name="connsiteY90" fmla="*/ 1311965 h 1828800"/>
              <a:gd name="connsiteX91" fmla="*/ 1773141 w 1789192"/>
              <a:gd name="connsiteY91" fmla="*/ 1224500 h 1828800"/>
              <a:gd name="connsiteX92" fmla="*/ 1781092 w 1789192"/>
              <a:gd name="connsiteY92" fmla="*/ 1200646 h 1828800"/>
              <a:gd name="connsiteX93" fmla="*/ 1781092 w 1789192"/>
              <a:gd name="connsiteY93" fmla="*/ 954156 h 1828800"/>
              <a:gd name="connsiteX94" fmla="*/ 1773141 w 1789192"/>
              <a:gd name="connsiteY94" fmla="*/ 922351 h 1828800"/>
              <a:gd name="connsiteX95" fmla="*/ 1765189 w 1789192"/>
              <a:gd name="connsiteY95" fmla="*/ 874643 h 1828800"/>
              <a:gd name="connsiteX96" fmla="*/ 1749287 w 1789192"/>
              <a:gd name="connsiteY96" fmla="*/ 818984 h 1828800"/>
              <a:gd name="connsiteX97" fmla="*/ 1733384 w 1789192"/>
              <a:gd name="connsiteY97" fmla="*/ 739471 h 1828800"/>
              <a:gd name="connsiteX98" fmla="*/ 1717481 w 1789192"/>
              <a:gd name="connsiteY98" fmla="*/ 683812 h 1828800"/>
              <a:gd name="connsiteX99" fmla="*/ 1693628 w 1789192"/>
              <a:gd name="connsiteY99" fmla="*/ 604299 h 1828800"/>
              <a:gd name="connsiteX100" fmla="*/ 1661822 w 1789192"/>
              <a:gd name="connsiteY100" fmla="*/ 508883 h 1828800"/>
              <a:gd name="connsiteX101" fmla="*/ 1653871 w 1789192"/>
              <a:gd name="connsiteY101" fmla="*/ 485029 h 1828800"/>
              <a:gd name="connsiteX102" fmla="*/ 1645920 w 1789192"/>
              <a:gd name="connsiteY102" fmla="*/ 461175 h 1828800"/>
              <a:gd name="connsiteX103" fmla="*/ 1630017 w 1789192"/>
              <a:gd name="connsiteY103" fmla="*/ 437321 h 1828800"/>
              <a:gd name="connsiteX104" fmla="*/ 1590261 w 1789192"/>
              <a:gd name="connsiteY104" fmla="*/ 365760 h 1828800"/>
              <a:gd name="connsiteX105" fmla="*/ 1574358 w 1789192"/>
              <a:gd name="connsiteY105" fmla="*/ 341906 h 1828800"/>
              <a:gd name="connsiteX106" fmla="*/ 1542553 w 1789192"/>
              <a:gd name="connsiteY106" fmla="*/ 294198 h 1828800"/>
              <a:gd name="connsiteX107" fmla="*/ 1494845 w 1789192"/>
              <a:gd name="connsiteY107" fmla="*/ 262393 h 1828800"/>
              <a:gd name="connsiteX108" fmla="*/ 1463040 w 1789192"/>
              <a:gd name="connsiteY108" fmla="*/ 230587 h 1828800"/>
              <a:gd name="connsiteX109" fmla="*/ 1431235 w 1789192"/>
              <a:gd name="connsiteY109" fmla="*/ 20673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789192" h="1828800">
                <a:moveTo>
                  <a:pt x="1486894" y="230587"/>
                </a:moveTo>
                <a:cubicBezTo>
                  <a:pt x="1473642" y="222636"/>
                  <a:pt x="1460960" y="213644"/>
                  <a:pt x="1447137" y="206733"/>
                </a:cubicBezTo>
                <a:cubicBezTo>
                  <a:pt x="1439640" y="202985"/>
                  <a:pt x="1430780" y="202530"/>
                  <a:pt x="1423283" y="198782"/>
                </a:cubicBezTo>
                <a:cubicBezTo>
                  <a:pt x="1414736" y="194508"/>
                  <a:pt x="1407976" y="187154"/>
                  <a:pt x="1399429" y="182880"/>
                </a:cubicBezTo>
                <a:cubicBezTo>
                  <a:pt x="1391932" y="179132"/>
                  <a:pt x="1382902" y="178998"/>
                  <a:pt x="1375575" y="174928"/>
                </a:cubicBezTo>
                <a:cubicBezTo>
                  <a:pt x="1293558" y="129362"/>
                  <a:pt x="1357987" y="153162"/>
                  <a:pt x="1304014" y="135172"/>
                </a:cubicBezTo>
                <a:cubicBezTo>
                  <a:pt x="1296063" y="129871"/>
                  <a:pt x="1288893" y="123150"/>
                  <a:pt x="1280160" y="119269"/>
                </a:cubicBezTo>
                <a:cubicBezTo>
                  <a:pt x="1280150" y="119264"/>
                  <a:pt x="1220531" y="99392"/>
                  <a:pt x="1208598" y="95415"/>
                </a:cubicBezTo>
                <a:lnTo>
                  <a:pt x="1184744" y="87464"/>
                </a:lnTo>
                <a:cubicBezTo>
                  <a:pt x="1176793" y="84814"/>
                  <a:pt x="1169109" y="81157"/>
                  <a:pt x="1160890" y="79513"/>
                </a:cubicBezTo>
                <a:cubicBezTo>
                  <a:pt x="1147638" y="76862"/>
                  <a:pt x="1134172" y="75117"/>
                  <a:pt x="1121134" y="71561"/>
                </a:cubicBezTo>
                <a:cubicBezTo>
                  <a:pt x="1104962" y="67150"/>
                  <a:pt x="1089961" y="58415"/>
                  <a:pt x="1073426" y="55659"/>
                </a:cubicBezTo>
                <a:cubicBezTo>
                  <a:pt x="1004640" y="44194"/>
                  <a:pt x="1041716" y="49707"/>
                  <a:pt x="962108" y="39756"/>
                </a:cubicBezTo>
                <a:cubicBezTo>
                  <a:pt x="939377" y="32179"/>
                  <a:pt x="931403" y="28844"/>
                  <a:pt x="906448" y="23853"/>
                </a:cubicBezTo>
                <a:cubicBezTo>
                  <a:pt x="890639" y="20691"/>
                  <a:pt x="874479" y="19399"/>
                  <a:pt x="858741" y="15902"/>
                </a:cubicBezTo>
                <a:cubicBezTo>
                  <a:pt x="850559" y="14084"/>
                  <a:pt x="843154" y="9329"/>
                  <a:pt x="834887" y="7951"/>
                </a:cubicBezTo>
                <a:cubicBezTo>
                  <a:pt x="811213" y="4005"/>
                  <a:pt x="787179" y="2650"/>
                  <a:pt x="763325" y="0"/>
                </a:cubicBezTo>
                <a:cubicBezTo>
                  <a:pt x="705015" y="2650"/>
                  <a:pt x="646434" y="1733"/>
                  <a:pt x="588396" y="7951"/>
                </a:cubicBezTo>
                <a:cubicBezTo>
                  <a:pt x="588379" y="7953"/>
                  <a:pt x="528770" y="27827"/>
                  <a:pt x="516835" y="31805"/>
                </a:cubicBezTo>
                <a:lnTo>
                  <a:pt x="421419" y="63610"/>
                </a:lnTo>
                <a:cubicBezTo>
                  <a:pt x="421414" y="63612"/>
                  <a:pt x="373715" y="79510"/>
                  <a:pt x="373711" y="79513"/>
                </a:cubicBezTo>
                <a:cubicBezTo>
                  <a:pt x="342883" y="100064"/>
                  <a:pt x="358923" y="92393"/>
                  <a:pt x="326003" y="103366"/>
                </a:cubicBezTo>
                <a:lnTo>
                  <a:pt x="254441" y="151074"/>
                </a:lnTo>
                <a:cubicBezTo>
                  <a:pt x="246490" y="156375"/>
                  <a:pt x="237345" y="160220"/>
                  <a:pt x="230588" y="166977"/>
                </a:cubicBezTo>
                <a:cubicBezTo>
                  <a:pt x="160898" y="236667"/>
                  <a:pt x="249301" y="151383"/>
                  <a:pt x="182880" y="206733"/>
                </a:cubicBezTo>
                <a:cubicBezTo>
                  <a:pt x="121650" y="257758"/>
                  <a:pt x="194404" y="207001"/>
                  <a:pt x="135172" y="246490"/>
                </a:cubicBezTo>
                <a:cubicBezTo>
                  <a:pt x="132522" y="254441"/>
                  <a:pt x="133148" y="264417"/>
                  <a:pt x="127221" y="270344"/>
                </a:cubicBezTo>
                <a:cubicBezTo>
                  <a:pt x="113706" y="283859"/>
                  <a:pt x="79513" y="302149"/>
                  <a:pt x="79513" y="302149"/>
                </a:cubicBezTo>
                <a:cubicBezTo>
                  <a:pt x="60605" y="358868"/>
                  <a:pt x="87415" y="290296"/>
                  <a:pt x="47708" y="349857"/>
                </a:cubicBezTo>
                <a:cubicBezTo>
                  <a:pt x="43059" y="356831"/>
                  <a:pt x="43504" y="366214"/>
                  <a:pt x="39756" y="373711"/>
                </a:cubicBezTo>
                <a:cubicBezTo>
                  <a:pt x="35482" y="382258"/>
                  <a:pt x="28128" y="389018"/>
                  <a:pt x="23854" y="397565"/>
                </a:cubicBezTo>
                <a:cubicBezTo>
                  <a:pt x="17497" y="410280"/>
                  <a:pt x="11350" y="441328"/>
                  <a:pt x="7951" y="453224"/>
                </a:cubicBezTo>
                <a:cubicBezTo>
                  <a:pt x="5649" y="461283"/>
                  <a:pt x="2650" y="469127"/>
                  <a:pt x="0" y="477078"/>
                </a:cubicBezTo>
                <a:cubicBezTo>
                  <a:pt x="2650" y="522135"/>
                  <a:pt x="3460" y="567339"/>
                  <a:pt x="7951" y="612250"/>
                </a:cubicBezTo>
                <a:cubicBezTo>
                  <a:pt x="8785" y="620590"/>
                  <a:pt x="11832" y="628777"/>
                  <a:pt x="15902" y="636104"/>
                </a:cubicBezTo>
                <a:cubicBezTo>
                  <a:pt x="25184" y="652812"/>
                  <a:pt x="47708" y="683812"/>
                  <a:pt x="47708" y="683812"/>
                </a:cubicBezTo>
                <a:cubicBezTo>
                  <a:pt x="67690" y="743760"/>
                  <a:pt x="40738" y="669876"/>
                  <a:pt x="71561" y="731520"/>
                </a:cubicBezTo>
                <a:cubicBezTo>
                  <a:pt x="75309" y="739016"/>
                  <a:pt x="74277" y="748828"/>
                  <a:pt x="79513" y="755373"/>
                </a:cubicBezTo>
                <a:cubicBezTo>
                  <a:pt x="85483" y="762835"/>
                  <a:pt x="95416" y="765975"/>
                  <a:pt x="103367" y="771276"/>
                </a:cubicBezTo>
                <a:cubicBezTo>
                  <a:pt x="108668" y="779227"/>
                  <a:pt x="113151" y="787789"/>
                  <a:pt x="119269" y="795130"/>
                </a:cubicBezTo>
                <a:cubicBezTo>
                  <a:pt x="135101" y="814128"/>
                  <a:pt x="170372" y="843970"/>
                  <a:pt x="190831" y="850789"/>
                </a:cubicBezTo>
                <a:lnTo>
                  <a:pt x="214685" y="858740"/>
                </a:lnTo>
                <a:cubicBezTo>
                  <a:pt x="283048" y="904316"/>
                  <a:pt x="196553" y="849674"/>
                  <a:pt x="262393" y="882594"/>
                </a:cubicBezTo>
                <a:cubicBezTo>
                  <a:pt x="324048" y="913422"/>
                  <a:pt x="250144" y="886463"/>
                  <a:pt x="310101" y="906448"/>
                </a:cubicBezTo>
                <a:cubicBezTo>
                  <a:pt x="318052" y="911749"/>
                  <a:pt x="325222" y="918470"/>
                  <a:pt x="333955" y="922351"/>
                </a:cubicBezTo>
                <a:cubicBezTo>
                  <a:pt x="349273" y="929159"/>
                  <a:pt x="365760" y="932952"/>
                  <a:pt x="381662" y="938253"/>
                </a:cubicBezTo>
                <a:lnTo>
                  <a:pt x="405516" y="946205"/>
                </a:lnTo>
                <a:lnTo>
                  <a:pt x="500932" y="978010"/>
                </a:lnTo>
                <a:cubicBezTo>
                  <a:pt x="581098" y="1004731"/>
                  <a:pt x="456750" y="963961"/>
                  <a:pt x="556591" y="993913"/>
                </a:cubicBezTo>
                <a:cubicBezTo>
                  <a:pt x="572647" y="998730"/>
                  <a:pt x="604299" y="1009815"/>
                  <a:pt x="604299" y="1009815"/>
                </a:cubicBezTo>
                <a:cubicBezTo>
                  <a:pt x="672662" y="1055391"/>
                  <a:pt x="586167" y="1000749"/>
                  <a:pt x="652007" y="1033669"/>
                </a:cubicBezTo>
                <a:cubicBezTo>
                  <a:pt x="713662" y="1064497"/>
                  <a:pt x="639758" y="1037538"/>
                  <a:pt x="699715" y="1057523"/>
                </a:cubicBezTo>
                <a:cubicBezTo>
                  <a:pt x="742115" y="1121125"/>
                  <a:pt x="686469" y="1044279"/>
                  <a:pt x="739471" y="1097280"/>
                </a:cubicBezTo>
                <a:cubicBezTo>
                  <a:pt x="746228" y="1104037"/>
                  <a:pt x="749256" y="1113792"/>
                  <a:pt x="755374" y="1121133"/>
                </a:cubicBezTo>
                <a:cubicBezTo>
                  <a:pt x="762573" y="1129771"/>
                  <a:pt x="771277" y="1137036"/>
                  <a:pt x="779228" y="1144987"/>
                </a:cubicBezTo>
                <a:cubicBezTo>
                  <a:pt x="799211" y="1204938"/>
                  <a:pt x="772257" y="1131047"/>
                  <a:pt x="803081" y="1192695"/>
                </a:cubicBezTo>
                <a:cubicBezTo>
                  <a:pt x="806829" y="1200192"/>
                  <a:pt x="807285" y="1209052"/>
                  <a:pt x="811033" y="1216549"/>
                </a:cubicBezTo>
                <a:cubicBezTo>
                  <a:pt x="815307" y="1225096"/>
                  <a:pt x="823054" y="1231670"/>
                  <a:pt x="826935" y="1240403"/>
                </a:cubicBezTo>
                <a:cubicBezTo>
                  <a:pt x="826942" y="1240418"/>
                  <a:pt x="846811" y="1300030"/>
                  <a:pt x="850789" y="1311965"/>
                </a:cubicBezTo>
                <a:cubicBezTo>
                  <a:pt x="853440" y="1319916"/>
                  <a:pt x="851767" y="1331170"/>
                  <a:pt x="858741" y="1335819"/>
                </a:cubicBezTo>
                <a:lnTo>
                  <a:pt x="882595" y="1351721"/>
                </a:lnTo>
                <a:cubicBezTo>
                  <a:pt x="901519" y="1408495"/>
                  <a:pt x="889199" y="1385482"/>
                  <a:pt x="914400" y="1423283"/>
                </a:cubicBezTo>
                <a:cubicBezTo>
                  <a:pt x="917050" y="1431234"/>
                  <a:pt x="918281" y="1439810"/>
                  <a:pt x="922351" y="1447137"/>
                </a:cubicBezTo>
                <a:cubicBezTo>
                  <a:pt x="931633" y="1463844"/>
                  <a:pt x="943554" y="1478942"/>
                  <a:pt x="954156" y="1494845"/>
                </a:cubicBezTo>
                <a:cubicBezTo>
                  <a:pt x="959457" y="1502796"/>
                  <a:pt x="963302" y="1511942"/>
                  <a:pt x="970059" y="1518699"/>
                </a:cubicBezTo>
                <a:lnTo>
                  <a:pt x="993913" y="1542553"/>
                </a:lnTo>
                <a:cubicBezTo>
                  <a:pt x="996563" y="1550504"/>
                  <a:pt x="996628" y="1559861"/>
                  <a:pt x="1001864" y="1566406"/>
                </a:cubicBezTo>
                <a:cubicBezTo>
                  <a:pt x="1007834" y="1573868"/>
                  <a:pt x="1018377" y="1576191"/>
                  <a:pt x="1025718" y="1582309"/>
                </a:cubicBezTo>
                <a:cubicBezTo>
                  <a:pt x="1034357" y="1589508"/>
                  <a:pt x="1042373" y="1597524"/>
                  <a:pt x="1049572" y="1606163"/>
                </a:cubicBezTo>
                <a:cubicBezTo>
                  <a:pt x="1055690" y="1613504"/>
                  <a:pt x="1058283" y="1623724"/>
                  <a:pt x="1065475" y="1630017"/>
                </a:cubicBezTo>
                <a:cubicBezTo>
                  <a:pt x="1079858" y="1642603"/>
                  <a:pt x="1113182" y="1661822"/>
                  <a:pt x="1113182" y="1661822"/>
                </a:cubicBezTo>
                <a:cubicBezTo>
                  <a:pt x="1149637" y="1716503"/>
                  <a:pt x="1126856" y="1703486"/>
                  <a:pt x="1168841" y="1717481"/>
                </a:cubicBezTo>
                <a:cubicBezTo>
                  <a:pt x="1213901" y="1785069"/>
                  <a:pt x="1139683" y="1680371"/>
                  <a:pt x="1232452" y="1773140"/>
                </a:cubicBezTo>
                <a:cubicBezTo>
                  <a:pt x="1250036" y="1790724"/>
                  <a:pt x="1258021" y="1801827"/>
                  <a:pt x="1280160" y="1812897"/>
                </a:cubicBezTo>
                <a:cubicBezTo>
                  <a:pt x="1291563" y="1818599"/>
                  <a:pt x="1325634" y="1826254"/>
                  <a:pt x="1335819" y="1828800"/>
                </a:cubicBezTo>
                <a:cubicBezTo>
                  <a:pt x="1353397" y="1827544"/>
                  <a:pt x="1434849" y="1830968"/>
                  <a:pt x="1470991" y="1812897"/>
                </a:cubicBezTo>
                <a:cubicBezTo>
                  <a:pt x="1479538" y="1808623"/>
                  <a:pt x="1486894" y="1802295"/>
                  <a:pt x="1494845" y="1796994"/>
                </a:cubicBezTo>
                <a:cubicBezTo>
                  <a:pt x="1500146" y="1789043"/>
                  <a:pt x="1503991" y="1779897"/>
                  <a:pt x="1510748" y="1773140"/>
                </a:cubicBezTo>
                <a:cubicBezTo>
                  <a:pt x="1517505" y="1766383"/>
                  <a:pt x="1528308" y="1764430"/>
                  <a:pt x="1534601" y="1757238"/>
                </a:cubicBezTo>
                <a:cubicBezTo>
                  <a:pt x="1547187" y="1742854"/>
                  <a:pt x="1552892" y="1723045"/>
                  <a:pt x="1566407" y="1709530"/>
                </a:cubicBezTo>
                <a:lnTo>
                  <a:pt x="1590261" y="1685676"/>
                </a:lnTo>
                <a:cubicBezTo>
                  <a:pt x="1608166" y="1631957"/>
                  <a:pt x="1583334" y="1690185"/>
                  <a:pt x="1622066" y="1645920"/>
                </a:cubicBezTo>
                <a:cubicBezTo>
                  <a:pt x="1634652" y="1631536"/>
                  <a:pt x="1643269" y="1614115"/>
                  <a:pt x="1653871" y="1598212"/>
                </a:cubicBezTo>
                <a:lnTo>
                  <a:pt x="1669774" y="1574358"/>
                </a:lnTo>
                <a:cubicBezTo>
                  <a:pt x="1698771" y="1487363"/>
                  <a:pt x="1652525" y="1619133"/>
                  <a:pt x="1693628" y="1526650"/>
                </a:cubicBezTo>
                <a:cubicBezTo>
                  <a:pt x="1700436" y="1511332"/>
                  <a:pt x="1704229" y="1494845"/>
                  <a:pt x="1709530" y="1478942"/>
                </a:cubicBezTo>
                <a:lnTo>
                  <a:pt x="1717481" y="1455088"/>
                </a:lnTo>
                <a:cubicBezTo>
                  <a:pt x="1720132" y="1447137"/>
                  <a:pt x="1723400" y="1439365"/>
                  <a:pt x="1725433" y="1431234"/>
                </a:cubicBezTo>
                <a:lnTo>
                  <a:pt x="1741335" y="1367624"/>
                </a:lnTo>
                <a:cubicBezTo>
                  <a:pt x="1743985" y="1357022"/>
                  <a:pt x="1745831" y="1346186"/>
                  <a:pt x="1749287" y="1335819"/>
                </a:cubicBezTo>
                <a:cubicBezTo>
                  <a:pt x="1751937" y="1327868"/>
                  <a:pt x="1755205" y="1320096"/>
                  <a:pt x="1757238" y="1311965"/>
                </a:cubicBezTo>
                <a:cubicBezTo>
                  <a:pt x="1771705" y="1254095"/>
                  <a:pt x="1758966" y="1288287"/>
                  <a:pt x="1773141" y="1224500"/>
                </a:cubicBezTo>
                <a:cubicBezTo>
                  <a:pt x="1774959" y="1216318"/>
                  <a:pt x="1778442" y="1208597"/>
                  <a:pt x="1781092" y="1200646"/>
                </a:cubicBezTo>
                <a:cubicBezTo>
                  <a:pt x="1789520" y="1074215"/>
                  <a:pt x="1794033" y="1083572"/>
                  <a:pt x="1781092" y="954156"/>
                </a:cubicBezTo>
                <a:cubicBezTo>
                  <a:pt x="1780005" y="943282"/>
                  <a:pt x="1775284" y="933067"/>
                  <a:pt x="1773141" y="922351"/>
                </a:cubicBezTo>
                <a:cubicBezTo>
                  <a:pt x="1769979" y="906542"/>
                  <a:pt x="1768351" y="890452"/>
                  <a:pt x="1765189" y="874643"/>
                </a:cubicBezTo>
                <a:cubicBezTo>
                  <a:pt x="1756904" y="833220"/>
                  <a:pt x="1759391" y="854345"/>
                  <a:pt x="1749287" y="818984"/>
                </a:cubicBezTo>
                <a:cubicBezTo>
                  <a:pt x="1736971" y="775881"/>
                  <a:pt x="1743800" y="791552"/>
                  <a:pt x="1733384" y="739471"/>
                </a:cubicBezTo>
                <a:cubicBezTo>
                  <a:pt x="1725096" y="698030"/>
                  <a:pt x="1727588" y="719187"/>
                  <a:pt x="1717481" y="683812"/>
                </a:cubicBezTo>
                <a:cubicBezTo>
                  <a:pt x="1693445" y="599685"/>
                  <a:pt x="1731423" y="717683"/>
                  <a:pt x="1693628" y="604299"/>
                </a:cubicBezTo>
                <a:lnTo>
                  <a:pt x="1661822" y="508883"/>
                </a:lnTo>
                <a:lnTo>
                  <a:pt x="1653871" y="485029"/>
                </a:lnTo>
                <a:cubicBezTo>
                  <a:pt x="1651221" y="477078"/>
                  <a:pt x="1650569" y="468149"/>
                  <a:pt x="1645920" y="461175"/>
                </a:cubicBezTo>
                <a:lnTo>
                  <a:pt x="1630017" y="437321"/>
                </a:lnTo>
                <a:cubicBezTo>
                  <a:pt x="1616022" y="395336"/>
                  <a:pt x="1626715" y="420440"/>
                  <a:pt x="1590261" y="365760"/>
                </a:cubicBezTo>
                <a:lnTo>
                  <a:pt x="1574358" y="341906"/>
                </a:lnTo>
                <a:cubicBezTo>
                  <a:pt x="1565071" y="314043"/>
                  <a:pt x="1569356" y="315044"/>
                  <a:pt x="1542553" y="294198"/>
                </a:cubicBezTo>
                <a:cubicBezTo>
                  <a:pt x="1527466" y="282464"/>
                  <a:pt x="1494845" y="262393"/>
                  <a:pt x="1494845" y="262393"/>
                </a:cubicBezTo>
                <a:cubicBezTo>
                  <a:pt x="1477498" y="210349"/>
                  <a:pt x="1501591" y="261428"/>
                  <a:pt x="1463040" y="230587"/>
                </a:cubicBezTo>
                <a:cubicBezTo>
                  <a:pt x="1427710" y="202323"/>
                  <a:pt x="1465838" y="206733"/>
                  <a:pt x="1431235" y="206733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0" name="Forme libre 1809"/>
          <p:cNvSpPr/>
          <p:nvPr/>
        </p:nvSpPr>
        <p:spPr>
          <a:xfrm>
            <a:off x="4782166" y="1943428"/>
            <a:ext cx="1423567" cy="2406325"/>
          </a:xfrm>
          <a:custGeom>
            <a:avLst/>
            <a:gdLst>
              <a:gd name="connsiteX0" fmla="*/ 835171 w 1423567"/>
              <a:gd name="connsiteY0" fmla="*/ 1404461 h 2406325"/>
              <a:gd name="connsiteX1" fmla="*/ 787463 w 1423567"/>
              <a:gd name="connsiteY1" fmla="*/ 1468071 h 2406325"/>
              <a:gd name="connsiteX2" fmla="*/ 779512 w 1423567"/>
              <a:gd name="connsiteY2" fmla="*/ 1491925 h 2406325"/>
              <a:gd name="connsiteX3" fmla="*/ 739755 w 1423567"/>
              <a:gd name="connsiteY3" fmla="*/ 1539633 h 2406325"/>
              <a:gd name="connsiteX4" fmla="*/ 699999 w 1423567"/>
              <a:gd name="connsiteY4" fmla="*/ 1611195 h 2406325"/>
              <a:gd name="connsiteX5" fmla="*/ 684096 w 1423567"/>
              <a:gd name="connsiteY5" fmla="*/ 1635048 h 2406325"/>
              <a:gd name="connsiteX6" fmla="*/ 652291 w 1423567"/>
              <a:gd name="connsiteY6" fmla="*/ 1682756 h 2406325"/>
              <a:gd name="connsiteX7" fmla="*/ 620486 w 1423567"/>
              <a:gd name="connsiteY7" fmla="*/ 1730464 h 2406325"/>
              <a:gd name="connsiteX8" fmla="*/ 612534 w 1423567"/>
              <a:gd name="connsiteY8" fmla="*/ 1754318 h 2406325"/>
              <a:gd name="connsiteX9" fmla="*/ 580729 w 1423567"/>
              <a:gd name="connsiteY9" fmla="*/ 1802026 h 2406325"/>
              <a:gd name="connsiteX10" fmla="*/ 564826 w 1423567"/>
              <a:gd name="connsiteY10" fmla="*/ 1849734 h 2406325"/>
              <a:gd name="connsiteX11" fmla="*/ 556875 w 1423567"/>
              <a:gd name="connsiteY11" fmla="*/ 1873588 h 2406325"/>
              <a:gd name="connsiteX12" fmla="*/ 548924 w 1423567"/>
              <a:gd name="connsiteY12" fmla="*/ 1905393 h 2406325"/>
              <a:gd name="connsiteX13" fmla="*/ 533021 w 1423567"/>
              <a:gd name="connsiteY13" fmla="*/ 1961052 h 2406325"/>
              <a:gd name="connsiteX14" fmla="*/ 540973 w 1423567"/>
              <a:gd name="connsiteY14" fmla="*/ 2120078 h 2406325"/>
              <a:gd name="connsiteX15" fmla="*/ 556875 w 1423567"/>
              <a:gd name="connsiteY15" fmla="*/ 2167786 h 2406325"/>
              <a:gd name="connsiteX16" fmla="*/ 580729 w 1423567"/>
              <a:gd name="connsiteY16" fmla="*/ 2239348 h 2406325"/>
              <a:gd name="connsiteX17" fmla="*/ 588680 w 1423567"/>
              <a:gd name="connsiteY17" fmla="*/ 2263201 h 2406325"/>
              <a:gd name="connsiteX18" fmla="*/ 620486 w 1423567"/>
              <a:gd name="connsiteY18" fmla="*/ 2310909 h 2406325"/>
              <a:gd name="connsiteX19" fmla="*/ 684096 w 1423567"/>
              <a:gd name="connsiteY19" fmla="*/ 2366568 h 2406325"/>
              <a:gd name="connsiteX20" fmla="*/ 707950 w 1423567"/>
              <a:gd name="connsiteY20" fmla="*/ 2390422 h 2406325"/>
              <a:gd name="connsiteX21" fmla="*/ 755658 w 1423567"/>
              <a:gd name="connsiteY21" fmla="*/ 2406325 h 2406325"/>
              <a:gd name="connsiteX22" fmla="*/ 954440 w 1423567"/>
              <a:gd name="connsiteY22" fmla="*/ 2382471 h 2406325"/>
              <a:gd name="connsiteX23" fmla="*/ 1002148 w 1423567"/>
              <a:gd name="connsiteY23" fmla="*/ 2366568 h 2406325"/>
              <a:gd name="connsiteX24" fmla="*/ 1026002 w 1423567"/>
              <a:gd name="connsiteY24" fmla="*/ 2358617 h 2406325"/>
              <a:gd name="connsiteX25" fmla="*/ 1073710 w 1423567"/>
              <a:gd name="connsiteY25" fmla="*/ 2326812 h 2406325"/>
              <a:gd name="connsiteX26" fmla="*/ 1121418 w 1423567"/>
              <a:gd name="connsiteY26" fmla="*/ 2287055 h 2406325"/>
              <a:gd name="connsiteX27" fmla="*/ 1177077 w 1423567"/>
              <a:gd name="connsiteY27" fmla="*/ 2223445 h 2406325"/>
              <a:gd name="connsiteX28" fmla="*/ 1208882 w 1423567"/>
              <a:gd name="connsiteY28" fmla="*/ 2175737 h 2406325"/>
              <a:gd name="connsiteX29" fmla="*/ 1232736 w 1423567"/>
              <a:gd name="connsiteY29" fmla="*/ 2104175 h 2406325"/>
              <a:gd name="connsiteX30" fmla="*/ 1240687 w 1423567"/>
              <a:gd name="connsiteY30" fmla="*/ 2080321 h 2406325"/>
              <a:gd name="connsiteX31" fmla="*/ 1248639 w 1423567"/>
              <a:gd name="connsiteY31" fmla="*/ 2056468 h 2406325"/>
              <a:gd name="connsiteX32" fmla="*/ 1256590 w 1423567"/>
              <a:gd name="connsiteY32" fmla="*/ 2024662 h 2406325"/>
              <a:gd name="connsiteX33" fmla="*/ 1248639 w 1423567"/>
              <a:gd name="connsiteY33" fmla="*/ 1945149 h 2406325"/>
              <a:gd name="connsiteX34" fmla="*/ 1240687 w 1423567"/>
              <a:gd name="connsiteY34" fmla="*/ 1921295 h 2406325"/>
              <a:gd name="connsiteX35" fmla="*/ 1248639 w 1423567"/>
              <a:gd name="connsiteY35" fmla="*/ 1841782 h 2406325"/>
              <a:gd name="connsiteX36" fmla="*/ 1256590 w 1423567"/>
              <a:gd name="connsiteY36" fmla="*/ 1388558 h 2406325"/>
              <a:gd name="connsiteX37" fmla="*/ 1272493 w 1423567"/>
              <a:gd name="connsiteY37" fmla="*/ 1324948 h 2406325"/>
              <a:gd name="connsiteX38" fmla="*/ 1288395 w 1423567"/>
              <a:gd name="connsiteY38" fmla="*/ 1245435 h 2406325"/>
              <a:gd name="connsiteX39" fmla="*/ 1304298 w 1423567"/>
              <a:gd name="connsiteY39" fmla="*/ 1165921 h 2406325"/>
              <a:gd name="connsiteX40" fmla="*/ 1320200 w 1423567"/>
              <a:gd name="connsiteY40" fmla="*/ 1118214 h 2406325"/>
              <a:gd name="connsiteX41" fmla="*/ 1336103 w 1423567"/>
              <a:gd name="connsiteY41" fmla="*/ 1070506 h 2406325"/>
              <a:gd name="connsiteX42" fmla="*/ 1344054 w 1423567"/>
              <a:gd name="connsiteY42" fmla="*/ 1046652 h 2406325"/>
              <a:gd name="connsiteX43" fmla="*/ 1352006 w 1423567"/>
              <a:gd name="connsiteY43" fmla="*/ 1022798 h 2406325"/>
              <a:gd name="connsiteX44" fmla="*/ 1359957 w 1423567"/>
              <a:gd name="connsiteY44" fmla="*/ 990993 h 2406325"/>
              <a:gd name="connsiteX45" fmla="*/ 1375859 w 1423567"/>
              <a:gd name="connsiteY45" fmla="*/ 935334 h 2406325"/>
              <a:gd name="connsiteX46" fmla="*/ 1383811 w 1423567"/>
              <a:gd name="connsiteY46" fmla="*/ 887626 h 2406325"/>
              <a:gd name="connsiteX47" fmla="*/ 1399713 w 1423567"/>
              <a:gd name="connsiteY47" fmla="*/ 839918 h 2406325"/>
              <a:gd name="connsiteX48" fmla="*/ 1407665 w 1423567"/>
              <a:gd name="connsiteY48" fmla="*/ 808113 h 2406325"/>
              <a:gd name="connsiteX49" fmla="*/ 1415616 w 1423567"/>
              <a:gd name="connsiteY49" fmla="*/ 768356 h 2406325"/>
              <a:gd name="connsiteX50" fmla="*/ 1423567 w 1423567"/>
              <a:gd name="connsiteY50" fmla="*/ 744502 h 2406325"/>
              <a:gd name="connsiteX51" fmla="*/ 1415616 w 1423567"/>
              <a:gd name="connsiteY51" fmla="*/ 633184 h 2406325"/>
              <a:gd name="connsiteX52" fmla="*/ 1407665 w 1423567"/>
              <a:gd name="connsiteY52" fmla="*/ 593428 h 2406325"/>
              <a:gd name="connsiteX53" fmla="*/ 1399713 w 1423567"/>
              <a:gd name="connsiteY53" fmla="*/ 537768 h 2406325"/>
              <a:gd name="connsiteX54" fmla="*/ 1383811 w 1423567"/>
              <a:gd name="connsiteY54" fmla="*/ 466207 h 2406325"/>
              <a:gd name="connsiteX55" fmla="*/ 1352006 w 1423567"/>
              <a:gd name="connsiteY55" fmla="*/ 418499 h 2406325"/>
              <a:gd name="connsiteX56" fmla="*/ 1344054 w 1423567"/>
              <a:gd name="connsiteY56" fmla="*/ 394645 h 2406325"/>
              <a:gd name="connsiteX57" fmla="*/ 1328152 w 1423567"/>
              <a:gd name="connsiteY57" fmla="*/ 370791 h 2406325"/>
              <a:gd name="connsiteX58" fmla="*/ 1312249 w 1423567"/>
              <a:gd name="connsiteY58" fmla="*/ 323083 h 2406325"/>
              <a:gd name="connsiteX59" fmla="*/ 1280444 w 1423567"/>
              <a:gd name="connsiteY59" fmla="*/ 275375 h 2406325"/>
              <a:gd name="connsiteX60" fmla="*/ 1264541 w 1423567"/>
              <a:gd name="connsiteY60" fmla="*/ 251521 h 2406325"/>
              <a:gd name="connsiteX61" fmla="*/ 1232736 w 1423567"/>
              <a:gd name="connsiteY61" fmla="*/ 203814 h 2406325"/>
              <a:gd name="connsiteX62" fmla="*/ 1200931 w 1423567"/>
              <a:gd name="connsiteY62" fmla="*/ 156106 h 2406325"/>
              <a:gd name="connsiteX63" fmla="*/ 1153223 w 1423567"/>
              <a:gd name="connsiteY63" fmla="*/ 116349 h 2406325"/>
              <a:gd name="connsiteX64" fmla="*/ 1129369 w 1423567"/>
              <a:gd name="connsiteY64" fmla="*/ 100447 h 2406325"/>
              <a:gd name="connsiteX65" fmla="*/ 1065759 w 1423567"/>
              <a:gd name="connsiteY65" fmla="*/ 60690 h 2406325"/>
              <a:gd name="connsiteX66" fmla="*/ 1041905 w 1423567"/>
              <a:gd name="connsiteY66" fmla="*/ 44788 h 2406325"/>
              <a:gd name="connsiteX67" fmla="*/ 994197 w 1423567"/>
              <a:gd name="connsiteY67" fmla="*/ 28885 h 2406325"/>
              <a:gd name="connsiteX68" fmla="*/ 970343 w 1423567"/>
              <a:gd name="connsiteY68" fmla="*/ 12982 h 2406325"/>
              <a:gd name="connsiteX69" fmla="*/ 755658 w 1423567"/>
              <a:gd name="connsiteY69" fmla="*/ 12982 h 2406325"/>
              <a:gd name="connsiteX70" fmla="*/ 660242 w 1423567"/>
              <a:gd name="connsiteY70" fmla="*/ 44788 h 2406325"/>
              <a:gd name="connsiteX71" fmla="*/ 636388 w 1423567"/>
              <a:gd name="connsiteY71" fmla="*/ 52739 h 2406325"/>
              <a:gd name="connsiteX72" fmla="*/ 564826 w 1423567"/>
              <a:gd name="connsiteY72" fmla="*/ 100447 h 2406325"/>
              <a:gd name="connsiteX73" fmla="*/ 540973 w 1423567"/>
              <a:gd name="connsiteY73" fmla="*/ 116349 h 2406325"/>
              <a:gd name="connsiteX74" fmla="*/ 517119 w 1423567"/>
              <a:gd name="connsiteY74" fmla="*/ 124301 h 2406325"/>
              <a:gd name="connsiteX75" fmla="*/ 469411 w 1423567"/>
              <a:gd name="connsiteY75" fmla="*/ 148155 h 2406325"/>
              <a:gd name="connsiteX76" fmla="*/ 405800 w 1423567"/>
              <a:gd name="connsiteY76" fmla="*/ 187911 h 2406325"/>
              <a:gd name="connsiteX77" fmla="*/ 381946 w 1423567"/>
              <a:gd name="connsiteY77" fmla="*/ 195862 h 2406325"/>
              <a:gd name="connsiteX78" fmla="*/ 358093 w 1423567"/>
              <a:gd name="connsiteY78" fmla="*/ 211765 h 2406325"/>
              <a:gd name="connsiteX79" fmla="*/ 310385 w 1423567"/>
              <a:gd name="connsiteY79" fmla="*/ 227668 h 2406325"/>
              <a:gd name="connsiteX80" fmla="*/ 262677 w 1423567"/>
              <a:gd name="connsiteY80" fmla="*/ 259473 h 2406325"/>
              <a:gd name="connsiteX81" fmla="*/ 246774 w 1423567"/>
              <a:gd name="connsiteY81" fmla="*/ 283327 h 2406325"/>
              <a:gd name="connsiteX82" fmla="*/ 222920 w 1423567"/>
              <a:gd name="connsiteY82" fmla="*/ 299229 h 2406325"/>
              <a:gd name="connsiteX83" fmla="*/ 207018 w 1423567"/>
              <a:gd name="connsiteY83" fmla="*/ 346937 h 2406325"/>
              <a:gd name="connsiteX84" fmla="*/ 199066 w 1423567"/>
              <a:gd name="connsiteY84" fmla="*/ 370791 h 2406325"/>
              <a:gd name="connsiteX85" fmla="*/ 183164 w 1423567"/>
              <a:gd name="connsiteY85" fmla="*/ 418499 h 2406325"/>
              <a:gd name="connsiteX86" fmla="*/ 175213 w 1423567"/>
              <a:gd name="connsiteY86" fmla="*/ 442353 h 2406325"/>
              <a:gd name="connsiteX87" fmla="*/ 167261 w 1423567"/>
              <a:gd name="connsiteY87" fmla="*/ 482109 h 2406325"/>
              <a:gd name="connsiteX88" fmla="*/ 159310 w 1423567"/>
              <a:gd name="connsiteY88" fmla="*/ 537768 h 2406325"/>
              <a:gd name="connsiteX89" fmla="*/ 151359 w 1423567"/>
              <a:gd name="connsiteY89" fmla="*/ 585476 h 2406325"/>
              <a:gd name="connsiteX90" fmla="*/ 143407 w 1423567"/>
              <a:gd name="connsiteY90" fmla="*/ 712697 h 2406325"/>
              <a:gd name="connsiteX91" fmla="*/ 135456 w 1423567"/>
              <a:gd name="connsiteY91" fmla="*/ 752454 h 2406325"/>
              <a:gd name="connsiteX92" fmla="*/ 127505 w 1423567"/>
              <a:gd name="connsiteY92" fmla="*/ 808113 h 2406325"/>
              <a:gd name="connsiteX93" fmla="*/ 119553 w 1423567"/>
              <a:gd name="connsiteY93" fmla="*/ 831967 h 2406325"/>
              <a:gd name="connsiteX94" fmla="*/ 103651 w 1423567"/>
              <a:gd name="connsiteY94" fmla="*/ 895577 h 2406325"/>
              <a:gd name="connsiteX95" fmla="*/ 95699 w 1423567"/>
              <a:gd name="connsiteY95" fmla="*/ 919431 h 2406325"/>
              <a:gd name="connsiteX96" fmla="*/ 87748 w 1423567"/>
              <a:gd name="connsiteY96" fmla="*/ 951236 h 2406325"/>
              <a:gd name="connsiteX97" fmla="*/ 71846 w 1423567"/>
              <a:gd name="connsiteY97" fmla="*/ 998944 h 2406325"/>
              <a:gd name="connsiteX98" fmla="*/ 55943 w 1423567"/>
              <a:gd name="connsiteY98" fmla="*/ 1046652 h 2406325"/>
              <a:gd name="connsiteX99" fmla="*/ 40040 w 1423567"/>
              <a:gd name="connsiteY99" fmla="*/ 1094360 h 2406325"/>
              <a:gd name="connsiteX100" fmla="*/ 32089 w 1423567"/>
              <a:gd name="connsiteY100" fmla="*/ 1118214 h 2406325"/>
              <a:gd name="connsiteX101" fmla="*/ 16186 w 1423567"/>
              <a:gd name="connsiteY101" fmla="*/ 1181824 h 2406325"/>
              <a:gd name="connsiteX102" fmla="*/ 284 w 1423567"/>
              <a:gd name="connsiteY102" fmla="*/ 1237483 h 2406325"/>
              <a:gd name="connsiteX103" fmla="*/ 16186 w 1423567"/>
              <a:gd name="connsiteY103" fmla="*/ 1396509 h 2406325"/>
              <a:gd name="connsiteX104" fmla="*/ 32089 w 1423567"/>
              <a:gd name="connsiteY104" fmla="*/ 1420363 h 2406325"/>
              <a:gd name="connsiteX105" fmla="*/ 55943 w 1423567"/>
              <a:gd name="connsiteY105" fmla="*/ 1436266 h 2406325"/>
              <a:gd name="connsiteX106" fmla="*/ 95699 w 1423567"/>
              <a:gd name="connsiteY106" fmla="*/ 1476022 h 2406325"/>
              <a:gd name="connsiteX107" fmla="*/ 143407 w 1423567"/>
              <a:gd name="connsiteY107" fmla="*/ 1491925 h 2406325"/>
              <a:gd name="connsiteX108" fmla="*/ 167261 w 1423567"/>
              <a:gd name="connsiteY108" fmla="*/ 1507828 h 2406325"/>
              <a:gd name="connsiteX109" fmla="*/ 342190 w 1423567"/>
              <a:gd name="connsiteY109" fmla="*/ 1507828 h 2406325"/>
              <a:gd name="connsiteX110" fmla="*/ 389898 w 1423567"/>
              <a:gd name="connsiteY110" fmla="*/ 1476022 h 2406325"/>
              <a:gd name="connsiteX111" fmla="*/ 413752 w 1423567"/>
              <a:gd name="connsiteY111" fmla="*/ 1460120 h 2406325"/>
              <a:gd name="connsiteX112" fmla="*/ 437606 w 1423567"/>
              <a:gd name="connsiteY112" fmla="*/ 1452168 h 2406325"/>
              <a:gd name="connsiteX113" fmla="*/ 509167 w 1423567"/>
              <a:gd name="connsiteY113" fmla="*/ 1396509 h 2406325"/>
              <a:gd name="connsiteX114" fmla="*/ 533021 w 1423567"/>
              <a:gd name="connsiteY114" fmla="*/ 1380607 h 2406325"/>
              <a:gd name="connsiteX115" fmla="*/ 540973 w 1423567"/>
              <a:gd name="connsiteY115" fmla="*/ 1356753 h 2406325"/>
              <a:gd name="connsiteX116" fmla="*/ 564826 w 1423567"/>
              <a:gd name="connsiteY116" fmla="*/ 1340850 h 2406325"/>
              <a:gd name="connsiteX117" fmla="*/ 588680 w 1423567"/>
              <a:gd name="connsiteY117" fmla="*/ 1316996 h 2406325"/>
              <a:gd name="connsiteX118" fmla="*/ 620486 w 1423567"/>
              <a:gd name="connsiteY118" fmla="*/ 1269288 h 2406325"/>
              <a:gd name="connsiteX119" fmla="*/ 660242 w 1423567"/>
              <a:gd name="connsiteY119" fmla="*/ 1197727 h 2406325"/>
              <a:gd name="connsiteX120" fmla="*/ 684096 w 1423567"/>
              <a:gd name="connsiteY120" fmla="*/ 1173873 h 2406325"/>
              <a:gd name="connsiteX121" fmla="*/ 699999 w 1423567"/>
              <a:gd name="connsiteY121" fmla="*/ 1142068 h 2406325"/>
              <a:gd name="connsiteX122" fmla="*/ 715901 w 1423567"/>
              <a:gd name="connsiteY122" fmla="*/ 1118214 h 2406325"/>
              <a:gd name="connsiteX123" fmla="*/ 731804 w 1423567"/>
              <a:gd name="connsiteY123" fmla="*/ 1070506 h 2406325"/>
              <a:gd name="connsiteX124" fmla="*/ 747706 w 1423567"/>
              <a:gd name="connsiteY124" fmla="*/ 1046652 h 2406325"/>
              <a:gd name="connsiteX125" fmla="*/ 763609 w 1423567"/>
              <a:gd name="connsiteY125" fmla="*/ 990993 h 2406325"/>
              <a:gd name="connsiteX126" fmla="*/ 771560 w 1423567"/>
              <a:gd name="connsiteY126" fmla="*/ 967139 h 2406325"/>
              <a:gd name="connsiteX127" fmla="*/ 787463 w 1423567"/>
              <a:gd name="connsiteY127" fmla="*/ 871723 h 2406325"/>
              <a:gd name="connsiteX128" fmla="*/ 811317 w 1423567"/>
              <a:gd name="connsiteY128" fmla="*/ 824015 h 2406325"/>
              <a:gd name="connsiteX129" fmla="*/ 835171 w 1423567"/>
              <a:gd name="connsiteY129" fmla="*/ 816064 h 2406325"/>
              <a:gd name="connsiteX130" fmla="*/ 859025 w 1423567"/>
              <a:gd name="connsiteY130" fmla="*/ 800161 h 2406325"/>
              <a:gd name="connsiteX131" fmla="*/ 914684 w 1423567"/>
              <a:gd name="connsiteY131" fmla="*/ 784259 h 2406325"/>
              <a:gd name="connsiteX132" fmla="*/ 962392 w 1423567"/>
              <a:gd name="connsiteY132" fmla="*/ 792210 h 2406325"/>
              <a:gd name="connsiteX133" fmla="*/ 986246 w 1423567"/>
              <a:gd name="connsiteY133" fmla="*/ 808113 h 2406325"/>
              <a:gd name="connsiteX134" fmla="*/ 1010099 w 1423567"/>
              <a:gd name="connsiteY134" fmla="*/ 816064 h 2406325"/>
              <a:gd name="connsiteX135" fmla="*/ 1033953 w 1423567"/>
              <a:gd name="connsiteY135" fmla="*/ 839918 h 2406325"/>
              <a:gd name="connsiteX136" fmla="*/ 1041905 w 1423567"/>
              <a:gd name="connsiteY136" fmla="*/ 863772 h 2406325"/>
              <a:gd name="connsiteX137" fmla="*/ 1057807 w 1423567"/>
              <a:gd name="connsiteY137" fmla="*/ 887626 h 2406325"/>
              <a:gd name="connsiteX138" fmla="*/ 1049856 w 1423567"/>
              <a:gd name="connsiteY138" fmla="*/ 1030749 h 2406325"/>
              <a:gd name="connsiteX139" fmla="*/ 1033953 w 1423567"/>
              <a:gd name="connsiteY139" fmla="*/ 1078457 h 2406325"/>
              <a:gd name="connsiteX140" fmla="*/ 1026002 w 1423567"/>
              <a:gd name="connsiteY140" fmla="*/ 1102311 h 2406325"/>
              <a:gd name="connsiteX141" fmla="*/ 1010099 w 1423567"/>
              <a:gd name="connsiteY141" fmla="*/ 1150019 h 2406325"/>
              <a:gd name="connsiteX142" fmla="*/ 978294 w 1423567"/>
              <a:gd name="connsiteY142" fmla="*/ 1197727 h 2406325"/>
              <a:gd name="connsiteX143" fmla="*/ 946489 w 1423567"/>
              <a:gd name="connsiteY143" fmla="*/ 1269288 h 2406325"/>
              <a:gd name="connsiteX144" fmla="*/ 922635 w 1423567"/>
              <a:gd name="connsiteY144" fmla="*/ 1316996 h 2406325"/>
              <a:gd name="connsiteX145" fmla="*/ 890830 w 1423567"/>
              <a:gd name="connsiteY145" fmla="*/ 1364704 h 2406325"/>
              <a:gd name="connsiteX146" fmla="*/ 843122 w 1423567"/>
              <a:gd name="connsiteY146" fmla="*/ 1396509 h 2406325"/>
              <a:gd name="connsiteX147" fmla="*/ 835171 w 1423567"/>
              <a:gd name="connsiteY147" fmla="*/ 1404461 h 240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3567" h="2406325">
                <a:moveTo>
                  <a:pt x="835171" y="1404461"/>
                </a:moveTo>
                <a:cubicBezTo>
                  <a:pt x="825895" y="1416388"/>
                  <a:pt x="795901" y="1451195"/>
                  <a:pt x="787463" y="1468071"/>
                </a:cubicBezTo>
                <a:cubicBezTo>
                  <a:pt x="783715" y="1475568"/>
                  <a:pt x="783260" y="1484428"/>
                  <a:pt x="779512" y="1491925"/>
                </a:cubicBezTo>
                <a:cubicBezTo>
                  <a:pt x="768442" y="1514064"/>
                  <a:pt x="757339" y="1522049"/>
                  <a:pt x="739755" y="1539633"/>
                </a:cubicBezTo>
                <a:cubicBezTo>
                  <a:pt x="725761" y="1581618"/>
                  <a:pt x="736452" y="1556516"/>
                  <a:pt x="699999" y="1611195"/>
                </a:cubicBezTo>
                <a:lnTo>
                  <a:pt x="684096" y="1635048"/>
                </a:lnTo>
                <a:cubicBezTo>
                  <a:pt x="665191" y="1691764"/>
                  <a:pt x="691997" y="1623199"/>
                  <a:pt x="652291" y="1682756"/>
                </a:cubicBezTo>
                <a:cubicBezTo>
                  <a:pt x="606258" y="1751803"/>
                  <a:pt x="696584" y="1654363"/>
                  <a:pt x="620486" y="1730464"/>
                </a:cubicBezTo>
                <a:cubicBezTo>
                  <a:pt x="617835" y="1738415"/>
                  <a:pt x="616604" y="1746991"/>
                  <a:pt x="612534" y="1754318"/>
                </a:cubicBezTo>
                <a:cubicBezTo>
                  <a:pt x="603252" y="1771025"/>
                  <a:pt x="580729" y="1802026"/>
                  <a:pt x="580729" y="1802026"/>
                </a:cubicBezTo>
                <a:lnTo>
                  <a:pt x="564826" y="1849734"/>
                </a:lnTo>
                <a:cubicBezTo>
                  <a:pt x="562176" y="1857685"/>
                  <a:pt x="558908" y="1865457"/>
                  <a:pt x="556875" y="1873588"/>
                </a:cubicBezTo>
                <a:cubicBezTo>
                  <a:pt x="554225" y="1884190"/>
                  <a:pt x="551926" y="1894886"/>
                  <a:pt x="548924" y="1905393"/>
                </a:cubicBezTo>
                <a:cubicBezTo>
                  <a:pt x="526099" y="1985282"/>
                  <a:pt x="557893" y="1861572"/>
                  <a:pt x="533021" y="1961052"/>
                </a:cubicBezTo>
                <a:cubicBezTo>
                  <a:pt x="535672" y="2014061"/>
                  <a:pt x="534889" y="2067353"/>
                  <a:pt x="540973" y="2120078"/>
                </a:cubicBezTo>
                <a:cubicBezTo>
                  <a:pt x="542894" y="2136730"/>
                  <a:pt x="551574" y="2151883"/>
                  <a:pt x="556875" y="2167786"/>
                </a:cubicBezTo>
                <a:lnTo>
                  <a:pt x="580729" y="2239348"/>
                </a:lnTo>
                <a:cubicBezTo>
                  <a:pt x="583379" y="2247299"/>
                  <a:pt x="584031" y="2256228"/>
                  <a:pt x="588680" y="2263201"/>
                </a:cubicBezTo>
                <a:lnTo>
                  <a:pt x="620486" y="2310909"/>
                </a:lnTo>
                <a:cubicBezTo>
                  <a:pt x="665546" y="2378499"/>
                  <a:pt x="591323" y="2273795"/>
                  <a:pt x="684096" y="2366568"/>
                </a:cubicBezTo>
                <a:cubicBezTo>
                  <a:pt x="692047" y="2374519"/>
                  <a:pt x="698120" y="2384961"/>
                  <a:pt x="707950" y="2390422"/>
                </a:cubicBezTo>
                <a:cubicBezTo>
                  <a:pt x="722603" y="2398563"/>
                  <a:pt x="755658" y="2406325"/>
                  <a:pt x="755658" y="2406325"/>
                </a:cubicBezTo>
                <a:cubicBezTo>
                  <a:pt x="845322" y="2401051"/>
                  <a:pt x="879644" y="2407404"/>
                  <a:pt x="954440" y="2382471"/>
                </a:cubicBezTo>
                <a:lnTo>
                  <a:pt x="1002148" y="2366568"/>
                </a:lnTo>
                <a:cubicBezTo>
                  <a:pt x="1010099" y="2363918"/>
                  <a:pt x="1019028" y="2363266"/>
                  <a:pt x="1026002" y="2358617"/>
                </a:cubicBezTo>
                <a:cubicBezTo>
                  <a:pt x="1041905" y="2348015"/>
                  <a:pt x="1060195" y="2340327"/>
                  <a:pt x="1073710" y="2326812"/>
                </a:cubicBezTo>
                <a:cubicBezTo>
                  <a:pt x="1104321" y="2296201"/>
                  <a:pt x="1088208" y="2309196"/>
                  <a:pt x="1121418" y="2287055"/>
                </a:cubicBezTo>
                <a:cubicBezTo>
                  <a:pt x="1158524" y="2231397"/>
                  <a:pt x="1137321" y="2249950"/>
                  <a:pt x="1177077" y="2223445"/>
                </a:cubicBezTo>
                <a:cubicBezTo>
                  <a:pt x="1187679" y="2207542"/>
                  <a:pt x="1202838" y="2193869"/>
                  <a:pt x="1208882" y="2175737"/>
                </a:cubicBezTo>
                <a:lnTo>
                  <a:pt x="1232736" y="2104175"/>
                </a:lnTo>
                <a:lnTo>
                  <a:pt x="1240687" y="2080321"/>
                </a:lnTo>
                <a:cubicBezTo>
                  <a:pt x="1243337" y="2072370"/>
                  <a:pt x="1246606" y="2064599"/>
                  <a:pt x="1248639" y="2056468"/>
                </a:cubicBezTo>
                <a:lnTo>
                  <a:pt x="1256590" y="2024662"/>
                </a:lnTo>
                <a:cubicBezTo>
                  <a:pt x="1253940" y="1998158"/>
                  <a:pt x="1252689" y="1971476"/>
                  <a:pt x="1248639" y="1945149"/>
                </a:cubicBezTo>
                <a:cubicBezTo>
                  <a:pt x="1247365" y="1936865"/>
                  <a:pt x="1240687" y="1929677"/>
                  <a:pt x="1240687" y="1921295"/>
                </a:cubicBezTo>
                <a:cubicBezTo>
                  <a:pt x="1240687" y="1894658"/>
                  <a:pt x="1245988" y="1868286"/>
                  <a:pt x="1248639" y="1841782"/>
                </a:cubicBezTo>
                <a:cubicBezTo>
                  <a:pt x="1251289" y="1690707"/>
                  <a:pt x="1249624" y="1539495"/>
                  <a:pt x="1256590" y="1388558"/>
                </a:cubicBezTo>
                <a:cubicBezTo>
                  <a:pt x="1257598" y="1366725"/>
                  <a:pt x="1268207" y="1346380"/>
                  <a:pt x="1272493" y="1324948"/>
                </a:cubicBezTo>
                <a:cubicBezTo>
                  <a:pt x="1277794" y="1298444"/>
                  <a:pt x="1283952" y="1272096"/>
                  <a:pt x="1288395" y="1245435"/>
                </a:cubicBezTo>
                <a:cubicBezTo>
                  <a:pt x="1293770" y="1213186"/>
                  <a:pt x="1295400" y="1195581"/>
                  <a:pt x="1304298" y="1165921"/>
                </a:cubicBezTo>
                <a:cubicBezTo>
                  <a:pt x="1309115" y="1149865"/>
                  <a:pt x="1314899" y="1134116"/>
                  <a:pt x="1320200" y="1118214"/>
                </a:cubicBezTo>
                <a:lnTo>
                  <a:pt x="1336103" y="1070506"/>
                </a:lnTo>
                <a:lnTo>
                  <a:pt x="1344054" y="1046652"/>
                </a:lnTo>
                <a:cubicBezTo>
                  <a:pt x="1346705" y="1038701"/>
                  <a:pt x="1349973" y="1030929"/>
                  <a:pt x="1352006" y="1022798"/>
                </a:cubicBezTo>
                <a:cubicBezTo>
                  <a:pt x="1354656" y="1012196"/>
                  <a:pt x="1356955" y="1001500"/>
                  <a:pt x="1359957" y="990993"/>
                </a:cubicBezTo>
                <a:cubicBezTo>
                  <a:pt x="1370062" y="955624"/>
                  <a:pt x="1367572" y="976767"/>
                  <a:pt x="1375859" y="935334"/>
                </a:cubicBezTo>
                <a:cubicBezTo>
                  <a:pt x="1379021" y="919525"/>
                  <a:pt x="1379901" y="903267"/>
                  <a:pt x="1383811" y="887626"/>
                </a:cubicBezTo>
                <a:cubicBezTo>
                  <a:pt x="1387877" y="871364"/>
                  <a:pt x="1395647" y="856180"/>
                  <a:pt x="1399713" y="839918"/>
                </a:cubicBezTo>
                <a:cubicBezTo>
                  <a:pt x="1402364" y="829316"/>
                  <a:pt x="1405294" y="818781"/>
                  <a:pt x="1407665" y="808113"/>
                </a:cubicBezTo>
                <a:cubicBezTo>
                  <a:pt x="1410597" y="794920"/>
                  <a:pt x="1412338" y="781467"/>
                  <a:pt x="1415616" y="768356"/>
                </a:cubicBezTo>
                <a:cubicBezTo>
                  <a:pt x="1417649" y="760225"/>
                  <a:pt x="1420917" y="752453"/>
                  <a:pt x="1423567" y="744502"/>
                </a:cubicBezTo>
                <a:cubicBezTo>
                  <a:pt x="1420917" y="707396"/>
                  <a:pt x="1419510" y="670180"/>
                  <a:pt x="1415616" y="633184"/>
                </a:cubicBezTo>
                <a:cubicBezTo>
                  <a:pt x="1414201" y="619744"/>
                  <a:pt x="1409887" y="606759"/>
                  <a:pt x="1407665" y="593428"/>
                </a:cubicBezTo>
                <a:cubicBezTo>
                  <a:pt x="1404584" y="574941"/>
                  <a:pt x="1402563" y="556292"/>
                  <a:pt x="1399713" y="537768"/>
                </a:cubicBezTo>
                <a:cubicBezTo>
                  <a:pt x="1397785" y="525238"/>
                  <a:pt x="1393012" y="482769"/>
                  <a:pt x="1383811" y="466207"/>
                </a:cubicBezTo>
                <a:cubicBezTo>
                  <a:pt x="1374529" y="449500"/>
                  <a:pt x="1358050" y="436631"/>
                  <a:pt x="1352006" y="418499"/>
                </a:cubicBezTo>
                <a:cubicBezTo>
                  <a:pt x="1349355" y="410548"/>
                  <a:pt x="1347802" y="402142"/>
                  <a:pt x="1344054" y="394645"/>
                </a:cubicBezTo>
                <a:cubicBezTo>
                  <a:pt x="1339780" y="386098"/>
                  <a:pt x="1332033" y="379524"/>
                  <a:pt x="1328152" y="370791"/>
                </a:cubicBezTo>
                <a:cubicBezTo>
                  <a:pt x="1321344" y="355473"/>
                  <a:pt x="1321547" y="337031"/>
                  <a:pt x="1312249" y="323083"/>
                </a:cubicBezTo>
                <a:lnTo>
                  <a:pt x="1280444" y="275375"/>
                </a:lnTo>
                <a:lnTo>
                  <a:pt x="1264541" y="251521"/>
                </a:lnTo>
                <a:cubicBezTo>
                  <a:pt x="1249335" y="205902"/>
                  <a:pt x="1267480" y="248485"/>
                  <a:pt x="1232736" y="203814"/>
                </a:cubicBezTo>
                <a:cubicBezTo>
                  <a:pt x="1221002" y="188727"/>
                  <a:pt x="1216834" y="166708"/>
                  <a:pt x="1200931" y="156106"/>
                </a:cubicBezTo>
                <a:cubicBezTo>
                  <a:pt x="1141699" y="116617"/>
                  <a:pt x="1214453" y="167374"/>
                  <a:pt x="1153223" y="116349"/>
                </a:cubicBezTo>
                <a:cubicBezTo>
                  <a:pt x="1145882" y="110231"/>
                  <a:pt x="1137320" y="105748"/>
                  <a:pt x="1129369" y="100447"/>
                </a:cubicBezTo>
                <a:cubicBezTo>
                  <a:pt x="1091223" y="43229"/>
                  <a:pt x="1145238" y="113674"/>
                  <a:pt x="1065759" y="60690"/>
                </a:cubicBezTo>
                <a:cubicBezTo>
                  <a:pt x="1057808" y="55389"/>
                  <a:pt x="1050638" y="48669"/>
                  <a:pt x="1041905" y="44788"/>
                </a:cubicBezTo>
                <a:cubicBezTo>
                  <a:pt x="1026587" y="37980"/>
                  <a:pt x="994197" y="28885"/>
                  <a:pt x="994197" y="28885"/>
                </a:cubicBezTo>
                <a:cubicBezTo>
                  <a:pt x="986246" y="23584"/>
                  <a:pt x="978890" y="17256"/>
                  <a:pt x="970343" y="12982"/>
                </a:cubicBezTo>
                <a:cubicBezTo>
                  <a:pt x="912016" y="-16181"/>
                  <a:pt x="757927" y="12887"/>
                  <a:pt x="755658" y="12982"/>
                </a:cubicBezTo>
                <a:lnTo>
                  <a:pt x="660242" y="44788"/>
                </a:lnTo>
                <a:cubicBezTo>
                  <a:pt x="652291" y="47438"/>
                  <a:pt x="643362" y="48090"/>
                  <a:pt x="636388" y="52739"/>
                </a:cubicBezTo>
                <a:lnTo>
                  <a:pt x="564826" y="100447"/>
                </a:lnTo>
                <a:cubicBezTo>
                  <a:pt x="556875" y="105748"/>
                  <a:pt x="550038" y="113327"/>
                  <a:pt x="540973" y="116349"/>
                </a:cubicBezTo>
                <a:cubicBezTo>
                  <a:pt x="533022" y="119000"/>
                  <a:pt x="524616" y="120553"/>
                  <a:pt x="517119" y="124301"/>
                </a:cubicBezTo>
                <a:cubicBezTo>
                  <a:pt x="455463" y="155129"/>
                  <a:pt x="529369" y="128167"/>
                  <a:pt x="469411" y="148155"/>
                </a:cubicBezTo>
                <a:cubicBezTo>
                  <a:pt x="444209" y="185955"/>
                  <a:pt x="462573" y="168987"/>
                  <a:pt x="405800" y="187911"/>
                </a:cubicBezTo>
                <a:lnTo>
                  <a:pt x="381946" y="195862"/>
                </a:lnTo>
                <a:cubicBezTo>
                  <a:pt x="373995" y="201163"/>
                  <a:pt x="366825" y="207884"/>
                  <a:pt x="358093" y="211765"/>
                </a:cubicBezTo>
                <a:cubicBezTo>
                  <a:pt x="342775" y="218573"/>
                  <a:pt x="324333" y="218370"/>
                  <a:pt x="310385" y="227668"/>
                </a:cubicBezTo>
                <a:lnTo>
                  <a:pt x="262677" y="259473"/>
                </a:lnTo>
                <a:cubicBezTo>
                  <a:pt x="257376" y="267424"/>
                  <a:pt x="253531" y="276570"/>
                  <a:pt x="246774" y="283327"/>
                </a:cubicBezTo>
                <a:cubicBezTo>
                  <a:pt x="240017" y="290084"/>
                  <a:pt x="227985" y="291125"/>
                  <a:pt x="222920" y="299229"/>
                </a:cubicBezTo>
                <a:cubicBezTo>
                  <a:pt x="214036" y="313444"/>
                  <a:pt x="212319" y="331034"/>
                  <a:pt x="207018" y="346937"/>
                </a:cubicBezTo>
                <a:lnTo>
                  <a:pt x="199066" y="370791"/>
                </a:lnTo>
                <a:lnTo>
                  <a:pt x="183164" y="418499"/>
                </a:lnTo>
                <a:cubicBezTo>
                  <a:pt x="180514" y="426450"/>
                  <a:pt x="176857" y="434134"/>
                  <a:pt x="175213" y="442353"/>
                </a:cubicBezTo>
                <a:cubicBezTo>
                  <a:pt x="172562" y="455605"/>
                  <a:pt x="169483" y="468778"/>
                  <a:pt x="167261" y="482109"/>
                </a:cubicBezTo>
                <a:cubicBezTo>
                  <a:pt x="164180" y="500595"/>
                  <a:pt x="162160" y="519245"/>
                  <a:pt x="159310" y="537768"/>
                </a:cubicBezTo>
                <a:cubicBezTo>
                  <a:pt x="156859" y="553703"/>
                  <a:pt x="154009" y="569573"/>
                  <a:pt x="151359" y="585476"/>
                </a:cubicBezTo>
                <a:cubicBezTo>
                  <a:pt x="148708" y="627883"/>
                  <a:pt x="147435" y="670399"/>
                  <a:pt x="143407" y="712697"/>
                </a:cubicBezTo>
                <a:cubicBezTo>
                  <a:pt x="142126" y="726151"/>
                  <a:pt x="137678" y="739123"/>
                  <a:pt x="135456" y="752454"/>
                </a:cubicBezTo>
                <a:cubicBezTo>
                  <a:pt x="132375" y="770940"/>
                  <a:pt x="131181" y="789736"/>
                  <a:pt x="127505" y="808113"/>
                </a:cubicBezTo>
                <a:cubicBezTo>
                  <a:pt x="125861" y="816332"/>
                  <a:pt x="121758" y="823881"/>
                  <a:pt x="119553" y="831967"/>
                </a:cubicBezTo>
                <a:cubicBezTo>
                  <a:pt x="113802" y="853053"/>
                  <a:pt x="110563" y="874843"/>
                  <a:pt x="103651" y="895577"/>
                </a:cubicBezTo>
                <a:cubicBezTo>
                  <a:pt x="101000" y="903528"/>
                  <a:pt x="98002" y="911372"/>
                  <a:pt x="95699" y="919431"/>
                </a:cubicBezTo>
                <a:cubicBezTo>
                  <a:pt x="92697" y="929938"/>
                  <a:pt x="90888" y="940769"/>
                  <a:pt x="87748" y="951236"/>
                </a:cubicBezTo>
                <a:cubicBezTo>
                  <a:pt x="82931" y="967292"/>
                  <a:pt x="77147" y="983041"/>
                  <a:pt x="71846" y="998944"/>
                </a:cubicBezTo>
                <a:lnTo>
                  <a:pt x="55943" y="1046652"/>
                </a:lnTo>
                <a:lnTo>
                  <a:pt x="40040" y="1094360"/>
                </a:lnTo>
                <a:cubicBezTo>
                  <a:pt x="37390" y="1102311"/>
                  <a:pt x="34122" y="1110083"/>
                  <a:pt x="32089" y="1118214"/>
                </a:cubicBezTo>
                <a:cubicBezTo>
                  <a:pt x="26788" y="1139417"/>
                  <a:pt x="23097" y="1161090"/>
                  <a:pt x="16186" y="1181824"/>
                </a:cubicBezTo>
                <a:cubicBezTo>
                  <a:pt x="4779" y="1216045"/>
                  <a:pt x="10268" y="1197547"/>
                  <a:pt x="284" y="1237483"/>
                </a:cubicBezTo>
                <a:cubicBezTo>
                  <a:pt x="748" y="1245372"/>
                  <a:pt x="-4556" y="1355025"/>
                  <a:pt x="16186" y="1396509"/>
                </a:cubicBezTo>
                <a:cubicBezTo>
                  <a:pt x="20460" y="1405056"/>
                  <a:pt x="25332" y="1413606"/>
                  <a:pt x="32089" y="1420363"/>
                </a:cubicBezTo>
                <a:cubicBezTo>
                  <a:pt x="38846" y="1427120"/>
                  <a:pt x="47992" y="1430965"/>
                  <a:pt x="55943" y="1436266"/>
                </a:cubicBezTo>
                <a:cubicBezTo>
                  <a:pt x="70451" y="1458027"/>
                  <a:pt x="70590" y="1464863"/>
                  <a:pt x="95699" y="1476022"/>
                </a:cubicBezTo>
                <a:cubicBezTo>
                  <a:pt x="111017" y="1482830"/>
                  <a:pt x="143407" y="1491925"/>
                  <a:pt x="143407" y="1491925"/>
                </a:cubicBezTo>
                <a:cubicBezTo>
                  <a:pt x="151358" y="1497226"/>
                  <a:pt x="158714" y="1503554"/>
                  <a:pt x="167261" y="1507828"/>
                </a:cubicBezTo>
                <a:cubicBezTo>
                  <a:pt x="217331" y="1532863"/>
                  <a:pt x="312849" y="1509372"/>
                  <a:pt x="342190" y="1507828"/>
                </a:cubicBezTo>
                <a:lnTo>
                  <a:pt x="389898" y="1476022"/>
                </a:lnTo>
                <a:cubicBezTo>
                  <a:pt x="397849" y="1470721"/>
                  <a:pt x="404686" y="1463142"/>
                  <a:pt x="413752" y="1460120"/>
                </a:cubicBezTo>
                <a:lnTo>
                  <a:pt x="437606" y="1452168"/>
                </a:lnTo>
                <a:cubicBezTo>
                  <a:pt x="474972" y="1414802"/>
                  <a:pt x="452106" y="1434550"/>
                  <a:pt x="509167" y="1396509"/>
                </a:cubicBezTo>
                <a:lnTo>
                  <a:pt x="533021" y="1380607"/>
                </a:lnTo>
                <a:cubicBezTo>
                  <a:pt x="535672" y="1372656"/>
                  <a:pt x="535737" y="1363298"/>
                  <a:pt x="540973" y="1356753"/>
                </a:cubicBezTo>
                <a:cubicBezTo>
                  <a:pt x="546943" y="1349291"/>
                  <a:pt x="557485" y="1346968"/>
                  <a:pt x="564826" y="1340850"/>
                </a:cubicBezTo>
                <a:cubicBezTo>
                  <a:pt x="573464" y="1333651"/>
                  <a:pt x="581776" y="1325872"/>
                  <a:pt x="588680" y="1316996"/>
                </a:cubicBezTo>
                <a:cubicBezTo>
                  <a:pt x="600414" y="1301909"/>
                  <a:pt x="620486" y="1269288"/>
                  <a:pt x="620486" y="1269288"/>
                </a:cubicBezTo>
                <a:cubicBezTo>
                  <a:pt x="630484" y="1239293"/>
                  <a:pt x="632902" y="1225067"/>
                  <a:pt x="660242" y="1197727"/>
                </a:cubicBezTo>
                <a:cubicBezTo>
                  <a:pt x="668193" y="1189776"/>
                  <a:pt x="677560" y="1183023"/>
                  <a:pt x="684096" y="1173873"/>
                </a:cubicBezTo>
                <a:cubicBezTo>
                  <a:pt x="690986" y="1164228"/>
                  <a:pt x="694118" y="1152359"/>
                  <a:pt x="699999" y="1142068"/>
                </a:cubicBezTo>
                <a:cubicBezTo>
                  <a:pt x="704740" y="1133771"/>
                  <a:pt x="712020" y="1126947"/>
                  <a:pt x="715901" y="1118214"/>
                </a:cubicBezTo>
                <a:cubicBezTo>
                  <a:pt x="722709" y="1102896"/>
                  <a:pt x="722506" y="1084454"/>
                  <a:pt x="731804" y="1070506"/>
                </a:cubicBezTo>
                <a:cubicBezTo>
                  <a:pt x="737105" y="1062555"/>
                  <a:pt x="743432" y="1055199"/>
                  <a:pt x="747706" y="1046652"/>
                </a:cubicBezTo>
                <a:cubicBezTo>
                  <a:pt x="754063" y="1033937"/>
                  <a:pt x="760210" y="1002889"/>
                  <a:pt x="763609" y="990993"/>
                </a:cubicBezTo>
                <a:cubicBezTo>
                  <a:pt x="765911" y="982934"/>
                  <a:pt x="768910" y="975090"/>
                  <a:pt x="771560" y="967139"/>
                </a:cubicBezTo>
                <a:cubicBezTo>
                  <a:pt x="776047" y="935730"/>
                  <a:pt x="779713" y="902723"/>
                  <a:pt x="787463" y="871723"/>
                </a:cubicBezTo>
                <a:cubicBezTo>
                  <a:pt x="791064" y="857318"/>
                  <a:pt x="799170" y="833732"/>
                  <a:pt x="811317" y="824015"/>
                </a:cubicBezTo>
                <a:cubicBezTo>
                  <a:pt x="817862" y="818779"/>
                  <a:pt x="827220" y="818714"/>
                  <a:pt x="835171" y="816064"/>
                </a:cubicBezTo>
                <a:cubicBezTo>
                  <a:pt x="843122" y="810763"/>
                  <a:pt x="850478" y="804435"/>
                  <a:pt x="859025" y="800161"/>
                </a:cubicBezTo>
                <a:cubicBezTo>
                  <a:pt x="870431" y="794458"/>
                  <a:pt x="904495" y="786806"/>
                  <a:pt x="914684" y="784259"/>
                </a:cubicBezTo>
                <a:cubicBezTo>
                  <a:pt x="930587" y="786909"/>
                  <a:pt x="947097" y="787112"/>
                  <a:pt x="962392" y="792210"/>
                </a:cubicBezTo>
                <a:cubicBezTo>
                  <a:pt x="971458" y="795232"/>
                  <a:pt x="977699" y="803839"/>
                  <a:pt x="986246" y="808113"/>
                </a:cubicBezTo>
                <a:cubicBezTo>
                  <a:pt x="993742" y="811861"/>
                  <a:pt x="1002148" y="813414"/>
                  <a:pt x="1010099" y="816064"/>
                </a:cubicBezTo>
                <a:cubicBezTo>
                  <a:pt x="1018050" y="824015"/>
                  <a:pt x="1027715" y="830562"/>
                  <a:pt x="1033953" y="839918"/>
                </a:cubicBezTo>
                <a:cubicBezTo>
                  <a:pt x="1038602" y="846892"/>
                  <a:pt x="1038157" y="856275"/>
                  <a:pt x="1041905" y="863772"/>
                </a:cubicBezTo>
                <a:cubicBezTo>
                  <a:pt x="1046179" y="872319"/>
                  <a:pt x="1052506" y="879675"/>
                  <a:pt x="1057807" y="887626"/>
                </a:cubicBezTo>
                <a:cubicBezTo>
                  <a:pt x="1055157" y="935334"/>
                  <a:pt x="1055783" y="983337"/>
                  <a:pt x="1049856" y="1030749"/>
                </a:cubicBezTo>
                <a:cubicBezTo>
                  <a:pt x="1047777" y="1047382"/>
                  <a:pt x="1039254" y="1062554"/>
                  <a:pt x="1033953" y="1078457"/>
                </a:cubicBezTo>
                <a:lnTo>
                  <a:pt x="1026002" y="1102311"/>
                </a:lnTo>
                <a:cubicBezTo>
                  <a:pt x="1026000" y="1102316"/>
                  <a:pt x="1010102" y="1150015"/>
                  <a:pt x="1010099" y="1150019"/>
                </a:cubicBezTo>
                <a:lnTo>
                  <a:pt x="978294" y="1197727"/>
                </a:lnTo>
                <a:cubicBezTo>
                  <a:pt x="959370" y="1254501"/>
                  <a:pt x="971691" y="1231488"/>
                  <a:pt x="946489" y="1269288"/>
                </a:cubicBezTo>
                <a:cubicBezTo>
                  <a:pt x="926504" y="1329245"/>
                  <a:pt x="953463" y="1255341"/>
                  <a:pt x="922635" y="1316996"/>
                </a:cubicBezTo>
                <a:cubicBezTo>
                  <a:pt x="905748" y="1350769"/>
                  <a:pt x="927829" y="1335928"/>
                  <a:pt x="890830" y="1364704"/>
                </a:cubicBezTo>
                <a:cubicBezTo>
                  <a:pt x="875743" y="1376438"/>
                  <a:pt x="843122" y="1396509"/>
                  <a:pt x="843122" y="1396509"/>
                </a:cubicBezTo>
                <a:cubicBezTo>
                  <a:pt x="825140" y="1423482"/>
                  <a:pt x="844447" y="1392534"/>
                  <a:pt x="835171" y="1404461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2" name="Forme libre 1811"/>
          <p:cNvSpPr/>
          <p:nvPr/>
        </p:nvSpPr>
        <p:spPr>
          <a:xfrm>
            <a:off x="8221649" y="1733384"/>
            <a:ext cx="405516" cy="731520"/>
          </a:xfrm>
          <a:custGeom>
            <a:avLst/>
            <a:gdLst>
              <a:gd name="connsiteX0" fmla="*/ 15902 w 405516"/>
              <a:gd name="connsiteY0" fmla="*/ 119270 h 731520"/>
              <a:gd name="connsiteX1" fmla="*/ 39756 w 405516"/>
              <a:gd name="connsiteY1" fmla="*/ 206734 h 731520"/>
              <a:gd name="connsiteX2" fmla="*/ 55659 w 405516"/>
              <a:gd name="connsiteY2" fmla="*/ 230588 h 731520"/>
              <a:gd name="connsiteX3" fmla="*/ 63610 w 405516"/>
              <a:gd name="connsiteY3" fmla="*/ 254442 h 731520"/>
              <a:gd name="connsiteX4" fmla="*/ 87464 w 405516"/>
              <a:gd name="connsiteY4" fmla="*/ 302150 h 731520"/>
              <a:gd name="connsiteX5" fmla="*/ 103367 w 405516"/>
              <a:gd name="connsiteY5" fmla="*/ 365760 h 731520"/>
              <a:gd name="connsiteX6" fmla="*/ 111318 w 405516"/>
              <a:gd name="connsiteY6" fmla="*/ 389614 h 731520"/>
              <a:gd name="connsiteX7" fmla="*/ 127221 w 405516"/>
              <a:gd name="connsiteY7" fmla="*/ 477079 h 731520"/>
              <a:gd name="connsiteX8" fmla="*/ 135172 w 405516"/>
              <a:gd name="connsiteY8" fmla="*/ 500933 h 731520"/>
              <a:gd name="connsiteX9" fmla="*/ 143123 w 405516"/>
              <a:gd name="connsiteY9" fmla="*/ 532738 h 731520"/>
              <a:gd name="connsiteX10" fmla="*/ 159026 w 405516"/>
              <a:gd name="connsiteY10" fmla="*/ 580446 h 731520"/>
              <a:gd name="connsiteX11" fmla="*/ 166977 w 405516"/>
              <a:gd name="connsiteY11" fmla="*/ 604299 h 731520"/>
              <a:gd name="connsiteX12" fmla="*/ 182880 w 405516"/>
              <a:gd name="connsiteY12" fmla="*/ 652007 h 731520"/>
              <a:gd name="connsiteX13" fmla="*/ 206734 w 405516"/>
              <a:gd name="connsiteY13" fmla="*/ 699715 h 731520"/>
              <a:gd name="connsiteX14" fmla="*/ 230588 w 405516"/>
              <a:gd name="connsiteY14" fmla="*/ 723569 h 731520"/>
              <a:gd name="connsiteX15" fmla="*/ 254441 w 405516"/>
              <a:gd name="connsiteY15" fmla="*/ 731520 h 731520"/>
              <a:gd name="connsiteX16" fmla="*/ 341906 w 405516"/>
              <a:gd name="connsiteY16" fmla="*/ 707666 h 731520"/>
              <a:gd name="connsiteX17" fmla="*/ 365760 w 405516"/>
              <a:gd name="connsiteY17" fmla="*/ 691764 h 731520"/>
              <a:gd name="connsiteX18" fmla="*/ 373711 w 405516"/>
              <a:gd name="connsiteY18" fmla="*/ 667910 h 731520"/>
              <a:gd name="connsiteX19" fmla="*/ 389614 w 405516"/>
              <a:gd name="connsiteY19" fmla="*/ 644056 h 731520"/>
              <a:gd name="connsiteX20" fmla="*/ 405516 w 405516"/>
              <a:gd name="connsiteY20" fmla="*/ 596348 h 731520"/>
              <a:gd name="connsiteX21" fmla="*/ 397565 w 405516"/>
              <a:gd name="connsiteY21" fmla="*/ 445273 h 731520"/>
              <a:gd name="connsiteX22" fmla="*/ 381662 w 405516"/>
              <a:gd name="connsiteY22" fmla="*/ 381663 h 731520"/>
              <a:gd name="connsiteX23" fmla="*/ 365760 w 405516"/>
              <a:gd name="connsiteY23" fmla="*/ 318053 h 731520"/>
              <a:gd name="connsiteX24" fmla="*/ 349857 w 405516"/>
              <a:gd name="connsiteY24" fmla="*/ 254442 h 731520"/>
              <a:gd name="connsiteX25" fmla="*/ 333954 w 405516"/>
              <a:gd name="connsiteY25" fmla="*/ 174929 h 731520"/>
              <a:gd name="connsiteX26" fmla="*/ 318052 w 405516"/>
              <a:gd name="connsiteY26" fmla="*/ 127221 h 731520"/>
              <a:gd name="connsiteX27" fmla="*/ 310101 w 405516"/>
              <a:gd name="connsiteY27" fmla="*/ 95416 h 731520"/>
              <a:gd name="connsiteX28" fmla="*/ 294198 w 405516"/>
              <a:gd name="connsiteY28" fmla="*/ 47708 h 731520"/>
              <a:gd name="connsiteX29" fmla="*/ 270344 w 405516"/>
              <a:gd name="connsiteY29" fmla="*/ 31806 h 731520"/>
              <a:gd name="connsiteX30" fmla="*/ 254441 w 405516"/>
              <a:gd name="connsiteY30" fmla="*/ 7952 h 731520"/>
              <a:gd name="connsiteX31" fmla="*/ 230588 w 405516"/>
              <a:gd name="connsiteY31" fmla="*/ 0 h 731520"/>
              <a:gd name="connsiteX32" fmla="*/ 63610 w 405516"/>
              <a:gd name="connsiteY32" fmla="*/ 7952 h 731520"/>
              <a:gd name="connsiteX33" fmla="*/ 15902 w 405516"/>
              <a:gd name="connsiteY33" fmla="*/ 31806 h 731520"/>
              <a:gd name="connsiteX34" fmla="*/ 0 w 405516"/>
              <a:gd name="connsiteY34" fmla="*/ 79513 h 731520"/>
              <a:gd name="connsiteX35" fmla="*/ 7951 w 405516"/>
              <a:gd name="connsiteY35" fmla="*/ 143124 h 731520"/>
              <a:gd name="connsiteX36" fmla="*/ 23854 w 405516"/>
              <a:gd name="connsiteY36" fmla="*/ 182880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5516" h="731520">
                <a:moveTo>
                  <a:pt x="15902" y="119270"/>
                </a:moveTo>
                <a:cubicBezTo>
                  <a:pt x="20169" y="140603"/>
                  <a:pt x="28229" y="189444"/>
                  <a:pt x="39756" y="206734"/>
                </a:cubicBezTo>
                <a:lnTo>
                  <a:pt x="55659" y="230588"/>
                </a:lnTo>
                <a:cubicBezTo>
                  <a:pt x="58309" y="238539"/>
                  <a:pt x="59862" y="246945"/>
                  <a:pt x="63610" y="254442"/>
                </a:cubicBezTo>
                <a:cubicBezTo>
                  <a:pt x="85325" y="297872"/>
                  <a:pt x="75471" y="258177"/>
                  <a:pt x="87464" y="302150"/>
                </a:cubicBezTo>
                <a:cubicBezTo>
                  <a:pt x="93215" y="323236"/>
                  <a:pt x="96456" y="345026"/>
                  <a:pt x="103367" y="365760"/>
                </a:cubicBezTo>
                <a:cubicBezTo>
                  <a:pt x="106017" y="373711"/>
                  <a:pt x="109285" y="381483"/>
                  <a:pt x="111318" y="389614"/>
                </a:cubicBezTo>
                <a:cubicBezTo>
                  <a:pt x="125785" y="447484"/>
                  <a:pt x="113046" y="413292"/>
                  <a:pt x="127221" y="477079"/>
                </a:cubicBezTo>
                <a:cubicBezTo>
                  <a:pt x="129039" y="485261"/>
                  <a:pt x="132870" y="492874"/>
                  <a:pt x="135172" y="500933"/>
                </a:cubicBezTo>
                <a:cubicBezTo>
                  <a:pt x="138174" y="511440"/>
                  <a:pt x="139983" y="522271"/>
                  <a:pt x="143123" y="532738"/>
                </a:cubicBezTo>
                <a:cubicBezTo>
                  <a:pt x="147940" y="548794"/>
                  <a:pt x="153725" y="564543"/>
                  <a:pt x="159026" y="580446"/>
                </a:cubicBezTo>
                <a:lnTo>
                  <a:pt x="166977" y="604299"/>
                </a:lnTo>
                <a:lnTo>
                  <a:pt x="182880" y="652007"/>
                </a:lnTo>
                <a:cubicBezTo>
                  <a:pt x="190850" y="675916"/>
                  <a:pt x="189606" y="679161"/>
                  <a:pt x="206734" y="699715"/>
                </a:cubicBezTo>
                <a:cubicBezTo>
                  <a:pt x="213933" y="708354"/>
                  <a:pt x="221232" y="717331"/>
                  <a:pt x="230588" y="723569"/>
                </a:cubicBezTo>
                <a:cubicBezTo>
                  <a:pt x="237561" y="728218"/>
                  <a:pt x="246490" y="728870"/>
                  <a:pt x="254441" y="731520"/>
                </a:cubicBezTo>
                <a:cubicBezTo>
                  <a:pt x="275780" y="727252"/>
                  <a:pt x="324609" y="719197"/>
                  <a:pt x="341906" y="707666"/>
                </a:cubicBezTo>
                <a:lnTo>
                  <a:pt x="365760" y="691764"/>
                </a:lnTo>
                <a:cubicBezTo>
                  <a:pt x="368410" y="683813"/>
                  <a:pt x="369963" y="675407"/>
                  <a:pt x="373711" y="667910"/>
                </a:cubicBezTo>
                <a:cubicBezTo>
                  <a:pt x="377985" y="659363"/>
                  <a:pt x="385733" y="652789"/>
                  <a:pt x="389614" y="644056"/>
                </a:cubicBezTo>
                <a:cubicBezTo>
                  <a:pt x="396422" y="628738"/>
                  <a:pt x="405516" y="596348"/>
                  <a:pt x="405516" y="596348"/>
                </a:cubicBezTo>
                <a:cubicBezTo>
                  <a:pt x="402866" y="545990"/>
                  <a:pt x="401753" y="495527"/>
                  <a:pt x="397565" y="445273"/>
                </a:cubicBezTo>
                <a:cubicBezTo>
                  <a:pt x="394452" y="407919"/>
                  <a:pt x="389868" y="411751"/>
                  <a:pt x="381662" y="381663"/>
                </a:cubicBezTo>
                <a:cubicBezTo>
                  <a:pt x="375911" y="360577"/>
                  <a:pt x="371061" y="339256"/>
                  <a:pt x="365760" y="318053"/>
                </a:cubicBezTo>
                <a:cubicBezTo>
                  <a:pt x="365757" y="318042"/>
                  <a:pt x="349859" y="254454"/>
                  <a:pt x="349857" y="254442"/>
                </a:cubicBezTo>
                <a:cubicBezTo>
                  <a:pt x="344482" y="222190"/>
                  <a:pt x="342853" y="204592"/>
                  <a:pt x="333954" y="174929"/>
                </a:cubicBezTo>
                <a:cubicBezTo>
                  <a:pt x="329137" y="158873"/>
                  <a:pt x="322117" y="143483"/>
                  <a:pt x="318052" y="127221"/>
                </a:cubicBezTo>
                <a:cubicBezTo>
                  <a:pt x="315402" y="116619"/>
                  <a:pt x="313241" y="105883"/>
                  <a:pt x="310101" y="95416"/>
                </a:cubicBezTo>
                <a:cubicBezTo>
                  <a:pt x="305284" y="79360"/>
                  <a:pt x="308146" y="57006"/>
                  <a:pt x="294198" y="47708"/>
                </a:cubicBezTo>
                <a:lnTo>
                  <a:pt x="270344" y="31806"/>
                </a:lnTo>
                <a:cubicBezTo>
                  <a:pt x="265043" y="23855"/>
                  <a:pt x="261903" y="13922"/>
                  <a:pt x="254441" y="7952"/>
                </a:cubicBezTo>
                <a:cubicBezTo>
                  <a:pt x="247896" y="2716"/>
                  <a:pt x="238969" y="0"/>
                  <a:pt x="230588" y="0"/>
                </a:cubicBezTo>
                <a:cubicBezTo>
                  <a:pt x="174866" y="0"/>
                  <a:pt x="119269" y="5301"/>
                  <a:pt x="63610" y="7952"/>
                </a:cubicBezTo>
                <a:cubicBezTo>
                  <a:pt x="50612" y="12285"/>
                  <a:pt x="24015" y="18825"/>
                  <a:pt x="15902" y="31806"/>
                </a:cubicBezTo>
                <a:cubicBezTo>
                  <a:pt x="7018" y="46021"/>
                  <a:pt x="0" y="79513"/>
                  <a:pt x="0" y="79513"/>
                </a:cubicBezTo>
                <a:cubicBezTo>
                  <a:pt x="2650" y="100717"/>
                  <a:pt x="2329" y="122508"/>
                  <a:pt x="7951" y="143124"/>
                </a:cubicBezTo>
                <a:cubicBezTo>
                  <a:pt x="26794" y="212216"/>
                  <a:pt x="23854" y="134775"/>
                  <a:pt x="23854" y="182880"/>
                </a:cubicBezTo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4" name="Forme libre 1813"/>
          <p:cNvSpPr/>
          <p:nvPr/>
        </p:nvSpPr>
        <p:spPr>
          <a:xfrm>
            <a:off x="7450372" y="2759103"/>
            <a:ext cx="422242" cy="405516"/>
          </a:xfrm>
          <a:custGeom>
            <a:avLst/>
            <a:gdLst>
              <a:gd name="connsiteX0" fmla="*/ 318052 w 422242"/>
              <a:gd name="connsiteY0" fmla="*/ 63610 h 405516"/>
              <a:gd name="connsiteX1" fmla="*/ 278296 w 422242"/>
              <a:gd name="connsiteY1" fmla="*/ 55659 h 405516"/>
              <a:gd name="connsiteX2" fmla="*/ 230588 w 422242"/>
              <a:gd name="connsiteY2" fmla="*/ 39756 h 405516"/>
              <a:gd name="connsiteX3" fmla="*/ 198783 w 422242"/>
              <a:gd name="connsiteY3" fmla="*/ 31805 h 405516"/>
              <a:gd name="connsiteX4" fmla="*/ 151075 w 422242"/>
              <a:gd name="connsiteY4" fmla="*/ 15902 h 405516"/>
              <a:gd name="connsiteX5" fmla="*/ 127221 w 422242"/>
              <a:gd name="connsiteY5" fmla="*/ 7951 h 405516"/>
              <a:gd name="connsiteX6" fmla="*/ 103367 w 422242"/>
              <a:gd name="connsiteY6" fmla="*/ 0 h 405516"/>
              <a:gd name="connsiteX7" fmla="*/ 55659 w 422242"/>
              <a:gd name="connsiteY7" fmla="*/ 7951 h 405516"/>
              <a:gd name="connsiteX8" fmla="*/ 23854 w 422242"/>
              <a:gd name="connsiteY8" fmla="*/ 55659 h 405516"/>
              <a:gd name="connsiteX9" fmla="*/ 0 w 422242"/>
              <a:gd name="connsiteY9" fmla="*/ 79513 h 405516"/>
              <a:gd name="connsiteX10" fmla="*/ 7951 w 422242"/>
              <a:gd name="connsiteY10" fmla="*/ 166977 h 405516"/>
              <a:gd name="connsiteX11" fmla="*/ 23854 w 422242"/>
              <a:gd name="connsiteY11" fmla="*/ 214685 h 405516"/>
              <a:gd name="connsiteX12" fmla="*/ 39757 w 422242"/>
              <a:gd name="connsiteY12" fmla="*/ 262393 h 405516"/>
              <a:gd name="connsiteX13" fmla="*/ 47708 w 422242"/>
              <a:gd name="connsiteY13" fmla="*/ 286247 h 405516"/>
              <a:gd name="connsiteX14" fmla="*/ 71562 w 422242"/>
              <a:gd name="connsiteY14" fmla="*/ 333954 h 405516"/>
              <a:gd name="connsiteX15" fmla="*/ 95416 w 422242"/>
              <a:gd name="connsiteY15" fmla="*/ 349857 h 405516"/>
              <a:gd name="connsiteX16" fmla="*/ 143124 w 422242"/>
              <a:gd name="connsiteY16" fmla="*/ 389614 h 405516"/>
              <a:gd name="connsiteX17" fmla="*/ 206734 w 422242"/>
              <a:gd name="connsiteY17" fmla="*/ 405516 h 405516"/>
              <a:gd name="connsiteX18" fmla="*/ 341906 w 422242"/>
              <a:gd name="connsiteY18" fmla="*/ 389614 h 405516"/>
              <a:gd name="connsiteX19" fmla="*/ 365760 w 422242"/>
              <a:gd name="connsiteY19" fmla="*/ 373711 h 405516"/>
              <a:gd name="connsiteX20" fmla="*/ 389614 w 422242"/>
              <a:gd name="connsiteY20" fmla="*/ 349857 h 405516"/>
              <a:gd name="connsiteX21" fmla="*/ 405517 w 422242"/>
              <a:gd name="connsiteY21" fmla="*/ 326003 h 405516"/>
              <a:gd name="connsiteX22" fmla="*/ 413468 w 422242"/>
              <a:gd name="connsiteY22" fmla="*/ 302149 h 405516"/>
              <a:gd name="connsiteX23" fmla="*/ 413468 w 422242"/>
              <a:gd name="connsiteY23" fmla="*/ 166977 h 405516"/>
              <a:gd name="connsiteX24" fmla="*/ 397565 w 422242"/>
              <a:gd name="connsiteY24" fmla="*/ 143123 h 405516"/>
              <a:gd name="connsiteX25" fmla="*/ 389614 w 422242"/>
              <a:gd name="connsiteY25" fmla="*/ 119269 h 405516"/>
              <a:gd name="connsiteX26" fmla="*/ 318052 w 422242"/>
              <a:gd name="connsiteY26" fmla="*/ 79513 h 405516"/>
              <a:gd name="connsiteX27" fmla="*/ 318052 w 422242"/>
              <a:gd name="connsiteY27" fmla="*/ 63610 h 405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22242" h="405516">
                <a:moveTo>
                  <a:pt x="318052" y="63610"/>
                </a:moveTo>
                <a:cubicBezTo>
                  <a:pt x="311426" y="59634"/>
                  <a:pt x="291334" y="59215"/>
                  <a:pt x="278296" y="55659"/>
                </a:cubicBezTo>
                <a:cubicBezTo>
                  <a:pt x="262124" y="51248"/>
                  <a:pt x="246850" y="43821"/>
                  <a:pt x="230588" y="39756"/>
                </a:cubicBezTo>
                <a:cubicBezTo>
                  <a:pt x="219986" y="37106"/>
                  <a:pt x="209250" y="34945"/>
                  <a:pt x="198783" y="31805"/>
                </a:cubicBezTo>
                <a:cubicBezTo>
                  <a:pt x="182727" y="26988"/>
                  <a:pt x="166978" y="21203"/>
                  <a:pt x="151075" y="15902"/>
                </a:cubicBezTo>
                <a:lnTo>
                  <a:pt x="127221" y="7951"/>
                </a:lnTo>
                <a:lnTo>
                  <a:pt x="103367" y="0"/>
                </a:lnTo>
                <a:cubicBezTo>
                  <a:pt x="87464" y="2650"/>
                  <a:pt x="68867" y="-1294"/>
                  <a:pt x="55659" y="7951"/>
                </a:cubicBezTo>
                <a:cubicBezTo>
                  <a:pt x="40001" y="18911"/>
                  <a:pt x="37369" y="42144"/>
                  <a:pt x="23854" y="55659"/>
                </a:cubicBezTo>
                <a:lnTo>
                  <a:pt x="0" y="79513"/>
                </a:lnTo>
                <a:cubicBezTo>
                  <a:pt x="2650" y="108668"/>
                  <a:pt x="2863" y="138148"/>
                  <a:pt x="7951" y="166977"/>
                </a:cubicBezTo>
                <a:cubicBezTo>
                  <a:pt x="10864" y="183485"/>
                  <a:pt x="18553" y="198782"/>
                  <a:pt x="23854" y="214685"/>
                </a:cubicBezTo>
                <a:lnTo>
                  <a:pt x="39757" y="262393"/>
                </a:lnTo>
                <a:lnTo>
                  <a:pt x="47708" y="286247"/>
                </a:lnTo>
                <a:cubicBezTo>
                  <a:pt x="54175" y="305648"/>
                  <a:pt x="56148" y="318540"/>
                  <a:pt x="71562" y="333954"/>
                </a:cubicBezTo>
                <a:cubicBezTo>
                  <a:pt x="78319" y="340711"/>
                  <a:pt x="88075" y="343739"/>
                  <a:pt x="95416" y="349857"/>
                </a:cubicBezTo>
                <a:cubicBezTo>
                  <a:pt x="121792" y="371837"/>
                  <a:pt x="113513" y="374809"/>
                  <a:pt x="143124" y="389614"/>
                </a:cubicBezTo>
                <a:cubicBezTo>
                  <a:pt x="159423" y="397763"/>
                  <a:pt x="191615" y="402492"/>
                  <a:pt x="206734" y="405516"/>
                </a:cubicBezTo>
                <a:cubicBezTo>
                  <a:pt x="224315" y="404260"/>
                  <a:pt x="305763" y="407685"/>
                  <a:pt x="341906" y="389614"/>
                </a:cubicBezTo>
                <a:cubicBezTo>
                  <a:pt x="350453" y="385340"/>
                  <a:pt x="358419" y="379829"/>
                  <a:pt x="365760" y="373711"/>
                </a:cubicBezTo>
                <a:cubicBezTo>
                  <a:pt x="374399" y="366512"/>
                  <a:pt x="382415" y="358496"/>
                  <a:pt x="389614" y="349857"/>
                </a:cubicBezTo>
                <a:cubicBezTo>
                  <a:pt x="395732" y="342516"/>
                  <a:pt x="400216" y="333954"/>
                  <a:pt x="405517" y="326003"/>
                </a:cubicBezTo>
                <a:cubicBezTo>
                  <a:pt x="408167" y="318052"/>
                  <a:pt x="411650" y="310331"/>
                  <a:pt x="413468" y="302149"/>
                </a:cubicBezTo>
                <a:cubicBezTo>
                  <a:pt x="424739" y="251426"/>
                  <a:pt x="425588" y="223537"/>
                  <a:pt x="413468" y="166977"/>
                </a:cubicBezTo>
                <a:cubicBezTo>
                  <a:pt x="411466" y="157633"/>
                  <a:pt x="402866" y="151074"/>
                  <a:pt x="397565" y="143123"/>
                </a:cubicBezTo>
                <a:cubicBezTo>
                  <a:pt x="394915" y="135172"/>
                  <a:pt x="395541" y="125196"/>
                  <a:pt x="389614" y="119269"/>
                </a:cubicBezTo>
                <a:cubicBezTo>
                  <a:pt x="362273" y="91928"/>
                  <a:pt x="348048" y="89511"/>
                  <a:pt x="318052" y="79513"/>
                </a:cubicBezTo>
                <a:cubicBezTo>
                  <a:pt x="291993" y="62140"/>
                  <a:pt x="324678" y="67586"/>
                  <a:pt x="318052" y="63610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5" name="Forme libre 1814"/>
          <p:cNvSpPr/>
          <p:nvPr/>
        </p:nvSpPr>
        <p:spPr>
          <a:xfrm>
            <a:off x="7631373" y="1582310"/>
            <a:ext cx="375590" cy="731934"/>
          </a:xfrm>
          <a:custGeom>
            <a:avLst/>
            <a:gdLst>
              <a:gd name="connsiteX0" fmla="*/ 280175 w 375590"/>
              <a:gd name="connsiteY0" fmla="*/ 0 h 731934"/>
              <a:gd name="connsiteX1" fmla="*/ 256321 w 375590"/>
              <a:gd name="connsiteY1" fmla="*/ 63610 h 731934"/>
              <a:gd name="connsiteX2" fmla="*/ 232467 w 375590"/>
              <a:gd name="connsiteY2" fmla="*/ 79513 h 731934"/>
              <a:gd name="connsiteX3" fmla="*/ 200662 w 375590"/>
              <a:gd name="connsiteY3" fmla="*/ 127220 h 731934"/>
              <a:gd name="connsiteX4" fmla="*/ 152954 w 375590"/>
              <a:gd name="connsiteY4" fmla="*/ 159026 h 731934"/>
              <a:gd name="connsiteX5" fmla="*/ 137051 w 375590"/>
              <a:gd name="connsiteY5" fmla="*/ 182880 h 731934"/>
              <a:gd name="connsiteX6" fmla="*/ 113197 w 375590"/>
              <a:gd name="connsiteY6" fmla="*/ 198782 h 731934"/>
              <a:gd name="connsiteX7" fmla="*/ 105246 w 375590"/>
              <a:gd name="connsiteY7" fmla="*/ 222636 h 731934"/>
              <a:gd name="connsiteX8" fmla="*/ 89344 w 375590"/>
              <a:gd name="connsiteY8" fmla="*/ 246490 h 731934"/>
              <a:gd name="connsiteX9" fmla="*/ 81392 w 375590"/>
              <a:gd name="connsiteY9" fmla="*/ 270344 h 731934"/>
              <a:gd name="connsiteX10" fmla="*/ 41636 w 375590"/>
              <a:gd name="connsiteY10" fmla="*/ 318052 h 731934"/>
              <a:gd name="connsiteX11" fmla="*/ 9830 w 375590"/>
              <a:gd name="connsiteY11" fmla="*/ 389613 h 731934"/>
              <a:gd name="connsiteX12" fmla="*/ 9830 w 375590"/>
              <a:gd name="connsiteY12" fmla="*/ 548640 h 731934"/>
              <a:gd name="connsiteX13" fmla="*/ 25733 w 375590"/>
              <a:gd name="connsiteY13" fmla="*/ 596347 h 731934"/>
              <a:gd name="connsiteX14" fmla="*/ 41636 w 375590"/>
              <a:gd name="connsiteY14" fmla="*/ 644055 h 731934"/>
              <a:gd name="connsiteX15" fmla="*/ 73441 w 375590"/>
              <a:gd name="connsiteY15" fmla="*/ 691763 h 731934"/>
              <a:gd name="connsiteX16" fmla="*/ 105246 w 375590"/>
              <a:gd name="connsiteY16" fmla="*/ 731520 h 731934"/>
              <a:gd name="connsiteX17" fmla="*/ 121149 w 375590"/>
              <a:gd name="connsiteY17" fmla="*/ 707666 h 731934"/>
              <a:gd name="connsiteX18" fmla="*/ 145003 w 375590"/>
              <a:gd name="connsiteY18" fmla="*/ 683812 h 731934"/>
              <a:gd name="connsiteX19" fmla="*/ 176808 w 375590"/>
              <a:gd name="connsiteY19" fmla="*/ 636104 h 731934"/>
              <a:gd name="connsiteX20" fmla="*/ 208613 w 375590"/>
              <a:gd name="connsiteY20" fmla="*/ 588396 h 731934"/>
              <a:gd name="connsiteX21" fmla="*/ 224516 w 375590"/>
              <a:gd name="connsiteY21" fmla="*/ 564542 h 731934"/>
              <a:gd name="connsiteX22" fmla="*/ 248370 w 375590"/>
              <a:gd name="connsiteY22" fmla="*/ 556591 h 731934"/>
              <a:gd name="connsiteX23" fmla="*/ 272224 w 375590"/>
              <a:gd name="connsiteY23" fmla="*/ 540688 h 731934"/>
              <a:gd name="connsiteX24" fmla="*/ 304029 w 375590"/>
              <a:gd name="connsiteY24" fmla="*/ 492980 h 731934"/>
              <a:gd name="connsiteX25" fmla="*/ 319931 w 375590"/>
              <a:gd name="connsiteY25" fmla="*/ 373711 h 731934"/>
              <a:gd name="connsiteX26" fmla="*/ 335834 w 375590"/>
              <a:gd name="connsiteY26" fmla="*/ 326003 h 731934"/>
              <a:gd name="connsiteX27" fmla="*/ 351737 w 375590"/>
              <a:gd name="connsiteY27" fmla="*/ 238539 h 731934"/>
              <a:gd name="connsiteX28" fmla="*/ 359688 w 375590"/>
              <a:gd name="connsiteY28" fmla="*/ 214685 h 731934"/>
              <a:gd name="connsiteX29" fmla="*/ 367639 w 375590"/>
              <a:gd name="connsiteY29" fmla="*/ 166977 h 731934"/>
              <a:gd name="connsiteX30" fmla="*/ 375590 w 375590"/>
              <a:gd name="connsiteY30" fmla="*/ 135172 h 731934"/>
              <a:gd name="connsiteX31" fmla="*/ 367639 w 375590"/>
              <a:gd name="connsiteY31" fmla="*/ 71561 h 731934"/>
              <a:gd name="connsiteX32" fmla="*/ 288126 w 375590"/>
              <a:gd name="connsiteY32" fmla="*/ 7951 h 731934"/>
              <a:gd name="connsiteX33" fmla="*/ 280175 w 375590"/>
              <a:gd name="connsiteY33" fmla="*/ 0 h 73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5590" h="731934">
                <a:moveTo>
                  <a:pt x="280175" y="0"/>
                </a:moveTo>
                <a:cubicBezTo>
                  <a:pt x="274486" y="28446"/>
                  <a:pt x="276796" y="43135"/>
                  <a:pt x="256321" y="63610"/>
                </a:cubicBezTo>
                <a:cubicBezTo>
                  <a:pt x="249564" y="70367"/>
                  <a:pt x="240418" y="74212"/>
                  <a:pt x="232467" y="79513"/>
                </a:cubicBezTo>
                <a:cubicBezTo>
                  <a:pt x="221865" y="95415"/>
                  <a:pt x="216564" y="116618"/>
                  <a:pt x="200662" y="127220"/>
                </a:cubicBezTo>
                <a:lnTo>
                  <a:pt x="152954" y="159026"/>
                </a:lnTo>
                <a:cubicBezTo>
                  <a:pt x="147653" y="166977"/>
                  <a:pt x="143808" y="176123"/>
                  <a:pt x="137051" y="182880"/>
                </a:cubicBezTo>
                <a:cubicBezTo>
                  <a:pt x="130294" y="189637"/>
                  <a:pt x="119167" y="191320"/>
                  <a:pt x="113197" y="198782"/>
                </a:cubicBezTo>
                <a:cubicBezTo>
                  <a:pt x="107961" y="205327"/>
                  <a:pt x="108994" y="215139"/>
                  <a:pt x="105246" y="222636"/>
                </a:cubicBezTo>
                <a:cubicBezTo>
                  <a:pt x="100972" y="231183"/>
                  <a:pt x="93618" y="237943"/>
                  <a:pt x="89344" y="246490"/>
                </a:cubicBezTo>
                <a:cubicBezTo>
                  <a:pt x="85596" y="253987"/>
                  <a:pt x="86041" y="263370"/>
                  <a:pt x="81392" y="270344"/>
                </a:cubicBezTo>
                <a:cubicBezTo>
                  <a:pt x="56424" y="307795"/>
                  <a:pt x="58979" y="279029"/>
                  <a:pt x="41636" y="318052"/>
                </a:cubicBezTo>
                <a:cubicBezTo>
                  <a:pt x="3791" y="403204"/>
                  <a:pt x="45817" y="335635"/>
                  <a:pt x="9830" y="389613"/>
                </a:cubicBezTo>
                <a:cubicBezTo>
                  <a:pt x="-1953" y="460316"/>
                  <a:pt x="-4538" y="452853"/>
                  <a:pt x="9830" y="548640"/>
                </a:cubicBezTo>
                <a:cubicBezTo>
                  <a:pt x="12317" y="565217"/>
                  <a:pt x="20432" y="580445"/>
                  <a:pt x="25733" y="596347"/>
                </a:cubicBezTo>
                <a:cubicBezTo>
                  <a:pt x="25735" y="596352"/>
                  <a:pt x="41633" y="644051"/>
                  <a:pt x="41636" y="644055"/>
                </a:cubicBezTo>
                <a:lnTo>
                  <a:pt x="73441" y="691763"/>
                </a:lnTo>
                <a:cubicBezTo>
                  <a:pt x="77091" y="702715"/>
                  <a:pt x="82767" y="736016"/>
                  <a:pt x="105246" y="731520"/>
                </a:cubicBezTo>
                <a:cubicBezTo>
                  <a:pt x="114617" y="729646"/>
                  <a:pt x="115031" y="715007"/>
                  <a:pt x="121149" y="707666"/>
                </a:cubicBezTo>
                <a:cubicBezTo>
                  <a:pt x="128348" y="699027"/>
                  <a:pt x="138099" y="692688"/>
                  <a:pt x="145003" y="683812"/>
                </a:cubicBezTo>
                <a:cubicBezTo>
                  <a:pt x="156737" y="668725"/>
                  <a:pt x="166206" y="652007"/>
                  <a:pt x="176808" y="636104"/>
                </a:cubicBezTo>
                <a:lnTo>
                  <a:pt x="208613" y="588396"/>
                </a:lnTo>
                <a:cubicBezTo>
                  <a:pt x="213914" y="580445"/>
                  <a:pt x="215450" y="567564"/>
                  <a:pt x="224516" y="564542"/>
                </a:cubicBezTo>
                <a:lnTo>
                  <a:pt x="248370" y="556591"/>
                </a:lnTo>
                <a:cubicBezTo>
                  <a:pt x="256321" y="551290"/>
                  <a:pt x="265931" y="547880"/>
                  <a:pt x="272224" y="540688"/>
                </a:cubicBezTo>
                <a:cubicBezTo>
                  <a:pt x="284810" y="526304"/>
                  <a:pt x="304029" y="492980"/>
                  <a:pt x="304029" y="492980"/>
                </a:cubicBezTo>
                <a:cubicBezTo>
                  <a:pt x="306676" y="469158"/>
                  <a:pt x="312793" y="402261"/>
                  <a:pt x="319931" y="373711"/>
                </a:cubicBezTo>
                <a:cubicBezTo>
                  <a:pt x="323997" y="357449"/>
                  <a:pt x="333078" y="342538"/>
                  <a:pt x="335834" y="326003"/>
                </a:cubicBezTo>
                <a:cubicBezTo>
                  <a:pt x="339381" y="304719"/>
                  <a:pt x="346177" y="260779"/>
                  <a:pt x="351737" y="238539"/>
                </a:cubicBezTo>
                <a:cubicBezTo>
                  <a:pt x="353770" y="230408"/>
                  <a:pt x="357870" y="222867"/>
                  <a:pt x="359688" y="214685"/>
                </a:cubicBezTo>
                <a:cubicBezTo>
                  <a:pt x="363185" y="198947"/>
                  <a:pt x="364477" y="182786"/>
                  <a:pt x="367639" y="166977"/>
                </a:cubicBezTo>
                <a:cubicBezTo>
                  <a:pt x="369782" y="156261"/>
                  <a:pt x="372940" y="145774"/>
                  <a:pt x="375590" y="135172"/>
                </a:cubicBezTo>
                <a:cubicBezTo>
                  <a:pt x="372940" y="113968"/>
                  <a:pt x="374826" y="91685"/>
                  <a:pt x="367639" y="71561"/>
                </a:cubicBezTo>
                <a:cubicBezTo>
                  <a:pt x="354556" y="34927"/>
                  <a:pt x="329391" y="7951"/>
                  <a:pt x="288126" y="7951"/>
                </a:cubicBezTo>
                <a:lnTo>
                  <a:pt x="280175" y="0"/>
                </a:ln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6" name="Forme libre 1815"/>
          <p:cNvSpPr/>
          <p:nvPr/>
        </p:nvSpPr>
        <p:spPr>
          <a:xfrm>
            <a:off x="4023360" y="1637851"/>
            <a:ext cx="860894" cy="1176911"/>
          </a:xfrm>
          <a:custGeom>
            <a:avLst/>
            <a:gdLst>
              <a:gd name="connsiteX0" fmla="*/ 755374 w 860894"/>
              <a:gd name="connsiteY0" fmla="*/ 118 h 1176911"/>
              <a:gd name="connsiteX1" fmla="*/ 715617 w 860894"/>
              <a:gd name="connsiteY1" fmla="*/ 8069 h 1176911"/>
              <a:gd name="connsiteX2" fmla="*/ 667910 w 860894"/>
              <a:gd name="connsiteY2" fmla="*/ 39874 h 1176911"/>
              <a:gd name="connsiteX3" fmla="*/ 652007 w 860894"/>
              <a:gd name="connsiteY3" fmla="*/ 63728 h 1176911"/>
              <a:gd name="connsiteX4" fmla="*/ 628153 w 860894"/>
              <a:gd name="connsiteY4" fmla="*/ 71679 h 1176911"/>
              <a:gd name="connsiteX5" fmla="*/ 596348 w 860894"/>
              <a:gd name="connsiteY5" fmla="*/ 103485 h 1176911"/>
              <a:gd name="connsiteX6" fmla="*/ 556591 w 860894"/>
              <a:gd name="connsiteY6" fmla="*/ 135290 h 1176911"/>
              <a:gd name="connsiteX7" fmla="*/ 540689 w 860894"/>
              <a:gd name="connsiteY7" fmla="*/ 159144 h 1176911"/>
              <a:gd name="connsiteX8" fmla="*/ 492981 w 860894"/>
              <a:gd name="connsiteY8" fmla="*/ 190949 h 1176911"/>
              <a:gd name="connsiteX9" fmla="*/ 437322 w 860894"/>
              <a:gd name="connsiteY9" fmla="*/ 254559 h 1176911"/>
              <a:gd name="connsiteX10" fmla="*/ 381663 w 860894"/>
              <a:gd name="connsiteY10" fmla="*/ 318170 h 1176911"/>
              <a:gd name="connsiteX11" fmla="*/ 349857 w 860894"/>
              <a:gd name="connsiteY11" fmla="*/ 357926 h 1176911"/>
              <a:gd name="connsiteX12" fmla="*/ 318052 w 860894"/>
              <a:gd name="connsiteY12" fmla="*/ 405634 h 1176911"/>
              <a:gd name="connsiteX13" fmla="*/ 302150 w 860894"/>
              <a:gd name="connsiteY13" fmla="*/ 429488 h 1176911"/>
              <a:gd name="connsiteX14" fmla="*/ 278296 w 860894"/>
              <a:gd name="connsiteY14" fmla="*/ 445391 h 1176911"/>
              <a:gd name="connsiteX15" fmla="*/ 262393 w 860894"/>
              <a:gd name="connsiteY15" fmla="*/ 469245 h 1176911"/>
              <a:gd name="connsiteX16" fmla="*/ 238539 w 860894"/>
              <a:gd name="connsiteY16" fmla="*/ 485147 h 1176911"/>
              <a:gd name="connsiteX17" fmla="*/ 206734 w 860894"/>
              <a:gd name="connsiteY17" fmla="*/ 524904 h 1176911"/>
              <a:gd name="connsiteX18" fmla="*/ 174929 w 860894"/>
              <a:gd name="connsiteY18" fmla="*/ 572612 h 1176911"/>
              <a:gd name="connsiteX19" fmla="*/ 159026 w 860894"/>
              <a:gd name="connsiteY19" fmla="*/ 596466 h 1176911"/>
              <a:gd name="connsiteX20" fmla="*/ 135172 w 860894"/>
              <a:gd name="connsiteY20" fmla="*/ 612368 h 1176911"/>
              <a:gd name="connsiteX21" fmla="*/ 127221 w 860894"/>
              <a:gd name="connsiteY21" fmla="*/ 636222 h 1176911"/>
              <a:gd name="connsiteX22" fmla="*/ 79513 w 860894"/>
              <a:gd name="connsiteY22" fmla="*/ 707784 h 1176911"/>
              <a:gd name="connsiteX23" fmla="*/ 47708 w 860894"/>
              <a:gd name="connsiteY23" fmla="*/ 755492 h 1176911"/>
              <a:gd name="connsiteX24" fmla="*/ 23854 w 860894"/>
              <a:gd name="connsiteY24" fmla="*/ 827053 h 1176911"/>
              <a:gd name="connsiteX25" fmla="*/ 15903 w 860894"/>
              <a:gd name="connsiteY25" fmla="*/ 850907 h 1176911"/>
              <a:gd name="connsiteX26" fmla="*/ 7951 w 860894"/>
              <a:gd name="connsiteY26" fmla="*/ 874761 h 1176911"/>
              <a:gd name="connsiteX27" fmla="*/ 0 w 860894"/>
              <a:gd name="connsiteY27" fmla="*/ 906566 h 1176911"/>
              <a:gd name="connsiteX28" fmla="*/ 23854 w 860894"/>
              <a:gd name="connsiteY28" fmla="*/ 1089446 h 1176911"/>
              <a:gd name="connsiteX29" fmla="*/ 55659 w 860894"/>
              <a:gd name="connsiteY29" fmla="*/ 1137154 h 1176911"/>
              <a:gd name="connsiteX30" fmla="*/ 71562 w 860894"/>
              <a:gd name="connsiteY30" fmla="*/ 1161008 h 1176911"/>
              <a:gd name="connsiteX31" fmla="*/ 119270 w 860894"/>
              <a:gd name="connsiteY31" fmla="*/ 1176911 h 1176911"/>
              <a:gd name="connsiteX32" fmla="*/ 166977 w 860894"/>
              <a:gd name="connsiteY32" fmla="*/ 1168959 h 1176911"/>
              <a:gd name="connsiteX33" fmla="*/ 182880 w 860894"/>
              <a:gd name="connsiteY33" fmla="*/ 1145106 h 1176911"/>
              <a:gd name="connsiteX34" fmla="*/ 230588 w 860894"/>
              <a:gd name="connsiteY34" fmla="*/ 1129203 h 1176911"/>
              <a:gd name="connsiteX35" fmla="*/ 254442 w 860894"/>
              <a:gd name="connsiteY35" fmla="*/ 1121252 h 1176911"/>
              <a:gd name="connsiteX36" fmla="*/ 318052 w 860894"/>
              <a:gd name="connsiteY36" fmla="*/ 1065592 h 1176911"/>
              <a:gd name="connsiteX37" fmla="*/ 341906 w 860894"/>
              <a:gd name="connsiteY37" fmla="*/ 1049690 h 1176911"/>
              <a:gd name="connsiteX38" fmla="*/ 357809 w 860894"/>
              <a:gd name="connsiteY38" fmla="*/ 1025836 h 1176911"/>
              <a:gd name="connsiteX39" fmla="*/ 405517 w 860894"/>
              <a:gd name="connsiteY39" fmla="*/ 986079 h 1176911"/>
              <a:gd name="connsiteX40" fmla="*/ 437322 w 860894"/>
              <a:gd name="connsiteY40" fmla="*/ 938372 h 1176911"/>
              <a:gd name="connsiteX41" fmla="*/ 469127 w 860894"/>
              <a:gd name="connsiteY41" fmla="*/ 890664 h 1176911"/>
              <a:gd name="connsiteX42" fmla="*/ 485030 w 860894"/>
              <a:gd name="connsiteY42" fmla="*/ 866810 h 1176911"/>
              <a:gd name="connsiteX43" fmla="*/ 508883 w 860894"/>
              <a:gd name="connsiteY43" fmla="*/ 819102 h 1176911"/>
              <a:gd name="connsiteX44" fmla="*/ 540689 w 860894"/>
              <a:gd name="connsiteY44" fmla="*/ 771394 h 1176911"/>
              <a:gd name="connsiteX45" fmla="*/ 564543 w 860894"/>
              <a:gd name="connsiteY45" fmla="*/ 699832 h 1176911"/>
              <a:gd name="connsiteX46" fmla="*/ 572494 w 860894"/>
              <a:gd name="connsiteY46" fmla="*/ 675979 h 1176911"/>
              <a:gd name="connsiteX47" fmla="*/ 604299 w 860894"/>
              <a:gd name="connsiteY47" fmla="*/ 628271 h 1176911"/>
              <a:gd name="connsiteX48" fmla="*/ 644056 w 860894"/>
              <a:gd name="connsiteY48" fmla="*/ 556709 h 1176911"/>
              <a:gd name="connsiteX49" fmla="*/ 659958 w 860894"/>
              <a:gd name="connsiteY49" fmla="*/ 532855 h 1176911"/>
              <a:gd name="connsiteX50" fmla="*/ 683812 w 860894"/>
              <a:gd name="connsiteY50" fmla="*/ 516952 h 1176911"/>
              <a:gd name="connsiteX51" fmla="*/ 707666 w 860894"/>
              <a:gd name="connsiteY51" fmla="*/ 469245 h 1176911"/>
              <a:gd name="connsiteX52" fmla="*/ 731520 w 860894"/>
              <a:gd name="connsiteY52" fmla="*/ 453342 h 1176911"/>
              <a:gd name="connsiteX53" fmla="*/ 747423 w 860894"/>
              <a:gd name="connsiteY53" fmla="*/ 429488 h 1176911"/>
              <a:gd name="connsiteX54" fmla="*/ 771277 w 860894"/>
              <a:gd name="connsiteY54" fmla="*/ 413586 h 1176911"/>
              <a:gd name="connsiteX55" fmla="*/ 803082 w 860894"/>
              <a:gd name="connsiteY55" fmla="*/ 365878 h 1176911"/>
              <a:gd name="connsiteX56" fmla="*/ 818984 w 860894"/>
              <a:gd name="connsiteY56" fmla="*/ 342024 h 1176911"/>
              <a:gd name="connsiteX57" fmla="*/ 842838 w 860894"/>
              <a:gd name="connsiteY57" fmla="*/ 270462 h 1176911"/>
              <a:gd name="connsiteX58" fmla="*/ 850790 w 860894"/>
              <a:gd name="connsiteY58" fmla="*/ 246608 h 1176911"/>
              <a:gd name="connsiteX59" fmla="*/ 850790 w 860894"/>
              <a:gd name="connsiteY59" fmla="*/ 39874 h 1176911"/>
              <a:gd name="connsiteX60" fmla="*/ 834887 w 860894"/>
              <a:gd name="connsiteY60" fmla="*/ 16020 h 1176911"/>
              <a:gd name="connsiteX61" fmla="*/ 803082 w 860894"/>
              <a:gd name="connsiteY61" fmla="*/ 8069 h 1176911"/>
              <a:gd name="connsiteX62" fmla="*/ 779228 w 860894"/>
              <a:gd name="connsiteY62" fmla="*/ 118 h 1176911"/>
              <a:gd name="connsiteX63" fmla="*/ 755374 w 860894"/>
              <a:gd name="connsiteY63" fmla="*/ 118 h 1176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60894" h="1176911">
                <a:moveTo>
                  <a:pt x="755374" y="118"/>
                </a:moveTo>
                <a:cubicBezTo>
                  <a:pt x="744772" y="1443"/>
                  <a:pt x="727920" y="2477"/>
                  <a:pt x="715617" y="8069"/>
                </a:cubicBezTo>
                <a:cubicBezTo>
                  <a:pt x="698218" y="15978"/>
                  <a:pt x="667910" y="39874"/>
                  <a:pt x="667910" y="39874"/>
                </a:cubicBezTo>
                <a:cubicBezTo>
                  <a:pt x="662609" y="47825"/>
                  <a:pt x="659469" y="57758"/>
                  <a:pt x="652007" y="63728"/>
                </a:cubicBezTo>
                <a:cubicBezTo>
                  <a:pt x="645462" y="68964"/>
                  <a:pt x="634080" y="65752"/>
                  <a:pt x="628153" y="71679"/>
                </a:cubicBezTo>
                <a:cubicBezTo>
                  <a:pt x="585744" y="114088"/>
                  <a:pt x="659961" y="82279"/>
                  <a:pt x="596348" y="103485"/>
                </a:cubicBezTo>
                <a:cubicBezTo>
                  <a:pt x="550770" y="171850"/>
                  <a:pt x="611460" y="91395"/>
                  <a:pt x="556591" y="135290"/>
                </a:cubicBezTo>
                <a:cubicBezTo>
                  <a:pt x="549129" y="141260"/>
                  <a:pt x="547881" y="152851"/>
                  <a:pt x="540689" y="159144"/>
                </a:cubicBezTo>
                <a:cubicBezTo>
                  <a:pt x="526305" y="171730"/>
                  <a:pt x="492981" y="190949"/>
                  <a:pt x="492981" y="190949"/>
                </a:cubicBezTo>
                <a:cubicBezTo>
                  <a:pt x="455875" y="246608"/>
                  <a:pt x="477079" y="228056"/>
                  <a:pt x="437322" y="254559"/>
                </a:cubicBezTo>
                <a:cubicBezTo>
                  <a:pt x="400216" y="310218"/>
                  <a:pt x="421420" y="291665"/>
                  <a:pt x="381663" y="318170"/>
                </a:cubicBezTo>
                <a:cubicBezTo>
                  <a:pt x="363755" y="371891"/>
                  <a:pt x="388591" y="313659"/>
                  <a:pt x="349857" y="357926"/>
                </a:cubicBezTo>
                <a:cubicBezTo>
                  <a:pt x="337271" y="372310"/>
                  <a:pt x="328654" y="389731"/>
                  <a:pt x="318052" y="405634"/>
                </a:cubicBezTo>
                <a:cubicBezTo>
                  <a:pt x="312751" y="413585"/>
                  <a:pt x="310101" y="424187"/>
                  <a:pt x="302150" y="429488"/>
                </a:cubicBezTo>
                <a:lnTo>
                  <a:pt x="278296" y="445391"/>
                </a:lnTo>
                <a:cubicBezTo>
                  <a:pt x="272995" y="453342"/>
                  <a:pt x="269150" y="462488"/>
                  <a:pt x="262393" y="469245"/>
                </a:cubicBezTo>
                <a:cubicBezTo>
                  <a:pt x="255636" y="476002"/>
                  <a:pt x="244509" y="477685"/>
                  <a:pt x="238539" y="485147"/>
                </a:cubicBezTo>
                <a:cubicBezTo>
                  <a:pt x="194644" y="540016"/>
                  <a:pt x="275099" y="479326"/>
                  <a:pt x="206734" y="524904"/>
                </a:cubicBezTo>
                <a:lnTo>
                  <a:pt x="174929" y="572612"/>
                </a:lnTo>
                <a:cubicBezTo>
                  <a:pt x="169628" y="580563"/>
                  <a:pt x="166977" y="591165"/>
                  <a:pt x="159026" y="596466"/>
                </a:cubicBezTo>
                <a:lnTo>
                  <a:pt x="135172" y="612368"/>
                </a:lnTo>
                <a:cubicBezTo>
                  <a:pt x="132522" y="620319"/>
                  <a:pt x="131291" y="628895"/>
                  <a:pt x="127221" y="636222"/>
                </a:cubicBezTo>
                <a:cubicBezTo>
                  <a:pt x="127215" y="636232"/>
                  <a:pt x="87468" y="695852"/>
                  <a:pt x="79513" y="707784"/>
                </a:cubicBezTo>
                <a:lnTo>
                  <a:pt x="47708" y="755492"/>
                </a:lnTo>
                <a:lnTo>
                  <a:pt x="23854" y="827053"/>
                </a:lnTo>
                <a:lnTo>
                  <a:pt x="15903" y="850907"/>
                </a:lnTo>
                <a:cubicBezTo>
                  <a:pt x="13252" y="858858"/>
                  <a:pt x="9984" y="866630"/>
                  <a:pt x="7951" y="874761"/>
                </a:cubicBezTo>
                <a:lnTo>
                  <a:pt x="0" y="906566"/>
                </a:lnTo>
                <a:cubicBezTo>
                  <a:pt x="1073" y="924809"/>
                  <a:pt x="-3403" y="1048560"/>
                  <a:pt x="23854" y="1089446"/>
                </a:cubicBezTo>
                <a:lnTo>
                  <a:pt x="55659" y="1137154"/>
                </a:lnTo>
                <a:cubicBezTo>
                  <a:pt x="60960" y="1145105"/>
                  <a:pt x="62496" y="1157986"/>
                  <a:pt x="71562" y="1161008"/>
                </a:cubicBezTo>
                <a:lnTo>
                  <a:pt x="119270" y="1176911"/>
                </a:lnTo>
                <a:cubicBezTo>
                  <a:pt x="135172" y="1174260"/>
                  <a:pt x="152557" y="1176169"/>
                  <a:pt x="166977" y="1168959"/>
                </a:cubicBezTo>
                <a:cubicBezTo>
                  <a:pt x="175524" y="1164685"/>
                  <a:pt x="174776" y="1150171"/>
                  <a:pt x="182880" y="1145106"/>
                </a:cubicBezTo>
                <a:cubicBezTo>
                  <a:pt x="197095" y="1136222"/>
                  <a:pt x="214685" y="1134504"/>
                  <a:pt x="230588" y="1129203"/>
                </a:cubicBezTo>
                <a:lnTo>
                  <a:pt x="254442" y="1121252"/>
                </a:lnTo>
                <a:cubicBezTo>
                  <a:pt x="280945" y="1081496"/>
                  <a:pt x="262394" y="1102697"/>
                  <a:pt x="318052" y="1065592"/>
                </a:cubicBezTo>
                <a:lnTo>
                  <a:pt x="341906" y="1049690"/>
                </a:lnTo>
                <a:cubicBezTo>
                  <a:pt x="347207" y="1041739"/>
                  <a:pt x="351052" y="1032593"/>
                  <a:pt x="357809" y="1025836"/>
                </a:cubicBezTo>
                <a:cubicBezTo>
                  <a:pt x="403749" y="979896"/>
                  <a:pt x="359926" y="1044695"/>
                  <a:pt x="405517" y="986079"/>
                </a:cubicBezTo>
                <a:cubicBezTo>
                  <a:pt x="417251" y="970993"/>
                  <a:pt x="426720" y="954274"/>
                  <a:pt x="437322" y="938372"/>
                </a:cubicBezTo>
                <a:lnTo>
                  <a:pt x="469127" y="890664"/>
                </a:lnTo>
                <a:lnTo>
                  <a:pt x="485030" y="866810"/>
                </a:lnTo>
                <a:cubicBezTo>
                  <a:pt x="505013" y="806859"/>
                  <a:pt x="478059" y="880750"/>
                  <a:pt x="508883" y="819102"/>
                </a:cubicBezTo>
                <a:cubicBezTo>
                  <a:pt x="531897" y="773075"/>
                  <a:pt x="495473" y="816610"/>
                  <a:pt x="540689" y="771394"/>
                </a:cubicBezTo>
                <a:lnTo>
                  <a:pt x="564543" y="699832"/>
                </a:lnTo>
                <a:cubicBezTo>
                  <a:pt x="567193" y="691881"/>
                  <a:pt x="567845" y="682953"/>
                  <a:pt x="572494" y="675979"/>
                </a:cubicBezTo>
                <a:cubicBezTo>
                  <a:pt x="583096" y="660076"/>
                  <a:pt x="598255" y="646403"/>
                  <a:pt x="604299" y="628271"/>
                </a:cubicBezTo>
                <a:cubicBezTo>
                  <a:pt x="618294" y="586284"/>
                  <a:pt x="607600" y="611393"/>
                  <a:pt x="644056" y="556709"/>
                </a:cubicBezTo>
                <a:cubicBezTo>
                  <a:pt x="649357" y="548758"/>
                  <a:pt x="652007" y="538156"/>
                  <a:pt x="659958" y="532855"/>
                </a:cubicBezTo>
                <a:lnTo>
                  <a:pt x="683812" y="516952"/>
                </a:lnTo>
                <a:cubicBezTo>
                  <a:pt x="690279" y="497551"/>
                  <a:pt x="692252" y="484659"/>
                  <a:pt x="707666" y="469245"/>
                </a:cubicBezTo>
                <a:cubicBezTo>
                  <a:pt x="714423" y="462488"/>
                  <a:pt x="723569" y="458643"/>
                  <a:pt x="731520" y="453342"/>
                </a:cubicBezTo>
                <a:cubicBezTo>
                  <a:pt x="736821" y="445391"/>
                  <a:pt x="740666" y="436245"/>
                  <a:pt x="747423" y="429488"/>
                </a:cubicBezTo>
                <a:cubicBezTo>
                  <a:pt x="754180" y="422731"/>
                  <a:pt x="764984" y="420778"/>
                  <a:pt x="771277" y="413586"/>
                </a:cubicBezTo>
                <a:cubicBezTo>
                  <a:pt x="783863" y="399202"/>
                  <a:pt x="792480" y="381781"/>
                  <a:pt x="803082" y="365878"/>
                </a:cubicBezTo>
                <a:cubicBezTo>
                  <a:pt x="808383" y="357927"/>
                  <a:pt x="815962" y="351090"/>
                  <a:pt x="818984" y="342024"/>
                </a:cubicBezTo>
                <a:lnTo>
                  <a:pt x="842838" y="270462"/>
                </a:lnTo>
                <a:lnTo>
                  <a:pt x="850790" y="246608"/>
                </a:lnTo>
                <a:cubicBezTo>
                  <a:pt x="861671" y="159557"/>
                  <a:pt x="866627" y="150730"/>
                  <a:pt x="850790" y="39874"/>
                </a:cubicBezTo>
                <a:cubicBezTo>
                  <a:pt x="849439" y="30414"/>
                  <a:pt x="842838" y="21321"/>
                  <a:pt x="834887" y="16020"/>
                </a:cubicBezTo>
                <a:cubicBezTo>
                  <a:pt x="825794" y="9958"/>
                  <a:pt x="813589" y="11071"/>
                  <a:pt x="803082" y="8069"/>
                </a:cubicBezTo>
                <a:cubicBezTo>
                  <a:pt x="795023" y="5767"/>
                  <a:pt x="787179" y="2768"/>
                  <a:pt x="779228" y="118"/>
                </a:cubicBezTo>
                <a:cubicBezTo>
                  <a:pt x="733660" y="9231"/>
                  <a:pt x="765976" y="-1207"/>
                  <a:pt x="755374" y="118"/>
                </a:cubicBezTo>
                <a:close/>
              </a:path>
            </a:pathLst>
          </a:custGeom>
          <a:solidFill>
            <a:srgbClr val="92D050">
              <a:alpha val="54000"/>
            </a:srgb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2" name="Forme libre 1821"/>
          <p:cNvSpPr/>
          <p:nvPr/>
        </p:nvSpPr>
        <p:spPr>
          <a:xfrm>
            <a:off x="461176" y="2480807"/>
            <a:ext cx="1113183" cy="1041621"/>
          </a:xfrm>
          <a:custGeom>
            <a:avLst/>
            <a:gdLst>
              <a:gd name="connsiteX0" fmla="*/ 0 w 1113183"/>
              <a:gd name="connsiteY0" fmla="*/ 0 h 1041621"/>
              <a:gd name="connsiteX1" fmla="*/ 63610 w 1113183"/>
              <a:gd name="connsiteY1" fmla="*/ 15903 h 1041621"/>
              <a:gd name="connsiteX2" fmla="*/ 79513 w 1113183"/>
              <a:gd name="connsiteY2" fmla="*/ 39757 h 1041621"/>
              <a:gd name="connsiteX3" fmla="*/ 87464 w 1113183"/>
              <a:gd name="connsiteY3" fmla="*/ 119270 h 1041621"/>
              <a:gd name="connsiteX4" fmla="*/ 119270 w 1113183"/>
              <a:gd name="connsiteY4" fmla="*/ 166978 h 1041621"/>
              <a:gd name="connsiteX5" fmla="*/ 198783 w 1113183"/>
              <a:gd name="connsiteY5" fmla="*/ 190832 h 1041621"/>
              <a:gd name="connsiteX6" fmla="*/ 230588 w 1113183"/>
              <a:gd name="connsiteY6" fmla="*/ 262393 h 1041621"/>
              <a:gd name="connsiteX7" fmla="*/ 238539 w 1113183"/>
              <a:gd name="connsiteY7" fmla="*/ 286247 h 1041621"/>
              <a:gd name="connsiteX8" fmla="*/ 246490 w 1113183"/>
              <a:gd name="connsiteY8" fmla="*/ 310101 h 1041621"/>
              <a:gd name="connsiteX9" fmla="*/ 262393 w 1113183"/>
              <a:gd name="connsiteY9" fmla="*/ 333955 h 1041621"/>
              <a:gd name="connsiteX10" fmla="*/ 286247 w 1113183"/>
              <a:gd name="connsiteY10" fmla="*/ 381663 h 1041621"/>
              <a:gd name="connsiteX11" fmla="*/ 310101 w 1113183"/>
              <a:gd name="connsiteY11" fmla="*/ 397565 h 1041621"/>
              <a:gd name="connsiteX12" fmla="*/ 326003 w 1113183"/>
              <a:gd name="connsiteY12" fmla="*/ 421419 h 1041621"/>
              <a:gd name="connsiteX13" fmla="*/ 381663 w 1113183"/>
              <a:gd name="connsiteY13" fmla="*/ 437322 h 1041621"/>
              <a:gd name="connsiteX14" fmla="*/ 405516 w 1113183"/>
              <a:gd name="connsiteY14" fmla="*/ 453225 h 1041621"/>
              <a:gd name="connsiteX15" fmla="*/ 437322 w 1113183"/>
              <a:gd name="connsiteY15" fmla="*/ 500932 h 1041621"/>
              <a:gd name="connsiteX16" fmla="*/ 469127 w 1113183"/>
              <a:gd name="connsiteY16" fmla="*/ 572494 h 1041621"/>
              <a:gd name="connsiteX17" fmla="*/ 485030 w 1113183"/>
              <a:gd name="connsiteY17" fmla="*/ 620202 h 1041621"/>
              <a:gd name="connsiteX18" fmla="*/ 492981 w 1113183"/>
              <a:gd name="connsiteY18" fmla="*/ 659959 h 1041621"/>
              <a:gd name="connsiteX19" fmla="*/ 508883 w 1113183"/>
              <a:gd name="connsiteY19" fmla="*/ 707666 h 1041621"/>
              <a:gd name="connsiteX20" fmla="*/ 532737 w 1113183"/>
              <a:gd name="connsiteY20" fmla="*/ 723569 h 1041621"/>
              <a:gd name="connsiteX21" fmla="*/ 564543 w 1113183"/>
              <a:gd name="connsiteY21" fmla="*/ 763325 h 1041621"/>
              <a:gd name="connsiteX22" fmla="*/ 596348 w 1113183"/>
              <a:gd name="connsiteY22" fmla="*/ 811033 h 1041621"/>
              <a:gd name="connsiteX23" fmla="*/ 644056 w 1113183"/>
              <a:gd name="connsiteY23" fmla="*/ 826936 h 1041621"/>
              <a:gd name="connsiteX24" fmla="*/ 747423 w 1113183"/>
              <a:gd name="connsiteY24" fmla="*/ 850790 h 1041621"/>
              <a:gd name="connsiteX25" fmla="*/ 763325 w 1113183"/>
              <a:gd name="connsiteY25" fmla="*/ 874644 h 1041621"/>
              <a:gd name="connsiteX26" fmla="*/ 787179 w 1113183"/>
              <a:gd name="connsiteY26" fmla="*/ 882595 h 1041621"/>
              <a:gd name="connsiteX27" fmla="*/ 842838 w 1113183"/>
              <a:gd name="connsiteY27" fmla="*/ 946205 h 1041621"/>
              <a:gd name="connsiteX28" fmla="*/ 898497 w 1113183"/>
              <a:gd name="connsiteY28" fmla="*/ 1009816 h 1041621"/>
              <a:gd name="connsiteX29" fmla="*/ 946205 w 1113183"/>
              <a:gd name="connsiteY29" fmla="*/ 1025719 h 1041621"/>
              <a:gd name="connsiteX30" fmla="*/ 970059 w 1113183"/>
              <a:gd name="connsiteY30" fmla="*/ 1033670 h 1041621"/>
              <a:gd name="connsiteX31" fmla="*/ 993913 w 1113183"/>
              <a:gd name="connsiteY31" fmla="*/ 1041621 h 1041621"/>
              <a:gd name="connsiteX32" fmla="*/ 1033670 w 1113183"/>
              <a:gd name="connsiteY32" fmla="*/ 1033670 h 1041621"/>
              <a:gd name="connsiteX33" fmla="*/ 1057523 w 1113183"/>
              <a:gd name="connsiteY33" fmla="*/ 1025719 h 1041621"/>
              <a:gd name="connsiteX34" fmla="*/ 1065475 w 1113183"/>
              <a:gd name="connsiteY34" fmla="*/ 1001865 h 1041621"/>
              <a:gd name="connsiteX35" fmla="*/ 1089329 w 1113183"/>
              <a:gd name="connsiteY35" fmla="*/ 985962 h 1041621"/>
              <a:gd name="connsiteX36" fmla="*/ 1113183 w 1113183"/>
              <a:gd name="connsiteY36" fmla="*/ 954157 h 104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13183" h="1041621">
                <a:moveTo>
                  <a:pt x="0" y="0"/>
                </a:moveTo>
                <a:cubicBezTo>
                  <a:pt x="1977" y="395"/>
                  <a:pt x="55462" y="9384"/>
                  <a:pt x="63610" y="15903"/>
                </a:cubicBezTo>
                <a:cubicBezTo>
                  <a:pt x="71072" y="21873"/>
                  <a:pt x="74212" y="31806"/>
                  <a:pt x="79513" y="39757"/>
                </a:cubicBezTo>
                <a:cubicBezTo>
                  <a:pt x="82163" y="66261"/>
                  <a:pt x="79519" y="93846"/>
                  <a:pt x="87464" y="119270"/>
                </a:cubicBezTo>
                <a:cubicBezTo>
                  <a:pt x="93165" y="137513"/>
                  <a:pt x="101138" y="160934"/>
                  <a:pt x="119270" y="166978"/>
                </a:cubicBezTo>
                <a:cubicBezTo>
                  <a:pt x="177345" y="186336"/>
                  <a:pt x="150715" y="178814"/>
                  <a:pt x="198783" y="190832"/>
                </a:cubicBezTo>
                <a:cubicBezTo>
                  <a:pt x="223983" y="228632"/>
                  <a:pt x="211664" y="205621"/>
                  <a:pt x="230588" y="262393"/>
                </a:cubicBezTo>
                <a:lnTo>
                  <a:pt x="238539" y="286247"/>
                </a:lnTo>
                <a:cubicBezTo>
                  <a:pt x="241189" y="294198"/>
                  <a:pt x="241841" y="303127"/>
                  <a:pt x="246490" y="310101"/>
                </a:cubicBezTo>
                <a:lnTo>
                  <a:pt x="262393" y="333955"/>
                </a:lnTo>
                <a:cubicBezTo>
                  <a:pt x="268860" y="353357"/>
                  <a:pt x="270832" y="366249"/>
                  <a:pt x="286247" y="381663"/>
                </a:cubicBezTo>
                <a:cubicBezTo>
                  <a:pt x="293004" y="388420"/>
                  <a:pt x="302150" y="392264"/>
                  <a:pt x="310101" y="397565"/>
                </a:cubicBezTo>
                <a:cubicBezTo>
                  <a:pt x="315402" y="405516"/>
                  <a:pt x="318541" y="415449"/>
                  <a:pt x="326003" y="421419"/>
                </a:cubicBezTo>
                <a:cubicBezTo>
                  <a:pt x="331190" y="425569"/>
                  <a:pt x="379582" y="436802"/>
                  <a:pt x="381663" y="437322"/>
                </a:cubicBezTo>
                <a:cubicBezTo>
                  <a:pt x="389614" y="442623"/>
                  <a:pt x="399223" y="446033"/>
                  <a:pt x="405516" y="453225"/>
                </a:cubicBezTo>
                <a:cubicBezTo>
                  <a:pt x="418102" y="467609"/>
                  <a:pt x="437322" y="500932"/>
                  <a:pt x="437322" y="500932"/>
                </a:cubicBezTo>
                <a:cubicBezTo>
                  <a:pt x="456246" y="557706"/>
                  <a:pt x="443926" y="534693"/>
                  <a:pt x="469127" y="572494"/>
                </a:cubicBezTo>
                <a:cubicBezTo>
                  <a:pt x="474428" y="588397"/>
                  <a:pt x="481743" y="603765"/>
                  <a:pt x="485030" y="620202"/>
                </a:cubicBezTo>
                <a:cubicBezTo>
                  <a:pt x="487680" y="633454"/>
                  <a:pt x="489425" y="646920"/>
                  <a:pt x="492981" y="659959"/>
                </a:cubicBezTo>
                <a:cubicBezTo>
                  <a:pt x="497391" y="676131"/>
                  <a:pt x="494936" y="698368"/>
                  <a:pt x="508883" y="707666"/>
                </a:cubicBezTo>
                <a:lnTo>
                  <a:pt x="532737" y="723569"/>
                </a:lnTo>
                <a:cubicBezTo>
                  <a:pt x="550645" y="777290"/>
                  <a:pt x="525809" y="719058"/>
                  <a:pt x="564543" y="763325"/>
                </a:cubicBezTo>
                <a:cubicBezTo>
                  <a:pt x="577129" y="777709"/>
                  <a:pt x="578216" y="804989"/>
                  <a:pt x="596348" y="811033"/>
                </a:cubicBezTo>
                <a:lnTo>
                  <a:pt x="644056" y="826936"/>
                </a:lnTo>
                <a:cubicBezTo>
                  <a:pt x="712429" y="872519"/>
                  <a:pt x="596087" y="800345"/>
                  <a:pt x="747423" y="850790"/>
                </a:cubicBezTo>
                <a:cubicBezTo>
                  <a:pt x="756489" y="853812"/>
                  <a:pt x="755863" y="868674"/>
                  <a:pt x="763325" y="874644"/>
                </a:cubicBezTo>
                <a:cubicBezTo>
                  <a:pt x="769870" y="879880"/>
                  <a:pt x="779228" y="879945"/>
                  <a:pt x="787179" y="882595"/>
                </a:cubicBezTo>
                <a:cubicBezTo>
                  <a:pt x="824285" y="938254"/>
                  <a:pt x="803081" y="919702"/>
                  <a:pt x="842838" y="946205"/>
                </a:cubicBezTo>
                <a:cubicBezTo>
                  <a:pt x="863204" y="976755"/>
                  <a:pt x="867110" y="995866"/>
                  <a:pt x="898497" y="1009816"/>
                </a:cubicBezTo>
                <a:cubicBezTo>
                  <a:pt x="913815" y="1016624"/>
                  <a:pt x="930302" y="1020418"/>
                  <a:pt x="946205" y="1025719"/>
                </a:cubicBezTo>
                <a:lnTo>
                  <a:pt x="970059" y="1033670"/>
                </a:lnTo>
                <a:lnTo>
                  <a:pt x="993913" y="1041621"/>
                </a:lnTo>
                <a:cubicBezTo>
                  <a:pt x="1007165" y="1038971"/>
                  <a:pt x="1020559" y="1036948"/>
                  <a:pt x="1033670" y="1033670"/>
                </a:cubicBezTo>
                <a:cubicBezTo>
                  <a:pt x="1041801" y="1031637"/>
                  <a:pt x="1051597" y="1031645"/>
                  <a:pt x="1057523" y="1025719"/>
                </a:cubicBezTo>
                <a:cubicBezTo>
                  <a:pt x="1063450" y="1019792"/>
                  <a:pt x="1060239" y="1008410"/>
                  <a:pt x="1065475" y="1001865"/>
                </a:cubicBezTo>
                <a:cubicBezTo>
                  <a:pt x="1071445" y="994403"/>
                  <a:pt x="1081378" y="991263"/>
                  <a:pt x="1089329" y="985962"/>
                </a:cubicBezTo>
                <a:cubicBezTo>
                  <a:pt x="1107310" y="958989"/>
                  <a:pt x="1098473" y="968865"/>
                  <a:pt x="1113183" y="954157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3" name="Forme libre 1822"/>
          <p:cNvSpPr/>
          <p:nvPr/>
        </p:nvSpPr>
        <p:spPr>
          <a:xfrm>
            <a:off x="2668255" y="1852654"/>
            <a:ext cx="623588" cy="1012297"/>
          </a:xfrm>
          <a:custGeom>
            <a:avLst/>
            <a:gdLst>
              <a:gd name="connsiteX0" fmla="*/ 19286 w 623588"/>
              <a:gd name="connsiteY0" fmla="*/ 238539 h 1012297"/>
              <a:gd name="connsiteX1" fmla="*/ 19286 w 623588"/>
              <a:gd name="connsiteY1" fmla="*/ 127221 h 1012297"/>
              <a:gd name="connsiteX2" fmla="*/ 3383 w 623588"/>
              <a:gd name="connsiteY2" fmla="*/ 103367 h 1012297"/>
              <a:gd name="connsiteX3" fmla="*/ 11335 w 623588"/>
              <a:gd name="connsiteY3" fmla="*/ 15903 h 1012297"/>
              <a:gd name="connsiteX4" fmla="*/ 106750 w 623588"/>
              <a:gd name="connsiteY4" fmla="*/ 7951 h 1012297"/>
              <a:gd name="connsiteX5" fmla="*/ 162409 w 623588"/>
              <a:gd name="connsiteY5" fmla="*/ 0 h 1012297"/>
              <a:gd name="connsiteX6" fmla="*/ 233971 w 623588"/>
              <a:gd name="connsiteY6" fmla="*/ 15903 h 1012297"/>
              <a:gd name="connsiteX7" fmla="*/ 273728 w 623588"/>
              <a:gd name="connsiteY7" fmla="*/ 47708 h 1012297"/>
              <a:gd name="connsiteX8" fmla="*/ 281679 w 623588"/>
              <a:gd name="connsiteY8" fmla="*/ 71562 h 1012297"/>
              <a:gd name="connsiteX9" fmla="*/ 305533 w 623588"/>
              <a:gd name="connsiteY9" fmla="*/ 119269 h 1012297"/>
              <a:gd name="connsiteX10" fmla="*/ 297582 w 623588"/>
              <a:gd name="connsiteY10" fmla="*/ 230588 h 1012297"/>
              <a:gd name="connsiteX11" fmla="*/ 289630 w 623588"/>
              <a:gd name="connsiteY11" fmla="*/ 254442 h 1012297"/>
              <a:gd name="connsiteX12" fmla="*/ 265776 w 623588"/>
              <a:gd name="connsiteY12" fmla="*/ 270344 h 1012297"/>
              <a:gd name="connsiteX13" fmla="*/ 257825 w 623588"/>
              <a:gd name="connsiteY13" fmla="*/ 294198 h 1012297"/>
              <a:gd name="connsiteX14" fmla="*/ 265776 w 623588"/>
              <a:gd name="connsiteY14" fmla="*/ 333955 h 1012297"/>
              <a:gd name="connsiteX15" fmla="*/ 249874 w 623588"/>
              <a:gd name="connsiteY15" fmla="*/ 389614 h 1012297"/>
              <a:gd name="connsiteX16" fmla="*/ 226020 w 623588"/>
              <a:gd name="connsiteY16" fmla="*/ 405516 h 1012297"/>
              <a:gd name="connsiteX17" fmla="*/ 218068 w 623588"/>
              <a:gd name="connsiteY17" fmla="*/ 453224 h 1012297"/>
              <a:gd name="connsiteX18" fmla="*/ 66994 w 623588"/>
              <a:gd name="connsiteY18" fmla="*/ 485029 h 1012297"/>
              <a:gd name="connsiteX19" fmla="*/ 74945 w 623588"/>
              <a:gd name="connsiteY19" fmla="*/ 508883 h 1012297"/>
              <a:gd name="connsiteX20" fmla="*/ 98799 w 623588"/>
              <a:gd name="connsiteY20" fmla="*/ 524786 h 1012297"/>
              <a:gd name="connsiteX21" fmla="*/ 218068 w 623588"/>
              <a:gd name="connsiteY21" fmla="*/ 548640 h 1012297"/>
              <a:gd name="connsiteX22" fmla="*/ 265776 w 623588"/>
              <a:gd name="connsiteY22" fmla="*/ 572494 h 1012297"/>
              <a:gd name="connsiteX23" fmla="*/ 305533 w 623588"/>
              <a:gd name="connsiteY23" fmla="*/ 612250 h 1012297"/>
              <a:gd name="connsiteX24" fmla="*/ 321435 w 623588"/>
              <a:gd name="connsiteY24" fmla="*/ 636104 h 1012297"/>
              <a:gd name="connsiteX25" fmla="*/ 337338 w 623588"/>
              <a:gd name="connsiteY25" fmla="*/ 683812 h 1012297"/>
              <a:gd name="connsiteX26" fmla="*/ 385046 w 623588"/>
              <a:gd name="connsiteY26" fmla="*/ 699715 h 1012297"/>
              <a:gd name="connsiteX27" fmla="*/ 408900 w 623588"/>
              <a:gd name="connsiteY27" fmla="*/ 707666 h 1012297"/>
              <a:gd name="connsiteX28" fmla="*/ 416851 w 623588"/>
              <a:gd name="connsiteY28" fmla="*/ 731520 h 1012297"/>
              <a:gd name="connsiteX29" fmla="*/ 440705 w 623588"/>
              <a:gd name="connsiteY29" fmla="*/ 755374 h 1012297"/>
              <a:gd name="connsiteX30" fmla="*/ 520218 w 623588"/>
              <a:gd name="connsiteY30" fmla="*/ 795130 h 1012297"/>
              <a:gd name="connsiteX31" fmla="*/ 528169 w 623588"/>
              <a:gd name="connsiteY31" fmla="*/ 826936 h 1012297"/>
              <a:gd name="connsiteX32" fmla="*/ 552023 w 623588"/>
              <a:gd name="connsiteY32" fmla="*/ 890546 h 1012297"/>
              <a:gd name="connsiteX33" fmla="*/ 575877 w 623588"/>
              <a:gd name="connsiteY33" fmla="*/ 906449 h 1012297"/>
              <a:gd name="connsiteX34" fmla="*/ 583828 w 623588"/>
              <a:gd name="connsiteY34" fmla="*/ 930303 h 1012297"/>
              <a:gd name="connsiteX35" fmla="*/ 607682 w 623588"/>
              <a:gd name="connsiteY35" fmla="*/ 946205 h 1012297"/>
              <a:gd name="connsiteX36" fmla="*/ 623585 w 623588"/>
              <a:gd name="connsiteY36" fmla="*/ 1001864 h 101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23588" h="1012297">
                <a:moveTo>
                  <a:pt x="19286" y="238539"/>
                </a:moveTo>
                <a:cubicBezTo>
                  <a:pt x="27384" y="189948"/>
                  <a:pt x="33697" y="180063"/>
                  <a:pt x="19286" y="127221"/>
                </a:cubicBezTo>
                <a:cubicBezTo>
                  <a:pt x="16772" y="118001"/>
                  <a:pt x="8684" y="111318"/>
                  <a:pt x="3383" y="103367"/>
                </a:cubicBezTo>
                <a:cubicBezTo>
                  <a:pt x="6034" y="74212"/>
                  <a:pt x="-10176" y="35760"/>
                  <a:pt x="11335" y="15903"/>
                </a:cubicBezTo>
                <a:cubicBezTo>
                  <a:pt x="34786" y="-5745"/>
                  <a:pt x="75010" y="11292"/>
                  <a:pt x="106750" y="7951"/>
                </a:cubicBezTo>
                <a:cubicBezTo>
                  <a:pt x="125388" y="5989"/>
                  <a:pt x="143856" y="2650"/>
                  <a:pt x="162409" y="0"/>
                </a:cubicBezTo>
                <a:cubicBezTo>
                  <a:pt x="162902" y="82"/>
                  <a:pt x="223666" y="7660"/>
                  <a:pt x="233971" y="15903"/>
                </a:cubicBezTo>
                <a:cubicBezTo>
                  <a:pt x="285351" y="57007"/>
                  <a:pt x="213770" y="27720"/>
                  <a:pt x="273728" y="47708"/>
                </a:cubicBezTo>
                <a:cubicBezTo>
                  <a:pt x="276378" y="55659"/>
                  <a:pt x="277931" y="64065"/>
                  <a:pt x="281679" y="71562"/>
                </a:cubicBezTo>
                <a:cubicBezTo>
                  <a:pt x="312508" y="133219"/>
                  <a:pt x="285547" y="59312"/>
                  <a:pt x="305533" y="119269"/>
                </a:cubicBezTo>
                <a:cubicBezTo>
                  <a:pt x="302883" y="156375"/>
                  <a:pt x="301929" y="193642"/>
                  <a:pt x="297582" y="230588"/>
                </a:cubicBezTo>
                <a:cubicBezTo>
                  <a:pt x="296603" y="238912"/>
                  <a:pt x="294866" y="247897"/>
                  <a:pt x="289630" y="254442"/>
                </a:cubicBezTo>
                <a:cubicBezTo>
                  <a:pt x="283660" y="261904"/>
                  <a:pt x="273727" y="265043"/>
                  <a:pt x="265776" y="270344"/>
                </a:cubicBezTo>
                <a:cubicBezTo>
                  <a:pt x="263126" y="278295"/>
                  <a:pt x="257825" y="285817"/>
                  <a:pt x="257825" y="294198"/>
                </a:cubicBezTo>
                <a:cubicBezTo>
                  <a:pt x="257825" y="307713"/>
                  <a:pt x="265776" y="320440"/>
                  <a:pt x="265776" y="333955"/>
                </a:cubicBezTo>
                <a:cubicBezTo>
                  <a:pt x="265776" y="335383"/>
                  <a:pt x="253623" y="384927"/>
                  <a:pt x="249874" y="389614"/>
                </a:cubicBezTo>
                <a:cubicBezTo>
                  <a:pt x="243904" y="397076"/>
                  <a:pt x="233971" y="400215"/>
                  <a:pt x="226020" y="405516"/>
                </a:cubicBezTo>
                <a:cubicBezTo>
                  <a:pt x="223369" y="421419"/>
                  <a:pt x="233094" y="447381"/>
                  <a:pt x="218068" y="453224"/>
                </a:cubicBezTo>
                <a:cubicBezTo>
                  <a:pt x="30369" y="526219"/>
                  <a:pt x="117034" y="409969"/>
                  <a:pt x="66994" y="485029"/>
                </a:cubicBezTo>
                <a:cubicBezTo>
                  <a:pt x="69644" y="492980"/>
                  <a:pt x="69709" y="502338"/>
                  <a:pt x="74945" y="508883"/>
                </a:cubicBezTo>
                <a:cubicBezTo>
                  <a:pt x="80915" y="516345"/>
                  <a:pt x="90066" y="520905"/>
                  <a:pt x="98799" y="524786"/>
                </a:cubicBezTo>
                <a:cubicBezTo>
                  <a:pt x="145784" y="545669"/>
                  <a:pt x="163481" y="542575"/>
                  <a:pt x="218068" y="548640"/>
                </a:cubicBezTo>
                <a:cubicBezTo>
                  <a:pt x="237470" y="555107"/>
                  <a:pt x="250361" y="557079"/>
                  <a:pt x="265776" y="572494"/>
                </a:cubicBezTo>
                <a:cubicBezTo>
                  <a:pt x="318781" y="625499"/>
                  <a:pt x="241927" y="569848"/>
                  <a:pt x="305533" y="612250"/>
                </a:cubicBezTo>
                <a:cubicBezTo>
                  <a:pt x="310834" y="620201"/>
                  <a:pt x="317554" y="627371"/>
                  <a:pt x="321435" y="636104"/>
                </a:cubicBezTo>
                <a:cubicBezTo>
                  <a:pt x="328243" y="651422"/>
                  <a:pt x="321435" y="678511"/>
                  <a:pt x="337338" y="683812"/>
                </a:cubicBezTo>
                <a:lnTo>
                  <a:pt x="385046" y="699715"/>
                </a:lnTo>
                <a:lnTo>
                  <a:pt x="408900" y="707666"/>
                </a:lnTo>
                <a:cubicBezTo>
                  <a:pt x="411550" y="715617"/>
                  <a:pt x="412202" y="724546"/>
                  <a:pt x="416851" y="731520"/>
                </a:cubicBezTo>
                <a:cubicBezTo>
                  <a:pt x="423088" y="740876"/>
                  <a:pt x="431829" y="748470"/>
                  <a:pt x="440705" y="755374"/>
                </a:cubicBezTo>
                <a:cubicBezTo>
                  <a:pt x="485547" y="790251"/>
                  <a:pt x="476708" y="784253"/>
                  <a:pt x="520218" y="795130"/>
                </a:cubicBezTo>
                <a:cubicBezTo>
                  <a:pt x="522868" y="805732"/>
                  <a:pt x="525798" y="816268"/>
                  <a:pt x="528169" y="826936"/>
                </a:cubicBezTo>
                <a:cubicBezTo>
                  <a:pt x="534670" y="856191"/>
                  <a:pt x="530976" y="869498"/>
                  <a:pt x="552023" y="890546"/>
                </a:cubicBezTo>
                <a:cubicBezTo>
                  <a:pt x="558780" y="897303"/>
                  <a:pt x="567926" y="901148"/>
                  <a:pt x="575877" y="906449"/>
                </a:cubicBezTo>
                <a:cubicBezTo>
                  <a:pt x="578527" y="914400"/>
                  <a:pt x="578592" y="923758"/>
                  <a:pt x="583828" y="930303"/>
                </a:cubicBezTo>
                <a:cubicBezTo>
                  <a:pt x="589798" y="937765"/>
                  <a:pt x="603408" y="937658"/>
                  <a:pt x="607682" y="946205"/>
                </a:cubicBezTo>
                <a:cubicBezTo>
                  <a:pt x="624228" y="979296"/>
                  <a:pt x="623585" y="1035685"/>
                  <a:pt x="623585" y="100186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4" name="Forme libre 1823"/>
          <p:cNvSpPr/>
          <p:nvPr/>
        </p:nvSpPr>
        <p:spPr>
          <a:xfrm>
            <a:off x="4142630" y="5295569"/>
            <a:ext cx="357808" cy="246490"/>
          </a:xfrm>
          <a:custGeom>
            <a:avLst/>
            <a:gdLst>
              <a:gd name="connsiteX0" fmla="*/ 0 w 357808"/>
              <a:gd name="connsiteY0" fmla="*/ 15902 h 246490"/>
              <a:gd name="connsiteX1" fmla="*/ 39756 w 357808"/>
              <a:gd name="connsiteY1" fmla="*/ 7951 h 246490"/>
              <a:gd name="connsiteX2" fmla="*/ 63610 w 357808"/>
              <a:gd name="connsiteY2" fmla="*/ 0 h 246490"/>
              <a:gd name="connsiteX3" fmla="*/ 166977 w 357808"/>
              <a:gd name="connsiteY3" fmla="*/ 7951 h 246490"/>
              <a:gd name="connsiteX4" fmla="*/ 262393 w 357808"/>
              <a:gd name="connsiteY4" fmla="*/ 47708 h 246490"/>
              <a:gd name="connsiteX5" fmla="*/ 310100 w 357808"/>
              <a:gd name="connsiteY5" fmla="*/ 63610 h 246490"/>
              <a:gd name="connsiteX6" fmla="*/ 333954 w 357808"/>
              <a:gd name="connsiteY6" fmla="*/ 71561 h 246490"/>
              <a:gd name="connsiteX7" fmla="*/ 349857 w 357808"/>
              <a:gd name="connsiteY7" fmla="*/ 119269 h 246490"/>
              <a:gd name="connsiteX8" fmla="*/ 357808 w 357808"/>
              <a:gd name="connsiteY8" fmla="*/ 143123 h 246490"/>
              <a:gd name="connsiteX9" fmla="*/ 349857 w 357808"/>
              <a:gd name="connsiteY9" fmla="*/ 174928 h 246490"/>
              <a:gd name="connsiteX10" fmla="*/ 333954 w 357808"/>
              <a:gd name="connsiteY10" fmla="*/ 198782 h 246490"/>
              <a:gd name="connsiteX11" fmla="*/ 326003 w 357808"/>
              <a:gd name="connsiteY11" fmla="*/ 246490 h 246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7808" h="246490">
                <a:moveTo>
                  <a:pt x="0" y="15902"/>
                </a:moveTo>
                <a:cubicBezTo>
                  <a:pt x="13252" y="13252"/>
                  <a:pt x="26645" y="11229"/>
                  <a:pt x="39756" y="7951"/>
                </a:cubicBezTo>
                <a:cubicBezTo>
                  <a:pt x="47887" y="5918"/>
                  <a:pt x="55229" y="0"/>
                  <a:pt x="63610" y="0"/>
                </a:cubicBezTo>
                <a:cubicBezTo>
                  <a:pt x="98167" y="0"/>
                  <a:pt x="132521" y="5301"/>
                  <a:pt x="166977" y="7951"/>
                </a:cubicBezTo>
                <a:cubicBezTo>
                  <a:pt x="243879" y="59218"/>
                  <a:pt x="182522" y="27740"/>
                  <a:pt x="262393" y="47708"/>
                </a:cubicBezTo>
                <a:cubicBezTo>
                  <a:pt x="278655" y="51774"/>
                  <a:pt x="294198" y="58309"/>
                  <a:pt x="310100" y="63610"/>
                </a:cubicBezTo>
                <a:lnTo>
                  <a:pt x="333954" y="71561"/>
                </a:lnTo>
                <a:lnTo>
                  <a:pt x="349857" y="119269"/>
                </a:lnTo>
                <a:lnTo>
                  <a:pt x="357808" y="143123"/>
                </a:lnTo>
                <a:cubicBezTo>
                  <a:pt x="355158" y="153725"/>
                  <a:pt x="354162" y="164884"/>
                  <a:pt x="349857" y="174928"/>
                </a:cubicBezTo>
                <a:cubicBezTo>
                  <a:pt x="346093" y="183712"/>
                  <a:pt x="337718" y="189998"/>
                  <a:pt x="333954" y="198782"/>
                </a:cubicBezTo>
                <a:cubicBezTo>
                  <a:pt x="324717" y="220334"/>
                  <a:pt x="326003" y="227128"/>
                  <a:pt x="326003" y="24649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6" name="Forme libre 1825"/>
          <p:cNvSpPr/>
          <p:nvPr/>
        </p:nvSpPr>
        <p:spPr>
          <a:xfrm>
            <a:off x="4095135" y="3712941"/>
            <a:ext cx="730080" cy="653112"/>
          </a:xfrm>
          <a:custGeom>
            <a:avLst/>
            <a:gdLst>
              <a:gd name="connsiteX0" fmla="*/ 545691 w 730080"/>
              <a:gd name="connsiteY0" fmla="*/ 79853 h 653112"/>
              <a:gd name="connsiteX1" fmla="*/ 553065 w 730080"/>
              <a:gd name="connsiteY1" fmla="*/ 52814 h 653112"/>
              <a:gd name="connsiteX2" fmla="*/ 555523 w 730080"/>
              <a:gd name="connsiteY2" fmla="*/ 45440 h 653112"/>
              <a:gd name="connsiteX3" fmla="*/ 557981 w 730080"/>
              <a:gd name="connsiteY3" fmla="*/ 38065 h 653112"/>
              <a:gd name="connsiteX4" fmla="*/ 555523 w 730080"/>
              <a:gd name="connsiteY4" fmla="*/ 3653 h 653112"/>
              <a:gd name="connsiteX5" fmla="*/ 530942 w 730080"/>
              <a:gd name="connsiteY5" fmla="*/ 11027 h 653112"/>
              <a:gd name="connsiteX6" fmla="*/ 526026 w 730080"/>
              <a:gd name="connsiteY6" fmla="*/ 18401 h 653112"/>
              <a:gd name="connsiteX7" fmla="*/ 518652 w 730080"/>
              <a:gd name="connsiteY7" fmla="*/ 20859 h 653112"/>
              <a:gd name="connsiteX8" fmla="*/ 508820 w 730080"/>
              <a:gd name="connsiteY8" fmla="*/ 35607 h 653112"/>
              <a:gd name="connsiteX9" fmla="*/ 501446 w 730080"/>
              <a:gd name="connsiteY9" fmla="*/ 57730 h 653112"/>
              <a:gd name="connsiteX10" fmla="*/ 498988 w 730080"/>
              <a:gd name="connsiteY10" fmla="*/ 65104 h 653112"/>
              <a:gd name="connsiteX11" fmla="*/ 494071 w 730080"/>
              <a:gd name="connsiteY11" fmla="*/ 70020 h 653112"/>
              <a:gd name="connsiteX12" fmla="*/ 486697 w 730080"/>
              <a:gd name="connsiteY12" fmla="*/ 82311 h 653112"/>
              <a:gd name="connsiteX13" fmla="*/ 481781 w 730080"/>
              <a:gd name="connsiteY13" fmla="*/ 89685 h 653112"/>
              <a:gd name="connsiteX14" fmla="*/ 474407 w 730080"/>
              <a:gd name="connsiteY14" fmla="*/ 92143 h 653112"/>
              <a:gd name="connsiteX15" fmla="*/ 467033 w 730080"/>
              <a:gd name="connsiteY15" fmla="*/ 97059 h 653112"/>
              <a:gd name="connsiteX16" fmla="*/ 452284 w 730080"/>
              <a:gd name="connsiteY16" fmla="*/ 106891 h 653112"/>
              <a:gd name="connsiteX17" fmla="*/ 439994 w 730080"/>
              <a:gd name="connsiteY17" fmla="*/ 116724 h 653112"/>
              <a:gd name="connsiteX18" fmla="*/ 432620 w 730080"/>
              <a:gd name="connsiteY18" fmla="*/ 121640 h 653112"/>
              <a:gd name="connsiteX19" fmla="*/ 417871 w 730080"/>
              <a:gd name="connsiteY19" fmla="*/ 131472 h 653112"/>
              <a:gd name="connsiteX20" fmla="*/ 405581 w 730080"/>
              <a:gd name="connsiteY20" fmla="*/ 141304 h 653112"/>
              <a:gd name="connsiteX21" fmla="*/ 400665 w 730080"/>
              <a:gd name="connsiteY21" fmla="*/ 148678 h 653112"/>
              <a:gd name="connsiteX22" fmla="*/ 390833 w 730080"/>
              <a:gd name="connsiteY22" fmla="*/ 151136 h 653112"/>
              <a:gd name="connsiteX23" fmla="*/ 371168 w 730080"/>
              <a:gd name="connsiteY23" fmla="*/ 153594 h 653112"/>
              <a:gd name="connsiteX24" fmla="*/ 356420 w 730080"/>
              <a:gd name="connsiteY24" fmla="*/ 158511 h 653112"/>
              <a:gd name="connsiteX25" fmla="*/ 341671 w 730080"/>
              <a:gd name="connsiteY25" fmla="*/ 165885 h 653112"/>
              <a:gd name="connsiteX26" fmla="*/ 326923 w 730080"/>
              <a:gd name="connsiteY26" fmla="*/ 175717 h 653112"/>
              <a:gd name="connsiteX27" fmla="*/ 314633 w 730080"/>
              <a:gd name="connsiteY27" fmla="*/ 185549 h 653112"/>
              <a:gd name="connsiteX28" fmla="*/ 309717 w 730080"/>
              <a:gd name="connsiteY28" fmla="*/ 192924 h 653112"/>
              <a:gd name="connsiteX29" fmla="*/ 302342 w 730080"/>
              <a:gd name="connsiteY29" fmla="*/ 195382 h 653112"/>
              <a:gd name="connsiteX30" fmla="*/ 294968 w 730080"/>
              <a:gd name="connsiteY30" fmla="*/ 200298 h 653112"/>
              <a:gd name="connsiteX31" fmla="*/ 287594 w 730080"/>
              <a:gd name="connsiteY31" fmla="*/ 197840 h 653112"/>
              <a:gd name="connsiteX32" fmla="*/ 275304 w 730080"/>
              <a:gd name="connsiteY32" fmla="*/ 188007 h 653112"/>
              <a:gd name="connsiteX33" fmla="*/ 267930 w 730080"/>
              <a:gd name="connsiteY33" fmla="*/ 183091 h 653112"/>
              <a:gd name="connsiteX34" fmla="*/ 255639 w 730080"/>
              <a:gd name="connsiteY34" fmla="*/ 185549 h 653112"/>
              <a:gd name="connsiteX35" fmla="*/ 248265 w 730080"/>
              <a:gd name="connsiteY35" fmla="*/ 200298 h 653112"/>
              <a:gd name="connsiteX36" fmla="*/ 243349 w 730080"/>
              <a:gd name="connsiteY36" fmla="*/ 207672 h 653112"/>
              <a:gd name="connsiteX37" fmla="*/ 240891 w 730080"/>
              <a:gd name="connsiteY37" fmla="*/ 215046 h 653112"/>
              <a:gd name="connsiteX38" fmla="*/ 233517 w 730080"/>
              <a:gd name="connsiteY38" fmla="*/ 219962 h 653112"/>
              <a:gd name="connsiteX39" fmla="*/ 196646 w 730080"/>
              <a:gd name="connsiteY39" fmla="*/ 219962 h 653112"/>
              <a:gd name="connsiteX40" fmla="*/ 199104 w 730080"/>
              <a:gd name="connsiteY40" fmla="*/ 234711 h 653112"/>
              <a:gd name="connsiteX41" fmla="*/ 201562 w 730080"/>
              <a:gd name="connsiteY41" fmla="*/ 247001 h 653112"/>
              <a:gd name="connsiteX42" fmla="*/ 204020 w 730080"/>
              <a:gd name="connsiteY42" fmla="*/ 254375 h 653112"/>
              <a:gd name="connsiteX43" fmla="*/ 218768 w 730080"/>
              <a:gd name="connsiteY43" fmla="*/ 264207 h 653112"/>
              <a:gd name="connsiteX44" fmla="*/ 231059 w 730080"/>
              <a:gd name="connsiteY44" fmla="*/ 274040 h 653112"/>
              <a:gd name="connsiteX45" fmla="*/ 238433 w 730080"/>
              <a:gd name="connsiteY45" fmla="*/ 276498 h 653112"/>
              <a:gd name="connsiteX46" fmla="*/ 240891 w 730080"/>
              <a:gd name="connsiteY46" fmla="*/ 283872 h 653112"/>
              <a:gd name="connsiteX47" fmla="*/ 238433 w 730080"/>
              <a:gd name="connsiteY47" fmla="*/ 291246 h 653112"/>
              <a:gd name="connsiteX48" fmla="*/ 233517 w 730080"/>
              <a:gd name="connsiteY48" fmla="*/ 313369 h 653112"/>
              <a:gd name="connsiteX49" fmla="*/ 228600 w 730080"/>
              <a:gd name="connsiteY49" fmla="*/ 337949 h 653112"/>
              <a:gd name="connsiteX50" fmla="*/ 223684 w 730080"/>
              <a:gd name="connsiteY50" fmla="*/ 345324 h 653112"/>
              <a:gd name="connsiteX51" fmla="*/ 221226 w 730080"/>
              <a:gd name="connsiteY51" fmla="*/ 352698 h 653112"/>
              <a:gd name="connsiteX52" fmla="*/ 211394 w 730080"/>
              <a:gd name="connsiteY52" fmla="*/ 367446 h 653112"/>
              <a:gd name="connsiteX53" fmla="*/ 181897 w 730080"/>
              <a:gd name="connsiteY53" fmla="*/ 372362 h 653112"/>
              <a:gd name="connsiteX54" fmla="*/ 103239 w 730080"/>
              <a:gd name="connsiteY54" fmla="*/ 367446 h 653112"/>
              <a:gd name="connsiteX55" fmla="*/ 95865 w 730080"/>
              <a:gd name="connsiteY55" fmla="*/ 364988 h 653112"/>
              <a:gd name="connsiteX56" fmla="*/ 83575 w 730080"/>
              <a:gd name="connsiteY56" fmla="*/ 362530 h 653112"/>
              <a:gd name="connsiteX57" fmla="*/ 68826 w 730080"/>
              <a:gd name="connsiteY57" fmla="*/ 357614 h 653112"/>
              <a:gd name="connsiteX58" fmla="*/ 58994 w 730080"/>
              <a:gd name="connsiteY58" fmla="*/ 360072 h 653112"/>
              <a:gd name="connsiteX59" fmla="*/ 56536 w 730080"/>
              <a:gd name="connsiteY59" fmla="*/ 367446 h 653112"/>
              <a:gd name="connsiteX60" fmla="*/ 51620 w 730080"/>
              <a:gd name="connsiteY60" fmla="*/ 374820 h 653112"/>
              <a:gd name="connsiteX61" fmla="*/ 46704 w 730080"/>
              <a:gd name="connsiteY61" fmla="*/ 389569 h 653112"/>
              <a:gd name="connsiteX62" fmla="*/ 41788 w 730080"/>
              <a:gd name="connsiteY62" fmla="*/ 396943 h 653112"/>
              <a:gd name="connsiteX63" fmla="*/ 34413 w 730080"/>
              <a:gd name="connsiteY63" fmla="*/ 409233 h 653112"/>
              <a:gd name="connsiteX64" fmla="*/ 29497 w 730080"/>
              <a:gd name="connsiteY64" fmla="*/ 423982 h 653112"/>
              <a:gd name="connsiteX65" fmla="*/ 22123 w 730080"/>
              <a:gd name="connsiteY65" fmla="*/ 438730 h 653112"/>
              <a:gd name="connsiteX66" fmla="*/ 17207 w 730080"/>
              <a:gd name="connsiteY66" fmla="*/ 473143 h 653112"/>
              <a:gd name="connsiteX67" fmla="*/ 14749 w 730080"/>
              <a:gd name="connsiteY67" fmla="*/ 490349 h 653112"/>
              <a:gd name="connsiteX68" fmla="*/ 9833 w 730080"/>
              <a:gd name="connsiteY68" fmla="*/ 514930 h 653112"/>
              <a:gd name="connsiteX69" fmla="*/ 7375 w 730080"/>
              <a:gd name="connsiteY69" fmla="*/ 527220 h 653112"/>
              <a:gd name="connsiteX70" fmla="*/ 4917 w 730080"/>
              <a:gd name="connsiteY70" fmla="*/ 537053 h 653112"/>
              <a:gd name="connsiteX71" fmla="*/ 0 w 730080"/>
              <a:gd name="connsiteY71" fmla="*/ 559175 h 653112"/>
              <a:gd name="connsiteX72" fmla="*/ 4917 w 730080"/>
              <a:gd name="connsiteY72" fmla="*/ 564091 h 653112"/>
              <a:gd name="connsiteX73" fmla="*/ 24581 w 730080"/>
              <a:gd name="connsiteY73" fmla="*/ 569007 h 653112"/>
              <a:gd name="connsiteX74" fmla="*/ 39330 w 730080"/>
              <a:gd name="connsiteY74" fmla="*/ 573924 h 653112"/>
              <a:gd name="connsiteX75" fmla="*/ 46704 w 730080"/>
              <a:gd name="connsiteY75" fmla="*/ 576382 h 653112"/>
              <a:gd name="connsiteX76" fmla="*/ 54078 w 730080"/>
              <a:gd name="connsiteY76" fmla="*/ 591130 h 653112"/>
              <a:gd name="connsiteX77" fmla="*/ 61452 w 730080"/>
              <a:gd name="connsiteY77" fmla="*/ 605878 h 653112"/>
              <a:gd name="connsiteX78" fmla="*/ 90949 w 730080"/>
              <a:gd name="connsiteY78" fmla="*/ 620627 h 653112"/>
              <a:gd name="connsiteX79" fmla="*/ 108155 w 730080"/>
              <a:gd name="connsiteY79" fmla="*/ 625543 h 653112"/>
              <a:gd name="connsiteX80" fmla="*/ 137652 w 730080"/>
              <a:gd name="connsiteY80" fmla="*/ 620627 h 653112"/>
              <a:gd name="connsiteX81" fmla="*/ 145026 w 730080"/>
              <a:gd name="connsiteY81" fmla="*/ 615711 h 653112"/>
              <a:gd name="connsiteX82" fmla="*/ 157317 w 730080"/>
              <a:gd name="connsiteY82" fmla="*/ 613253 h 653112"/>
              <a:gd name="connsiteX83" fmla="*/ 164691 w 730080"/>
              <a:gd name="connsiteY83" fmla="*/ 610794 h 653112"/>
              <a:gd name="connsiteX84" fmla="*/ 204020 w 730080"/>
              <a:gd name="connsiteY84" fmla="*/ 608336 h 653112"/>
              <a:gd name="connsiteX85" fmla="*/ 235975 w 730080"/>
              <a:gd name="connsiteY85" fmla="*/ 600962 h 653112"/>
              <a:gd name="connsiteX86" fmla="*/ 235975 w 730080"/>
              <a:gd name="connsiteY86" fmla="*/ 600962 h 653112"/>
              <a:gd name="connsiteX87" fmla="*/ 258097 w 730080"/>
              <a:gd name="connsiteY87" fmla="*/ 596046 h 653112"/>
              <a:gd name="connsiteX88" fmla="*/ 265471 w 730080"/>
              <a:gd name="connsiteY88" fmla="*/ 571465 h 653112"/>
              <a:gd name="connsiteX89" fmla="*/ 270388 w 730080"/>
              <a:gd name="connsiteY89" fmla="*/ 564091 h 653112"/>
              <a:gd name="connsiteX90" fmla="*/ 275304 w 730080"/>
              <a:gd name="connsiteY90" fmla="*/ 549343 h 653112"/>
              <a:gd name="connsiteX91" fmla="*/ 277762 w 730080"/>
              <a:gd name="connsiteY91" fmla="*/ 541969 h 653112"/>
              <a:gd name="connsiteX92" fmla="*/ 280220 w 730080"/>
              <a:gd name="connsiteY92" fmla="*/ 507556 h 653112"/>
              <a:gd name="connsiteX93" fmla="*/ 287594 w 730080"/>
              <a:gd name="connsiteY93" fmla="*/ 505098 h 653112"/>
              <a:gd name="connsiteX94" fmla="*/ 294968 w 730080"/>
              <a:gd name="connsiteY94" fmla="*/ 500182 h 653112"/>
              <a:gd name="connsiteX95" fmla="*/ 299884 w 730080"/>
              <a:gd name="connsiteY95" fmla="*/ 495265 h 653112"/>
              <a:gd name="connsiteX96" fmla="*/ 314633 w 730080"/>
              <a:gd name="connsiteY96" fmla="*/ 485433 h 653112"/>
              <a:gd name="connsiteX97" fmla="*/ 319549 w 730080"/>
              <a:gd name="connsiteY97" fmla="*/ 465769 h 653112"/>
              <a:gd name="connsiteX98" fmla="*/ 322007 w 730080"/>
              <a:gd name="connsiteY98" fmla="*/ 458394 h 653112"/>
              <a:gd name="connsiteX99" fmla="*/ 329381 w 730080"/>
              <a:gd name="connsiteY99" fmla="*/ 453478 h 653112"/>
              <a:gd name="connsiteX100" fmla="*/ 400665 w 730080"/>
              <a:gd name="connsiteY100" fmla="*/ 455936 h 653112"/>
              <a:gd name="connsiteX101" fmla="*/ 412955 w 730080"/>
              <a:gd name="connsiteY101" fmla="*/ 458394 h 653112"/>
              <a:gd name="connsiteX102" fmla="*/ 442452 w 730080"/>
              <a:gd name="connsiteY102" fmla="*/ 455936 h 653112"/>
              <a:gd name="connsiteX103" fmla="*/ 449826 w 730080"/>
              <a:gd name="connsiteY103" fmla="*/ 453478 h 653112"/>
              <a:gd name="connsiteX104" fmla="*/ 484239 w 730080"/>
              <a:gd name="connsiteY104" fmla="*/ 455936 h 653112"/>
              <a:gd name="connsiteX105" fmla="*/ 489155 w 730080"/>
              <a:gd name="connsiteY105" fmla="*/ 460853 h 653112"/>
              <a:gd name="connsiteX106" fmla="*/ 494071 w 730080"/>
              <a:gd name="connsiteY106" fmla="*/ 468227 h 653112"/>
              <a:gd name="connsiteX107" fmla="*/ 498988 w 730080"/>
              <a:gd name="connsiteY107" fmla="*/ 473143 h 653112"/>
              <a:gd name="connsiteX108" fmla="*/ 508820 w 730080"/>
              <a:gd name="connsiteY108" fmla="*/ 487891 h 653112"/>
              <a:gd name="connsiteX109" fmla="*/ 521110 w 730080"/>
              <a:gd name="connsiteY109" fmla="*/ 497724 h 653112"/>
              <a:gd name="connsiteX110" fmla="*/ 528484 w 730080"/>
              <a:gd name="connsiteY110" fmla="*/ 512472 h 653112"/>
              <a:gd name="connsiteX111" fmla="*/ 538317 w 730080"/>
              <a:gd name="connsiteY111" fmla="*/ 524762 h 653112"/>
              <a:gd name="connsiteX112" fmla="*/ 545691 w 730080"/>
              <a:gd name="connsiteY112" fmla="*/ 537053 h 653112"/>
              <a:gd name="connsiteX113" fmla="*/ 557981 w 730080"/>
              <a:gd name="connsiteY113" fmla="*/ 549343 h 653112"/>
              <a:gd name="connsiteX114" fmla="*/ 560439 w 730080"/>
              <a:gd name="connsiteY114" fmla="*/ 556717 h 653112"/>
              <a:gd name="connsiteX115" fmla="*/ 567813 w 730080"/>
              <a:gd name="connsiteY115" fmla="*/ 559175 h 653112"/>
              <a:gd name="connsiteX116" fmla="*/ 572730 w 730080"/>
              <a:gd name="connsiteY116" fmla="*/ 564091 h 653112"/>
              <a:gd name="connsiteX117" fmla="*/ 580104 w 730080"/>
              <a:gd name="connsiteY117" fmla="*/ 566549 h 653112"/>
              <a:gd name="connsiteX118" fmla="*/ 592394 w 730080"/>
              <a:gd name="connsiteY118" fmla="*/ 576382 h 653112"/>
              <a:gd name="connsiteX119" fmla="*/ 599768 w 730080"/>
              <a:gd name="connsiteY119" fmla="*/ 581298 h 653112"/>
              <a:gd name="connsiteX120" fmla="*/ 604684 w 730080"/>
              <a:gd name="connsiteY120" fmla="*/ 596046 h 653112"/>
              <a:gd name="connsiteX121" fmla="*/ 609600 w 730080"/>
              <a:gd name="connsiteY121" fmla="*/ 613253 h 653112"/>
              <a:gd name="connsiteX122" fmla="*/ 614517 w 730080"/>
              <a:gd name="connsiteY122" fmla="*/ 635375 h 653112"/>
              <a:gd name="connsiteX123" fmla="*/ 619433 w 730080"/>
              <a:gd name="connsiteY123" fmla="*/ 642749 h 653112"/>
              <a:gd name="connsiteX124" fmla="*/ 626807 w 730080"/>
              <a:gd name="connsiteY124" fmla="*/ 645207 h 653112"/>
              <a:gd name="connsiteX125" fmla="*/ 639097 w 730080"/>
              <a:gd name="connsiteY125" fmla="*/ 652582 h 653112"/>
              <a:gd name="connsiteX126" fmla="*/ 641555 w 730080"/>
              <a:gd name="connsiteY126" fmla="*/ 642749 h 653112"/>
              <a:gd name="connsiteX127" fmla="*/ 651388 w 730080"/>
              <a:gd name="connsiteY127" fmla="*/ 630459 h 653112"/>
              <a:gd name="connsiteX128" fmla="*/ 656304 w 730080"/>
              <a:gd name="connsiteY128" fmla="*/ 623085 h 653112"/>
              <a:gd name="connsiteX129" fmla="*/ 661220 w 730080"/>
              <a:gd name="connsiteY129" fmla="*/ 608336 h 653112"/>
              <a:gd name="connsiteX130" fmla="*/ 663678 w 730080"/>
              <a:gd name="connsiteY130" fmla="*/ 600962 h 653112"/>
              <a:gd name="connsiteX131" fmla="*/ 707923 w 730080"/>
              <a:gd name="connsiteY131" fmla="*/ 596046 h 653112"/>
              <a:gd name="connsiteX132" fmla="*/ 700549 w 730080"/>
              <a:gd name="connsiteY132" fmla="*/ 573924 h 653112"/>
              <a:gd name="connsiteX133" fmla="*/ 698091 w 730080"/>
              <a:gd name="connsiteY133" fmla="*/ 566549 h 653112"/>
              <a:gd name="connsiteX134" fmla="*/ 695633 w 730080"/>
              <a:gd name="connsiteY134" fmla="*/ 554259 h 653112"/>
              <a:gd name="connsiteX135" fmla="*/ 685800 w 730080"/>
              <a:gd name="connsiteY135" fmla="*/ 541969 h 653112"/>
              <a:gd name="connsiteX136" fmla="*/ 675968 w 730080"/>
              <a:gd name="connsiteY136" fmla="*/ 527220 h 653112"/>
              <a:gd name="connsiteX137" fmla="*/ 663678 w 730080"/>
              <a:gd name="connsiteY137" fmla="*/ 514930 h 653112"/>
              <a:gd name="connsiteX138" fmla="*/ 648930 w 730080"/>
              <a:gd name="connsiteY138" fmla="*/ 510014 h 653112"/>
              <a:gd name="connsiteX139" fmla="*/ 626807 w 730080"/>
              <a:gd name="connsiteY139" fmla="*/ 497724 h 653112"/>
              <a:gd name="connsiteX140" fmla="*/ 614517 w 730080"/>
              <a:gd name="connsiteY140" fmla="*/ 487891 h 653112"/>
              <a:gd name="connsiteX141" fmla="*/ 594852 w 730080"/>
              <a:gd name="connsiteY141" fmla="*/ 470685 h 653112"/>
              <a:gd name="connsiteX142" fmla="*/ 589936 w 730080"/>
              <a:gd name="connsiteY142" fmla="*/ 463311 h 653112"/>
              <a:gd name="connsiteX143" fmla="*/ 597310 w 730080"/>
              <a:gd name="connsiteY143" fmla="*/ 441188 h 653112"/>
              <a:gd name="connsiteX144" fmla="*/ 612059 w 730080"/>
              <a:gd name="connsiteY144" fmla="*/ 436272 h 653112"/>
              <a:gd name="connsiteX145" fmla="*/ 621891 w 730080"/>
              <a:gd name="connsiteY145" fmla="*/ 458394 h 653112"/>
              <a:gd name="connsiteX146" fmla="*/ 626807 w 730080"/>
              <a:gd name="connsiteY146" fmla="*/ 463311 h 653112"/>
              <a:gd name="connsiteX147" fmla="*/ 621891 w 730080"/>
              <a:gd name="connsiteY147" fmla="*/ 463311 h 653112"/>
              <a:gd name="connsiteX148" fmla="*/ 614517 w 730080"/>
              <a:gd name="connsiteY148" fmla="*/ 448562 h 653112"/>
              <a:gd name="connsiteX149" fmla="*/ 612059 w 730080"/>
              <a:gd name="connsiteY149" fmla="*/ 441188 h 653112"/>
              <a:gd name="connsiteX150" fmla="*/ 619433 w 730080"/>
              <a:gd name="connsiteY150" fmla="*/ 443646 h 653112"/>
              <a:gd name="connsiteX151" fmla="*/ 634181 w 730080"/>
              <a:gd name="connsiteY151" fmla="*/ 453478 h 653112"/>
              <a:gd name="connsiteX152" fmla="*/ 651388 w 730080"/>
              <a:gd name="connsiteY152" fmla="*/ 473143 h 653112"/>
              <a:gd name="connsiteX153" fmla="*/ 661220 w 730080"/>
              <a:gd name="connsiteY153" fmla="*/ 487891 h 653112"/>
              <a:gd name="connsiteX154" fmla="*/ 673510 w 730080"/>
              <a:gd name="connsiteY154" fmla="*/ 497724 h 653112"/>
              <a:gd name="connsiteX155" fmla="*/ 680884 w 730080"/>
              <a:gd name="connsiteY155" fmla="*/ 502640 h 653112"/>
              <a:gd name="connsiteX156" fmla="*/ 685800 w 730080"/>
              <a:gd name="connsiteY156" fmla="*/ 510014 h 653112"/>
              <a:gd name="connsiteX157" fmla="*/ 698091 w 730080"/>
              <a:gd name="connsiteY157" fmla="*/ 519846 h 653112"/>
              <a:gd name="connsiteX158" fmla="*/ 705465 w 730080"/>
              <a:gd name="connsiteY158" fmla="*/ 549343 h 653112"/>
              <a:gd name="connsiteX159" fmla="*/ 715297 w 730080"/>
              <a:gd name="connsiteY159" fmla="*/ 564091 h 653112"/>
              <a:gd name="connsiteX160" fmla="*/ 720213 w 730080"/>
              <a:gd name="connsiteY160" fmla="*/ 571465 h 653112"/>
              <a:gd name="connsiteX161" fmla="*/ 722671 w 730080"/>
              <a:gd name="connsiteY161" fmla="*/ 578840 h 653112"/>
              <a:gd name="connsiteX162" fmla="*/ 727588 w 730080"/>
              <a:gd name="connsiteY162" fmla="*/ 586214 h 653112"/>
              <a:gd name="connsiteX163" fmla="*/ 730046 w 730080"/>
              <a:gd name="connsiteY163" fmla="*/ 598504 h 65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730080" h="653112">
                <a:moveTo>
                  <a:pt x="545691" y="79853"/>
                </a:moveTo>
                <a:cubicBezTo>
                  <a:pt x="549165" y="62481"/>
                  <a:pt x="546828" y="71526"/>
                  <a:pt x="553065" y="52814"/>
                </a:cubicBezTo>
                <a:lnTo>
                  <a:pt x="555523" y="45440"/>
                </a:lnTo>
                <a:lnTo>
                  <a:pt x="557981" y="38065"/>
                </a:lnTo>
                <a:cubicBezTo>
                  <a:pt x="557162" y="26594"/>
                  <a:pt x="562069" y="13108"/>
                  <a:pt x="555523" y="3653"/>
                </a:cubicBezTo>
                <a:cubicBezTo>
                  <a:pt x="548890" y="-5928"/>
                  <a:pt x="535152" y="5766"/>
                  <a:pt x="530942" y="11027"/>
                </a:cubicBezTo>
                <a:cubicBezTo>
                  <a:pt x="529096" y="13334"/>
                  <a:pt x="528333" y="16556"/>
                  <a:pt x="526026" y="18401"/>
                </a:cubicBezTo>
                <a:cubicBezTo>
                  <a:pt x="524003" y="20020"/>
                  <a:pt x="521110" y="20040"/>
                  <a:pt x="518652" y="20859"/>
                </a:cubicBezTo>
                <a:cubicBezTo>
                  <a:pt x="515375" y="25775"/>
                  <a:pt x="510688" y="30002"/>
                  <a:pt x="508820" y="35607"/>
                </a:cubicBezTo>
                <a:lnTo>
                  <a:pt x="501446" y="57730"/>
                </a:lnTo>
                <a:cubicBezTo>
                  <a:pt x="500627" y="60188"/>
                  <a:pt x="500820" y="63272"/>
                  <a:pt x="498988" y="65104"/>
                </a:cubicBezTo>
                <a:lnTo>
                  <a:pt x="494071" y="70020"/>
                </a:lnTo>
                <a:cubicBezTo>
                  <a:pt x="489803" y="82825"/>
                  <a:pt x="494409" y="72671"/>
                  <a:pt x="486697" y="82311"/>
                </a:cubicBezTo>
                <a:cubicBezTo>
                  <a:pt x="484852" y="84618"/>
                  <a:pt x="484088" y="87840"/>
                  <a:pt x="481781" y="89685"/>
                </a:cubicBezTo>
                <a:cubicBezTo>
                  <a:pt x="479758" y="91304"/>
                  <a:pt x="476724" y="90984"/>
                  <a:pt x="474407" y="92143"/>
                </a:cubicBezTo>
                <a:cubicBezTo>
                  <a:pt x="471765" y="93464"/>
                  <a:pt x="469302" y="95168"/>
                  <a:pt x="467033" y="97059"/>
                </a:cubicBezTo>
                <a:cubicBezTo>
                  <a:pt x="454758" y="107288"/>
                  <a:pt x="465244" y="102572"/>
                  <a:pt x="452284" y="106891"/>
                </a:cubicBezTo>
                <a:cubicBezTo>
                  <a:pt x="429589" y="122021"/>
                  <a:pt x="457506" y="102713"/>
                  <a:pt x="439994" y="116724"/>
                </a:cubicBezTo>
                <a:cubicBezTo>
                  <a:pt x="437687" y="118570"/>
                  <a:pt x="434889" y="119749"/>
                  <a:pt x="432620" y="121640"/>
                </a:cubicBezTo>
                <a:cubicBezTo>
                  <a:pt x="420345" y="131869"/>
                  <a:pt x="430831" y="127153"/>
                  <a:pt x="417871" y="131472"/>
                </a:cubicBezTo>
                <a:cubicBezTo>
                  <a:pt x="403782" y="152605"/>
                  <a:pt x="422542" y="127735"/>
                  <a:pt x="405581" y="141304"/>
                </a:cubicBezTo>
                <a:cubicBezTo>
                  <a:pt x="403274" y="143149"/>
                  <a:pt x="403123" y="147039"/>
                  <a:pt x="400665" y="148678"/>
                </a:cubicBezTo>
                <a:cubicBezTo>
                  <a:pt x="397854" y="150552"/>
                  <a:pt x="394165" y="150581"/>
                  <a:pt x="390833" y="151136"/>
                </a:cubicBezTo>
                <a:cubicBezTo>
                  <a:pt x="384317" y="152222"/>
                  <a:pt x="377723" y="152775"/>
                  <a:pt x="371168" y="153594"/>
                </a:cubicBezTo>
                <a:cubicBezTo>
                  <a:pt x="366252" y="155233"/>
                  <a:pt x="360732" y="155637"/>
                  <a:pt x="356420" y="158511"/>
                </a:cubicBezTo>
                <a:cubicBezTo>
                  <a:pt x="346890" y="164864"/>
                  <a:pt x="351849" y="162493"/>
                  <a:pt x="341671" y="165885"/>
                </a:cubicBezTo>
                <a:cubicBezTo>
                  <a:pt x="336755" y="169162"/>
                  <a:pt x="330200" y="170801"/>
                  <a:pt x="326923" y="175717"/>
                </a:cubicBezTo>
                <a:cubicBezTo>
                  <a:pt x="320570" y="185247"/>
                  <a:pt x="324810" y="182157"/>
                  <a:pt x="314633" y="185549"/>
                </a:cubicBezTo>
                <a:cubicBezTo>
                  <a:pt x="312994" y="188007"/>
                  <a:pt x="312024" y="191078"/>
                  <a:pt x="309717" y="192924"/>
                </a:cubicBezTo>
                <a:cubicBezTo>
                  <a:pt x="307694" y="194543"/>
                  <a:pt x="304660" y="194223"/>
                  <a:pt x="302342" y="195382"/>
                </a:cubicBezTo>
                <a:cubicBezTo>
                  <a:pt x="299700" y="196703"/>
                  <a:pt x="297426" y="198659"/>
                  <a:pt x="294968" y="200298"/>
                </a:cubicBezTo>
                <a:cubicBezTo>
                  <a:pt x="292510" y="199479"/>
                  <a:pt x="289911" y="198999"/>
                  <a:pt x="287594" y="197840"/>
                </a:cubicBezTo>
                <a:cubicBezTo>
                  <a:pt x="277504" y="192795"/>
                  <a:pt x="282927" y="194106"/>
                  <a:pt x="275304" y="188007"/>
                </a:cubicBezTo>
                <a:cubicBezTo>
                  <a:pt x="272997" y="186161"/>
                  <a:pt x="270388" y="184730"/>
                  <a:pt x="267930" y="183091"/>
                </a:cubicBezTo>
                <a:cubicBezTo>
                  <a:pt x="263833" y="183910"/>
                  <a:pt x="259267" y="183476"/>
                  <a:pt x="255639" y="185549"/>
                </a:cubicBezTo>
                <a:cubicBezTo>
                  <a:pt x="250709" y="188367"/>
                  <a:pt x="250410" y="196009"/>
                  <a:pt x="248265" y="200298"/>
                </a:cubicBezTo>
                <a:cubicBezTo>
                  <a:pt x="246944" y="202940"/>
                  <a:pt x="244670" y="205030"/>
                  <a:pt x="243349" y="207672"/>
                </a:cubicBezTo>
                <a:cubicBezTo>
                  <a:pt x="242190" y="209989"/>
                  <a:pt x="242510" y="213023"/>
                  <a:pt x="240891" y="215046"/>
                </a:cubicBezTo>
                <a:cubicBezTo>
                  <a:pt x="239046" y="217353"/>
                  <a:pt x="235975" y="218323"/>
                  <a:pt x="233517" y="219962"/>
                </a:cubicBezTo>
                <a:cubicBezTo>
                  <a:pt x="221587" y="215986"/>
                  <a:pt x="210428" y="211191"/>
                  <a:pt x="196646" y="219962"/>
                </a:cubicBezTo>
                <a:cubicBezTo>
                  <a:pt x="192441" y="222638"/>
                  <a:pt x="198212" y="229807"/>
                  <a:pt x="199104" y="234711"/>
                </a:cubicBezTo>
                <a:cubicBezTo>
                  <a:pt x="199851" y="238821"/>
                  <a:pt x="200549" y="242948"/>
                  <a:pt x="201562" y="247001"/>
                </a:cubicBezTo>
                <a:cubicBezTo>
                  <a:pt x="202190" y="249515"/>
                  <a:pt x="202188" y="252543"/>
                  <a:pt x="204020" y="254375"/>
                </a:cubicBezTo>
                <a:cubicBezTo>
                  <a:pt x="208198" y="258553"/>
                  <a:pt x="214591" y="260029"/>
                  <a:pt x="218768" y="264207"/>
                </a:cubicBezTo>
                <a:cubicBezTo>
                  <a:pt x="223342" y="268782"/>
                  <a:pt x="224854" y="270938"/>
                  <a:pt x="231059" y="274040"/>
                </a:cubicBezTo>
                <a:cubicBezTo>
                  <a:pt x="233376" y="275199"/>
                  <a:pt x="235975" y="275679"/>
                  <a:pt x="238433" y="276498"/>
                </a:cubicBezTo>
                <a:cubicBezTo>
                  <a:pt x="239252" y="278956"/>
                  <a:pt x="240891" y="281281"/>
                  <a:pt x="240891" y="283872"/>
                </a:cubicBezTo>
                <a:cubicBezTo>
                  <a:pt x="240891" y="286463"/>
                  <a:pt x="238995" y="288717"/>
                  <a:pt x="238433" y="291246"/>
                </a:cubicBezTo>
                <a:cubicBezTo>
                  <a:pt x="232664" y="317206"/>
                  <a:pt x="239051" y="296766"/>
                  <a:pt x="233517" y="313369"/>
                </a:cubicBezTo>
                <a:cubicBezTo>
                  <a:pt x="232610" y="319720"/>
                  <a:pt x="232034" y="331081"/>
                  <a:pt x="228600" y="337949"/>
                </a:cubicBezTo>
                <a:cubicBezTo>
                  <a:pt x="227279" y="340591"/>
                  <a:pt x="225005" y="342681"/>
                  <a:pt x="223684" y="345324"/>
                </a:cubicBezTo>
                <a:cubicBezTo>
                  <a:pt x="222525" y="347641"/>
                  <a:pt x="222484" y="350433"/>
                  <a:pt x="221226" y="352698"/>
                </a:cubicBezTo>
                <a:cubicBezTo>
                  <a:pt x="218357" y="357863"/>
                  <a:pt x="216999" y="365578"/>
                  <a:pt x="211394" y="367446"/>
                </a:cubicBezTo>
                <a:cubicBezTo>
                  <a:pt x="196981" y="372250"/>
                  <a:pt x="206595" y="369618"/>
                  <a:pt x="181897" y="372362"/>
                </a:cubicBezTo>
                <a:cubicBezTo>
                  <a:pt x="162047" y="371568"/>
                  <a:pt x="127346" y="372267"/>
                  <a:pt x="103239" y="367446"/>
                </a:cubicBezTo>
                <a:cubicBezTo>
                  <a:pt x="100698" y="366938"/>
                  <a:pt x="98379" y="365616"/>
                  <a:pt x="95865" y="364988"/>
                </a:cubicBezTo>
                <a:cubicBezTo>
                  <a:pt x="91812" y="363975"/>
                  <a:pt x="87606" y="363629"/>
                  <a:pt x="83575" y="362530"/>
                </a:cubicBezTo>
                <a:cubicBezTo>
                  <a:pt x="78575" y="361167"/>
                  <a:pt x="68826" y="357614"/>
                  <a:pt x="68826" y="357614"/>
                </a:cubicBezTo>
                <a:cubicBezTo>
                  <a:pt x="65549" y="358433"/>
                  <a:pt x="61632" y="357962"/>
                  <a:pt x="58994" y="360072"/>
                </a:cubicBezTo>
                <a:cubicBezTo>
                  <a:pt x="56971" y="361691"/>
                  <a:pt x="57695" y="365129"/>
                  <a:pt x="56536" y="367446"/>
                </a:cubicBezTo>
                <a:cubicBezTo>
                  <a:pt x="55215" y="370088"/>
                  <a:pt x="52820" y="372120"/>
                  <a:pt x="51620" y="374820"/>
                </a:cubicBezTo>
                <a:cubicBezTo>
                  <a:pt x="49515" y="379556"/>
                  <a:pt x="49579" y="385257"/>
                  <a:pt x="46704" y="389569"/>
                </a:cubicBezTo>
                <a:cubicBezTo>
                  <a:pt x="45065" y="392027"/>
                  <a:pt x="43109" y="394301"/>
                  <a:pt x="41788" y="396943"/>
                </a:cubicBezTo>
                <a:cubicBezTo>
                  <a:pt x="35407" y="409705"/>
                  <a:pt x="44016" y="399632"/>
                  <a:pt x="34413" y="409233"/>
                </a:cubicBezTo>
                <a:cubicBezTo>
                  <a:pt x="32774" y="414149"/>
                  <a:pt x="32372" y="419670"/>
                  <a:pt x="29497" y="423982"/>
                </a:cubicBezTo>
                <a:cubicBezTo>
                  <a:pt x="23144" y="433512"/>
                  <a:pt x="25515" y="428553"/>
                  <a:pt x="22123" y="438730"/>
                </a:cubicBezTo>
                <a:lnTo>
                  <a:pt x="17207" y="473143"/>
                </a:lnTo>
                <a:cubicBezTo>
                  <a:pt x="16388" y="478878"/>
                  <a:pt x="15885" y="484668"/>
                  <a:pt x="14749" y="490349"/>
                </a:cubicBezTo>
                <a:lnTo>
                  <a:pt x="9833" y="514930"/>
                </a:lnTo>
                <a:cubicBezTo>
                  <a:pt x="9014" y="519027"/>
                  <a:pt x="8388" y="523167"/>
                  <a:pt x="7375" y="527220"/>
                </a:cubicBezTo>
                <a:cubicBezTo>
                  <a:pt x="6556" y="530498"/>
                  <a:pt x="5650" y="533755"/>
                  <a:pt x="4917" y="537053"/>
                </a:cubicBezTo>
                <a:cubicBezTo>
                  <a:pt x="-1311" y="565082"/>
                  <a:pt x="5986" y="535242"/>
                  <a:pt x="0" y="559175"/>
                </a:cubicBezTo>
                <a:cubicBezTo>
                  <a:pt x="1639" y="560814"/>
                  <a:pt x="2930" y="562899"/>
                  <a:pt x="4917" y="564091"/>
                </a:cubicBezTo>
                <a:cubicBezTo>
                  <a:pt x="9061" y="566577"/>
                  <a:pt x="21349" y="568125"/>
                  <a:pt x="24581" y="569007"/>
                </a:cubicBezTo>
                <a:cubicBezTo>
                  <a:pt x="29581" y="570371"/>
                  <a:pt x="34414" y="572285"/>
                  <a:pt x="39330" y="573924"/>
                </a:cubicBezTo>
                <a:lnTo>
                  <a:pt x="46704" y="576382"/>
                </a:lnTo>
                <a:cubicBezTo>
                  <a:pt x="52882" y="594917"/>
                  <a:pt x="44548" y="572070"/>
                  <a:pt x="54078" y="591130"/>
                </a:cubicBezTo>
                <a:cubicBezTo>
                  <a:pt x="57390" y="597754"/>
                  <a:pt x="55190" y="600399"/>
                  <a:pt x="61452" y="605878"/>
                </a:cubicBezTo>
                <a:cubicBezTo>
                  <a:pt x="73183" y="616143"/>
                  <a:pt x="77023" y="615985"/>
                  <a:pt x="90949" y="620627"/>
                </a:cubicBezTo>
                <a:cubicBezTo>
                  <a:pt x="101530" y="624154"/>
                  <a:pt x="95807" y="622456"/>
                  <a:pt x="108155" y="625543"/>
                </a:cubicBezTo>
                <a:cubicBezTo>
                  <a:pt x="115164" y="624764"/>
                  <a:pt x="129416" y="624745"/>
                  <a:pt x="137652" y="620627"/>
                </a:cubicBezTo>
                <a:cubicBezTo>
                  <a:pt x="140294" y="619306"/>
                  <a:pt x="142260" y="616748"/>
                  <a:pt x="145026" y="615711"/>
                </a:cubicBezTo>
                <a:cubicBezTo>
                  <a:pt x="148938" y="614244"/>
                  <a:pt x="153264" y="614266"/>
                  <a:pt x="157317" y="613253"/>
                </a:cubicBezTo>
                <a:cubicBezTo>
                  <a:pt x="159831" y="612624"/>
                  <a:pt x="162114" y="611065"/>
                  <a:pt x="164691" y="610794"/>
                </a:cubicBezTo>
                <a:cubicBezTo>
                  <a:pt x="177754" y="609419"/>
                  <a:pt x="190910" y="609155"/>
                  <a:pt x="204020" y="608336"/>
                </a:cubicBezTo>
                <a:cubicBezTo>
                  <a:pt x="226356" y="605145"/>
                  <a:pt x="215730" y="607710"/>
                  <a:pt x="235975" y="600962"/>
                </a:cubicBezTo>
                <a:lnTo>
                  <a:pt x="235975" y="600962"/>
                </a:lnTo>
                <a:cubicBezTo>
                  <a:pt x="251578" y="597841"/>
                  <a:pt x="244212" y="599517"/>
                  <a:pt x="258097" y="596046"/>
                </a:cubicBezTo>
                <a:cubicBezTo>
                  <a:pt x="269160" y="579451"/>
                  <a:pt x="256842" y="600227"/>
                  <a:pt x="265471" y="571465"/>
                </a:cubicBezTo>
                <a:cubicBezTo>
                  <a:pt x="266320" y="568635"/>
                  <a:pt x="268749" y="566549"/>
                  <a:pt x="270388" y="564091"/>
                </a:cubicBezTo>
                <a:lnTo>
                  <a:pt x="275304" y="549343"/>
                </a:lnTo>
                <a:lnTo>
                  <a:pt x="277762" y="541969"/>
                </a:lnTo>
                <a:cubicBezTo>
                  <a:pt x="278581" y="530498"/>
                  <a:pt x="277257" y="518668"/>
                  <a:pt x="280220" y="507556"/>
                </a:cubicBezTo>
                <a:cubicBezTo>
                  <a:pt x="280888" y="505053"/>
                  <a:pt x="285277" y="506257"/>
                  <a:pt x="287594" y="505098"/>
                </a:cubicBezTo>
                <a:cubicBezTo>
                  <a:pt x="290236" y="503777"/>
                  <a:pt x="292661" y="502028"/>
                  <a:pt x="294968" y="500182"/>
                </a:cubicBezTo>
                <a:cubicBezTo>
                  <a:pt x="296778" y="498734"/>
                  <a:pt x="298030" y="496656"/>
                  <a:pt x="299884" y="495265"/>
                </a:cubicBezTo>
                <a:cubicBezTo>
                  <a:pt x="304611" y="491720"/>
                  <a:pt x="314633" y="485433"/>
                  <a:pt x="314633" y="485433"/>
                </a:cubicBezTo>
                <a:cubicBezTo>
                  <a:pt x="320251" y="468579"/>
                  <a:pt x="313618" y="489494"/>
                  <a:pt x="319549" y="465769"/>
                </a:cubicBezTo>
                <a:cubicBezTo>
                  <a:pt x="320177" y="463255"/>
                  <a:pt x="320388" y="460418"/>
                  <a:pt x="322007" y="458394"/>
                </a:cubicBezTo>
                <a:cubicBezTo>
                  <a:pt x="323852" y="456087"/>
                  <a:pt x="326923" y="455117"/>
                  <a:pt x="329381" y="453478"/>
                </a:cubicBezTo>
                <a:cubicBezTo>
                  <a:pt x="353142" y="454297"/>
                  <a:pt x="376931" y="454540"/>
                  <a:pt x="400665" y="455936"/>
                </a:cubicBezTo>
                <a:cubicBezTo>
                  <a:pt x="404836" y="456181"/>
                  <a:pt x="408777" y="458394"/>
                  <a:pt x="412955" y="458394"/>
                </a:cubicBezTo>
                <a:cubicBezTo>
                  <a:pt x="422821" y="458394"/>
                  <a:pt x="432620" y="456755"/>
                  <a:pt x="442452" y="455936"/>
                </a:cubicBezTo>
                <a:cubicBezTo>
                  <a:pt x="444910" y="455117"/>
                  <a:pt x="447235" y="453478"/>
                  <a:pt x="449826" y="453478"/>
                </a:cubicBezTo>
                <a:cubicBezTo>
                  <a:pt x="461326" y="453478"/>
                  <a:pt x="472936" y="453816"/>
                  <a:pt x="484239" y="455936"/>
                </a:cubicBezTo>
                <a:cubicBezTo>
                  <a:pt x="486517" y="456363"/>
                  <a:pt x="487707" y="459043"/>
                  <a:pt x="489155" y="460853"/>
                </a:cubicBezTo>
                <a:cubicBezTo>
                  <a:pt x="491000" y="463160"/>
                  <a:pt x="492225" y="465920"/>
                  <a:pt x="494071" y="468227"/>
                </a:cubicBezTo>
                <a:cubicBezTo>
                  <a:pt x="495519" y="470037"/>
                  <a:pt x="497597" y="471289"/>
                  <a:pt x="498988" y="473143"/>
                </a:cubicBezTo>
                <a:cubicBezTo>
                  <a:pt x="502533" y="477870"/>
                  <a:pt x="503904" y="484614"/>
                  <a:pt x="508820" y="487891"/>
                </a:cubicBezTo>
                <a:cubicBezTo>
                  <a:pt x="514298" y="491543"/>
                  <a:pt x="517106" y="492718"/>
                  <a:pt x="521110" y="497724"/>
                </a:cubicBezTo>
                <a:cubicBezTo>
                  <a:pt x="530504" y="509467"/>
                  <a:pt x="522425" y="500354"/>
                  <a:pt x="528484" y="512472"/>
                </a:cubicBezTo>
                <a:cubicBezTo>
                  <a:pt x="531585" y="518675"/>
                  <a:pt x="533743" y="520189"/>
                  <a:pt x="538317" y="524762"/>
                </a:cubicBezTo>
                <a:cubicBezTo>
                  <a:pt x="542585" y="537567"/>
                  <a:pt x="537979" y="527413"/>
                  <a:pt x="545691" y="537053"/>
                </a:cubicBezTo>
                <a:cubicBezTo>
                  <a:pt x="555053" y="548757"/>
                  <a:pt x="545341" y="540917"/>
                  <a:pt x="557981" y="549343"/>
                </a:cubicBezTo>
                <a:cubicBezTo>
                  <a:pt x="558800" y="551801"/>
                  <a:pt x="558607" y="554885"/>
                  <a:pt x="560439" y="556717"/>
                </a:cubicBezTo>
                <a:cubicBezTo>
                  <a:pt x="562271" y="558549"/>
                  <a:pt x="565591" y="557842"/>
                  <a:pt x="567813" y="559175"/>
                </a:cubicBezTo>
                <a:cubicBezTo>
                  <a:pt x="569800" y="560367"/>
                  <a:pt x="570743" y="562899"/>
                  <a:pt x="572730" y="564091"/>
                </a:cubicBezTo>
                <a:cubicBezTo>
                  <a:pt x="574952" y="565424"/>
                  <a:pt x="577787" y="565390"/>
                  <a:pt x="580104" y="566549"/>
                </a:cubicBezTo>
                <a:cubicBezTo>
                  <a:pt x="590194" y="571594"/>
                  <a:pt x="584771" y="570283"/>
                  <a:pt x="592394" y="576382"/>
                </a:cubicBezTo>
                <a:cubicBezTo>
                  <a:pt x="594701" y="578228"/>
                  <a:pt x="597310" y="579659"/>
                  <a:pt x="599768" y="581298"/>
                </a:cubicBezTo>
                <a:lnTo>
                  <a:pt x="604684" y="596046"/>
                </a:lnTo>
                <a:cubicBezTo>
                  <a:pt x="607028" y="603078"/>
                  <a:pt x="608056" y="605532"/>
                  <a:pt x="609600" y="613253"/>
                </a:cubicBezTo>
                <a:cubicBezTo>
                  <a:pt x="610858" y="619543"/>
                  <a:pt x="611329" y="628998"/>
                  <a:pt x="614517" y="635375"/>
                </a:cubicBezTo>
                <a:cubicBezTo>
                  <a:pt x="615838" y="638017"/>
                  <a:pt x="617126" y="640904"/>
                  <a:pt x="619433" y="642749"/>
                </a:cubicBezTo>
                <a:cubicBezTo>
                  <a:pt x="621456" y="644368"/>
                  <a:pt x="624349" y="644388"/>
                  <a:pt x="626807" y="645207"/>
                </a:cubicBezTo>
                <a:cubicBezTo>
                  <a:pt x="628254" y="646655"/>
                  <a:pt x="635450" y="655318"/>
                  <a:pt x="639097" y="652582"/>
                </a:cubicBezTo>
                <a:cubicBezTo>
                  <a:pt x="641800" y="650555"/>
                  <a:pt x="640224" y="645854"/>
                  <a:pt x="641555" y="642749"/>
                </a:cubicBezTo>
                <a:cubicBezTo>
                  <a:pt x="645047" y="634599"/>
                  <a:pt x="646507" y="636559"/>
                  <a:pt x="651388" y="630459"/>
                </a:cubicBezTo>
                <a:cubicBezTo>
                  <a:pt x="653234" y="628152"/>
                  <a:pt x="655104" y="625785"/>
                  <a:pt x="656304" y="623085"/>
                </a:cubicBezTo>
                <a:cubicBezTo>
                  <a:pt x="658409" y="618349"/>
                  <a:pt x="659581" y="613252"/>
                  <a:pt x="661220" y="608336"/>
                </a:cubicBezTo>
                <a:cubicBezTo>
                  <a:pt x="662039" y="605878"/>
                  <a:pt x="661220" y="601781"/>
                  <a:pt x="663678" y="600962"/>
                </a:cubicBezTo>
                <a:cubicBezTo>
                  <a:pt x="682738" y="594609"/>
                  <a:pt x="668467" y="598676"/>
                  <a:pt x="707923" y="596046"/>
                </a:cubicBezTo>
                <a:lnTo>
                  <a:pt x="700549" y="573924"/>
                </a:lnTo>
                <a:cubicBezTo>
                  <a:pt x="699730" y="571466"/>
                  <a:pt x="698599" y="569090"/>
                  <a:pt x="698091" y="566549"/>
                </a:cubicBezTo>
                <a:cubicBezTo>
                  <a:pt x="697272" y="562452"/>
                  <a:pt x="697100" y="558171"/>
                  <a:pt x="695633" y="554259"/>
                </a:cubicBezTo>
                <a:cubicBezTo>
                  <a:pt x="693772" y="549296"/>
                  <a:pt x="689401" y="545569"/>
                  <a:pt x="685800" y="541969"/>
                </a:cubicBezTo>
                <a:cubicBezTo>
                  <a:pt x="681481" y="529009"/>
                  <a:pt x="686197" y="539495"/>
                  <a:pt x="675968" y="527220"/>
                </a:cubicBezTo>
                <a:cubicBezTo>
                  <a:pt x="669703" y="519701"/>
                  <a:pt x="673221" y="519171"/>
                  <a:pt x="663678" y="514930"/>
                </a:cubicBezTo>
                <a:cubicBezTo>
                  <a:pt x="658943" y="512825"/>
                  <a:pt x="653242" y="512888"/>
                  <a:pt x="648930" y="510014"/>
                </a:cubicBezTo>
                <a:cubicBezTo>
                  <a:pt x="632025" y="498745"/>
                  <a:pt x="639786" y="502050"/>
                  <a:pt x="626807" y="497724"/>
                </a:cubicBezTo>
                <a:cubicBezTo>
                  <a:pt x="607665" y="478579"/>
                  <a:pt x="639289" y="509566"/>
                  <a:pt x="614517" y="487891"/>
                </a:cubicBezTo>
                <a:cubicBezTo>
                  <a:pt x="591510" y="467761"/>
                  <a:pt x="611446" y="481747"/>
                  <a:pt x="594852" y="470685"/>
                </a:cubicBezTo>
                <a:cubicBezTo>
                  <a:pt x="593213" y="468227"/>
                  <a:pt x="591257" y="465953"/>
                  <a:pt x="589936" y="463311"/>
                </a:cubicBezTo>
                <a:cubicBezTo>
                  <a:pt x="586227" y="455892"/>
                  <a:pt x="584634" y="445413"/>
                  <a:pt x="597310" y="441188"/>
                </a:cubicBezTo>
                <a:lnTo>
                  <a:pt x="612059" y="436272"/>
                </a:lnTo>
                <a:cubicBezTo>
                  <a:pt x="615958" y="447968"/>
                  <a:pt x="615213" y="450046"/>
                  <a:pt x="621891" y="458394"/>
                </a:cubicBezTo>
                <a:cubicBezTo>
                  <a:pt x="623339" y="460204"/>
                  <a:pt x="625168" y="461672"/>
                  <a:pt x="626807" y="463311"/>
                </a:cubicBezTo>
                <a:cubicBezTo>
                  <a:pt x="630364" y="473983"/>
                  <a:pt x="631097" y="472517"/>
                  <a:pt x="621891" y="463311"/>
                </a:cubicBezTo>
                <a:cubicBezTo>
                  <a:pt x="615714" y="444776"/>
                  <a:pt x="624046" y="467620"/>
                  <a:pt x="614517" y="448562"/>
                </a:cubicBezTo>
                <a:cubicBezTo>
                  <a:pt x="613358" y="446245"/>
                  <a:pt x="610227" y="443020"/>
                  <a:pt x="612059" y="441188"/>
                </a:cubicBezTo>
                <a:cubicBezTo>
                  <a:pt x="613891" y="439356"/>
                  <a:pt x="617168" y="442388"/>
                  <a:pt x="619433" y="443646"/>
                </a:cubicBezTo>
                <a:cubicBezTo>
                  <a:pt x="624598" y="446515"/>
                  <a:pt x="634181" y="453478"/>
                  <a:pt x="634181" y="453478"/>
                </a:cubicBezTo>
                <a:cubicBezTo>
                  <a:pt x="645652" y="470685"/>
                  <a:pt x="639097" y="464950"/>
                  <a:pt x="651388" y="473143"/>
                </a:cubicBezTo>
                <a:cubicBezTo>
                  <a:pt x="654665" y="478059"/>
                  <a:pt x="656304" y="484614"/>
                  <a:pt x="661220" y="487891"/>
                </a:cubicBezTo>
                <a:cubicBezTo>
                  <a:pt x="683915" y="503021"/>
                  <a:pt x="655998" y="483713"/>
                  <a:pt x="673510" y="497724"/>
                </a:cubicBezTo>
                <a:cubicBezTo>
                  <a:pt x="675817" y="499570"/>
                  <a:pt x="678426" y="501001"/>
                  <a:pt x="680884" y="502640"/>
                </a:cubicBezTo>
                <a:cubicBezTo>
                  <a:pt x="682523" y="505098"/>
                  <a:pt x="683954" y="507707"/>
                  <a:pt x="685800" y="510014"/>
                </a:cubicBezTo>
                <a:cubicBezTo>
                  <a:pt x="689802" y="515016"/>
                  <a:pt x="692618" y="516197"/>
                  <a:pt x="698091" y="519846"/>
                </a:cubicBezTo>
                <a:cubicBezTo>
                  <a:pt x="699320" y="527217"/>
                  <a:pt x="701137" y="542852"/>
                  <a:pt x="705465" y="549343"/>
                </a:cubicBezTo>
                <a:lnTo>
                  <a:pt x="715297" y="564091"/>
                </a:lnTo>
                <a:lnTo>
                  <a:pt x="720213" y="571465"/>
                </a:lnTo>
                <a:cubicBezTo>
                  <a:pt x="721032" y="573923"/>
                  <a:pt x="721512" y="576522"/>
                  <a:pt x="722671" y="578840"/>
                </a:cubicBezTo>
                <a:cubicBezTo>
                  <a:pt x="723992" y="581482"/>
                  <a:pt x="726267" y="583572"/>
                  <a:pt x="727588" y="586214"/>
                </a:cubicBezTo>
                <a:cubicBezTo>
                  <a:pt x="730564" y="592166"/>
                  <a:pt x="730046" y="592880"/>
                  <a:pt x="730046" y="598504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7" name="Forme libre 1826"/>
          <p:cNvSpPr/>
          <p:nvPr/>
        </p:nvSpPr>
        <p:spPr>
          <a:xfrm>
            <a:off x="4594123" y="4363065"/>
            <a:ext cx="34412" cy="120445"/>
          </a:xfrm>
          <a:custGeom>
            <a:avLst/>
            <a:gdLst>
              <a:gd name="connsiteX0" fmla="*/ 2458 w 34412"/>
              <a:gd name="connsiteY0" fmla="*/ 0 h 120445"/>
              <a:gd name="connsiteX1" fmla="*/ 19664 w 34412"/>
              <a:gd name="connsiteY1" fmla="*/ 2458 h 120445"/>
              <a:gd name="connsiteX2" fmla="*/ 29496 w 34412"/>
              <a:gd name="connsiteY2" fmla="*/ 4916 h 120445"/>
              <a:gd name="connsiteX3" fmla="*/ 34412 w 34412"/>
              <a:gd name="connsiteY3" fmla="*/ 12290 h 120445"/>
              <a:gd name="connsiteX4" fmla="*/ 31954 w 34412"/>
              <a:gd name="connsiteY4" fmla="*/ 29496 h 120445"/>
              <a:gd name="connsiteX5" fmla="*/ 24580 w 34412"/>
              <a:gd name="connsiteY5" fmla="*/ 34412 h 120445"/>
              <a:gd name="connsiteX6" fmla="*/ 7374 w 34412"/>
              <a:gd name="connsiteY6" fmla="*/ 39329 h 120445"/>
              <a:gd name="connsiteX7" fmla="*/ 0 w 34412"/>
              <a:gd name="connsiteY7" fmla="*/ 44245 h 120445"/>
              <a:gd name="connsiteX8" fmla="*/ 9832 w 34412"/>
              <a:gd name="connsiteY8" fmla="*/ 58993 h 120445"/>
              <a:gd name="connsiteX9" fmla="*/ 12290 w 34412"/>
              <a:gd name="connsiteY9" fmla="*/ 66367 h 120445"/>
              <a:gd name="connsiteX10" fmla="*/ 17206 w 34412"/>
              <a:gd name="connsiteY10" fmla="*/ 73741 h 120445"/>
              <a:gd name="connsiteX11" fmla="*/ 19664 w 34412"/>
              <a:gd name="connsiteY11" fmla="*/ 120445 h 12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412" h="120445">
                <a:moveTo>
                  <a:pt x="2458" y="0"/>
                </a:moveTo>
                <a:cubicBezTo>
                  <a:pt x="8193" y="819"/>
                  <a:pt x="13964" y="1422"/>
                  <a:pt x="19664" y="2458"/>
                </a:cubicBezTo>
                <a:cubicBezTo>
                  <a:pt x="22988" y="3062"/>
                  <a:pt x="26685" y="3042"/>
                  <a:pt x="29496" y="4916"/>
                </a:cubicBezTo>
                <a:cubicBezTo>
                  <a:pt x="31954" y="6555"/>
                  <a:pt x="32773" y="9832"/>
                  <a:pt x="34412" y="12290"/>
                </a:cubicBezTo>
                <a:cubicBezTo>
                  <a:pt x="33593" y="18025"/>
                  <a:pt x="34307" y="24202"/>
                  <a:pt x="31954" y="29496"/>
                </a:cubicBezTo>
                <a:cubicBezTo>
                  <a:pt x="30754" y="32196"/>
                  <a:pt x="27295" y="33248"/>
                  <a:pt x="24580" y="34412"/>
                </a:cubicBezTo>
                <a:cubicBezTo>
                  <a:pt x="13538" y="39144"/>
                  <a:pt x="16953" y="34539"/>
                  <a:pt x="7374" y="39329"/>
                </a:cubicBezTo>
                <a:cubicBezTo>
                  <a:pt x="4732" y="40650"/>
                  <a:pt x="2458" y="42606"/>
                  <a:pt x="0" y="44245"/>
                </a:cubicBezTo>
                <a:cubicBezTo>
                  <a:pt x="5845" y="61779"/>
                  <a:pt x="-2443" y="40581"/>
                  <a:pt x="9832" y="58993"/>
                </a:cubicBezTo>
                <a:cubicBezTo>
                  <a:pt x="11269" y="61149"/>
                  <a:pt x="11131" y="64050"/>
                  <a:pt x="12290" y="66367"/>
                </a:cubicBezTo>
                <a:cubicBezTo>
                  <a:pt x="13611" y="69009"/>
                  <a:pt x="15567" y="71283"/>
                  <a:pt x="17206" y="73741"/>
                </a:cubicBezTo>
                <a:cubicBezTo>
                  <a:pt x="23809" y="93553"/>
                  <a:pt x="19664" y="78525"/>
                  <a:pt x="19664" y="120445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8" name="Forme libre 1827"/>
          <p:cNvSpPr/>
          <p:nvPr/>
        </p:nvSpPr>
        <p:spPr>
          <a:xfrm>
            <a:off x="4992329" y="4237703"/>
            <a:ext cx="245894" cy="290052"/>
          </a:xfrm>
          <a:custGeom>
            <a:avLst/>
            <a:gdLst>
              <a:gd name="connsiteX0" fmla="*/ 39329 w 245894"/>
              <a:gd name="connsiteY0" fmla="*/ 0 h 290052"/>
              <a:gd name="connsiteX1" fmla="*/ 34413 w 245894"/>
              <a:gd name="connsiteY1" fmla="*/ 19665 h 290052"/>
              <a:gd name="connsiteX2" fmla="*/ 27039 w 245894"/>
              <a:gd name="connsiteY2" fmla="*/ 24581 h 290052"/>
              <a:gd name="connsiteX3" fmla="*/ 17206 w 245894"/>
              <a:gd name="connsiteY3" fmla="*/ 36871 h 290052"/>
              <a:gd name="connsiteX4" fmla="*/ 7374 w 245894"/>
              <a:gd name="connsiteY4" fmla="*/ 49162 h 290052"/>
              <a:gd name="connsiteX5" fmla="*/ 4916 w 245894"/>
              <a:gd name="connsiteY5" fmla="*/ 56536 h 290052"/>
              <a:gd name="connsiteX6" fmla="*/ 7374 w 245894"/>
              <a:gd name="connsiteY6" fmla="*/ 93407 h 290052"/>
              <a:gd name="connsiteX7" fmla="*/ 9832 w 245894"/>
              <a:gd name="connsiteY7" fmla="*/ 100781 h 290052"/>
              <a:gd name="connsiteX8" fmla="*/ 12290 w 245894"/>
              <a:gd name="connsiteY8" fmla="*/ 110613 h 290052"/>
              <a:gd name="connsiteX9" fmla="*/ 19665 w 245894"/>
              <a:gd name="connsiteY9" fmla="*/ 125362 h 290052"/>
              <a:gd name="connsiteX10" fmla="*/ 27039 w 245894"/>
              <a:gd name="connsiteY10" fmla="*/ 130278 h 290052"/>
              <a:gd name="connsiteX11" fmla="*/ 31955 w 245894"/>
              <a:gd name="connsiteY11" fmla="*/ 137652 h 290052"/>
              <a:gd name="connsiteX12" fmla="*/ 39329 w 245894"/>
              <a:gd name="connsiteY12" fmla="*/ 140110 h 290052"/>
              <a:gd name="connsiteX13" fmla="*/ 54077 w 245894"/>
              <a:gd name="connsiteY13" fmla="*/ 147484 h 290052"/>
              <a:gd name="connsiteX14" fmla="*/ 58994 w 245894"/>
              <a:gd name="connsiteY14" fmla="*/ 152400 h 290052"/>
              <a:gd name="connsiteX15" fmla="*/ 66368 w 245894"/>
              <a:gd name="connsiteY15" fmla="*/ 154858 h 290052"/>
              <a:gd name="connsiteX16" fmla="*/ 86032 w 245894"/>
              <a:gd name="connsiteY16" fmla="*/ 159774 h 290052"/>
              <a:gd name="connsiteX17" fmla="*/ 95865 w 245894"/>
              <a:gd name="connsiteY17" fmla="*/ 162232 h 290052"/>
              <a:gd name="connsiteX18" fmla="*/ 140110 w 245894"/>
              <a:gd name="connsiteY18" fmla="*/ 159774 h 290052"/>
              <a:gd name="connsiteX19" fmla="*/ 154858 w 245894"/>
              <a:gd name="connsiteY19" fmla="*/ 154858 h 290052"/>
              <a:gd name="connsiteX20" fmla="*/ 176981 w 245894"/>
              <a:gd name="connsiteY20" fmla="*/ 147484 h 290052"/>
              <a:gd name="connsiteX21" fmla="*/ 184355 w 245894"/>
              <a:gd name="connsiteY21" fmla="*/ 145026 h 290052"/>
              <a:gd name="connsiteX22" fmla="*/ 194187 w 245894"/>
              <a:gd name="connsiteY22" fmla="*/ 142568 h 290052"/>
              <a:gd name="connsiteX23" fmla="*/ 201561 w 245894"/>
              <a:gd name="connsiteY23" fmla="*/ 140110 h 290052"/>
              <a:gd name="connsiteX24" fmla="*/ 238432 w 245894"/>
              <a:gd name="connsiteY24" fmla="*/ 137652 h 290052"/>
              <a:gd name="connsiteX25" fmla="*/ 245806 w 245894"/>
              <a:gd name="connsiteY25" fmla="*/ 140110 h 290052"/>
              <a:gd name="connsiteX26" fmla="*/ 240890 w 245894"/>
              <a:gd name="connsiteY26" fmla="*/ 154858 h 290052"/>
              <a:gd name="connsiteX27" fmla="*/ 238432 w 245894"/>
              <a:gd name="connsiteY27" fmla="*/ 162232 h 290052"/>
              <a:gd name="connsiteX28" fmla="*/ 235974 w 245894"/>
              <a:gd name="connsiteY28" fmla="*/ 199103 h 290052"/>
              <a:gd name="connsiteX29" fmla="*/ 231058 w 245894"/>
              <a:gd name="connsiteY29" fmla="*/ 213852 h 290052"/>
              <a:gd name="connsiteX30" fmla="*/ 226142 w 245894"/>
              <a:gd name="connsiteY30" fmla="*/ 228600 h 290052"/>
              <a:gd name="connsiteX31" fmla="*/ 223684 w 245894"/>
              <a:gd name="connsiteY31" fmla="*/ 235974 h 290052"/>
              <a:gd name="connsiteX32" fmla="*/ 218768 w 245894"/>
              <a:gd name="connsiteY32" fmla="*/ 240891 h 290052"/>
              <a:gd name="connsiteX33" fmla="*/ 213852 w 245894"/>
              <a:gd name="connsiteY33" fmla="*/ 248265 h 290052"/>
              <a:gd name="connsiteX34" fmla="*/ 206477 w 245894"/>
              <a:gd name="connsiteY34" fmla="*/ 250723 h 290052"/>
              <a:gd name="connsiteX35" fmla="*/ 162232 w 245894"/>
              <a:gd name="connsiteY35" fmla="*/ 248265 h 290052"/>
              <a:gd name="connsiteX36" fmla="*/ 154858 w 245894"/>
              <a:gd name="connsiteY36" fmla="*/ 245807 h 290052"/>
              <a:gd name="connsiteX37" fmla="*/ 125361 w 245894"/>
              <a:gd name="connsiteY37" fmla="*/ 248265 h 290052"/>
              <a:gd name="connsiteX38" fmla="*/ 117987 w 245894"/>
              <a:gd name="connsiteY38" fmla="*/ 253181 h 290052"/>
              <a:gd name="connsiteX39" fmla="*/ 113071 w 245894"/>
              <a:gd name="connsiteY39" fmla="*/ 260555 h 290052"/>
              <a:gd name="connsiteX40" fmla="*/ 98323 w 245894"/>
              <a:gd name="connsiteY40" fmla="*/ 270387 h 290052"/>
              <a:gd name="connsiteX41" fmla="*/ 93406 w 245894"/>
              <a:gd name="connsiteY41" fmla="*/ 275303 h 290052"/>
              <a:gd name="connsiteX42" fmla="*/ 86032 w 245894"/>
              <a:gd name="connsiteY42" fmla="*/ 277762 h 290052"/>
              <a:gd name="connsiteX43" fmla="*/ 78658 w 245894"/>
              <a:gd name="connsiteY43" fmla="*/ 282678 h 290052"/>
              <a:gd name="connsiteX44" fmla="*/ 63910 w 245894"/>
              <a:gd name="connsiteY44" fmla="*/ 287594 h 290052"/>
              <a:gd name="connsiteX45" fmla="*/ 56536 w 245894"/>
              <a:gd name="connsiteY45" fmla="*/ 290052 h 290052"/>
              <a:gd name="connsiteX46" fmla="*/ 34413 w 245894"/>
              <a:gd name="connsiteY46" fmla="*/ 285136 h 290052"/>
              <a:gd name="connsiteX47" fmla="*/ 19665 w 245894"/>
              <a:gd name="connsiteY47" fmla="*/ 280220 h 290052"/>
              <a:gd name="connsiteX48" fmla="*/ 12290 w 245894"/>
              <a:gd name="connsiteY48" fmla="*/ 277762 h 290052"/>
              <a:gd name="connsiteX49" fmla="*/ 4916 w 245894"/>
              <a:gd name="connsiteY49" fmla="*/ 275303 h 290052"/>
              <a:gd name="connsiteX50" fmla="*/ 0 w 245894"/>
              <a:gd name="connsiteY50" fmla="*/ 275303 h 29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5894" h="290052">
                <a:moveTo>
                  <a:pt x="39329" y="0"/>
                </a:moveTo>
                <a:cubicBezTo>
                  <a:pt x="39207" y="612"/>
                  <a:pt x="36429" y="17145"/>
                  <a:pt x="34413" y="19665"/>
                </a:cubicBezTo>
                <a:cubicBezTo>
                  <a:pt x="32568" y="21972"/>
                  <a:pt x="29497" y="22942"/>
                  <a:pt x="27039" y="24581"/>
                </a:cubicBezTo>
                <a:cubicBezTo>
                  <a:pt x="11909" y="47276"/>
                  <a:pt x="31217" y="19359"/>
                  <a:pt x="17206" y="36871"/>
                </a:cubicBezTo>
                <a:cubicBezTo>
                  <a:pt x="4791" y="52388"/>
                  <a:pt x="19253" y="37281"/>
                  <a:pt x="7374" y="49162"/>
                </a:cubicBezTo>
                <a:cubicBezTo>
                  <a:pt x="6555" y="51620"/>
                  <a:pt x="4916" y="53945"/>
                  <a:pt x="4916" y="56536"/>
                </a:cubicBezTo>
                <a:cubicBezTo>
                  <a:pt x="4916" y="68854"/>
                  <a:pt x="6014" y="81165"/>
                  <a:pt x="7374" y="93407"/>
                </a:cubicBezTo>
                <a:cubicBezTo>
                  <a:pt x="7660" y="95982"/>
                  <a:pt x="9120" y="98290"/>
                  <a:pt x="9832" y="100781"/>
                </a:cubicBezTo>
                <a:cubicBezTo>
                  <a:pt x="10760" y="104029"/>
                  <a:pt x="11362" y="107365"/>
                  <a:pt x="12290" y="110613"/>
                </a:cubicBezTo>
                <a:cubicBezTo>
                  <a:pt x="13890" y="116212"/>
                  <a:pt x="15355" y="121052"/>
                  <a:pt x="19665" y="125362"/>
                </a:cubicBezTo>
                <a:cubicBezTo>
                  <a:pt x="21754" y="127451"/>
                  <a:pt x="24581" y="128639"/>
                  <a:pt x="27039" y="130278"/>
                </a:cubicBezTo>
                <a:cubicBezTo>
                  <a:pt x="28678" y="132736"/>
                  <a:pt x="29648" y="135807"/>
                  <a:pt x="31955" y="137652"/>
                </a:cubicBezTo>
                <a:cubicBezTo>
                  <a:pt x="33978" y="139271"/>
                  <a:pt x="37012" y="138951"/>
                  <a:pt x="39329" y="140110"/>
                </a:cubicBezTo>
                <a:cubicBezTo>
                  <a:pt x="58389" y="149640"/>
                  <a:pt x="35542" y="141306"/>
                  <a:pt x="54077" y="147484"/>
                </a:cubicBezTo>
                <a:cubicBezTo>
                  <a:pt x="55716" y="149123"/>
                  <a:pt x="57007" y="151208"/>
                  <a:pt x="58994" y="152400"/>
                </a:cubicBezTo>
                <a:cubicBezTo>
                  <a:pt x="61216" y="153733"/>
                  <a:pt x="63868" y="154176"/>
                  <a:pt x="66368" y="154858"/>
                </a:cubicBezTo>
                <a:cubicBezTo>
                  <a:pt x="72886" y="156636"/>
                  <a:pt x="79477" y="158135"/>
                  <a:pt x="86032" y="159774"/>
                </a:cubicBezTo>
                <a:lnTo>
                  <a:pt x="95865" y="162232"/>
                </a:lnTo>
                <a:cubicBezTo>
                  <a:pt x="110613" y="161413"/>
                  <a:pt x="125453" y="161606"/>
                  <a:pt x="140110" y="159774"/>
                </a:cubicBezTo>
                <a:cubicBezTo>
                  <a:pt x="145252" y="159131"/>
                  <a:pt x="149942" y="156497"/>
                  <a:pt x="154858" y="154858"/>
                </a:cubicBezTo>
                <a:lnTo>
                  <a:pt x="176981" y="147484"/>
                </a:lnTo>
                <a:cubicBezTo>
                  <a:pt x="179439" y="146665"/>
                  <a:pt x="181841" y="145654"/>
                  <a:pt x="184355" y="145026"/>
                </a:cubicBezTo>
                <a:cubicBezTo>
                  <a:pt x="187632" y="144207"/>
                  <a:pt x="190939" y="143496"/>
                  <a:pt x="194187" y="142568"/>
                </a:cubicBezTo>
                <a:cubicBezTo>
                  <a:pt x="196678" y="141856"/>
                  <a:pt x="198986" y="140396"/>
                  <a:pt x="201561" y="140110"/>
                </a:cubicBezTo>
                <a:cubicBezTo>
                  <a:pt x="213803" y="138750"/>
                  <a:pt x="226142" y="138471"/>
                  <a:pt x="238432" y="137652"/>
                </a:cubicBezTo>
                <a:cubicBezTo>
                  <a:pt x="240890" y="138471"/>
                  <a:pt x="245440" y="137545"/>
                  <a:pt x="245806" y="140110"/>
                </a:cubicBezTo>
                <a:cubicBezTo>
                  <a:pt x="246539" y="145240"/>
                  <a:pt x="242529" y="149942"/>
                  <a:pt x="240890" y="154858"/>
                </a:cubicBezTo>
                <a:lnTo>
                  <a:pt x="238432" y="162232"/>
                </a:lnTo>
                <a:cubicBezTo>
                  <a:pt x="237613" y="174522"/>
                  <a:pt x="237716" y="186909"/>
                  <a:pt x="235974" y="199103"/>
                </a:cubicBezTo>
                <a:cubicBezTo>
                  <a:pt x="235241" y="204233"/>
                  <a:pt x="232697" y="208936"/>
                  <a:pt x="231058" y="213852"/>
                </a:cubicBezTo>
                <a:lnTo>
                  <a:pt x="226142" y="228600"/>
                </a:lnTo>
                <a:cubicBezTo>
                  <a:pt x="225323" y="231058"/>
                  <a:pt x="225516" y="234142"/>
                  <a:pt x="223684" y="235974"/>
                </a:cubicBezTo>
                <a:cubicBezTo>
                  <a:pt x="222045" y="237613"/>
                  <a:pt x="220216" y="239081"/>
                  <a:pt x="218768" y="240891"/>
                </a:cubicBezTo>
                <a:cubicBezTo>
                  <a:pt x="216923" y="243198"/>
                  <a:pt x="216159" y="246420"/>
                  <a:pt x="213852" y="248265"/>
                </a:cubicBezTo>
                <a:cubicBezTo>
                  <a:pt x="211828" y="249884"/>
                  <a:pt x="208935" y="249904"/>
                  <a:pt x="206477" y="250723"/>
                </a:cubicBezTo>
                <a:cubicBezTo>
                  <a:pt x="191729" y="249904"/>
                  <a:pt x="176937" y="249665"/>
                  <a:pt x="162232" y="248265"/>
                </a:cubicBezTo>
                <a:cubicBezTo>
                  <a:pt x="159653" y="248019"/>
                  <a:pt x="157449" y="245807"/>
                  <a:pt x="154858" y="245807"/>
                </a:cubicBezTo>
                <a:cubicBezTo>
                  <a:pt x="144992" y="245807"/>
                  <a:pt x="135193" y="247446"/>
                  <a:pt x="125361" y="248265"/>
                </a:cubicBezTo>
                <a:cubicBezTo>
                  <a:pt x="122903" y="249904"/>
                  <a:pt x="120076" y="251092"/>
                  <a:pt x="117987" y="253181"/>
                </a:cubicBezTo>
                <a:cubicBezTo>
                  <a:pt x="115898" y="255270"/>
                  <a:pt x="115294" y="258610"/>
                  <a:pt x="113071" y="260555"/>
                </a:cubicBezTo>
                <a:cubicBezTo>
                  <a:pt x="108625" y="264446"/>
                  <a:pt x="102501" y="266210"/>
                  <a:pt x="98323" y="270387"/>
                </a:cubicBezTo>
                <a:cubicBezTo>
                  <a:pt x="96684" y="272026"/>
                  <a:pt x="95393" y="274111"/>
                  <a:pt x="93406" y="275303"/>
                </a:cubicBezTo>
                <a:cubicBezTo>
                  <a:pt x="91184" y="276636"/>
                  <a:pt x="88349" y="276603"/>
                  <a:pt x="86032" y="277762"/>
                </a:cubicBezTo>
                <a:cubicBezTo>
                  <a:pt x="83390" y="279083"/>
                  <a:pt x="81358" y="281478"/>
                  <a:pt x="78658" y="282678"/>
                </a:cubicBezTo>
                <a:cubicBezTo>
                  <a:pt x="73923" y="284783"/>
                  <a:pt x="68826" y="285955"/>
                  <a:pt x="63910" y="287594"/>
                </a:cubicBezTo>
                <a:lnTo>
                  <a:pt x="56536" y="290052"/>
                </a:lnTo>
                <a:cubicBezTo>
                  <a:pt x="49518" y="288648"/>
                  <a:pt x="41357" y="287219"/>
                  <a:pt x="34413" y="285136"/>
                </a:cubicBezTo>
                <a:cubicBezTo>
                  <a:pt x="29450" y="283647"/>
                  <a:pt x="24581" y="281859"/>
                  <a:pt x="19665" y="280220"/>
                </a:cubicBezTo>
                <a:lnTo>
                  <a:pt x="12290" y="277762"/>
                </a:lnTo>
                <a:cubicBezTo>
                  <a:pt x="9832" y="276943"/>
                  <a:pt x="7507" y="275303"/>
                  <a:pt x="4916" y="275303"/>
                </a:cubicBezTo>
                <a:lnTo>
                  <a:pt x="0" y="275303"/>
                </a:ln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9" name="Ellipse 1808"/>
          <p:cNvSpPr/>
          <p:nvPr/>
        </p:nvSpPr>
        <p:spPr>
          <a:xfrm>
            <a:off x="4556994" y="3655683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1" name="Forme libre 1830"/>
          <p:cNvSpPr/>
          <p:nvPr/>
        </p:nvSpPr>
        <p:spPr>
          <a:xfrm>
            <a:off x="6376113" y="3586088"/>
            <a:ext cx="624348" cy="759770"/>
          </a:xfrm>
          <a:custGeom>
            <a:avLst/>
            <a:gdLst>
              <a:gd name="connsiteX0" fmla="*/ 0 w 624348"/>
              <a:gd name="connsiteY0" fmla="*/ 592622 h 759770"/>
              <a:gd name="connsiteX1" fmla="*/ 27038 w 624348"/>
              <a:gd name="connsiteY1" fmla="*/ 612286 h 759770"/>
              <a:gd name="connsiteX2" fmla="*/ 41787 w 624348"/>
              <a:gd name="connsiteY2" fmla="*/ 617202 h 759770"/>
              <a:gd name="connsiteX3" fmla="*/ 49161 w 624348"/>
              <a:gd name="connsiteY3" fmla="*/ 619660 h 759770"/>
              <a:gd name="connsiteX4" fmla="*/ 71283 w 624348"/>
              <a:gd name="connsiteY4" fmla="*/ 631951 h 759770"/>
              <a:gd name="connsiteX5" fmla="*/ 83574 w 624348"/>
              <a:gd name="connsiteY5" fmla="*/ 639325 h 759770"/>
              <a:gd name="connsiteX6" fmla="*/ 98322 w 624348"/>
              <a:gd name="connsiteY6" fmla="*/ 649157 h 759770"/>
              <a:gd name="connsiteX7" fmla="*/ 120445 w 624348"/>
              <a:gd name="connsiteY7" fmla="*/ 656531 h 759770"/>
              <a:gd name="connsiteX8" fmla="*/ 127819 w 624348"/>
              <a:gd name="connsiteY8" fmla="*/ 658989 h 759770"/>
              <a:gd name="connsiteX9" fmla="*/ 135193 w 624348"/>
              <a:gd name="connsiteY9" fmla="*/ 661447 h 759770"/>
              <a:gd name="connsiteX10" fmla="*/ 145025 w 624348"/>
              <a:gd name="connsiteY10" fmla="*/ 663906 h 759770"/>
              <a:gd name="connsiteX11" fmla="*/ 159774 w 624348"/>
              <a:gd name="connsiteY11" fmla="*/ 668822 h 759770"/>
              <a:gd name="connsiteX12" fmla="*/ 174522 w 624348"/>
              <a:gd name="connsiteY12" fmla="*/ 673738 h 759770"/>
              <a:gd name="connsiteX13" fmla="*/ 196645 w 624348"/>
              <a:gd name="connsiteY13" fmla="*/ 681112 h 759770"/>
              <a:gd name="connsiteX14" fmla="*/ 204019 w 624348"/>
              <a:gd name="connsiteY14" fmla="*/ 683570 h 759770"/>
              <a:gd name="connsiteX15" fmla="*/ 218767 w 624348"/>
              <a:gd name="connsiteY15" fmla="*/ 690944 h 759770"/>
              <a:gd name="connsiteX16" fmla="*/ 226142 w 624348"/>
              <a:gd name="connsiteY16" fmla="*/ 695860 h 759770"/>
              <a:gd name="connsiteX17" fmla="*/ 248264 w 624348"/>
              <a:gd name="connsiteY17" fmla="*/ 703235 h 759770"/>
              <a:gd name="connsiteX18" fmla="*/ 263013 w 624348"/>
              <a:gd name="connsiteY18" fmla="*/ 708151 h 759770"/>
              <a:gd name="connsiteX19" fmla="*/ 292509 w 624348"/>
              <a:gd name="connsiteY19" fmla="*/ 713067 h 759770"/>
              <a:gd name="connsiteX20" fmla="*/ 302342 w 624348"/>
              <a:gd name="connsiteY20" fmla="*/ 715525 h 759770"/>
              <a:gd name="connsiteX21" fmla="*/ 314632 w 624348"/>
              <a:gd name="connsiteY21" fmla="*/ 717983 h 759770"/>
              <a:gd name="connsiteX22" fmla="*/ 336754 w 624348"/>
              <a:gd name="connsiteY22" fmla="*/ 725357 h 759770"/>
              <a:gd name="connsiteX23" fmla="*/ 344129 w 624348"/>
              <a:gd name="connsiteY23" fmla="*/ 727815 h 759770"/>
              <a:gd name="connsiteX24" fmla="*/ 368709 w 624348"/>
              <a:gd name="connsiteY24" fmla="*/ 735189 h 759770"/>
              <a:gd name="connsiteX25" fmla="*/ 376083 w 624348"/>
              <a:gd name="connsiteY25" fmla="*/ 737647 h 759770"/>
              <a:gd name="connsiteX26" fmla="*/ 383458 w 624348"/>
              <a:gd name="connsiteY26" fmla="*/ 740106 h 759770"/>
              <a:gd name="connsiteX27" fmla="*/ 422787 w 624348"/>
              <a:gd name="connsiteY27" fmla="*/ 747480 h 759770"/>
              <a:gd name="connsiteX28" fmla="*/ 439993 w 624348"/>
              <a:gd name="connsiteY28" fmla="*/ 752396 h 759770"/>
              <a:gd name="connsiteX29" fmla="*/ 454742 w 624348"/>
              <a:gd name="connsiteY29" fmla="*/ 757312 h 759770"/>
              <a:gd name="connsiteX30" fmla="*/ 469490 w 624348"/>
              <a:gd name="connsiteY30" fmla="*/ 759770 h 759770"/>
              <a:gd name="connsiteX31" fmla="*/ 496529 w 624348"/>
              <a:gd name="connsiteY31" fmla="*/ 749938 h 759770"/>
              <a:gd name="connsiteX32" fmla="*/ 498987 w 624348"/>
              <a:gd name="connsiteY32" fmla="*/ 742564 h 759770"/>
              <a:gd name="connsiteX33" fmla="*/ 496529 w 624348"/>
              <a:gd name="connsiteY33" fmla="*/ 725357 h 759770"/>
              <a:gd name="connsiteX34" fmla="*/ 501445 w 624348"/>
              <a:gd name="connsiteY34" fmla="*/ 710609 h 759770"/>
              <a:gd name="connsiteX35" fmla="*/ 503903 w 624348"/>
              <a:gd name="connsiteY35" fmla="*/ 703235 h 759770"/>
              <a:gd name="connsiteX36" fmla="*/ 501445 w 624348"/>
              <a:gd name="connsiteY36" fmla="*/ 686028 h 759770"/>
              <a:gd name="connsiteX37" fmla="*/ 496529 w 624348"/>
              <a:gd name="connsiteY37" fmla="*/ 644241 h 759770"/>
              <a:gd name="connsiteX38" fmla="*/ 489154 w 624348"/>
              <a:gd name="connsiteY38" fmla="*/ 629493 h 759770"/>
              <a:gd name="connsiteX39" fmla="*/ 484238 w 624348"/>
              <a:gd name="connsiteY39" fmla="*/ 614744 h 759770"/>
              <a:gd name="connsiteX40" fmla="*/ 476864 w 624348"/>
              <a:gd name="connsiteY40" fmla="*/ 599996 h 759770"/>
              <a:gd name="connsiteX41" fmla="*/ 469490 w 624348"/>
              <a:gd name="connsiteY41" fmla="*/ 595080 h 759770"/>
              <a:gd name="connsiteX42" fmla="*/ 467032 w 624348"/>
              <a:gd name="connsiteY42" fmla="*/ 587706 h 759770"/>
              <a:gd name="connsiteX43" fmla="*/ 462116 w 624348"/>
              <a:gd name="connsiteY43" fmla="*/ 582789 h 759770"/>
              <a:gd name="connsiteX44" fmla="*/ 454742 w 624348"/>
              <a:gd name="connsiteY44" fmla="*/ 560667 h 759770"/>
              <a:gd name="connsiteX45" fmla="*/ 452283 w 624348"/>
              <a:gd name="connsiteY45" fmla="*/ 553293 h 759770"/>
              <a:gd name="connsiteX46" fmla="*/ 442451 w 624348"/>
              <a:gd name="connsiteY46" fmla="*/ 538544 h 759770"/>
              <a:gd name="connsiteX47" fmla="*/ 435077 w 624348"/>
              <a:gd name="connsiteY47" fmla="*/ 533628 h 759770"/>
              <a:gd name="connsiteX48" fmla="*/ 415413 w 624348"/>
              <a:gd name="connsiteY48" fmla="*/ 516422 h 759770"/>
              <a:gd name="connsiteX49" fmla="*/ 398206 w 624348"/>
              <a:gd name="connsiteY49" fmla="*/ 501673 h 759770"/>
              <a:gd name="connsiteX50" fmla="*/ 385916 w 624348"/>
              <a:gd name="connsiteY50" fmla="*/ 486925 h 759770"/>
              <a:gd name="connsiteX51" fmla="*/ 373625 w 624348"/>
              <a:gd name="connsiteY51" fmla="*/ 477093 h 759770"/>
              <a:gd name="connsiteX52" fmla="*/ 363793 w 624348"/>
              <a:gd name="connsiteY52" fmla="*/ 454970 h 759770"/>
              <a:gd name="connsiteX53" fmla="*/ 363793 w 624348"/>
              <a:gd name="connsiteY53" fmla="*/ 454970 h 759770"/>
              <a:gd name="connsiteX54" fmla="*/ 358877 w 624348"/>
              <a:gd name="connsiteY54" fmla="*/ 447596 h 759770"/>
              <a:gd name="connsiteX55" fmla="*/ 353961 w 624348"/>
              <a:gd name="connsiteY55" fmla="*/ 432847 h 759770"/>
              <a:gd name="connsiteX56" fmla="*/ 351503 w 624348"/>
              <a:gd name="connsiteY56" fmla="*/ 425473 h 759770"/>
              <a:gd name="connsiteX57" fmla="*/ 349045 w 624348"/>
              <a:gd name="connsiteY57" fmla="*/ 418099 h 759770"/>
              <a:gd name="connsiteX58" fmla="*/ 346587 w 624348"/>
              <a:gd name="connsiteY58" fmla="*/ 410725 h 759770"/>
              <a:gd name="connsiteX59" fmla="*/ 344129 w 624348"/>
              <a:gd name="connsiteY59" fmla="*/ 391060 h 759770"/>
              <a:gd name="connsiteX60" fmla="*/ 341671 w 624348"/>
              <a:gd name="connsiteY60" fmla="*/ 383686 h 759770"/>
              <a:gd name="connsiteX61" fmla="*/ 339213 w 624348"/>
              <a:gd name="connsiteY61" fmla="*/ 373854 h 759770"/>
              <a:gd name="connsiteX62" fmla="*/ 336754 w 624348"/>
              <a:gd name="connsiteY62" fmla="*/ 361564 h 759770"/>
              <a:gd name="connsiteX63" fmla="*/ 334296 w 624348"/>
              <a:gd name="connsiteY63" fmla="*/ 344357 h 759770"/>
              <a:gd name="connsiteX64" fmla="*/ 329380 w 624348"/>
              <a:gd name="connsiteY64" fmla="*/ 324693 h 759770"/>
              <a:gd name="connsiteX65" fmla="*/ 324464 w 624348"/>
              <a:gd name="connsiteY65" fmla="*/ 309944 h 759770"/>
              <a:gd name="connsiteX66" fmla="*/ 322006 w 624348"/>
              <a:gd name="connsiteY66" fmla="*/ 233744 h 759770"/>
              <a:gd name="connsiteX67" fmla="*/ 319548 w 624348"/>
              <a:gd name="connsiteY67" fmla="*/ 218996 h 759770"/>
              <a:gd name="connsiteX68" fmla="*/ 317090 w 624348"/>
              <a:gd name="connsiteY68" fmla="*/ 196873 h 759770"/>
              <a:gd name="connsiteX69" fmla="*/ 314632 w 624348"/>
              <a:gd name="connsiteY69" fmla="*/ 189499 h 759770"/>
              <a:gd name="connsiteX70" fmla="*/ 312174 w 624348"/>
              <a:gd name="connsiteY70" fmla="*/ 177209 h 759770"/>
              <a:gd name="connsiteX71" fmla="*/ 314632 w 624348"/>
              <a:gd name="connsiteY71" fmla="*/ 113299 h 759770"/>
              <a:gd name="connsiteX72" fmla="*/ 331838 w 624348"/>
              <a:gd name="connsiteY72" fmla="*/ 91177 h 759770"/>
              <a:gd name="connsiteX73" fmla="*/ 336754 w 624348"/>
              <a:gd name="connsiteY73" fmla="*/ 86260 h 759770"/>
              <a:gd name="connsiteX74" fmla="*/ 341671 w 624348"/>
              <a:gd name="connsiteY74" fmla="*/ 71512 h 759770"/>
              <a:gd name="connsiteX75" fmla="*/ 344129 w 624348"/>
              <a:gd name="connsiteY75" fmla="*/ 64138 h 759770"/>
              <a:gd name="connsiteX76" fmla="*/ 341671 w 624348"/>
              <a:gd name="connsiteY76" fmla="*/ 49389 h 759770"/>
              <a:gd name="connsiteX77" fmla="*/ 336754 w 624348"/>
              <a:gd name="connsiteY77" fmla="*/ 34641 h 759770"/>
              <a:gd name="connsiteX78" fmla="*/ 378542 w 624348"/>
              <a:gd name="connsiteY78" fmla="*/ 39557 h 759770"/>
              <a:gd name="connsiteX79" fmla="*/ 395748 w 624348"/>
              <a:gd name="connsiteY79" fmla="*/ 42015 h 759770"/>
              <a:gd name="connsiteX80" fmla="*/ 405580 w 624348"/>
              <a:gd name="connsiteY80" fmla="*/ 44473 h 759770"/>
              <a:gd name="connsiteX81" fmla="*/ 417871 w 624348"/>
              <a:gd name="connsiteY81" fmla="*/ 46931 h 759770"/>
              <a:gd name="connsiteX82" fmla="*/ 449825 w 624348"/>
              <a:gd name="connsiteY82" fmla="*/ 44473 h 759770"/>
              <a:gd name="connsiteX83" fmla="*/ 464574 w 624348"/>
              <a:gd name="connsiteY83" fmla="*/ 39557 h 759770"/>
              <a:gd name="connsiteX84" fmla="*/ 471948 w 624348"/>
              <a:gd name="connsiteY84" fmla="*/ 37099 h 759770"/>
              <a:gd name="connsiteX85" fmla="*/ 481780 w 624348"/>
              <a:gd name="connsiteY85" fmla="*/ 22351 h 759770"/>
              <a:gd name="connsiteX86" fmla="*/ 624348 w 624348"/>
              <a:gd name="connsiteY86" fmla="*/ 14977 h 75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24348" h="759770">
                <a:moveTo>
                  <a:pt x="0" y="592622"/>
                </a:moveTo>
                <a:cubicBezTo>
                  <a:pt x="4781" y="596447"/>
                  <a:pt x="21577" y="610466"/>
                  <a:pt x="27038" y="612286"/>
                </a:cubicBezTo>
                <a:lnTo>
                  <a:pt x="41787" y="617202"/>
                </a:lnTo>
                <a:lnTo>
                  <a:pt x="49161" y="619660"/>
                </a:lnTo>
                <a:cubicBezTo>
                  <a:pt x="66065" y="630930"/>
                  <a:pt x="58304" y="627625"/>
                  <a:pt x="71283" y="631951"/>
                </a:cubicBezTo>
                <a:cubicBezTo>
                  <a:pt x="82316" y="642981"/>
                  <a:pt x="69213" y="631347"/>
                  <a:pt x="83574" y="639325"/>
                </a:cubicBezTo>
                <a:cubicBezTo>
                  <a:pt x="88739" y="642194"/>
                  <a:pt x="92717" y="647289"/>
                  <a:pt x="98322" y="649157"/>
                </a:cubicBezTo>
                <a:lnTo>
                  <a:pt x="120445" y="656531"/>
                </a:lnTo>
                <a:lnTo>
                  <a:pt x="127819" y="658989"/>
                </a:lnTo>
                <a:cubicBezTo>
                  <a:pt x="130277" y="659808"/>
                  <a:pt x="132679" y="660818"/>
                  <a:pt x="135193" y="661447"/>
                </a:cubicBezTo>
                <a:cubicBezTo>
                  <a:pt x="138470" y="662267"/>
                  <a:pt x="141789" y="662935"/>
                  <a:pt x="145025" y="663906"/>
                </a:cubicBezTo>
                <a:cubicBezTo>
                  <a:pt x="149989" y="665395"/>
                  <a:pt x="154858" y="667183"/>
                  <a:pt x="159774" y="668822"/>
                </a:cubicBezTo>
                <a:lnTo>
                  <a:pt x="174522" y="673738"/>
                </a:lnTo>
                <a:lnTo>
                  <a:pt x="196645" y="681112"/>
                </a:lnTo>
                <a:cubicBezTo>
                  <a:pt x="199103" y="681931"/>
                  <a:pt x="201863" y="682133"/>
                  <a:pt x="204019" y="683570"/>
                </a:cubicBezTo>
                <a:cubicBezTo>
                  <a:pt x="225147" y="697655"/>
                  <a:pt x="198418" y="680770"/>
                  <a:pt x="218767" y="690944"/>
                </a:cubicBezTo>
                <a:cubicBezTo>
                  <a:pt x="221410" y="692265"/>
                  <a:pt x="223442" y="694660"/>
                  <a:pt x="226142" y="695860"/>
                </a:cubicBezTo>
                <a:cubicBezTo>
                  <a:pt x="226152" y="695865"/>
                  <a:pt x="244571" y="702004"/>
                  <a:pt x="248264" y="703235"/>
                </a:cubicBezTo>
                <a:lnTo>
                  <a:pt x="263013" y="708151"/>
                </a:lnTo>
                <a:cubicBezTo>
                  <a:pt x="272845" y="709790"/>
                  <a:pt x="282839" y="710650"/>
                  <a:pt x="292509" y="713067"/>
                </a:cubicBezTo>
                <a:cubicBezTo>
                  <a:pt x="295787" y="713886"/>
                  <a:pt x="299044" y="714792"/>
                  <a:pt x="302342" y="715525"/>
                </a:cubicBezTo>
                <a:cubicBezTo>
                  <a:pt x="306420" y="716431"/>
                  <a:pt x="310601" y="716884"/>
                  <a:pt x="314632" y="717983"/>
                </a:cubicBezTo>
                <a:lnTo>
                  <a:pt x="336754" y="725357"/>
                </a:lnTo>
                <a:cubicBezTo>
                  <a:pt x="339212" y="726176"/>
                  <a:pt x="341615" y="727187"/>
                  <a:pt x="344129" y="727815"/>
                </a:cubicBezTo>
                <a:cubicBezTo>
                  <a:pt x="358988" y="731530"/>
                  <a:pt x="350756" y="729205"/>
                  <a:pt x="368709" y="735189"/>
                </a:cubicBezTo>
                <a:lnTo>
                  <a:pt x="376083" y="737647"/>
                </a:lnTo>
                <a:cubicBezTo>
                  <a:pt x="378541" y="738467"/>
                  <a:pt x="380917" y="739598"/>
                  <a:pt x="383458" y="740106"/>
                </a:cubicBezTo>
                <a:cubicBezTo>
                  <a:pt x="412925" y="745999"/>
                  <a:pt x="399796" y="743648"/>
                  <a:pt x="422787" y="747480"/>
                </a:cubicBezTo>
                <a:cubicBezTo>
                  <a:pt x="447560" y="755738"/>
                  <a:pt x="409140" y="743141"/>
                  <a:pt x="439993" y="752396"/>
                </a:cubicBezTo>
                <a:cubicBezTo>
                  <a:pt x="444957" y="753885"/>
                  <a:pt x="449630" y="756460"/>
                  <a:pt x="454742" y="757312"/>
                </a:cubicBezTo>
                <a:lnTo>
                  <a:pt x="469490" y="759770"/>
                </a:lnTo>
                <a:cubicBezTo>
                  <a:pt x="488544" y="757653"/>
                  <a:pt x="489888" y="763220"/>
                  <a:pt x="496529" y="749938"/>
                </a:cubicBezTo>
                <a:cubicBezTo>
                  <a:pt x="497688" y="747621"/>
                  <a:pt x="498168" y="745022"/>
                  <a:pt x="498987" y="742564"/>
                </a:cubicBezTo>
                <a:cubicBezTo>
                  <a:pt x="498168" y="736828"/>
                  <a:pt x="496085" y="731134"/>
                  <a:pt x="496529" y="725357"/>
                </a:cubicBezTo>
                <a:cubicBezTo>
                  <a:pt x="496926" y="720190"/>
                  <a:pt x="499806" y="715525"/>
                  <a:pt x="501445" y="710609"/>
                </a:cubicBezTo>
                <a:lnTo>
                  <a:pt x="503903" y="703235"/>
                </a:lnTo>
                <a:cubicBezTo>
                  <a:pt x="503084" y="697499"/>
                  <a:pt x="501994" y="691796"/>
                  <a:pt x="501445" y="686028"/>
                </a:cubicBezTo>
                <a:cubicBezTo>
                  <a:pt x="495549" y="624118"/>
                  <a:pt x="503357" y="668138"/>
                  <a:pt x="496529" y="644241"/>
                </a:cubicBezTo>
                <a:cubicBezTo>
                  <a:pt x="492905" y="631557"/>
                  <a:pt x="496874" y="637212"/>
                  <a:pt x="489154" y="629493"/>
                </a:cubicBezTo>
                <a:lnTo>
                  <a:pt x="484238" y="614744"/>
                </a:lnTo>
                <a:cubicBezTo>
                  <a:pt x="482239" y="608747"/>
                  <a:pt x="481629" y="604761"/>
                  <a:pt x="476864" y="599996"/>
                </a:cubicBezTo>
                <a:cubicBezTo>
                  <a:pt x="474775" y="597907"/>
                  <a:pt x="471948" y="596719"/>
                  <a:pt x="469490" y="595080"/>
                </a:cubicBezTo>
                <a:cubicBezTo>
                  <a:pt x="468671" y="592622"/>
                  <a:pt x="468365" y="589928"/>
                  <a:pt x="467032" y="587706"/>
                </a:cubicBezTo>
                <a:cubicBezTo>
                  <a:pt x="465840" y="585719"/>
                  <a:pt x="463152" y="584862"/>
                  <a:pt x="462116" y="582789"/>
                </a:cubicBezTo>
                <a:cubicBezTo>
                  <a:pt x="462114" y="582786"/>
                  <a:pt x="455972" y="564356"/>
                  <a:pt x="454742" y="560667"/>
                </a:cubicBezTo>
                <a:cubicBezTo>
                  <a:pt x="453922" y="558209"/>
                  <a:pt x="453720" y="555449"/>
                  <a:pt x="452283" y="553293"/>
                </a:cubicBezTo>
                <a:cubicBezTo>
                  <a:pt x="449006" y="548377"/>
                  <a:pt x="447367" y="541821"/>
                  <a:pt x="442451" y="538544"/>
                </a:cubicBezTo>
                <a:lnTo>
                  <a:pt x="435077" y="533628"/>
                </a:lnTo>
                <a:cubicBezTo>
                  <a:pt x="421148" y="512735"/>
                  <a:pt x="444090" y="545099"/>
                  <a:pt x="415413" y="516422"/>
                </a:cubicBezTo>
                <a:cubicBezTo>
                  <a:pt x="403491" y="504500"/>
                  <a:pt x="409437" y="509160"/>
                  <a:pt x="398206" y="501673"/>
                </a:cubicBezTo>
                <a:cubicBezTo>
                  <a:pt x="393372" y="494422"/>
                  <a:pt x="393013" y="492839"/>
                  <a:pt x="385916" y="486925"/>
                </a:cubicBezTo>
                <a:cubicBezTo>
                  <a:pt x="378255" y="480541"/>
                  <a:pt x="379344" y="484241"/>
                  <a:pt x="373625" y="477093"/>
                </a:cubicBezTo>
                <a:cubicBezTo>
                  <a:pt x="366949" y="468748"/>
                  <a:pt x="367690" y="466660"/>
                  <a:pt x="363793" y="454970"/>
                </a:cubicBezTo>
                <a:lnTo>
                  <a:pt x="363793" y="454970"/>
                </a:lnTo>
                <a:cubicBezTo>
                  <a:pt x="362154" y="452512"/>
                  <a:pt x="360077" y="450296"/>
                  <a:pt x="358877" y="447596"/>
                </a:cubicBezTo>
                <a:cubicBezTo>
                  <a:pt x="356772" y="442860"/>
                  <a:pt x="355600" y="437763"/>
                  <a:pt x="353961" y="432847"/>
                </a:cubicBezTo>
                <a:lnTo>
                  <a:pt x="351503" y="425473"/>
                </a:lnTo>
                <a:lnTo>
                  <a:pt x="349045" y="418099"/>
                </a:lnTo>
                <a:lnTo>
                  <a:pt x="346587" y="410725"/>
                </a:lnTo>
                <a:cubicBezTo>
                  <a:pt x="345768" y="404170"/>
                  <a:pt x="345311" y="397559"/>
                  <a:pt x="344129" y="391060"/>
                </a:cubicBezTo>
                <a:cubicBezTo>
                  <a:pt x="343666" y="388511"/>
                  <a:pt x="342383" y="386177"/>
                  <a:pt x="341671" y="383686"/>
                </a:cubicBezTo>
                <a:cubicBezTo>
                  <a:pt x="340743" y="380438"/>
                  <a:pt x="339946" y="377152"/>
                  <a:pt x="339213" y="373854"/>
                </a:cubicBezTo>
                <a:cubicBezTo>
                  <a:pt x="338307" y="369776"/>
                  <a:pt x="337441" y="365685"/>
                  <a:pt x="336754" y="361564"/>
                </a:cubicBezTo>
                <a:cubicBezTo>
                  <a:pt x="335801" y="355849"/>
                  <a:pt x="335432" y="350038"/>
                  <a:pt x="334296" y="344357"/>
                </a:cubicBezTo>
                <a:cubicBezTo>
                  <a:pt x="332971" y="337732"/>
                  <a:pt x="331516" y="331103"/>
                  <a:pt x="329380" y="324693"/>
                </a:cubicBezTo>
                <a:lnTo>
                  <a:pt x="324464" y="309944"/>
                </a:lnTo>
                <a:cubicBezTo>
                  <a:pt x="323645" y="284544"/>
                  <a:pt x="323378" y="259120"/>
                  <a:pt x="322006" y="233744"/>
                </a:cubicBezTo>
                <a:cubicBezTo>
                  <a:pt x="321737" y="228767"/>
                  <a:pt x="320207" y="223936"/>
                  <a:pt x="319548" y="218996"/>
                </a:cubicBezTo>
                <a:cubicBezTo>
                  <a:pt x="318567" y="211641"/>
                  <a:pt x="318310" y="204192"/>
                  <a:pt x="317090" y="196873"/>
                </a:cubicBezTo>
                <a:cubicBezTo>
                  <a:pt x="316664" y="194317"/>
                  <a:pt x="315260" y="192013"/>
                  <a:pt x="314632" y="189499"/>
                </a:cubicBezTo>
                <a:cubicBezTo>
                  <a:pt x="313619" y="185446"/>
                  <a:pt x="312993" y="181306"/>
                  <a:pt x="312174" y="177209"/>
                </a:cubicBezTo>
                <a:cubicBezTo>
                  <a:pt x="312993" y="155906"/>
                  <a:pt x="313165" y="134568"/>
                  <a:pt x="314632" y="113299"/>
                </a:cubicBezTo>
                <a:cubicBezTo>
                  <a:pt x="315322" y="103296"/>
                  <a:pt x="325902" y="97114"/>
                  <a:pt x="331838" y="91177"/>
                </a:cubicBezTo>
                <a:lnTo>
                  <a:pt x="336754" y="86260"/>
                </a:lnTo>
                <a:lnTo>
                  <a:pt x="341671" y="71512"/>
                </a:lnTo>
                <a:lnTo>
                  <a:pt x="344129" y="64138"/>
                </a:lnTo>
                <a:cubicBezTo>
                  <a:pt x="343310" y="59222"/>
                  <a:pt x="342880" y="54224"/>
                  <a:pt x="341671" y="49389"/>
                </a:cubicBezTo>
                <a:cubicBezTo>
                  <a:pt x="340414" y="44362"/>
                  <a:pt x="331593" y="34172"/>
                  <a:pt x="336754" y="34641"/>
                </a:cubicBezTo>
                <a:cubicBezTo>
                  <a:pt x="377510" y="38346"/>
                  <a:pt x="350045" y="35173"/>
                  <a:pt x="378542" y="39557"/>
                </a:cubicBezTo>
                <a:cubicBezTo>
                  <a:pt x="384268" y="40438"/>
                  <a:pt x="390048" y="40979"/>
                  <a:pt x="395748" y="42015"/>
                </a:cubicBezTo>
                <a:cubicBezTo>
                  <a:pt x="399072" y="42619"/>
                  <a:pt x="402282" y="43740"/>
                  <a:pt x="405580" y="44473"/>
                </a:cubicBezTo>
                <a:cubicBezTo>
                  <a:pt x="409659" y="45379"/>
                  <a:pt x="413774" y="46112"/>
                  <a:pt x="417871" y="46931"/>
                </a:cubicBezTo>
                <a:cubicBezTo>
                  <a:pt x="428522" y="46112"/>
                  <a:pt x="439273" y="46139"/>
                  <a:pt x="449825" y="44473"/>
                </a:cubicBezTo>
                <a:cubicBezTo>
                  <a:pt x="454944" y="43665"/>
                  <a:pt x="459658" y="41196"/>
                  <a:pt x="464574" y="39557"/>
                </a:cubicBezTo>
                <a:lnTo>
                  <a:pt x="471948" y="37099"/>
                </a:lnTo>
                <a:lnTo>
                  <a:pt x="481780" y="22351"/>
                </a:lnTo>
                <a:cubicBezTo>
                  <a:pt x="512148" y="-23201"/>
                  <a:pt x="483742" y="14977"/>
                  <a:pt x="624348" y="14977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2" name="Forme libre 1831"/>
          <p:cNvSpPr/>
          <p:nvPr/>
        </p:nvSpPr>
        <p:spPr>
          <a:xfrm>
            <a:off x="7396316" y="3202858"/>
            <a:ext cx="449826" cy="334297"/>
          </a:xfrm>
          <a:custGeom>
            <a:avLst/>
            <a:gdLst>
              <a:gd name="connsiteX0" fmla="*/ 172065 w 449826"/>
              <a:gd name="connsiteY0" fmla="*/ 149942 h 334297"/>
              <a:gd name="connsiteX1" fmla="*/ 159774 w 449826"/>
              <a:gd name="connsiteY1" fmla="*/ 159774 h 334297"/>
              <a:gd name="connsiteX2" fmla="*/ 154858 w 449826"/>
              <a:gd name="connsiteY2" fmla="*/ 167148 h 334297"/>
              <a:gd name="connsiteX3" fmla="*/ 147484 w 449826"/>
              <a:gd name="connsiteY3" fmla="*/ 169607 h 334297"/>
              <a:gd name="connsiteX4" fmla="*/ 132736 w 449826"/>
              <a:gd name="connsiteY4" fmla="*/ 176981 h 334297"/>
              <a:gd name="connsiteX5" fmla="*/ 113071 w 449826"/>
              <a:gd name="connsiteY5" fmla="*/ 186813 h 334297"/>
              <a:gd name="connsiteX6" fmla="*/ 113071 w 449826"/>
              <a:gd name="connsiteY6" fmla="*/ 186813 h 334297"/>
              <a:gd name="connsiteX7" fmla="*/ 98323 w 449826"/>
              <a:gd name="connsiteY7" fmla="*/ 194187 h 334297"/>
              <a:gd name="connsiteX8" fmla="*/ 93407 w 449826"/>
              <a:gd name="connsiteY8" fmla="*/ 201561 h 334297"/>
              <a:gd name="connsiteX9" fmla="*/ 86032 w 449826"/>
              <a:gd name="connsiteY9" fmla="*/ 204019 h 334297"/>
              <a:gd name="connsiteX10" fmla="*/ 81116 w 449826"/>
              <a:gd name="connsiteY10" fmla="*/ 208936 h 334297"/>
              <a:gd name="connsiteX11" fmla="*/ 73742 w 449826"/>
              <a:gd name="connsiteY11" fmla="*/ 213852 h 334297"/>
              <a:gd name="connsiteX12" fmla="*/ 61452 w 449826"/>
              <a:gd name="connsiteY12" fmla="*/ 228600 h 334297"/>
              <a:gd name="connsiteX13" fmla="*/ 54078 w 449826"/>
              <a:gd name="connsiteY13" fmla="*/ 233516 h 334297"/>
              <a:gd name="connsiteX14" fmla="*/ 46703 w 449826"/>
              <a:gd name="connsiteY14" fmla="*/ 245807 h 334297"/>
              <a:gd name="connsiteX15" fmla="*/ 36871 w 449826"/>
              <a:gd name="connsiteY15" fmla="*/ 258097 h 334297"/>
              <a:gd name="connsiteX16" fmla="*/ 19665 w 449826"/>
              <a:gd name="connsiteY16" fmla="*/ 277761 h 334297"/>
              <a:gd name="connsiteX17" fmla="*/ 12290 w 449826"/>
              <a:gd name="connsiteY17" fmla="*/ 290052 h 334297"/>
              <a:gd name="connsiteX18" fmla="*/ 0 w 449826"/>
              <a:gd name="connsiteY18" fmla="*/ 302342 h 334297"/>
              <a:gd name="connsiteX19" fmla="*/ 7374 w 449826"/>
              <a:gd name="connsiteY19" fmla="*/ 322007 h 334297"/>
              <a:gd name="connsiteX20" fmla="*/ 9832 w 449826"/>
              <a:gd name="connsiteY20" fmla="*/ 329381 h 334297"/>
              <a:gd name="connsiteX21" fmla="*/ 17207 w 449826"/>
              <a:gd name="connsiteY21" fmla="*/ 334297 h 334297"/>
              <a:gd name="connsiteX22" fmla="*/ 27039 w 449826"/>
              <a:gd name="connsiteY22" fmla="*/ 331839 h 334297"/>
              <a:gd name="connsiteX23" fmla="*/ 41787 w 449826"/>
              <a:gd name="connsiteY23" fmla="*/ 329381 h 334297"/>
              <a:gd name="connsiteX24" fmla="*/ 56536 w 449826"/>
              <a:gd name="connsiteY24" fmla="*/ 324465 h 334297"/>
              <a:gd name="connsiteX25" fmla="*/ 81116 w 449826"/>
              <a:gd name="connsiteY25" fmla="*/ 319548 h 334297"/>
              <a:gd name="connsiteX26" fmla="*/ 93407 w 449826"/>
              <a:gd name="connsiteY26" fmla="*/ 317090 h 334297"/>
              <a:gd name="connsiteX27" fmla="*/ 113071 w 449826"/>
              <a:gd name="connsiteY27" fmla="*/ 312174 h 334297"/>
              <a:gd name="connsiteX28" fmla="*/ 115529 w 449826"/>
              <a:gd name="connsiteY28" fmla="*/ 304800 h 334297"/>
              <a:gd name="connsiteX29" fmla="*/ 137652 w 449826"/>
              <a:gd name="connsiteY29" fmla="*/ 287594 h 334297"/>
              <a:gd name="connsiteX30" fmla="*/ 142568 w 449826"/>
              <a:gd name="connsiteY30" fmla="*/ 282677 h 334297"/>
              <a:gd name="connsiteX31" fmla="*/ 147484 w 449826"/>
              <a:gd name="connsiteY31" fmla="*/ 275303 h 334297"/>
              <a:gd name="connsiteX32" fmla="*/ 162232 w 449826"/>
              <a:gd name="connsiteY32" fmla="*/ 270387 h 334297"/>
              <a:gd name="connsiteX33" fmla="*/ 181897 w 449826"/>
              <a:gd name="connsiteY33" fmla="*/ 260555 h 334297"/>
              <a:gd name="connsiteX34" fmla="*/ 204019 w 449826"/>
              <a:gd name="connsiteY34" fmla="*/ 253181 h 334297"/>
              <a:gd name="connsiteX35" fmla="*/ 218768 w 449826"/>
              <a:gd name="connsiteY35" fmla="*/ 248265 h 334297"/>
              <a:gd name="connsiteX36" fmla="*/ 226142 w 449826"/>
              <a:gd name="connsiteY36" fmla="*/ 245807 h 334297"/>
              <a:gd name="connsiteX37" fmla="*/ 231058 w 449826"/>
              <a:gd name="connsiteY37" fmla="*/ 240890 h 334297"/>
              <a:gd name="connsiteX38" fmla="*/ 240890 w 449826"/>
              <a:gd name="connsiteY38" fmla="*/ 238432 h 334297"/>
              <a:gd name="connsiteX39" fmla="*/ 248265 w 449826"/>
              <a:gd name="connsiteY39" fmla="*/ 235974 h 334297"/>
              <a:gd name="connsiteX40" fmla="*/ 258097 w 449826"/>
              <a:gd name="connsiteY40" fmla="*/ 233516 h 334297"/>
              <a:gd name="connsiteX41" fmla="*/ 280219 w 449826"/>
              <a:gd name="connsiteY41" fmla="*/ 223684 h 334297"/>
              <a:gd name="connsiteX42" fmla="*/ 285136 w 449826"/>
              <a:gd name="connsiteY42" fmla="*/ 218768 h 334297"/>
              <a:gd name="connsiteX43" fmla="*/ 299884 w 449826"/>
              <a:gd name="connsiteY43" fmla="*/ 213852 h 334297"/>
              <a:gd name="connsiteX44" fmla="*/ 307258 w 449826"/>
              <a:gd name="connsiteY44" fmla="*/ 208936 h 334297"/>
              <a:gd name="connsiteX45" fmla="*/ 312174 w 449826"/>
              <a:gd name="connsiteY45" fmla="*/ 204019 h 334297"/>
              <a:gd name="connsiteX46" fmla="*/ 326923 w 449826"/>
              <a:gd name="connsiteY46" fmla="*/ 194187 h 334297"/>
              <a:gd name="connsiteX47" fmla="*/ 336755 w 449826"/>
              <a:gd name="connsiteY47" fmla="*/ 179439 h 334297"/>
              <a:gd name="connsiteX48" fmla="*/ 349045 w 449826"/>
              <a:gd name="connsiteY48" fmla="*/ 164690 h 334297"/>
              <a:gd name="connsiteX49" fmla="*/ 351503 w 449826"/>
              <a:gd name="connsiteY49" fmla="*/ 157316 h 334297"/>
              <a:gd name="connsiteX50" fmla="*/ 361336 w 449826"/>
              <a:gd name="connsiteY50" fmla="*/ 145026 h 334297"/>
              <a:gd name="connsiteX51" fmla="*/ 368710 w 449826"/>
              <a:gd name="connsiteY51" fmla="*/ 130277 h 334297"/>
              <a:gd name="connsiteX52" fmla="*/ 376084 w 449826"/>
              <a:gd name="connsiteY52" fmla="*/ 122903 h 334297"/>
              <a:gd name="connsiteX53" fmla="*/ 385916 w 449826"/>
              <a:gd name="connsiteY53" fmla="*/ 108155 h 334297"/>
              <a:gd name="connsiteX54" fmla="*/ 390832 w 449826"/>
              <a:gd name="connsiteY54" fmla="*/ 100781 h 334297"/>
              <a:gd name="connsiteX55" fmla="*/ 408039 w 449826"/>
              <a:gd name="connsiteY55" fmla="*/ 86032 h 334297"/>
              <a:gd name="connsiteX56" fmla="*/ 415413 w 449826"/>
              <a:gd name="connsiteY56" fmla="*/ 78658 h 334297"/>
              <a:gd name="connsiteX57" fmla="*/ 430161 w 449826"/>
              <a:gd name="connsiteY57" fmla="*/ 71284 h 334297"/>
              <a:gd name="connsiteX58" fmla="*/ 435078 w 449826"/>
              <a:gd name="connsiteY58" fmla="*/ 66368 h 334297"/>
              <a:gd name="connsiteX59" fmla="*/ 442452 w 449826"/>
              <a:gd name="connsiteY59" fmla="*/ 63910 h 334297"/>
              <a:gd name="connsiteX60" fmla="*/ 449826 w 449826"/>
              <a:gd name="connsiteY60" fmla="*/ 58994 h 334297"/>
              <a:gd name="connsiteX61" fmla="*/ 444910 w 449826"/>
              <a:gd name="connsiteY61" fmla="*/ 36871 h 334297"/>
              <a:gd name="connsiteX62" fmla="*/ 439994 w 449826"/>
              <a:gd name="connsiteY62" fmla="*/ 29497 h 334297"/>
              <a:gd name="connsiteX63" fmla="*/ 435078 w 449826"/>
              <a:gd name="connsiteY63" fmla="*/ 14748 h 334297"/>
              <a:gd name="connsiteX64" fmla="*/ 432619 w 449826"/>
              <a:gd name="connsiteY64" fmla="*/ 7374 h 334297"/>
              <a:gd name="connsiteX65" fmla="*/ 427703 w 449826"/>
              <a:gd name="connsiteY65" fmla="*/ 0 h 334297"/>
              <a:gd name="connsiteX66" fmla="*/ 412955 w 449826"/>
              <a:gd name="connsiteY66" fmla="*/ 4916 h 334297"/>
              <a:gd name="connsiteX67" fmla="*/ 405581 w 449826"/>
              <a:gd name="connsiteY67" fmla="*/ 9832 h 334297"/>
              <a:gd name="connsiteX68" fmla="*/ 398207 w 449826"/>
              <a:gd name="connsiteY68" fmla="*/ 12290 h 334297"/>
              <a:gd name="connsiteX69" fmla="*/ 388374 w 449826"/>
              <a:gd name="connsiteY69" fmla="*/ 17207 h 334297"/>
              <a:gd name="connsiteX70" fmla="*/ 381000 w 449826"/>
              <a:gd name="connsiteY70" fmla="*/ 19665 h 334297"/>
              <a:gd name="connsiteX71" fmla="*/ 373626 w 449826"/>
              <a:gd name="connsiteY71" fmla="*/ 24581 h 334297"/>
              <a:gd name="connsiteX72" fmla="*/ 358878 w 449826"/>
              <a:gd name="connsiteY72" fmla="*/ 29497 h 334297"/>
              <a:gd name="connsiteX73" fmla="*/ 353961 w 449826"/>
              <a:gd name="connsiteY73" fmla="*/ 34413 h 334297"/>
              <a:gd name="connsiteX74" fmla="*/ 339213 w 449826"/>
              <a:gd name="connsiteY74" fmla="*/ 39329 h 334297"/>
              <a:gd name="connsiteX75" fmla="*/ 331839 w 449826"/>
              <a:gd name="connsiteY75" fmla="*/ 46703 h 334297"/>
              <a:gd name="connsiteX76" fmla="*/ 324465 w 449826"/>
              <a:gd name="connsiteY76" fmla="*/ 49161 h 334297"/>
              <a:gd name="connsiteX77" fmla="*/ 317090 w 449826"/>
              <a:gd name="connsiteY77" fmla="*/ 54077 h 334297"/>
              <a:gd name="connsiteX78" fmla="*/ 299884 w 449826"/>
              <a:gd name="connsiteY78" fmla="*/ 58994 h 334297"/>
              <a:gd name="connsiteX79" fmla="*/ 292510 w 449826"/>
              <a:gd name="connsiteY79" fmla="*/ 61452 h 334297"/>
              <a:gd name="connsiteX80" fmla="*/ 272845 w 449826"/>
              <a:gd name="connsiteY80" fmla="*/ 66368 h 334297"/>
              <a:gd name="connsiteX81" fmla="*/ 258097 w 449826"/>
              <a:gd name="connsiteY81" fmla="*/ 71284 h 334297"/>
              <a:gd name="connsiteX82" fmla="*/ 243349 w 449826"/>
              <a:gd name="connsiteY82" fmla="*/ 81116 h 334297"/>
              <a:gd name="connsiteX83" fmla="*/ 235974 w 449826"/>
              <a:gd name="connsiteY83" fmla="*/ 93407 h 334297"/>
              <a:gd name="connsiteX84" fmla="*/ 233516 w 449826"/>
              <a:gd name="connsiteY84" fmla="*/ 100781 h 334297"/>
              <a:gd name="connsiteX85" fmla="*/ 228600 w 449826"/>
              <a:gd name="connsiteY85" fmla="*/ 108155 h 334297"/>
              <a:gd name="connsiteX86" fmla="*/ 226142 w 449826"/>
              <a:gd name="connsiteY86" fmla="*/ 115529 h 334297"/>
              <a:gd name="connsiteX87" fmla="*/ 218768 w 449826"/>
              <a:gd name="connsiteY87" fmla="*/ 120445 h 334297"/>
              <a:gd name="connsiteX88" fmla="*/ 213852 w 449826"/>
              <a:gd name="connsiteY88" fmla="*/ 127819 h 334297"/>
              <a:gd name="connsiteX89" fmla="*/ 189271 w 449826"/>
              <a:gd name="connsiteY89" fmla="*/ 147484 h 334297"/>
              <a:gd name="connsiteX90" fmla="*/ 181897 w 449826"/>
              <a:gd name="connsiteY90" fmla="*/ 152400 h 334297"/>
              <a:gd name="connsiteX91" fmla="*/ 167149 w 449826"/>
              <a:gd name="connsiteY91" fmla="*/ 157316 h 334297"/>
              <a:gd name="connsiteX92" fmla="*/ 172065 w 449826"/>
              <a:gd name="connsiteY92" fmla="*/ 149942 h 33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49826" h="334297">
                <a:moveTo>
                  <a:pt x="172065" y="149942"/>
                </a:moveTo>
                <a:cubicBezTo>
                  <a:pt x="167968" y="153219"/>
                  <a:pt x="163484" y="156064"/>
                  <a:pt x="159774" y="159774"/>
                </a:cubicBezTo>
                <a:cubicBezTo>
                  <a:pt x="157685" y="161863"/>
                  <a:pt x="157165" y="165302"/>
                  <a:pt x="154858" y="167148"/>
                </a:cubicBezTo>
                <a:cubicBezTo>
                  <a:pt x="152835" y="168767"/>
                  <a:pt x="149801" y="168448"/>
                  <a:pt x="147484" y="169607"/>
                </a:cubicBezTo>
                <a:cubicBezTo>
                  <a:pt x="128432" y="179134"/>
                  <a:pt x="151264" y="170805"/>
                  <a:pt x="132736" y="176981"/>
                </a:cubicBezTo>
                <a:cubicBezTo>
                  <a:pt x="124154" y="185561"/>
                  <a:pt x="130018" y="181164"/>
                  <a:pt x="113071" y="186813"/>
                </a:cubicBezTo>
                <a:lnTo>
                  <a:pt x="113071" y="186813"/>
                </a:lnTo>
                <a:cubicBezTo>
                  <a:pt x="103541" y="193166"/>
                  <a:pt x="108500" y="190795"/>
                  <a:pt x="98323" y="194187"/>
                </a:cubicBezTo>
                <a:cubicBezTo>
                  <a:pt x="96684" y="196645"/>
                  <a:pt x="95714" y="199716"/>
                  <a:pt x="93407" y="201561"/>
                </a:cubicBezTo>
                <a:cubicBezTo>
                  <a:pt x="91383" y="203180"/>
                  <a:pt x="88254" y="202686"/>
                  <a:pt x="86032" y="204019"/>
                </a:cubicBezTo>
                <a:cubicBezTo>
                  <a:pt x="84045" y="205211"/>
                  <a:pt x="82926" y="207488"/>
                  <a:pt x="81116" y="208936"/>
                </a:cubicBezTo>
                <a:cubicBezTo>
                  <a:pt x="78809" y="210782"/>
                  <a:pt x="76011" y="211961"/>
                  <a:pt x="73742" y="213852"/>
                </a:cubicBezTo>
                <a:cubicBezTo>
                  <a:pt x="49581" y="233986"/>
                  <a:pt x="80787" y="209265"/>
                  <a:pt x="61452" y="228600"/>
                </a:cubicBezTo>
                <a:cubicBezTo>
                  <a:pt x="59363" y="230689"/>
                  <a:pt x="56536" y="231877"/>
                  <a:pt x="54078" y="233516"/>
                </a:cubicBezTo>
                <a:cubicBezTo>
                  <a:pt x="47110" y="254410"/>
                  <a:pt x="56828" y="228931"/>
                  <a:pt x="46703" y="245807"/>
                </a:cubicBezTo>
                <a:cubicBezTo>
                  <a:pt x="38789" y="258998"/>
                  <a:pt x="51556" y="248307"/>
                  <a:pt x="36871" y="258097"/>
                </a:cubicBezTo>
                <a:cubicBezTo>
                  <a:pt x="25400" y="275303"/>
                  <a:pt x="31955" y="269568"/>
                  <a:pt x="19665" y="277761"/>
                </a:cubicBezTo>
                <a:cubicBezTo>
                  <a:pt x="15396" y="290569"/>
                  <a:pt x="20004" y="280411"/>
                  <a:pt x="12290" y="290052"/>
                </a:cubicBezTo>
                <a:cubicBezTo>
                  <a:pt x="2924" y="301758"/>
                  <a:pt x="12643" y="293913"/>
                  <a:pt x="0" y="302342"/>
                </a:cubicBezTo>
                <a:cubicBezTo>
                  <a:pt x="4742" y="326052"/>
                  <a:pt x="-1065" y="305129"/>
                  <a:pt x="7374" y="322007"/>
                </a:cubicBezTo>
                <a:cubicBezTo>
                  <a:pt x="8533" y="324324"/>
                  <a:pt x="8213" y="327358"/>
                  <a:pt x="9832" y="329381"/>
                </a:cubicBezTo>
                <a:cubicBezTo>
                  <a:pt x="11678" y="331688"/>
                  <a:pt x="14749" y="332658"/>
                  <a:pt x="17207" y="334297"/>
                </a:cubicBezTo>
                <a:cubicBezTo>
                  <a:pt x="20484" y="333478"/>
                  <a:pt x="23726" y="332502"/>
                  <a:pt x="27039" y="331839"/>
                </a:cubicBezTo>
                <a:cubicBezTo>
                  <a:pt x="31926" y="330862"/>
                  <a:pt x="36952" y="330590"/>
                  <a:pt x="41787" y="329381"/>
                </a:cubicBezTo>
                <a:cubicBezTo>
                  <a:pt x="46815" y="328124"/>
                  <a:pt x="51454" y="325482"/>
                  <a:pt x="56536" y="324465"/>
                </a:cubicBezTo>
                <a:lnTo>
                  <a:pt x="81116" y="319548"/>
                </a:lnTo>
                <a:cubicBezTo>
                  <a:pt x="85213" y="318729"/>
                  <a:pt x="89443" y="318411"/>
                  <a:pt x="93407" y="317090"/>
                </a:cubicBezTo>
                <a:cubicBezTo>
                  <a:pt x="104744" y="313311"/>
                  <a:pt x="98240" y="315140"/>
                  <a:pt x="113071" y="312174"/>
                </a:cubicBezTo>
                <a:cubicBezTo>
                  <a:pt x="113890" y="309716"/>
                  <a:pt x="114092" y="306956"/>
                  <a:pt x="115529" y="304800"/>
                </a:cubicBezTo>
                <a:cubicBezTo>
                  <a:pt x="122451" y="294416"/>
                  <a:pt x="127880" y="297368"/>
                  <a:pt x="137652" y="287594"/>
                </a:cubicBezTo>
                <a:cubicBezTo>
                  <a:pt x="139291" y="285955"/>
                  <a:pt x="141120" y="284487"/>
                  <a:pt x="142568" y="282677"/>
                </a:cubicBezTo>
                <a:cubicBezTo>
                  <a:pt x="144413" y="280370"/>
                  <a:pt x="144979" y="276869"/>
                  <a:pt x="147484" y="275303"/>
                </a:cubicBezTo>
                <a:cubicBezTo>
                  <a:pt x="151878" y="272557"/>
                  <a:pt x="162232" y="270387"/>
                  <a:pt x="162232" y="270387"/>
                </a:cubicBezTo>
                <a:cubicBezTo>
                  <a:pt x="170814" y="261807"/>
                  <a:pt x="164950" y="266204"/>
                  <a:pt x="181897" y="260555"/>
                </a:cubicBezTo>
                <a:lnTo>
                  <a:pt x="204019" y="253181"/>
                </a:lnTo>
                <a:lnTo>
                  <a:pt x="218768" y="248265"/>
                </a:lnTo>
                <a:lnTo>
                  <a:pt x="226142" y="245807"/>
                </a:lnTo>
                <a:cubicBezTo>
                  <a:pt x="227781" y="244168"/>
                  <a:pt x="228985" y="241927"/>
                  <a:pt x="231058" y="240890"/>
                </a:cubicBezTo>
                <a:cubicBezTo>
                  <a:pt x="234079" y="239379"/>
                  <a:pt x="237642" y="239360"/>
                  <a:pt x="240890" y="238432"/>
                </a:cubicBezTo>
                <a:cubicBezTo>
                  <a:pt x="243382" y="237720"/>
                  <a:pt x="245773" y="236686"/>
                  <a:pt x="248265" y="235974"/>
                </a:cubicBezTo>
                <a:cubicBezTo>
                  <a:pt x="251513" y="235046"/>
                  <a:pt x="254861" y="234487"/>
                  <a:pt x="258097" y="233516"/>
                </a:cubicBezTo>
                <a:cubicBezTo>
                  <a:pt x="269013" y="230241"/>
                  <a:pt x="272316" y="230006"/>
                  <a:pt x="280219" y="223684"/>
                </a:cubicBezTo>
                <a:cubicBezTo>
                  <a:pt x="282029" y="222236"/>
                  <a:pt x="283063" y="219804"/>
                  <a:pt x="285136" y="218768"/>
                </a:cubicBezTo>
                <a:cubicBezTo>
                  <a:pt x="289771" y="216451"/>
                  <a:pt x="295572" y="216726"/>
                  <a:pt x="299884" y="213852"/>
                </a:cubicBezTo>
                <a:cubicBezTo>
                  <a:pt x="302342" y="212213"/>
                  <a:pt x="304951" y="210782"/>
                  <a:pt x="307258" y="208936"/>
                </a:cubicBezTo>
                <a:cubicBezTo>
                  <a:pt x="309068" y="207488"/>
                  <a:pt x="310320" y="205410"/>
                  <a:pt x="312174" y="204019"/>
                </a:cubicBezTo>
                <a:cubicBezTo>
                  <a:pt x="316901" y="200474"/>
                  <a:pt x="326923" y="194187"/>
                  <a:pt x="326923" y="194187"/>
                </a:cubicBezTo>
                <a:cubicBezTo>
                  <a:pt x="330200" y="189271"/>
                  <a:pt x="332577" y="183617"/>
                  <a:pt x="336755" y="179439"/>
                </a:cubicBezTo>
                <a:cubicBezTo>
                  <a:pt x="342193" y="174001"/>
                  <a:pt x="345622" y="171536"/>
                  <a:pt x="349045" y="164690"/>
                </a:cubicBezTo>
                <a:cubicBezTo>
                  <a:pt x="350204" y="162373"/>
                  <a:pt x="350344" y="159633"/>
                  <a:pt x="351503" y="157316"/>
                </a:cubicBezTo>
                <a:cubicBezTo>
                  <a:pt x="354604" y="151113"/>
                  <a:pt x="356762" y="149599"/>
                  <a:pt x="361336" y="145026"/>
                </a:cubicBezTo>
                <a:cubicBezTo>
                  <a:pt x="363799" y="137636"/>
                  <a:pt x="363416" y="136630"/>
                  <a:pt x="368710" y="130277"/>
                </a:cubicBezTo>
                <a:cubicBezTo>
                  <a:pt x="370935" y="127606"/>
                  <a:pt x="373950" y="125647"/>
                  <a:pt x="376084" y="122903"/>
                </a:cubicBezTo>
                <a:cubicBezTo>
                  <a:pt x="379711" y="118239"/>
                  <a:pt x="382639" y="113071"/>
                  <a:pt x="385916" y="108155"/>
                </a:cubicBezTo>
                <a:cubicBezTo>
                  <a:pt x="387555" y="105697"/>
                  <a:pt x="388743" y="102870"/>
                  <a:pt x="390832" y="100781"/>
                </a:cubicBezTo>
                <a:cubicBezTo>
                  <a:pt x="420376" y="71237"/>
                  <a:pt x="385577" y="104750"/>
                  <a:pt x="408039" y="86032"/>
                </a:cubicBezTo>
                <a:cubicBezTo>
                  <a:pt x="410709" y="83807"/>
                  <a:pt x="412743" y="80883"/>
                  <a:pt x="415413" y="78658"/>
                </a:cubicBezTo>
                <a:cubicBezTo>
                  <a:pt x="421766" y="73364"/>
                  <a:pt x="422771" y="73747"/>
                  <a:pt x="430161" y="71284"/>
                </a:cubicBezTo>
                <a:cubicBezTo>
                  <a:pt x="431800" y="69645"/>
                  <a:pt x="433091" y="67560"/>
                  <a:pt x="435078" y="66368"/>
                </a:cubicBezTo>
                <a:cubicBezTo>
                  <a:pt x="437300" y="65035"/>
                  <a:pt x="440135" y="65069"/>
                  <a:pt x="442452" y="63910"/>
                </a:cubicBezTo>
                <a:cubicBezTo>
                  <a:pt x="445094" y="62589"/>
                  <a:pt x="447368" y="60633"/>
                  <a:pt x="449826" y="58994"/>
                </a:cubicBezTo>
                <a:cubicBezTo>
                  <a:pt x="448882" y="53329"/>
                  <a:pt x="447936" y="42922"/>
                  <a:pt x="444910" y="36871"/>
                </a:cubicBezTo>
                <a:cubicBezTo>
                  <a:pt x="443589" y="34229"/>
                  <a:pt x="441194" y="32197"/>
                  <a:pt x="439994" y="29497"/>
                </a:cubicBezTo>
                <a:cubicBezTo>
                  <a:pt x="437889" y="24761"/>
                  <a:pt x="436717" y="19664"/>
                  <a:pt x="435078" y="14748"/>
                </a:cubicBezTo>
                <a:cubicBezTo>
                  <a:pt x="434259" y="12290"/>
                  <a:pt x="434056" y="9530"/>
                  <a:pt x="432619" y="7374"/>
                </a:cubicBezTo>
                <a:lnTo>
                  <a:pt x="427703" y="0"/>
                </a:lnTo>
                <a:cubicBezTo>
                  <a:pt x="422787" y="1639"/>
                  <a:pt x="417267" y="2042"/>
                  <a:pt x="412955" y="4916"/>
                </a:cubicBezTo>
                <a:cubicBezTo>
                  <a:pt x="410497" y="6555"/>
                  <a:pt x="408223" y="8511"/>
                  <a:pt x="405581" y="9832"/>
                </a:cubicBezTo>
                <a:cubicBezTo>
                  <a:pt x="403264" y="10991"/>
                  <a:pt x="400588" y="11269"/>
                  <a:pt x="398207" y="12290"/>
                </a:cubicBezTo>
                <a:cubicBezTo>
                  <a:pt x="394839" y="13734"/>
                  <a:pt x="391742" y="15763"/>
                  <a:pt x="388374" y="17207"/>
                </a:cubicBezTo>
                <a:cubicBezTo>
                  <a:pt x="385993" y="18228"/>
                  <a:pt x="383317" y="18506"/>
                  <a:pt x="381000" y="19665"/>
                </a:cubicBezTo>
                <a:cubicBezTo>
                  <a:pt x="378358" y="20986"/>
                  <a:pt x="376326" y="23381"/>
                  <a:pt x="373626" y="24581"/>
                </a:cubicBezTo>
                <a:cubicBezTo>
                  <a:pt x="368891" y="26686"/>
                  <a:pt x="358878" y="29497"/>
                  <a:pt x="358878" y="29497"/>
                </a:cubicBezTo>
                <a:cubicBezTo>
                  <a:pt x="357239" y="31136"/>
                  <a:pt x="356034" y="33377"/>
                  <a:pt x="353961" y="34413"/>
                </a:cubicBezTo>
                <a:cubicBezTo>
                  <a:pt x="349326" y="36730"/>
                  <a:pt x="339213" y="39329"/>
                  <a:pt x="339213" y="39329"/>
                </a:cubicBezTo>
                <a:cubicBezTo>
                  <a:pt x="336755" y="41787"/>
                  <a:pt x="334731" y="44775"/>
                  <a:pt x="331839" y="46703"/>
                </a:cubicBezTo>
                <a:cubicBezTo>
                  <a:pt x="329683" y="48140"/>
                  <a:pt x="326782" y="48002"/>
                  <a:pt x="324465" y="49161"/>
                </a:cubicBezTo>
                <a:cubicBezTo>
                  <a:pt x="321822" y="50482"/>
                  <a:pt x="319732" y="52756"/>
                  <a:pt x="317090" y="54077"/>
                </a:cubicBezTo>
                <a:cubicBezTo>
                  <a:pt x="313155" y="56045"/>
                  <a:pt x="303568" y="57941"/>
                  <a:pt x="299884" y="58994"/>
                </a:cubicBezTo>
                <a:cubicBezTo>
                  <a:pt x="297393" y="59706"/>
                  <a:pt x="295010" y="60770"/>
                  <a:pt x="292510" y="61452"/>
                </a:cubicBezTo>
                <a:cubicBezTo>
                  <a:pt x="285991" y="63230"/>
                  <a:pt x="279255" y="64231"/>
                  <a:pt x="272845" y="66368"/>
                </a:cubicBezTo>
                <a:cubicBezTo>
                  <a:pt x="267929" y="68007"/>
                  <a:pt x="262409" y="68410"/>
                  <a:pt x="258097" y="71284"/>
                </a:cubicBezTo>
                <a:lnTo>
                  <a:pt x="243349" y="81116"/>
                </a:lnTo>
                <a:cubicBezTo>
                  <a:pt x="236381" y="102010"/>
                  <a:pt x="246099" y="76531"/>
                  <a:pt x="235974" y="93407"/>
                </a:cubicBezTo>
                <a:cubicBezTo>
                  <a:pt x="234641" y="95629"/>
                  <a:pt x="234675" y="98464"/>
                  <a:pt x="233516" y="100781"/>
                </a:cubicBezTo>
                <a:cubicBezTo>
                  <a:pt x="232195" y="103423"/>
                  <a:pt x="229921" y="105513"/>
                  <a:pt x="228600" y="108155"/>
                </a:cubicBezTo>
                <a:cubicBezTo>
                  <a:pt x="227441" y="110472"/>
                  <a:pt x="227761" y="113506"/>
                  <a:pt x="226142" y="115529"/>
                </a:cubicBezTo>
                <a:cubicBezTo>
                  <a:pt x="224297" y="117836"/>
                  <a:pt x="221226" y="118806"/>
                  <a:pt x="218768" y="120445"/>
                </a:cubicBezTo>
                <a:cubicBezTo>
                  <a:pt x="217129" y="122903"/>
                  <a:pt x="215775" y="125576"/>
                  <a:pt x="213852" y="127819"/>
                </a:cubicBezTo>
                <a:cubicBezTo>
                  <a:pt x="204511" y="138716"/>
                  <a:pt x="201923" y="139049"/>
                  <a:pt x="189271" y="147484"/>
                </a:cubicBezTo>
                <a:cubicBezTo>
                  <a:pt x="186813" y="149123"/>
                  <a:pt x="184700" y="151466"/>
                  <a:pt x="181897" y="152400"/>
                </a:cubicBezTo>
                <a:lnTo>
                  <a:pt x="167149" y="157316"/>
                </a:lnTo>
                <a:lnTo>
                  <a:pt x="172065" y="149942"/>
                </a:ln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3" name="Forme libre 1832"/>
          <p:cNvSpPr/>
          <p:nvPr/>
        </p:nvSpPr>
        <p:spPr>
          <a:xfrm>
            <a:off x="7457768" y="3335594"/>
            <a:ext cx="100780" cy="56535"/>
          </a:xfrm>
          <a:custGeom>
            <a:avLst/>
            <a:gdLst>
              <a:gd name="connsiteX0" fmla="*/ 0 w 100780"/>
              <a:gd name="connsiteY0" fmla="*/ 56535 h 56535"/>
              <a:gd name="connsiteX1" fmla="*/ 14748 w 100780"/>
              <a:gd name="connsiteY1" fmla="*/ 54077 h 56535"/>
              <a:gd name="connsiteX2" fmla="*/ 29497 w 100780"/>
              <a:gd name="connsiteY2" fmla="*/ 49161 h 56535"/>
              <a:gd name="connsiteX3" fmla="*/ 36871 w 100780"/>
              <a:gd name="connsiteY3" fmla="*/ 44245 h 56535"/>
              <a:gd name="connsiteX4" fmla="*/ 41787 w 100780"/>
              <a:gd name="connsiteY4" fmla="*/ 36871 h 56535"/>
              <a:gd name="connsiteX5" fmla="*/ 49161 w 100780"/>
              <a:gd name="connsiteY5" fmla="*/ 34412 h 56535"/>
              <a:gd name="connsiteX6" fmla="*/ 63909 w 100780"/>
              <a:gd name="connsiteY6" fmla="*/ 22122 h 56535"/>
              <a:gd name="connsiteX7" fmla="*/ 71284 w 100780"/>
              <a:gd name="connsiteY7" fmla="*/ 19664 h 56535"/>
              <a:gd name="connsiteX8" fmla="*/ 93406 w 100780"/>
              <a:gd name="connsiteY8" fmla="*/ 2458 h 56535"/>
              <a:gd name="connsiteX9" fmla="*/ 100780 w 100780"/>
              <a:gd name="connsiteY9" fmla="*/ 0 h 5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780" h="56535">
                <a:moveTo>
                  <a:pt x="0" y="56535"/>
                </a:moveTo>
                <a:cubicBezTo>
                  <a:pt x="4916" y="55716"/>
                  <a:pt x="9913" y="55286"/>
                  <a:pt x="14748" y="54077"/>
                </a:cubicBezTo>
                <a:cubicBezTo>
                  <a:pt x="19776" y="52820"/>
                  <a:pt x="29497" y="49161"/>
                  <a:pt x="29497" y="49161"/>
                </a:cubicBezTo>
                <a:cubicBezTo>
                  <a:pt x="31955" y="47522"/>
                  <a:pt x="34782" y="46334"/>
                  <a:pt x="36871" y="44245"/>
                </a:cubicBezTo>
                <a:cubicBezTo>
                  <a:pt x="38960" y="42156"/>
                  <a:pt x="39480" y="38717"/>
                  <a:pt x="41787" y="36871"/>
                </a:cubicBezTo>
                <a:cubicBezTo>
                  <a:pt x="43810" y="35252"/>
                  <a:pt x="46703" y="35232"/>
                  <a:pt x="49161" y="34412"/>
                </a:cubicBezTo>
                <a:cubicBezTo>
                  <a:pt x="54597" y="28976"/>
                  <a:pt x="57065" y="25544"/>
                  <a:pt x="63909" y="22122"/>
                </a:cubicBezTo>
                <a:cubicBezTo>
                  <a:pt x="66227" y="20963"/>
                  <a:pt x="68826" y="20483"/>
                  <a:pt x="71284" y="19664"/>
                </a:cubicBezTo>
                <a:cubicBezTo>
                  <a:pt x="77646" y="13302"/>
                  <a:pt x="84586" y="5398"/>
                  <a:pt x="93406" y="2458"/>
                </a:cubicBezTo>
                <a:lnTo>
                  <a:pt x="100780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4" name="Forme libre 1833"/>
          <p:cNvSpPr/>
          <p:nvPr/>
        </p:nvSpPr>
        <p:spPr>
          <a:xfrm>
            <a:off x="6934193" y="2784987"/>
            <a:ext cx="621897" cy="624348"/>
          </a:xfrm>
          <a:custGeom>
            <a:avLst/>
            <a:gdLst>
              <a:gd name="connsiteX0" fmla="*/ 621897 w 621897"/>
              <a:gd name="connsiteY0" fmla="*/ 479323 h 624348"/>
              <a:gd name="connsiteX1" fmla="*/ 585026 w 621897"/>
              <a:gd name="connsiteY1" fmla="*/ 484239 h 624348"/>
              <a:gd name="connsiteX2" fmla="*/ 555530 w 621897"/>
              <a:gd name="connsiteY2" fmla="*/ 489155 h 624348"/>
              <a:gd name="connsiteX3" fmla="*/ 533407 w 621897"/>
              <a:gd name="connsiteY3" fmla="*/ 498987 h 624348"/>
              <a:gd name="connsiteX4" fmla="*/ 518659 w 621897"/>
              <a:gd name="connsiteY4" fmla="*/ 503903 h 624348"/>
              <a:gd name="connsiteX5" fmla="*/ 503910 w 621897"/>
              <a:gd name="connsiteY5" fmla="*/ 508819 h 624348"/>
              <a:gd name="connsiteX6" fmla="*/ 496536 w 621897"/>
              <a:gd name="connsiteY6" fmla="*/ 511278 h 624348"/>
              <a:gd name="connsiteX7" fmla="*/ 489162 w 621897"/>
              <a:gd name="connsiteY7" fmla="*/ 516194 h 624348"/>
              <a:gd name="connsiteX8" fmla="*/ 484246 w 621897"/>
              <a:gd name="connsiteY8" fmla="*/ 530942 h 624348"/>
              <a:gd name="connsiteX9" fmla="*/ 474413 w 621897"/>
              <a:gd name="connsiteY9" fmla="*/ 545690 h 624348"/>
              <a:gd name="connsiteX10" fmla="*/ 471955 w 621897"/>
              <a:gd name="connsiteY10" fmla="*/ 553065 h 624348"/>
              <a:gd name="connsiteX11" fmla="*/ 459665 w 621897"/>
              <a:gd name="connsiteY11" fmla="*/ 555523 h 624348"/>
              <a:gd name="connsiteX12" fmla="*/ 435084 w 621897"/>
              <a:gd name="connsiteY12" fmla="*/ 557981 h 624348"/>
              <a:gd name="connsiteX13" fmla="*/ 420336 w 621897"/>
              <a:gd name="connsiteY13" fmla="*/ 562897 h 624348"/>
              <a:gd name="connsiteX14" fmla="*/ 410504 w 621897"/>
              <a:gd name="connsiteY14" fmla="*/ 577645 h 624348"/>
              <a:gd name="connsiteX15" fmla="*/ 408046 w 621897"/>
              <a:gd name="connsiteY15" fmla="*/ 585019 h 624348"/>
              <a:gd name="connsiteX16" fmla="*/ 400672 w 621897"/>
              <a:gd name="connsiteY16" fmla="*/ 587478 h 624348"/>
              <a:gd name="connsiteX17" fmla="*/ 388381 w 621897"/>
              <a:gd name="connsiteY17" fmla="*/ 594852 h 624348"/>
              <a:gd name="connsiteX18" fmla="*/ 381007 w 621897"/>
              <a:gd name="connsiteY18" fmla="*/ 599768 h 624348"/>
              <a:gd name="connsiteX19" fmla="*/ 373633 w 621897"/>
              <a:gd name="connsiteY19" fmla="*/ 602226 h 624348"/>
              <a:gd name="connsiteX20" fmla="*/ 366259 w 621897"/>
              <a:gd name="connsiteY20" fmla="*/ 607142 h 624348"/>
              <a:gd name="connsiteX21" fmla="*/ 351510 w 621897"/>
              <a:gd name="connsiteY21" fmla="*/ 612058 h 624348"/>
              <a:gd name="connsiteX22" fmla="*/ 344136 w 621897"/>
              <a:gd name="connsiteY22" fmla="*/ 614516 h 624348"/>
              <a:gd name="connsiteX23" fmla="*/ 322013 w 621897"/>
              <a:gd name="connsiteY23" fmla="*/ 621890 h 624348"/>
              <a:gd name="connsiteX24" fmla="*/ 314639 w 621897"/>
              <a:gd name="connsiteY24" fmla="*/ 624348 h 624348"/>
              <a:gd name="connsiteX25" fmla="*/ 253188 w 621897"/>
              <a:gd name="connsiteY25" fmla="*/ 621890 h 624348"/>
              <a:gd name="connsiteX26" fmla="*/ 226149 w 621897"/>
              <a:gd name="connsiteY26" fmla="*/ 614516 h 624348"/>
              <a:gd name="connsiteX27" fmla="*/ 218775 w 621897"/>
              <a:gd name="connsiteY27" fmla="*/ 612058 h 624348"/>
              <a:gd name="connsiteX28" fmla="*/ 226149 w 621897"/>
              <a:gd name="connsiteY28" fmla="*/ 607142 h 624348"/>
              <a:gd name="connsiteX29" fmla="*/ 240897 w 621897"/>
              <a:gd name="connsiteY29" fmla="*/ 604684 h 624348"/>
              <a:gd name="connsiteX30" fmla="*/ 243355 w 621897"/>
              <a:gd name="connsiteY30" fmla="*/ 592394 h 624348"/>
              <a:gd name="connsiteX31" fmla="*/ 248272 w 621897"/>
              <a:gd name="connsiteY31" fmla="*/ 577645 h 624348"/>
              <a:gd name="connsiteX32" fmla="*/ 250730 w 621897"/>
              <a:gd name="connsiteY32" fmla="*/ 570271 h 624348"/>
              <a:gd name="connsiteX33" fmla="*/ 255646 w 621897"/>
              <a:gd name="connsiteY33" fmla="*/ 562897 h 624348"/>
              <a:gd name="connsiteX34" fmla="*/ 270394 w 621897"/>
              <a:gd name="connsiteY34" fmla="*/ 548148 h 624348"/>
              <a:gd name="connsiteX35" fmla="*/ 280226 w 621897"/>
              <a:gd name="connsiteY35" fmla="*/ 526026 h 624348"/>
              <a:gd name="connsiteX36" fmla="*/ 287601 w 621897"/>
              <a:gd name="connsiteY36" fmla="*/ 523568 h 624348"/>
              <a:gd name="connsiteX37" fmla="*/ 302349 w 621897"/>
              <a:gd name="connsiteY37" fmla="*/ 513736 h 624348"/>
              <a:gd name="connsiteX38" fmla="*/ 331846 w 621897"/>
              <a:gd name="connsiteY38" fmla="*/ 503903 h 624348"/>
              <a:gd name="connsiteX39" fmla="*/ 346594 w 621897"/>
              <a:gd name="connsiteY39" fmla="*/ 498987 h 624348"/>
              <a:gd name="connsiteX40" fmla="*/ 353968 w 621897"/>
              <a:gd name="connsiteY40" fmla="*/ 496529 h 624348"/>
              <a:gd name="connsiteX41" fmla="*/ 363801 w 621897"/>
              <a:gd name="connsiteY41" fmla="*/ 476865 h 624348"/>
              <a:gd name="connsiteX42" fmla="*/ 371175 w 621897"/>
              <a:gd name="connsiteY42" fmla="*/ 462116 h 624348"/>
              <a:gd name="connsiteX43" fmla="*/ 393297 w 621897"/>
              <a:gd name="connsiteY43" fmla="*/ 449826 h 624348"/>
              <a:gd name="connsiteX44" fmla="*/ 400672 w 621897"/>
              <a:gd name="connsiteY44" fmla="*/ 444910 h 624348"/>
              <a:gd name="connsiteX45" fmla="*/ 415420 w 621897"/>
              <a:gd name="connsiteY45" fmla="*/ 439994 h 624348"/>
              <a:gd name="connsiteX46" fmla="*/ 412962 w 621897"/>
              <a:gd name="connsiteY46" fmla="*/ 422787 h 624348"/>
              <a:gd name="connsiteX47" fmla="*/ 408046 w 621897"/>
              <a:gd name="connsiteY47" fmla="*/ 408039 h 624348"/>
              <a:gd name="connsiteX48" fmla="*/ 405588 w 621897"/>
              <a:gd name="connsiteY48" fmla="*/ 398207 h 624348"/>
              <a:gd name="connsiteX49" fmla="*/ 403130 w 621897"/>
              <a:gd name="connsiteY49" fmla="*/ 390832 h 624348"/>
              <a:gd name="connsiteX50" fmla="*/ 400672 w 621897"/>
              <a:gd name="connsiteY50" fmla="*/ 378542 h 624348"/>
              <a:gd name="connsiteX51" fmla="*/ 385923 w 621897"/>
              <a:gd name="connsiteY51" fmla="*/ 349045 h 624348"/>
              <a:gd name="connsiteX52" fmla="*/ 378549 w 621897"/>
              <a:gd name="connsiteY52" fmla="*/ 346587 h 624348"/>
              <a:gd name="connsiteX53" fmla="*/ 373633 w 621897"/>
              <a:gd name="connsiteY53" fmla="*/ 331839 h 624348"/>
              <a:gd name="connsiteX54" fmla="*/ 368717 w 621897"/>
              <a:gd name="connsiteY54" fmla="*/ 324465 h 624348"/>
              <a:gd name="connsiteX55" fmla="*/ 351510 w 621897"/>
              <a:gd name="connsiteY55" fmla="*/ 309716 h 624348"/>
              <a:gd name="connsiteX56" fmla="*/ 341678 w 621897"/>
              <a:gd name="connsiteY56" fmla="*/ 297426 h 624348"/>
              <a:gd name="connsiteX57" fmla="*/ 322013 w 621897"/>
              <a:gd name="connsiteY57" fmla="*/ 272845 h 624348"/>
              <a:gd name="connsiteX58" fmla="*/ 307265 w 621897"/>
              <a:gd name="connsiteY58" fmla="*/ 263013 h 624348"/>
              <a:gd name="connsiteX59" fmla="*/ 211401 w 621897"/>
              <a:gd name="connsiteY59" fmla="*/ 265471 h 624348"/>
              <a:gd name="connsiteX60" fmla="*/ 189278 w 621897"/>
              <a:gd name="connsiteY60" fmla="*/ 277761 h 624348"/>
              <a:gd name="connsiteX61" fmla="*/ 184362 w 621897"/>
              <a:gd name="connsiteY61" fmla="*/ 282678 h 624348"/>
              <a:gd name="connsiteX62" fmla="*/ 176988 w 621897"/>
              <a:gd name="connsiteY62" fmla="*/ 285136 h 624348"/>
              <a:gd name="connsiteX63" fmla="*/ 169613 w 621897"/>
              <a:gd name="connsiteY63" fmla="*/ 290052 h 624348"/>
              <a:gd name="connsiteX64" fmla="*/ 162239 w 621897"/>
              <a:gd name="connsiteY64" fmla="*/ 292510 h 624348"/>
              <a:gd name="connsiteX65" fmla="*/ 147491 w 621897"/>
              <a:gd name="connsiteY65" fmla="*/ 302342 h 624348"/>
              <a:gd name="connsiteX66" fmla="*/ 140117 w 621897"/>
              <a:gd name="connsiteY66" fmla="*/ 307258 h 624348"/>
              <a:gd name="connsiteX67" fmla="*/ 117994 w 621897"/>
              <a:gd name="connsiteY67" fmla="*/ 317090 h 624348"/>
              <a:gd name="connsiteX68" fmla="*/ 98330 w 621897"/>
              <a:gd name="connsiteY68" fmla="*/ 322007 h 624348"/>
              <a:gd name="connsiteX69" fmla="*/ 12297 w 621897"/>
              <a:gd name="connsiteY69" fmla="*/ 319548 h 624348"/>
              <a:gd name="connsiteX70" fmla="*/ 7381 w 621897"/>
              <a:gd name="connsiteY70" fmla="*/ 304800 h 624348"/>
              <a:gd name="connsiteX71" fmla="*/ 9839 w 621897"/>
              <a:gd name="connsiteY71" fmla="*/ 292510 h 624348"/>
              <a:gd name="connsiteX72" fmla="*/ 12297 w 621897"/>
              <a:gd name="connsiteY72" fmla="*/ 285136 h 624348"/>
              <a:gd name="connsiteX73" fmla="*/ 19672 w 621897"/>
              <a:gd name="connsiteY73" fmla="*/ 282678 h 624348"/>
              <a:gd name="connsiteX74" fmla="*/ 34420 w 621897"/>
              <a:gd name="connsiteY74" fmla="*/ 270387 h 624348"/>
              <a:gd name="connsiteX75" fmla="*/ 39336 w 621897"/>
              <a:gd name="connsiteY75" fmla="*/ 255639 h 624348"/>
              <a:gd name="connsiteX76" fmla="*/ 34420 w 621897"/>
              <a:gd name="connsiteY76" fmla="*/ 184355 h 624348"/>
              <a:gd name="connsiteX77" fmla="*/ 29504 w 621897"/>
              <a:gd name="connsiteY77" fmla="*/ 164690 h 624348"/>
              <a:gd name="connsiteX78" fmla="*/ 27046 w 621897"/>
              <a:gd name="connsiteY78" fmla="*/ 142568 h 624348"/>
              <a:gd name="connsiteX79" fmla="*/ 24588 w 621897"/>
              <a:gd name="connsiteY79" fmla="*/ 132736 h 624348"/>
              <a:gd name="connsiteX80" fmla="*/ 22130 w 621897"/>
              <a:gd name="connsiteY80" fmla="*/ 117987 h 624348"/>
              <a:gd name="connsiteX81" fmla="*/ 19672 w 621897"/>
              <a:gd name="connsiteY81" fmla="*/ 81116 h 624348"/>
              <a:gd name="connsiteX82" fmla="*/ 14755 w 621897"/>
              <a:gd name="connsiteY82" fmla="*/ 61452 h 624348"/>
              <a:gd name="connsiteX83" fmla="*/ 4923 w 621897"/>
              <a:gd name="connsiteY83" fmla="*/ 27039 h 624348"/>
              <a:gd name="connsiteX84" fmla="*/ 2465 w 621897"/>
              <a:gd name="connsiteY84" fmla="*/ 19665 h 624348"/>
              <a:gd name="connsiteX85" fmla="*/ 7 w 621897"/>
              <a:gd name="connsiteY85" fmla="*/ 0 h 624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621897" h="624348">
                <a:moveTo>
                  <a:pt x="621897" y="479323"/>
                </a:moveTo>
                <a:cubicBezTo>
                  <a:pt x="593768" y="484011"/>
                  <a:pt x="621128" y="479726"/>
                  <a:pt x="585026" y="484239"/>
                </a:cubicBezTo>
                <a:cubicBezTo>
                  <a:pt x="578532" y="485051"/>
                  <a:pt x="562794" y="487174"/>
                  <a:pt x="555530" y="489155"/>
                </a:cubicBezTo>
                <a:cubicBezTo>
                  <a:pt x="517644" y="499487"/>
                  <a:pt x="556685" y="488641"/>
                  <a:pt x="533407" y="498987"/>
                </a:cubicBezTo>
                <a:cubicBezTo>
                  <a:pt x="528672" y="501092"/>
                  <a:pt x="523575" y="502264"/>
                  <a:pt x="518659" y="503903"/>
                </a:cubicBezTo>
                <a:lnTo>
                  <a:pt x="503910" y="508819"/>
                </a:lnTo>
                <a:cubicBezTo>
                  <a:pt x="501452" y="509639"/>
                  <a:pt x="498692" y="509841"/>
                  <a:pt x="496536" y="511278"/>
                </a:cubicBezTo>
                <a:lnTo>
                  <a:pt x="489162" y="516194"/>
                </a:lnTo>
                <a:cubicBezTo>
                  <a:pt x="487523" y="521110"/>
                  <a:pt x="487121" y="526631"/>
                  <a:pt x="484246" y="530942"/>
                </a:cubicBezTo>
                <a:lnTo>
                  <a:pt x="474413" y="545690"/>
                </a:lnTo>
                <a:cubicBezTo>
                  <a:pt x="473594" y="548148"/>
                  <a:pt x="474111" y="551628"/>
                  <a:pt x="471955" y="553065"/>
                </a:cubicBezTo>
                <a:cubicBezTo>
                  <a:pt x="468479" y="555383"/>
                  <a:pt x="463806" y="554971"/>
                  <a:pt x="459665" y="555523"/>
                </a:cubicBezTo>
                <a:cubicBezTo>
                  <a:pt x="451503" y="556611"/>
                  <a:pt x="443278" y="557162"/>
                  <a:pt x="435084" y="557981"/>
                </a:cubicBezTo>
                <a:cubicBezTo>
                  <a:pt x="430168" y="559620"/>
                  <a:pt x="423210" y="558585"/>
                  <a:pt x="420336" y="562897"/>
                </a:cubicBezTo>
                <a:cubicBezTo>
                  <a:pt x="417059" y="567813"/>
                  <a:pt x="412372" y="572040"/>
                  <a:pt x="410504" y="577645"/>
                </a:cubicBezTo>
                <a:cubicBezTo>
                  <a:pt x="409685" y="580103"/>
                  <a:pt x="409878" y="583187"/>
                  <a:pt x="408046" y="585019"/>
                </a:cubicBezTo>
                <a:cubicBezTo>
                  <a:pt x="406214" y="586851"/>
                  <a:pt x="403130" y="586658"/>
                  <a:pt x="400672" y="587478"/>
                </a:cubicBezTo>
                <a:cubicBezTo>
                  <a:pt x="391067" y="597081"/>
                  <a:pt x="401146" y="588470"/>
                  <a:pt x="388381" y="594852"/>
                </a:cubicBezTo>
                <a:cubicBezTo>
                  <a:pt x="385739" y="596173"/>
                  <a:pt x="383649" y="598447"/>
                  <a:pt x="381007" y="599768"/>
                </a:cubicBezTo>
                <a:cubicBezTo>
                  <a:pt x="378690" y="600927"/>
                  <a:pt x="375950" y="601067"/>
                  <a:pt x="373633" y="602226"/>
                </a:cubicBezTo>
                <a:cubicBezTo>
                  <a:pt x="370991" y="603547"/>
                  <a:pt x="368959" y="605942"/>
                  <a:pt x="366259" y="607142"/>
                </a:cubicBezTo>
                <a:cubicBezTo>
                  <a:pt x="361523" y="609247"/>
                  <a:pt x="356426" y="610419"/>
                  <a:pt x="351510" y="612058"/>
                </a:cubicBezTo>
                <a:lnTo>
                  <a:pt x="344136" y="614516"/>
                </a:lnTo>
                <a:lnTo>
                  <a:pt x="322013" y="621890"/>
                </a:lnTo>
                <a:lnTo>
                  <a:pt x="314639" y="624348"/>
                </a:lnTo>
                <a:cubicBezTo>
                  <a:pt x="294155" y="623529"/>
                  <a:pt x="273643" y="623254"/>
                  <a:pt x="253188" y="621890"/>
                </a:cubicBezTo>
                <a:cubicBezTo>
                  <a:pt x="244501" y="621311"/>
                  <a:pt x="234089" y="617163"/>
                  <a:pt x="226149" y="614516"/>
                </a:cubicBezTo>
                <a:lnTo>
                  <a:pt x="218775" y="612058"/>
                </a:lnTo>
                <a:cubicBezTo>
                  <a:pt x="221233" y="610419"/>
                  <a:pt x="223346" y="608076"/>
                  <a:pt x="226149" y="607142"/>
                </a:cubicBezTo>
                <a:cubicBezTo>
                  <a:pt x="230877" y="605566"/>
                  <a:pt x="237113" y="607927"/>
                  <a:pt x="240897" y="604684"/>
                </a:cubicBezTo>
                <a:cubicBezTo>
                  <a:pt x="244069" y="601965"/>
                  <a:pt x="242256" y="596425"/>
                  <a:pt x="243355" y="592394"/>
                </a:cubicBezTo>
                <a:cubicBezTo>
                  <a:pt x="244719" y="587394"/>
                  <a:pt x="246633" y="582561"/>
                  <a:pt x="248272" y="577645"/>
                </a:cubicBezTo>
                <a:cubicBezTo>
                  <a:pt x="249091" y="575187"/>
                  <a:pt x="249293" y="572427"/>
                  <a:pt x="250730" y="570271"/>
                </a:cubicBezTo>
                <a:cubicBezTo>
                  <a:pt x="252369" y="567813"/>
                  <a:pt x="253683" y="565105"/>
                  <a:pt x="255646" y="562897"/>
                </a:cubicBezTo>
                <a:cubicBezTo>
                  <a:pt x="260265" y="557701"/>
                  <a:pt x="270394" y="548148"/>
                  <a:pt x="270394" y="548148"/>
                </a:cubicBezTo>
                <a:cubicBezTo>
                  <a:pt x="271896" y="543642"/>
                  <a:pt x="274915" y="530275"/>
                  <a:pt x="280226" y="526026"/>
                </a:cubicBezTo>
                <a:cubicBezTo>
                  <a:pt x="282250" y="524407"/>
                  <a:pt x="285143" y="524387"/>
                  <a:pt x="287601" y="523568"/>
                </a:cubicBezTo>
                <a:cubicBezTo>
                  <a:pt x="292517" y="520291"/>
                  <a:pt x="296744" y="515605"/>
                  <a:pt x="302349" y="513736"/>
                </a:cubicBezTo>
                <a:lnTo>
                  <a:pt x="331846" y="503903"/>
                </a:lnTo>
                <a:lnTo>
                  <a:pt x="346594" y="498987"/>
                </a:lnTo>
                <a:lnTo>
                  <a:pt x="353968" y="496529"/>
                </a:lnTo>
                <a:cubicBezTo>
                  <a:pt x="359617" y="479582"/>
                  <a:pt x="355219" y="485445"/>
                  <a:pt x="363801" y="476865"/>
                </a:cubicBezTo>
                <a:cubicBezTo>
                  <a:pt x="365554" y="471604"/>
                  <a:pt x="366690" y="466040"/>
                  <a:pt x="371175" y="462116"/>
                </a:cubicBezTo>
                <a:cubicBezTo>
                  <a:pt x="391839" y="444035"/>
                  <a:pt x="378669" y="457140"/>
                  <a:pt x="393297" y="449826"/>
                </a:cubicBezTo>
                <a:cubicBezTo>
                  <a:pt x="395940" y="448505"/>
                  <a:pt x="397972" y="446110"/>
                  <a:pt x="400672" y="444910"/>
                </a:cubicBezTo>
                <a:cubicBezTo>
                  <a:pt x="405407" y="442806"/>
                  <a:pt x="415420" y="439994"/>
                  <a:pt x="415420" y="439994"/>
                </a:cubicBezTo>
                <a:cubicBezTo>
                  <a:pt x="414601" y="434258"/>
                  <a:pt x="414265" y="428433"/>
                  <a:pt x="412962" y="422787"/>
                </a:cubicBezTo>
                <a:cubicBezTo>
                  <a:pt x="411797" y="417738"/>
                  <a:pt x="409303" y="413066"/>
                  <a:pt x="408046" y="408039"/>
                </a:cubicBezTo>
                <a:cubicBezTo>
                  <a:pt x="407227" y="404762"/>
                  <a:pt x="406516" y="401455"/>
                  <a:pt x="405588" y="398207"/>
                </a:cubicBezTo>
                <a:cubicBezTo>
                  <a:pt x="404876" y="395715"/>
                  <a:pt x="403758" y="393346"/>
                  <a:pt x="403130" y="390832"/>
                </a:cubicBezTo>
                <a:cubicBezTo>
                  <a:pt x="402117" y="386779"/>
                  <a:pt x="401771" y="382573"/>
                  <a:pt x="400672" y="378542"/>
                </a:cubicBezTo>
                <a:cubicBezTo>
                  <a:pt x="399145" y="372944"/>
                  <a:pt x="392633" y="351282"/>
                  <a:pt x="385923" y="349045"/>
                </a:cubicBezTo>
                <a:lnTo>
                  <a:pt x="378549" y="346587"/>
                </a:lnTo>
                <a:cubicBezTo>
                  <a:pt x="376910" y="341671"/>
                  <a:pt x="376507" y="336151"/>
                  <a:pt x="373633" y="331839"/>
                </a:cubicBezTo>
                <a:cubicBezTo>
                  <a:pt x="371994" y="329381"/>
                  <a:pt x="370640" y="326708"/>
                  <a:pt x="368717" y="324465"/>
                </a:cubicBezTo>
                <a:cubicBezTo>
                  <a:pt x="360769" y="315192"/>
                  <a:pt x="360208" y="315515"/>
                  <a:pt x="351510" y="309716"/>
                </a:cubicBezTo>
                <a:cubicBezTo>
                  <a:pt x="345975" y="293110"/>
                  <a:pt x="353651" y="311110"/>
                  <a:pt x="341678" y="297426"/>
                </a:cubicBezTo>
                <a:cubicBezTo>
                  <a:pt x="332473" y="286906"/>
                  <a:pt x="333514" y="280513"/>
                  <a:pt x="322013" y="272845"/>
                </a:cubicBezTo>
                <a:lnTo>
                  <a:pt x="307265" y="263013"/>
                </a:lnTo>
                <a:cubicBezTo>
                  <a:pt x="275310" y="263832"/>
                  <a:pt x="243330" y="263951"/>
                  <a:pt x="211401" y="265471"/>
                </a:cubicBezTo>
                <a:cubicBezTo>
                  <a:pt x="204909" y="265780"/>
                  <a:pt x="191388" y="275651"/>
                  <a:pt x="189278" y="277761"/>
                </a:cubicBezTo>
                <a:cubicBezTo>
                  <a:pt x="187639" y="279400"/>
                  <a:pt x="186349" y="281485"/>
                  <a:pt x="184362" y="282678"/>
                </a:cubicBezTo>
                <a:cubicBezTo>
                  <a:pt x="182140" y="284011"/>
                  <a:pt x="179305" y="283977"/>
                  <a:pt x="176988" y="285136"/>
                </a:cubicBezTo>
                <a:cubicBezTo>
                  <a:pt x="174345" y="286457"/>
                  <a:pt x="172256" y="288731"/>
                  <a:pt x="169613" y="290052"/>
                </a:cubicBezTo>
                <a:cubicBezTo>
                  <a:pt x="167296" y="291211"/>
                  <a:pt x="164504" y="291252"/>
                  <a:pt x="162239" y="292510"/>
                </a:cubicBezTo>
                <a:cubicBezTo>
                  <a:pt x="157074" y="295379"/>
                  <a:pt x="152407" y="299065"/>
                  <a:pt x="147491" y="302342"/>
                </a:cubicBezTo>
                <a:cubicBezTo>
                  <a:pt x="145033" y="303981"/>
                  <a:pt x="142920" y="306324"/>
                  <a:pt x="140117" y="307258"/>
                </a:cubicBezTo>
                <a:cubicBezTo>
                  <a:pt x="102069" y="319940"/>
                  <a:pt x="141364" y="305405"/>
                  <a:pt x="117994" y="317090"/>
                </a:cubicBezTo>
                <a:cubicBezTo>
                  <a:pt x="112957" y="319609"/>
                  <a:pt x="103002" y="321072"/>
                  <a:pt x="98330" y="322007"/>
                </a:cubicBezTo>
                <a:cubicBezTo>
                  <a:pt x="69652" y="321187"/>
                  <a:pt x="40486" y="324881"/>
                  <a:pt x="12297" y="319548"/>
                </a:cubicBezTo>
                <a:cubicBezTo>
                  <a:pt x="7205" y="318585"/>
                  <a:pt x="7381" y="304800"/>
                  <a:pt x="7381" y="304800"/>
                </a:cubicBezTo>
                <a:cubicBezTo>
                  <a:pt x="8200" y="300703"/>
                  <a:pt x="8826" y="296563"/>
                  <a:pt x="9839" y="292510"/>
                </a:cubicBezTo>
                <a:cubicBezTo>
                  <a:pt x="10467" y="289996"/>
                  <a:pt x="10465" y="286968"/>
                  <a:pt x="12297" y="285136"/>
                </a:cubicBezTo>
                <a:cubicBezTo>
                  <a:pt x="14129" y="283304"/>
                  <a:pt x="17214" y="283497"/>
                  <a:pt x="19672" y="282678"/>
                </a:cubicBezTo>
                <a:cubicBezTo>
                  <a:pt x="24260" y="279618"/>
                  <a:pt x="31638" y="275395"/>
                  <a:pt x="34420" y="270387"/>
                </a:cubicBezTo>
                <a:cubicBezTo>
                  <a:pt x="36937" y="265857"/>
                  <a:pt x="39336" y="255639"/>
                  <a:pt x="39336" y="255639"/>
                </a:cubicBezTo>
                <a:cubicBezTo>
                  <a:pt x="37697" y="231878"/>
                  <a:pt x="41952" y="206951"/>
                  <a:pt x="34420" y="184355"/>
                </a:cubicBezTo>
                <a:cubicBezTo>
                  <a:pt x="31560" y="175776"/>
                  <a:pt x="30987" y="175073"/>
                  <a:pt x="29504" y="164690"/>
                </a:cubicBezTo>
                <a:cubicBezTo>
                  <a:pt x="28455" y="157345"/>
                  <a:pt x="28174" y="149901"/>
                  <a:pt x="27046" y="142568"/>
                </a:cubicBezTo>
                <a:cubicBezTo>
                  <a:pt x="26532" y="139229"/>
                  <a:pt x="25250" y="136049"/>
                  <a:pt x="24588" y="132736"/>
                </a:cubicBezTo>
                <a:cubicBezTo>
                  <a:pt x="23611" y="127849"/>
                  <a:pt x="22949" y="122903"/>
                  <a:pt x="22130" y="117987"/>
                </a:cubicBezTo>
                <a:cubicBezTo>
                  <a:pt x="21311" y="105697"/>
                  <a:pt x="20898" y="93372"/>
                  <a:pt x="19672" y="81116"/>
                </a:cubicBezTo>
                <a:cubicBezTo>
                  <a:pt x="18406" y="68462"/>
                  <a:pt x="17479" y="71440"/>
                  <a:pt x="14755" y="61452"/>
                </a:cubicBezTo>
                <a:cubicBezTo>
                  <a:pt x="5496" y="27501"/>
                  <a:pt x="14343" y="55298"/>
                  <a:pt x="4923" y="27039"/>
                </a:cubicBezTo>
                <a:lnTo>
                  <a:pt x="2465" y="19665"/>
                </a:lnTo>
                <a:cubicBezTo>
                  <a:pt x="-262" y="3300"/>
                  <a:pt x="7" y="9900"/>
                  <a:pt x="7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5" name="Forme libre 1834"/>
          <p:cNvSpPr/>
          <p:nvPr/>
        </p:nvSpPr>
        <p:spPr>
          <a:xfrm>
            <a:off x="6420465" y="2467897"/>
            <a:ext cx="516193" cy="324483"/>
          </a:xfrm>
          <a:custGeom>
            <a:avLst/>
            <a:gdLst>
              <a:gd name="connsiteX0" fmla="*/ 0 w 516193"/>
              <a:gd name="connsiteY0" fmla="*/ 90948 h 324483"/>
              <a:gd name="connsiteX1" fmla="*/ 2458 w 516193"/>
              <a:gd name="connsiteY1" fmla="*/ 22122 h 324483"/>
              <a:gd name="connsiteX2" fmla="*/ 14748 w 516193"/>
              <a:gd name="connsiteY2" fmla="*/ 12290 h 324483"/>
              <a:gd name="connsiteX3" fmla="*/ 36870 w 516193"/>
              <a:gd name="connsiteY3" fmla="*/ 2458 h 324483"/>
              <a:gd name="connsiteX4" fmla="*/ 44245 w 516193"/>
              <a:gd name="connsiteY4" fmla="*/ 0 h 324483"/>
              <a:gd name="connsiteX5" fmla="*/ 54077 w 516193"/>
              <a:gd name="connsiteY5" fmla="*/ 29497 h 324483"/>
              <a:gd name="connsiteX6" fmla="*/ 61451 w 516193"/>
              <a:gd name="connsiteY6" fmla="*/ 44245 h 324483"/>
              <a:gd name="connsiteX7" fmla="*/ 71283 w 516193"/>
              <a:gd name="connsiteY7" fmla="*/ 46703 h 324483"/>
              <a:gd name="connsiteX8" fmla="*/ 162232 w 516193"/>
              <a:gd name="connsiteY8" fmla="*/ 44245 h 324483"/>
              <a:gd name="connsiteX9" fmla="*/ 176980 w 516193"/>
              <a:gd name="connsiteY9" fmla="*/ 41787 h 324483"/>
              <a:gd name="connsiteX10" fmla="*/ 218767 w 516193"/>
              <a:gd name="connsiteY10" fmla="*/ 44245 h 324483"/>
              <a:gd name="connsiteX11" fmla="*/ 226141 w 516193"/>
              <a:gd name="connsiteY11" fmla="*/ 46703 h 324483"/>
              <a:gd name="connsiteX12" fmla="*/ 235974 w 516193"/>
              <a:gd name="connsiteY12" fmla="*/ 58993 h 324483"/>
              <a:gd name="connsiteX13" fmla="*/ 243348 w 516193"/>
              <a:gd name="connsiteY13" fmla="*/ 61451 h 324483"/>
              <a:gd name="connsiteX14" fmla="*/ 263012 w 516193"/>
              <a:gd name="connsiteY14" fmla="*/ 71284 h 324483"/>
              <a:gd name="connsiteX15" fmla="*/ 270387 w 516193"/>
              <a:gd name="connsiteY15" fmla="*/ 73742 h 324483"/>
              <a:gd name="connsiteX16" fmla="*/ 290051 w 516193"/>
              <a:gd name="connsiteY16" fmla="*/ 66368 h 324483"/>
              <a:gd name="connsiteX17" fmla="*/ 304800 w 516193"/>
              <a:gd name="connsiteY17" fmla="*/ 61451 h 324483"/>
              <a:gd name="connsiteX18" fmla="*/ 317090 w 516193"/>
              <a:gd name="connsiteY18" fmla="*/ 68826 h 324483"/>
              <a:gd name="connsiteX19" fmla="*/ 324464 w 516193"/>
              <a:gd name="connsiteY19" fmla="*/ 71284 h 324483"/>
              <a:gd name="connsiteX20" fmla="*/ 336754 w 516193"/>
              <a:gd name="connsiteY20" fmla="*/ 81116 h 324483"/>
              <a:gd name="connsiteX21" fmla="*/ 349045 w 516193"/>
              <a:gd name="connsiteY21" fmla="*/ 90948 h 324483"/>
              <a:gd name="connsiteX22" fmla="*/ 363793 w 516193"/>
              <a:gd name="connsiteY22" fmla="*/ 103238 h 324483"/>
              <a:gd name="connsiteX23" fmla="*/ 368709 w 516193"/>
              <a:gd name="connsiteY23" fmla="*/ 108155 h 324483"/>
              <a:gd name="connsiteX24" fmla="*/ 376083 w 516193"/>
              <a:gd name="connsiteY24" fmla="*/ 113071 h 324483"/>
              <a:gd name="connsiteX25" fmla="*/ 388374 w 516193"/>
              <a:gd name="connsiteY25" fmla="*/ 122903 h 324483"/>
              <a:gd name="connsiteX26" fmla="*/ 393290 w 516193"/>
              <a:gd name="connsiteY26" fmla="*/ 130277 h 324483"/>
              <a:gd name="connsiteX27" fmla="*/ 400664 w 516193"/>
              <a:gd name="connsiteY27" fmla="*/ 132735 h 324483"/>
              <a:gd name="connsiteX28" fmla="*/ 408038 w 516193"/>
              <a:gd name="connsiteY28" fmla="*/ 137651 h 324483"/>
              <a:gd name="connsiteX29" fmla="*/ 420329 w 516193"/>
              <a:gd name="connsiteY29" fmla="*/ 149942 h 324483"/>
              <a:gd name="connsiteX30" fmla="*/ 425245 w 516193"/>
              <a:gd name="connsiteY30" fmla="*/ 157316 h 324483"/>
              <a:gd name="connsiteX31" fmla="*/ 432619 w 516193"/>
              <a:gd name="connsiteY31" fmla="*/ 159774 h 324483"/>
              <a:gd name="connsiteX32" fmla="*/ 444909 w 516193"/>
              <a:gd name="connsiteY32" fmla="*/ 172064 h 324483"/>
              <a:gd name="connsiteX33" fmla="*/ 457200 w 516193"/>
              <a:gd name="connsiteY33" fmla="*/ 184355 h 324483"/>
              <a:gd name="connsiteX34" fmla="*/ 464574 w 516193"/>
              <a:gd name="connsiteY34" fmla="*/ 191729 h 324483"/>
              <a:gd name="connsiteX35" fmla="*/ 476864 w 516193"/>
              <a:gd name="connsiteY35" fmla="*/ 206477 h 324483"/>
              <a:gd name="connsiteX36" fmla="*/ 479322 w 516193"/>
              <a:gd name="connsiteY36" fmla="*/ 213851 h 324483"/>
              <a:gd name="connsiteX37" fmla="*/ 484238 w 516193"/>
              <a:gd name="connsiteY37" fmla="*/ 218768 h 324483"/>
              <a:gd name="connsiteX38" fmla="*/ 486696 w 516193"/>
              <a:gd name="connsiteY38" fmla="*/ 248264 h 324483"/>
              <a:gd name="connsiteX39" fmla="*/ 489154 w 516193"/>
              <a:gd name="connsiteY39" fmla="*/ 258097 h 324483"/>
              <a:gd name="connsiteX40" fmla="*/ 494070 w 516193"/>
              <a:gd name="connsiteY40" fmla="*/ 272845 h 324483"/>
              <a:gd name="connsiteX41" fmla="*/ 496529 w 516193"/>
              <a:gd name="connsiteY41" fmla="*/ 280219 h 324483"/>
              <a:gd name="connsiteX42" fmla="*/ 501445 w 516193"/>
              <a:gd name="connsiteY42" fmla="*/ 287593 h 324483"/>
              <a:gd name="connsiteX43" fmla="*/ 511277 w 516193"/>
              <a:gd name="connsiteY43" fmla="*/ 317090 h 324483"/>
              <a:gd name="connsiteX44" fmla="*/ 516193 w 516193"/>
              <a:gd name="connsiteY44" fmla="*/ 324464 h 32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6193" h="324483">
                <a:moveTo>
                  <a:pt x="0" y="90948"/>
                </a:moveTo>
                <a:cubicBezTo>
                  <a:pt x="819" y="68006"/>
                  <a:pt x="247" y="44972"/>
                  <a:pt x="2458" y="22122"/>
                </a:cubicBezTo>
                <a:cubicBezTo>
                  <a:pt x="3301" y="13414"/>
                  <a:pt x="9404" y="14962"/>
                  <a:pt x="14748" y="12290"/>
                </a:cubicBezTo>
                <a:cubicBezTo>
                  <a:pt x="38117" y="605"/>
                  <a:pt x="-1175" y="15139"/>
                  <a:pt x="36870" y="2458"/>
                </a:cubicBezTo>
                <a:lnTo>
                  <a:pt x="44245" y="0"/>
                </a:lnTo>
                <a:lnTo>
                  <a:pt x="54077" y="29497"/>
                </a:lnTo>
                <a:cubicBezTo>
                  <a:pt x="55479" y="33703"/>
                  <a:pt x="57367" y="41522"/>
                  <a:pt x="61451" y="44245"/>
                </a:cubicBezTo>
                <a:cubicBezTo>
                  <a:pt x="64262" y="46119"/>
                  <a:pt x="68006" y="45884"/>
                  <a:pt x="71283" y="46703"/>
                </a:cubicBezTo>
                <a:lnTo>
                  <a:pt x="162232" y="44245"/>
                </a:lnTo>
                <a:cubicBezTo>
                  <a:pt x="167210" y="44013"/>
                  <a:pt x="171996" y="41787"/>
                  <a:pt x="176980" y="41787"/>
                </a:cubicBezTo>
                <a:cubicBezTo>
                  <a:pt x="190933" y="41787"/>
                  <a:pt x="204838" y="43426"/>
                  <a:pt x="218767" y="44245"/>
                </a:cubicBezTo>
                <a:cubicBezTo>
                  <a:pt x="221225" y="45064"/>
                  <a:pt x="223919" y="45370"/>
                  <a:pt x="226141" y="46703"/>
                </a:cubicBezTo>
                <a:cubicBezTo>
                  <a:pt x="236169" y="52719"/>
                  <a:pt x="225921" y="50951"/>
                  <a:pt x="235974" y="58993"/>
                </a:cubicBezTo>
                <a:cubicBezTo>
                  <a:pt x="237997" y="60612"/>
                  <a:pt x="240890" y="60632"/>
                  <a:pt x="243348" y="61451"/>
                </a:cubicBezTo>
                <a:cubicBezTo>
                  <a:pt x="251928" y="70032"/>
                  <a:pt x="246066" y="65635"/>
                  <a:pt x="263012" y="71284"/>
                </a:cubicBezTo>
                <a:lnTo>
                  <a:pt x="270387" y="73742"/>
                </a:lnTo>
                <a:cubicBezTo>
                  <a:pt x="299520" y="67915"/>
                  <a:pt x="269339" y="75574"/>
                  <a:pt x="290051" y="66368"/>
                </a:cubicBezTo>
                <a:cubicBezTo>
                  <a:pt x="294787" y="64263"/>
                  <a:pt x="304800" y="61451"/>
                  <a:pt x="304800" y="61451"/>
                </a:cubicBezTo>
                <a:cubicBezTo>
                  <a:pt x="325688" y="68414"/>
                  <a:pt x="300220" y="58703"/>
                  <a:pt x="317090" y="68826"/>
                </a:cubicBezTo>
                <a:cubicBezTo>
                  <a:pt x="319312" y="70159"/>
                  <a:pt x="322006" y="70465"/>
                  <a:pt x="324464" y="71284"/>
                </a:cubicBezTo>
                <a:cubicBezTo>
                  <a:pt x="338553" y="92417"/>
                  <a:pt x="319793" y="67547"/>
                  <a:pt x="336754" y="81116"/>
                </a:cubicBezTo>
                <a:cubicBezTo>
                  <a:pt x="352637" y="93822"/>
                  <a:pt x="330509" y="84770"/>
                  <a:pt x="349045" y="90948"/>
                </a:cubicBezTo>
                <a:cubicBezTo>
                  <a:pt x="366570" y="108473"/>
                  <a:pt x="346676" y="89543"/>
                  <a:pt x="363793" y="103238"/>
                </a:cubicBezTo>
                <a:cubicBezTo>
                  <a:pt x="365603" y="104686"/>
                  <a:pt x="366899" y="106707"/>
                  <a:pt x="368709" y="108155"/>
                </a:cubicBezTo>
                <a:cubicBezTo>
                  <a:pt x="371016" y="110001"/>
                  <a:pt x="373776" y="111226"/>
                  <a:pt x="376083" y="113071"/>
                </a:cubicBezTo>
                <a:cubicBezTo>
                  <a:pt x="393596" y="127080"/>
                  <a:pt x="365679" y="107773"/>
                  <a:pt x="388374" y="122903"/>
                </a:cubicBezTo>
                <a:cubicBezTo>
                  <a:pt x="390013" y="125361"/>
                  <a:pt x="390983" y="128432"/>
                  <a:pt x="393290" y="130277"/>
                </a:cubicBezTo>
                <a:cubicBezTo>
                  <a:pt x="395313" y="131896"/>
                  <a:pt x="398347" y="131576"/>
                  <a:pt x="400664" y="132735"/>
                </a:cubicBezTo>
                <a:cubicBezTo>
                  <a:pt x="403306" y="134056"/>
                  <a:pt x="405815" y="135706"/>
                  <a:pt x="408038" y="137651"/>
                </a:cubicBezTo>
                <a:cubicBezTo>
                  <a:pt x="412398" y="141466"/>
                  <a:pt x="417115" y="145121"/>
                  <a:pt x="420329" y="149942"/>
                </a:cubicBezTo>
                <a:cubicBezTo>
                  <a:pt x="421968" y="152400"/>
                  <a:pt x="422938" y="155471"/>
                  <a:pt x="425245" y="157316"/>
                </a:cubicBezTo>
                <a:cubicBezTo>
                  <a:pt x="427268" y="158935"/>
                  <a:pt x="430161" y="158955"/>
                  <a:pt x="432619" y="159774"/>
                </a:cubicBezTo>
                <a:cubicBezTo>
                  <a:pt x="442451" y="174522"/>
                  <a:pt x="431800" y="160593"/>
                  <a:pt x="444909" y="172064"/>
                </a:cubicBezTo>
                <a:cubicBezTo>
                  <a:pt x="449269" y="175879"/>
                  <a:pt x="453103" y="180258"/>
                  <a:pt x="457200" y="184355"/>
                </a:cubicBezTo>
                <a:cubicBezTo>
                  <a:pt x="459658" y="186813"/>
                  <a:pt x="462646" y="188837"/>
                  <a:pt x="464574" y="191729"/>
                </a:cubicBezTo>
                <a:cubicBezTo>
                  <a:pt x="471418" y="201995"/>
                  <a:pt x="467401" y="197014"/>
                  <a:pt x="476864" y="206477"/>
                </a:cubicBezTo>
                <a:cubicBezTo>
                  <a:pt x="477683" y="208935"/>
                  <a:pt x="477989" y="211629"/>
                  <a:pt x="479322" y="213851"/>
                </a:cubicBezTo>
                <a:cubicBezTo>
                  <a:pt x="480514" y="215838"/>
                  <a:pt x="483752" y="216502"/>
                  <a:pt x="484238" y="218768"/>
                </a:cubicBezTo>
                <a:cubicBezTo>
                  <a:pt x="486305" y="228415"/>
                  <a:pt x="485472" y="238474"/>
                  <a:pt x="486696" y="248264"/>
                </a:cubicBezTo>
                <a:cubicBezTo>
                  <a:pt x="487115" y="251616"/>
                  <a:pt x="488183" y="254861"/>
                  <a:pt x="489154" y="258097"/>
                </a:cubicBezTo>
                <a:cubicBezTo>
                  <a:pt x="490643" y="263060"/>
                  <a:pt x="492431" y="267929"/>
                  <a:pt x="494070" y="272845"/>
                </a:cubicBezTo>
                <a:cubicBezTo>
                  <a:pt x="494889" y="275303"/>
                  <a:pt x="495092" y="278063"/>
                  <a:pt x="496529" y="280219"/>
                </a:cubicBezTo>
                <a:lnTo>
                  <a:pt x="501445" y="287593"/>
                </a:lnTo>
                <a:lnTo>
                  <a:pt x="511277" y="317090"/>
                </a:lnTo>
                <a:cubicBezTo>
                  <a:pt x="513994" y="325241"/>
                  <a:pt x="511144" y="324464"/>
                  <a:pt x="516193" y="324464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6" name="Forme libre 1835"/>
          <p:cNvSpPr/>
          <p:nvPr/>
        </p:nvSpPr>
        <p:spPr>
          <a:xfrm>
            <a:off x="6132871" y="1828800"/>
            <a:ext cx="334297" cy="307258"/>
          </a:xfrm>
          <a:custGeom>
            <a:avLst/>
            <a:gdLst>
              <a:gd name="connsiteX0" fmla="*/ 4916 w 334297"/>
              <a:gd name="connsiteY0" fmla="*/ 83574 h 307258"/>
              <a:gd name="connsiteX1" fmla="*/ 17206 w 334297"/>
              <a:gd name="connsiteY1" fmla="*/ 88490 h 307258"/>
              <a:gd name="connsiteX2" fmla="*/ 31955 w 334297"/>
              <a:gd name="connsiteY2" fmla="*/ 105697 h 307258"/>
              <a:gd name="connsiteX3" fmla="*/ 46703 w 334297"/>
              <a:gd name="connsiteY3" fmla="*/ 115529 h 307258"/>
              <a:gd name="connsiteX4" fmla="*/ 120445 w 334297"/>
              <a:gd name="connsiteY4" fmla="*/ 117987 h 307258"/>
              <a:gd name="connsiteX5" fmla="*/ 127819 w 334297"/>
              <a:gd name="connsiteY5" fmla="*/ 120445 h 307258"/>
              <a:gd name="connsiteX6" fmla="*/ 130277 w 334297"/>
              <a:gd name="connsiteY6" fmla="*/ 127819 h 307258"/>
              <a:gd name="connsiteX7" fmla="*/ 135194 w 334297"/>
              <a:gd name="connsiteY7" fmla="*/ 132735 h 307258"/>
              <a:gd name="connsiteX8" fmla="*/ 137652 w 334297"/>
              <a:gd name="connsiteY8" fmla="*/ 140110 h 307258"/>
              <a:gd name="connsiteX9" fmla="*/ 140110 w 334297"/>
              <a:gd name="connsiteY9" fmla="*/ 152400 h 307258"/>
              <a:gd name="connsiteX10" fmla="*/ 154858 w 334297"/>
              <a:gd name="connsiteY10" fmla="*/ 159774 h 307258"/>
              <a:gd name="connsiteX11" fmla="*/ 174523 w 334297"/>
              <a:gd name="connsiteY11" fmla="*/ 162232 h 307258"/>
              <a:gd name="connsiteX12" fmla="*/ 194187 w 334297"/>
              <a:gd name="connsiteY12" fmla="*/ 167148 h 307258"/>
              <a:gd name="connsiteX13" fmla="*/ 206477 w 334297"/>
              <a:gd name="connsiteY13" fmla="*/ 174523 h 307258"/>
              <a:gd name="connsiteX14" fmla="*/ 211394 w 334297"/>
              <a:gd name="connsiteY14" fmla="*/ 179439 h 307258"/>
              <a:gd name="connsiteX15" fmla="*/ 218768 w 334297"/>
              <a:gd name="connsiteY15" fmla="*/ 184355 h 307258"/>
              <a:gd name="connsiteX16" fmla="*/ 231058 w 334297"/>
              <a:gd name="connsiteY16" fmla="*/ 199103 h 307258"/>
              <a:gd name="connsiteX17" fmla="*/ 233516 w 334297"/>
              <a:gd name="connsiteY17" fmla="*/ 206477 h 307258"/>
              <a:gd name="connsiteX18" fmla="*/ 238432 w 334297"/>
              <a:gd name="connsiteY18" fmla="*/ 233516 h 307258"/>
              <a:gd name="connsiteX19" fmla="*/ 240890 w 334297"/>
              <a:gd name="connsiteY19" fmla="*/ 248265 h 307258"/>
              <a:gd name="connsiteX20" fmla="*/ 245806 w 334297"/>
              <a:gd name="connsiteY20" fmla="*/ 265471 h 307258"/>
              <a:gd name="connsiteX21" fmla="*/ 265471 w 334297"/>
              <a:gd name="connsiteY21" fmla="*/ 275303 h 307258"/>
              <a:gd name="connsiteX22" fmla="*/ 272845 w 334297"/>
              <a:gd name="connsiteY22" fmla="*/ 277761 h 307258"/>
              <a:gd name="connsiteX23" fmla="*/ 280219 w 334297"/>
              <a:gd name="connsiteY23" fmla="*/ 280219 h 307258"/>
              <a:gd name="connsiteX24" fmla="*/ 287594 w 334297"/>
              <a:gd name="connsiteY24" fmla="*/ 285135 h 307258"/>
              <a:gd name="connsiteX25" fmla="*/ 292510 w 334297"/>
              <a:gd name="connsiteY25" fmla="*/ 290052 h 307258"/>
              <a:gd name="connsiteX26" fmla="*/ 299884 w 334297"/>
              <a:gd name="connsiteY26" fmla="*/ 292510 h 307258"/>
              <a:gd name="connsiteX27" fmla="*/ 319548 w 334297"/>
              <a:gd name="connsiteY27" fmla="*/ 304800 h 307258"/>
              <a:gd name="connsiteX28" fmla="*/ 326923 w 334297"/>
              <a:gd name="connsiteY28" fmla="*/ 307258 h 307258"/>
              <a:gd name="connsiteX29" fmla="*/ 326923 w 334297"/>
              <a:gd name="connsiteY29" fmla="*/ 292510 h 307258"/>
              <a:gd name="connsiteX30" fmla="*/ 334297 w 334297"/>
              <a:gd name="connsiteY30" fmla="*/ 255639 h 307258"/>
              <a:gd name="connsiteX31" fmla="*/ 326923 w 334297"/>
              <a:gd name="connsiteY31" fmla="*/ 250723 h 307258"/>
              <a:gd name="connsiteX32" fmla="*/ 319548 w 334297"/>
              <a:gd name="connsiteY32" fmla="*/ 248265 h 307258"/>
              <a:gd name="connsiteX33" fmla="*/ 304800 w 334297"/>
              <a:gd name="connsiteY33" fmla="*/ 228600 h 307258"/>
              <a:gd name="connsiteX34" fmla="*/ 302342 w 334297"/>
              <a:gd name="connsiteY34" fmla="*/ 221226 h 307258"/>
              <a:gd name="connsiteX35" fmla="*/ 297426 w 334297"/>
              <a:gd name="connsiteY35" fmla="*/ 213852 h 307258"/>
              <a:gd name="connsiteX36" fmla="*/ 294968 w 334297"/>
              <a:gd name="connsiteY36" fmla="*/ 206477 h 307258"/>
              <a:gd name="connsiteX37" fmla="*/ 294968 w 334297"/>
              <a:gd name="connsiteY37" fmla="*/ 172065 h 307258"/>
              <a:gd name="connsiteX38" fmla="*/ 302342 w 334297"/>
              <a:gd name="connsiteY38" fmla="*/ 169606 h 307258"/>
              <a:gd name="connsiteX39" fmla="*/ 309716 w 334297"/>
              <a:gd name="connsiteY39" fmla="*/ 164690 h 307258"/>
              <a:gd name="connsiteX40" fmla="*/ 324464 w 334297"/>
              <a:gd name="connsiteY40" fmla="*/ 159774 h 307258"/>
              <a:gd name="connsiteX41" fmla="*/ 322006 w 334297"/>
              <a:gd name="connsiteY41" fmla="*/ 145026 h 307258"/>
              <a:gd name="connsiteX42" fmla="*/ 314632 w 334297"/>
              <a:gd name="connsiteY42" fmla="*/ 140110 h 307258"/>
              <a:gd name="connsiteX43" fmla="*/ 309716 w 334297"/>
              <a:gd name="connsiteY43" fmla="*/ 132735 h 307258"/>
              <a:gd name="connsiteX44" fmla="*/ 302342 w 334297"/>
              <a:gd name="connsiteY44" fmla="*/ 125361 h 307258"/>
              <a:gd name="connsiteX45" fmla="*/ 292510 w 334297"/>
              <a:gd name="connsiteY45" fmla="*/ 110613 h 307258"/>
              <a:gd name="connsiteX46" fmla="*/ 277761 w 334297"/>
              <a:gd name="connsiteY46" fmla="*/ 93406 h 307258"/>
              <a:gd name="connsiteX47" fmla="*/ 270387 w 334297"/>
              <a:gd name="connsiteY47" fmla="*/ 90948 h 307258"/>
              <a:gd name="connsiteX48" fmla="*/ 267929 w 334297"/>
              <a:gd name="connsiteY48" fmla="*/ 83574 h 307258"/>
              <a:gd name="connsiteX49" fmla="*/ 260555 w 334297"/>
              <a:gd name="connsiteY49" fmla="*/ 78658 h 307258"/>
              <a:gd name="connsiteX50" fmla="*/ 253181 w 334297"/>
              <a:gd name="connsiteY50" fmla="*/ 71284 h 307258"/>
              <a:gd name="connsiteX51" fmla="*/ 250723 w 334297"/>
              <a:gd name="connsiteY51" fmla="*/ 63910 h 307258"/>
              <a:gd name="connsiteX52" fmla="*/ 240890 w 334297"/>
              <a:gd name="connsiteY52" fmla="*/ 27039 h 307258"/>
              <a:gd name="connsiteX53" fmla="*/ 228600 w 334297"/>
              <a:gd name="connsiteY53" fmla="*/ 14748 h 307258"/>
              <a:gd name="connsiteX54" fmla="*/ 213852 w 334297"/>
              <a:gd name="connsiteY54" fmla="*/ 9832 h 307258"/>
              <a:gd name="connsiteX55" fmla="*/ 199103 w 334297"/>
              <a:gd name="connsiteY55" fmla="*/ 0 h 307258"/>
              <a:gd name="connsiteX56" fmla="*/ 179439 w 334297"/>
              <a:gd name="connsiteY56" fmla="*/ 4916 h 307258"/>
              <a:gd name="connsiteX57" fmla="*/ 164690 w 334297"/>
              <a:gd name="connsiteY57" fmla="*/ 14748 h 307258"/>
              <a:gd name="connsiteX58" fmla="*/ 159774 w 334297"/>
              <a:gd name="connsiteY58" fmla="*/ 19665 h 307258"/>
              <a:gd name="connsiteX59" fmla="*/ 152400 w 334297"/>
              <a:gd name="connsiteY59" fmla="*/ 22123 h 307258"/>
              <a:gd name="connsiteX60" fmla="*/ 145026 w 334297"/>
              <a:gd name="connsiteY60" fmla="*/ 27039 h 307258"/>
              <a:gd name="connsiteX61" fmla="*/ 130277 w 334297"/>
              <a:gd name="connsiteY61" fmla="*/ 31955 h 307258"/>
              <a:gd name="connsiteX62" fmla="*/ 122903 w 334297"/>
              <a:gd name="connsiteY62" fmla="*/ 34413 h 307258"/>
              <a:gd name="connsiteX63" fmla="*/ 100781 w 334297"/>
              <a:gd name="connsiteY63" fmla="*/ 29497 h 307258"/>
              <a:gd name="connsiteX64" fmla="*/ 86032 w 334297"/>
              <a:gd name="connsiteY64" fmla="*/ 24581 h 307258"/>
              <a:gd name="connsiteX65" fmla="*/ 78658 w 334297"/>
              <a:gd name="connsiteY65" fmla="*/ 22123 h 307258"/>
              <a:gd name="connsiteX66" fmla="*/ 71284 w 334297"/>
              <a:gd name="connsiteY66" fmla="*/ 19665 h 307258"/>
              <a:gd name="connsiteX67" fmla="*/ 66368 w 334297"/>
              <a:gd name="connsiteY67" fmla="*/ 27039 h 307258"/>
              <a:gd name="connsiteX68" fmla="*/ 51619 w 334297"/>
              <a:gd name="connsiteY68" fmla="*/ 31955 h 307258"/>
              <a:gd name="connsiteX69" fmla="*/ 36871 w 334297"/>
              <a:gd name="connsiteY69" fmla="*/ 39329 h 307258"/>
              <a:gd name="connsiteX70" fmla="*/ 22123 w 334297"/>
              <a:gd name="connsiteY70" fmla="*/ 46703 h 307258"/>
              <a:gd name="connsiteX71" fmla="*/ 9832 w 334297"/>
              <a:gd name="connsiteY71" fmla="*/ 54077 h 307258"/>
              <a:gd name="connsiteX72" fmla="*/ 0 w 334297"/>
              <a:gd name="connsiteY72" fmla="*/ 66368 h 307258"/>
              <a:gd name="connsiteX73" fmla="*/ 2458 w 334297"/>
              <a:gd name="connsiteY73" fmla="*/ 88490 h 307258"/>
              <a:gd name="connsiteX74" fmla="*/ 4916 w 334297"/>
              <a:gd name="connsiteY74" fmla="*/ 98323 h 307258"/>
              <a:gd name="connsiteX75" fmla="*/ 4916 w 334297"/>
              <a:gd name="connsiteY75" fmla="*/ 83574 h 30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34297" h="307258">
                <a:moveTo>
                  <a:pt x="4916" y="83574"/>
                </a:moveTo>
                <a:cubicBezTo>
                  <a:pt x="6964" y="81935"/>
                  <a:pt x="13535" y="86042"/>
                  <a:pt x="17206" y="88490"/>
                </a:cubicBezTo>
                <a:cubicBezTo>
                  <a:pt x="45299" y="107219"/>
                  <a:pt x="14162" y="90128"/>
                  <a:pt x="31955" y="105697"/>
                </a:cubicBezTo>
                <a:cubicBezTo>
                  <a:pt x="36401" y="109588"/>
                  <a:pt x="40798" y="115332"/>
                  <a:pt x="46703" y="115529"/>
                </a:cubicBezTo>
                <a:lnTo>
                  <a:pt x="120445" y="117987"/>
                </a:lnTo>
                <a:cubicBezTo>
                  <a:pt x="122903" y="118806"/>
                  <a:pt x="125987" y="118613"/>
                  <a:pt x="127819" y="120445"/>
                </a:cubicBezTo>
                <a:cubicBezTo>
                  <a:pt x="129651" y="122277"/>
                  <a:pt x="128944" y="125597"/>
                  <a:pt x="130277" y="127819"/>
                </a:cubicBezTo>
                <a:cubicBezTo>
                  <a:pt x="131470" y="129806"/>
                  <a:pt x="133555" y="131096"/>
                  <a:pt x="135194" y="132735"/>
                </a:cubicBezTo>
                <a:cubicBezTo>
                  <a:pt x="136013" y="135193"/>
                  <a:pt x="137024" y="137596"/>
                  <a:pt x="137652" y="140110"/>
                </a:cubicBezTo>
                <a:cubicBezTo>
                  <a:pt x="138665" y="144163"/>
                  <a:pt x="138037" y="148773"/>
                  <a:pt x="140110" y="152400"/>
                </a:cubicBezTo>
                <a:cubicBezTo>
                  <a:pt x="141935" y="155594"/>
                  <a:pt x="151439" y="159152"/>
                  <a:pt x="154858" y="159774"/>
                </a:cubicBezTo>
                <a:cubicBezTo>
                  <a:pt x="161357" y="160956"/>
                  <a:pt x="167994" y="161228"/>
                  <a:pt x="174523" y="162232"/>
                </a:cubicBezTo>
                <a:cubicBezTo>
                  <a:pt x="185540" y="163927"/>
                  <a:pt x="185215" y="164157"/>
                  <a:pt x="194187" y="167148"/>
                </a:cubicBezTo>
                <a:cubicBezTo>
                  <a:pt x="206639" y="179602"/>
                  <a:pt x="190528" y="164954"/>
                  <a:pt x="206477" y="174523"/>
                </a:cubicBezTo>
                <a:cubicBezTo>
                  <a:pt x="208464" y="175715"/>
                  <a:pt x="209584" y="177991"/>
                  <a:pt x="211394" y="179439"/>
                </a:cubicBezTo>
                <a:cubicBezTo>
                  <a:pt x="213701" y="181284"/>
                  <a:pt x="216499" y="182464"/>
                  <a:pt x="218768" y="184355"/>
                </a:cubicBezTo>
                <a:cubicBezTo>
                  <a:pt x="223428" y="188238"/>
                  <a:pt x="228296" y="193579"/>
                  <a:pt x="231058" y="199103"/>
                </a:cubicBezTo>
                <a:cubicBezTo>
                  <a:pt x="232217" y="201420"/>
                  <a:pt x="232697" y="204019"/>
                  <a:pt x="233516" y="206477"/>
                </a:cubicBezTo>
                <a:cubicBezTo>
                  <a:pt x="239765" y="250222"/>
                  <a:pt x="232637" y="204540"/>
                  <a:pt x="238432" y="233516"/>
                </a:cubicBezTo>
                <a:cubicBezTo>
                  <a:pt x="239409" y="238403"/>
                  <a:pt x="239913" y="243378"/>
                  <a:pt x="240890" y="248265"/>
                </a:cubicBezTo>
                <a:cubicBezTo>
                  <a:pt x="241211" y="249871"/>
                  <a:pt x="244400" y="263129"/>
                  <a:pt x="245806" y="265471"/>
                </a:cubicBezTo>
                <a:cubicBezTo>
                  <a:pt x="250096" y="272620"/>
                  <a:pt x="258119" y="272852"/>
                  <a:pt x="265471" y="275303"/>
                </a:cubicBezTo>
                <a:lnTo>
                  <a:pt x="272845" y="277761"/>
                </a:lnTo>
                <a:cubicBezTo>
                  <a:pt x="275303" y="278580"/>
                  <a:pt x="278063" y="278782"/>
                  <a:pt x="280219" y="280219"/>
                </a:cubicBezTo>
                <a:cubicBezTo>
                  <a:pt x="282677" y="281858"/>
                  <a:pt x="285287" y="283289"/>
                  <a:pt x="287594" y="285135"/>
                </a:cubicBezTo>
                <a:cubicBezTo>
                  <a:pt x="289404" y="286583"/>
                  <a:pt x="290523" y="288859"/>
                  <a:pt x="292510" y="290052"/>
                </a:cubicBezTo>
                <a:cubicBezTo>
                  <a:pt x="294732" y="291385"/>
                  <a:pt x="297426" y="291691"/>
                  <a:pt x="299884" y="292510"/>
                </a:cubicBezTo>
                <a:cubicBezTo>
                  <a:pt x="307674" y="304195"/>
                  <a:pt x="301998" y="298950"/>
                  <a:pt x="319548" y="304800"/>
                </a:cubicBezTo>
                <a:lnTo>
                  <a:pt x="326923" y="307258"/>
                </a:lnTo>
                <a:cubicBezTo>
                  <a:pt x="335116" y="282678"/>
                  <a:pt x="325284" y="317090"/>
                  <a:pt x="326923" y="292510"/>
                </a:cubicBezTo>
                <a:cubicBezTo>
                  <a:pt x="328259" y="272477"/>
                  <a:pt x="329728" y="269345"/>
                  <a:pt x="334297" y="255639"/>
                </a:cubicBezTo>
                <a:cubicBezTo>
                  <a:pt x="331839" y="254000"/>
                  <a:pt x="329565" y="252044"/>
                  <a:pt x="326923" y="250723"/>
                </a:cubicBezTo>
                <a:cubicBezTo>
                  <a:pt x="324605" y="249564"/>
                  <a:pt x="321770" y="249598"/>
                  <a:pt x="319548" y="248265"/>
                </a:cubicBezTo>
                <a:cubicBezTo>
                  <a:pt x="314697" y="245354"/>
                  <a:pt x="305104" y="229511"/>
                  <a:pt x="304800" y="228600"/>
                </a:cubicBezTo>
                <a:cubicBezTo>
                  <a:pt x="303981" y="226142"/>
                  <a:pt x="303501" y="223543"/>
                  <a:pt x="302342" y="221226"/>
                </a:cubicBezTo>
                <a:cubicBezTo>
                  <a:pt x="301021" y="218584"/>
                  <a:pt x="299065" y="216310"/>
                  <a:pt x="297426" y="213852"/>
                </a:cubicBezTo>
                <a:cubicBezTo>
                  <a:pt x="296607" y="211394"/>
                  <a:pt x="295680" y="208969"/>
                  <a:pt x="294968" y="206477"/>
                </a:cubicBezTo>
                <a:cubicBezTo>
                  <a:pt x="291486" y="194290"/>
                  <a:pt x="289801" y="186274"/>
                  <a:pt x="294968" y="172065"/>
                </a:cubicBezTo>
                <a:cubicBezTo>
                  <a:pt x="295853" y="169630"/>
                  <a:pt x="300025" y="170765"/>
                  <a:pt x="302342" y="169606"/>
                </a:cubicBezTo>
                <a:cubicBezTo>
                  <a:pt x="304984" y="168285"/>
                  <a:pt x="307016" y="165890"/>
                  <a:pt x="309716" y="164690"/>
                </a:cubicBezTo>
                <a:cubicBezTo>
                  <a:pt x="314451" y="162585"/>
                  <a:pt x="324464" y="159774"/>
                  <a:pt x="324464" y="159774"/>
                </a:cubicBezTo>
                <a:cubicBezTo>
                  <a:pt x="323645" y="154858"/>
                  <a:pt x="324235" y="149484"/>
                  <a:pt x="322006" y="145026"/>
                </a:cubicBezTo>
                <a:cubicBezTo>
                  <a:pt x="320685" y="142384"/>
                  <a:pt x="316721" y="142199"/>
                  <a:pt x="314632" y="140110"/>
                </a:cubicBezTo>
                <a:cubicBezTo>
                  <a:pt x="312543" y="138021"/>
                  <a:pt x="311607" y="135005"/>
                  <a:pt x="309716" y="132735"/>
                </a:cubicBezTo>
                <a:cubicBezTo>
                  <a:pt x="307491" y="130064"/>
                  <a:pt x="304476" y="128105"/>
                  <a:pt x="302342" y="125361"/>
                </a:cubicBezTo>
                <a:cubicBezTo>
                  <a:pt x="298715" y="120697"/>
                  <a:pt x="295787" y="115529"/>
                  <a:pt x="292510" y="110613"/>
                </a:cubicBezTo>
                <a:cubicBezTo>
                  <a:pt x="289364" y="105895"/>
                  <a:pt x="282870" y="95109"/>
                  <a:pt x="277761" y="93406"/>
                </a:cubicBezTo>
                <a:lnTo>
                  <a:pt x="270387" y="90948"/>
                </a:lnTo>
                <a:cubicBezTo>
                  <a:pt x="269568" y="88490"/>
                  <a:pt x="269548" y="85597"/>
                  <a:pt x="267929" y="83574"/>
                </a:cubicBezTo>
                <a:cubicBezTo>
                  <a:pt x="266084" y="81267"/>
                  <a:pt x="262824" y="80549"/>
                  <a:pt x="260555" y="78658"/>
                </a:cubicBezTo>
                <a:cubicBezTo>
                  <a:pt x="257885" y="76433"/>
                  <a:pt x="255639" y="73742"/>
                  <a:pt x="253181" y="71284"/>
                </a:cubicBezTo>
                <a:cubicBezTo>
                  <a:pt x="252362" y="68826"/>
                  <a:pt x="251231" y="66451"/>
                  <a:pt x="250723" y="63910"/>
                </a:cubicBezTo>
                <a:cubicBezTo>
                  <a:pt x="247183" y="46214"/>
                  <a:pt x="250783" y="38346"/>
                  <a:pt x="240890" y="27039"/>
                </a:cubicBezTo>
                <a:cubicBezTo>
                  <a:pt x="237075" y="22679"/>
                  <a:pt x="234096" y="16580"/>
                  <a:pt x="228600" y="14748"/>
                </a:cubicBezTo>
                <a:cubicBezTo>
                  <a:pt x="223684" y="13109"/>
                  <a:pt x="218164" y="12706"/>
                  <a:pt x="213852" y="9832"/>
                </a:cubicBezTo>
                <a:lnTo>
                  <a:pt x="199103" y="0"/>
                </a:lnTo>
                <a:cubicBezTo>
                  <a:pt x="195698" y="681"/>
                  <a:pt x="183691" y="2554"/>
                  <a:pt x="179439" y="4916"/>
                </a:cubicBezTo>
                <a:cubicBezTo>
                  <a:pt x="174274" y="7785"/>
                  <a:pt x="169606" y="11471"/>
                  <a:pt x="164690" y="14748"/>
                </a:cubicBezTo>
                <a:cubicBezTo>
                  <a:pt x="162762" y="16034"/>
                  <a:pt x="161761" y="18472"/>
                  <a:pt x="159774" y="19665"/>
                </a:cubicBezTo>
                <a:cubicBezTo>
                  <a:pt x="157552" y="20998"/>
                  <a:pt x="154717" y="20964"/>
                  <a:pt x="152400" y="22123"/>
                </a:cubicBezTo>
                <a:cubicBezTo>
                  <a:pt x="149758" y="23444"/>
                  <a:pt x="147726" y="25839"/>
                  <a:pt x="145026" y="27039"/>
                </a:cubicBezTo>
                <a:cubicBezTo>
                  <a:pt x="140290" y="29144"/>
                  <a:pt x="135193" y="30316"/>
                  <a:pt x="130277" y="31955"/>
                </a:cubicBezTo>
                <a:lnTo>
                  <a:pt x="122903" y="34413"/>
                </a:lnTo>
                <a:cubicBezTo>
                  <a:pt x="115885" y="33009"/>
                  <a:pt x="107724" y="31580"/>
                  <a:pt x="100781" y="29497"/>
                </a:cubicBezTo>
                <a:cubicBezTo>
                  <a:pt x="95817" y="28008"/>
                  <a:pt x="90948" y="26220"/>
                  <a:pt x="86032" y="24581"/>
                </a:cubicBezTo>
                <a:lnTo>
                  <a:pt x="78658" y="22123"/>
                </a:lnTo>
                <a:lnTo>
                  <a:pt x="71284" y="19665"/>
                </a:lnTo>
                <a:cubicBezTo>
                  <a:pt x="69645" y="22123"/>
                  <a:pt x="68873" y="25473"/>
                  <a:pt x="66368" y="27039"/>
                </a:cubicBezTo>
                <a:cubicBezTo>
                  <a:pt x="61973" y="29785"/>
                  <a:pt x="51619" y="31955"/>
                  <a:pt x="51619" y="31955"/>
                </a:cubicBezTo>
                <a:cubicBezTo>
                  <a:pt x="30486" y="46044"/>
                  <a:pt x="57224" y="29152"/>
                  <a:pt x="36871" y="39329"/>
                </a:cubicBezTo>
                <a:cubicBezTo>
                  <a:pt x="17811" y="48859"/>
                  <a:pt x="40658" y="40525"/>
                  <a:pt x="22123" y="46703"/>
                </a:cubicBezTo>
                <a:cubicBezTo>
                  <a:pt x="9659" y="59164"/>
                  <a:pt x="25793" y="44499"/>
                  <a:pt x="9832" y="54077"/>
                </a:cubicBezTo>
                <a:cubicBezTo>
                  <a:pt x="5942" y="56411"/>
                  <a:pt x="2232" y="63020"/>
                  <a:pt x="0" y="66368"/>
                </a:cubicBezTo>
                <a:cubicBezTo>
                  <a:pt x="819" y="73742"/>
                  <a:pt x="1330" y="81157"/>
                  <a:pt x="2458" y="88490"/>
                </a:cubicBezTo>
                <a:cubicBezTo>
                  <a:pt x="2972" y="91829"/>
                  <a:pt x="3178" y="95426"/>
                  <a:pt x="4916" y="98323"/>
                </a:cubicBezTo>
                <a:cubicBezTo>
                  <a:pt x="5859" y="99894"/>
                  <a:pt x="2868" y="85213"/>
                  <a:pt x="4916" y="83574"/>
                </a:cubicBezTo>
                <a:close/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5" name="Soleil 1824"/>
          <p:cNvSpPr/>
          <p:nvPr/>
        </p:nvSpPr>
        <p:spPr>
          <a:xfrm>
            <a:off x="3412133" y="1646471"/>
            <a:ext cx="277623" cy="285265"/>
          </a:xfrm>
          <a:prstGeom prst="sun">
            <a:avLst/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9" name="Étoile à 4 branches 1828"/>
          <p:cNvSpPr/>
          <p:nvPr/>
        </p:nvSpPr>
        <p:spPr>
          <a:xfrm>
            <a:off x="5465015" y="3065636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0" name="Étoile à 4 branches 1829"/>
          <p:cNvSpPr/>
          <p:nvPr/>
        </p:nvSpPr>
        <p:spPr>
          <a:xfrm>
            <a:off x="4266287" y="3544015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7" name="Étoile à 4 branches 1836"/>
          <p:cNvSpPr/>
          <p:nvPr/>
        </p:nvSpPr>
        <p:spPr>
          <a:xfrm>
            <a:off x="4309442" y="389652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8" name="Étoile à 4 branches 1837"/>
          <p:cNvSpPr/>
          <p:nvPr/>
        </p:nvSpPr>
        <p:spPr>
          <a:xfrm>
            <a:off x="6390283" y="291499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9" name="Étoile à 4 branches 1838"/>
          <p:cNvSpPr/>
          <p:nvPr/>
        </p:nvSpPr>
        <p:spPr>
          <a:xfrm>
            <a:off x="3119002" y="1782033"/>
            <a:ext cx="221709" cy="237652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8" name="Forme libre 1817"/>
          <p:cNvSpPr/>
          <p:nvPr/>
        </p:nvSpPr>
        <p:spPr>
          <a:xfrm>
            <a:off x="2722728" y="1351128"/>
            <a:ext cx="2299648" cy="3098042"/>
          </a:xfrm>
          <a:custGeom>
            <a:avLst/>
            <a:gdLst>
              <a:gd name="connsiteX0" fmla="*/ 873457 w 2299648"/>
              <a:gd name="connsiteY0" fmla="*/ 81887 h 3098042"/>
              <a:gd name="connsiteX1" fmla="*/ 962168 w 2299648"/>
              <a:gd name="connsiteY1" fmla="*/ 75063 h 3098042"/>
              <a:gd name="connsiteX2" fmla="*/ 1057702 w 2299648"/>
              <a:gd name="connsiteY2" fmla="*/ 54591 h 3098042"/>
              <a:gd name="connsiteX3" fmla="*/ 1091821 w 2299648"/>
              <a:gd name="connsiteY3" fmla="*/ 47768 h 3098042"/>
              <a:gd name="connsiteX4" fmla="*/ 1112293 w 2299648"/>
              <a:gd name="connsiteY4" fmla="*/ 40944 h 3098042"/>
              <a:gd name="connsiteX5" fmla="*/ 1180532 w 2299648"/>
              <a:gd name="connsiteY5" fmla="*/ 20472 h 3098042"/>
              <a:gd name="connsiteX6" fmla="*/ 1221475 w 2299648"/>
              <a:gd name="connsiteY6" fmla="*/ 6824 h 3098042"/>
              <a:gd name="connsiteX7" fmla="*/ 1262418 w 2299648"/>
              <a:gd name="connsiteY7" fmla="*/ 0 h 3098042"/>
              <a:gd name="connsiteX8" fmla="*/ 1433015 w 2299648"/>
              <a:gd name="connsiteY8" fmla="*/ 6824 h 3098042"/>
              <a:gd name="connsiteX9" fmla="*/ 1460311 w 2299648"/>
              <a:gd name="connsiteY9" fmla="*/ 13648 h 3098042"/>
              <a:gd name="connsiteX10" fmla="*/ 1719618 w 2299648"/>
              <a:gd name="connsiteY10" fmla="*/ 20472 h 3098042"/>
              <a:gd name="connsiteX11" fmla="*/ 1787857 w 2299648"/>
              <a:gd name="connsiteY11" fmla="*/ 40944 h 3098042"/>
              <a:gd name="connsiteX12" fmla="*/ 1808329 w 2299648"/>
              <a:gd name="connsiteY12" fmla="*/ 47768 h 3098042"/>
              <a:gd name="connsiteX13" fmla="*/ 1828800 w 2299648"/>
              <a:gd name="connsiteY13" fmla="*/ 54591 h 3098042"/>
              <a:gd name="connsiteX14" fmla="*/ 1890215 w 2299648"/>
              <a:gd name="connsiteY14" fmla="*/ 81887 h 3098042"/>
              <a:gd name="connsiteX15" fmla="*/ 1910687 w 2299648"/>
              <a:gd name="connsiteY15" fmla="*/ 88711 h 3098042"/>
              <a:gd name="connsiteX16" fmla="*/ 1931159 w 2299648"/>
              <a:gd name="connsiteY16" fmla="*/ 95535 h 3098042"/>
              <a:gd name="connsiteX17" fmla="*/ 1992573 w 2299648"/>
              <a:gd name="connsiteY17" fmla="*/ 136478 h 3098042"/>
              <a:gd name="connsiteX18" fmla="*/ 2013045 w 2299648"/>
              <a:gd name="connsiteY18" fmla="*/ 150126 h 3098042"/>
              <a:gd name="connsiteX19" fmla="*/ 2040341 w 2299648"/>
              <a:gd name="connsiteY19" fmla="*/ 191069 h 3098042"/>
              <a:gd name="connsiteX20" fmla="*/ 2053988 w 2299648"/>
              <a:gd name="connsiteY20" fmla="*/ 211541 h 3098042"/>
              <a:gd name="connsiteX21" fmla="*/ 2074460 w 2299648"/>
              <a:gd name="connsiteY21" fmla="*/ 252484 h 3098042"/>
              <a:gd name="connsiteX22" fmla="*/ 2094932 w 2299648"/>
              <a:gd name="connsiteY22" fmla="*/ 293427 h 3098042"/>
              <a:gd name="connsiteX23" fmla="*/ 2115403 w 2299648"/>
              <a:gd name="connsiteY23" fmla="*/ 334371 h 3098042"/>
              <a:gd name="connsiteX24" fmla="*/ 2129051 w 2299648"/>
              <a:gd name="connsiteY24" fmla="*/ 382138 h 3098042"/>
              <a:gd name="connsiteX25" fmla="*/ 2122227 w 2299648"/>
              <a:gd name="connsiteY25" fmla="*/ 498144 h 3098042"/>
              <a:gd name="connsiteX26" fmla="*/ 2115403 w 2299648"/>
              <a:gd name="connsiteY26" fmla="*/ 532263 h 3098042"/>
              <a:gd name="connsiteX27" fmla="*/ 2108579 w 2299648"/>
              <a:gd name="connsiteY27" fmla="*/ 573206 h 3098042"/>
              <a:gd name="connsiteX28" fmla="*/ 2094932 w 2299648"/>
              <a:gd name="connsiteY28" fmla="*/ 716508 h 3098042"/>
              <a:gd name="connsiteX29" fmla="*/ 2081284 w 2299648"/>
              <a:gd name="connsiteY29" fmla="*/ 757451 h 3098042"/>
              <a:gd name="connsiteX30" fmla="*/ 2067636 w 2299648"/>
              <a:gd name="connsiteY30" fmla="*/ 777923 h 3098042"/>
              <a:gd name="connsiteX31" fmla="*/ 2026693 w 2299648"/>
              <a:gd name="connsiteY31" fmla="*/ 791571 h 3098042"/>
              <a:gd name="connsiteX32" fmla="*/ 2006221 w 2299648"/>
              <a:gd name="connsiteY32" fmla="*/ 805218 h 3098042"/>
              <a:gd name="connsiteX33" fmla="*/ 1965278 w 2299648"/>
              <a:gd name="connsiteY33" fmla="*/ 818866 h 3098042"/>
              <a:gd name="connsiteX34" fmla="*/ 1944806 w 2299648"/>
              <a:gd name="connsiteY34" fmla="*/ 832514 h 3098042"/>
              <a:gd name="connsiteX35" fmla="*/ 1903863 w 2299648"/>
              <a:gd name="connsiteY35" fmla="*/ 846162 h 3098042"/>
              <a:gd name="connsiteX36" fmla="*/ 1862920 w 2299648"/>
              <a:gd name="connsiteY36" fmla="*/ 873457 h 3098042"/>
              <a:gd name="connsiteX37" fmla="*/ 1842448 w 2299648"/>
              <a:gd name="connsiteY37" fmla="*/ 887105 h 3098042"/>
              <a:gd name="connsiteX38" fmla="*/ 1821976 w 2299648"/>
              <a:gd name="connsiteY38" fmla="*/ 928048 h 3098042"/>
              <a:gd name="connsiteX39" fmla="*/ 1801505 w 2299648"/>
              <a:gd name="connsiteY39" fmla="*/ 968991 h 3098042"/>
              <a:gd name="connsiteX40" fmla="*/ 1801505 w 2299648"/>
              <a:gd name="connsiteY40" fmla="*/ 1139588 h 3098042"/>
              <a:gd name="connsiteX41" fmla="*/ 1815153 w 2299648"/>
              <a:gd name="connsiteY41" fmla="*/ 1180532 h 3098042"/>
              <a:gd name="connsiteX42" fmla="*/ 1828800 w 2299648"/>
              <a:gd name="connsiteY42" fmla="*/ 1235123 h 3098042"/>
              <a:gd name="connsiteX43" fmla="*/ 1835624 w 2299648"/>
              <a:gd name="connsiteY43" fmla="*/ 1262418 h 3098042"/>
              <a:gd name="connsiteX44" fmla="*/ 1808329 w 2299648"/>
              <a:gd name="connsiteY44" fmla="*/ 1378424 h 3098042"/>
              <a:gd name="connsiteX45" fmla="*/ 1781033 w 2299648"/>
              <a:gd name="connsiteY45" fmla="*/ 1385248 h 3098042"/>
              <a:gd name="connsiteX46" fmla="*/ 1583141 w 2299648"/>
              <a:gd name="connsiteY46" fmla="*/ 1385248 h 3098042"/>
              <a:gd name="connsiteX47" fmla="*/ 1542197 w 2299648"/>
              <a:gd name="connsiteY47" fmla="*/ 1398896 h 3098042"/>
              <a:gd name="connsiteX48" fmla="*/ 1521726 w 2299648"/>
              <a:gd name="connsiteY48" fmla="*/ 1412544 h 3098042"/>
              <a:gd name="connsiteX49" fmla="*/ 1501254 w 2299648"/>
              <a:gd name="connsiteY49" fmla="*/ 1419368 h 3098042"/>
              <a:gd name="connsiteX50" fmla="*/ 1480782 w 2299648"/>
              <a:gd name="connsiteY50" fmla="*/ 1439839 h 3098042"/>
              <a:gd name="connsiteX51" fmla="*/ 1439839 w 2299648"/>
              <a:gd name="connsiteY51" fmla="*/ 1467135 h 3098042"/>
              <a:gd name="connsiteX52" fmla="*/ 1392072 w 2299648"/>
              <a:gd name="connsiteY52" fmla="*/ 1514902 h 3098042"/>
              <a:gd name="connsiteX53" fmla="*/ 1371600 w 2299648"/>
              <a:gd name="connsiteY53" fmla="*/ 1528550 h 3098042"/>
              <a:gd name="connsiteX54" fmla="*/ 1357953 w 2299648"/>
              <a:gd name="connsiteY54" fmla="*/ 1549021 h 3098042"/>
              <a:gd name="connsiteX55" fmla="*/ 1317009 w 2299648"/>
              <a:gd name="connsiteY55" fmla="*/ 1562669 h 3098042"/>
              <a:gd name="connsiteX56" fmla="*/ 1296538 w 2299648"/>
              <a:gd name="connsiteY56" fmla="*/ 1576317 h 3098042"/>
              <a:gd name="connsiteX57" fmla="*/ 1276066 w 2299648"/>
              <a:gd name="connsiteY57" fmla="*/ 1583141 h 3098042"/>
              <a:gd name="connsiteX58" fmla="*/ 1235123 w 2299648"/>
              <a:gd name="connsiteY58" fmla="*/ 1610436 h 3098042"/>
              <a:gd name="connsiteX59" fmla="*/ 1214651 w 2299648"/>
              <a:gd name="connsiteY59" fmla="*/ 1624084 h 3098042"/>
              <a:gd name="connsiteX60" fmla="*/ 1194179 w 2299648"/>
              <a:gd name="connsiteY60" fmla="*/ 1644556 h 3098042"/>
              <a:gd name="connsiteX61" fmla="*/ 1173708 w 2299648"/>
              <a:gd name="connsiteY61" fmla="*/ 1651379 h 3098042"/>
              <a:gd name="connsiteX62" fmla="*/ 1160060 w 2299648"/>
              <a:gd name="connsiteY62" fmla="*/ 1671851 h 3098042"/>
              <a:gd name="connsiteX63" fmla="*/ 1139588 w 2299648"/>
              <a:gd name="connsiteY63" fmla="*/ 1685499 h 3098042"/>
              <a:gd name="connsiteX64" fmla="*/ 1112293 w 2299648"/>
              <a:gd name="connsiteY64" fmla="*/ 1726442 h 3098042"/>
              <a:gd name="connsiteX65" fmla="*/ 1098645 w 2299648"/>
              <a:gd name="connsiteY65" fmla="*/ 1746914 h 3098042"/>
              <a:gd name="connsiteX66" fmla="*/ 1084997 w 2299648"/>
              <a:gd name="connsiteY66" fmla="*/ 1767385 h 3098042"/>
              <a:gd name="connsiteX67" fmla="*/ 1078173 w 2299648"/>
              <a:gd name="connsiteY67" fmla="*/ 1787857 h 3098042"/>
              <a:gd name="connsiteX68" fmla="*/ 1098645 w 2299648"/>
              <a:gd name="connsiteY68" fmla="*/ 1903863 h 3098042"/>
              <a:gd name="connsiteX69" fmla="*/ 1119117 w 2299648"/>
              <a:gd name="connsiteY69" fmla="*/ 1917511 h 3098042"/>
              <a:gd name="connsiteX70" fmla="*/ 1139588 w 2299648"/>
              <a:gd name="connsiteY70" fmla="*/ 1958454 h 3098042"/>
              <a:gd name="connsiteX71" fmla="*/ 1201003 w 2299648"/>
              <a:gd name="connsiteY71" fmla="*/ 1992573 h 3098042"/>
              <a:gd name="connsiteX72" fmla="*/ 1371600 w 2299648"/>
              <a:gd name="connsiteY72" fmla="*/ 1985750 h 3098042"/>
              <a:gd name="connsiteX73" fmla="*/ 1412544 w 2299648"/>
              <a:gd name="connsiteY73" fmla="*/ 1972102 h 3098042"/>
              <a:gd name="connsiteX74" fmla="*/ 1473959 w 2299648"/>
              <a:gd name="connsiteY74" fmla="*/ 1951630 h 3098042"/>
              <a:gd name="connsiteX75" fmla="*/ 1494430 w 2299648"/>
              <a:gd name="connsiteY75" fmla="*/ 1944806 h 3098042"/>
              <a:gd name="connsiteX76" fmla="*/ 1514902 w 2299648"/>
              <a:gd name="connsiteY76" fmla="*/ 1931159 h 3098042"/>
              <a:gd name="connsiteX77" fmla="*/ 1555845 w 2299648"/>
              <a:gd name="connsiteY77" fmla="*/ 1917511 h 3098042"/>
              <a:gd name="connsiteX78" fmla="*/ 1596788 w 2299648"/>
              <a:gd name="connsiteY78" fmla="*/ 1903863 h 3098042"/>
              <a:gd name="connsiteX79" fmla="*/ 1617260 w 2299648"/>
              <a:gd name="connsiteY79" fmla="*/ 1897039 h 3098042"/>
              <a:gd name="connsiteX80" fmla="*/ 1651379 w 2299648"/>
              <a:gd name="connsiteY80" fmla="*/ 1890215 h 3098042"/>
              <a:gd name="connsiteX81" fmla="*/ 1671851 w 2299648"/>
              <a:gd name="connsiteY81" fmla="*/ 1883391 h 3098042"/>
              <a:gd name="connsiteX82" fmla="*/ 1699147 w 2299648"/>
              <a:gd name="connsiteY82" fmla="*/ 1876568 h 3098042"/>
              <a:gd name="connsiteX83" fmla="*/ 2053988 w 2299648"/>
              <a:gd name="connsiteY83" fmla="*/ 1883391 h 3098042"/>
              <a:gd name="connsiteX84" fmla="*/ 2074460 w 2299648"/>
              <a:gd name="connsiteY84" fmla="*/ 1890215 h 3098042"/>
              <a:gd name="connsiteX85" fmla="*/ 2135875 w 2299648"/>
              <a:gd name="connsiteY85" fmla="*/ 1903863 h 3098042"/>
              <a:gd name="connsiteX86" fmla="*/ 2156347 w 2299648"/>
              <a:gd name="connsiteY86" fmla="*/ 1910687 h 3098042"/>
              <a:gd name="connsiteX87" fmla="*/ 2169994 w 2299648"/>
              <a:gd name="connsiteY87" fmla="*/ 1931159 h 3098042"/>
              <a:gd name="connsiteX88" fmla="*/ 2176818 w 2299648"/>
              <a:gd name="connsiteY88" fmla="*/ 1951630 h 3098042"/>
              <a:gd name="connsiteX89" fmla="*/ 2204114 w 2299648"/>
              <a:gd name="connsiteY89" fmla="*/ 1992573 h 3098042"/>
              <a:gd name="connsiteX90" fmla="*/ 2217762 w 2299648"/>
              <a:gd name="connsiteY90" fmla="*/ 2094932 h 3098042"/>
              <a:gd name="connsiteX91" fmla="*/ 2224585 w 2299648"/>
              <a:gd name="connsiteY91" fmla="*/ 2115403 h 3098042"/>
              <a:gd name="connsiteX92" fmla="*/ 2231409 w 2299648"/>
              <a:gd name="connsiteY92" fmla="*/ 2142699 h 3098042"/>
              <a:gd name="connsiteX93" fmla="*/ 2224585 w 2299648"/>
              <a:gd name="connsiteY93" fmla="*/ 2422478 h 3098042"/>
              <a:gd name="connsiteX94" fmla="*/ 2217762 w 2299648"/>
              <a:gd name="connsiteY94" fmla="*/ 2449773 h 3098042"/>
              <a:gd name="connsiteX95" fmla="*/ 2183642 w 2299648"/>
              <a:gd name="connsiteY95" fmla="*/ 2511188 h 3098042"/>
              <a:gd name="connsiteX96" fmla="*/ 2190466 w 2299648"/>
              <a:gd name="connsiteY96" fmla="*/ 2620371 h 3098042"/>
              <a:gd name="connsiteX97" fmla="*/ 2169994 w 2299648"/>
              <a:gd name="connsiteY97" fmla="*/ 2634018 h 3098042"/>
              <a:gd name="connsiteX98" fmla="*/ 2156347 w 2299648"/>
              <a:gd name="connsiteY98" fmla="*/ 2681785 h 3098042"/>
              <a:gd name="connsiteX99" fmla="*/ 2176818 w 2299648"/>
              <a:gd name="connsiteY99" fmla="*/ 2695433 h 3098042"/>
              <a:gd name="connsiteX100" fmla="*/ 2217762 w 2299648"/>
              <a:gd name="connsiteY100" fmla="*/ 2709081 h 3098042"/>
              <a:gd name="connsiteX101" fmla="*/ 2245057 w 2299648"/>
              <a:gd name="connsiteY101" fmla="*/ 2750024 h 3098042"/>
              <a:gd name="connsiteX102" fmla="*/ 2258705 w 2299648"/>
              <a:gd name="connsiteY102" fmla="*/ 2770496 h 3098042"/>
              <a:gd name="connsiteX103" fmla="*/ 2299648 w 2299648"/>
              <a:gd name="connsiteY103" fmla="*/ 2797791 h 3098042"/>
              <a:gd name="connsiteX104" fmla="*/ 2286000 w 2299648"/>
              <a:gd name="connsiteY104" fmla="*/ 2818263 h 3098042"/>
              <a:gd name="connsiteX105" fmla="*/ 2286000 w 2299648"/>
              <a:gd name="connsiteY105" fmla="*/ 2872854 h 3098042"/>
              <a:gd name="connsiteX106" fmla="*/ 2265529 w 2299648"/>
              <a:gd name="connsiteY106" fmla="*/ 2879678 h 3098042"/>
              <a:gd name="connsiteX107" fmla="*/ 2258705 w 2299648"/>
              <a:gd name="connsiteY107" fmla="*/ 2934269 h 3098042"/>
              <a:gd name="connsiteX108" fmla="*/ 2251881 w 2299648"/>
              <a:gd name="connsiteY108" fmla="*/ 2954741 h 3098042"/>
              <a:gd name="connsiteX109" fmla="*/ 2238233 w 2299648"/>
              <a:gd name="connsiteY109" fmla="*/ 2975212 h 3098042"/>
              <a:gd name="connsiteX110" fmla="*/ 2224585 w 2299648"/>
              <a:gd name="connsiteY110" fmla="*/ 3016156 h 3098042"/>
              <a:gd name="connsiteX111" fmla="*/ 2204114 w 2299648"/>
              <a:gd name="connsiteY111" fmla="*/ 3091218 h 3098042"/>
              <a:gd name="connsiteX112" fmla="*/ 2183642 w 2299648"/>
              <a:gd name="connsiteY112" fmla="*/ 3098042 h 3098042"/>
              <a:gd name="connsiteX113" fmla="*/ 2115403 w 2299648"/>
              <a:gd name="connsiteY113" fmla="*/ 3091218 h 3098042"/>
              <a:gd name="connsiteX114" fmla="*/ 2094932 w 2299648"/>
              <a:gd name="connsiteY114" fmla="*/ 3084394 h 3098042"/>
              <a:gd name="connsiteX115" fmla="*/ 2040341 w 2299648"/>
              <a:gd name="connsiteY115" fmla="*/ 3070747 h 3098042"/>
              <a:gd name="connsiteX116" fmla="*/ 1999397 w 2299648"/>
              <a:gd name="connsiteY116" fmla="*/ 3057099 h 3098042"/>
              <a:gd name="connsiteX117" fmla="*/ 1937982 w 2299648"/>
              <a:gd name="connsiteY117" fmla="*/ 3043451 h 3098042"/>
              <a:gd name="connsiteX118" fmla="*/ 1903863 w 2299648"/>
              <a:gd name="connsiteY118" fmla="*/ 3009332 h 3098042"/>
              <a:gd name="connsiteX119" fmla="*/ 1890215 w 2299648"/>
              <a:gd name="connsiteY119" fmla="*/ 2988860 h 3098042"/>
              <a:gd name="connsiteX120" fmla="*/ 1869744 w 2299648"/>
              <a:gd name="connsiteY120" fmla="*/ 2982036 h 3098042"/>
              <a:gd name="connsiteX121" fmla="*/ 1794681 w 2299648"/>
              <a:gd name="connsiteY121" fmla="*/ 2947917 h 3098042"/>
              <a:gd name="connsiteX122" fmla="*/ 1630908 w 2299648"/>
              <a:gd name="connsiteY122" fmla="*/ 2954741 h 3098042"/>
              <a:gd name="connsiteX123" fmla="*/ 1610436 w 2299648"/>
              <a:gd name="connsiteY123" fmla="*/ 2961565 h 3098042"/>
              <a:gd name="connsiteX124" fmla="*/ 1583141 w 2299648"/>
              <a:gd name="connsiteY124" fmla="*/ 2968388 h 3098042"/>
              <a:gd name="connsiteX125" fmla="*/ 1562669 w 2299648"/>
              <a:gd name="connsiteY125" fmla="*/ 2975212 h 3098042"/>
              <a:gd name="connsiteX126" fmla="*/ 1508078 w 2299648"/>
              <a:gd name="connsiteY126" fmla="*/ 2982036 h 3098042"/>
              <a:gd name="connsiteX127" fmla="*/ 1371600 w 2299648"/>
              <a:gd name="connsiteY127" fmla="*/ 2975212 h 3098042"/>
              <a:gd name="connsiteX128" fmla="*/ 1337481 w 2299648"/>
              <a:gd name="connsiteY128" fmla="*/ 2947917 h 3098042"/>
              <a:gd name="connsiteX129" fmla="*/ 1296538 w 2299648"/>
              <a:gd name="connsiteY129" fmla="*/ 2927445 h 3098042"/>
              <a:gd name="connsiteX130" fmla="*/ 1262418 w 2299648"/>
              <a:gd name="connsiteY130" fmla="*/ 2893326 h 3098042"/>
              <a:gd name="connsiteX131" fmla="*/ 1228299 w 2299648"/>
              <a:gd name="connsiteY131" fmla="*/ 2859206 h 3098042"/>
              <a:gd name="connsiteX132" fmla="*/ 1214651 w 2299648"/>
              <a:gd name="connsiteY132" fmla="*/ 2838735 h 3098042"/>
              <a:gd name="connsiteX133" fmla="*/ 1194179 w 2299648"/>
              <a:gd name="connsiteY133" fmla="*/ 2825087 h 3098042"/>
              <a:gd name="connsiteX134" fmla="*/ 1146412 w 2299648"/>
              <a:gd name="connsiteY134" fmla="*/ 2770496 h 3098042"/>
              <a:gd name="connsiteX135" fmla="*/ 1112293 w 2299648"/>
              <a:gd name="connsiteY135" fmla="*/ 2736376 h 3098042"/>
              <a:gd name="connsiteX136" fmla="*/ 1098645 w 2299648"/>
              <a:gd name="connsiteY136" fmla="*/ 2715905 h 3098042"/>
              <a:gd name="connsiteX137" fmla="*/ 1037230 w 2299648"/>
              <a:gd name="connsiteY137" fmla="*/ 2661314 h 3098042"/>
              <a:gd name="connsiteX138" fmla="*/ 989463 w 2299648"/>
              <a:gd name="connsiteY138" fmla="*/ 2606723 h 3098042"/>
              <a:gd name="connsiteX139" fmla="*/ 955344 w 2299648"/>
              <a:gd name="connsiteY139" fmla="*/ 2565779 h 3098042"/>
              <a:gd name="connsiteX140" fmla="*/ 941696 w 2299648"/>
              <a:gd name="connsiteY140" fmla="*/ 2545308 h 3098042"/>
              <a:gd name="connsiteX141" fmla="*/ 900753 w 2299648"/>
              <a:gd name="connsiteY141" fmla="*/ 2518012 h 3098042"/>
              <a:gd name="connsiteX142" fmla="*/ 859809 w 2299648"/>
              <a:gd name="connsiteY142" fmla="*/ 2477069 h 3098042"/>
              <a:gd name="connsiteX143" fmla="*/ 818866 w 2299648"/>
              <a:gd name="connsiteY143" fmla="*/ 2436126 h 3098042"/>
              <a:gd name="connsiteX144" fmla="*/ 798394 w 2299648"/>
              <a:gd name="connsiteY144" fmla="*/ 2415654 h 3098042"/>
              <a:gd name="connsiteX145" fmla="*/ 764275 w 2299648"/>
              <a:gd name="connsiteY145" fmla="*/ 2381535 h 3098042"/>
              <a:gd name="connsiteX146" fmla="*/ 730156 w 2299648"/>
              <a:gd name="connsiteY146" fmla="*/ 2340591 h 3098042"/>
              <a:gd name="connsiteX147" fmla="*/ 716508 w 2299648"/>
              <a:gd name="connsiteY147" fmla="*/ 2320120 h 3098042"/>
              <a:gd name="connsiteX148" fmla="*/ 696036 w 2299648"/>
              <a:gd name="connsiteY148" fmla="*/ 2313296 h 3098042"/>
              <a:gd name="connsiteX149" fmla="*/ 668741 w 2299648"/>
              <a:gd name="connsiteY149" fmla="*/ 2286000 h 3098042"/>
              <a:gd name="connsiteX150" fmla="*/ 641445 w 2299648"/>
              <a:gd name="connsiteY150" fmla="*/ 2258705 h 3098042"/>
              <a:gd name="connsiteX151" fmla="*/ 620973 w 2299648"/>
              <a:gd name="connsiteY151" fmla="*/ 2238233 h 3098042"/>
              <a:gd name="connsiteX152" fmla="*/ 607326 w 2299648"/>
              <a:gd name="connsiteY152" fmla="*/ 2217762 h 3098042"/>
              <a:gd name="connsiteX153" fmla="*/ 566382 w 2299648"/>
              <a:gd name="connsiteY153" fmla="*/ 2190466 h 3098042"/>
              <a:gd name="connsiteX154" fmla="*/ 532263 w 2299648"/>
              <a:gd name="connsiteY154" fmla="*/ 2163171 h 3098042"/>
              <a:gd name="connsiteX155" fmla="*/ 518615 w 2299648"/>
              <a:gd name="connsiteY155" fmla="*/ 2142699 h 3098042"/>
              <a:gd name="connsiteX156" fmla="*/ 498144 w 2299648"/>
              <a:gd name="connsiteY156" fmla="*/ 2122227 h 3098042"/>
              <a:gd name="connsiteX157" fmla="*/ 464024 w 2299648"/>
              <a:gd name="connsiteY157" fmla="*/ 2088108 h 3098042"/>
              <a:gd name="connsiteX158" fmla="*/ 450376 w 2299648"/>
              <a:gd name="connsiteY158" fmla="*/ 2067636 h 3098042"/>
              <a:gd name="connsiteX159" fmla="*/ 429905 w 2299648"/>
              <a:gd name="connsiteY159" fmla="*/ 2047165 h 3098042"/>
              <a:gd name="connsiteX160" fmla="*/ 423081 w 2299648"/>
              <a:gd name="connsiteY160" fmla="*/ 2026693 h 3098042"/>
              <a:gd name="connsiteX161" fmla="*/ 395785 w 2299648"/>
              <a:gd name="connsiteY161" fmla="*/ 1985750 h 3098042"/>
              <a:gd name="connsiteX162" fmla="*/ 368490 w 2299648"/>
              <a:gd name="connsiteY162" fmla="*/ 1944806 h 3098042"/>
              <a:gd name="connsiteX163" fmla="*/ 354842 w 2299648"/>
              <a:gd name="connsiteY163" fmla="*/ 1924335 h 3098042"/>
              <a:gd name="connsiteX164" fmla="*/ 334371 w 2299648"/>
              <a:gd name="connsiteY164" fmla="*/ 1883391 h 3098042"/>
              <a:gd name="connsiteX165" fmla="*/ 327547 w 2299648"/>
              <a:gd name="connsiteY165" fmla="*/ 1862920 h 3098042"/>
              <a:gd name="connsiteX166" fmla="*/ 313899 w 2299648"/>
              <a:gd name="connsiteY166" fmla="*/ 1842448 h 3098042"/>
              <a:gd name="connsiteX167" fmla="*/ 300251 w 2299648"/>
              <a:gd name="connsiteY167" fmla="*/ 1801505 h 3098042"/>
              <a:gd name="connsiteX168" fmla="*/ 279779 w 2299648"/>
              <a:gd name="connsiteY168" fmla="*/ 1760562 h 3098042"/>
              <a:gd name="connsiteX169" fmla="*/ 266132 w 2299648"/>
              <a:gd name="connsiteY169" fmla="*/ 1740090 h 3098042"/>
              <a:gd name="connsiteX170" fmla="*/ 252484 w 2299648"/>
              <a:gd name="connsiteY170" fmla="*/ 1692323 h 3098042"/>
              <a:gd name="connsiteX171" fmla="*/ 225188 w 2299648"/>
              <a:gd name="connsiteY171" fmla="*/ 1630908 h 3098042"/>
              <a:gd name="connsiteX172" fmla="*/ 211541 w 2299648"/>
              <a:gd name="connsiteY172" fmla="*/ 1589965 h 3098042"/>
              <a:gd name="connsiteX173" fmla="*/ 204717 w 2299648"/>
              <a:gd name="connsiteY173" fmla="*/ 1569493 h 3098042"/>
              <a:gd name="connsiteX174" fmla="*/ 184245 w 2299648"/>
              <a:gd name="connsiteY174" fmla="*/ 1528550 h 3098042"/>
              <a:gd name="connsiteX175" fmla="*/ 170597 w 2299648"/>
              <a:gd name="connsiteY175" fmla="*/ 1508078 h 3098042"/>
              <a:gd name="connsiteX176" fmla="*/ 156950 w 2299648"/>
              <a:gd name="connsiteY176" fmla="*/ 1467135 h 3098042"/>
              <a:gd name="connsiteX177" fmla="*/ 136478 w 2299648"/>
              <a:gd name="connsiteY177" fmla="*/ 1426191 h 3098042"/>
              <a:gd name="connsiteX178" fmla="*/ 122830 w 2299648"/>
              <a:gd name="connsiteY178" fmla="*/ 1405720 h 3098042"/>
              <a:gd name="connsiteX179" fmla="*/ 116006 w 2299648"/>
              <a:gd name="connsiteY179" fmla="*/ 1385248 h 3098042"/>
              <a:gd name="connsiteX180" fmla="*/ 88711 w 2299648"/>
              <a:gd name="connsiteY180" fmla="*/ 1344305 h 3098042"/>
              <a:gd name="connsiteX181" fmla="*/ 68239 w 2299648"/>
              <a:gd name="connsiteY181" fmla="*/ 1282890 h 3098042"/>
              <a:gd name="connsiteX182" fmla="*/ 61415 w 2299648"/>
              <a:gd name="connsiteY182" fmla="*/ 1262418 h 3098042"/>
              <a:gd name="connsiteX183" fmla="*/ 34120 w 2299648"/>
              <a:gd name="connsiteY183" fmla="*/ 1201003 h 3098042"/>
              <a:gd name="connsiteX184" fmla="*/ 20472 w 2299648"/>
              <a:gd name="connsiteY184" fmla="*/ 1160060 h 3098042"/>
              <a:gd name="connsiteX185" fmla="*/ 13648 w 2299648"/>
              <a:gd name="connsiteY185" fmla="*/ 1132765 h 3098042"/>
              <a:gd name="connsiteX186" fmla="*/ 6824 w 2299648"/>
              <a:gd name="connsiteY186" fmla="*/ 1091821 h 3098042"/>
              <a:gd name="connsiteX187" fmla="*/ 0 w 2299648"/>
              <a:gd name="connsiteY187" fmla="*/ 1057702 h 3098042"/>
              <a:gd name="connsiteX188" fmla="*/ 13648 w 2299648"/>
              <a:gd name="connsiteY188" fmla="*/ 948520 h 3098042"/>
              <a:gd name="connsiteX189" fmla="*/ 27296 w 2299648"/>
              <a:gd name="connsiteY189" fmla="*/ 928048 h 3098042"/>
              <a:gd name="connsiteX190" fmla="*/ 34120 w 2299648"/>
              <a:gd name="connsiteY190" fmla="*/ 907576 h 3098042"/>
              <a:gd name="connsiteX191" fmla="*/ 54591 w 2299648"/>
              <a:gd name="connsiteY191" fmla="*/ 887105 h 3098042"/>
              <a:gd name="connsiteX192" fmla="*/ 81887 w 2299648"/>
              <a:gd name="connsiteY192" fmla="*/ 846162 h 3098042"/>
              <a:gd name="connsiteX193" fmla="*/ 88711 w 2299648"/>
              <a:gd name="connsiteY193" fmla="*/ 825690 h 3098042"/>
              <a:gd name="connsiteX194" fmla="*/ 116006 w 2299648"/>
              <a:gd name="connsiteY194" fmla="*/ 784747 h 3098042"/>
              <a:gd name="connsiteX195" fmla="*/ 143302 w 2299648"/>
              <a:gd name="connsiteY195" fmla="*/ 743803 h 3098042"/>
              <a:gd name="connsiteX196" fmla="*/ 156950 w 2299648"/>
              <a:gd name="connsiteY196" fmla="*/ 723332 h 3098042"/>
              <a:gd name="connsiteX197" fmla="*/ 184245 w 2299648"/>
              <a:gd name="connsiteY197" fmla="*/ 661917 h 3098042"/>
              <a:gd name="connsiteX198" fmla="*/ 225188 w 2299648"/>
              <a:gd name="connsiteY198" fmla="*/ 580030 h 3098042"/>
              <a:gd name="connsiteX199" fmla="*/ 238836 w 2299648"/>
              <a:gd name="connsiteY199" fmla="*/ 559559 h 3098042"/>
              <a:gd name="connsiteX200" fmla="*/ 252484 w 2299648"/>
              <a:gd name="connsiteY200" fmla="*/ 539087 h 3098042"/>
              <a:gd name="connsiteX201" fmla="*/ 272956 w 2299648"/>
              <a:gd name="connsiteY201" fmla="*/ 532263 h 3098042"/>
              <a:gd name="connsiteX202" fmla="*/ 307075 w 2299648"/>
              <a:gd name="connsiteY202" fmla="*/ 491320 h 3098042"/>
              <a:gd name="connsiteX203" fmla="*/ 327547 w 2299648"/>
              <a:gd name="connsiteY203" fmla="*/ 484496 h 3098042"/>
              <a:gd name="connsiteX204" fmla="*/ 341194 w 2299648"/>
              <a:gd name="connsiteY204" fmla="*/ 464024 h 3098042"/>
              <a:gd name="connsiteX205" fmla="*/ 361666 w 2299648"/>
              <a:gd name="connsiteY205" fmla="*/ 457200 h 3098042"/>
              <a:gd name="connsiteX206" fmla="*/ 382138 w 2299648"/>
              <a:gd name="connsiteY206" fmla="*/ 443553 h 3098042"/>
              <a:gd name="connsiteX207" fmla="*/ 423081 w 2299648"/>
              <a:gd name="connsiteY207" fmla="*/ 429905 h 3098042"/>
              <a:gd name="connsiteX208" fmla="*/ 443553 w 2299648"/>
              <a:gd name="connsiteY208" fmla="*/ 416257 h 3098042"/>
              <a:gd name="connsiteX209" fmla="*/ 464024 w 2299648"/>
              <a:gd name="connsiteY209" fmla="*/ 409433 h 3098042"/>
              <a:gd name="connsiteX210" fmla="*/ 504968 w 2299648"/>
              <a:gd name="connsiteY210" fmla="*/ 382138 h 3098042"/>
              <a:gd name="connsiteX211" fmla="*/ 525439 w 2299648"/>
              <a:gd name="connsiteY211" fmla="*/ 368490 h 3098042"/>
              <a:gd name="connsiteX212" fmla="*/ 559559 w 2299648"/>
              <a:gd name="connsiteY212" fmla="*/ 334371 h 3098042"/>
              <a:gd name="connsiteX213" fmla="*/ 593678 w 2299648"/>
              <a:gd name="connsiteY213" fmla="*/ 300251 h 3098042"/>
              <a:gd name="connsiteX214" fmla="*/ 641445 w 2299648"/>
              <a:gd name="connsiteY214" fmla="*/ 245660 h 3098042"/>
              <a:gd name="connsiteX215" fmla="*/ 668741 w 2299648"/>
              <a:gd name="connsiteY215" fmla="*/ 204717 h 3098042"/>
              <a:gd name="connsiteX216" fmla="*/ 689212 w 2299648"/>
              <a:gd name="connsiteY216" fmla="*/ 163773 h 3098042"/>
              <a:gd name="connsiteX217" fmla="*/ 709684 w 2299648"/>
              <a:gd name="connsiteY217" fmla="*/ 150126 h 3098042"/>
              <a:gd name="connsiteX218" fmla="*/ 757451 w 2299648"/>
              <a:gd name="connsiteY218" fmla="*/ 116006 h 3098042"/>
              <a:gd name="connsiteX219" fmla="*/ 798394 w 2299648"/>
              <a:gd name="connsiteY219" fmla="*/ 88711 h 3098042"/>
              <a:gd name="connsiteX220" fmla="*/ 880281 w 2299648"/>
              <a:gd name="connsiteY220" fmla="*/ 68239 h 3098042"/>
              <a:gd name="connsiteX221" fmla="*/ 873457 w 2299648"/>
              <a:gd name="connsiteY221" fmla="*/ 81887 h 309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</a:cxnLst>
            <a:rect l="l" t="t" r="r" b="b"/>
            <a:pathLst>
              <a:path w="2299648" h="3098042">
                <a:moveTo>
                  <a:pt x="873457" y="81887"/>
                </a:moveTo>
                <a:cubicBezTo>
                  <a:pt x="887105" y="83024"/>
                  <a:pt x="932759" y="78899"/>
                  <a:pt x="962168" y="75063"/>
                </a:cubicBezTo>
                <a:cubicBezTo>
                  <a:pt x="1018201" y="67754"/>
                  <a:pt x="1016555" y="63734"/>
                  <a:pt x="1057702" y="54591"/>
                </a:cubicBezTo>
                <a:cubicBezTo>
                  <a:pt x="1069024" y="52075"/>
                  <a:pt x="1080569" y="50581"/>
                  <a:pt x="1091821" y="47768"/>
                </a:cubicBezTo>
                <a:cubicBezTo>
                  <a:pt x="1098799" y="46024"/>
                  <a:pt x="1105377" y="42920"/>
                  <a:pt x="1112293" y="40944"/>
                </a:cubicBezTo>
                <a:cubicBezTo>
                  <a:pt x="1184477" y="20319"/>
                  <a:pt x="1083241" y="52903"/>
                  <a:pt x="1180532" y="20472"/>
                </a:cubicBezTo>
                <a:lnTo>
                  <a:pt x="1221475" y="6824"/>
                </a:lnTo>
                <a:lnTo>
                  <a:pt x="1262418" y="0"/>
                </a:lnTo>
                <a:cubicBezTo>
                  <a:pt x="1319284" y="2275"/>
                  <a:pt x="1376239" y="2908"/>
                  <a:pt x="1433015" y="6824"/>
                </a:cubicBezTo>
                <a:cubicBezTo>
                  <a:pt x="1442371" y="7469"/>
                  <a:pt x="1450943" y="13202"/>
                  <a:pt x="1460311" y="13648"/>
                </a:cubicBezTo>
                <a:cubicBezTo>
                  <a:pt x="1546679" y="17761"/>
                  <a:pt x="1633182" y="18197"/>
                  <a:pt x="1719618" y="20472"/>
                </a:cubicBezTo>
                <a:cubicBezTo>
                  <a:pt x="1760871" y="30785"/>
                  <a:pt x="1738015" y="24330"/>
                  <a:pt x="1787857" y="40944"/>
                </a:cubicBezTo>
                <a:lnTo>
                  <a:pt x="1808329" y="47768"/>
                </a:lnTo>
                <a:lnTo>
                  <a:pt x="1828800" y="54591"/>
                </a:lnTo>
                <a:cubicBezTo>
                  <a:pt x="1861242" y="76219"/>
                  <a:pt x="1841492" y="65646"/>
                  <a:pt x="1890215" y="81887"/>
                </a:cubicBezTo>
                <a:lnTo>
                  <a:pt x="1910687" y="88711"/>
                </a:lnTo>
                <a:cubicBezTo>
                  <a:pt x="1917511" y="90986"/>
                  <a:pt x="1925174" y="91545"/>
                  <a:pt x="1931159" y="95535"/>
                </a:cubicBezTo>
                <a:lnTo>
                  <a:pt x="1992573" y="136478"/>
                </a:lnTo>
                <a:lnTo>
                  <a:pt x="2013045" y="150126"/>
                </a:lnTo>
                <a:lnTo>
                  <a:pt x="2040341" y="191069"/>
                </a:lnTo>
                <a:cubicBezTo>
                  <a:pt x="2044890" y="197893"/>
                  <a:pt x="2051394" y="203761"/>
                  <a:pt x="2053988" y="211541"/>
                </a:cubicBezTo>
                <a:cubicBezTo>
                  <a:pt x="2071141" y="262998"/>
                  <a:pt x="2048002" y="199568"/>
                  <a:pt x="2074460" y="252484"/>
                </a:cubicBezTo>
                <a:cubicBezTo>
                  <a:pt x="2102710" y="308983"/>
                  <a:pt x="2055823" y="234766"/>
                  <a:pt x="2094932" y="293427"/>
                </a:cubicBezTo>
                <a:cubicBezTo>
                  <a:pt x="2112083" y="344881"/>
                  <a:pt x="2088948" y="281461"/>
                  <a:pt x="2115403" y="334371"/>
                </a:cubicBezTo>
                <a:cubicBezTo>
                  <a:pt x="2120299" y="344163"/>
                  <a:pt x="2126864" y="373390"/>
                  <a:pt x="2129051" y="382138"/>
                </a:cubicBezTo>
                <a:cubicBezTo>
                  <a:pt x="2126776" y="420807"/>
                  <a:pt x="2125734" y="459568"/>
                  <a:pt x="2122227" y="498144"/>
                </a:cubicBezTo>
                <a:cubicBezTo>
                  <a:pt x="2121177" y="509695"/>
                  <a:pt x="2117478" y="520852"/>
                  <a:pt x="2115403" y="532263"/>
                </a:cubicBezTo>
                <a:cubicBezTo>
                  <a:pt x="2112928" y="545876"/>
                  <a:pt x="2110854" y="559558"/>
                  <a:pt x="2108579" y="573206"/>
                </a:cubicBezTo>
                <a:cubicBezTo>
                  <a:pt x="2104473" y="643023"/>
                  <a:pt x="2110360" y="665083"/>
                  <a:pt x="2094932" y="716508"/>
                </a:cubicBezTo>
                <a:cubicBezTo>
                  <a:pt x="2090798" y="730287"/>
                  <a:pt x="2089264" y="745481"/>
                  <a:pt x="2081284" y="757451"/>
                </a:cubicBezTo>
                <a:cubicBezTo>
                  <a:pt x="2076735" y="764275"/>
                  <a:pt x="2074591" y="773576"/>
                  <a:pt x="2067636" y="777923"/>
                </a:cubicBezTo>
                <a:cubicBezTo>
                  <a:pt x="2055437" y="785548"/>
                  <a:pt x="2038663" y="783592"/>
                  <a:pt x="2026693" y="791571"/>
                </a:cubicBezTo>
                <a:cubicBezTo>
                  <a:pt x="2019869" y="796120"/>
                  <a:pt x="2013715" y="801887"/>
                  <a:pt x="2006221" y="805218"/>
                </a:cubicBezTo>
                <a:cubicBezTo>
                  <a:pt x="1993075" y="811061"/>
                  <a:pt x="1977248" y="810886"/>
                  <a:pt x="1965278" y="818866"/>
                </a:cubicBezTo>
                <a:cubicBezTo>
                  <a:pt x="1958454" y="823415"/>
                  <a:pt x="1952301" y="829183"/>
                  <a:pt x="1944806" y="832514"/>
                </a:cubicBezTo>
                <a:cubicBezTo>
                  <a:pt x="1931660" y="838357"/>
                  <a:pt x="1915833" y="838182"/>
                  <a:pt x="1903863" y="846162"/>
                </a:cubicBezTo>
                <a:lnTo>
                  <a:pt x="1862920" y="873457"/>
                </a:lnTo>
                <a:lnTo>
                  <a:pt x="1842448" y="887105"/>
                </a:lnTo>
                <a:cubicBezTo>
                  <a:pt x="1825293" y="938569"/>
                  <a:pt x="1848437" y="875124"/>
                  <a:pt x="1821976" y="928048"/>
                </a:cubicBezTo>
                <a:cubicBezTo>
                  <a:pt x="1793728" y="984547"/>
                  <a:pt x="1840615" y="910329"/>
                  <a:pt x="1801505" y="968991"/>
                </a:cubicBezTo>
                <a:cubicBezTo>
                  <a:pt x="1789363" y="1041844"/>
                  <a:pt x="1788334" y="1029834"/>
                  <a:pt x="1801505" y="1139588"/>
                </a:cubicBezTo>
                <a:cubicBezTo>
                  <a:pt x="1803219" y="1153872"/>
                  <a:pt x="1811664" y="1166575"/>
                  <a:pt x="1815153" y="1180532"/>
                </a:cubicBezTo>
                <a:lnTo>
                  <a:pt x="1828800" y="1235123"/>
                </a:lnTo>
                <a:lnTo>
                  <a:pt x="1835624" y="1262418"/>
                </a:lnTo>
                <a:cubicBezTo>
                  <a:pt x="1831588" y="1322958"/>
                  <a:pt x="1856452" y="1357799"/>
                  <a:pt x="1808329" y="1378424"/>
                </a:cubicBezTo>
                <a:cubicBezTo>
                  <a:pt x="1799709" y="1382119"/>
                  <a:pt x="1790132" y="1382973"/>
                  <a:pt x="1781033" y="1385248"/>
                </a:cubicBezTo>
                <a:cubicBezTo>
                  <a:pt x="1698747" y="1380105"/>
                  <a:pt x="1662260" y="1372755"/>
                  <a:pt x="1583141" y="1385248"/>
                </a:cubicBezTo>
                <a:cubicBezTo>
                  <a:pt x="1568931" y="1387492"/>
                  <a:pt x="1542197" y="1398896"/>
                  <a:pt x="1542197" y="1398896"/>
                </a:cubicBezTo>
                <a:cubicBezTo>
                  <a:pt x="1535373" y="1403445"/>
                  <a:pt x="1529061" y="1408876"/>
                  <a:pt x="1521726" y="1412544"/>
                </a:cubicBezTo>
                <a:cubicBezTo>
                  <a:pt x="1515292" y="1415761"/>
                  <a:pt x="1507239" y="1415378"/>
                  <a:pt x="1501254" y="1419368"/>
                </a:cubicBezTo>
                <a:cubicBezTo>
                  <a:pt x="1493224" y="1424721"/>
                  <a:pt x="1488400" y="1433914"/>
                  <a:pt x="1480782" y="1439839"/>
                </a:cubicBezTo>
                <a:cubicBezTo>
                  <a:pt x="1467835" y="1449909"/>
                  <a:pt x="1439839" y="1467135"/>
                  <a:pt x="1439839" y="1467135"/>
                </a:cubicBezTo>
                <a:cubicBezTo>
                  <a:pt x="1427828" y="1503167"/>
                  <a:pt x="1439000" y="1483616"/>
                  <a:pt x="1392072" y="1514902"/>
                </a:cubicBezTo>
                <a:lnTo>
                  <a:pt x="1371600" y="1528550"/>
                </a:lnTo>
                <a:cubicBezTo>
                  <a:pt x="1367051" y="1535374"/>
                  <a:pt x="1364907" y="1544675"/>
                  <a:pt x="1357953" y="1549021"/>
                </a:cubicBezTo>
                <a:cubicBezTo>
                  <a:pt x="1345753" y="1556646"/>
                  <a:pt x="1317009" y="1562669"/>
                  <a:pt x="1317009" y="1562669"/>
                </a:cubicBezTo>
                <a:cubicBezTo>
                  <a:pt x="1310185" y="1567218"/>
                  <a:pt x="1303873" y="1572649"/>
                  <a:pt x="1296538" y="1576317"/>
                </a:cubicBezTo>
                <a:cubicBezTo>
                  <a:pt x="1290104" y="1579534"/>
                  <a:pt x="1282354" y="1579648"/>
                  <a:pt x="1276066" y="1583141"/>
                </a:cubicBezTo>
                <a:cubicBezTo>
                  <a:pt x="1261728" y="1591107"/>
                  <a:pt x="1248771" y="1601338"/>
                  <a:pt x="1235123" y="1610436"/>
                </a:cubicBezTo>
                <a:cubicBezTo>
                  <a:pt x="1228299" y="1614985"/>
                  <a:pt x="1220450" y="1618285"/>
                  <a:pt x="1214651" y="1624084"/>
                </a:cubicBezTo>
                <a:cubicBezTo>
                  <a:pt x="1207827" y="1630908"/>
                  <a:pt x="1202209" y="1639203"/>
                  <a:pt x="1194179" y="1644556"/>
                </a:cubicBezTo>
                <a:cubicBezTo>
                  <a:pt x="1188194" y="1648546"/>
                  <a:pt x="1180532" y="1649105"/>
                  <a:pt x="1173708" y="1651379"/>
                </a:cubicBezTo>
                <a:cubicBezTo>
                  <a:pt x="1169159" y="1658203"/>
                  <a:pt x="1165859" y="1666052"/>
                  <a:pt x="1160060" y="1671851"/>
                </a:cubicBezTo>
                <a:cubicBezTo>
                  <a:pt x="1154261" y="1677650"/>
                  <a:pt x="1144989" y="1679327"/>
                  <a:pt x="1139588" y="1685499"/>
                </a:cubicBezTo>
                <a:cubicBezTo>
                  <a:pt x="1128787" y="1697843"/>
                  <a:pt x="1121391" y="1712794"/>
                  <a:pt x="1112293" y="1726442"/>
                </a:cubicBezTo>
                <a:lnTo>
                  <a:pt x="1098645" y="1746914"/>
                </a:lnTo>
                <a:lnTo>
                  <a:pt x="1084997" y="1767385"/>
                </a:lnTo>
                <a:cubicBezTo>
                  <a:pt x="1082722" y="1774209"/>
                  <a:pt x="1078173" y="1780664"/>
                  <a:pt x="1078173" y="1787857"/>
                </a:cubicBezTo>
                <a:cubicBezTo>
                  <a:pt x="1078173" y="1823131"/>
                  <a:pt x="1069191" y="1874409"/>
                  <a:pt x="1098645" y="1903863"/>
                </a:cubicBezTo>
                <a:cubicBezTo>
                  <a:pt x="1104444" y="1909662"/>
                  <a:pt x="1112293" y="1912962"/>
                  <a:pt x="1119117" y="1917511"/>
                </a:cubicBezTo>
                <a:cubicBezTo>
                  <a:pt x="1123984" y="1932112"/>
                  <a:pt x="1127140" y="1947562"/>
                  <a:pt x="1139588" y="1958454"/>
                </a:cubicBezTo>
                <a:cubicBezTo>
                  <a:pt x="1168467" y="1983724"/>
                  <a:pt x="1172885" y="1983201"/>
                  <a:pt x="1201003" y="1992573"/>
                </a:cubicBezTo>
                <a:cubicBezTo>
                  <a:pt x="1257869" y="1990299"/>
                  <a:pt x="1314953" y="1991232"/>
                  <a:pt x="1371600" y="1985750"/>
                </a:cubicBezTo>
                <a:cubicBezTo>
                  <a:pt x="1385919" y="1984364"/>
                  <a:pt x="1398896" y="1976651"/>
                  <a:pt x="1412544" y="1972102"/>
                </a:cubicBezTo>
                <a:lnTo>
                  <a:pt x="1473959" y="1951630"/>
                </a:lnTo>
                <a:cubicBezTo>
                  <a:pt x="1480783" y="1949355"/>
                  <a:pt x="1488445" y="1948796"/>
                  <a:pt x="1494430" y="1944806"/>
                </a:cubicBezTo>
                <a:cubicBezTo>
                  <a:pt x="1501254" y="1940257"/>
                  <a:pt x="1507408" y="1934490"/>
                  <a:pt x="1514902" y="1931159"/>
                </a:cubicBezTo>
                <a:cubicBezTo>
                  <a:pt x="1528048" y="1925316"/>
                  <a:pt x="1542197" y="1922060"/>
                  <a:pt x="1555845" y="1917511"/>
                </a:cubicBezTo>
                <a:lnTo>
                  <a:pt x="1596788" y="1903863"/>
                </a:lnTo>
                <a:cubicBezTo>
                  <a:pt x="1603612" y="1901588"/>
                  <a:pt x="1610207" y="1898450"/>
                  <a:pt x="1617260" y="1897039"/>
                </a:cubicBezTo>
                <a:cubicBezTo>
                  <a:pt x="1628633" y="1894764"/>
                  <a:pt x="1640127" y="1893028"/>
                  <a:pt x="1651379" y="1890215"/>
                </a:cubicBezTo>
                <a:cubicBezTo>
                  <a:pt x="1658357" y="1888470"/>
                  <a:pt x="1664935" y="1885367"/>
                  <a:pt x="1671851" y="1883391"/>
                </a:cubicBezTo>
                <a:cubicBezTo>
                  <a:pt x="1680869" y="1880815"/>
                  <a:pt x="1690048" y="1878842"/>
                  <a:pt x="1699147" y="1876568"/>
                </a:cubicBezTo>
                <a:lnTo>
                  <a:pt x="2053988" y="1883391"/>
                </a:lnTo>
                <a:cubicBezTo>
                  <a:pt x="2061176" y="1883652"/>
                  <a:pt x="2067544" y="1888239"/>
                  <a:pt x="2074460" y="1890215"/>
                </a:cubicBezTo>
                <a:cubicBezTo>
                  <a:pt x="2123497" y="1904226"/>
                  <a:pt x="2079588" y="1889791"/>
                  <a:pt x="2135875" y="1903863"/>
                </a:cubicBezTo>
                <a:cubicBezTo>
                  <a:pt x="2142853" y="1905608"/>
                  <a:pt x="2149523" y="1908412"/>
                  <a:pt x="2156347" y="1910687"/>
                </a:cubicBezTo>
                <a:cubicBezTo>
                  <a:pt x="2160896" y="1917511"/>
                  <a:pt x="2166326" y="1923824"/>
                  <a:pt x="2169994" y="1931159"/>
                </a:cubicBezTo>
                <a:cubicBezTo>
                  <a:pt x="2173211" y="1937592"/>
                  <a:pt x="2173325" y="1945342"/>
                  <a:pt x="2176818" y="1951630"/>
                </a:cubicBezTo>
                <a:cubicBezTo>
                  <a:pt x="2184784" y="1965968"/>
                  <a:pt x="2204114" y="1992573"/>
                  <a:pt x="2204114" y="1992573"/>
                </a:cubicBezTo>
                <a:cubicBezTo>
                  <a:pt x="2221548" y="2044875"/>
                  <a:pt x="2202921" y="1983617"/>
                  <a:pt x="2217762" y="2094932"/>
                </a:cubicBezTo>
                <a:cubicBezTo>
                  <a:pt x="2218713" y="2102062"/>
                  <a:pt x="2222609" y="2108487"/>
                  <a:pt x="2224585" y="2115403"/>
                </a:cubicBezTo>
                <a:cubicBezTo>
                  <a:pt x="2227161" y="2124421"/>
                  <a:pt x="2229134" y="2133600"/>
                  <a:pt x="2231409" y="2142699"/>
                </a:cubicBezTo>
                <a:cubicBezTo>
                  <a:pt x="2229134" y="2235959"/>
                  <a:pt x="2228727" y="2329283"/>
                  <a:pt x="2224585" y="2422478"/>
                </a:cubicBezTo>
                <a:cubicBezTo>
                  <a:pt x="2224169" y="2431847"/>
                  <a:pt x="2221956" y="2441385"/>
                  <a:pt x="2217762" y="2449773"/>
                </a:cubicBezTo>
                <a:cubicBezTo>
                  <a:pt x="2170830" y="2543639"/>
                  <a:pt x="2202514" y="2454573"/>
                  <a:pt x="2183642" y="2511188"/>
                </a:cubicBezTo>
                <a:cubicBezTo>
                  <a:pt x="2198458" y="2555635"/>
                  <a:pt x="2208353" y="2566711"/>
                  <a:pt x="2190466" y="2620371"/>
                </a:cubicBezTo>
                <a:cubicBezTo>
                  <a:pt x="2187872" y="2628151"/>
                  <a:pt x="2176818" y="2629469"/>
                  <a:pt x="2169994" y="2634018"/>
                </a:cubicBezTo>
                <a:cubicBezTo>
                  <a:pt x="2167872" y="2640384"/>
                  <a:pt x="2154920" y="2677503"/>
                  <a:pt x="2156347" y="2681785"/>
                </a:cubicBezTo>
                <a:cubicBezTo>
                  <a:pt x="2158940" y="2689565"/>
                  <a:pt x="2169324" y="2692102"/>
                  <a:pt x="2176818" y="2695433"/>
                </a:cubicBezTo>
                <a:cubicBezTo>
                  <a:pt x="2189964" y="2701276"/>
                  <a:pt x="2217762" y="2709081"/>
                  <a:pt x="2217762" y="2709081"/>
                </a:cubicBezTo>
                <a:cubicBezTo>
                  <a:pt x="2229753" y="2745058"/>
                  <a:pt x="2216659" y="2715948"/>
                  <a:pt x="2245057" y="2750024"/>
                </a:cubicBezTo>
                <a:cubicBezTo>
                  <a:pt x="2250308" y="2756324"/>
                  <a:pt x="2252533" y="2765095"/>
                  <a:pt x="2258705" y="2770496"/>
                </a:cubicBezTo>
                <a:cubicBezTo>
                  <a:pt x="2271049" y="2781297"/>
                  <a:pt x="2299648" y="2797791"/>
                  <a:pt x="2299648" y="2797791"/>
                </a:cubicBezTo>
                <a:cubicBezTo>
                  <a:pt x="2295099" y="2804615"/>
                  <a:pt x="2287017" y="2810125"/>
                  <a:pt x="2286000" y="2818263"/>
                </a:cubicBezTo>
                <a:cubicBezTo>
                  <a:pt x="2283775" y="2836062"/>
                  <a:pt x="2302979" y="2855875"/>
                  <a:pt x="2286000" y="2872854"/>
                </a:cubicBezTo>
                <a:cubicBezTo>
                  <a:pt x="2280914" y="2877940"/>
                  <a:pt x="2272353" y="2877403"/>
                  <a:pt x="2265529" y="2879678"/>
                </a:cubicBezTo>
                <a:cubicBezTo>
                  <a:pt x="2281769" y="2928401"/>
                  <a:pt x="2291146" y="2912641"/>
                  <a:pt x="2258705" y="2934269"/>
                </a:cubicBezTo>
                <a:cubicBezTo>
                  <a:pt x="2256430" y="2941093"/>
                  <a:pt x="2255098" y="2948307"/>
                  <a:pt x="2251881" y="2954741"/>
                </a:cubicBezTo>
                <a:cubicBezTo>
                  <a:pt x="2248213" y="2962076"/>
                  <a:pt x="2241564" y="2967718"/>
                  <a:pt x="2238233" y="2975212"/>
                </a:cubicBezTo>
                <a:cubicBezTo>
                  <a:pt x="2232390" y="2988358"/>
                  <a:pt x="2224585" y="3016156"/>
                  <a:pt x="2224585" y="3016156"/>
                </a:cubicBezTo>
                <a:cubicBezTo>
                  <a:pt x="2221922" y="3037459"/>
                  <a:pt x="2225619" y="3074014"/>
                  <a:pt x="2204114" y="3091218"/>
                </a:cubicBezTo>
                <a:cubicBezTo>
                  <a:pt x="2198497" y="3095711"/>
                  <a:pt x="2190466" y="3095767"/>
                  <a:pt x="2183642" y="3098042"/>
                </a:cubicBezTo>
                <a:cubicBezTo>
                  <a:pt x="2160896" y="3095767"/>
                  <a:pt x="2137997" y="3094694"/>
                  <a:pt x="2115403" y="3091218"/>
                </a:cubicBezTo>
                <a:cubicBezTo>
                  <a:pt x="2108294" y="3090124"/>
                  <a:pt x="2101871" y="3086287"/>
                  <a:pt x="2094932" y="3084394"/>
                </a:cubicBezTo>
                <a:cubicBezTo>
                  <a:pt x="2076836" y="3079459"/>
                  <a:pt x="2058135" y="3076678"/>
                  <a:pt x="2040341" y="3070747"/>
                </a:cubicBezTo>
                <a:cubicBezTo>
                  <a:pt x="2026693" y="3066198"/>
                  <a:pt x="2013354" y="3060588"/>
                  <a:pt x="1999397" y="3057099"/>
                </a:cubicBezTo>
                <a:cubicBezTo>
                  <a:pt x="1960850" y="3047462"/>
                  <a:pt x="1981298" y="3052114"/>
                  <a:pt x="1937982" y="3043451"/>
                </a:cubicBezTo>
                <a:cubicBezTo>
                  <a:pt x="1901593" y="2988863"/>
                  <a:pt x="1949352" y="3054820"/>
                  <a:pt x="1903863" y="3009332"/>
                </a:cubicBezTo>
                <a:cubicBezTo>
                  <a:pt x="1898064" y="3003533"/>
                  <a:pt x="1896619" y="2993983"/>
                  <a:pt x="1890215" y="2988860"/>
                </a:cubicBezTo>
                <a:cubicBezTo>
                  <a:pt x="1884598" y="2984367"/>
                  <a:pt x="1876032" y="2985529"/>
                  <a:pt x="1869744" y="2982036"/>
                </a:cubicBezTo>
                <a:cubicBezTo>
                  <a:pt x="1803341" y="2945146"/>
                  <a:pt x="1856063" y="2960194"/>
                  <a:pt x="1794681" y="2947917"/>
                </a:cubicBezTo>
                <a:cubicBezTo>
                  <a:pt x="1740090" y="2950192"/>
                  <a:pt x="1685397" y="2950705"/>
                  <a:pt x="1630908" y="2954741"/>
                </a:cubicBezTo>
                <a:cubicBezTo>
                  <a:pt x="1623735" y="2955272"/>
                  <a:pt x="1617352" y="2959589"/>
                  <a:pt x="1610436" y="2961565"/>
                </a:cubicBezTo>
                <a:cubicBezTo>
                  <a:pt x="1601419" y="2964141"/>
                  <a:pt x="1592158" y="2965812"/>
                  <a:pt x="1583141" y="2968388"/>
                </a:cubicBezTo>
                <a:cubicBezTo>
                  <a:pt x="1576225" y="2970364"/>
                  <a:pt x="1569746" y="2973925"/>
                  <a:pt x="1562669" y="2975212"/>
                </a:cubicBezTo>
                <a:cubicBezTo>
                  <a:pt x="1544626" y="2978493"/>
                  <a:pt x="1526275" y="2979761"/>
                  <a:pt x="1508078" y="2982036"/>
                </a:cubicBezTo>
                <a:cubicBezTo>
                  <a:pt x="1462585" y="2979761"/>
                  <a:pt x="1416978" y="2979158"/>
                  <a:pt x="1371600" y="2975212"/>
                </a:cubicBezTo>
                <a:cubicBezTo>
                  <a:pt x="1342502" y="2972682"/>
                  <a:pt x="1356085" y="2966520"/>
                  <a:pt x="1337481" y="2947917"/>
                </a:cubicBezTo>
                <a:cubicBezTo>
                  <a:pt x="1324252" y="2934689"/>
                  <a:pt x="1313188" y="2932995"/>
                  <a:pt x="1296538" y="2927445"/>
                </a:cubicBezTo>
                <a:cubicBezTo>
                  <a:pt x="1260140" y="2872848"/>
                  <a:pt x="1307914" y="2938822"/>
                  <a:pt x="1262418" y="2893326"/>
                </a:cubicBezTo>
                <a:cubicBezTo>
                  <a:pt x="1216922" y="2847830"/>
                  <a:pt x="1282896" y="2895604"/>
                  <a:pt x="1228299" y="2859206"/>
                </a:cubicBezTo>
                <a:cubicBezTo>
                  <a:pt x="1223750" y="2852382"/>
                  <a:pt x="1220450" y="2844534"/>
                  <a:pt x="1214651" y="2838735"/>
                </a:cubicBezTo>
                <a:cubicBezTo>
                  <a:pt x="1208852" y="2832936"/>
                  <a:pt x="1199580" y="2831259"/>
                  <a:pt x="1194179" y="2825087"/>
                </a:cubicBezTo>
                <a:cubicBezTo>
                  <a:pt x="1138451" y="2761397"/>
                  <a:pt x="1192474" y="2801204"/>
                  <a:pt x="1146412" y="2770496"/>
                </a:cubicBezTo>
                <a:cubicBezTo>
                  <a:pt x="1110026" y="2715913"/>
                  <a:pt x="1157779" y="2781861"/>
                  <a:pt x="1112293" y="2736376"/>
                </a:cubicBezTo>
                <a:cubicBezTo>
                  <a:pt x="1106494" y="2730577"/>
                  <a:pt x="1104444" y="2721704"/>
                  <a:pt x="1098645" y="2715905"/>
                </a:cubicBezTo>
                <a:cubicBezTo>
                  <a:pt x="1057625" y="2674886"/>
                  <a:pt x="1094536" y="2747274"/>
                  <a:pt x="1037230" y="2661314"/>
                </a:cubicBezTo>
                <a:cubicBezTo>
                  <a:pt x="1005386" y="2613547"/>
                  <a:pt x="1023583" y="2629469"/>
                  <a:pt x="989463" y="2606723"/>
                </a:cubicBezTo>
                <a:cubicBezTo>
                  <a:pt x="955581" y="2555900"/>
                  <a:pt x="999124" y="2618315"/>
                  <a:pt x="955344" y="2565779"/>
                </a:cubicBezTo>
                <a:cubicBezTo>
                  <a:pt x="950094" y="2559479"/>
                  <a:pt x="947868" y="2550708"/>
                  <a:pt x="941696" y="2545308"/>
                </a:cubicBezTo>
                <a:cubicBezTo>
                  <a:pt x="929352" y="2534507"/>
                  <a:pt x="912352" y="2529610"/>
                  <a:pt x="900753" y="2518012"/>
                </a:cubicBezTo>
                <a:lnTo>
                  <a:pt x="859809" y="2477069"/>
                </a:lnTo>
                <a:lnTo>
                  <a:pt x="818866" y="2436126"/>
                </a:lnTo>
                <a:cubicBezTo>
                  <a:pt x="812042" y="2429302"/>
                  <a:pt x="803747" y="2423684"/>
                  <a:pt x="798394" y="2415654"/>
                </a:cubicBezTo>
                <a:cubicBezTo>
                  <a:pt x="780198" y="2388358"/>
                  <a:pt x="791571" y="2399731"/>
                  <a:pt x="764275" y="2381535"/>
                </a:cubicBezTo>
                <a:cubicBezTo>
                  <a:pt x="730393" y="2330712"/>
                  <a:pt x="773936" y="2393127"/>
                  <a:pt x="730156" y="2340591"/>
                </a:cubicBezTo>
                <a:cubicBezTo>
                  <a:pt x="724906" y="2334291"/>
                  <a:pt x="722912" y="2325243"/>
                  <a:pt x="716508" y="2320120"/>
                </a:cubicBezTo>
                <a:cubicBezTo>
                  <a:pt x="710891" y="2315627"/>
                  <a:pt x="702860" y="2315571"/>
                  <a:pt x="696036" y="2313296"/>
                </a:cubicBezTo>
                <a:cubicBezTo>
                  <a:pt x="677839" y="2258705"/>
                  <a:pt x="705134" y="2322393"/>
                  <a:pt x="668741" y="2286000"/>
                </a:cubicBezTo>
                <a:cubicBezTo>
                  <a:pt x="632348" y="2249607"/>
                  <a:pt x="696036" y="2276902"/>
                  <a:pt x="641445" y="2258705"/>
                </a:cubicBezTo>
                <a:cubicBezTo>
                  <a:pt x="634621" y="2251881"/>
                  <a:pt x="627151" y="2245647"/>
                  <a:pt x="620973" y="2238233"/>
                </a:cubicBezTo>
                <a:cubicBezTo>
                  <a:pt x="615723" y="2231933"/>
                  <a:pt x="613498" y="2223162"/>
                  <a:pt x="607326" y="2217762"/>
                </a:cubicBezTo>
                <a:cubicBezTo>
                  <a:pt x="594982" y="2206961"/>
                  <a:pt x="566382" y="2190466"/>
                  <a:pt x="566382" y="2190466"/>
                </a:cubicBezTo>
                <a:cubicBezTo>
                  <a:pt x="527274" y="2131799"/>
                  <a:pt x="579348" y="2200837"/>
                  <a:pt x="532263" y="2163171"/>
                </a:cubicBezTo>
                <a:cubicBezTo>
                  <a:pt x="525859" y="2158048"/>
                  <a:pt x="523865" y="2149000"/>
                  <a:pt x="518615" y="2142699"/>
                </a:cubicBezTo>
                <a:cubicBezTo>
                  <a:pt x="512437" y="2135285"/>
                  <a:pt x="504322" y="2129641"/>
                  <a:pt x="498144" y="2122227"/>
                </a:cubicBezTo>
                <a:cubicBezTo>
                  <a:pt x="469713" y="2088110"/>
                  <a:pt x="501553" y="2113128"/>
                  <a:pt x="464024" y="2088108"/>
                </a:cubicBezTo>
                <a:cubicBezTo>
                  <a:pt x="459475" y="2081284"/>
                  <a:pt x="455626" y="2073937"/>
                  <a:pt x="450376" y="2067636"/>
                </a:cubicBezTo>
                <a:cubicBezTo>
                  <a:pt x="444198" y="2060223"/>
                  <a:pt x="435258" y="2055194"/>
                  <a:pt x="429905" y="2047165"/>
                </a:cubicBezTo>
                <a:cubicBezTo>
                  <a:pt x="425915" y="2041180"/>
                  <a:pt x="426574" y="2032981"/>
                  <a:pt x="423081" y="2026693"/>
                </a:cubicBezTo>
                <a:cubicBezTo>
                  <a:pt x="415115" y="2012355"/>
                  <a:pt x="404883" y="1999398"/>
                  <a:pt x="395785" y="1985750"/>
                </a:cubicBezTo>
                <a:lnTo>
                  <a:pt x="368490" y="1944806"/>
                </a:lnTo>
                <a:lnTo>
                  <a:pt x="354842" y="1924335"/>
                </a:lnTo>
                <a:cubicBezTo>
                  <a:pt x="337691" y="1872881"/>
                  <a:pt x="360826" y="1936301"/>
                  <a:pt x="334371" y="1883391"/>
                </a:cubicBezTo>
                <a:cubicBezTo>
                  <a:pt x="331154" y="1876958"/>
                  <a:pt x="330764" y="1869353"/>
                  <a:pt x="327547" y="1862920"/>
                </a:cubicBezTo>
                <a:cubicBezTo>
                  <a:pt x="323879" y="1855584"/>
                  <a:pt x="317230" y="1849943"/>
                  <a:pt x="313899" y="1842448"/>
                </a:cubicBezTo>
                <a:cubicBezTo>
                  <a:pt x="308056" y="1829302"/>
                  <a:pt x="308231" y="1813475"/>
                  <a:pt x="300251" y="1801505"/>
                </a:cubicBezTo>
                <a:cubicBezTo>
                  <a:pt x="261143" y="1742843"/>
                  <a:pt x="308026" y="1817058"/>
                  <a:pt x="279779" y="1760562"/>
                </a:cubicBezTo>
                <a:cubicBezTo>
                  <a:pt x="276111" y="1753227"/>
                  <a:pt x="269800" y="1747425"/>
                  <a:pt x="266132" y="1740090"/>
                </a:cubicBezTo>
                <a:cubicBezTo>
                  <a:pt x="260399" y="1728623"/>
                  <a:pt x="255764" y="1703256"/>
                  <a:pt x="252484" y="1692323"/>
                </a:cubicBezTo>
                <a:cubicBezTo>
                  <a:pt x="239195" y="1648027"/>
                  <a:pt x="245133" y="1660824"/>
                  <a:pt x="225188" y="1630908"/>
                </a:cubicBezTo>
                <a:lnTo>
                  <a:pt x="211541" y="1589965"/>
                </a:lnTo>
                <a:cubicBezTo>
                  <a:pt x="209266" y="1583141"/>
                  <a:pt x="208707" y="1575478"/>
                  <a:pt x="204717" y="1569493"/>
                </a:cubicBezTo>
                <a:cubicBezTo>
                  <a:pt x="165603" y="1510822"/>
                  <a:pt x="212498" y="1585054"/>
                  <a:pt x="184245" y="1528550"/>
                </a:cubicBezTo>
                <a:cubicBezTo>
                  <a:pt x="180577" y="1521214"/>
                  <a:pt x="173928" y="1515573"/>
                  <a:pt x="170597" y="1508078"/>
                </a:cubicBezTo>
                <a:cubicBezTo>
                  <a:pt x="164754" y="1494932"/>
                  <a:pt x="164930" y="1479105"/>
                  <a:pt x="156950" y="1467135"/>
                </a:cubicBezTo>
                <a:cubicBezTo>
                  <a:pt x="117834" y="1408460"/>
                  <a:pt x="164733" y="1482700"/>
                  <a:pt x="136478" y="1426191"/>
                </a:cubicBezTo>
                <a:cubicBezTo>
                  <a:pt x="132810" y="1418856"/>
                  <a:pt x="127379" y="1412544"/>
                  <a:pt x="122830" y="1405720"/>
                </a:cubicBezTo>
                <a:cubicBezTo>
                  <a:pt x="120555" y="1398896"/>
                  <a:pt x="119499" y="1391536"/>
                  <a:pt x="116006" y="1385248"/>
                </a:cubicBezTo>
                <a:cubicBezTo>
                  <a:pt x="108040" y="1370910"/>
                  <a:pt x="88711" y="1344305"/>
                  <a:pt x="88711" y="1344305"/>
                </a:cubicBezTo>
                <a:lnTo>
                  <a:pt x="68239" y="1282890"/>
                </a:lnTo>
                <a:cubicBezTo>
                  <a:pt x="65964" y="1276066"/>
                  <a:pt x="65405" y="1268403"/>
                  <a:pt x="61415" y="1262418"/>
                </a:cubicBezTo>
                <a:cubicBezTo>
                  <a:pt x="39788" y="1229976"/>
                  <a:pt x="50362" y="1249728"/>
                  <a:pt x="34120" y="1201003"/>
                </a:cubicBezTo>
                <a:lnTo>
                  <a:pt x="20472" y="1160060"/>
                </a:lnTo>
                <a:cubicBezTo>
                  <a:pt x="18197" y="1150962"/>
                  <a:pt x="15487" y="1141961"/>
                  <a:pt x="13648" y="1132765"/>
                </a:cubicBezTo>
                <a:cubicBezTo>
                  <a:pt x="10934" y="1119197"/>
                  <a:pt x="9299" y="1105434"/>
                  <a:pt x="6824" y="1091821"/>
                </a:cubicBezTo>
                <a:cubicBezTo>
                  <a:pt x="4749" y="1080410"/>
                  <a:pt x="2275" y="1069075"/>
                  <a:pt x="0" y="1057702"/>
                </a:cubicBezTo>
                <a:cubicBezTo>
                  <a:pt x="822" y="1047842"/>
                  <a:pt x="2502" y="974526"/>
                  <a:pt x="13648" y="948520"/>
                </a:cubicBezTo>
                <a:cubicBezTo>
                  <a:pt x="16879" y="940982"/>
                  <a:pt x="23628" y="935384"/>
                  <a:pt x="27296" y="928048"/>
                </a:cubicBezTo>
                <a:cubicBezTo>
                  <a:pt x="30513" y="921614"/>
                  <a:pt x="30130" y="913561"/>
                  <a:pt x="34120" y="907576"/>
                </a:cubicBezTo>
                <a:cubicBezTo>
                  <a:pt x="39473" y="899547"/>
                  <a:pt x="47767" y="893929"/>
                  <a:pt x="54591" y="887105"/>
                </a:cubicBezTo>
                <a:cubicBezTo>
                  <a:pt x="70817" y="838427"/>
                  <a:pt x="47809" y="897278"/>
                  <a:pt x="81887" y="846162"/>
                </a:cubicBezTo>
                <a:cubicBezTo>
                  <a:pt x="85877" y="840177"/>
                  <a:pt x="85218" y="831978"/>
                  <a:pt x="88711" y="825690"/>
                </a:cubicBezTo>
                <a:cubicBezTo>
                  <a:pt x="96677" y="811352"/>
                  <a:pt x="106908" y="798395"/>
                  <a:pt x="116006" y="784747"/>
                </a:cubicBezTo>
                <a:lnTo>
                  <a:pt x="143302" y="743803"/>
                </a:lnTo>
                <a:lnTo>
                  <a:pt x="156950" y="723332"/>
                </a:lnTo>
                <a:cubicBezTo>
                  <a:pt x="173190" y="674608"/>
                  <a:pt x="162617" y="694358"/>
                  <a:pt x="184245" y="661917"/>
                </a:cubicBezTo>
                <a:cubicBezTo>
                  <a:pt x="203079" y="605414"/>
                  <a:pt x="189914" y="632941"/>
                  <a:pt x="225188" y="580030"/>
                </a:cubicBezTo>
                <a:lnTo>
                  <a:pt x="238836" y="559559"/>
                </a:lnTo>
                <a:cubicBezTo>
                  <a:pt x="243385" y="552735"/>
                  <a:pt x="244703" y="541681"/>
                  <a:pt x="252484" y="539087"/>
                </a:cubicBezTo>
                <a:lnTo>
                  <a:pt x="272956" y="532263"/>
                </a:lnTo>
                <a:cubicBezTo>
                  <a:pt x="283027" y="517155"/>
                  <a:pt x="291310" y="501830"/>
                  <a:pt x="307075" y="491320"/>
                </a:cubicBezTo>
                <a:cubicBezTo>
                  <a:pt x="313060" y="487330"/>
                  <a:pt x="320723" y="486771"/>
                  <a:pt x="327547" y="484496"/>
                </a:cubicBezTo>
                <a:cubicBezTo>
                  <a:pt x="332096" y="477672"/>
                  <a:pt x="334790" y="469147"/>
                  <a:pt x="341194" y="464024"/>
                </a:cubicBezTo>
                <a:cubicBezTo>
                  <a:pt x="346811" y="459530"/>
                  <a:pt x="355232" y="460417"/>
                  <a:pt x="361666" y="457200"/>
                </a:cubicBezTo>
                <a:cubicBezTo>
                  <a:pt x="369001" y="453532"/>
                  <a:pt x="374644" y="446884"/>
                  <a:pt x="382138" y="443553"/>
                </a:cubicBezTo>
                <a:cubicBezTo>
                  <a:pt x="395284" y="437710"/>
                  <a:pt x="411111" y="437885"/>
                  <a:pt x="423081" y="429905"/>
                </a:cubicBezTo>
                <a:cubicBezTo>
                  <a:pt x="429905" y="425356"/>
                  <a:pt x="436217" y="419925"/>
                  <a:pt x="443553" y="416257"/>
                </a:cubicBezTo>
                <a:cubicBezTo>
                  <a:pt x="449986" y="413040"/>
                  <a:pt x="457736" y="412926"/>
                  <a:pt x="464024" y="409433"/>
                </a:cubicBezTo>
                <a:cubicBezTo>
                  <a:pt x="478363" y="401467"/>
                  <a:pt x="491320" y="391237"/>
                  <a:pt x="504968" y="382138"/>
                </a:cubicBezTo>
                <a:lnTo>
                  <a:pt x="525439" y="368490"/>
                </a:lnTo>
                <a:cubicBezTo>
                  <a:pt x="561837" y="313893"/>
                  <a:pt x="514063" y="379867"/>
                  <a:pt x="559559" y="334371"/>
                </a:cubicBezTo>
                <a:cubicBezTo>
                  <a:pt x="605055" y="288875"/>
                  <a:pt x="539081" y="336649"/>
                  <a:pt x="593678" y="300251"/>
                </a:cubicBezTo>
                <a:cubicBezTo>
                  <a:pt x="625522" y="252484"/>
                  <a:pt x="607325" y="268406"/>
                  <a:pt x="641445" y="245660"/>
                </a:cubicBezTo>
                <a:cubicBezTo>
                  <a:pt x="650544" y="232012"/>
                  <a:pt x="663554" y="220278"/>
                  <a:pt x="668741" y="204717"/>
                </a:cubicBezTo>
                <a:cubicBezTo>
                  <a:pt x="674290" y="188069"/>
                  <a:pt x="675985" y="177000"/>
                  <a:pt x="689212" y="163773"/>
                </a:cubicBezTo>
                <a:cubicBezTo>
                  <a:pt x="695011" y="157974"/>
                  <a:pt x="702860" y="154675"/>
                  <a:pt x="709684" y="150126"/>
                </a:cubicBezTo>
                <a:cubicBezTo>
                  <a:pt x="724469" y="105771"/>
                  <a:pt x="702861" y="152399"/>
                  <a:pt x="757451" y="116006"/>
                </a:cubicBezTo>
                <a:cubicBezTo>
                  <a:pt x="771099" y="106908"/>
                  <a:pt x="782833" y="93898"/>
                  <a:pt x="798394" y="88711"/>
                </a:cubicBezTo>
                <a:cubicBezTo>
                  <a:pt x="845298" y="73076"/>
                  <a:pt x="832040" y="75131"/>
                  <a:pt x="880281" y="68239"/>
                </a:cubicBezTo>
                <a:cubicBezTo>
                  <a:pt x="882533" y="67917"/>
                  <a:pt x="859809" y="80750"/>
                  <a:pt x="873457" y="81887"/>
                </a:cubicBezTo>
                <a:close/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9" name="Ellipse 1818"/>
          <p:cNvSpPr/>
          <p:nvPr/>
        </p:nvSpPr>
        <p:spPr>
          <a:xfrm>
            <a:off x="5648648" y="4431602"/>
            <a:ext cx="110956" cy="115999"/>
          </a:xfrm>
          <a:prstGeom prst="ellipse">
            <a:avLst/>
          </a:prstGeom>
          <a:noFill/>
          <a:ln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7" name="Ellipse 1806"/>
          <p:cNvSpPr/>
          <p:nvPr/>
        </p:nvSpPr>
        <p:spPr>
          <a:xfrm>
            <a:off x="4829530" y="3574461"/>
            <a:ext cx="162586" cy="162586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1" name="Forme libre 1820"/>
          <p:cNvSpPr/>
          <p:nvPr/>
        </p:nvSpPr>
        <p:spPr>
          <a:xfrm>
            <a:off x="5977719" y="1699146"/>
            <a:ext cx="627797" cy="532564"/>
          </a:xfrm>
          <a:custGeom>
            <a:avLst/>
            <a:gdLst>
              <a:gd name="connsiteX0" fmla="*/ 539087 w 627797"/>
              <a:gd name="connsiteY0" fmla="*/ 143302 h 532564"/>
              <a:gd name="connsiteX1" fmla="*/ 504968 w 627797"/>
              <a:gd name="connsiteY1" fmla="*/ 129654 h 532564"/>
              <a:gd name="connsiteX2" fmla="*/ 470848 w 627797"/>
              <a:gd name="connsiteY2" fmla="*/ 102358 h 532564"/>
              <a:gd name="connsiteX3" fmla="*/ 457200 w 627797"/>
              <a:gd name="connsiteY3" fmla="*/ 81887 h 532564"/>
              <a:gd name="connsiteX4" fmla="*/ 416257 w 627797"/>
              <a:gd name="connsiteY4" fmla="*/ 61415 h 532564"/>
              <a:gd name="connsiteX5" fmla="*/ 395785 w 627797"/>
              <a:gd name="connsiteY5" fmla="*/ 47767 h 532564"/>
              <a:gd name="connsiteX6" fmla="*/ 354842 w 627797"/>
              <a:gd name="connsiteY6" fmla="*/ 34120 h 532564"/>
              <a:gd name="connsiteX7" fmla="*/ 334371 w 627797"/>
              <a:gd name="connsiteY7" fmla="*/ 27296 h 532564"/>
              <a:gd name="connsiteX8" fmla="*/ 293427 w 627797"/>
              <a:gd name="connsiteY8" fmla="*/ 13648 h 532564"/>
              <a:gd name="connsiteX9" fmla="*/ 272956 w 627797"/>
              <a:gd name="connsiteY9" fmla="*/ 6824 h 532564"/>
              <a:gd name="connsiteX10" fmla="*/ 245660 w 627797"/>
              <a:gd name="connsiteY10" fmla="*/ 0 h 532564"/>
              <a:gd name="connsiteX11" fmla="*/ 156950 w 627797"/>
              <a:gd name="connsiteY11" fmla="*/ 6824 h 532564"/>
              <a:gd name="connsiteX12" fmla="*/ 95535 w 627797"/>
              <a:gd name="connsiteY12" fmla="*/ 20472 h 532564"/>
              <a:gd name="connsiteX13" fmla="*/ 27296 w 627797"/>
              <a:gd name="connsiteY13" fmla="*/ 88711 h 532564"/>
              <a:gd name="connsiteX14" fmla="*/ 13648 w 627797"/>
              <a:gd name="connsiteY14" fmla="*/ 109182 h 532564"/>
              <a:gd name="connsiteX15" fmla="*/ 0 w 627797"/>
              <a:gd name="connsiteY15" fmla="*/ 129654 h 532564"/>
              <a:gd name="connsiteX16" fmla="*/ 6824 w 627797"/>
              <a:gd name="connsiteY16" fmla="*/ 218364 h 532564"/>
              <a:gd name="connsiteX17" fmla="*/ 27296 w 627797"/>
              <a:gd name="connsiteY17" fmla="*/ 259308 h 532564"/>
              <a:gd name="connsiteX18" fmla="*/ 34120 w 627797"/>
              <a:gd name="connsiteY18" fmla="*/ 279779 h 532564"/>
              <a:gd name="connsiteX19" fmla="*/ 75063 w 627797"/>
              <a:gd name="connsiteY19" fmla="*/ 307075 h 532564"/>
              <a:gd name="connsiteX20" fmla="*/ 116006 w 627797"/>
              <a:gd name="connsiteY20" fmla="*/ 341194 h 532564"/>
              <a:gd name="connsiteX21" fmla="*/ 136478 w 627797"/>
              <a:gd name="connsiteY21" fmla="*/ 348018 h 532564"/>
              <a:gd name="connsiteX22" fmla="*/ 177421 w 627797"/>
              <a:gd name="connsiteY22" fmla="*/ 375314 h 532564"/>
              <a:gd name="connsiteX23" fmla="*/ 197893 w 627797"/>
              <a:gd name="connsiteY23" fmla="*/ 388961 h 532564"/>
              <a:gd name="connsiteX24" fmla="*/ 218365 w 627797"/>
              <a:gd name="connsiteY24" fmla="*/ 395785 h 532564"/>
              <a:gd name="connsiteX25" fmla="*/ 354842 w 627797"/>
              <a:gd name="connsiteY25" fmla="*/ 402609 h 532564"/>
              <a:gd name="connsiteX26" fmla="*/ 436729 w 627797"/>
              <a:gd name="connsiteY26" fmla="*/ 443553 h 532564"/>
              <a:gd name="connsiteX27" fmla="*/ 477672 w 627797"/>
              <a:gd name="connsiteY27" fmla="*/ 484496 h 532564"/>
              <a:gd name="connsiteX28" fmla="*/ 498144 w 627797"/>
              <a:gd name="connsiteY28" fmla="*/ 504967 h 532564"/>
              <a:gd name="connsiteX29" fmla="*/ 518615 w 627797"/>
              <a:gd name="connsiteY29" fmla="*/ 511791 h 532564"/>
              <a:gd name="connsiteX30" fmla="*/ 539087 w 627797"/>
              <a:gd name="connsiteY30" fmla="*/ 532263 h 532564"/>
              <a:gd name="connsiteX31" fmla="*/ 593678 w 627797"/>
              <a:gd name="connsiteY31" fmla="*/ 518615 h 532564"/>
              <a:gd name="connsiteX32" fmla="*/ 600502 w 627797"/>
              <a:gd name="connsiteY32" fmla="*/ 498144 h 532564"/>
              <a:gd name="connsiteX33" fmla="*/ 614150 w 627797"/>
              <a:gd name="connsiteY33" fmla="*/ 477672 h 532564"/>
              <a:gd name="connsiteX34" fmla="*/ 627797 w 627797"/>
              <a:gd name="connsiteY34" fmla="*/ 436729 h 532564"/>
              <a:gd name="connsiteX35" fmla="*/ 620974 w 627797"/>
              <a:gd name="connsiteY35" fmla="*/ 348018 h 532564"/>
              <a:gd name="connsiteX36" fmla="*/ 593678 w 627797"/>
              <a:gd name="connsiteY36" fmla="*/ 286603 h 532564"/>
              <a:gd name="connsiteX37" fmla="*/ 573206 w 627797"/>
              <a:gd name="connsiteY37" fmla="*/ 266132 h 532564"/>
              <a:gd name="connsiteX38" fmla="*/ 566382 w 627797"/>
              <a:gd name="connsiteY38" fmla="*/ 245660 h 532564"/>
              <a:gd name="connsiteX39" fmla="*/ 552735 w 627797"/>
              <a:gd name="connsiteY39" fmla="*/ 225188 h 532564"/>
              <a:gd name="connsiteX40" fmla="*/ 539087 w 627797"/>
              <a:gd name="connsiteY40" fmla="*/ 184245 h 532564"/>
              <a:gd name="connsiteX41" fmla="*/ 525439 w 627797"/>
              <a:gd name="connsiteY41" fmla="*/ 143302 h 532564"/>
              <a:gd name="connsiteX42" fmla="*/ 539087 w 627797"/>
              <a:gd name="connsiteY42" fmla="*/ 143302 h 53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27797" h="532564">
                <a:moveTo>
                  <a:pt x="539087" y="143302"/>
                </a:moveTo>
                <a:cubicBezTo>
                  <a:pt x="527714" y="138753"/>
                  <a:pt x="514935" y="136774"/>
                  <a:pt x="504968" y="129654"/>
                </a:cubicBezTo>
                <a:cubicBezTo>
                  <a:pt x="450954" y="91072"/>
                  <a:pt x="531005" y="122410"/>
                  <a:pt x="470848" y="102358"/>
                </a:cubicBezTo>
                <a:cubicBezTo>
                  <a:pt x="466299" y="95534"/>
                  <a:pt x="462999" y="87686"/>
                  <a:pt x="457200" y="81887"/>
                </a:cubicBezTo>
                <a:cubicBezTo>
                  <a:pt x="437642" y="62329"/>
                  <a:pt x="438459" y="72516"/>
                  <a:pt x="416257" y="61415"/>
                </a:cubicBezTo>
                <a:cubicBezTo>
                  <a:pt x="408921" y="57747"/>
                  <a:pt x="403280" y="51098"/>
                  <a:pt x="395785" y="47767"/>
                </a:cubicBezTo>
                <a:cubicBezTo>
                  <a:pt x="382639" y="41924"/>
                  <a:pt x="368490" y="38669"/>
                  <a:pt x="354842" y="34120"/>
                </a:cubicBezTo>
                <a:lnTo>
                  <a:pt x="334371" y="27296"/>
                </a:lnTo>
                <a:lnTo>
                  <a:pt x="293427" y="13648"/>
                </a:lnTo>
                <a:cubicBezTo>
                  <a:pt x="286603" y="11373"/>
                  <a:pt x="279934" y="8569"/>
                  <a:pt x="272956" y="6824"/>
                </a:cubicBezTo>
                <a:lnTo>
                  <a:pt x="245660" y="0"/>
                </a:lnTo>
                <a:cubicBezTo>
                  <a:pt x="216090" y="2275"/>
                  <a:pt x="186426" y="3549"/>
                  <a:pt x="156950" y="6824"/>
                </a:cubicBezTo>
                <a:cubicBezTo>
                  <a:pt x="141354" y="8557"/>
                  <a:pt x="111668" y="16439"/>
                  <a:pt x="95535" y="20472"/>
                </a:cubicBezTo>
                <a:cubicBezTo>
                  <a:pt x="40941" y="56867"/>
                  <a:pt x="63691" y="34118"/>
                  <a:pt x="27296" y="88711"/>
                </a:cubicBezTo>
                <a:lnTo>
                  <a:pt x="13648" y="109182"/>
                </a:lnTo>
                <a:lnTo>
                  <a:pt x="0" y="129654"/>
                </a:lnTo>
                <a:cubicBezTo>
                  <a:pt x="2275" y="159224"/>
                  <a:pt x="3145" y="188936"/>
                  <a:pt x="6824" y="218364"/>
                </a:cubicBezTo>
                <a:cubicBezTo>
                  <a:pt x="9683" y="241233"/>
                  <a:pt x="17136" y="238989"/>
                  <a:pt x="27296" y="259308"/>
                </a:cubicBezTo>
                <a:cubicBezTo>
                  <a:pt x="30513" y="265741"/>
                  <a:pt x="29034" y="274693"/>
                  <a:pt x="34120" y="279779"/>
                </a:cubicBezTo>
                <a:cubicBezTo>
                  <a:pt x="45718" y="291377"/>
                  <a:pt x="63465" y="295477"/>
                  <a:pt x="75063" y="307075"/>
                </a:cubicBezTo>
                <a:cubicBezTo>
                  <a:pt x="90155" y="322167"/>
                  <a:pt x="97005" y="331694"/>
                  <a:pt x="116006" y="341194"/>
                </a:cubicBezTo>
                <a:cubicBezTo>
                  <a:pt x="122440" y="344411"/>
                  <a:pt x="129654" y="345743"/>
                  <a:pt x="136478" y="348018"/>
                </a:cubicBezTo>
                <a:cubicBezTo>
                  <a:pt x="175283" y="386823"/>
                  <a:pt x="137921" y="355565"/>
                  <a:pt x="177421" y="375314"/>
                </a:cubicBezTo>
                <a:cubicBezTo>
                  <a:pt x="184756" y="378982"/>
                  <a:pt x="190558" y="385293"/>
                  <a:pt x="197893" y="388961"/>
                </a:cubicBezTo>
                <a:cubicBezTo>
                  <a:pt x="204327" y="392178"/>
                  <a:pt x="211199" y="395162"/>
                  <a:pt x="218365" y="395785"/>
                </a:cubicBezTo>
                <a:cubicBezTo>
                  <a:pt x="263743" y="399731"/>
                  <a:pt x="309350" y="400334"/>
                  <a:pt x="354842" y="402609"/>
                </a:cubicBezTo>
                <a:cubicBezTo>
                  <a:pt x="388142" y="413709"/>
                  <a:pt x="410272" y="417096"/>
                  <a:pt x="436729" y="443553"/>
                </a:cubicBezTo>
                <a:lnTo>
                  <a:pt x="477672" y="484496"/>
                </a:lnTo>
                <a:cubicBezTo>
                  <a:pt x="484496" y="491320"/>
                  <a:pt x="488989" y="501915"/>
                  <a:pt x="498144" y="504967"/>
                </a:cubicBezTo>
                <a:lnTo>
                  <a:pt x="518615" y="511791"/>
                </a:lnTo>
                <a:cubicBezTo>
                  <a:pt x="525439" y="518615"/>
                  <a:pt x="529725" y="529922"/>
                  <a:pt x="539087" y="532263"/>
                </a:cubicBezTo>
                <a:cubicBezTo>
                  <a:pt x="548497" y="534616"/>
                  <a:pt x="581902" y="522540"/>
                  <a:pt x="593678" y="518615"/>
                </a:cubicBezTo>
                <a:cubicBezTo>
                  <a:pt x="595953" y="511791"/>
                  <a:pt x="597285" y="504577"/>
                  <a:pt x="600502" y="498144"/>
                </a:cubicBezTo>
                <a:cubicBezTo>
                  <a:pt x="604170" y="490808"/>
                  <a:pt x="610819" y="485167"/>
                  <a:pt x="614150" y="477672"/>
                </a:cubicBezTo>
                <a:cubicBezTo>
                  <a:pt x="619993" y="464526"/>
                  <a:pt x="627797" y="436729"/>
                  <a:pt x="627797" y="436729"/>
                </a:cubicBezTo>
                <a:cubicBezTo>
                  <a:pt x="625523" y="407159"/>
                  <a:pt x="625599" y="377313"/>
                  <a:pt x="620974" y="348018"/>
                </a:cubicBezTo>
                <a:cubicBezTo>
                  <a:pt x="617497" y="325993"/>
                  <a:pt x="608029" y="303824"/>
                  <a:pt x="593678" y="286603"/>
                </a:cubicBezTo>
                <a:cubicBezTo>
                  <a:pt x="587500" y="279189"/>
                  <a:pt x="580030" y="272956"/>
                  <a:pt x="573206" y="266132"/>
                </a:cubicBezTo>
                <a:cubicBezTo>
                  <a:pt x="570931" y="259308"/>
                  <a:pt x="569599" y="252094"/>
                  <a:pt x="566382" y="245660"/>
                </a:cubicBezTo>
                <a:cubicBezTo>
                  <a:pt x="562714" y="238325"/>
                  <a:pt x="556066" y="232682"/>
                  <a:pt x="552735" y="225188"/>
                </a:cubicBezTo>
                <a:cubicBezTo>
                  <a:pt x="546892" y="212042"/>
                  <a:pt x="543636" y="197893"/>
                  <a:pt x="539087" y="184245"/>
                </a:cubicBezTo>
                <a:cubicBezTo>
                  <a:pt x="539086" y="184243"/>
                  <a:pt x="525440" y="143305"/>
                  <a:pt x="525439" y="143302"/>
                </a:cubicBezTo>
                <a:lnTo>
                  <a:pt x="539087" y="143302"/>
                </a:lnTo>
                <a:close/>
              </a:path>
            </a:pathLst>
          </a:custGeom>
          <a:noFill/>
          <a:ln w="508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0" name="Étoile à 5 branches 1839"/>
          <p:cNvSpPr/>
          <p:nvPr/>
        </p:nvSpPr>
        <p:spPr>
          <a:xfrm>
            <a:off x="4345029" y="3928486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4" name="Étoile à 5 branches 1843"/>
          <p:cNvSpPr/>
          <p:nvPr/>
        </p:nvSpPr>
        <p:spPr>
          <a:xfrm>
            <a:off x="3091734" y="2590714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5" name="Étoile à 5 branches 1844"/>
          <p:cNvSpPr/>
          <p:nvPr/>
        </p:nvSpPr>
        <p:spPr>
          <a:xfrm>
            <a:off x="4327865" y="3712938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6" name="Étoile à 5 branches 1845"/>
          <p:cNvSpPr/>
          <p:nvPr/>
        </p:nvSpPr>
        <p:spPr>
          <a:xfrm>
            <a:off x="6349867" y="1870303"/>
            <a:ext cx="166574" cy="166574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/>
          <p:cNvSpPr txBox="1"/>
          <p:nvPr/>
        </p:nvSpPr>
        <p:spPr>
          <a:xfrm>
            <a:off x="1648106" y="4371092"/>
            <a:ext cx="947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 smtClean="0">
                <a:solidFill>
                  <a:schemeClr val="tx2"/>
                </a:solidFill>
              </a:rPr>
              <a:t>Océan atlantique</a:t>
            </a:r>
            <a:endParaRPr lang="fr-FR" sz="1200" b="1" dirty="0">
              <a:solidFill>
                <a:schemeClr val="tx2"/>
              </a:solidFill>
            </a:endParaRPr>
          </a:p>
        </p:txBody>
      </p:sp>
      <p:sp>
        <p:nvSpPr>
          <p:cNvPr id="1841" name="ZoneTexte 1840"/>
          <p:cNvSpPr txBox="1"/>
          <p:nvPr/>
        </p:nvSpPr>
        <p:spPr>
          <a:xfrm>
            <a:off x="293087" y="1088264"/>
            <a:ext cx="947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 smtClean="0">
                <a:solidFill>
                  <a:schemeClr val="tx2"/>
                </a:solidFill>
              </a:rPr>
              <a:t>Océan pacifique</a:t>
            </a:r>
            <a:endParaRPr lang="fr-FR" sz="1200" b="1" dirty="0">
              <a:solidFill>
                <a:schemeClr val="tx2"/>
              </a:solidFill>
            </a:endParaRPr>
          </a:p>
        </p:txBody>
      </p:sp>
      <p:sp>
        <p:nvSpPr>
          <p:cNvPr id="1842" name="ZoneTexte 1841"/>
          <p:cNvSpPr txBox="1"/>
          <p:nvPr/>
        </p:nvSpPr>
        <p:spPr>
          <a:xfrm>
            <a:off x="6474761" y="4940199"/>
            <a:ext cx="947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 smtClean="0">
                <a:solidFill>
                  <a:schemeClr val="tx2"/>
                </a:solidFill>
              </a:rPr>
              <a:t>Océan indien</a:t>
            </a:r>
            <a:endParaRPr lang="fr-FR" sz="1200" b="1" dirty="0">
              <a:solidFill>
                <a:schemeClr val="tx2"/>
              </a:solidFill>
            </a:endParaRPr>
          </a:p>
        </p:txBody>
      </p:sp>
      <p:sp>
        <p:nvSpPr>
          <p:cNvPr id="1793" name="ZoneTexte 1792"/>
          <p:cNvSpPr txBox="1"/>
          <p:nvPr/>
        </p:nvSpPr>
        <p:spPr>
          <a:xfrm>
            <a:off x="2862839" y="2004707"/>
            <a:ext cx="6384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Etats- Unis</a:t>
            </a:r>
            <a:endParaRPr lang="fr-FR" sz="1400" b="1" dirty="0"/>
          </a:p>
        </p:txBody>
      </p:sp>
      <p:sp>
        <p:nvSpPr>
          <p:cNvPr id="1811" name="ZoneTexte 1810"/>
          <p:cNvSpPr txBox="1"/>
          <p:nvPr/>
        </p:nvSpPr>
        <p:spPr>
          <a:xfrm>
            <a:off x="6077840" y="1373295"/>
            <a:ext cx="8594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Japon</a:t>
            </a:r>
            <a:endParaRPr lang="fr-FR" sz="1400" b="1" dirty="0"/>
          </a:p>
        </p:txBody>
      </p:sp>
      <p:sp>
        <p:nvSpPr>
          <p:cNvPr id="1813" name="ZoneTexte 1812"/>
          <p:cNvSpPr txBox="1"/>
          <p:nvPr/>
        </p:nvSpPr>
        <p:spPr>
          <a:xfrm>
            <a:off x="4308121" y="3375352"/>
            <a:ext cx="4808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UE</a:t>
            </a:r>
            <a:endParaRPr lang="fr-FR" sz="1400" b="1" dirty="0"/>
          </a:p>
        </p:txBody>
      </p:sp>
      <p:sp>
        <p:nvSpPr>
          <p:cNvPr id="1817" name="ZoneTexte 1816"/>
          <p:cNvSpPr txBox="1"/>
          <p:nvPr/>
        </p:nvSpPr>
        <p:spPr>
          <a:xfrm>
            <a:off x="6014549" y="3194806"/>
            <a:ext cx="8826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Chine</a:t>
            </a:r>
            <a:endParaRPr lang="fr-FR" sz="1400" b="1" dirty="0"/>
          </a:p>
        </p:txBody>
      </p:sp>
      <p:sp>
        <p:nvSpPr>
          <p:cNvPr id="1820" name="ZoneTexte 1819"/>
          <p:cNvSpPr txBox="1"/>
          <p:nvPr/>
        </p:nvSpPr>
        <p:spPr>
          <a:xfrm>
            <a:off x="363625" y="3048482"/>
            <a:ext cx="9476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Brésil</a:t>
            </a:r>
            <a:endParaRPr lang="fr-FR" sz="1400" b="1" dirty="0"/>
          </a:p>
        </p:txBody>
      </p:sp>
      <p:sp>
        <p:nvSpPr>
          <p:cNvPr id="1843" name="ZoneTexte 1842"/>
          <p:cNvSpPr txBox="1"/>
          <p:nvPr/>
        </p:nvSpPr>
        <p:spPr>
          <a:xfrm>
            <a:off x="5294790" y="6272564"/>
            <a:ext cx="10763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Afrique du Sud</a:t>
            </a:r>
            <a:endParaRPr lang="fr-FR" sz="1400" b="1" dirty="0"/>
          </a:p>
        </p:txBody>
      </p:sp>
      <p:sp>
        <p:nvSpPr>
          <p:cNvPr id="1847" name="ZoneTexte 1846"/>
          <p:cNvSpPr txBox="1"/>
          <p:nvPr/>
        </p:nvSpPr>
        <p:spPr>
          <a:xfrm>
            <a:off x="2888023" y="2705755"/>
            <a:ext cx="4867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i="1" dirty="0" smtClean="0"/>
              <a:t>New York</a:t>
            </a:r>
            <a:endParaRPr lang="fr-FR" sz="1100" i="1" dirty="0"/>
          </a:p>
        </p:txBody>
      </p:sp>
      <p:sp>
        <p:nvSpPr>
          <p:cNvPr id="1848" name="ZoneTexte 1847"/>
          <p:cNvSpPr txBox="1"/>
          <p:nvPr/>
        </p:nvSpPr>
        <p:spPr>
          <a:xfrm>
            <a:off x="6466667" y="1737485"/>
            <a:ext cx="5504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i="1" dirty="0" smtClean="0"/>
              <a:t>Tokyo</a:t>
            </a:r>
            <a:endParaRPr lang="fr-FR" sz="1100" i="1" dirty="0"/>
          </a:p>
        </p:txBody>
      </p:sp>
      <p:sp>
        <p:nvSpPr>
          <p:cNvPr id="1849" name="ZoneTexte 1848"/>
          <p:cNvSpPr txBox="1"/>
          <p:nvPr/>
        </p:nvSpPr>
        <p:spPr>
          <a:xfrm>
            <a:off x="3867387" y="3828495"/>
            <a:ext cx="57529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i="1" dirty="0" smtClean="0"/>
              <a:t>Paris</a:t>
            </a:r>
            <a:endParaRPr lang="fr-FR" sz="1100" i="1" dirty="0"/>
          </a:p>
        </p:txBody>
      </p:sp>
    </p:spTree>
    <p:extLst>
      <p:ext uri="{BB962C8B-B14F-4D97-AF65-F5344CB8AC3E}">
        <p14:creationId xmlns:p14="http://schemas.microsoft.com/office/powerpoint/2010/main" val="2662142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43608" y="-8059"/>
            <a:ext cx="703852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3600" b="1" dirty="0"/>
              <a:t>Méthode</a:t>
            </a:r>
            <a:br>
              <a:rPr lang="fr-FR" sz="3600" b="1" dirty="0"/>
            </a:br>
            <a:r>
              <a:rPr lang="fr-FR" sz="3600" b="1" dirty="0" smtClean="0"/>
              <a:t>	Qu’est-ce qu’un </a:t>
            </a:r>
            <a:r>
              <a:rPr lang="fr-FR" sz="3600" b="1" dirty="0"/>
              <a:t>croquis?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79512" y="1700808"/>
            <a:ext cx="4644008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3200" dirty="0" smtClean="0"/>
              <a:t>	</a:t>
            </a:r>
            <a:r>
              <a:rPr lang="fr-FR" sz="2800" dirty="0" smtClean="0"/>
              <a:t>Le croquis de synthèse est la réponse</a:t>
            </a:r>
            <a:r>
              <a:rPr lang="fr-FR" sz="2800" b="1" dirty="0" smtClean="0"/>
              <a:t> argumentée </a:t>
            </a:r>
            <a:r>
              <a:rPr lang="fr-FR" sz="2800" dirty="0" smtClean="0"/>
              <a:t>d’un sujet sous la forme d’une représentation spatiale. Par sa nature, il nécessite la maîtrise du langage de la cartographie et la présence des points de repère essentiels au croquis.</a:t>
            </a:r>
            <a:endParaRPr lang="fr-FR" sz="2800" dirty="0"/>
          </a:p>
        </p:txBody>
      </p:sp>
      <p:sp>
        <p:nvSpPr>
          <p:cNvPr id="6" name="ZoneTexte 5"/>
          <p:cNvSpPr txBox="1"/>
          <p:nvPr/>
        </p:nvSpPr>
        <p:spPr>
          <a:xfrm>
            <a:off x="5152822" y="1484784"/>
            <a:ext cx="399593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/>
              <a:buChar char="Ø"/>
            </a:pPr>
            <a:r>
              <a:rPr lang="fr-FR" sz="2800" dirty="0" smtClean="0"/>
              <a:t> Sélection des information et argumentation de la légende.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5260834" y="3415807"/>
            <a:ext cx="377991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/>
              <a:buChar char="Ø"/>
            </a:pPr>
            <a:r>
              <a:rPr lang="fr-FR" sz="2800" dirty="0" smtClean="0"/>
              <a:t>Choix des indices, des, figurés, des seuils, des couleurs.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5296214" y="4941168"/>
            <a:ext cx="345225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/>
              <a:buChar char="Ø"/>
            </a:pPr>
            <a:r>
              <a:rPr lang="fr-FR" sz="2800" dirty="0" smtClean="0"/>
              <a:t>Cadre, titre, orientation, échelle (+ légende).</a:t>
            </a:r>
          </a:p>
        </p:txBody>
      </p:sp>
    </p:spTree>
    <p:extLst>
      <p:ext uri="{BB962C8B-B14F-4D97-AF65-F5344CB8AC3E}">
        <p14:creationId xmlns:p14="http://schemas.microsoft.com/office/powerpoint/2010/main" val="4166557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spicychronicles.files.wordpress.com/2012/09/ddc-compac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476672"/>
            <a:ext cx="7318980" cy="5616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22472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179512" y="476672"/>
            <a:ext cx="691276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600" b="1" dirty="0" smtClean="0"/>
              <a:t>Comment réaliser un </a:t>
            </a:r>
            <a:r>
              <a:rPr lang="fr-FR" sz="3600" b="1" dirty="0" smtClean="0"/>
              <a:t>croquis?</a:t>
            </a:r>
            <a:endParaRPr lang="fr-FR" sz="3600" b="1" dirty="0" smtClean="0"/>
          </a:p>
          <a:p>
            <a:endParaRPr lang="fr-FR" sz="3600" b="1" dirty="0" smtClean="0"/>
          </a:p>
          <a:p>
            <a:r>
              <a:rPr lang="fr-FR" sz="3600" b="1" dirty="0" smtClean="0"/>
              <a:t>Etapes:</a:t>
            </a:r>
          </a:p>
        </p:txBody>
      </p:sp>
      <p:sp>
        <p:nvSpPr>
          <p:cNvPr id="5" name="Rectangle 4"/>
          <p:cNvSpPr/>
          <p:nvPr/>
        </p:nvSpPr>
        <p:spPr>
          <a:xfrm>
            <a:off x="539552" y="4341348"/>
            <a:ext cx="574238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800" dirty="0" smtClean="0"/>
              <a:t>1/ Lecture et définition du sujet</a:t>
            </a:r>
          </a:p>
          <a:p>
            <a:r>
              <a:rPr lang="fr-FR" sz="2800" dirty="0" smtClean="0"/>
              <a:t>2/ Construction de la légende</a:t>
            </a:r>
          </a:p>
          <a:p>
            <a:r>
              <a:rPr lang="fr-FR" sz="2800" dirty="0" smtClean="0"/>
              <a:t>3/ Implantation des repères</a:t>
            </a:r>
          </a:p>
          <a:p>
            <a:r>
              <a:rPr lang="fr-FR" sz="2800" dirty="0" smtClean="0"/>
              <a:t>4/ Réalisation du croquis</a:t>
            </a:r>
            <a:endParaRPr lang="fr-FR" sz="2800" dirty="0"/>
          </a:p>
        </p:txBody>
      </p:sp>
      <p:pic>
        <p:nvPicPr>
          <p:cNvPr id="3074" name="Picture 2" descr="http://idata.over-blog.com/0/49/02/54/croquis/etapescroqui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9952" y="1220508"/>
            <a:ext cx="4688163" cy="3120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22597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51520" y="116632"/>
            <a:ext cx="7488332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800" dirty="0" smtClean="0"/>
              <a:t>2/ Construction de la légende</a:t>
            </a:r>
          </a:p>
          <a:p>
            <a:pPr marL="914400" lvl="1" indent="-457200">
              <a:buFont typeface="Wingdings"/>
              <a:buChar char="Ø"/>
            </a:pPr>
            <a:r>
              <a:rPr lang="fr-FR" sz="2800" dirty="0" smtClean="0"/>
              <a:t>Sélection des informations cartographiables</a:t>
            </a:r>
          </a:p>
          <a:p>
            <a:pPr marL="914400" lvl="1" indent="-457200">
              <a:buFont typeface="Wingdings"/>
              <a:buChar char="Ø"/>
            </a:pPr>
            <a:r>
              <a:rPr lang="fr-FR" sz="2800" dirty="0" smtClean="0"/>
              <a:t>Choix des figurés</a:t>
            </a:r>
          </a:p>
        </p:txBody>
      </p:sp>
      <p:sp>
        <p:nvSpPr>
          <p:cNvPr id="7" name="Rectangle 6"/>
          <p:cNvSpPr/>
          <p:nvPr/>
        </p:nvSpPr>
        <p:spPr>
          <a:xfrm>
            <a:off x="2411760" y="2060848"/>
            <a:ext cx="660648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 smtClean="0"/>
              <a:t>III. Approche </a:t>
            </a:r>
            <a:r>
              <a:rPr lang="fr-FR" b="1" u="sng" dirty="0"/>
              <a:t>géoéconomique : Un espace mondial inégalement mis en </a:t>
            </a:r>
            <a:r>
              <a:rPr lang="fr-FR" b="1" u="sng" dirty="0" smtClean="0"/>
              <a:t>réseau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  <a:r>
              <a:rPr lang="fr-FR" dirty="0" smtClean="0"/>
              <a:t>Triade </a:t>
            </a:r>
            <a:r>
              <a:rPr lang="fr-FR" dirty="0"/>
              <a:t>et ses périphéries au développement élevé : centres d’impulsion</a:t>
            </a:r>
          </a:p>
          <a:p>
            <a:r>
              <a:rPr lang="fr-FR" dirty="0"/>
              <a:t>  </a:t>
            </a:r>
          </a:p>
          <a:p>
            <a:r>
              <a:rPr lang="fr-FR" dirty="0"/>
              <a:t>Limite traditionnelle Nord / Sud de plus en plus contestable</a:t>
            </a:r>
          </a:p>
          <a:p>
            <a:r>
              <a:rPr lang="fr-FR" dirty="0"/>
              <a:t>  </a:t>
            </a:r>
          </a:p>
          <a:p>
            <a:r>
              <a:rPr lang="fr-FR" dirty="0"/>
              <a:t>Principaux pays émergents, membres du G20 (exceptés ceux du G7)</a:t>
            </a:r>
            <a:r>
              <a:rPr lang="fr-FR" i="1" dirty="0"/>
              <a:t> </a:t>
            </a:r>
            <a:r>
              <a:rPr lang="fr-FR" dirty="0"/>
              <a:t>militant pour un monde multipolaire </a:t>
            </a:r>
            <a:r>
              <a:rPr lang="fr-FR" i="1" dirty="0"/>
              <a:t>(Afrique du Sud, Arabie Saoudite, Argentine, Australie, Brésil, Chine, Corée du Sud, Inde, Indonésie, Mexique, Russie, Turquie)</a:t>
            </a:r>
            <a:endParaRPr lang="fr-FR" dirty="0"/>
          </a:p>
          <a:p>
            <a:r>
              <a:rPr lang="fr-FR" dirty="0"/>
              <a:t>  </a:t>
            </a:r>
          </a:p>
          <a:p>
            <a:r>
              <a:rPr lang="fr-FR" dirty="0"/>
              <a:t>Pays au développement intermédiaire ou faible, périphéries plus ou moins marginalisées dans l’espace mondial</a:t>
            </a:r>
          </a:p>
        </p:txBody>
      </p:sp>
      <p:sp>
        <p:nvSpPr>
          <p:cNvPr id="8" name="Rectangle 7"/>
          <p:cNvSpPr/>
          <p:nvPr/>
        </p:nvSpPr>
        <p:spPr>
          <a:xfrm>
            <a:off x="755576" y="2996952"/>
            <a:ext cx="936104" cy="36004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Rectangle 8"/>
          <p:cNvSpPr/>
          <p:nvPr/>
        </p:nvSpPr>
        <p:spPr>
          <a:xfrm>
            <a:off x="755576" y="4443594"/>
            <a:ext cx="936104" cy="360040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9"/>
          <p:cNvSpPr/>
          <p:nvPr/>
        </p:nvSpPr>
        <p:spPr>
          <a:xfrm>
            <a:off x="755576" y="5733256"/>
            <a:ext cx="936104" cy="36004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2" name="Connecteur droit 11"/>
          <p:cNvCxnSpPr/>
          <p:nvPr/>
        </p:nvCxnSpPr>
        <p:spPr>
          <a:xfrm>
            <a:off x="755576" y="3933056"/>
            <a:ext cx="936104" cy="0"/>
          </a:xfrm>
          <a:prstGeom prst="line">
            <a:avLst/>
          </a:prstGeom>
          <a:ln w="635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9029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0" y="1443841"/>
            <a:ext cx="68580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/>
              <a:t>Approche </a:t>
            </a:r>
            <a:r>
              <a:rPr lang="fr-FR" b="1" u="sng" dirty="0" err="1"/>
              <a:t>géoenvironnementale</a:t>
            </a:r>
            <a:r>
              <a:rPr lang="fr-FR" b="1" u="sng" dirty="0"/>
              <a:t> : Un monde face aux</a:t>
            </a:r>
            <a:r>
              <a:rPr lang="fr-FR" b="1" i="1" u="sng" dirty="0"/>
              <a:t> </a:t>
            </a:r>
            <a:r>
              <a:rPr lang="fr-FR" b="1" u="sng" dirty="0"/>
              <a:t>enjeux de développement durable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Pays à l’empreinte écologique la plus élevée : &gt; 6 </a:t>
            </a:r>
            <a:r>
              <a:rPr lang="fr-FR" dirty="0" err="1"/>
              <a:t>hag</a:t>
            </a:r>
            <a:r>
              <a:rPr lang="fr-FR" dirty="0"/>
              <a:t>/personne/an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	      </a:t>
            </a:r>
          </a:p>
          <a:p>
            <a:r>
              <a:rPr lang="fr-FR" dirty="0"/>
              <a:t>Espaces disposant de ressources convoitées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Littoraux particulièrement menacés par l’anthropisation et la montée du niveau des mers</a:t>
            </a:r>
          </a:p>
          <a:p>
            <a:r>
              <a:rPr lang="fr-FR" dirty="0"/>
              <a:t> </a:t>
            </a:r>
          </a:p>
        </p:txBody>
      </p:sp>
      <p:sp>
        <p:nvSpPr>
          <p:cNvPr id="5" name="Ellipse 4"/>
          <p:cNvSpPr/>
          <p:nvPr/>
        </p:nvSpPr>
        <p:spPr>
          <a:xfrm>
            <a:off x="1074051" y="2348880"/>
            <a:ext cx="288032" cy="288032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791580" y="3152001"/>
            <a:ext cx="936104" cy="360040"/>
          </a:xfrm>
          <a:prstGeom prst="rect">
            <a:avLst/>
          </a:prstGeom>
          <a:pattFill prst="lgConfetti">
            <a:fgClr>
              <a:srgbClr val="00B050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10" name="Connecteur droit 9"/>
          <p:cNvCxnSpPr/>
          <p:nvPr/>
        </p:nvCxnSpPr>
        <p:spPr>
          <a:xfrm>
            <a:off x="810996" y="4099316"/>
            <a:ext cx="936104" cy="0"/>
          </a:xfrm>
          <a:prstGeom prst="line">
            <a:avLst/>
          </a:prstGeom>
          <a:ln w="635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2317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0" y="1305342"/>
            <a:ext cx="6678488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/>
              <a:t>Approche géopolitique : Un monde complexe en voie de réorganisation multipolaire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Les Etats-Unis : une superpuissance dominante mais contestée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Les 5 membres permanents du Conseil de sécurité de l’ONU disposant du droit de veto lieu de l’affirmation de puissances diplomatiques concurrentes aux Etats Unis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Principaux conflits actuels </a:t>
            </a:r>
            <a:r>
              <a:rPr lang="fr-FR" i="1" dirty="0"/>
              <a:t>(Afghanistan, Irak, Soudan, Somalie, Syrie, Mali, Pakistan)</a:t>
            </a:r>
            <a:endParaRPr lang="fr-FR" dirty="0"/>
          </a:p>
        </p:txBody>
      </p:sp>
      <p:sp>
        <p:nvSpPr>
          <p:cNvPr id="6" name="Étoile à 4 branches 5"/>
          <p:cNvSpPr/>
          <p:nvPr/>
        </p:nvSpPr>
        <p:spPr>
          <a:xfrm>
            <a:off x="1259632" y="3152001"/>
            <a:ext cx="432048" cy="421015"/>
          </a:xfrm>
          <a:prstGeom prst="star4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1007604" y="4293096"/>
            <a:ext cx="936104" cy="360040"/>
          </a:xfrm>
          <a:prstGeom prst="rect">
            <a:avLst/>
          </a:prstGeom>
          <a:pattFill prst="wdUpDiag">
            <a:fgClr>
              <a:schemeClr val="tx1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Soleil 7"/>
          <p:cNvSpPr/>
          <p:nvPr/>
        </p:nvSpPr>
        <p:spPr>
          <a:xfrm>
            <a:off x="1122868" y="2060848"/>
            <a:ext cx="720080" cy="611490"/>
          </a:xfrm>
          <a:prstGeom prst="sun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33437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0" y="1305342"/>
            <a:ext cx="68580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fr-FR" b="1" u="sng" dirty="0"/>
              <a:t>Approche géoculturelle : Un monde divers mais une culture mondialisée dominante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« Civilisation occidentale », foyer principal de diffusion d’une culture mondialisée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Villes globales : lieux d’élaboration et de diffusion d’une culture urbaine et cosmopolite </a:t>
            </a:r>
            <a:r>
              <a:rPr lang="fr-FR" i="1" dirty="0"/>
              <a:t>(New York, Tokyo, Londres, Paris)</a:t>
            </a:r>
            <a:endParaRPr lang="fr-FR" dirty="0"/>
          </a:p>
          <a:p>
            <a:r>
              <a:rPr lang="fr-FR" dirty="0"/>
              <a:t> 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Autres foyers émetteurs d’une culture à vocation mondiale </a:t>
            </a:r>
            <a:r>
              <a:rPr lang="fr-FR" i="1" dirty="0"/>
              <a:t>(Inde, Chine, Japon, Qatar)</a:t>
            </a:r>
            <a:endParaRPr lang="fr-FR" dirty="0"/>
          </a:p>
          <a:p>
            <a:r>
              <a:rPr lang="fr-FR" dirty="0"/>
              <a:t> </a:t>
            </a:r>
          </a:p>
        </p:txBody>
      </p:sp>
      <p:sp>
        <p:nvSpPr>
          <p:cNvPr id="7" name="Ellipse 6"/>
          <p:cNvSpPr/>
          <p:nvPr/>
        </p:nvSpPr>
        <p:spPr>
          <a:xfrm>
            <a:off x="899592" y="2132856"/>
            <a:ext cx="1080120" cy="432048"/>
          </a:xfrm>
          <a:prstGeom prst="ellipse">
            <a:avLst/>
          </a:prstGeom>
          <a:solidFill>
            <a:schemeClr val="bg1"/>
          </a:solidFill>
          <a:ln w="635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926169" y="4379881"/>
            <a:ext cx="1080120" cy="432048"/>
          </a:xfrm>
          <a:prstGeom prst="ellipse">
            <a:avLst/>
          </a:prstGeom>
          <a:solidFill>
            <a:schemeClr val="bg1"/>
          </a:solidFill>
          <a:ln w="63500">
            <a:solidFill>
              <a:srgbClr val="FF33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Étoile à 5 branches 8"/>
          <p:cNvSpPr/>
          <p:nvPr/>
        </p:nvSpPr>
        <p:spPr>
          <a:xfrm>
            <a:off x="1250205" y="3242545"/>
            <a:ext cx="432048" cy="432048"/>
          </a:xfrm>
          <a:prstGeom prst="star5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669034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95536" y="188640"/>
            <a:ext cx="423417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2800" dirty="0" smtClean="0"/>
              <a:t>3/ Implantation des repères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908720"/>
            <a:ext cx="626469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fr-FR" sz="2800" dirty="0" smtClean="0"/>
              <a:t>Cadre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fr-FR" sz="2800" dirty="0" smtClean="0"/>
              <a:t>Titre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fr-FR" sz="2800" dirty="0" smtClean="0"/>
              <a:t>Orientation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fr-FR" sz="2800" dirty="0" smtClean="0"/>
              <a:t>Echelle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fr-FR" sz="2800" dirty="0" smtClean="0"/>
              <a:t>Légende</a:t>
            </a:r>
          </a:p>
        </p:txBody>
      </p:sp>
      <p:pic>
        <p:nvPicPr>
          <p:cNvPr id="4098" name="Picture 2" descr="Fichier:Gravure-rose-des-vent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984" y="719092"/>
            <a:ext cx="432435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22201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788"/>
          <p:cNvSpPr>
            <a:spLocks/>
          </p:cNvSpPr>
          <p:nvPr/>
        </p:nvSpPr>
        <p:spPr bwMode="auto">
          <a:xfrm>
            <a:off x="4862122" y="1757426"/>
            <a:ext cx="1346598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29 h 2317"/>
              <a:gd name="T4" fmla="*/ 80 w 1334"/>
              <a:gd name="T5" fmla="*/ 1997 h 2317"/>
              <a:gd name="T6" fmla="*/ 176 w 1334"/>
              <a:gd name="T7" fmla="*/ 2099 h 2317"/>
              <a:gd name="T8" fmla="*/ 342 w 1334"/>
              <a:gd name="T9" fmla="*/ 2243 h 2317"/>
              <a:gd name="T10" fmla="*/ 400 w 1334"/>
              <a:gd name="T11" fmla="*/ 2317 h 2317"/>
              <a:gd name="T12" fmla="*/ 624 w 1334"/>
              <a:gd name="T13" fmla="*/ 2285 h 2317"/>
              <a:gd name="T14" fmla="*/ 627 w 1334"/>
              <a:gd name="T15" fmla="*/ 2285 h 2317"/>
              <a:gd name="T16" fmla="*/ 634 w 1334"/>
              <a:gd name="T17" fmla="*/ 2115 h 2317"/>
              <a:gd name="T18" fmla="*/ 560 w 1334"/>
              <a:gd name="T19" fmla="*/ 2032 h 2317"/>
              <a:gd name="T20" fmla="*/ 694 w 1334"/>
              <a:gd name="T21" fmla="*/ 1779 h 2317"/>
              <a:gd name="T22" fmla="*/ 1037 w 1334"/>
              <a:gd name="T23" fmla="*/ 1475 h 2317"/>
              <a:gd name="T24" fmla="*/ 1094 w 1334"/>
              <a:gd name="T25" fmla="*/ 1161 h 2317"/>
              <a:gd name="T26" fmla="*/ 1120 w 1334"/>
              <a:gd name="T27" fmla="*/ 870 h 2317"/>
              <a:gd name="T28" fmla="*/ 1113 w 1334"/>
              <a:gd name="T29" fmla="*/ 813 h 2317"/>
              <a:gd name="T30" fmla="*/ 1101 w 1334"/>
              <a:gd name="T31" fmla="*/ 611 h 2317"/>
              <a:gd name="T32" fmla="*/ 1165 w 1334"/>
              <a:gd name="T33" fmla="*/ 422 h 2317"/>
              <a:gd name="T34" fmla="*/ 1318 w 1334"/>
              <a:gd name="T35" fmla="*/ 451 h 2317"/>
              <a:gd name="T36" fmla="*/ 1334 w 1334"/>
              <a:gd name="T37" fmla="*/ 416 h 2317"/>
              <a:gd name="T38" fmla="*/ 1181 w 1334"/>
              <a:gd name="T39" fmla="*/ 317 h 2317"/>
              <a:gd name="T40" fmla="*/ 931 w 1334"/>
              <a:gd name="T41" fmla="*/ 393 h 2317"/>
              <a:gd name="T42" fmla="*/ 698 w 1334"/>
              <a:gd name="T43" fmla="*/ 352 h 2317"/>
              <a:gd name="T44" fmla="*/ 589 w 1334"/>
              <a:gd name="T45" fmla="*/ 205 h 2317"/>
              <a:gd name="T46" fmla="*/ 480 w 1334"/>
              <a:gd name="T47" fmla="*/ 198 h 2317"/>
              <a:gd name="T48" fmla="*/ 576 w 1334"/>
              <a:gd name="T49" fmla="*/ 144 h 2317"/>
              <a:gd name="T50" fmla="*/ 454 w 1334"/>
              <a:gd name="T51" fmla="*/ 109 h 2317"/>
              <a:gd name="T52" fmla="*/ 326 w 1334"/>
              <a:gd name="T53" fmla="*/ 89 h 2317"/>
              <a:gd name="T54" fmla="*/ 205 w 1334"/>
              <a:gd name="T55" fmla="*/ 176 h 2317"/>
              <a:gd name="T56" fmla="*/ 7 w 1334"/>
              <a:gd name="T57" fmla="*/ 163 h 2317"/>
              <a:gd name="T58" fmla="*/ 135 w 1334"/>
              <a:gd name="T59" fmla="*/ 294 h 2317"/>
              <a:gd name="T60" fmla="*/ 301 w 1334"/>
              <a:gd name="T61" fmla="*/ 470 h 2317"/>
              <a:gd name="T62" fmla="*/ 381 w 1334"/>
              <a:gd name="T63" fmla="*/ 608 h 2317"/>
              <a:gd name="T64" fmla="*/ 397 w 1334"/>
              <a:gd name="T65" fmla="*/ 729 h 2317"/>
              <a:gd name="T66" fmla="*/ 323 w 1334"/>
              <a:gd name="T67" fmla="*/ 896 h 2317"/>
              <a:gd name="T68" fmla="*/ 365 w 1334"/>
              <a:gd name="T69" fmla="*/ 1129 h 2317"/>
              <a:gd name="T70" fmla="*/ 387 w 1334"/>
              <a:gd name="T71" fmla="*/ 1248 h 2317"/>
              <a:gd name="T72" fmla="*/ 496 w 1334"/>
              <a:gd name="T73" fmla="*/ 1350 h 2317"/>
              <a:gd name="T74" fmla="*/ 352 w 1334"/>
              <a:gd name="T75" fmla="*/ 1331 h 2317"/>
              <a:gd name="T76" fmla="*/ 333 w 1334"/>
              <a:gd name="T77" fmla="*/ 1440 h 2317"/>
              <a:gd name="T78" fmla="*/ 294 w 1334"/>
              <a:gd name="T79" fmla="*/ 1504 h 2317"/>
              <a:gd name="T80" fmla="*/ 221 w 1334"/>
              <a:gd name="T81" fmla="*/ 1529 h 2317"/>
              <a:gd name="T82" fmla="*/ 186 w 1334"/>
              <a:gd name="T83" fmla="*/ 1712 h 2317"/>
              <a:gd name="T84" fmla="*/ 106 w 1334"/>
              <a:gd name="T85" fmla="*/ 1645 h 2317"/>
              <a:gd name="T86" fmla="*/ 195 w 1334"/>
              <a:gd name="T87" fmla="*/ 1565 h 2317"/>
              <a:gd name="T88" fmla="*/ 64 w 1334"/>
              <a:gd name="T89" fmla="*/ 1533 h 2317"/>
              <a:gd name="T90" fmla="*/ 58 w 1334"/>
              <a:gd name="T91" fmla="*/ 1574 h 2317"/>
              <a:gd name="T92" fmla="*/ 99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4" y="1824"/>
                </a:moveTo>
                <a:lnTo>
                  <a:pt x="74" y="1856"/>
                </a:lnTo>
                <a:lnTo>
                  <a:pt x="58" y="1872"/>
                </a:lnTo>
                <a:lnTo>
                  <a:pt x="58" y="1869"/>
                </a:lnTo>
                <a:lnTo>
                  <a:pt x="67" y="1869"/>
                </a:lnTo>
                <a:lnTo>
                  <a:pt x="80" y="1929"/>
                </a:lnTo>
                <a:lnTo>
                  <a:pt x="80" y="1981"/>
                </a:lnTo>
                <a:lnTo>
                  <a:pt x="74" y="2029"/>
                </a:lnTo>
                <a:lnTo>
                  <a:pt x="80" y="1997"/>
                </a:lnTo>
                <a:lnTo>
                  <a:pt x="80" y="1993"/>
                </a:lnTo>
                <a:lnTo>
                  <a:pt x="170" y="2035"/>
                </a:lnTo>
                <a:lnTo>
                  <a:pt x="176" y="2099"/>
                </a:lnTo>
                <a:lnTo>
                  <a:pt x="243" y="2096"/>
                </a:lnTo>
                <a:lnTo>
                  <a:pt x="323" y="2157"/>
                </a:lnTo>
                <a:lnTo>
                  <a:pt x="342" y="2243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6" y="2275"/>
                </a:lnTo>
                <a:lnTo>
                  <a:pt x="611" y="2259"/>
                </a:lnTo>
                <a:lnTo>
                  <a:pt x="624" y="2285"/>
                </a:lnTo>
                <a:lnTo>
                  <a:pt x="627" y="2285"/>
                </a:lnTo>
                <a:lnTo>
                  <a:pt x="627" y="2278"/>
                </a:lnTo>
                <a:lnTo>
                  <a:pt x="627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4" y="2115"/>
                </a:lnTo>
                <a:lnTo>
                  <a:pt x="653" y="2051"/>
                </a:lnTo>
                <a:lnTo>
                  <a:pt x="653" y="2048"/>
                </a:lnTo>
                <a:lnTo>
                  <a:pt x="560" y="2032"/>
                </a:lnTo>
                <a:lnTo>
                  <a:pt x="605" y="1904"/>
                </a:lnTo>
                <a:lnTo>
                  <a:pt x="720" y="1827"/>
                </a:lnTo>
                <a:lnTo>
                  <a:pt x="694" y="1779"/>
                </a:lnTo>
                <a:lnTo>
                  <a:pt x="762" y="1625"/>
                </a:lnTo>
                <a:lnTo>
                  <a:pt x="918" y="1549"/>
                </a:lnTo>
                <a:lnTo>
                  <a:pt x="1037" y="1475"/>
                </a:lnTo>
                <a:lnTo>
                  <a:pt x="1014" y="1251"/>
                </a:lnTo>
                <a:lnTo>
                  <a:pt x="1056" y="1168"/>
                </a:lnTo>
                <a:lnTo>
                  <a:pt x="1094" y="1161"/>
                </a:lnTo>
                <a:lnTo>
                  <a:pt x="1161" y="992"/>
                </a:lnTo>
                <a:lnTo>
                  <a:pt x="1123" y="953"/>
                </a:lnTo>
                <a:lnTo>
                  <a:pt x="1120" y="870"/>
                </a:lnTo>
                <a:lnTo>
                  <a:pt x="1123" y="870"/>
                </a:lnTo>
                <a:lnTo>
                  <a:pt x="1123" y="873"/>
                </a:lnTo>
                <a:lnTo>
                  <a:pt x="1113" y="813"/>
                </a:lnTo>
                <a:lnTo>
                  <a:pt x="1008" y="752"/>
                </a:lnTo>
                <a:lnTo>
                  <a:pt x="1005" y="701"/>
                </a:lnTo>
                <a:lnTo>
                  <a:pt x="1101" y="611"/>
                </a:lnTo>
                <a:lnTo>
                  <a:pt x="1126" y="557"/>
                </a:lnTo>
                <a:lnTo>
                  <a:pt x="1120" y="451"/>
                </a:lnTo>
                <a:lnTo>
                  <a:pt x="1165" y="422"/>
                </a:lnTo>
                <a:lnTo>
                  <a:pt x="1267" y="467"/>
                </a:lnTo>
                <a:lnTo>
                  <a:pt x="1302" y="470"/>
                </a:lnTo>
                <a:lnTo>
                  <a:pt x="1318" y="451"/>
                </a:lnTo>
                <a:lnTo>
                  <a:pt x="1321" y="416"/>
                </a:lnTo>
                <a:lnTo>
                  <a:pt x="1328" y="413"/>
                </a:lnTo>
                <a:lnTo>
                  <a:pt x="1334" y="416"/>
                </a:lnTo>
                <a:lnTo>
                  <a:pt x="1296" y="406"/>
                </a:lnTo>
                <a:lnTo>
                  <a:pt x="1283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3"/>
                </a:lnTo>
                <a:lnTo>
                  <a:pt x="867" y="400"/>
                </a:lnTo>
                <a:lnTo>
                  <a:pt x="774" y="381"/>
                </a:lnTo>
                <a:lnTo>
                  <a:pt x="698" y="352"/>
                </a:lnTo>
                <a:lnTo>
                  <a:pt x="659" y="297"/>
                </a:lnTo>
                <a:lnTo>
                  <a:pt x="678" y="262"/>
                </a:lnTo>
                <a:lnTo>
                  <a:pt x="589" y="205"/>
                </a:lnTo>
                <a:lnTo>
                  <a:pt x="566" y="224"/>
                </a:lnTo>
                <a:lnTo>
                  <a:pt x="480" y="230"/>
                </a:lnTo>
                <a:lnTo>
                  <a:pt x="480" y="198"/>
                </a:lnTo>
                <a:lnTo>
                  <a:pt x="413" y="198"/>
                </a:lnTo>
                <a:lnTo>
                  <a:pt x="438" y="160"/>
                </a:lnTo>
                <a:lnTo>
                  <a:pt x="576" y="144"/>
                </a:lnTo>
                <a:lnTo>
                  <a:pt x="694" y="0"/>
                </a:lnTo>
                <a:lnTo>
                  <a:pt x="525" y="38"/>
                </a:lnTo>
                <a:lnTo>
                  <a:pt x="454" y="109"/>
                </a:lnTo>
                <a:lnTo>
                  <a:pt x="400" y="118"/>
                </a:lnTo>
                <a:lnTo>
                  <a:pt x="358" y="128"/>
                </a:lnTo>
                <a:lnTo>
                  <a:pt x="326" y="89"/>
                </a:lnTo>
                <a:lnTo>
                  <a:pt x="247" y="121"/>
                </a:lnTo>
                <a:lnTo>
                  <a:pt x="151" y="128"/>
                </a:lnTo>
                <a:lnTo>
                  <a:pt x="205" y="176"/>
                </a:lnTo>
                <a:lnTo>
                  <a:pt x="125" y="169"/>
                </a:lnTo>
                <a:lnTo>
                  <a:pt x="83" y="134"/>
                </a:lnTo>
                <a:lnTo>
                  <a:pt x="7" y="163"/>
                </a:lnTo>
                <a:lnTo>
                  <a:pt x="0" y="208"/>
                </a:lnTo>
                <a:lnTo>
                  <a:pt x="48" y="224"/>
                </a:lnTo>
                <a:lnTo>
                  <a:pt x="135" y="294"/>
                </a:lnTo>
                <a:lnTo>
                  <a:pt x="205" y="384"/>
                </a:lnTo>
                <a:lnTo>
                  <a:pt x="243" y="384"/>
                </a:lnTo>
                <a:lnTo>
                  <a:pt x="301" y="470"/>
                </a:lnTo>
                <a:lnTo>
                  <a:pt x="333" y="505"/>
                </a:lnTo>
                <a:lnTo>
                  <a:pt x="342" y="566"/>
                </a:lnTo>
                <a:lnTo>
                  <a:pt x="381" y="608"/>
                </a:lnTo>
                <a:lnTo>
                  <a:pt x="419" y="605"/>
                </a:lnTo>
                <a:lnTo>
                  <a:pt x="432" y="665"/>
                </a:lnTo>
                <a:lnTo>
                  <a:pt x="397" y="729"/>
                </a:lnTo>
                <a:lnTo>
                  <a:pt x="403" y="896"/>
                </a:lnTo>
                <a:lnTo>
                  <a:pt x="352" y="861"/>
                </a:lnTo>
                <a:lnTo>
                  <a:pt x="323" y="896"/>
                </a:lnTo>
                <a:lnTo>
                  <a:pt x="317" y="985"/>
                </a:lnTo>
                <a:lnTo>
                  <a:pt x="352" y="1062"/>
                </a:lnTo>
                <a:lnTo>
                  <a:pt x="365" y="1129"/>
                </a:lnTo>
                <a:lnTo>
                  <a:pt x="419" y="1158"/>
                </a:lnTo>
                <a:lnTo>
                  <a:pt x="368" y="1216"/>
                </a:lnTo>
                <a:lnTo>
                  <a:pt x="387" y="1248"/>
                </a:lnTo>
                <a:lnTo>
                  <a:pt x="534" y="1280"/>
                </a:lnTo>
                <a:lnTo>
                  <a:pt x="486" y="1296"/>
                </a:lnTo>
                <a:lnTo>
                  <a:pt x="496" y="1350"/>
                </a:lnTo>
                <a:lnTo>
                  <a:pt x="451" y="1299"/>
                </a:lnTo>
                <a:lnTo>
                  <a:pt x="352" y="1277"/>
                </a:lnTo>
                <a:lnTo>
                  <a:pt x="352" y="1331"/>
                </a:lnTo>
                <a:lnTo>
                  <a:pt x="381" y="1366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6" y="1507"/>
                </a:lnTo>
                <a:lnTo>
                  <a:pt x="294" y="1504"/>
                </a:lnTo>
                <a:lnTo>
                  <a:pt x="291" y="1558"/>
                </a:lnTo>
                <a:lnTo>
                  <a:pt x="272" y="1526"/>
                </a:lnTo>
                <a:lnTo>
                  <a:pt x="221" y="1529"/>
                </a:lnTo>
                <a:lnTo>
                  <a:pt x="253" y="1584"/>
                </a:lnTo>
                <a:lnTo>
                  <a:pt x="243" y="1641"/>
                </a:lnTo>
                <a:lnTo>
                  <a:pt x="186" y="1712"/>
                </a:lnTo>
                <a:lnTo>
                  <a:pt x="160" y="1670"/>
                </a:lnTo>
                <a:lnTo>
                  <a:pt x="106" y="1661"/>
                </a:lnTo>
                <a:lnTo>
                  <a:pt x="106" y="1645"/>
                </a:lnTo>
                <a:lnTo>
                  <a:pt x="195" y="1648"/>
                </a:lnTo>
                <a:lnTo>
                  <a:pt x="208" y="1606"/>
                </a:lnTo>
                <a:lnTo>
                  <a:pt x="195" y="1565"/>
                </a:lnTo>
                <a:lnTo>
                  <a:pt x="138" y="1568"/>
                </a:lnTo>
                <a:lnTo>
                  <a:pt x="64" y="1529"/>
                </a:lnTo>
                <a:lnTo>
                  <a:pt x="64" y="1533"/>
                </a:lnTo>
                <a:lnTo>
                  <a:pt x="64" y="1574"/>
                </a:lnTo>
                <a:lnTo>
                  <a:pt x="55" y="1574"/>
                </a:lnTo>
                <a:lnTo>
                  <a:pt x="58" y="1574"/>
                </a:lnTo>
                <a:lnTo>
                  <a:pt x="58" y="1577"/>
                </a:lnTo>
                <a:lnTo>
                  <a:pt x="67" y="1696"/>
                </a:lnTo>
                <a:lnTo>
                  <a:pt x="99" y="1705"/>
                </a:lnTo>
                <a:lnTo>
                  <a:pt x="80" y="1821"/>
                </a:lnTo>
                <a:lnTo>
                  <a:pt x="74" y="182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" name="Freeform 1787"/>
          <p:cNvSpPr>
            <a:spLocks/>
          </p:cNvSpPr>
          <p:nvPr/>
        </p:nvSpPr>
        <p:spPr bwMode="auto">
          <a:xfrm>
            <a:off x="4862122" y="1757426"/>
            <a:ext cx="1344077" cy="2337634"/>
          </a:xfrm>
          <a:custGeom>
            <a:avLst/>
            <a:gdLst>
              <a:gd name="T0" fmla="*/ 58 w 1334"/>
              <a:gd name="T1" fmla="*/ 1872 h 2317"/>
              <a:gd name="T2" fmla="*/ 80 w 1334"/>
              <a:gd name="T3" fmla="*/ 1930 h 2317"/>
              <a:gd name="T4" fmla="*/ 80 w 1334"/>
              <a:gd name="T5" fmla="*/ 1997 h 2317"/>
              <a:gd name="T6" fmla="*/ 175 w 1334"/>
              <a:gd name="T7" fmla="*/ 2100 h 2317"/>
              <a:gd name="T8" fmla="*/ 340 w 1334"/>
              <a:gd name="T9" fmla="*/ 2245 h 2317"/>
              <a:gd name="T10" fmla="*/ 400 w 1334"/>
              <a:gd name="T11" fmla="*/ 2317 h 2317"/>
              <a:gd name="T12" fmla="*/ 623 w 1334"/>
              <a:gd name="T13" fmla="*/ 2285 h 2317"/>
              <a:gd name="T14" fmla="*/ 626 w 1334"/>
              <a:gd name="T15" fmla="*/ 2285 h 2317"/>
              <a:gd name="T16" fmla="*/ 633 w 1334"/>
              <a:gd name="T17" fmla="*/ 2115 h 2317"/>
              <a:gd name="T18" fmla="*/ 561 w 1334"/>
              <a:gd name="T19" fmla="*/ 2032 h 2317"/>
              <a:gd name="T20" fmla="*/ 693 w 1334"/>
              <a:gd name="T21" fmla="*/ 1780 h 2317"/>
              <a:gd name="T22" fmla="*/ 1036 w 1334"/>
              <a:gd name="T23" fmla="*/ 1475 h 2317"/>
              <a:gd name="T24" fmla="*/ 1094 w 1334"/>
              <a:gd name="T25" fmla="*/ 1162 h 2317"/>
              <a:gd name="T26" fmla="*/ 1121 w 1334"/>
              <a:gd name="T27" fmla="*/ 870 h 2317"/>
              <a:gd name="T28" fmla="*/ 1114 w 1334"/>
              <a:gd name="T29" fmla="*/ 815 h 2317"/>
              <a:gd name="T30" fmla="*/ 1101 w 1334"/>
              <a:gd name="T31" fmla="*/ 612 h 2317"/>
              <a:gd name="T32" fmla="*/ 1166 w 1334"/>
              <a:gd name="T33" fmla="*/ 422 h 2317"/>
              <a:gd name="T34" fmla="*/ 1319 w 1334"/>
              <a:gd name="T35" fmla="*/ 452 h 2317"/>
              <a:gd name="T36" fmla="*/ 1334 w 1334"/>
              <a:gd name="T37" fmla="*/ 417 h 2317"/>
              <a:gd name="T38" fmla="*/ 1181 w 1334"/>
              <a:gd name="T39" fmla="*/ 317 h 2317"/>
              <a:gd name="T40" fmla="*/ 931 w 1334"/>
              <a:gd name="T41" fmla="*/ 395 h 2317"/>
              <a:gd name="T42" fmla="*/ 698 w 1334"/>
              <a:gd name="T43" fmla="*/ 352 h 2317"/>
              <a:gd name="T44" fmla="*/ 588 w 1334"/>
              <a:gd name="T45" fmla="*/ 205 h 2317"/>
              <a:gd name="T46" fmla="*/ 481 w 1334"/>
              <a:gd name="T47" fmla="*/ 200 h 2317"/>
              <a:gd name="T48" fmla="*/ 576 w 1334"/>
              <a:gd name="T49" fmla="*/ 145 h 2317"/>
              <a:gd name="T50" fmla="*/ 453 w 1334"/>
              <a:gd name="T51" fmla="*/ 110 h 2317"/>
              <a:gd name="T52" fmla="*/ 325 w 1334"/>
              <a:gd name="T53" fmla="*/ 90 h 2317"/>
              <a:gd name="T54" fmla="*/ 205 w 1334"/>
              <a:gd name="T55" fmla="*/ 177 h 2317"/>
              <a:gd name="T56" fmla="*/ 5 w 1334"/>
              <a:gd name="T57" fmla="*/ 165 h 2317"/>
              <a:gd name="T58" fmla="*/ 135 w 1334"/>
              <a:gd name="T59" fmla="*/ 295 h 2317"/>
              <a:gd name="T60" fmla="*/ 300 w 1334"/>
              <a:gd name="T61" fmla="*/ 470 h 2317"/>
              <a:gd name="T62" fmla="*/ 380 w 1334"/>
              <a:gd name="T63" fmla="*/ 610 h 2317"/>
              <a:gd name="T64" fmla="*/ 395 w 1334"/>
              <a:gd name="T65" fmla="*/ 730 h 2317"/>
              <a:gd name="T66" fmla="*/ 323 w 1334"/>
              <a:gd name="T67" fmla="*/ 897 h 2317"/>
              <a:gd name="T68" fmla="*/ 365 w 1334"/>
              <a:gd name="T69" fmla="*/ 1130 h 2317"/>
              <a:gd name="T70" fmla="*/ 385 w 1334"/>
              <a:gd name="T71" fmla="*/ 1250 h 2317"/>
              <a:gd name="T72" fmla="*/ 496 w 1334"/>
              <a:gd name="T73" fmla="*/ 1350 h 2317"/>
              <a:gd name="T74" fmla="*/ 350 w 1334"/>
              <a:gd name="T75" fmla="*/ 1332 h 2317"/>
              <a:gd name="T76" fmla="*/ 333 w 1334"/>
              <a:gd name="T77" fmla="*/ 1440 h 2317"/>
              <a:gd name="T78" fmla="*/ 293 w 1334"/>
              <a:gd name="T79" fmla="*/ 1505 h 2317"/>
              <a:gd name="T80" fmla="*/ 220 w 1334"/>
              <a:gd name="T81" fmla="*/ 1530 h 2317"/>
              <a:gd name="T82" fmla="*/ 185 w 1334"/>
              <a:gd name="T83" fmla="*/ 1712 h 2317"/>
              <a:gd name="T84" fmla="*/ 105 w 1334"/>
              <a:gd name="T85" fmla="*/ 1645 h 2317"/>
              <a:gd name="T86" fmla="*/ 195 w 1334"/>
              <a:gd name="T87" fmla="*/ 1565 h 2317"/>
              <a:gd name="T88" fmla="*/ 63 w 1334"/>
              <a:gd name="T89" fmla="*/ 1535 h 2317"/>
              <a:gd name="T90" fmla="*/ 58 w 1334"/>
              <a:gd name="T91" fmla="*/ 1575 h 2317"/>
              <a:gd name="T92" fmla="*/ 98 w 1334"/>
              <a:gd name="T93" fmla="*/ 17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34" h="2317">
                <a:moveTo>
                  <a:pt x="73" y="1825"/>
                </a:moveTo>
                <a:lnTo>
                  <a:pt x="73" y="1857"/>
                </a:lnTo>
                <a:lnTo>
                  <a:pt x="58" y="1872"/>
                </a:lnTo>
                <a:lnTo>
                  <a:pt x="58" y="1870"/>
                </a:lnTo>
                <a:lnTo>
                  <a:pt x="65" y="1870"/>
                </a:lnTo>
                <a:lnTo>
                  <a:pt x="80" y="1930"/>
                </a:lnTo>
                <a:lnTo>
                  <a:pt x="80" y="1982"/>
                </a:lnTo>
                <a:lnTo>
                  <a:pt x="73" y="2030"/>
                </a:lnTo>
                <a:lnTo>
                  <a:pt x="80" y="1997"/>
                </a:lnTo>
                <a:lnTo>
                  <a:pt x="80" y="1995"/>
                </a:lnTo>
                <a:lnTo>
                  <a:pt x="170" y="2035"/>
                </a:lnTo>
                <a:lnTo>
                  <a:pt x="175" y="2100"/>
                </a:lnTo>
                <a:lnTo>
                  <a:pt x="243" y="2097"/>
                </a:lnTo>
                <a:lnTo>
                  <a:pt x="323" y="2157"/>
                </a:lnTo>
                <a:lnTo>
                  <a:pt x="340" y="2245"/>
                </a:lnTo>
                <a:lnTo>
                  <a:pt x="323" y="2310"/>
                </a:lnTo>
                <a:lnTo>
                  <a:pt x="403" y="2317"/>
                </a:lnTo>
                <a:lnTo>
                  <a:pt x="400" y="2317"/>
                </a:lnTo>
                <a:lnTo>
                  <a:pt x="425" y="2275"/>
                </a:lnTo>
                <a:lnTo>
                  <a:pt x="611" y="2260"/>
                </a:lnTo>
                <a:lnTo>
                  <a:pt x="623" y="2285"/>
                </a:lnTo>
                <a:lnTo>
                  <a:pt x="626" y="2285"/>
                </a:lnTo>
                <a:lnTo>
                  <a:pt x="626" y="2280"/>
                </a:lnTo>
                <a:lnTo>
                  <a:pt x="626" y="2285"/>
                </a:lnTo>
                <a:lnTo>
                  <a:pt x="691" y="2240"/>
                </a:lnTo>
                <a:lnTo>
                  <a:pt x="656" y="2147"/>
                </a:lnTo>
                <a:lnTo>
                  <a:pt x="633" y="2115"/>
                </a:lnTo>
                <a:lnTo>
                  <a:pt x="653" y="2052"/>
                </a:lnTo>
                <a:lnTo>
                  <a:pt x="653" y="2050"/>
                </a:lnTo>
                <a:lnTo>
                  <a:pt x="561" y="2032"/>
                </a:lnTo>
                <a:lnTo>
                  <a:pt x="606" y="1905"/>
                </a:lnTo>
                <a:lnTo>
                  <a:pt x="721" y="1827"/>
                </a:lnTo>
                <a:lnTo>
                  <a:pt x="693" y="1780"/>
                </a:lnTo>
                <a:lnTo>
                  <a:pt x="761" y="1625"/>
                </a:lnTo>
                <a:lnTo>
                  <a:pt x="919" y="1550"/>
                </a:lnTo>
                <a:lnTo>
                  <a:pt x="1036" y="1475"/>
                </a:lnTo>
                <a:lnTo>
                  <a:pt x="1014" y="1252"/>
                </a:lnTo>
                <a:lnTo>
                  <a:pt x="1056" y="1170"/>
                </a:lnTo>
                <a:lnTo>
                  <a:pt x="1094" y="1162"/>
                </a:lnTo>
                <a:lnTo>
                  <a:pt x="1161" y="992"/>
                </a:lnTo>
                <a:lnTo>
                  <a:pt x="1124" y="955"/>
                </a:lnTo>
                <a:lnTo>
                  <a:pt x="1121" y="870"/>
                </a:lnTo>
                <a:lnTo>
                  <a:pt x="1124" y="870"/>
                </a:lnTo>
                <a:lnTo>
                  <a:pt x="1124" y="875"/>
                </a:lnTo>
                <a:lnTo>
                  <a:pt x="1114" y="815"/>
                </a:lnTo>
                <a:lnTo>
                  <a:pt x="1009" y="752"/>
                </a:lnTo>
                <a:lnTo>
                  <a:pt x="1006" y="702"/>
                </a:lnTo>
                <a:lnTo>
                  <a:pt x="1101" y="612"/>
                </a:lnTo>
                <a:lnTo>
                  <a:pt x="1126" y="557"/>
                </a:lnTo>
                <a:lnTo>
                  <a:pt x="1121" y="452"/>
                </a:lnTo>
                <a:lnTo>
                  <a:pt x="1166" y="422"/>
                </a:lnTo>
                <a:lnTo>
                  <a:pt x="1266" y="467"/>
                </a:lnTo>
                <a:lnTo>
                  <a:pt x="1301" y="470"/>
                </a:lnTo>
                <a:lnTo>
                  <a:pt x="1319" y="452"/>
                </a:lnTo>
                <a:lnTo>
                  <a:pt x="1321" y="417"/>
                </a:lnTo>
                <a:lnTo>
                  <a:pt x="1329" y="415"/>
                </a:lnTo>
                <a:lnTo>
                  <a:pt x="1334" y="417"/>
                </a:lnTo>
                <a:lnTo>
                  <a:pt x="1296" y="407"/>
                </a:lnTo>
                <a:lnTo>
                  <a:pt x="1284" y="352"/>
                </a:lnTo>
                <a:lnTo>
                  <a:pt x="1181" y="317"/>
                </a:lnTo>
                <a:lnTo>
                  <a:pt x="1059" y="285"/>
                </a:lnTo>
                <a:lnTo>
                  <a:pt x="896" y="342"/>
                </a:lnTo>
                <a:lnTo>
                  <a:pt x="931" y="395"/>
                </a:lnTo>
                <a:lnTo>
                  <a:pt x="866" y="400"/>
                </a:lnTo>
                <a:lnTo>
                  <a:pt x="773" y="382"/>
                </a:lnTo>
                <a:lnTo>
                  <a:pt x="698" y="352"/>
                </a:lnTo>
                <a:lnTo>
                  <a:pt x="658" y="297"/>
                </a:lnTo>
                <a:lnTo>
                  <a:pt x="678" y="262"/>
                </a:lnTo>
                <a:lnTo>
                  <a:pt x="588" y="205"/>
                </a:lnTo>
                <a:lnTo>
                  <a:pt x="566" y="225"/>
                </a:lnTo>
                <a:lnTo>
                  <a:pt x="481" y="230"/>
                </a:lnTo>
                <a:lnTo>
                  <a:pt x="481" y="200"/>
                </a:lnTo>
                <a:lnTo>
                  <a:pt x="413" y="200"/>
                </a:lnTo>
                <a:lnTo>
                  <a:pt x="438" y="160"/>
                </a:lnTo>
                <a:lnTo>
                  <a:pt x="576" y="145"/>
                </a:lnTo>
                <a:lnTo>
                  <a:pt x="693" y="0"/>
                </a:lnTo>
                <a:lnTo>
                  <a:pt x="526" y="40"/>
                </a:lnTo>
                <a:lnTo>
                  <a:pt x="453" y="110"/>
                </a:lnTo>
                <a:lnTo>
                  <a:pt x="400" y="120"/>
                </a:lnTo>
                <a:lnTo>
                  <a:pt x="358" y="130"/>
                </a:lnTo>
                <a:lnTo>
                  <a:pt x="325" y="90"/>
                </a:lnTo>
                <a:lnTo>
                  <a:pt x="245" y="122"/>
                </a:lnTo>
                <a:lnTo>
                  <a:pt x="150" y="130"/>
                </a:lnTo>
                <a:lnTo>
                  <a:pt x="205" y="177"/>
                </a:lnTo>
                <a:lnTo>
                  <a:pt x="125" y="170"/>
                </a:lnTo>
                <a:lnTo>
                  <a:pt x="83" y="135"/>
                </a:lnTo>
                <a:lnTo>
                  <a:pt x="5" y="165"/>
                </a:lnTo>
                <a:lnTo>
                  <a:pt x="0" y="210"/>
                </a:lnTo>
                <a:lnTo>
                  <a:pt x="48" y="225"/>
                </a:lnTo>
                <a:lnTo>
                  <a:pt x="135" y="295"/>
                </a:lnTo>
                <a:lnTo>
                  <a:pt x="205" y="385"/>
                </a:lnTo>
                <a:lnTo>
                  <a:pt x="243" y="385"/>
                </a:lnTo>
                <a:lnTo>
                  <a:pt x="300" y="470"/>
                </a:lnTo>
                <a:lnTo>
                  <a:pt x="333" y="505"/>
                </a:lnTo>
                <a:lnTo>
                  <a:pt x="340" y="567"/>
                </a:lnTo>
                <a:lnTo>
                  <a:pt x="380" y="610"/>
                </a:lnTo>
                <a:lnTo>
                  <a:pt x="418" y="605"/>
                </a:lnTo>
                <a:lnTo>
                  <a:pt x="430" y="665"/>
                </a:lnTo>
                <a:lnTo>
                  <a:pt x="395" y="730"/>
                </a:lnTo>
                <a:lnTo>
                  <a:pt x="403" y="897"/>
                </a:lnTo>
                <a:lnTo>
                  <a:pt x="350" y="862"/>
                </a:lnTo>
                <a:lnTo>
                  <a:pt x="323" y="897"/>
                </a:lnTo>
                <a:lnTo>
                  <a:pt x="315" y="985"/>
                </a:lnTo>
                <a:lnTo>
                  <a:pt x="350" y="1062"/>
                </a:lnTo>
                <a:lnTo>
                  <a:pt x="365" y="1130"/>
                </a:lnTo>
                <a:lnTo>
                  <a:pt x="418" y="1160"/>
                </a:lnTo>
                <a:lnTo>
                  <a:pt x="368" y="1217"/>
                </a:lnTo>
                <a:lnTo>
                  <a:pt x="385" y="1250"/>
                </a:lnTo>
                <a:lnTo>
                  <a:pt x="533" y="1280"/>
                </a:lnTo>
                <a:lnTo>
                  <a:pt x="486" y="1297"/>
                </a:lnTo>
                <a:lnTo>
                  <a:pt x="496" y="1350"/>
                </a:lnTo>
                <a:lnTo>
                  <a:pt x="451" y="1300"/>
                </a:lnTo>
                <a:lnTo>
                  <a:pt x="350" y="1277"/>
                </a:lnTo>
                <a:lnTo>
                  <a:pt x="350" y="1332"/>
                </a:lnTo>
                <a:lnTo>
                  <a:pt x="380" y="1367"/>
                </a:lnTo>
                <a:lnTo>
                  <a:pt x="330" y="1392"/>
                </a:lnTo>
                <a:lnTo>
                  <a:pt x="333" y="1440"/>
                </a:lnTo>
                <a:lnTo>
                  <a:pt x="365" y="1440"/>
                </a:lnTo>
                <a:lnTo>
                  <a:pt x="325" y="1507"/>
                </a:lnTo>
                <a:lnTo>
                  <a:pt x="293" y="1505"/>
                </a:lnTo>
                <a:lnTo>
                  <a:pt x="290" y="1560"/>
                </a:lnTo>
                <a:lnTo>
                  <a:pt x="270" y="1527"/>
                </a:lnTo>
                <a:lnTo>
                  <a:pt x="220" y="1530"/>
                </a:lnTo>
                <a:lnTo>
                  <a:pt x="253" y="1585"/>
                </a:lnTo>
                <a:lnTo>
                  <a:pt x="243" y="1642"/>
                </a:lnTo>
                <a:lnTo>
                  <a:pt x="185" y="1712"/>
                </a:lnTo>
                <a:lnTo>
                  <a:pt x="160" y="1670"/>
                </a:lnTo>
                <a:lnTo>
                  <a:pt x="105" y="1662"/>
                </a:lnTo>
                <a:lnTo>
                  <a:pt x="105" y="1645"/>
                </a:lnTo>
                <a:lnTo>
                  <a:pt x="195" y="1650"/>
                </a:lnTo>
                <a:lnTo>
                  <a:pt x="208" y="1607"/>
                </a:lnTo>
                <a:lnTo>
                  <a:pt x="195" y="1565"/>
                </a:lnTo>
                <a:lnTo>
                  <a:pt x="138" y="1570"/>
                </a:lnTo>
                <a:lnTo>
                  <a:pt x="63" y="1530"/>
                </a:lnTo>
                <a:lnTo>
                  <a:pt x="63" y="1535"/>
                </a:lnTo>
                <a:lnTo>
                  <a:pt x="63" y="1575"/>
                </a:lnTo>
                <a:lnTo>
                  <a:pt x="55" y="1575"/>
                </a:lnTo>
                <a:lnTo>
                  <a:pt x="58" y="1575"/>
                </a:lnTo>
                <a:lnTo>
                  <a:pt x="58" y="1577"/>
                </a:lnTo>
                <a:lnTo>
                  <a:pt x="65" y="1697"/>
                </a:lnTo>
                <a:lnTo>
                  <a:pt x="98" y="1705"/>
                </a:lnTo>
                <a:lnTo>
                  <a:pt x="80" y="1822"/>
                </a:lnTo>
                <a:lnTo>
                  <a:pt x="73" y="18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" name="Freeform 1786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1 h 448"/>
              <a:gd name="T2" fmla="*/ 4 w 535"/>
              <a:gd name="T3" fmla="*/ 221 h 448"/>
              <a:gd name="T4" fmla="*/ 52 w 535"/>
              <a:gd name="T5" fmla="*/ 307 h 448"/>
              <a:gd name="T6" fmla="*/ 52 w 535"/>
              <a:gd name="T7" fmla="*/ 365 h 448"/>
              <a:gd name="T8" fmla="*/ 109 w 535"/>
              <a:gd name="T9" fmla="*/ 448 h 448"/>
              <a:gd name="T10" fmla="*/ 160 w 535"/>
              <a:gd name="T11" fmla="*/ 406 h 448"/>
              <a:gd name="T12" fmla="*/ 324 w 535"/>
              <a:gd name="T13" fmla="*/ 400 h 448"/>
              <a:gd name="T14" fmla="*/ 535 w 535"/>
              <a:gd name="T15" fmla="*/ 176 h 448"/>
              <a:gd name="T16" fmla="*/ 503 w 535"/>
              <a:gd name="T17" fmla="*/ 169 h 448"/>
              <a:gd name="T18" fmla="*/ 496 w 535"/>
              <a:gd name="T19" fmla="*/ 179 h 448"/>
              <a:gd name="T20" fmla="*/ 474 w 535"/>
              <a:gd name="T21" fmla="*/ 176 h 448"/>
              <a:gd name="T22" fmla="*/ 461 w 535"/>
              <a:gd name="T23" fmla="*/ 147 h 448"/>
              <a:gd name="T24" fmla="*/ 483 w 535"/>
              <a:gd name="T25" fmla="*/ 137 h 448"/>
              <a:gd name="T26" fmla="*/ 471 w 535"/>
              <a:gd name="T27" fmla="*/ 19 h 448"/>
              <a:gd name="T28" fmla="*/ 397 w 535"/>
              <a:gd name="T29" fmla="*/ 3 h 448"/>
              <a:gd name="T30" fmla="*/ 394 w 535"/>
              <a:gd name="T31" fmla="*/ 0 h 448"/>
              <a:gd name="T32" fmla="*/ 394 w 535"/>
              <a:gd name="T33" fmla="*/ 3 h 448"/>
              <a:gd name="T34" fmla="*/ 298 w 535"/>
              <a:gd name="T35" fmla="*/ 86 h 448"/>
              <a:gd name="T36" fmla="*/ 224 w 535"/>
              <a:gd name="T37" fmla="*/ 102 h 448"/>
              <a:gd name="T38" fmla="*/ 180 w 535"/>
              <a:gd name="T39" fmla="*/ 134 h 448"/>
              <a:gd name="T40" fmla="*/ 116 w 535"/>
              <a:gd name="T41" fmla="*/ 137 h 448"/>
              <a:gd name="T42" fmla="*/ 116 w 535"/>
              <a:gd name="T43" fmla="*/ 185 h 448"/>
              <a:gd name="T44" fmla="*/ 90 w 535"/>
              <a:gd name="T45" fmla="*/ 198 h 448"/>
              <a:gd name="T46" fmla="*/ 0 w 535"/>
              <a:gd name="T47" fmla="*/ 21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1"/>
                </a:moveTo>
                <a:lnTo>
                  <a:pt x="4" y="221"/>
                </a:lnTo>
                <a:lnTo>
                  <a:pt x="52" y="307"/>
                </a:lnTo>
                <a:lnTo>
                  <a:pt x="52" y="365"/>
                </a:lnTo>
                <a:lnTo>
                  <a:pt x="109" y="448"/>
                </a:lnTo>
                <a:lnTo>
                  <a:pt x="160" y="406"/>
                </a:lnTo>
                <a:lnTo>
                  <a:pt x="324" y="400"/>
                </a:lnTo>
                <a:lnTo>
                  <a:pt x="535" y="176"/>
                </a:lnTo>
                <a:lnTo>
                  <a:pt x="503" y="169"/>
                </a:lnTo>
                <a:lnTo>
                  <a:pt x="496" y="179"/>
                </a:lnTo>
                <a:lnTo>
                  <a:pt x="474" y="176"/>
                </a:lnTo>
                <a:lnTo>
                  <a:pt x="461" y="147"/>
                </a:lnTo>
                <a:lnTo>
                  <a:pt x="483" y="137"/>
                </a:lnTo>
                <a:lnTo>
                  <a:pt x="471" y="19"/>
                </a:lnTo>
                <a:lnTo>
                  <a:pt x="397" y="3"/>
                </a:lnTo>
                <a:lnTo>
                  <a:pt x="394" y="0"/>
                </a:lnTo>
                <a:lnTo>
                  <a:pt x="394" y="3"/>
                </a:lnTo>
                <a:lnTo>
                  <a:pt x="298" y="86"/>
                </a:lnTo>
                <a:lnTo>
                  <a:pt x="224" y="102"/>
                </a:lnTo>
                <a:lnTo>
                  <a:pt x="180" y="134"/>
                </a:lnTo>
                <a:lnTo>
                  <a:pt x="116" y="137"/>
                </a:lnTo>
                <a:lnTo>
                  <a:pt x="116" y="185"/>
                </a:lnTo>
                <a:lnTo>
                  <a:pt x="90" y="198"/>
                </a:lnTo>
                <a:lnTo>
                  <a:pt x="0" y="21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" name="Freeform 1785"/>
          <p:cNvSpPr>
            <a:spLocks/>
          </p:cNvSpPr>
          <p:nvPr/>
        </p:nvSpPr>
        <p:spPr bwMode="auto">
          <a:xfrm>
            <a:off x="4685602" y="6215825"/>
            <a:ext cx="539648" cy="451388"/>
          </a:xfrm>
          <a:custGeom>
            <a:avLst/>
            <a:gdLst>
              <a:gd name="T0" fmla="*/ 0 w 535"/>
              <a:gd name="T1" fmla="*/ 210 h 448"/>
              <a:gd name="T2" fmla="*/ 5 w 535"/>
              <a:gd name="T3" fmla="*/ 220 h 448"/>
              <a:gd name="T4" fmla="*/ 53 w 535"/>
              <a:gd name="T5" fmla="*/ 308 h 448"/>
              <a:gd name="T6" fmla="*/ 53 w 535"/>
              <a:gd name="T7" fmla="*/ 365 h 448"/>
              <a:gd name="T8" fmla="*/ 110 w 535"/>
              <a:gd name="T9" fmla="*/ 448 h 448"/>
              <a:gd name="T10" fmla="*/ 160 w 535"/>
              <a:gd name="T11" fmla="*/ 405 h 448"/>
              <a:gd name="T12" fmla="*/ 325 w 535"/>
              <a:gd name="T13" fmla="*/ 400 h 448"/>
              <a:gd name="T14" fmla="*/ 535 w 535"/>
              <a:gd name="T15" fmla="*/ 175 h 448"/>
              <a:gd name="T16" fmla="*/ 505 w 535"/>
              <a:gd name="T17" fmla="*/ 170 h 448"/>
              <a:gd name="T18" fmla="*/ 498 w 535"/>
              <a:gd name="T19" fmla="*/ 180 h 448"/>
              <a:gd name="T20" fmla="*/ 475 w 535"/>
              <a:gd name="T21" fmla="*/ 175 h 448"/>
              <a:gd name="T22" fmla="*/ 463 w 535"/>
              <a:gd name="T23" fmla="*/ 148 h 448"/>
              <a:gd name="T24" fmla="*/ 485 w 535"/>
              <a:gd name="T25" fmla="*/ 138 h 448"/>
              <a:gd name="T26" fmla="*/ 473 w 535"/>
              <a:gd name="T27" fmla="*/ 20 h 448"/>
              <a:gd name="T28" fmla="*/ 398 w 535"/>
              <a:gd name="T29" fmla="*/ 3 h 448"/>
              <a:gd name="T30" fmla="*/ 395 w 535"/>
              <a:gd name="T31" fmla="*/ 0 h 448"/>
              <a:gd name="T32" fmla="*/ 395 w 535"/>
              <a:gd name="T33" fmla="*/ 3 h 448"/>
              <a:gd name="T34" fmla="*/ 300 w 535"/>
              <a:gd name="T35" fmla="*/ 85 h 448"/>
              <a:gd name="T36" fmla="*/ 225 w 535"/>
              <a:gd name="T37" fmla="*/ 103 h 448"/>
              <a:gd name="T38" fmla="*/ 180 w 535"/>
              <a:gd name="T39" fmla="*/ 135 h 448"/>
              <a:gd name="T40" fmla="*/ 118 w 535"/>
              <a:gd name="T41" fmla="*/ 138 h 448"/>
              <a:gd name="T42" fmla="*/ 118 w 535"/>
              <a:gd name="T43" fmla="*/ 185 h 448"/>
              <a:gd name="T44" fmla="*/ 90 w 535"/>
              <a:gd name="T45" fmla="*/ 198 h 448"/>
              <a:gd name="T46" fmla="*/ 0 w 535"/>
              <a:gd name="T47" fmla="*/ 21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5" h="448">
                <a:moveTo>
                  <a:pt x="0" y="210"/>
                </a:moveTo>
                <a:lnTo>
                  <a:pt x="5" y="220"/>
                </a:lnTo>
                <a:lnTo>
                  <a:pt x="53" y="308"/>
                </a:lnTo>
                <a:lnTo>
                  <a:pt x="53" y="365"/>
                </a:lnTo>
                <a:lnTo>
                  <a:pt x="110" y="448"/>
                </a:lnTo>
                <a:lnTo>
                  <a:pt x="160" y="405"/>
                </a:lnTo>
                <a:lnTo>
                  <a:pt x="325" y="400"/>
                </a:lnTo>
                <a:lnTo>
                  <a:pt x="535" y="175"/>
                </a:lnTo>
                <a:lnTo>
                  <a:pt x="505" y="170"/>
                </a:lnTo>
                <a:lnTo>
                  <a:pt x="498" y="180"/>
                </a:lnTo>
                <a:lnTo>
                  <a:pt x="475" y="175"/>
                </a:lnTo>
                <a:lnTo>
                  <a:pt x="463" y="148"/>
                </a:lnTo>
                <a:lnTo>
                  <a:pt x="485" y="138"/>
                </a:lnTo>
                <a:lnTo>
                  <a:pt x="473" y="20"/>
                </a:lnTo>
                <a:lnTo>
                  <a:pt x="398" y="3"/>
                </a:lnTo>
                <a:lnTo>
                  <a:pt x="395" y="0"/>
                </a:lnTo>
                <a:lnTo>
                  <a:pt x="395" y="3"/>
                </a:lnTo>
                <a:lnTo>
                  <a:pt x="300" y="85"/>
                </a:lnTo>
                <a:lnTo>
                  <a:pt x="225" y="103"/>
                </a:lnTo>
                <a:lnTo>
                  <a:pt x="180" y="135"/>
                </a:lnTo>
                <a:lnTo>
                  <a:pt x="118" y="138"/>
                </a:lnTo>
                <a:lnTo>
                  <a:pt x="118" y="185"/>
                </a:lnTo>
                <a:lnTo>
                  <a:pt x="90" y="198"/>
                </a:lnTo>
                <a:lnTo>
                  <a:pt x="0" y="2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" name="Freeform 1784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4 w 340"/>
              <a:gd name="T1" fmla="*/ 579 h 582"/>
              <a:gd name="T2" fmla="*/ 84 w 340"/>
              <a:gd name="T3" fmla="*/ 544 h 582"/>
              <a:gd name="T4" fmla="*/ 157 w 340"/>
              <a:gd name="T5" fmla="*/ 512 h 582"/>
              <a:gd name="T6" fmla="*/ 154 w 340"/>
              <a:gd name="T7" fmla="*/ 316 h 582"/>
              <a:gd name="T8" fmla="*/ 269 w 340"/>
              <a:gd name="T9" fmla="*/ 246 h 582"/>
              <a:gd name="T10" fmla="*/ 340 w 340"/>
              <a:gd name="T11" fmla="*/ 166 h 582"/>
              <a:gd name="T12" fmla="*/ 314 w 340"/>
              <a:gd name="T13" fmla="*/ 0 h 582"/>
              <a:gd name="T14" fmla="*/ 314 w 340"/>
              <a:gd name="T15" fmla="*/ 12 h 582"/>
              <a:gd name="T16" fmla="*/ 253 w 340"/>
              <a:gd name="T17" fmla="*/ 73 h 582"/>
              <a:gd name="T18" fmla="*/ 183 w 340"/>
              <a:gd name="T19" fmla="*/ 70 h 582"/>
              <a:gd name="T20" fmla="*/ 132 w 340"/>
              <a:gd name="T21" fmla="*/ 54 h 582"/>
              <a:gd name="T22" fmla="*/ 132 w 340"/>
              <a:gd name="T23" fmla="*/ 51 h 582"/>
              <a:gd name="T24" fmla="*/ 125 w 340"/>
              <a:gd name="T25" fmla="*/ 51 h 582"/>
              <a:gd name="T26" fmla="*/ 125 w 340"/>
              <a:gd name="T27" fmla="*/ 134 h 582"/>
              <a:gd name="T28" fmla="*/ 167 w 340"/>
              <a:gd name="T29" fmla="*/ 198 h 582"/>
              <a:gd name="T30" fmla="*/ 132 w 340"/>
              <a:gd name="T31" fmla="*/ 220 h 582"/>
              <a:gd name="T32" fmla="*/ 61 w 340"/>
              <a:gd name="T33" fmla="*/ 140 h 582"/>
              <a:gd name="T34" fmla="*/ 87 w 340"/>
              <a:gd name="T35" fmla="*/ 9 h 582"/>
              <a:gd name="T36" fmla="*/ 61 w 340"/>
              <a:gd name="T37" fmla="*/ 140 h 582"/>
              <a:gd name="T38" fmla="*/ 13 w 340"/>
              <a:gd name="T39" fmla="*/ 156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6 h 582"/>
              <a:gd name="T50" fmla="*/ 23 w 340"/>
              <a:gd name="T51" fmla="*/ 422 h 582"/>
              <a:gd name="T52" fmla="*/ 20 w 340"/>
              <a:gd name="T53" fmla="*/ 422 h 582"/>
              <a:gd name="T54" fmla="*/ 32 w 340"/>
              <a:gd name="T55" fmla="*/ 540 h 582"/>
              <a:gd name="T56" fmla="*/ 52 w 340"/>
              <a:gd name="T57" fmla="*/ 566 h 582"/>
              <a:gd name="T58" fmla="*/ 45 w 340"/>
              <a:gd name="T59" fmla="*/ 582 h 582"/>
              <a:gd name="T60" fmla="*/ 52 w 340"/>
              <a:gd name="T61" fmla="*/ 572 h 582"/>
              <a:gd name="T62" fmla="*/ 84 w 340"/>
              <a:gd name="T63" fmla="*/ 579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4" y="579"/>
                </a:moveTo>
                <a:lnTo>
                  <a:pt x="84" y="544"/>
                </a:lnTo>
                <a:lnTo>
                  <a:pt x="157" y="512"/>
                </a:lnTo>
                <a:lnTo>
                  <a:pt x="154" y="316"/>
                </a:lnTo>
                <a:lnTo>
                  <a:pt x="269" y="246"/>
                </a:lnTo>
                <a:lnTo>
                  <a:pt x="340" y="166"/>
                </a:lnTo>
                <a:lnTo>
                  <a:pt x="314" y="0"/>
                </a:lnTo>
                <a:lnTo>
                  <a:pt x="314" y="12"/>
                </a:lnTo>
                <a:lnTo>
                  <a:pt x="253" y="73"/>
                </a:lnTo>
                <a:lnTo>
                  <a:pt x="183" y="70"/>
                </a:lnTo>
                <a:lnTo>
                  <a:pt x="132" y="54"/>
                </a:lnTo>
                <a:lnTo>
                  <a:pt x="132" y="51"/>
                </a:lnTo>
                <a:lnTo>
                  <a:pt x="125" y="51"/>
                </a:lnTo>
                <a:lnTo>
                  <a:pt x="125" y="134"/>
                </a:lnTo>
                <a:lnTo>
                  <a:pt x="167" y="198"/>
                </a:lnTo>
                <a:lnTo>
                  <a:pt x="132" y="220"/>
                </a:lnTo>
                <a:lnTo>
                  <a:pt x="61" y="140"/>
                </a:lnTo>
                <a:lnTo>
                  <a:pt x="87" y="9"/>
                </a:lnTo>
                <a:lnTo>
                  <a:pt x="61" y="140"/>
                </a:lnTo>
                <a:lnTo>
                  <a:pt x="13" y="156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6"/>
                </a:lnTo>
                <a:lnTo>
                  <a:pt x="23" y="422"/>
                </a:lnTo>
                <a:lnTo>
                  <a:pt x="20" y="422"/>
                </a:lnTo>
                <a:lnTo>
                  <a:pt x="32" y="540"/>
                </a:lnTo>
                <a:lnTo>
                  <a:pt x="52" y="566"/>
                </a:lnTo>
                <a:lnTo>
                  <a:pt x="45" y="582"/>
                </a:lnTo>
                <a:lnTo>
                  <a:pt x="52" y="572"/>
                </a:lnTo>
                <a:lnTo>
                  <a:pt x="84" y="57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" name="Freeform 1783"/>
          <p:cNvSpPr>
            <a:spLocks/>
          </p:cNvSpPr>
          <p:nvPr/>
        </p:nvSpPr>
        <p:spPr bwMode="auto">
          <a:xfrm>
            <a:off x="5142033" y="5809829"/>
            <a:ext cx="342954" cy="587560"/>
          </a:xfrm>
          <a:custGeom>
            <a:avLst/>
            <a:gdLst>
              <a:gd name="T0" fmla="*/ 83 w 340"/>
              <a:gd name="T1" fmla="*/ 577 h 582"/>
              <a:gd name="T2" fmla="*/ 83 w 340"/>
              <a:gd name="T3" fmla="*/ 542 h 582"/>
              <a:gd name="T4" fmla="*/ 158 w 340"/>
              <a:gd name="T5" fmla="*/ 512 h 582"/>
              <a:gd name="T6" fmla="*/ 153 w 340"/>
              <a:gd name="T7" fmla="*/ 315 h 582"/>
              <a:gd name="T8" fmla="*/ 268 w 340"/>
              <a:gd name="T9" fmla="*/ 245 h 582"/>
              <a:gd name="T10" fmla="*/ 340 w 340"/>
              <a:gd name="T11" fmla="*/ 165 h 582"/>
              <a:gd name="T12" fmla="*/ 313 w 340"/>
              <a:gd name="T13" fmla="*/ 0 h 582"/>
              <a:gd name="T14" fmla="*/ 313 w 340"/>
              <a:gd name="T15" fmla="*/ 12 h 582"/>
              <a:gd name="T16" fmla="*/ 253 w 340"/>
              <a:gd name="T17" fmla="*/ 72 h 582"/>
              <a:gd name="T18" fmla="*/ 183 w 340"/>
              <a:gd name="T19" fmla="*/ 70 h 582"/>
              <a:gd name="T20" fmla="*/ 133 w 340"/>
              <a:gd name="T21" fmla="*/ 52 h 582"/>
              <a:gd name="T22" fmla="*/ 133 w 340"/>
              <a:gd name="T23" fmla="*/ 50 h 582"/>
              <a:gd name="T24" fmla="*/ 125 w 340"/>
              <a:gd name="T25" fmla="*/ 50 h 582"/>
              <a:gd name="T26" fmla="*/ 125 w 340"/>
              <a:gd name="T27" fmla="*/ 132 h 582"/>
              <a:gd name="T28" fmla="*/ 168 w 340"/>
              <a:gd name="T29" fmla="*/ 197 h 582"/>
              <a:gd name="T30" fmla="*/ 133 w 340"/>
              <a:gd name="T31" fmla="*/ 220 h 582"/>
              <a:gd name="T32" fmla="*/ 60 w 340"/>
              <a:gd name="T33" fmla="*/ 140 h 582"/>
              <a:gd name="T34" fmla="*/ 88 w 340"/>
              <a:gd name="T35" fmla="*/ 7 h 582"/>
              <a:gd name="T36" fmla="*/ 60 w 340"/>
              <a:gd name="T37" fmla="*/ 140 h 582"/>
              <a:gd name="T38" fmla="*/ 13 w 340"/>
              <a:gd name="T39" fmla="*/ 155 h 582"/>
              <a:gd name="T40" fmla="*/ 0 w 340"/>
              <a:gd name="T41" fmla="*/ 195 h 582"/>
              <a:gd name="T42" fmla="*/ 0 w 340"/>
              <a:gd name="T43" fmla="*/ 192 h 582"/>
              <a:gd name="T44" fmla="*/ 55 w 340"/>
              <a:gd name="T45" fmla="*/ 220 h 582"/>
              <a:gd name="T46" fmla="*/ 55 w 340"/>
              <a:gd name="T47" fmla="*/ 297 h 582"/>
              <a:gd name="T48" fmla="*/ 80 w 340"/>
              <a:gd name="T49" fmla="*/ 335 h 582"/>
              <a:gd name="T50" fmla="*/ 23 w 340"/>
              <a:gd name="T51" fmla="*/ 422 h 582"/>
              <a:gd name="T52" fmla="*/ 20 w 340"/>
              <a:gd name="T53" fmla="*/ 422 h 582"/>
              <a:gd name="T54" fmla="*/ 33 w 340"/>
              <a:gd name="T55" fmla="*/ 540 h 582"/>
              <a:gd name="T56" fmla="*/ 53 w 340"/>
              <a:gd name="T57" fmla="*/ 565 h 582"/>
              <a:gd name="T58" fmla="*/ 45 w 340"/>
              <a:gd name="T59" fmla="*/ 582 h 582"/>
              <a:gd name="T60" fmla="*/ 53 w 340"/>
              <a:gd name="T61" fmla="*/ 572 h 582"/>
              <a:gd name="T62" fmla="*/ 83 w 340"/>
              <a:gd name="T63" fmla="*/ 577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582">
                <a:moveTo>
                  <a:pt x="83" y="577"/>
                </a:moveTo>
                <a:lnTo>
                  <a:pt x="83" y="542"/>
                </a:lnTo>
                <a:lnTo>
                  <a:pt x="158" y="512"/>
                </a:lnTo>
                <a:lnTo>
                  <a:pt x="153" y="315"/>
                </a:lnTo>
                <a:lnTo>
                  <a:pt x="268" y="245"/>
                </a:lnTo>
                <a:lnTo>
                  <a:pt x="340" y="165"/>
                </a:lnTo>
                <a:lnTo>
                  <a:pt x="313" y="0"/>
                </a:lnTo>
                <a:lnTo>
                  <a:pt x="313" y="12"/>
                </a:lnTo>
                <a:lnTo>
                  <a:pt x="253" y="72"/>
                </a:lnTo>
                <a:lnTo>
                  <a:pt x="183" y="70"/>
                </a:lnTo>
                <a:lnTo>
                  <a:pt x="133" y="52"/>
                </a:lnTo>
                <a:lnTo>
                  <a:pt x="133" y="50"/>
                </a:lnTo>
                <a:lnTo>
                  <a:pt x="125" y="50"/>
                </a:lnTo>
                <a:lnTo>
                  <a:pt x="125" y="132"/>
                </a:lnTo>
                <a:lnTo>
                  <a:pt x="168" y="197"/>
                </a:lnTo>
                <a:lnTo>
                  <a:pt x="133" y="220"/>
                </a:lnTo>
                <a:lnTo>
                  <a:pt x="60" y="140"/>
                </a:lnTo>
                <a:lnTo>
                  <a:pt x="88" y="7"/>
                </a:lnTo>
                <a:lnTo>
                  <a:pt x="60" y="140"/>
                </a:lnTo>
                <a:lnTo>
                  <a:pt x="13" y="155"/>
                </a:lnTo>
                <a:lnTo>
                  <a:pt x="0" y="195"/>
                </a:lnTo>
                <a:lnTo>
                  <a:pt x="0" y="192"/>
                </a:lnTo>
                <a:lnTo>
                  <a:pt x="55" y="220"/>
                </a:lnTo>
                <a:lnTo>
                  <a:pt x="55" y="297"/>
                </a:lnTo>
                <a:lnTo>
                  <a:pt x="80" y="335"/>
                </a:lnTo>
                <a:lnTo>
                  <a:pt x="23" y="422"/>
                </a:lnTo>
                <a:lnTo>
                  <a:pt x="20" y="422"/>
                </a:lnTo>
                <a:lnTo>
                  <a:pt x="33" y="540"/>
                </a:lnTo>
                <a:lnTo>
                  <a:pt x="53" y="565"/>
                </a:lnTo>
                <a:lnTo>
                  <a:pt x="45" y="582"/>
                </a:lnTo>
                <a:lnTo>
                  <a:pt x="53" y="572"/>
                </a:lnTo>
                <a:lnTo>
                  <a:pt x="83" y="57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" name="Freeform 1782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6 h 588"/>
              <a:gd name="T2" fmla="*/ 0 w 579"/>
              <a:gd name="T3" fmla="*/ 352 h 588"/>
              <a:gd name="T4" fmla="*/ 3 w 579"/>
              <a:gd name="T5" fmla="*/ 352 h 588"/>
              <a:gd name="T6" fmla="*/ 112 w 579"/>
              <a:gd name="T7" fmla="*/ 345 h 588"/>
              <a:gd name="T8" fmla="*/ 128 w 579"/>
              <a:gd name="T9" fmla="*/ 387 h 588"/>
              <a:gd name="T10" fmla="*/ 262 w 579"/>
              <a:gd name="T11" fmla="*/ 384 h 588"/>
              <a:gd name="T12" fmla="*/ 275 w 579"/>
              <a:gd name="T13" fmla="*/ 438 h 588"/>
              <a:gd name="T14" fmla="*/ 326 w 579"/>
              <a:gd name="T15" fmla="*/ 518 h 588"/>
              <a:gd name="T16" fmla="*/ 326 w 579"/>
              <a:gd name="T17" fmla="*/ 544 h 588"/>
              <a:gd name="T18" fmla="*/ 374 w 579"/>
              <a:gd name="T19" fmla="*/ 508 h 588"/>
              <a:gd name="T20" fmla="*/ 448 w 579"/>
              <a:gd name="T21" fmla="*/ 569 h 588"/>
              <a:gd name="T22" fmla="*/ 483 w 579"/>
              <a:gd name="T23" fmla="*/ 553 h 588"/>
              <a:gd name="T24" fmla="*/ 537 w 579"/>
              <a:gd name="T25" fmla="*/ 588 h 588"/>
              <a:gd name="T26" fmla="*/ 556 w 579"/>
              <a:gd name="T27" fmla="*/ 563 h 588"/>
              <a:gd name="T28" fmla="*/ 512 w 579"/>
              <a:gd name="T29" fmla="*/ 515 h 588"/>
              <a:gd name="T30" fmla="*/ 521 w 579"/>
              <a:gd name="T31" fmla="*/ 428 h 588"/>
              <a:gd name="T32" fmla="*/ 572 w 579"/>
              <a:gd name="T33" fmla="*/ 422 h 588"/>
              <a:gd name="T34" fmla="*/ 575 w 579"/>
              <a:gd name="T35" fmla="*/ 422 h 588"/>
              <a:gd name="T36" fmla="*/ 528 w 579"/>
              <a:gd name="T37" fmla="*/ 345 h 588"/>
              <a:gd name="T38" fmla="*/ 556 w 579"/>
              <a:gd name="T39" fmla="*/ 300 h 588"/>
              <a:gd name="T40" fmla="*/ 556 w 579"/>
              <a:gd name="T41" fmla="*/ 297 h 588"/>
              <a:gd name="T42" fmla="*/ 553 w 579"/>
              <a:gd name="T43" fmla="*/ 297 h 588"/>
              <a:gd name="T44" fmla="*/ 540 w 579"/>
              <a:gd name="T45" fmla="*/ 262 h 588"/>
              <a:gd name="T46" fmla="*/ 537 w 579"/>
              <a:gd name="T47" fmla="*/ 262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2 h 588"/>
              <a:gd name="T54" fmla="*/ 553 w 579"/>
              <a:gd name="T55" fmla="*/ 153 h 588"/>
              <a:gd name="T56" fmla="*/ 579 w 579"/>
              <a:gd name="T57" fmla="*/ 124 h 588"/>
              <a:gd name="T58" fmla="*/ 572 w 579"/>
              <a:gd name="T59" fmla="*/ 51 h 588"/>
              <a:gd name="T60" fmla="*/ 419 w 579"/>
              <a:gd name="T61" fmla="*/ 0 h 588"/>
              <a:gd name="T62" fmla="*/ 326 w 579"/>
              <a:gd name="T63" fmla="*/ 38 h 588"/>
              <a:gd name="T64" fmla="*/ 249 w 579"/>
              <a:gd name="T65" fmla="*/ 22 h 588"/>
              <a:gd name="T66" fmla="*/ 195 w 579"/>
              <a:gd name="T67" fmla="*/ 60 h 588"/>
              <a:gd name="T68" fmla="*/ 198 w 579"/>
              <a:gd name="T69" fmla="*/ 57 h 588"/>
              <a:gd name="T70" fmla="*/ 166 w 579"/>
              <a:gd name="T71" fmla="*/ 86 h 588"/>
              <a:gd name="T72" fmla="*/ 172 w 579"/>
              <a:gd name="T73" fmla="*/ 160 h 588"/>
              <a:gd name="T74" fmla="*/ 128 w 579"/>
              <a:gd name="T75" fmla="*/ 182 h 588"/>
              <a:gd name="T76" fmla="*/ 131 w 579"/>
              <a:gd name="T77" fmla="*/ 256 h 588"/>
              <a:gd name="T78" fmla="*/ 35 w 579"/>
              <a:gd name="T79" fmla="*/ 291 h 588"/>
              <a:gd name="T80" fmla="*/ 0 w 579"/>
              <a:gd name="T81" fmla="*/ 326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6"/>
                </a:moveTo>
                <a:lnTo>
                  <a:pt x="0" y="352"/>
                </a:lnTo>
                <a:lnTo>
                  <a:pt x="3" y="352"/>
                </a:lnTo>
                <a:lnTo>
                  <a:pt x="112" y="345"/>
                </a:lnTo>
                <a:lnTo>
                  <a:pt x="128" y="387"/>
                </a:lnTo>
                <a:lnTo>
                  <a:pt x="262" y="384"/>
                </a:lnTo>
                <a:lnTo>
                  <a:pt x="275" y="438"/>
                </a:lnTo>
                <a:lnTo>
                  <a:pt x="326" y="518"/>
                </a:lnTo>
                <a:lnTo>
                  <a:pt x="326" y="544"/>
                </a:lnTo>
                <a:lnTo>
                  <a:pt x="374" y="508"/>
                </a:lnTo>
                <a:lnTo>
                  <a:pt x="448" y="569"/>
                </a:lnTo>
                <a:lnTo>
                  <a:pt x="483" y="553"/>
                </a:lnTo>
                <a:lnTo>
                  <a:pt x="537" y="588"/>
                </a:lnTo>
                <a:lnTo>
                  <a:pt x="556" y="563"/>
                </a:lnTo>
                <a:lnTo>
                  <a:pt x="512" y="515"/>
                </a:lnTo>
                <a:lnTo>
                  <a:pt x="521" y="428"/>
                </a:lnTo>
                <a:lnTo>
                  <a:pt x="572" y="422"/>
                </a:lnTo>
                <a:lnTo>
                  <a:pt x="575" y="422"/>
                </a:lnTo>
                <a:lnTo>
                  <a:pt x="528" y="345"/>
                </a:lnTo>
                <a:lnTo>
                  <a:pt x="556" y="300"/>
                </a:lnTo>
                <a:lnTo>
                  <a:pt x="556" y="297"/>
                </a:lnTo>
                <a:lnTo>
                  <a:pt x="553" y="297"/>
                </a:lnTo>
                <a:lnTo>
                  <a:pt x="540" y="262"/>
                </a:lnTo>
                <a:lnTo>
                  <a:pt x="537" y="262"/>
                </a:lnTo>
                <a:lnTo>
                  <a:pt x="534" y="243"/>
                </a:lnTo>
                <a:lnTo>
                  <a:pt x="537" y="195"/>
                </a:lnTo>
                <a:lnTo>
                  <a:pt x="537" y="192"/>
                </a:lnTo>
                <a:lnTo>
                  <a:pt x="553" y="153"/>
                </a:lnTo>
                <a:lnTo>
                  <a:pt x="579" y="124"/>
                </a:lnTo>
                <a:lnTo>
                  <a:pt x="572" y="51"/>
                </a:lnTo>
                <a:lnTo>
                  <a:pt x="419" y="0"/>
                </a:lnTo>
                <a:lnTo>
                  <a:pt x="326" y="38"/>
                </a:lnTo>
                <a:lnTo>
                  <a:pt x="249" y="22"/>
                </a:lnTo>
                <a:lnTo>
                  <a:pt x="195" y="60"/>
                </a:lnTo>
                <a:lnTo>
                  <a:pt x="198" y="57"/>
                </a:lnTo>
                <a:lnTo>
                  <a:pt x="166" y="86"/>
                </a:lnTo>
                <a:lnTo>
                  <a:pt x="172" y="160"/>
                </a:lnTo>
                <a:lnTo>
                  <a:pt x="128" y="182"/>
                </a:lnTo>
                <a:lnTo>
                  <a:pt x="131" y="256"/>
                </a:lnTo>
                <a:lnTo>
                  <a:pt x="35" y="291"/>
                </a:lnTo>
                <a:lnTo>
                  <a:pt x="0" y="3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" name="Freeform 1781"/>
          <p:cNvSpPr>
            <a:spLocks/>
          </p:cNvSpPr>
          <p:nvPr/>
        </p:nvSpPr>
        <p:spPr bwMode="auto">
          <a:xfrm>
            <a:off x="4577169" y="5340789"/>
            <a:ext cx="585039" cy="592603"/>
          </a:xfrm>
          <a:custGeom>
            <a:avLst/>
            <a:gdLst>
              <a:gd name="T0" fmla="*/ 0 w 579"/>
              <a:gd name="T1" fmla="*/ 328 h 588"/>
              <a:gd name="T2" fmla="*/ 0 w 579"/>
              <a:gd name="T3" fmla="*/ 353 h 588"/>
              <a:gd name="T4" fmla="*/ 2 w 579"/>
              <a:gd name="T5" fmla="*/ 353 h 588"/>
              <a:gd name="T6" fmla="*/ 112 w 579"/>
              <a:gd name="T7" fmla="*/ 345 h 588"/>
              <a:gd name="T8" fmla="*/ 127 w 579"/>
              <a:gd name="T9" fmla="*/ 388 h 588"/>
              <a:gd name="T10" fmla="*/ 262 w 579"/>
              <a:gd name="T11" fmla="*/ 385 h 588"/>
              <a:gd name="T12" fmla="*/ 275 w 579"/>
              <a:gd name="T13" fmla="*/ 438 h 588"/>
              <a:gd name="T14" fmla="*/ 327 w 579"/>
              <a:gd name="T15" fmla="*/ 518 h 588"/>
              <a:gd name="T16" fmla="*/ 327 w 579"/>
              <a:gd name="T17" fmla="*/ 545 h 588"/>
              <a:gd name="T18" fmla="*/ 374 w 579"/>
              <a:gd name="T19" fmla="*/ 508 h 588"/>
              <a:gd name="T20" fmla="*/ 447 w 579"/>
              <a:gd name="T21" fmla="*/ 570 h 588"/>
              <a:gd name="T22" fmla="*/ 482 w 579"/>
              <a:gd name="T23" fmla="*/ 553 h 588"/>
              <a:gd name="T24" fmla="*/ 537 w 579"/>
              <a:gd name="T25" fmla="*/ 588 h 588"/>
              <a:gd name="T26" fmla="*/ 557 w 579"/>
              <a:gd name="T27" fmla="*/ 563 h 588"/>
              <a:gd name="T28" fmla="*/ 512 w 579"/>
              <a:gd name="T29" fmla="*/ 515 h 588"/>
              <a:gd name="T30" fmla="*/ 522 w 579"/>
              <a:gd name="T31" fmla="*/ 428 h 588"/>
              <a:gd name="T32" fmla="*/ 572 w 579"/>
              <a:gd name="T33" fmla="*/ 423 h 588"/>
              <a:gd name="T34" fmla="*/ 574 w 579"/>
              <a:gd name="T35" fmla="*/ 423 h 588"/>
              <a:gd name="T36" fmla="*/ 527 w 579"/>
              <a:gd name="T37" fmla="*/ 345 h 588"/>
              <a:gd name="T38" fmla="*/ 557 w 579"/>
              <a:gd name="T39" fmla="*/ 300 h 588"/>
              <a:gd name="T40" fmla="*/ 557 w 579"/>
              <a:gd name="T41" fmla="*/ 298 h 588"/>
              <a:gd name="T42" fmla="*/ 552 w 579"/>
              <a:gd name="T43" fmla="*/ 298 h 588"/>
              <a:gd name="T44" fmla="*/ 539 w 579"/>
              <a:gd name="T45" fmla="*/ 263 h 588"/>
              <a:gd name="T46" fmla="*/ 537 w 579"/>
              <a:gd name="T47" fmla="*/ 263 h 588"/>
              <a:gd name="T48" fmla="*/ 534 w 579"/>
              <a:gd name="T49" fmla="*/ 243 h 588"/>
              <a:gd name="T50" fmla="*/ 537 w 579"/>
              <a:gd name="T51" fmla="*/ 195 h 588"/>
              <a:gd name="T52" fmla="*/ 537 w 579"/>
              <a:gd name="T53" fmla="*/ 193 h 588"/>
              <a:gd name="T54" fmla="*/ 552 w 579"/>
              <a:gd name="T55" fmla="*/ 153 h 588"/>
              <a:gd name="T56" fmla="*/ 579 w 579"/>
              <a:gd name="T57" fmla="*/ 125 h 588"/>
              <a:gd name="T58" fmla="*/ 572 w 579"/>
              <a:gd name="T59" fmla="*/ 53 h 588"/>
              <a:gd name="T60" fmla="*/ 419 w 579"/>
              <a:gd name="T61" fmla="*/ 0 h 588"/>
              <a:gd name="T62" fmla="*/ 327 w 579"/>
              <a:gd name="T63" fmla="*/ 38 h 588"/>
              <a:gd name="T64" fmla="*/ 250 w 579"/>
              <a:gd name="T65" fmla="*/ 23 h 588"/>
              <a:gd name="T66" fmla="*/ 195 w 579"/>
              <a:gd name="T67" fmla="*/ 60 h 588"/>
              <a:gd name="T68" fmla="*/ 197 w 579"/>
              <a:gd name="T69" fmla="*/ 58 h 588"/>
              <a:gd name="T70" fmla="*/ 167 w 579"/>
              <a:gd name="T71" fmla="*/ 88 h 588"/>
              <a:gd name="T72" fmla="*/ 172 w 579"/>
              <a:gd name="T73" fmla="*/ 160 h 588"/>
              <a:gd name="T74" fmla="*/ 127 w 579"/>
              <a:gd name="T75" fmla="*/ 183 h 588"/>
              <a:gd name="T76" fmla="*/ 132 w 579"/>
              <a:gd name="T77" fmla="*/ 258 h 588"/>
              <a:gd name="T78" fmla="*/ 35 w 579"/>
              <a:gd name="T79" fmla="*/ 293 h 588"/>
              <a:gd name="T80" fmla="*/ 0 w 579"/>
              <a:gd name="T81" fmla="*/ 328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79" h="588">
                <a:moveTo>
                  <a:pt x="0" y="328"/>
                </a:moveTo>
                <a:lnTo>
                  <a:pt x="0" y="353"/>
                </a:lnTo>
                <a:lnTo>
                  <a:pt x="2" y="353"/>
                </a:lnTo>
                <a:lnTo>
                  <a:pt x="112" y="345"/>
                </a:lnTo>
                <a:lnTo>
                  <a:pt x="127" y="388"/>
                </a:lnTo>
                <a:lnTo>
                  <a:pt x="262" y="385"/>
                </a:lnTo>
                <a:lnTo>
                  <a:pt x="275" y="438"/>
                </a:lnTo>
                <a:lnTo>
                  <a:pt x="327" y="518"/>
                </a:lnTo>
                <a:lnTo>
                  <a:pt x="327" y="545"/>
                </a:lnTo>
                <a:lnTo>
                  <a:pt x="374" y="508"/>
                </a:lnTo>
                <a:lnTo>
                  <a:pt x="447" y="570"/>
                </a:lnTo>
                <a:lnTo>
                  <a:pt x="482" y="553"/>
                </a:lnTo>
                <a:lnTo>
                  <a:pt x="537" y="588"/>
                </a:lnTo>
                <a:lnTo>
                  <a:pt x="557" y="563"/>
                </a:lnTo>
                <a:lnTo>
                  <a:pt x="512" y="515"/>
                </a:lnTo>
                <a:lnTo>
                  <a:pt x="522" y="428"/>
                </a:lnTo>
                <a:lnTo>
                  <a:pt x="572" y="423"/>
                </a:lnTo>
                <a:lnTo>
                  <a:pt x="574" y="423"/>
                </a:lnTo>
                <a:lnTo>
                  <a:pt x="527" y="345"/>
                </a:lnTo>
                <a:lnTo>
                  <a:pt x="557" y="300"/>
                </a:lnTo>
                <a:lnTo>
                  <a:pt x="557" y="298"/>
                </a:lnTo>
                <a:lnTo>
                  <a:pt x="552" y="298"/>
                </a:lnTo>
                <a:lnTo>
                  <a:pt x="539" y="263"/>
                </a:lnTo>
                <a:lnTo>
                  <a:pt x="537" y="263"/>
                </a:lnTo>
                <a:lnTo>
                  <a:pt x="534" y="243"/>
                </a:lnTo>
                <a:lnTo>
                  <a:pt x="537" y="195"/>
                </a:lnTo>
                <a:lnTo>
                  <a:pt x="537" y="193"/>
                </a:lnTo>
                <a:lnTo>
                  <a:pt x="552" y="153"/>
                </a:lnTo>
                <a:lnTo>
                  <a:pt x="579" y="125"/>
                </a:lnTo>
                <a:lnTo>
                  <a:pt x="572" y="53"/>
                </a:lnTo>
                <a:lnTo>
                  <a:pt x="419" y="0"/>
                </a:lnTo>
                <a:lnTo>
                  <a:pt x="327" y="38"/>
                </a:lnTo>
                <a:lnTo>
                  <a:pt x="250" y="23"/>
                </a:lnTo>
                <a:lnTo>
                  <a:pt x="195" y="60"/>
                </a:lnTo>
                <a:lnTo>
                  <a:pt x="197" y="58"/>
                </a:lnTo>
                <a:lnTo>
                  <a:pt x="167" y="88"/>
                </a:lnTo>
                <a:lnTo>
                  <a:pt x="172" y="160"/>
                </a:lnTo>
                <a:lnTo>
                  <a:pt x="127" y="183"/>
                </a:lnTo>
                <a:lnTo>
                  <a:pt x="132" y="258"/>
                </a:lnTo>
                <a:lnTo>
                  <a:pt x="35" y="293"/>
                </a:lnTo>
                <a:lnTo>
                  <a:pt x="0" y="3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" name="Freeform 1780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8 h 627"/>
              <a:gd name="T4" fmla="*/ 413 w 503"/>
              <a:gd name="T5" fmla="*/ 0 h 627"/>
              <a:gd name="T6" fmla="*/ 349 w 503"/>
              <a:gd name="T7" fmla="*/ 54 h 627"/>
              <a:gd name="T8" fmla="*/ 269 w 503"/>
              <a:gd name="T9" fmla="*/ 48 h 627"/>
              <a:gd name="T10" fmla="*/ 167 w 503"/>
              <a:gd name="T11" fmla="*/ 54 h 627"/>
              <a:gd name="T12" fmla="*/ 90 w 503"/>
              <a:gd name="T13" fmla="*/ 61 h 627"/>
              <a:gd name="T14" fmla="*/ 87 w 503"/>
              <a:gd name="T15" fmla="*/ 54 h 627"/>
              <a:gd name="T16" fmla="*/ 87 w 503"/>
              <a:gd name="T17" fmla="*/ 42 h 627"/>
              <a:gd name="T18" fmla="*/ 87 w 503"/>
              <a:gd name="T19" fmla="*/ 54 h 627"/>
              <a:gd name="T20" fmla="*/ 90 w 503"/>
              <a:gd name="T21" fmla="*/ 58 h 627"/>
              <a:gd name="T22" fmla="*/ 39 w 503"/>
              <a:gd name="T23" fmla="*/ 138 h 627"/>
              <a:gd name="T24" fmla="*/ 52 w 503"/>
              <a:gd name="T25" fmla="*/ 249 h 627"/>
              <a:gd name="T26" fmla="*/ 0 w 503"/>
              <a:gd name="T27" fmla="*/ 304 h 627"/>
              <a:gd name="T28" fmla="*/ 10 w 503"/>
              <a:gd name="T29" fmla="*/ 416 h 627"/>
              <a:gd name="T30" fmla="*/ 29 w 503"/>
              <a:gd name="T31" fmla="*/ 416 h 627"/>
              <a:gd name="T32" fmla="*/ 109 w 503"/>
              <a:gd name="T33" fmla="*/ 505 h 627"/>
              <a:gd name="T34" fmla="*/ 116 w 503"/>
              <a:gd name="T35" fmla="*/ 573 h 627"/>
              <a:gd name="T36" fmla="*/ 272 w 503"/>
              <a:gd name="T37" fmla="*/ 627 h 627"/>
              <a:gd name="T38" fmla="*/ 384 w 503"/>
              <a:gd name="T39" fmla="*/ 624 h 627"/>
              <a:gd name="T40" fmla="*/ 445 w 503"/>
              <a:gd name="T41" fmla="*/ 585 h 627"/>
              <a:gd name="T42" fmla="*/ 355 w 503"/>
              <a:gd name="T43" fmla="*/ 473 h 627"/>
              <a:gd name="T44" fmla="*/ 464 w 503"/>
              <a:gd name="T45" fmla="*/ 281 h 627"/>
              <a:gd name="T46" fmla="*/ 461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8"/>
                </a:lnTo>
                <a:lnTo>
                  <a:pt x="413" y="0"/>
                </a:lnTo>
                <a:lnTo>
                  <a:pt x="349" y="54"/>
                </a:lnTo>
                <a:lnTo>
                  <a:pt x="269" y="48"/>
                </a:lnTo>
                <a:lnTo>
                  <a:pt x="167" y="54"/>
                </a:lnTo>
                <a:lnTo>
                  <a:pt x="90" y="61"/>
                </a:lnTo>
                <a:lnTo>
                  <a:pt x="87" y="54"/>
                </a:lnTo>
                <a:lnTo>
                  <a:pt x="87" y="42"/>
                </a:lnTo>
                <a:lnTo>
                  <a:pt x="87" y="54"/>
                </a:lnTo>
                <a:lnTo>
                  <a:pt x="90" y="58"/>
                </a:lnTo>
                <a:lnTo>
                  <a:pt x="39" y="138"/>
                </a:lnTo>
                <a:lnTo>
                  <a:pt x="52" y="249"/>
                </a:lnTo>
                <a:lnTo>
                  <a:pt x="0" y="304"/>
                </a:lnTo>
                <a:lnTo>
                  <a:pt x="10" y="416"/>
                </a:lnTo>
                <a:lnTo>
                  <a:pt x="29" y="416"/>
                </a:lnTo>
                <a:lnTo>
                  <a:pt x="109" y="505"/>
                </a:lnTo>
                <a:lnTo>
                  <a:pt x="116" y="573"/>
                </a:lnTo>
                <a:lnTo>
                  <a:pt x="272" y="627"/>
                </a:lnTo>
                <a:lnTo>
                  <a:pt x="384" y="624"/>
                </a:lnTo>
                <a:lnTo>
                  <a:pt x="445" y="585"/>
                </a:lnTo>
                <a:lnTo>
                  <a:pt x="355" y="473"/>
                </a:lnTo>
                <a:lnTo>
                  <a:pt x="464" y="281"/>
                </a:lnTo>
                <a:lnTo>
                  <a:pt x="461" y="205"/>
                </a:lnTo>
                <a:lnTo>
                  <a:pt x="503" y="15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" name="Freeform 1779"/>
          <p:cNvSpPr>
            <a:spLocks/>
          </p:cNvSpPr>
          <p:nvPr/>
        </p:nvSpPr>
        <p:spPr bwMode="auto">
          <a:xfrm>
            <a:off x="4879775" y="4763315"/>
            <a:ext cx="506865" cy="632952"/>
          </a:xfrm>
          <a:custGeom>
            <a:avLst/>
            <a:gdLst>
              <a:gd name="T0" fmla="*/ 503 w 503"/>
              <a:gd name="T1" fmla="*/ 157 h 627"/>
              <a:gd name="T2" fmla="*/ 448 w 503"/>
              <a:gd name="T3" fmla="*/ 57 h 627"/>
              <a:gd name="T4" fmla="*/ 413 w 503"/>
              <a:gd name="T5" fmla="*/ 0 h 627"/>
              <a:gd name="T6" fmla="*/ 350 w 503"/>
              <a:gd name="T7" fmla="*/ 55 h 627"/>
              <a:gd name="T8" fmla="*/ 270 w 503"/>
              <a:gd name="T9" fmla="*/ 47 h 627"/>
              <a:gd name="T10" fmla="*/ 168 w 503"/>
              <a:gd name="T11" fmla="*/ 55 h 627"/>
              <a:gd name="T12" fmla="*/ 90 w 503"/>
              <a:gd name="T13" fmla="*/ 60 h 627"/>
              <a:gd name="T14" fmla="*/ 88 w 503"/>
              <a:gd name="T15" fmla="*/ 55 h 627"/>
              <a:gd name="T16" fmla="*/ 88 w 503"/>
              <a:gd name="T17" fmla="*/ 42 h 627"/>
              <a:gd name="T18" fmla="*/ 88 w 503"/>
              <a:gd name="T19" fmla="*/ 55 h 627"/>
              <a:gd name="T20" fmla="*/ 90 w 503"/>
              <a:gd name="T21" fmla="*/ 57 h 627"/>
              <a:gd name="T22" fmla="*/ 40 w 503"/>
              <a:gd name="T23" fmla="*/ 137 h 627"/>
              <a:gd name="T24" fmla="*/ 53 w 503"/>
              <a:gd name="T25" fmla="*/ 250 h 627"/>
              <a:gd name="T26" fmla="*/ 0 w 503"/>
              <a:gd name="T27" fmla="*/ 305 h 627"/>
              <a:gd name="T28" fmla="*/ 10 w 503"/>
              <a:gd name="T29" fmla="*/ 415 h 627"/>
              <a:gd name="T30" fmla="*/ 30 w 503"/>
              <a:gd name="T31" fmla="*/ 415 h 627"/>
              <a:gd name="T32" fmla="*/ 110 w 503"/>
              <a:gd name="T33" fmla="*/ 505 h 627"/>
              <a:gd name="T34" fmla="*/ 118 w 503"/>
              <a:gd name="T35" fmla="*/ 572 h 627"/>
              <a:gd name="T36" fmla="*/ 273 w 503"/>
              <a:gd name="T37" fmla="*/ 627 h 627"/>
              <a:gd name="T38" fmla="*/ 385 w 503"/>
              <a:gd name="T39" fmla="*/ 625 h 627"/>
              <a:gd name="T40" fmla="*/ 445 w 503"/>
              <a:gd name="T41" fmla="*/ 585 h 627"/>
              <a:gd name="T42" fmla="*/ 355 w 503"/>
              <a:gd name="T43" fmla="*/ 472 h 627"/>
              <a:gd name="T44" fmla="*/ 465 w 503"/>
              <a:gd name="T45" fmla="*/ 280 h 627"/>
              <a:gd name="T46" fmla="*/ 463 w 503"/>
              <a:gd name="T47" fmla="*/ 205 h 627"/>
              <a:gd name="T48" fmla="*/ 503 w 503"/>
              <a:gd name="T49" fmla="*/ 15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03" h="627">
                <a:moveTo>
                  <a:pt x="503" y="157"/>
                </a:moveTo>
                <a:lnTo>
                  <a:pt x="448" y="57"/>
                </a:lnTo>
                <a:lnTo>
                  <a:pt x="413" y="0"/>
                </a:lnTo>
                <a:lnTo>
                  <a:pt x="350" y="55"/>
                </a:lnTo>
                <a:lnTo>
                  <a:pt x="270" y="47"/>
                </a:lnTo>
                <a:lnTo>
                  <a:pt x="168" y="55"/>
                </a:lnTo>
                <a:lnTo>
                  <a:pt x="90" y="60"/>
                </a:lnTo>
                <a:lnTo>
                  <a:pt x="88" y="55"/>
                </a:lnTo>
                <a:lnTo>
                  <a:pt x="88" y="42"/>
                </a:lnTo>
                <a:lnTo>
                  <a:pt x="88" y="55"/>
                </a:lnTo>
                <a:lnTo>
                  <a:pt x="90" y="57"/>
                </a:lnTo>
                <a:lnTo>
                  <a:pt x="40" y="137"/>
                </a:lnTo>
                <a:lnTo>
                  <a:pt x="53" y="250"/>
                </a:lnTo>
                <a:lnTo>
                  <a:pt x="0" y="305"/>
                </a:lnTo>
                <a:lnTo>
                  <a:pt x="10" y="415"/>
                </a:lnTo>
                <a:lnTo>
                  <a:pt x="30" y="415"/>
                </a:lnTo>
                <a:lnTo>
                  <a:pt x="110" y="505"/>
                </a:lnTo>
                <a:lnTo>
                  <a:pt x="118" y="572"/>
                </a:lnTo>
                <a:lnTo>
                  <a:pt x="273" y="627"/>
                </a:lnTo>
                <a:lnTo>
                  <a:pt x="385" y="625"/>
                </a:lnTo>
                <a:lnTo>
                  <a:pt x="445" y="585"/>
                </a:lnTo>
                <a:lnTo>
                  <a:pt x="355" y="472"/>
                </a:lnTo>
                <a:lnTo>
                  <a:pt x="465" y="280"/>
                </a:lnTo>
                <a:lnTo>
                  <a:pt x="463" y="205"/>
                </a:lnTo>
                <a:lnTo>
                  <a:pt x="503" y="15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" name="Freeform 1778"/>
          <p:cNvSpPr>
            <a:spLocks/>
          </p:cNvSpPr>
          <p:nvPr/>
        </p:nvSpPr>
        <p:spPr bwMode="auto">
          <a:xfrm>
            <a:off x="5426987" y="3242719"/>
            <a:ext cx="529561" cy="741385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60 h 736"/>
              <a:gd name="T4" fmla="*/ 45 w 525"/>
              <a:gd name="T5" fmla="*/ 432 h 736"/>
              <a:gd name="T6" fmla="*/ 160 w 525"/>
              <a:gd name="T7" fmla="*/ 355 h 736"/>
              <a:gd name="T8" fmla="*/ 134 w 525"/>
              <a:gd name="T9" fmla="*/ 307 h 736"/>
              <a:gd name="T10" fmla="*/ 202 w 525"/>
              <a:gd name="T11" fmla="*/ 153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4 h 736"/>
              <a:gd name="T20" fmla="*/ 509 w 525"/>
              <a:gd name="T21" fmla="*/ 157 h 736"/>
              <a:gd name="T22" fmla="*/ 509 w 525"/>
              <a:gd name="T23" fmla="*/ 291 h 736"/>
              <a:gd name="T24" fmla="*/ 422 w 525"/>
              <a:gd name="T25" fmla="*/ 416 h 736"/>
              <a:gd name="T26" fmla="*/ 429 w 525"/>
              <a:gd name="T27" fmla="*/ 525 h 736"/>
              <a:gd name="T28" fmla="*/ 464 w 525"/>
              <a:gd name="T29" fmla="*/ 502 h 736"/>
              <a:gd name="T30" fmla="*/ 425 w 525"/>
              <a:gd name="T31" fmla="*/ 525 h 736"/>
              <a:gd name="T32" fmla="*/ 281 w 525"/>
              <a:gd name="T33" fmla="*/ 537 h 736"/>
              <a:gd name="T34" fmla="*/ 272 w 525"/>
              <a:gd name="T35" fmla="*/ 592 h 736"/>
              <a:gd name="T36" fmla="*/ 326 w 525"/>
              <a:gd name="T37" fmla="*/ 662 h 736"/>
              <a:gd name="T38" fmla="*/ 393 w 525"/>
              <a:gd name="T39" fmla="*/ 643 h 736"/>
              <a:gd name="T40" fmla="*/ 326 w 525"/>
              <a:gd name="T41" fmla="*/ 662 h 736"/>
              <a:gd name="T42" fmla="*/ 256 w 525"/>
              <a:gd name="T43" fmla="*/ 729 h 736"/>
              <a:gd name="T44" fmla="*/ 253 w 525"/>
              <a:gd name="T45" fmla="*/ 736 h 736"/>
              <a:gd name="T46" fmla="*/ 163 w 525"/>
              <a:gd name="T47" fmla="*/ 643 h 736"/>
              <a:gd name="T48" fmla="*/ 202 w 525"/>
              <a:gd name="T49" fmla="*/ 585 h 736"/>
              <a:gd name="T50" fmla="*/ 160 w 525"/>
              <a:gd name="T51" fmla="*/ 515 h 736"/>
              <a:gd name="T52" fmla="*/ 96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60"/>
                </a:lnTo>
                <a:lnTo>
                  <a:pt x="45" y="432"/>
                </a:lnTo>
                <a:lnTo>
                  <a:pt x="160" y="355"/>
                </a:lnTo>
                <a:lnTo>
                  <a:pt x="134" y="307"/>
                </a:lnTo>
                <a:lnTo>
                  <a:pt x="202" y="153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4"/>
                </a:lnTo>
                <a:lnTo>
                  <a:pt x="509" y="157"/>
                </a:lnTo>
                <a:lnTo>
                  <a:pt x="509" y="291"/>
                </a:lnTo>
                <a:lnTo>
                  <a:pt x="422" y="416"/>
                </a:lnTo>
                <a:lnTo>
                  <a:pt x="429" y="525"/>
                </a:lnTo>
                <a:lnTo>
                  <a:pt x="464" y="502"/>
                </a:lnTo>
                <a:lnTo>
                  <a:pt x="425" y="525"/>
                </a:lnTo>
                <a:lnTo>
                  <a:pt x="281" y="537"/>
                </a:lnTo>
                <a:lnTo>
                  <a:pt x="272" y="592"/>
                </a:lnTo>
                <a:lnTo>
                  <a:pt x="326" y="662"/>
                </a:lnTo>
                <a:lnTo>
                  <a:pt x="393" y="643"/>
                </a:lnTo>
                <a:lnTo>
                  <a:pt x="326" y="662"/>
                </a:lnTo>
                <a:lnTo>
                  <a:pt x="256" y="729"/>
                </a:lnTo>
                <a:lnTo>
                  <a:pt x="253" y="736"/>
                </a:lnTo>
                <a:lnTo>
                  <a:pt x="163" y="643"/>
                </a:lnTo>
                <a:lnTo>
                  <a:pt x="202" y="585"/>
                </a:lnTo>
                <a:lnTo>
                  <a:pt x="160" y="515"/>
                </a:lnTo>
                <a:lnTo>
                  <a:pt x="96" y="576"/>
                </a:lnTo>
                <a:lnTo>
                  <a:pt x="93" y="579"/>
                </a:lnTo>
                <a:lnTo>
                  <a:pt x="93" y="57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" name="Freeform 1777"/>
          <p:cNvSpPr>
            <a:spLocks/>
          </p:cNvSpPr>
          <p:nvPr/>
        </p:nvSpPr>
        <p:spPr bwMode="auto">
          <a:xfrm>
            <a:off x="5426987" y="3242719"/>
            <a:ext cx="529561" cy="743906"/>
          </a:xfrm>
          <a:custGeom>
            <a:avLst/>
            <a:gdLst>
              <a:gd name="T0" fmla="*/ 93 w 525"/>
              <a:gd name="T1" fmla="*/ 576 h 736"/>
              <a:gd name="T2" fmla="*/ 0 w 525"/>
              <a:gd name="T3" fmla="*/ 559 h 736"/>
              <a:gd name="T4" fmla="*/ 45 w 525"/>
              <a:gd name="T5" fmla="*/ 432 h 736"/>
              <a:gd name="T6" fmla="*/ 160 w 525"/>
              <a:gd name="T7" fmla="*/ 354 h 736"/>
              <a:gd name="T8" fmla="*/ 133 w 525"/>
              <a:gd name="T9" fmla="*/ 307 h 736"/>
              <a:gd name="T10" fmla="*/ 200 w 525"/>
              <a:gd name="T11" fmla="*/ 152 h 736"/>
              <a:gd name="T12" fmla="*/ 358 w 525"/>
              <a:gd name="T13" fmla="*/ 77 h 736"/>
              <a:gd name="T14" fmla="*/ 480 w 525"/>
              <a:gd name="T15" fmla="*/ 0 h 736"/>
              <a:gd name="T16" fmla="*/ 483 w 525"/>
              <a:gd name="T17" fmla="*/ 77 h 736"/>
              <a:gd name="T18" fmla="*/ 525 w 525"/>
              <a:gd name="T19" fmla="*/ 135 h 736"/>
              <a:gd name="T20" fmla="*/ 508 w 525"/>
              <a:gd name="T21" fmla="*/ 157 h 736"/>
              <a:gd name="T22" fmla="*/ 508 w 525"/>
              <a:gd name="T23" fmla="*/ 292 h 736"/>
              <a:gd name="T24" fmla="*/ 420 w 525"/>
              <a:gd name="T25" fmla="*/ 417 h 736"/>
              <a:gd name="T26" fmla="*/ 428 w 525"/>
              <a:gd name="T27" fmla="*/ 524 h 736"/>
              <a:gd name="T28" fmla="*/ 463 w 525"/>
              <a:gd name="T29" fmla="*/ 501 h 736"/>
              <a:gd name="T30" fmla="*/ 425 w 525"/>
              <a:gd name="T31" fmla="*/ 524 h 736"/>
              <a:gd name="T32" fmla="*/ 280 w 525"/>
              <a:gd name="T33" fmla="*/ 536 h 736"/>
              <a:gd name="T34" fmla="*/ 270 w 525"/>
              <a:gd name="T35" fmla="*/ 591 h 736"/>
              <a:gd name="T36" fmla="*/ 325 w 525"/>
              <a:gd name="T37" fmla="*/ 661 h 736"/>
              <a:gd name="T38" fmla="*/ 393 w 525"/>
              <a:gd name="T39" fmla="*/ 641 h 736"/>
              <a:gd name="T40" fmla="*/ 325 w 525"/>
              <a:gd name="T41" fmla="*/ 661 h 736"/>
              <a:gd name="T42" fmla="*/ 255 w 525"/>
              <a:gd name="T43" fmla="*/ 729 h 736"/>
              <a:gd name="T44" fmla="*/ 253 w 525"/>
              <a:gd name="T45" fmla="*/ 736 h 736"/>
              <a:gd name="T46" fmla="*/ 163 w 525"/>
              <a:gd name="T47" fmla="*/ 641 h 736"/>
              <a:gd name="T48" fmla="*/ 200 w 525"/>
              <a:gd name="T49" fmla="*/ 584 h 736"/>
              <a:gd name="T50" fmla="*/ 160 w 525"/>
              <a:gd name="T51" fmla="*/ 514 h 736"/>
              <a:gd name="T52" fmla="*/ 95 w 525"/>
              <a:gd name="T53" fmla="*/ 576 h 736"/>
              <a:gd name="T54" fmla="*/ 93 w 525"/>
              <a:gd name="T55" fmla="*/ 579 h 736"/>
              <a:gd name="T56" fmla="*/ 93 w 525"/>
              <a:gd name="T57" fmla="*/ 576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25" h="736">
                <a:moveTo>
                  <a:pt x="93" y="576"/>
                </a:moveTo>
                <a:lnTo>
                  <a:pt x="0" y="559"/>
                </a:lnTo>
                <a:lnTo>
                  <a:pt x="45" y="432"/>
                </a:lnTo>
                <a:lnTo>
                  <a:pt x="160" y="354"/>
                </a:lnTo>
                <a:lnTo>
                  <a:pt x="133" y="307"/>
                </a:lnTo>
                <a:lnTo>
                  <a:pt x="200" y="152"/>
                </a:lnTo>
                <a:lnTo>
                  <a:pt x="358" y="77"/>
                </a:lnTo>
                <a:lnTo>
                  <a:pt x="480" y="0"/>
                </a:lnTo>
                <a:lnTo>
                  <a:pt x="483" y="77"/>
                </a:lnTo>
                <a:lnTo>
                  <a:pt x="525" y="135"/>
                </a:lnTo>
                <a:lnTo>
                  <a:pt x="508" y="157"/>
                </a:lnTo>
                <a:lnTo>
                  <a:pt x="508" y="292"/>
                </a:lnTo>
                <a:lnTo>
                  <a:pt x="420" y="417"/>
                </a:lnTo>
                <a:lnTo>
                  <a:pt x="428" y="524"/>
                </a:lnTo>
                <a:lnTo>
                  <a:pt x="463" y="501"/>
                </a:lnTo>
                <a:lnTo>
                  <a:pt x="425" y="524"/>
                </a:lnTo>
                <a:lnTo>
                  <a:pt x="280" y="536"/>
                </a:lnTo>
                <a:lnTo>
                  <a:pt x="270" y="591"/>
                </a:lnTo>
                <a:lnTo>
                  <a:pt x="325" y="661"/>
                </a:lnTo>
                <a:lnTo>
                  <a:pt x="393" y="641"/>
                </a:lnTo>
                <a:lnTo>
                  <a:pt x="325" y="661"/>
                </a:lnTo>
                <a:lnTo>
                  <a:pt x="255" y="729"/>
                </a:lnTo>
                <a:lnTo>
                  <a:pt x="253" y="736"/>
                </a:lnTo>
                <a:lnTo>
                  <a:pt x="163" y="641"/>
                </a:lnTo>
                <a:lnTo>
                  <a:pt x="200" y="584"/>
                </a:lnTo>
                <a:lnTo>
                  <a:pt x="160" y="514"/>
                </a:lnTo>
                <a:lnTo>
                  <a:pt x="95" y="576"/>
                </a:lnTo>
                <a:lnTo>
                  <a:pt x="93" y="579"/>
                </a:lnTo>
                <a:lnTo>
                  <a:pt x="93" y="57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" name="Freeform 1776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7 w 144"/>
              <a:gd name="T5" fmla="*/ 103 h 103"/>
              <a:gd name="T6" fmla="*/ 80 w 144"/>
              <a:gd name="T7" fmla="*/ 99 h 103"/>
              <a:gd name="T8" fmla="*/ 87 w 144"/>
              <a:gd name="T9" fmla="*/ 48 h 103"/>
              <a:gd name="T10" fmla="*/ 131 w 144"/>
              <a:gd name="T11" fmla="*/ 51 h 103"/>
              <a:gd name="T12" fmla="*/ 138 w 144"/>
              <a:gd name="T13" fmla="*/ 48 h 103"/>
              <a:gd name="T14" fmla="*/ 144 w 144"/>
              <a:gd name="T15" fmla="*/ 13 h 103"/>
              <a:gd name="T16" fmla="*/ 141 w 144"/>
              <a:gd name="T17" fmla="*/ 10 h 103"/>
              <a:gd name="T18" fmla="*/ 93 w 144"/>
              <a:gd name="T19" fmla="*/ 0 h 103"/>
              <a:gd name="T20" fmla="*/ 87 w 144"/>
              <a:gd name="T21" fmla="*/ 0 h 103"/>
              <a:gd name="T22" fmla="*/ 90 w 144"/>
              <a:gd name="T23" fmla="*/ 0 h 103"/>
              <a:gd name="T24" fmla="*/ 64 w 144"/>
              <a:gd name="T25" fmla="*/ 26 h 103"/>
              <a:gd name="T26" fmla="*/ 0 w 144"/>
              <a:gd name="T27" fmla="*/ 32 h 103"/>
              <a:gd name="T28" fmla="*/ 0 w 144"/>
              <a:gd name="T29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80" y="99"/>
                </a:lnTo>
                <a:lnTo>
                  <a:pt x="87" y="48"/>
                </a:lnTo>
                <a:lnTo>
                  <a:pt x="131" y="51"/>
                </a:lnTo>
                <a:lnTo>
                  <a:pt x="138" y="48"/>
                </a:lnTo>
                <a:lnTo>
                  <a:pt x="144" y="13"/>
                </a:lnTo>
                <a:lnTo>
                  <a:pt x="141" y="10"/>
                </a:lnTo>
                <a:lnTo>
                  <a:pt x="93" y="0"/>
                </a:lnTo>
                <a:lnTo>
                  <a:pt x="87" y="0"/>
                </a:lnTo>
                <a:lnTo>
                  <a:pt x="90" y="0"/>
                </a:lnTo>
                <a:lnTo>
                  <a:pt x="64" y="26"/>
                </a:lnTo>
                <a:lnTo>
                  <a:pt x="0" y="32"/>
                </a:lnTo>
                <a:lnTo>
                  <a:pt x="0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" name="Freeform 1775"/>
          <p:cNvSpPr>
            <a:spLocks/>
          </p:cNvSpPr>
          <p:nvPr/>
        </p:nvSpPr>
        <p:spPr bwMode="auto">
          <a:xfrm>
            <a:off x="4715862" y="4105147"/>
            <a:ext cx="146260" cy="103390"/>
          </a:xfrm>
          <a:custGeom>
            <a:avLst/>
            <a:gdLst>
              <a:gd name="T0" fmla="*/ 0 w 144"/>
              <a:gd name="T1" fmla="*/ 35 h 103"/>
              <a:gd name="T2" fmla="*/ 77 w 144"/>
              <a:gd name="T3" fmla="*/ 103 h 103"/>
              <a:gd name="T4" fmla="*/ 79 w 144"/>
              <a:gd name="T5" fmla="*/ 98 h 103"/>
              <a:gd name="T6" fmla="*/ 87 w 144"/>
              <a:gd name="T7" fmla="*/ 48 h 103"/>
              <a:gd name="T8" fmla="*/ 129 w 144"/>
              <a:gd name="T9" fmla="*/ 50 h 103"/>
              <a:gd name="T10" fmla="*/ 137 w 144"/>
              <a:gd name="T11" fmla="*/ 48 h 103"/>
              <a:gd name="T12" fmla="*/ 144 w 144"/>
              <a:gd name="T13" fmla="*/ 13 h 103"/>
              <a:gd name="T14" fmla="*/ 139 w 144"/>
              <a:gd name="T15" fmla="*/ 10 h 103"/>
              <a:gd name="T16" fmla="*/ 92 w 144"/>
              <a:gd name="T17" fmla="*/ 0 h 103"/>
              <a:gd name="T18" fmla="*/ 87 w 144"/>
              <a:gd name="T19" fmla="*/ 0 h 103"/>
              <a:gd name="T20" fmla="*/ 89 w 144"/>
              <a:gd name="T21" fmla="*/ 0 h 103"/>
              <a:gd name="T22" fmla="*/ 65 w 144"/>
              <a:gd name="T23" fmla="*/ 25 h 103"/>
              <a:gd name="T24" fmla="*/ 0 w 144"/>
              <a:gd name="T25" fmla="*/ 33 h 103"/>
              <a:gd name="T26" fmla="*/ 0 w 144"/>
              <a:gd name="T27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103">
                <a:moveTo>
                  <a:pt x="0" y="35"/>
                </a:moveTo>
                <a:lnTo>
                  <a:pt x="77" y="103"/>
                </a:lnTo>
                <a:lnTo>
                  <a:pt x="79" y="98"/>
                </a:lnTo>
                <a:lnTo>
                  <a:pt x="87" y="48"/>
                </a:lnTo>
                <a:lnTo>
                  <a:pt x="129" y="50"/>
                </a:lnTo>
                <a:lnTo>
                  <a:pt x="137" y="48"/>
                </a:lnTo>
                <a:lnTo>
                  <a:pt x="144" y="13"/>
                </a:lnTo>
                <a:lnTo>
                  <a:pt x="139" y="10"/>
                </a:lnTo>
                <a:lnTo>
                  <a:pt x="92" y="0"/>
                </a:lnTo>
                <a:lnTo>
                  <a:pt x="87" y="0"/>
                </a:lnTo>
                <a:lnTo>
                  <a:pt x="89" y="0"/>
                </a:lnTo>
                <a:lnTo>
                  <a:pt x="65" y="25"/>
                </a:lnTo>
                <a:lnTo>
                  <a:pt x="0" y="33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" name="Freeform 1774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7 w 250"/>
              <a:gd name="T1" fmla="*/ 0 h 317"/>
              <a:gd name="T2" fmla="*/ 148 w 250"/>
              <a:gd name="T3" fmla="*/ 3 h 317"/>
              <a:gd name="T4" fmla="*/ 132 w 250"/>
              <a:gd name="T5" fmla="*/ 32 h 317"/>
              <a:gd name="T6" fmla="*/ 90 w 250"/>
              <a:gd name="T7" fmla="*/ 48 h 317"/>
              <a:gd name="T8" fmla="*/ 71 w 250"/>
              <a:gd name="T9" fmla="*/ 16 h 317"/>
              <a:gd name="T10" fmla="*/ 58 w 250"/>
              <a:gd name="T11" fmla="*/ 54 h 317"/>
              <a:gd name="T12" fmla="*/ 0 w 250"/>
              <a:gd name="T13" fmla="*/ 58 h 317"/>
              <a:gd name="T14" fmla="*/ 7 w 250"/>
              <a:gd name="T15" fmla="*/ 83 h 317"/>
              <a:gd name="T16" fmla="*/ 52 w 250"/>
              <a:gd name="T17" fmla="*/ 102 h 317"/>
              <a:gd name="T18" fmla="*/ 42 w 250"/>
              <a:gd name="T19" fmla="*/ 166 h 317"/>
              <a:gd name="T20" fmla="*/ 7 w 250"/>
              <a:gd name="T21" fmla="*/ 221 h 317"/>
              <a:gd name="T22" fmla="*/ 10 w 250"/>
              <a:gd name="T23" fmla="*/ 221 h 317"/>
              <a:gd name="T24" fmla="*/ 10 w 250"/>
              <a:gd name="T25" fmla="*/ 243 h 317"/>
              <a:gd name="T26" fmla="*/ 112 w 250"/>
              <a:gd name="T27" fmla="*/ 294 h 317"/>
              <a:gd name="T28" fmla="*/ 106 w 250"/>
              <a:gd name="T29" fmla="*/ 317 h 317"/>
              <a:gd name="T30" fmla="*/ 122 w 250"/>
              <a:gd name="T31" fmla="*/ 275 h 317"/>
              <a:gd name="T32" fmla="*/ 215 w 250"/>
              <a:gd name="T33" fmla="*/ 288 h 317"/>
              <a:gd name="T34" fmla="*/ 228 w 250"/>
              <a:gd name="T35" fmla="*/ 272 h 317"/>
              <a:gd name="T36" fmla="*/ 212 w 250"/>
              <a:gd name="T37" fmla="*/ 253 h 317"/>
              <a:gd name="T38" fmla="*/ 237 w 250"/>
              <a:gd name="T39" fmla="*/ 208 h 317"/>
              <a:gd name="T40" fmla="*/ 215 w 250"/>
              <a:gd name="T41" fmla="*/ 170 h 317"/>
              <a:gd name="T42" fmla="*/ 250 w 250"/>
              <a:gd name="T43" fmla="*/ 141 h 317"/>
              <a:gd name="T44" fmla="*/ 247 w 250"/>
              <a:gd name="T45" fmla="*/ 102 h 317"/>
              <a:gd name="T46" fmla="*/ 218 w 250"/>
              <a:gd name="T47" fmla="*/ 80 h 317"/>
              <a:gd name="T48" fmla="*/ 176 w 250"/>
              <a:gd name="T49" fmla="*/ 32 h 317"/>
              <a:gd name="T50" fmla="*/ 173 w 250"/>
              <a:gd name="T51" fmla="*/ 3 h 317"/>
              <a:gd name="T52" fmla="*/ 167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7" y="0"/>
                </a:moveTo>
                <a:lnTo>
                  <a:pt x="148" y="3"/>
                </a:lnTo>
                <a:lnTo>
                  <a:pt x="132" y="32"/>
                </a:lnTo>
                <a:lnTo>
                  <a:pt x="90" y="48"/>
                </a:lnTo>
                <a:lnTo>
                  <a:pt x="71" y="16"/>
                </a:lnTo>
                <a:lnTo>
                  <a:pt x="58" y="54"/>
                </a:lnTo>
                <a:lnTo>
                  <a:pt x="0" y="58"/>
                </a:lnTo>
                <a:lnTo>
                  <a:pt x="7" y="83"/>
                </a:lnTo>
                <a:lnTo>
                  <a:pt x="52" y="102"/>
                </a:lnTo>
                <a:lnTo>
                  <a:pt x="42" y="166"/>
                </a:lnTo>
                <a:lnTo>
                  <a:pt x="7" y="221"/>
                </a:lnTo>
                <a:lnTo>
                  <a:pt x="10" y="221"/>
                </a:lnTo>
                <a:lnTo>
                  <a:pt x="10" y="243"/>
                </a:lnTo>
                <a:lnTo>
                  <a:pt x="112" y="294"/>
                </a:lnTo>
                <a:lnTo>
                  <a:pt x="106" y="317"/>
                </a:lnTo>
                <a:lnTo>
                  <a:pt x="122" y="275"/>
                </a:lnTo>
                <a:lnTo>
                  <a:pt x="215" y="288"/>
                </a:lnTo>
                <a:lnTo>
                  <a:pt x="228" y="272"/>
                </a:lnTo>
                <a:lnTo>
                  <a:pt x="212" y="253"/>
                </a:lnTo>
                <a:lnTo>
                  <a:pt x="237" y="208"/>
                </a:lnTo>
                <a:lnTo>
                  <a:pt x="215" y="170"/>
                </a:lnTo>
                <a:lnTo>
                  <a:pt x="250" y="141"/>
                </a:lnTo>
                <a:lnTo>
                  <a:pt x="247" y="102"/>
                </a:lnTo>
                <a:lnTo>
                  <a:pt x="218" y="80"/>
                </a:lnTo>
                <a:lnTo>
                  <a:pt x="176" y="32"/>
                </a:lnTo>
                <a:lnTo>
                  <a:pt x="173" y="3"/>
                </a:lnTo>
                <a:lnTo>
                  <a:pt x="167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" name="Freeform 1773"/>
          <p:cNvSpPr>
            <a:spLocks/>
          </p:cNvSpPr>
          <p:nvPr/>
        </p:nvSpPr>
        <p:spPr bwMode="auto">
          <a:xfrm>
            <a:off x="4297257" y="3875670"/>
            <a:ext cx="252172" cy="320259"/>
          </a:xfrm>
          <a:custGeom>
            <a:avLst/>
            <a:gdLst>
              <a:gd name="T0" fmla="*/ 165 w 250"/>
              <a:gd name="T1" fmla="*/ 0 h 317"/>
              <a:gd name="T2" fmla="*/ 148 w 250"/>
              <a:gd name="T3" fmla="*/ 2 h 317"/>
              <a:gd name="T4" fmla="*/ 130 w 250"/>
              <a:gd name="T5" fmla="*/ 32 h 317"/>
              <a:gd name="T6" fmla="*/ 90 w 250"/>
              <a:gd name="T7" fmla="*/ 47 h 317"/>
              <a:gd name="T8" fmla="*/ 70 w 250"/>
              <a:gd name="T9" fmla="*/ 15 h 317"/>
              <a:gd name="T10" fmla="*/ 58 w 250"/>
              <a:gd name="T11" fmla="*/ 55 h 317"/>
              <a:gd name="T12" fmla="*/ 0 w 250"/>
              <a:gd name="T13" fmla="*/ 57 h 317"/>
              <a:gd name="T14" fmla="*/ 5 w 250"/>
              <a:gd name="T15" fmla="*/ 82 h 317"/>
              <a:gd name="T16" fmla="*/ 50 w 250"/>
              <a:gd name="T17" fmla="*/ 102 h 317"/>
              <a:gd name="T18" fmla="*/ 40 w 250"/>
              <a:gd name="T19" fmla="*/ 165 h 317"/>
              <a:gd name="T20" fmla="*/ 5 w 250"/>
              <a:gd name="T21" fmla="*/ 220 h 317"/>
              <a:gd name="T22" fmla="*/ 10 w 250"/>
              <a:gd name="T23" fmla="*/ 220 h 317"/>
              <a:gd name="T24" fmla="*/ 10 w 250"/>
              <a:gd name="T25" fmla="*/ 242 h 317"/>
              <a:gd name="T26" fmla="*/ 110 w 250"/>
              <a:gd name="T27" fmla="*/ 295 h 317"/>
              <a:gd name="T28" fmla="*/ 105 w 250"/>
              <a:gd name="T29" fmla="*/ 317 h 317"/>
              <a:gd name="T30" fmla="*/ 120 w 250"/>
              <a:gd name="T31" fmla="*/ 275 h 317"/>
              <a:gd name="T32" fmla="*/ 215 w 250"/>
              <a:gd name="T33" fmla="*/ 287 h 317"/>
              <a:gd name="T34" fmla="*/ 228 w 250"/>
              <a:gd name="T35" fmla="*/ 272 h 317"/>
              <a:gd name="T36" fmla="*/ 210 w 250"/>
              <a:gd name="T37" fmla="*/ 252 h 317"/>
              <a:gd name="T38" fmla="*/ 235 w 250"/>
              <a:gd name="T39" fmla="*/ 207 h 317"/>
              <a:gd name="T40" fmla="*/ 215 w 250"/>
              <a:gd name="T41" fmla="*/ 170 h 317"/>
              <a:gd name="T42" fmla="*/ 250 w 250"/>
              <a:gd name="T43" fmla="*/ 140 h 317"/>
              <a:gd name="T44" fmla="*/ 245 w 250"/>
              <a:gd name="T45" fmla="*/ 102 h 317"/>
              <a:gd name="T46" fmla="*/ 218 w 250"/>
              <a:gd name="T47" fmla="*/ 80 h 317"/>
              <a:gd name="T48" fmla="*/ 175 w 250"/>
              <a:gd name="T49" fmla="*/ 32 h 317"/>
              <a:gd name="T50" fmla="*/ 173 w 250"/>
              <a:gd name="T51" fmla="*/ 2 h 317"/>
              <a:gd name="T52" fmla="*/ 165 w 250"/>
              <a:gd name="T53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17">
                <a:moveTo>
                  <a:pt x="165" y="0"/>
                </a:moveTo>
                <a:lnTo>
                  <a:pt x="148" y="2"/>
                </a:lnTo>
                <a:lnTo>
                  <a:pt x="130" y="32"/>
                </a:lnTo>
                <a:lnTo>
                  <a:pt x="90" y="47"/>
                </a:lnTo>
                <a:lnTo>
                  <a:pt x="70" y="15"/>
                </a:lnTo>
                <a:lnTo>
                  <a:pt x="58" y="55"/>
                </a:lnTo>
                <a:lnTo>
                  <a:pt x="0" y="57"/>
                </a:lnTo>
                <a:lnTo>
                  <a:pt x="5" y="82"/>
                </a:lnTo>
                <a:lnTo>
                  <a:pt x="50" y="102"/>
                </a:lnTo>
                <a:lnTo>
                  <a:pt x="40" y="165"/>
                </a:lnTo>
                <a:lnTo>
                  <a:pt x="5" y="220"/>
                </a:lnTo>
                <a:lnTo>
                  <a:pt x="10" y="220"/>
                </a:lnTo>
                <a:lnTo>
                  <a:pt x="10" y="242"/>
                </a:lnTo>
                <a:lnTo>
                  <a:pt x="110" y="295"/>
                </a:lnTo>
                <a:lnTo>
                  <a:pt x="105" y="317"/>
                </a:lnTo>
                <a:lnTo>
                  <a:pt x="120" y="275"/>
                </a:lnTo>
                <a:lnTo>
                  <a:pt x="215" y="287"/>
                </a:lnTo>
                <a:lnTo>
                  <a:pt x="228" y="272"/>
                </a:lnTo>
                <a:lnTo>
                  <a:pt x="210" y="252"/>
                </a:lnTo>
                <a:lnTo>
                  <a:pt x="235" y="207"/>
                </a:lnTo>
                <a:lnTo>
                  <a:pt x="215" y="170"/>
                </a:lnTo>
                <a:lnTo>
                  <a:pt x="250" y="140"/>
                </a:lnTo>
                <a:lnTo>
                  <a:pt x="245" y="102"/>
                </a:lnTo>
                <a:lnTo>
                  <a:pt x="218" y="80"/>
                </a:lnTo>
                <a:lnTo>
                  <a:pt x="175" y="32"/>
                </a:lnTo>
                <a:lnTo>
                  <a:pt x="173" y="2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" name="Freeform 1772"/>
          <p:cNvSpPr>
            <a:spLocks/>
          </p:cNvSpPr>
          <p:nvPr/>
        </p:nvSpPr>
        <p:spPr bwMode="auto">
          <a:xfrm>
            <a:off x="4458647" y="3870627"/>
            <a:ext cx="93304" cy="93304"/>
          </a:xfrm>
          <a:custGeom>
            <a:avLst/>
            <a:gdLst>
              <a:gd name="T0" fmla="*/ 48 w 93"/>
              <a:gd name="T1" fmla="*/ 0 h 92"/>
              <a:gd name="T2" fmla="*/ 36 w 93"/>
              <a:gd name="T3" fmla="*/ 3 h 92"/>
              <a:gd name="T4" fmla="*/ 0 w 93"/>
              <a:gd name="T5" fmla="*/ 6 h 92"/>
              <a:gd name="T6" fmla="*/ 7 w 93"/>
              <a:gd name="T7" fmla="*/ 6 h 92"/>
              <a:gd name="T8" fmla="*/ 13 w 93"/>
              <a:gd name="T9" fmla="*/ 9 h 92"/>
              <a:gd name="T10" fmla="*/ 16 w 93"/>
              <a:gd name="T11" fmla="*/ 38 h 92"/>
              <a:gd name="T12" fmla="*/ 58 w 93"/>
              <a:gd name="T13" fmla="*/ 86 h 92"/>
              <a:gd name="T14" fmla="*/ 68 w 93"/>
              <a:gd name="T15" fmla="*/ 92 h 92"/>
              <a:gd name="T16" fmla="*/ 93 w 93"/>
              <a:gd name="T17" fmla="*/ 70 h 92"/>
              <a:gd name="T18" fmla="*/ 93 w 93"/>
              <a:gd name="T19" fmla="*/ 64 h 92"/>
              <a:gd name="T20" fmla="*/ 84 w 93"/>
              <a:gd name="T21" fmla="*/ 38 h 92"/>
              <a:gd name="T22" fmla="*/ 42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6" y="3"/>
                </a:lnTo>
                <a:lnTo>
                  <a:pt x="0" y="6"/>
                </a:lnTo>
                <a:lnTo>
                  <a:pt x="7" y="6"/>
                </a:lnTo>
                <a:lnTo>
                  <a:pt x="13" y="9"/>
                </a:lnTo>
                <a:lnTo>
                  <a:pt x="16" y="38"/>
                </a:lnTo>
                <a:lnTo>
                  <a:pt x="58" y="86"/>
                </a:lnTo>
                <a:lnTo>
                  <a:pt x="68" y="92"/>
                </a:lnTo>
                <a:lnTo>
                  <a:pt x="93" y="70"/>
                </a:lnTo>
                <a:lnTo>
                  <a:pt x="93" y="64"/>
                </a:lnTo>
                <a:lnTo>
                  <a:pt x="84" y="38"/>
                </a:lnTo>
                <a:lnTo>
                  <a:pt x="42" y="0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" name="Freeform 1771"/>
          <p:cNvSpPr>
            <a:spLocks/>
          </p:cNvSpPr>
          <p:nvPr/>
        </p:nvSpPr>
        <p:spPr bwMode="auto">
          <a:xfrm>
            <a:off x="4458647" y="3870627"/>
            <a:ext cx="93304" cy="90782"/>
          </a:xfrm>
          <a:custGeom>
            <a:avLst/>
            <a:gdLst>
              <a:gd name="T0" fmla="*/ 48 w 93"/>
              <a:gd name="T1" fmla="*/ 0 h 92"/>
              <a:gd name="T2" fmla="*/ 35 w 93"/>
              <a:gd name="T3" fmla="*/ 3 h 92"/>
              <a:gd name="T4" fmla="*/ 0 w 93"/>
              <a:gd name="T5" fmla="*/ 5 h 92"/>
              <a:gd name="T6" fmla="*/ 5 w 93"/>
              <a:gd name="T7" fmla="*/ 5 h 92"/>
              <a:gd name="T8" fmla="*/ 13 w 93"/>
              <a:gd name="T9" fmla="*/ 8 h 92"/>
              <a:gd name="T10" fmla="*/ 15 w 93"/>
              <a:gd name="T11" fmla="*/ 38 h 92"/>
              <a:gd name="T12" fmla="*/ 58 w 93"/>
              <a:gd name="T13" fmla="*/ 87 h 92"/>
              <a:gd name="T14" fmla="*/ 68 w 93"/>
              <a:gd name="T15" fmla="*/ 92 h 92"/>
              <a:gd name="T16" fmla="*/ 93 w 93"/>
              <a:gd name="T17" fmla="*/ 72 h 92"/>
              <a:gd name="T18" fmla="*/ 93 w 93"/>
              <a:gd name="T19" fmla="*/ 64 h 92"/>
              <a:gd name="T20" fmla="*/ 83 w 93"/>
              <a:gd name="T21" fmla="*/ 38 h 92"/>
              <a:gd name="T22" fmla="*/ 40 w 93"/>
              <a:gd name="T23" fmla="*/ 0 h 92"/>
              <a:gd name="T24" fmla="*/ 48 w 93"/>
              <a:gd name="T25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" h="92">
                <a:moveTo>
                  <a:pt x="48" y="0"/>
                </a:moveTo>
                <a:lnTo>
                  <a:pt x="35" y="3"/>
                </a:lnTo>
                <a:lnTo>
                  <a:pt x="0" y="5"/>
                </a:lnTo>
                <a:lnTo>
                  <a:pt x="5" y="5"/>
                </a:lnTo>
                <a:lnTo>
                  <a:pt x="13" y="8"/>
                </a:lnTo>
                <a:lnTo>
                  <a:pt x="15" y="38"/>
                </a:lnTo>
                <a:lnTo>
                  <a:pt x="58" y="87"/>
                </a:lnTo>
                <a:lnTo>
                  <a:pt x="68" y="92"/>
                </a:lnTo>
                <a:lnTo>
                  <a:pt x="93" y="72"/>
                </a:lnTo>
                <a:lnTo>
                  <a:pt x="93" y="64"/>
                </a:lnTo>
                <a:lnTo>
                  <a:pt x="83" y="38"/>
                </a:lnTo>
                <a:lnTo>
                  <a:pt x="40" y="0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" name="Freeform 1770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6 h 243"/>
              <a:gd name="T2" fmla="*/ 96 w 265"/>
              <a:gd name="T3" fmla="*/ 16 h 243"/>
              <a:gd name="T4" fmla="*/ 16 w 265"/>
              <a:gd name="T5" fmla="*/ 0 h 243"/>
              <a:gd name="T6" fmla="*/ 3 w 265"/>
              <a:gd name="T7" fmla="*/ 38 h 243"/>
              <a:gd name="T8" fmla="*/ 61 w 265"/>
              <a:gd name="T9" fmla="*/ 61 h 243"/>
              <a:gd name="T10" fmla="*/ 0 w 265"/>
              <a:gd name="T11" fmla="*/ 189 h 243"/>
              <a:gd name="T12" fmla="*/ 38 w 265"/>
              <a:gd name="T13" fmla="*/ 243 h 243"/>
              <a:gd name="T14" fmla="*/ 109 w 265"/>
              <a:gd name="T15" fmla="*/ 224 h 243"/>
              <a:gd name="T16" fmla="*/ 141 w 265"/>
              <a:gd name="T17" fmla="*/ 233 h 243"/>
              <a:gd name="T18" fmla="*/ 211 w 265"/>
              <a:gd name="T19" fmla="*/ 208 h 243"/>
              <a:gd name="T20" fmla="*/ 211 w 265"/>
              <a:gd name="T21" fmla="*/ 147 h 243"/>
              <a:gd name="T22" fmla="*/ 259 w 265"/>
              <a:gd name="T23" fmla="*/ 112 h 243"/>
              <a:gd name="T24" fmla="*/ 265 w 265"/>
              <a:gd name="T25" fmla="*/ 89 h 243"/>
              <a:gd name="T26" fmla="*/ 163 w 265"/>
              <a:gd name="T27" fmla="*/ 38 h 243"/>
              <a:gd name="T28" fmla="*/ 163 w 265"/>
              <a:gd name="T29" fmla="*/ 16 h 243"/>
              <a:gd name="T30" fmla="*/ 160 w 265"/>
              <a:gd name="T31" fmla="*/ 1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6"/>
                </a:moveTo>
                <a:lnTo>
                  <a:pt x="96" y="16"/>
                </a:lnTo>
                <a:lnTo>
                  <a:pt x="16" y="0"/>
                </a:lnTo>
                <a:lnTo>
                  <a:pt x="3" y="38"/>
                </a:lnTo>
                <a:lnTo>
                  <a:pt x="61" y="61"/>
                </a:lnTo>
                <a:lnTo>
                  <a:pt x="0" y="189"/>
                </a:lnTo>
                <a:lnTo>
                  <a:pt x="38" y="243"/>
                </a:lnTo>
                <a:lnTo>
                  <a:pt x="109" y="224"/>
                </a:lnTo>
                <a:lnTo>
                  <a:pt x="141" y="233"/>
                </a:lnTo>
                <a:lnTo>
                  <a:pt x="211" y="208"/>
                </a:lnTo>
                <a:lnTo>
                  <a:pt x="211" y="147"/>
                </a:lnTo>
                <a:lnTo>
                  <a:pt x="259" y="112"/>
                </a:lnTo>
                <a:lnTo>
                  <a:pt x="265" y="89"/>
                </a:lnTo>
                <a:lnTo>
                  <a:pt x="163" y="38"/>
                </a:lnTo>
                <a:lnTo>
                  <a:pt x="163" y="16"/>
                </a:lnTo>
                <a:lnTo>
                  <a:pt x="160" y="1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" name="Freeform 1769"/>
          <p:cNvSpPr>
            <a:spLocks/>
          </p:cNvSpPr>
          <p:nvPr/>
        </p:nvSpPr>
        <p:spPr bwMode="auto">
          <a:xfrm>
            <a:off x="4140910" y="4082451"/>
            <a:ext cx="267302" cy="244608"/>
          </a:xfrm>
          <a:custGeom>
            <a:avLst/>
            <a:gdLst>
              <a:gd name="T0" fmla="*/ 160 w 265"/>
              <a:gd name="T1" fmla="*/ 15 h 243"/>
              <a:gd name="T2" fmla="*/ 98 w 265"/>
              <a:gd name="T3" fmla="*/ 15 h 243"/>
              <a:gd name="T4" fmla="*/ 18 w 265"/>
              <a:gd name="T5" fmla="*/ 0 h 243"/>
              <a:gd name="T6" fmla="*/ 5 w 265"/>
              <a:gd name="T7" fmla="*/ 38 h 243"/>
              <a:gd name="T8" fmla="*/ 63 w 265"/>
              <a:gd name="T9" fmla="*/ 60 h 243"/>
              <a:gd name="T10" fmla="*/ 0 w 265"/>
              <a:gd name="T11" fmla="*/ 190 h 243"/>
              <a:gd name="T12" fmla="*/ 40 w 265"/>
              <a:gd name="T13" fmla="*/ 243 h 243"/>
              <a:gd name="T14" fmla="*/ 110 w 265"/>
              <a:gd name="T15" fmla="*/ 225 h 243"/>
              <a:gd name="T16" fmla="*/ 143 w 265"/>
              <a:gd name="T17" fmla="*/ 233 h 243"/>
              <a:gd name="T18" fmla="*/ 213 w 265"/>
              <a:gd name="T19" fmla="*/ 208 h 243"/>
              <a:gd name="T20" fmla="*/ 213 w 265"/>
              <a:gd name="T21" fmla="*/ 148 h 243"/>
              <a:gd name="T22" fmla="*/ 260 w 265"/>
              <a:gd name="T23" fmla="*/ 113 h 243"/>
              <a:gd name="T24" fmla="*/ 265 w 265"/>
              <a:gd name="T25" fmla="*/ 90 h 243"/>
              <a:gd name="T26" fmla="*/ 165 w 265"/>
              <a:gd name="T27" fmla="*/ 38 h 243"/>
              <a:gd name="T28" fmla="*/ 165 w 265"/>
              <a:gd name="T29" fmla="*/ 15 h 243"/>
              <a:gd name="T30" fmla="*/ 160 w 265"/>
              <a:gd name="T31" fmla="*/ 1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5" h="243">
                <a:moveTo>
                  <a:pt x="160" y="15"/>
                </a:moveTo>
                <a:lnTo>
                  <a:pt x="98" y="15"/>
                </a:lnTo>
                <a:lnTo>
                  <a:pt x="18" y="0"/>
                </a:lnTo>
                <a:lnTo>
                  <a:pt x="5" y="38"/>
                </a:lnTo>
                <a:lnTo>
                  <a:pt x="63" y="60"/>
                </a:lnTo>
                <a:lnTo>
                  <a:pt x="0" y="190"/>
                </a:lnTo>
                <a:lnTo>
                  <a:pt x="40" y="243"/>
                </a:lnTo>
                <a:lnTo>
                  <a:pt x="110" y="225"/>
                </a:lnTo>
                <a:lnTo>
                  <a:pt x="143" y="233"/>
                </a:lnTo>
                <a:lnTo>
                  <a:pt x="213" y="208"/>
                </a:lnTo>
                <a:lnTo>
                  <a:pt x="213" y="148"/>
                </a:lnTo>
                <a:lnTo>
                  <a:pt x="260" y="113"/>
                </a:lnTo>
                <a:lnTo>
                  <a:pt x="265" y="90"/>
                </a:lnTo>
                <a:lnTo>
                  <a:pt x="165" y="38"/>
                </a:lnTo>
                <a:lnTo>
                  <a:pt x="165" y="15"/>
                </a:lnTo>
                <a:lnTo>
                  <a:pt x="16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" name="Freeform 1768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1 h 2061"/>
              <a:gd name="T2" fmla="*/ 4364 w 4706"/>
              <a:gd name="T3" fmla="*/ 336 h 2061"/>
              <a:gd name="T4" fmla="*/ 4108 w 4706"/>
              <a:gd name="T5" fmla="*/ 323 h 2061"/>
              <a:gd name="T6" fmla="*/ 3573 w 4706"/>
              <a:gd name="T7" fmla="*/ 61 h 2061"/>
              <a:gd name="T8" fmla="*/ 3097 w 4706"/>
              <a:gd name="T9" fmla="*/ 0 h 2061"/>
              <a:gd name="T10" fmla="*/ 2966 w 4706"/>
              <a:gd name="T11" fmla="*/ 64 h 2061"/>
              <a:gd name="T12" fmla="*/ 3135 w 4706"/>
              <a:gd name="T13" fmla="*/ 118 h 2061"/>
              <a:gd name="T14" fmla="*/ 2665 w 4706"/>
              <a:gd name="T15" fmla="*/ 166 h 2061"/>
              <a:gd name="T16" fmla="*/ 2422 w 4706"/>
              <a:gd name="T17" fmla="*/ 413 h 2061"/>
              <a:gd name="T18" fmla="*/ 2268 w 4706"/>
              <a:gd name="T19" fmla="*/ 582 h 2061"/>
              <a:gd name="T20" fmla="*/ 2080 w 4706"/>
              <a:gd name="T21" fmla="*/ 771 h 2061"/>
              <a:gd name="T22" fmla="*/ 1872 w 4706"/>
              <a:gd name="T23" fmla="*/ 726 h 2061"/>
              <a:gd name="T24" fmla="*/ 1507 w 4706"/>
              <a:gd name="T25" fmla="*/ 685 h 2061"/>
              <a:gd name="T26" fmla="*/ 1075 w 4706"/>
              <a:gd name="T27" fmla="*/ 877 h 2061"/>
              <a:gd name="T28" fmla="*/ 384 w 4706"/>
              <a:gd name="T29" fmla="*/ 787 h 2061"/>
              <a:gd name="T30" fmla="*/ 0 w 4706"/>
              <a:gd name="T31" fmla="*/ 883 h 2061"/>
              <a:gd name="T32" fmla="*/ 295 w 4706"/>
              <a:gd name="T33" fmla="*/ 918 h 2061"/>
              <a:gd name="T34" fmla="*/ 467 w 4706"/>
              <a:gd name="T35" fmla="*/ 1049 h 2061"/>
              <a:gd name="T36" fmla="*/ 605 w 4706"/>
              <a:gd name="T37" fmla="*/ 1312 h 2061"/>
              <a:gd name="T38" fmla="*/ 822 w 4706"/>
              <a:gd name="T39" fmla="*/ 1481 h 2061"/>
              <a:gd name="T40" fmla="*/ 1005 w 4706"/>
              <a:gd name="T41" fmla="*/ 1833 h 2061"/>
              <a:gd name="T42" fmla="*/ 1392 w 4706"/>
              <a:gd name="T43" fmla="*/ 2061 h 2061"/>
              <a:gd name="T44" fmla="*/ 1625 w 4706"/>
              <a:gd name="T45" fmla="*/ 1725 h 2061"/>
              <a:gd name="T46" fmla="*/ 1980 w 4706"/>
              <a:gd name="T47" fmla="*/ 1398 h 2061"/>
              <a:gd name="T48" fmla="*/ 2102 w 4706"/>
              <a:gd name="T49" fmla="*/ 1139 h 2061"/>
              <a:gd name="T50" fmla="*/ 2169 w 4706"/>
              <a:gd name="T51" fmla="*/ 1027 h 2061"/>
              <a:gd name="T52" fmla="*/ 2163 w 4706"/>
              <a:gd name="T53" fmla="*/ 803 h 2061"/>
              <a:gd name="T54" fmla="*/ 2259 w 4706"/>
              <a:gd name="T55" fmla="*/ 672 h 2061"/>
              <a:gd name="T56" fmla="*/ 2566 w 4706"/>
              <a:gd name="T57" fmla="*/ 640 h 2061"/>
              <a:gd name="T58" fmla="*/ 2774 w 4706"/>
              <a:gd name="T59" fmla="*/ 393 h 2061"/>
              <a:gd name="T60" fmla="*/ 2825 w 4706"/>
              <a:gd name="T61" fmla="*/ 675 h 2061"/>
              <a:gd name="T62" fmla="*/ 2783 w 4706"/>
              <a:gd name="T63" fmla="*/ 854 h 2061"/>
              <a:gd name="T64" fmla="*/ 2822 w 4706"/>
              <a:gd name="T65" fmla="*/ 931 h 2061"/>
              <a:gd name="T66" fmla="*/ 3026 w 4706"/>
              <a:gd name="T67" fmla="*/ 1155 h 2061"/>
              <a:gd name="T68" fmla="*/ 3186 w 4706"/>
              <a:gd name="T69" fmla="*/ 1373 h 2061"/>
              <a:gd name="T70" fmla="*/ 3177 w 4706"/>
              <a:gd name="T71" fmla="*/ 1472 h 2061"/>
              <a:gd name="T72" fmla="*/ 3295 w 4706"/>
              <a:gd name="T73" fmla="*/ 1414 h 2061"/>
              <a:gd name="T74" fmla="*/ 3372 w 4706"/>
              <a:gd name="T75" fmla="*/ 1481 h 2061"/>
              <a:gd name="T76" fmla="*/ 3497 w 4706"/>
              <a:gd name="T77" fmla="*/ 1555 h 2061"/>
              <a:gd name="T78" fmla="*/ 3705 w 4706"/>
              <a:gd name="T79" fmla="*/ 1385 h 2061"/>
              <a:gd name="T80" fmla="*/ 3781 w 4706"/>
              <a:gd name="T81" fmla="*/ 1229 h 2061"/>
              <a:gd name="T82" fmla="*/ 3557 w 4706"/>
              <a:gd name="T83" fmla="*/ 1142 h 2061"/>
              <a:gd name="T84" fmla="*/ 3586 w 4706"/>
              <a:gd name="T85" fmla="*/ 1040 h 2061"/>
              <a:gd name="T86" fmla="*/ 3865 w 4706"/>
              <a:gd name="T87" fmla="*/ 1049 h 2061"/>
              <a:gd name="T88" fmla="*/ 4012 w 4706"/>
              <a:gd name="T89" fmla="*/ 1107 h 2061"/>
              <a:gd name="T90" fmla="*/ 4111 w 4706"/>
              <a:gd name="T91" fmla="*/ 1001 h 2061"/>
              <a:gd name="T92" fmla="*/ 4127 w 4706"/>
              <a:gd name="T93" fmla="*/ 822 h 2061"/>
              <a:gd name="T94" fmla="*/ 4312 w 4706"/>
              <a:gd name="T95" fmla="*/ 755 h 2061"/>
              <a:gd name="T96" fmla="*/ 4402 w 4706"/>
              <a:gd name="T97" fmla="*/ 656 h 2061"/>
              <a:gd name="T98" fmla="*/ 4655 w 4706"/>
              <a:gd name="T99" fmla="*/ 541 h 2061"/>
              <a:gd name="T100" fmla="*/ 4706 w 4706"/>
              <a:gd name="T101" fmla="*/ 467 h 2061"/>
              <a:gd name="T102" fmla="*/ 4607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7" y="169"/>
                </a:lnTo>
                <a:lnTo>
                  <a:pt x="4485" y="214"/>
                </a:lnTo>
                <a:lnTo>
                  <a:pt x="4488" y="291"/>
                </a:lnTo>
                <a:lnTo>
                  <a:pt x="4453" y="310"/>
                </a:lnTo>
                <a:lnTo>
                  <a:pt x="4428" y="304"/>
                </a:lnTo>
                <a:lnTo>
                  <a:pt x="4399" y="336"/>
                </a:lnTo>
                <a:lnTo>
                  <a:pt x="4364" y="336"/>
                </a:lnTo>
                <a:lnTo>
                  <a:pt x="4293" y="368"/>
                </a:lnTo>
                <a:lnTo>
                  <a:pt x="4194" y="368"/>
                </a:lnTo>
                <a:lnTo>
                  <a:pt x="4140" y="368"/>
                </a:lnTo>
                <a:lnTo>
                  <a:pt x="4108" y="323"/>
                </a:lnTo>
                <a:lnTo>
                  <a:pt x="4037" y="323"/>
                </a:lnTo>
                <a:lnTo>
                  <a:pt x="3778" y="272"/>
                </a:lnTo>
                <a:lnTo>
                  <a:pt x="3778" y="240"/>
                </a:lnTo>
                <a:lnTo>
                  <a:pt x="3573" y="61"/>
                </a:lnTo>
                <a:lnTo>
                  <a:pt x="3509" y="32"/>
                </a:lnTo>
                <a:lnTo>
                  <a:pt x="3311" y="41"/>
                </a:lnTo>
                <a:lnTo>
                  <a:pt x="3202" y="41"/>
                </a:lnTo>
                <a:lnTo>
                  <a:pt x="3097" y="0"/>
                </a:lnTo>
                <a:lnTo>
                  <a:pt x="3062" y="22"/>
                </a:lnTo>
                <a:lnTo>
                  <a:pt x="2966" y="22"/>
                </a:lnTo>
                <a:lnTo>
                  <a:pt x="2879" y="77"/>
                </a:lnTo>
                <a:lnTo>
                  <a:pt x="2966" y="64"/>
                </a:lnTo>
                <a:lnTo>
                  <a:pt x="3030" y="80"/>
                </a:lnTo>
                <a:lnTo>
                  <a:pt x="3071" y="51"/>
                </a:lnTo>
                <a:lnTo>
                  <a:pt x="3170" y="77"/>
                </a:lnTo>
                <a:lnTo>
                  <a:pt x="3135" y="118"/>
                </a:lnTo>
                <a:lnTo>
                  <a:pt x="2982" y="115"/>
                </a:lnTo>
                <a:lnTo>
                  <a:pt x="2825" y="150"/>
                </a:lnTo>
                <a:lnTo>
                  <a:pt x="2767" y="128"/>
                </a:lnTo>
                <a:lnTo>
                  <a:pt x="2665" y="166"/>
                </a:lnTo>
                <a:lnTo>
                  <a:pt x="2620" y="240"/>
                </a:lnTo>
                <a:lnTo>
                  <a:pt x="2495" y="294"/>
                </a:lnTo>
                <a:lnTo>
                  <a:pt x="2495" y="352"/>
                </a:lnTo>
                <a:lnTo>
                  <a:pt x="2422" y="413"/>
                </a:lnTo>
                <a:lnTo>
                  <a:pt x="2403" y="457"/>
                </a:lnTo>
                <a:lnTo>
                  <a:pt x="2329" y="496"/>
                </a:lnTo>
                <a:lnTo>
                  <a:pt x="2326" y="550"/>
                </a:lnTo>
                <a:lnTo>
                  <a:pt x="2268" y="582"/>
                </a:lnTo>
                <a:lnTo>
                  <a:pt x="2195" y="598"/>
                </a:lnTo>
                <a:lnTo>
                  <a:pt x="2195" y="621"/>
                </a:lnTo>
                <a:lnTo>
                  <a:pt x="2092" y="691"/>
                </a:lnTo>
                <a:lnTo>
                  <a:pt x="2080" y="771"/>
                </a:lnTo>
                <a:lnTo>
                  <a:pt x="2060" y="793"/>
                </a:lnTo>
                <a:lnTo>
                  <a:pt x="1977" y="793"/>
                </a:lnTo>
                <a:lnTo>
                  <a:pt x="1920" y="752"/>
                </a:lnTo>
                <a:lnTo>
                  <a:pt x="1872" y="726"/>
                </a:lnTo>
                <a:lnTo>
                  <a:pt x="1827" y="653"/>
                </a:lnTo>
                <a:lnTo>
                  <a:pt x="1747" y="646"/>
                </a:lnTo>
                <a:lnTo>
                  <a:pt x="1680" y="617"/>
                </a:lnTo>
                <a:lnTo>
                  <a:pt x="1507" y="685"/>
                </a:lnTo>
                <a:lnTo>
                  <a:pt x="1302" y="742"/>
                </a:lnTo>
                <a:lnTo>
                  <a:pt x="1248" y="809"/>
                </a:lnTo>
                <a:lnTo>
                  <a:pt x="1181" y="870"/>
                </a:lnTo>
                <a:lnTo>
                  <a:pt x="1075" y="877"/>
                </a:lnTo>
                <a:lnTo>
                  <a:pt x="816" y="819"/>
                </a:lnTo>
                <a:lnTo>
                  <a:pt x="714" y="803"/>
                </a:lnTo>
                <a:lnTo>
                  <a:pt x="615" y="774"/>
                </a:lnTo>
                <a:lnTo>
                  <a:pt x="384" y="787"/>
                </a:lnTo>
                <a:lnTo>
                  <a:pt x="183" y="755"/>
                </a:lnTo>
                <a:lnTo>
                  <a:pt x="125" y="771"/>
                </a:lnTo>
                <a:lnTo>
                  <a:pt x="26" y="822"/>
                </a:lnTo>
                <a:lnTo>
                  <a:pt x="0" y="883"/>
                </a:lnTo>
                <a:lnTo>
                  <a:pt x="45" y="861"/>
                </a:lnTo>
                <a:lnTo>
                  <a:pt x="77" y="861"/>
                </a:lnTo>
                <a:lnTo>
                  <a:pt x="231" y="941"/>
                </a:lnTo>
                <a:lnTo>
                  <a:pt x="295" y="918"/>
                </a:lnTo>
                <a:lnTo>
                  <a:pt x="381" y="976"/>
                </a:lnTo>
                <a:lnTo>
                  <a:pt x="426" y="976"/>
                </a:lnTo>
                <a:lnTo>
                  <a:pt x="400" y="1030"/>
                </a:lnTo>
                <a:lnTo>
                  <a:pt x="467" y="1049"/>
                </a:lnTo>
                <a:lnTo>
                  <a:pt x="483" y="1133"/>
                </a:lnTo>
                <a:lnTo>
                  <a:pt x="512" y="1187"/>
                </a:lnTo>
                <a:lnTo>
                  <a:pt x="589" y="1206"/>
                </a:lnTo>
                <a:lnTo>
                  <a:pt x="605" y="1312"/>
                </a:lnTo>
                <a:lnTo>
                  <a:pt x="650" y="1325"/>
                </a:lnTo>
                <a:lnTo>
                  <a:pt x="656" y="1360"/>
                </a:lnTo>
                <a:lnTo>
                  <a:pt x="781" y="1481"/>
                </a:lnTo>
                <a:lnTo>
                  <a:pt x="822" y="1481"/>
                </a:lnTo>
                <a:lnTo>
                  <a:pt x="838" y="1565"/>
                </a:lnTo>
                <a:lnTo>
                  <a:pt x="870" y="1641"/>
                </a:lnTo>
                <a:lnTo>
                  <a:pt x="883" y="1712"/>
                </a:lnTo>
                <a:lnTo>
                  <a:pt x="1005" y="1833"/>
                </a:lnTo>
                <a:lnTo>
                  <a:pt x="1123" y="1849"/>
                </a:lnTo>
                <a:lnTo>
                  <a:pt x="1174" y="1920"/>
                </a:lnTo>
                <a:lnTo>
                  <a:pt x="1251" y="2019"/>
                </a:lnTo>
                <a:lnTo>
                  <a:pt x="1392" y="2061"/>
                </a:lnTo>
                <a:lnTo>
                  <a:pt x="1478" y="1955"/>
                </a:lnTo>
                <a:lnTo>
                  <a:pt x="1529" y="1862"/>
                </a:lnTo>
                <a:lnTo>
                  <a:pt x="1542" y="1801"/>
                </a:lnTo>
                <a:lnTo>
                  <a:pt x="1625" y="1725"/>
                </a:lnTo>
                <a:lnTo>
                  <a:pt x="1670" y="1625"/>
                </a:lnTo>
                <a:lnTo>
                  <a:pt x="1808" y="1609"/>
                </a:lnTo>
                <a:lnTo>
                  <a:pt x="1907" y="1437"/>
                </a:lnTo>
                <a:lnTo>
                  <a:pt x="1980" y="1398"/>
                </a:lnTo>
                <a:lnTo>
                  <a:pt x="2000" y="1341"/>
                </a:lnTo>
                <a:lnTo>
                  <a:pt x="2067" y="1325"/>
                </a:lnTo>
                <a:lnTo>
                  <a:pt x="2067" y="1193"/>
                </a:lnTo>
                <a:lnTo>
                  <a:pt x="2102" y="1139"/>
                </a:lnTo>
                <a:lnTo>
                  <a:pt x="2166" y="1120"/>
                </a:lnTo>
                <a:lnTo>
                  <a:pt x="2166" y="1088"/>
                </a:lnTo>
                <a:lnTo>
                  <a:pt x="2134" y="1053"/>
                </a:lnTo>
                <a:lnTo>
                  <a:pt x="2169" y="1027"/>
                </a:lnTo>
                <a:lnTo>
                  <a:pt x="2166" y="912"/>
                </a:lnTo>
                <a:lnTo>
                  <a:pt x="2118" y="912"/>
                </a:lnTo>
                <a:lnTo>
                  <a:pt x="2115" y="832"/>
                </a:lnTo>
                <a:lnTo>
                  <a:pt x="2163" y="803"/>
                </a:lnTo>
                <a:lnTo>
                  <a:pt x="2182" y="758"/>
                </a:lnTo>
                <a:lnTo>
                  <a:pt x="2166" y="733"/>
                </a:lnTo>
                <a:lnTo>
                  <a:pt x="2166" y="701"/>
                </a:lnTo>
                <a:lnTo>
                  <a:pt x="2259" y="672"/>
                </a:lnTo>
                <a:lnTo>
                  <a:pt x="2339" y="707"/>
                </a:lnTo>
                <a:lnTo>
                  <a:pt x="2367" y="704"/>
                </a:lnTo>
                <a:lnTo>
                  <a:pt x="2422" y="601"/>
                </a:lnTo>
                <a:lnTo>
                  <a:pt x="2566" y="640"/>
                </a:lnTo>
                <a:lnTo>
                  <a:pt x="2604" y="576"/>
                </a:lnTo>
                <a:lnTo>
                  <a:pt x="2563" y="496"/>
                </a:lnTo>
                <a:lnTo>
                  <a:pt x="2582" y="397"/>
                </a:lnTo>
                <a:lnTo>
                  <a:pt x="2774" y="393"/>
                </a:lnTo>
                <a:lnTo>
                  <a:pt x="2803" y="432"/>
                </a:lnTo>
                <a:lnTo>
                  <a:pt x="2841" y="448"/>
                </a:lnTo>
                <a:lnTo>
                  <a:pt x="2882" y="563"/>
                </a:lnTo>
                <a:lnTo>
                  <a:pt x="2825" y="675"/>
                </a:lnTo>
                <a:lnTo>
                  <a:pt x="2847" y="717"/>
                </a:lnTo>
                <a:lnTo>
                  <a:pt x="2793" y="784"/>
                </a:lnTo>
                <a:lnTo>
                  <a:pt x="2806" y="845"/>
                </a:lnTo>
                <a:lnTo>
                  <a:pt x="2783" y="854"/>
                </a:lnTo>
                <a:lnTo>
                  <a:pt x="2755" y="838"/>
                </a:lnTo>
                <a:lnTo>
                  <a:pt x="2630" y="857"/>
                </a:lnTo>
                <a:lnTo>
                  <a:pt x="2665" y="893"/>
                </a:lnTo>
                <a:lnTo>
                  <a:pt x="2822" y="931"/>
                </a:lnTo>
                <a:lnTo>
                  <a:pt x="2879" y="998"/>
                </a:lnTo>
                <a:lnTo>
                  <a:pt x="2914" y="1072"/>
                </a:lnTo>
                <a:lnTo>
                  <a:pt x="2959" y="1078"/>
                </a:lnTo>
                <a:lnTo>
                  <a:pt x="3026" y="1155"/>
                </a:lnTo>
                <a:lnTo>
                  <a:pt x="3071" y="1155"/>
                </a:lnTo>
                <a:lnTo>
                  <a:pt x="3100" y="1254"/>
                </a:lnTo>
                <a:lnTo>
                  <a:pt x="3186" y="1325"/>
                </a:lnTo>
                <a:lnTo>
                  <a:pt x="3186" y="1373"/>
                </a:lnTo>
                <a:lnTo>
                  <a:pt x="3142" y="1344"/>
                </a:lnTo>
                <a:lnTo>
                  <a:pt x="3135" y="1360"/>
                </a:lnTo>
                <a:lnTo>
                  <a:pt x="3158" y="1411"/>
                </a:lnTo>
                <a:lnTo>
                  <a:pt x="3177" y="1472"/>
                </a:lnTo>
                <a:lnTo>
                  <a:pt x="3244" y="1465"/>
                </a:lnTo>
                <a:lnTo>
                  <a:pt x="3209" y="1408"/>
                </a:lnTo>
                <a:lnTo>
                  <a:pt x="3250" y="1373"/>
                </a:lnTo>
                <a:lnTo>
                  <a:pt x="3295" y="1414"/>
                </a:lnTo>
                <a:lnTo>
                  <a:pt x="3327" y="1414"/>
                </a:lnTo>
                <a:lnTo>
                  <a:pt x="3330" y="1331"/>
                </a:lnTo>
                <a:lnTo>
                  <a:pt x="3372" y="1379"/>
                </a:lnTo>
                <a:lnTo>
                  <a:pt x="3372" y="1481"/>
                </a:lnTo>
                <a:lnTo>
                  <a:pt x="3413" y="1533"/>
                </a:lnTo>
                <a:lnTo>
                  <a:pt x="3391" y="1574"/>
                </a:lnTo>
                <a:lnTo>
                  <a:pt x="3477" y="1584"/>
                </a:lnTo>
                <a:lnTo>
                  <a:pt x="3497" y="1555"/>
                </a:lnTo>
                <a:lnTo>
                  <a:pt x="3532" y="1549"/>
                </a:lnTo>
                <a:lnTo>
                  <a:pt x="3545" y="1465"/>
                </a:lnTo>
                <a:lnTo>
                  <a:pt x="3625" y="1449"/>
                </a:lnTo>
                <a:lnTo>
                  <a:pt x="3705" y="1385"/>
                </a:lnTo>
                <a:lnTo>
                  <a:pt x="3666" y="1341"/>
                </a:lnTo>
                <a:lnTo>
                  <a:pt x="3673" y="1305"/>
                </a:lnTo>
                <a:lnTo>
                  <a:pt x="3727" y="1309"/>
                </a:lnTo>
                <a:lnTo>
                  <a:pt x="3781" y="1229"/>
                </a:lnTo>
                <a:lnTo>
                  <a:pt x="3791" y="1168"/>
                </a:lnTo>
                <a:lnTo>
                  <a:pt x="3708" y="1177"/>
                </a:lnTo>
                <a:lnTo>
                  <a:pt x="3653" y="1142"/>
                </a:lnTo>
                <a:lnTo>
                  <a:pt x="3557" y="1142"/>
                </a:lnTo>
                <a:lnTo>
                  <a:pt x="3529" y="1120"/>
                </a:lnTo>
                <a:lnTo>
                  <a:pt x="3452" y="1091"/>
                </a:lnTo>
                <a:lnTo>
                  <a:pt x="3468" y="1069"/>
                </a:lnTo>
                <a:lnTo>
                  <a:pt x="3586" y="1040"/>
                </a:lnTo>
                <a:lnTo>
                  <a:pt x="3657" y="963"/>
                </a:lnTo>
                <a:lnTo>
                  <a:pt x="3724" y="925"/>
                </a:lnTo>
                <a:lnTo>
                  <a:pt x="3865" y="1017"/>
                </a:lnTo>
                <a:lnTo>
                  <a:pt x="3865" y="1049"/>
                </a:lnTo>
                <a:lnTo>
                  <a:pt x="3925" y="1091"/>
                </a:lnTo>
                <a:lnTo>
                  <a:pt x="3925" y="1142"/>
                </a:lnTo>
                <a:lnTo>
                  <a:pt x="4018" y="1149"/>
                </a:lnTo>
                <a:lnTo>
                  <a:pt x="4012" y="1107"/>
                </a:lnTo>
                <a:lnTo>
                  <a:pt x="3983" y="1069"/>
                </a:lnTo>
                <a:lnTo>
                  <a:pt x="4040" y="1046"/>
                </a:lnTo>
                <a:lnTo>
                  <a:pt x="4117" y="1062"/>
                </a:lnTo>
                <a:lnTo>
                  <a:pt x="4111" y="1001"/>
                </a:lnTo>
                <a:lnTo>
                  <a:pt x="4012" y="992"/>
                </a:lnTo>
                <a:lnTo>
                  <a:pt x="4098" y="877"/>
                </a:lnTo>
                <a:lnTo>
                  <a:pt x="4066" y="832"/>
                </a:lnTo>
                <a:lnTo>
                  <a:pt x="4127" y="822"/>
                </a:lnTo>
                <a:lnTo>
                  <a:pt x="4152" y="803"/>
                </a:lnTo>
                <a:lnTo>
                  <a:pt x="4197" y="806"/>
                </a:lnTo>
                <a:lnTo>
                  <a:pt x="4245" y="758"/>
                </a:lnTo>
                <a:lnTo>
                  <a:pt x="4312" y="755"/>
                </a:lnTo>
                <a:lnTo>
                  <a:pt x="4335" y="675"/>
                </a:lnTo>
                <a:lnTo>
                  <a:pt x="4328" y="653"/>
                </a:lnTo>
                <a:lnTo>
                  <a:pt x="4367" y="640"/>
                </a:lnTo>
                <a:lnTo>
                  <a:pt x="4402" y="656"/>
                </a:lnTo>
                <a:lnTo>
                  <a:pt x="4594" y="649"/>
                </a:lnTo>
                <a:lnTo>
                  <a:pt x="4619" y="598"/>
                </a:lnTo>
                <a:lnTo>
                  <a:pt x="4655" y="576"/>
                </a:lnTo>
                <a:lnTo>
                  <a:pt x="4655" y="541"/>
                </a:lnTo>
                <a:lnTo>
                  <a:pt x="4616" y="525"/>
                </a:lnTo>
                <a:lnTo>
                  <a:pt x="4619" y="489"/>
                </a:lnTo>
                <a:lnTo>
                  <a:pt x="4664" y="496"/>
                </a:lnTo>
                <a:lnTo>
                  <a:pt x="4706" y="467"/>
                </a:lnTo>
                <a:lnTo>
                  <a:pt x="4661" y="429"/>
                </a:lnTo>
                <a:lnTo>
                  <a:pt x="4629" y="422"/>
                </a:lnTo>
                <a:lnTo>
                  <a:pt x="4664" y="345"/>
                </a:lnTo>
                <a:lnTo>
                  <a:pt x="4607" y="265"/>
                </a:lnTo>
                <a:lnTo>
                  <a:pt x="4571" y="265"/>
                </a:lnTo>
                <a:lnTo>
                  <a:pt x="4530" y="246"/>
                </a:lnTo>
                <a:lnTo>
                  <a:pt x="4552" y="185"/>
                </a:lnTo>
                <a:lnTo>
                  <a:pt x="4603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" name="Freeform 1767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" name="Freeform 1766"/>
          <p:cNvSpPr>
            <a:spLocks/>
          </p:cNvSpPr>
          <p:nvPr/>
        </p:nvSpPr>
        <p:spPr bwMode="auto">
          <a:xfrm>
            <a:off x="75900" y="1452299"/>
            <a:ext cx="4745874" cy="2077896"/>
          </a:xfrm>
          <a:custGeom>
            <a:avLst/>
            <a:gdLst>
              <a:gd name="T0" fmla="*/ 4488 w 4706"/>
              <a:gd name="T1" fmla="*/ 290 h 2061"/>
              <a:gd name="T2" fmla="*/ 4366 w 4706"/>
              <a:gd name="T3" fmla="*/ 335 h 2061"/>
              <a:gd name="T4" fmla="*/ 4108 w 4706"/>
              <a:gd name="T5" fmla="*/ 323 h 2061"/>
              <a:gd name="T6" fmla="*/ 3573 w 4706"/>
              <a:gd name="T7" fmla="*/ 60 h 2061"/>
              <a:gd name="T8" fmla="*/ 3098 w 4706"/>
              <a:gd name="T9" fmla="*/ 0 h 2061"/>
              <a:gd name="T10" fmla="*/ 2966 w 4706"/>
              <a:gd name="T11" fmla="*/ 63 h 2061"/>
              <a:gd name="T12" fmla="*/ 3136 w 4706"/>
              <a:gd name="T13" fmla="*/ 118 h 2061"/>
              <a:gd name="T14" fmla="*/ 2666 w 4706"/>
              <a:gd name="T15" fmla="*/ 165 h 2061"/>
              <a:gd name="T16" fmla="*/ 2423 w 4706"/>
              <a:gd name="T17" fmla="*/ 413 h 2061"/>
              <a:gd name="T18" fmla="*/ 2268 w 4706"/>
              <a:gd name="T19" fmla="*/ 583 h 2061"/>
              <a:gd name="T20" fmla="*/ 2080 w 4706"/>
              <a:gd name="T21" fmla="*/ 770 h 2061"/>
              <a:gd name="T22" fmla="*/ 1873 w 4706"/>
              <a:gd name="T23" fmla="*/ 725 h 2061"/>
              <a:gd name="T24" fmla="*/ 1508 w 4706"/>
              <a:gd name="T25" fmla="*/ 685 h 2061"/>
              <a:gd name="T26" fmla="*/ 1075 w 4706"/>
              <a:gd name="T27" fmla="*/ 878 h 2061"/>
              <a:gd name="T28" fmla="*/ 385 w 4706"/>
              <a:gd name="T29" fmla="*/ 788 h 2061"/>
              <a:gd name="T30" fmla="*/ 0 w 4706"/>
              <a:gd name="T31" fmla="*/ 883 h 2061"/>
              <a:gd name="T32" fmla="*/ 295 w 4706"/>
              <a:gd name="T33" fmla="*/ 918 h 2061"/>
              <a:gd name="T34" fmla="*/ 468 w 4706"/>
              <a:gd name="T35" fmla="*/ 1048 h 2061"/>
              <a:gd name="T36" fmla="*/ 605 w 4706"/>
              <a:gd name="T37" fmla="*/ 1313 h 2061"/>
              <a:gd name="T38" fmla="*/ 823 w 4706"/>
              <a:gd name="T39" fmla="*/ 1481 h 2061"/>
              <a:gd name="T40" fmla="*/ 1005 w 4706"/>
              <a:gd name="T41" fmla="*/ 1833 h 2061"/>
              <a:gd name="T42" fmla="*/ 1393 w 4706"/>
              <a:gd name="T43" fmla="*/ 2061 h 2061"/>
              <a:gd name="T44" fmla="*/ 1625 w 4706"/>
              <a:gd name="T45" fmla="*/ 1726 h 2061"/>
              <a:gd name="T46" fmla="*/ 1980 w 4706"/>
              <a:gd name="T47" fmla="*/ 1398 h 2061"/>
              <a:gd name="T48" fmla="*/ 2103 w 4706"/>
              <a:gd name="T49" fmla="*/ 1138 h 2061"/>
              <a:gd name="T50" fmla="*/ 2170 w 4706"/>
              <a:gd name="T51" fmla="*/ 1028 h 2061"/>
              <a:gd name="T52" fmla="*/ 2163 w 4706"/>
              <a:gd name="T53" fmla="*/ 803 h 2061"/>
              <a:gd name="T54" fmla="*/ 2260 w 4706"/>
              <a:gd name="T55" fmla="*/ 673 h 2061"/>
              <a:gd name="T56" fmla="*/ 2566 w 4706"/>
              <a:gd name="T57" fmla="*/ 640 h 2061"/>
              <a:gd name="T58" fmla="*/ 2776 w 4706"/>
              <a:gd name="T59" fmla="*/ 393 h 2061"/>
              <a:gd name="T60" fmla="*/ 2826 w 4706"/>
              <a:gd name="T61" fmla="*/ 675 h 2061"/>
              <a:gd name="T62" fmla="*/ 2783 w 4706"/>
              <a:gd name="T63" fmla="*/ 853 h 2061"/>
              <a:gd name="T64" fmla="*/ 2823 w 4706"/>
              <a:gd name="T65" fmla="*/ 930 h 2061"/>
              <a:gd name="T66" fmla="*/ 3026 w 4706"/>
              <a:gd name="T67" fmla="*/ 1156 h 2061"/>
              <a:gd name="T68" fmla="*/ 3186 w 4706"/>
              <a:gd name="T69" fmla="*/ 1373 h 2061"/>
              <a:gd name="T70" fmla="*/ 3178 w 4706"/>
              <a:gd name="T71" fmla="*/ 1473 h 2061"/>
              <a:gd name="T72" fmla="*/ 3296 w 4706"/>
              <a:gd name="T73" fmla="*/ 1413 h 2061"/>
              <a:gd name="T74" fmla="*/ 3373 w 4706"/>
              <a:gd name="T75" fmla="*/ 1481 h 2061"/>
              <a:gd name="T76" fmla="*/ 3498 w 4706"/>
              <a:gd name="T77" fmla="*/ 1556 h 2061"/>
              <a:gd name="T78" fmla="*/ 3706 w 4706"/>
              <a:gd name="T79" fmla="*/ 1386 h 2061"/>
              <a:gd name="T80" fmla="*/ 3781 w 4706"/>
              <a:gd name="T81" fmla="*/ 1228 h 2061"/>
              <a:gd name="T82" fmla="*/ 3558 w 4706"/>
              <a:gd name="T83" fmla="*/ 1143 h 2061"/>
              <a:gd name="T84" fmla="*/ 3586 w 4706"/>
              <a:gd name="T85" fmla="*/ 1041 h 2061"/>
              <a:gd name="T86" fmla="*/ 3866 w 4706"/>
              <a:gd name="T87" fmla="*/ 1048 h 2061"/>
              <a:gd name="T88" fmla="*/ 4013 w 4706"/>
              <a:gd name="T89" fmla="*/ 1108 h 2061"/>
              <a:gd name="T90" fmla="*/ 4111 w 4706"/>
              <a:gd name="T91" fmla="*/ 1000 h 2061"/>
              <a:gd name="T92" fmla="*/ 4128 w 4706"/>
              <a:gd name="T93" fmla="*/ 823 h 2061"/>
              <a:gd name="T94" fmla="*/ 4313 w 4706"/>
              <a:gd name="T95" fmla="*/ 755 h 2061"/>
              <a:gd name="T96" fmla="*/ 4403 w 4706"/>
              <a:gd name="T97" fmla="*/ 655 h 2061"/>
              <a:gd name="T98" fmla="*/ 4656 w 4706"/>
              <a:gd name="T99" fmla="*/ 540 h 2061"/>
              <a:gd name="T100" fmla="*/ 4706 w 4706"/>
              <a:gd name="T101" fmla="*/ 468 h 2061"/>
              <a:gd name="T102" fmla="*/ 4608 w 4706"/>
              <a:gd name="T103" fmla="*/ 265 h 2061"/>
              <a:gd name="T104" fmla="*/ 4603 w 4706"/>
              <a:gd name="T105" fmla="*/ 128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06" h="2061">
                <a:moveTo>
                  <a:pt x="4603" y="128"/>
                </a:moveTo>
                <a:lnTo>
                  <a:pt x="4518" y="168"/>
                </a:lnTo>
                <a:lnTo>
                  <a:pt x="4486" y="213"/>
                </a:lnTo>
                <a:lnTo>
                  <a:pt x="4488" y="290"/>
                </a:lnTo>
                <a:lnTo>
                  <a:pt x="4453" y="310"/>
                </a:lnTo>
                <a:lnTo>
                  <a:pt x="4428" y="303"/>
                </a:lnTo>
                <a:lnTo>
                  <a:pt x="4401" y="335"/>
                </a:lnTo>
                <a:lnTo>
                  <a:pt x="4366" y="335"/>
                </a:lnTo>
                <a:lnTo>
                  <a:pt x="4293" y="368"/>
                </a:lnTo>
                <a:lnTo>
                  <a:pt x="4196" y="368"/>
                </a:lnTo>
                <a:lnTo>
                  <a:pt x="4141" y="368"/>
                </a:lnTo>
                <a:lnTo>
                  <a:pt x="4108" y="323"/>
                </a:lnTo>
                <a:lnTo>
                  <a:pt x="4038" y="323"/>
                </a:lnTo>
                <a:lnTo>
                  <a:pt x="3778" y="273"/>
                </a:lnTo>
                <a:lnTo>
                  <a:pt x="3778" y="240"/>
                </a:lnTo>
                <a:lnTo>
                  <a:pt x="3573" y="60"/>
                </a:lnTo>
                <a:lnTo>
                  <a:pt x="3511" y="33"/>
                </a:lnTo>
                <a:lnTo>
                  <a:pt x="3311" y="40"/>
                </a:lnTo>
                <a:lnTo>
                  <a:pt x="3203" y="40"/>
                </a:lnTo>
                <a:lnTo>
                  <a:pt x="3098" y="0"/>
                </a:lnTo>
                <a:lnTo>
                  <a:pt x="3063" y="23"/>
                </a:lnTo>
                <a:lnTo>
                  <a:pt x="2966" y="23"/>
                </a:lnTo>
                <a:lnTo>
                  <a:pt x="2881" y="78"/>
                </a:lnTo>
                <a:lnTo>
                  <a:pt x="2966" y="63"/>
                </a:lnTo>
                <a:lnTo>
                  <a:pt x="3031" y="80"/>
                </a:lnTo>
                <a:lnTo>
                  <a:pt x="3071" y="50"/>
                </a:lnTo>
                <a:lnTo>
                  <a:pt x="3171" y="78"/>
                </a:lnTo>
                <a:lnTo>
                  <a:pt x="3136" y="118"/>
                </a:lnTo>
                <a:lnTo>
                  <a:pt x="2983" y="115"/>
                </a:lnTo>
                <a:lnTo>
                  <a:pt x="2826" y="150"/>
                </a:lnTo>
                <a:lnTo>
                  <a:pt x="2768" y="128"/>
                </a:lnTo>
                <a:lnTo>
                  <a:pt x="2666" y="165"/>
                </a:lnTo>
                <a:lnTo>
                  <a:pt x="2621" y="240"/>
                </a:lnTo>
                <a:lnTo>
                  <a:pt x="2496" y="293"/>
                </a:lnTo>
                <a:lnTo>
                  <a:pt x="2496" y="353"/>
                </a:lnTo>
                <a:lnTo>
                  <a:pt x="2423" y="413"/>
                </a:lnTo>
                <a:lnTo>
                  <a:pt x="2403" y="458"/>
                </a:lnTo>
                <a:lnTo>
                  <a:pt x="2330" y="495"/>
                </a:lnTo>
                <a:lnTo>
                  <a:pt x="2325" y="550"/>
                </a:lnTo>
                <a:lnTo>
                  <a:pt x="2268" y="583"/>
                </a:lnTo>
                <a:lnTo>
                  <a:pt x="2195" y="598"/>
                </a:lnTo>
                <a:lnTo>
                  <a:pt x="2195" y="620"/>
                </a:lnTo>
                <a:lnTo>
                  <a:pt x="2093" y="690"/>
                </a:lnTo>
                <a:lnTo>
                  <a:pt x="2080" y="770"/>
                </a:lnTo>
                <a:lnTo>
                  <a:pt x="2060" y="793"/>
                </a:lnTo>
                <a:lnTo>
                  <a:pt x="1978" y="793"/>
                </a:lnTo>
                <a:lnTo>
                  <a:pt x="1920" y="753"/>
                </a:lnTo>
                <a:lnTo>
                  <a:pt x="1873" y="725"/>
                </a:lnTo>
                <a:lnTo>
                  <a:pt x="1828" y="653"/>
                </a:lnTo>
                <a:lnTo>
                  <a:pt x="1748" y="645"/>
                </a:lnTo>
                <a:lnTo>
                  <a:pt x="1680" y="618"/>
                </a:lnTo>
                <a:lnTo>
                  <a:pt x="1508" y="685"/>
                </a:lnTo>
                <a:lnTo>
                  <a:pt x="1303" y="743"/>
                </a:lnTo>
                <a:lnTo>
                  <a:pt x="1248" y="808"/>
                </a:lnTo>
                <a:lnTo>
                  <a:pt x="1180" y="870"/>
                </a:lnTo>
                <a:lnTo>
                  <a:pt x="1075" y="878"/>
                </a:lnTo>
                <a:lnTo>
                  <a:pt x="815" y="818"/>
                </a:lnTo>
                <a:lnTo>
                  <a:pt x="715" y="803"/>
                </a:lnTo>
                <a:lnTo>
                  <a:pt x="615" y="773"/>
                </a:lnTo>
                <a:lnTo>
                  <a:pt x="385" y="788"/>
                </a:lnTo>
                <a:lnTo>
                  <a:pt x="183" y="755"/>
                </a:lnTo>
                <a:lnTo>
                  <a:pt x="125" y="770"/>
                </a:lnTo>
                <a:lnTo>
                  <a:pt x="25" y="823"/>
                </a:lnTo>
                <a:lnTo>
                  <a:pt x="0" y="883"/>
                </a:lnTo>
                <a:lnTo>
                  <a:pt x="45" y="860"/>
                </a:lnTo>
                <a:lnTo>
                  <a:pt x="78" y="860"/>
                </a:lnTo>
                <a:lnTo>
                  <a:pt x="230" y="940"/>
                </a:lnTo>
                <a:lnTo>
                  <a:pt x="295" y="918"/>
                </a:lnTo>
                <a:lnTo>
                  <a:pt x="380" y="975"/>
                </a:lnTo>
                <a:lnTo>
                  <a:pt x="425" y="975"/>
                </a:lnTo>
                <a:lnTo>
                  <a:pt x="400" y="1031"/>
                </a:lnTo>
                <a:lnTo>
                  <a:pt x="468" y="1048"/>
                </a:lnTo>
                <a:lnTo>
                  <a:pt x="483" y="1133"/>
                </a:lnTo>
                <a:lnTo>
                  <a:pt x="513" y="1188"/>
                </a:lnTo>
                <a:lnTo>
                  <a:pt x="590" y="1206"/>
                </a:lnTo>
                <a:lnTo>
                  <a:pt x="605" y="1313"/>
                </a:lnTo>
                <a:lnTo>
                  <a:pt x="650" y="1326"/>
                </a:lnTo>
                <a:lnTo>
                  <a:pt x="655" y="1361"/>
                </a:lnTo>
                <a:lnTo>
                  <a:pt x="780" y="1481"/>
                </a:lnTo>
                <a:lnTo>
                  <a:pt x="823" y="1481"/>
                </a:lnTo>
                <a:lnTo>
                  <a:pt x="838" y="1566"/>
                </a:lnTo>
                <a:lnTo>
                  <a:pt x="870" y="1641"/>
                </a:lnTo>
                <a:lnTo>
                  <a:pt x="883" y="1713"/>
                </a:lnTo>
                <a:lnTo>
                  <a:pt x="1005" y="1833"/>
                </a:lnTo>
                <a:lnTo>
                  <a:pt x="1123" y="1848"/>
                </a:lnTo>
                <a:lnTo>
                  <a:pt x="1175" y="1921"/>
                </a:lnTo>
                <a:lnTo>
                  <a:pt x="1250" y="2018"/>
                </a:lnTo>
                <a:lnTo>
                  <a:pt x="1393" y="2061"/>
                </a:lnTo>
                <a:lnTo>
                  <a:pt x="1478" y="1956"/>
                </a:lnTo>
                <a:lnTo>
                  <a:pt x="1530" y="1863"/>
                </a:lnTo>
                <a:lnTo>
                  <a:pt x="1543" y="1801"/>
                </a:lnTo>
                <a:lnTo>
                  <a:pt x="1625" y="1726"/>
                </a:lnTo>
                <a:lnTo>
                  <a:pt x="1670" y="1626"/>
                </a:lnTo>
                <a:lnTo>
                  <a:pt x="1808" y="1608"/>
                </a:lnTo>
                <a:lnTo>
                  <a:pt x="1908" y="1438"/>
                </a:lnTo>
                <a:lnTo>
                  <a:pt x="1980" y="1398"/>
                </a:lnTo>
                <a:lnTo>
                  <a:pt x="2000" y="1341"/>
                </a:lnTo>
                <a:lnTo>
                  <a:pt x="2068" y="1326"/>
                </a:lnTo>
                <a:lnTo>
                  <a:pt x="2068" y="1193"/>
                </a:lnTo>
                <a:lnTo>
                  <a:pt x="2103" y="1138"/>
                </a:lnTo>
                <a:lnTo>
                  <a:pt x="2165" y="1121"/>
                </a:lnTo>
                <a:lnTo>
                  <a:pt x="2165" y="1088"/>
                </a:lnTo>
                <a:lnTo>
                  <a:pt x="2135" y="1053"/>
                </a:lnTo>
                <a:lnTo>
                  <a:pt x="2170" y="1028"/>
                </a:lnTo>
                <a:lnTo>
                  <a:pt x="2165" y="913"/>
                </a:lnTo>
                <a:lnTo>
                  <a:pt x="2118" y="913"/>
                </a:lnTo>
                <a:lnTo>
                  <a:pt x="2115" y="833"/>
                </a:lnTo>
                <a:lnTo>
                  <a:pt x="2163" y="803"/>
                </a:lnTo>
                <a:lnTo>
                  <a:pt x="2183" y="758"/>
                </a:lnTo>
                <a:lnTo>
                  <a:pt x="2165" y="733"/>
                </a:lnTo>
                <a:lnTo>
                  <a:pt x="2165" y="700"/>
                </a:lnTo>
                <a:lnTo>
                  <a:pt x="2260" y="673"/>
                </a:lnTo>
                <a:lnTo>
                  <a:pt x="2340" y="708"/>
                </a:lnTo>
                <a:lnTo>
                  <a:pt x="2368" y="703"/>
                </a:lnTo>
                <a:lnTo>
                  <a:pt x="2423" y="600"/>
                </a:lnTo>
                <a:lnTo>
                  <a:pt x="2566" y="640"/>
                </a:lnTo>
                <a:lnTo>
                  <a:pt x="2606" y="575"/>
                </a:lnTo>
                <a:lnTo>
                  <a:pt x="2563" y="495"/>
                </a:lnTo>
                <a:lnTo>
                  <a:pt x="2583" y="398"/>
                </a:lnTo>
                <a:lnTo>
                  <a:pt x="2776" y="393"/>
                </a:lnTo>
                <a:lnTo>
                  <a:pt x="2803" y="433"/>
                </a:lnTo>
                <a:lnTo>
                  <a:pt x="2841" y="448"/>
                </a:lnTo>
                <a:lnTo>
                  <a:pt x="2883" y="563"/>
                </a:lnTo>
                <a:lnTo>
                  <a:pt x="2826" y="675"/>
                </a:lnTo>
                <a:lnTo>
                  <a:pt x="2848" y="718"/>
                </a:lnTo>
                <a:lnTo>
                  <a:pt x="2793" y="783"/>
                </a:lnTo>
                <a:lnTo>
                  <a:pt x="2806" y="845"/>
                </a:lnTo>
                <a:lnTo>
                  <a:pt x="2783" y="853"/>
                </a:lnTo>
                <a:lnTo>
                  <a:pt x="2756" y="838"/>
                </a:lnTo>
                <a:lnTo>
                  <a:pt x="2631" y="858"/>
                </a:lnTo>
                <a:lnTo>
                  <a:pt x="2666" y="893"/>
                </a:lnTo>
                <a:lnTo>
                  <a:pt x="2823" y="930"/>
                </a:lnTo>
                <a:lnTo>
                  <a:pt x="2881" y="998"/>
                </a:lnTo>
                <a:lnTo>
                  <a:pt x="2916" y="1073"/>
                </a:lnTo>
                <a:lnTo>
                  <a:pt x="2961" y="1078"/>
                </a:lnTo>
                <a:lnTo>
                  <a:pt x="3026" y="1156"/>
                </a:lnTo>
                <a:lnTo>
                  <a:pt x="3071" y="1156"/>
                </a:lnTo>
                <a:lnTo>
                  <a:pt x="3101" y="1253"/>
                </a:lnTo>
                <a:lnTo>
                  <a:pt x="3186" y="1326"/>
                </a:lnTo>
                <a:lnTo>
                  <a:pt x="3186" y="1373"/>
                </a:lnTo>
                <a:lnTo>
                  <a:pt x="3143" y="1343"/>
                </a:lnTo>
                <a:lnTo>
                  <a:pt x="3136" y="1361"/>
                </a:lnTo>
                <a:lnTo>
                  <a:pt x="3158" y="1411"/>
                </a:lnTo>
                <a:lnTo>
                  <a:pt x="3178" y="1473"/>
                </a:lnTo>
                <a:lnTo>
                  <a:pt x="3246" y="1466"/>
                </a:lnTo>
                <a:lnTo>
                  <a:pt x="3211" y="1408"/>
                </a:lnTo>
                <a:lnTo>
                  <a:pt x="3251" y="1373"/>
                </a:lnTo>
                <a:lnTo>
                  <a:pt x="3296" y="1413"/>
                </a:lnTo>
                <a:lnTo>
                  <a:pt x="3328" y="1413"/>
                </a:lnTo>
                <a:lnTo>
                  <a:pt x="3331" y="1331"/>
                </a:lnTo>
                <a:lnTo>
                  <a:pt x="3373" y="1378"/>
                </a:lnTo>
                <a:lnTo>
                  <a:pt x="3373" y="1481"/>
                </a:lnTo>
                <a:lnTo>
                  <a:pt x="3413" y="1533"/>
                </a:lnTo>
                <a:lnTo>
                  <a:pt x="3391" y="1573"/>
                </a:lnTo>
                <a:lnTo>
                  <a:pt x="3478" y="1583"/>
                </a:lnTo>
                <a:lnTo>
                  <a:pt x="3498" y="1556"/>
                </a:lnTo>
                <a:lnTo>
                  <a:pt x="3533" y="1548"/>
                </a:lnTo>
                <a:lnTo>
                  <a:pt x="3546" y="1466"/>
                </a:lnTo>
                <a:lnTo>
                  <a:pt x="3626" y="1448"/>
                </a:lnTo>
                <a:lnTo>
                  <a:pt x="3706" y="1386"/>
                </a:lnTo>
                <a:lnTo>
                  <a:pt x="3666" y="1341"/>
                </a:lnTo>
                <a:lnTo>
                  <a:pt x="3673" y="1306"/>
                </a:lnTo>
                <a:lnTo>
                  <a:pt x="3728" y="1308"/>
                </a:lnTo>
                <a:lnTo>
                  <a:pt x="3781" y="1228"/>
                </a:lnTo>
                <a:lnTo>
                  <a:pt x="3791" y="1168"/>
                </a:lnTo>
                <a:lnTo>
                  <a:pt x="3708" y="1178"/>
                </a:lnTo>
                <a:lnTo>
                  <a:pt x="3653" y="1143"/>
                </a:lnTo>
                <a:lnTo>
                  <a:pt x="3558" y="1143"/>
                </a:lnTo>
                <a:lnTo>
                  <a:pt x="3531" y="1121"/>
                </a:lnTo>
                <a:lnTo>
                  <a:pt x="3453" y="1091"/>
                </a:lnTo>
                <a:lnTo>
                  <a:pt x="3468" y="1068"/>
                </a:lnTo>
                <a:lnTo>
                  <a:pt x="3586" y="1041"/>
                </a:lnTo>
                <a:lnTo>
                  <a:pt x="3658" y="963"/>
                </a:lnTo>
                <a:lnTo>
                  <a:pt x="3726" y="925"/>
                </a:lnTo>
                <a:lnTo>
                  <a:pt x="3866" y="1018"/>
                </a:lnTo>
                <a:lnTo>
                  <a:pt x="3866" y="1048"/>
                </a:lnTo>
                <a:lnTo>
                  <a:pt x="3926" y="1091"/>
                </a:lnTo>
                <a:lnTo>
                  <a:pt x="3926" y="1143"/>
                </a:lnTo>
                <a:lnTo>
                  <a:pt x="4018" y="1148"/>
                </a:lnTo>
                <a:lnTo>
                  <a:pt x="4013" y="1108"/>
                </a:lnTo>
                <a:lnTo>
                  <a:pt x="3983" y="1068"/>
                </a:lnTo>
                <a:lnTo>
                  <a:pt x="4041" y="1046"/>
                </a:lnTo>
                <a:lnTo>
                  <a:pt x="4118" y="1063"/>
                </a:lnTo>
                <a:lnTo>
                  <a:pt x="4111" y="1000"/>
                </a:lnTo>
                <a:lnTo>
                  <a:pt x="4013" y="993"/>
                </a:lnTo>
                <a:lnTo>
                  <a:pt x="4098" y="878"/>
                </a:lnTo>
                <a:lnTo>
                  <a:pt x="4066" y="833"/>
                </a:lnTo>
                <a:lnTo>
                  <a:pt x="4128" y="823"/>
                </a:lnTo>
                <a:lnTo>
                  <a:pt x="4153" y="803"/>
                </a:lnTo>
                <a:lnTo>
                  <a:pt x="4198" y="805"/>
                </a:lnTo>
                <a:lnTo>
                  <a:pt x="4246" y="758"/>
                </a:lnTo>
                <a:lnTo>
                  <a:pt x="4313" y="755"/>
                </a:lnTo>
                <a:lnTo>
                  <a:pt x="4336" y="675"/>
                </a:lnTo>
                <a:lnTo>
                  <a:pt x="4328" y="653"/>
                </a:lnTo>
                <a:lnTo>
                  <a:pt x="4368" y="640"/>
                </a:lnTo>
                <a:lnTo>
                  <a:pt x="4403" y="655"/>
                </a:lnTo>
                <a:lnTo>
                  <a:pt x="4596" y="648"/>
                </a:lnTo>
                <a:lnTo>
                  <a:pt x="4621" y="598"/>
                </a:lnTo>
                <a:lnTo>
                  <a:pt x="4656" y="575"/>
                </a:lnTo>
                <a:lnTo>
                  <a:pt x="4656" y="540"/>
                </a:lnTo>
                <a:lnTo>
                  <a:pt x="4616" y="525"/>
                </a:lnTo>
                <a:lnTo>
                  <a:pt x="4621" y="488"/>
                </a:lnTo>
                <a:lnTo>
                  <a:pt x="4666" y="495"/>
                </a:lnTo>
                <a:lnTo>
                  <a:pt x="4706" y="468"/>
                </a:lnTo>
                <a:lnTo>
                  <a:pt x="4661" y="428"/>
                </a:lnTo>
                <a:lnTo>
                  <a:pt x="4631" y="423"/>
                </a:lnTo>
                <a:lnTo>
                  <a:pt x="4666" y="345"/>
                </a:lnTo>
                <a:lnTo>
                  <a:pt x="4608" y="265"/>
                </a:lnTo>
                <a:lnTo>
                  <a:pt x="4571" y="265"/>
                </a:lnTo>
                <a:lnTo>
                  <a:pt x="4531" y="245"/>
                </a:lnTo>
                <a:lnTo>
                  <a:pt x="4553" y="185"/>
                </a:lnTo>
                <a:lnTo>
                  <a:pt x="4603" y="1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" name="Freeform 1765"/>
          <p:cNvSpPr>
            <a:spLocks/>
          </p:cNvSpPr>
          <p:nvPr/>
        </p:nvSpPr>
        <p:spPr bwMode="auto">
          <a:xfrm>
            <a:off x="4398126" y="2251683"/>
            <a:ext cx="65565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4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4"/>
                </a:lnTo>
                <a:lnTo>
                  <a:pt x="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" name="Freeform 1764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" name="Freeform 1763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1 w 170"/>
              <a:gd name="T1" fmla="*/ 12 h 140"/>
              <a:gd name="T2" fmla="*/ 96 w 170"/>
              <a:gd name="T3" fmla="*/ 35 h 140"/>
              <a:gd name="T4" fmla="*/ 84 w 170"/>
              <a:gd name="T5" fmla="*/ 0 h 140"/>
              <a:gd name="T6" fmla="*/ 39 w 170"/>
              <a:gd name="T7" fmla="*/ 32 h 140"/>
              <a:gd name="T8" fmla="*/ 39 w 170"/>
              <a:gd name="T9" fmla="*/ 67 h 140"/>
              <a:gd name="T10" fmla="*/ 0 w 170"/>
              <a:gd name="T11" fmla="*/ 118 h 140"/>
              <a:gd name="T12" fmla="*/ 4 w 170"/>
              <a:gd name="T13" fmla="*/ 137 h 140"/>
              <a:gd name="T14" fmla="*/ 122 w 170"/>
              <a:gd name="T15" fmla="*/ 140 h 140"/>
              <a:gd name="T16" fmla="*/ 116 w 170"/>
              <a:gd name="T17" fmla="*/ 105 h 140"/>
              <a:gd name="T18" fmla="*/ 170 w 170"/>
              <a:gd name="T19" fmla="*/ 51 h 140"/>
              <a:gd name="T20" fmla="*/ 141 w 170"/>
              <a:gd name="T21" fmla="*/ 1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1" y="12"/>
                </a:moveTo>
                <a:lnTo>
                  <a:pt x="96" y="35"/>
                </a:lnTo>
                <a:lnTo>
                  <a:pt x="84" y="0"/>
                </a:lnTo>
                <a:lnTo>
                  <a:pt x="39" y="32"/>
                </a:lnTo>
                <a:lnTo>
                  <a:pt x="39" y="67"/>
                </a:lnTo>
                <a:lnTo>
                  <a:pt x="0" y="118"/>
                </a:lnTo>
                <a:lnTo>
                  <a:pt x="4" y="137"/>
                </a:lnTo>
                <a:lnTo>
                  <a:pt x="122" y="140"/>
                </a:lnTo>
                <a:lnTo>
                  <a:pt x="116" y="105"/>
                </a:lnTo>
                <a:lnTo>
                  <a:pt x="170" y="51"/>
                </a:lnTo>
                <a:lnTo>
                  <a:pt x="14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" name="Freeform 1762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" name="Freeform 1761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7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" name="Freeform 1760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" name="Freeform 1759"/>
          <p:cNvSpPr>
            <a:spLocks/>
          </p:cNvSpPr>
          <p:nvPr/>
        </p:nvSpPr>
        <p:spPr bwMode="auto">
          <a:xfrm>
            <a:off x="4266996" y="2455943"/>
            <a:ext cx="58000" cy="75652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9 h 74"/>
              <a:gd name="T4" fmla="*/ 28 w 57"/>
              <a:gd name="T5" fmla="*/ 67 h 74"/>
              <a:gd name="T6" fmla="*/ 3 w 57"/>
              <a:gd name="T7" fmla="*/ 74 h 74"/>
              <a:gd name="T8" fmla="*/ 0 w 57"/>
              <a:gd name="T9" fmla="*/ 19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9"/>
                </a:lnTo>
                <a:lnTo>
                  <a:pt x="28" y="67"/>
                </a:lnTo>
                <a:lnTo>
                  <a:pt x="3" y="74"/>
                </a:lnTo>
                <a:lnTo>
                  <a:pt x="0" y="19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" name="Freeform 1758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" name="Freeform 1757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4 w 58"/>
              <a:gd name="T5" fmla="*/ 64 h 67"/>
              <a:gd name="T6" fmla="*/ 16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4" y="64"/>
                </a:lnTo>
                <a:lnTo>
                  <a:pt x="16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" name="Freeform 1756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" name="Freeform 1755"/>
          <p:cNvSpPr>
            <a:spLocks/>
          </p:cNvSpPr>
          <p:nvPr/>
        </p:nvSpPr>
        <p:spPr bwMode="auto">
          <a:xfrm>
            <a:off x="3898825" y="2559333"/>
            <a:ext cx="360607" cy="297563"/>
          </a:xfrm>
          <a:custGeom>
            <a:avLst/>
            <a:gdLst>
              <a:gd name="T0" fmla="*/ 352 w 358"/>
              <a:gd name="T1" fmla="*/ 0 h 295"/>
              <a:gd name="T2" fmla="*/ 278 w 358"/>
              <a:gd name="T3" fmla="*/ 16 h 295"/>
              <a:gd name="T4" fmla="*/ 256 w 358"/>
              <a:gd name="T5" fmla="*/ 74 h 295"/>
              <a:gd name="T6" fmla="*/ 118 w 358"/>
              <a:gd name="T7" fmla="*/ 122 h 295"/>
              <a:gd name="T8" fmla="*/ 102 w 358"/>
              <a:gd name="T9" fmla="*/ 96 h 295"/>
              <a:gd name="T10" fmla="*/ 54 w 358"/>
              <a:gd name="T11" fmla="*/ 93 h 295"/>
              <a:gd name="T12" fmla="*/ 54 w 358"/>
              <a:gd name="T13" fmla="*/ 141 h 295"/>
              <a:gd name="T14" fmla="*/ 26 w 358"/>
              <a:gd name="T15" fmla="*/ 164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7 h 295"/>
              <a:gd name="T22" fmla="*/ 58 w 358"/>
              <a:gd name="T23" fmla="*/ 266 h 295"/>
              <a:gd name="T24" fmla="*/ 99 w 358"/>
              <a:gd name="T25" fmla="*/ 244 h 295"/>
              <a:gd name="T26" fmla="*/ 106 w 358"/>
              <a:gd name="T27" fmla="*/ 282 h 295"/>
              <a:gd name="T28" fmla="*/ 137 w 358"/>
              <a:gd name="T29" fmla="*/ 295 h 295"/>
              <a:gd name="T30" fmla="*/ 176 w 358"/>
              <a:gd name="T31" fmla="*/ 279 h 295"/>
              <a:gd name="T32" fmla="*/ 160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9 w 358"/>
              <a:gd name="T39" fmla="*/ 112 h 295"/>
              <a:gd name="T40" fmla="*/ 329 w 358"/>
              <a:gd name="T41" fmla="*/ 74 h 295"/>
              <a:gd name="T42" fmla="*/ 358 w 358"/>
              <a:gd name="T43" fmla="*/ 39 h 295"/>
              <a:gd name="T44" fmla="*/ 352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2" y="0"/>
                </a:moveTo>
                <a:lnTo>
                  <a:pt x="278" y="16"/>
                </a:lnTo>
                <a:lnTo>
                  <a:pt x="256" y="74"/>
                </a:lnTo>
                <a:lnTo>
                  <a:pt x="118" y="122"/>
                </a:lnTo>
                <a:lnTo>
                  <a:pt x="102" y="96"/>
                </a:lnTo>
                <a:lnTo>
                  <a:pt x="54" y="93"/>
                </a:lnTo>
                <a:lnTo>
                  <a:pt x="54" y="141"/>
                </a:lnTo>
                <a:lnTo>
                  <a:pt x="26" y="164"/>
                </a:lnTo>
                <a:lnTo>
                  <a:pt x="0" y="218"/>
                </a:lnTo>
                <a:lnTo>
                  <a:pt x="35" y="218"/>
                </a:lnTo>
                <a:lnTo>
                  <a:pt x="35" y="247"/>
                </a:lnTo>
                <a:lnTo>
                  <a:pt x="58" y="266"/>
                </a:lnTo>
                <a:lnTo>
                  <a:pt x="99" y="244"/>
                </a:lnTo>
                <a:lnTo>
                  <a:pt x="106" y="282"/>
                </a:lnTo>
                <a:lnTo>
                  <a:pt x="137" y="295"/>
                </a:lnTo>
                <a:lnTo>
                  <a:pt x="176" y="279"/>
                </a:lnTo>
                <a:lnTo>
                  <a:pt x="160" y="218"/>
                </a:lnTo>
                <a:lnTo>
                  <a:pt x="211" y="208"/>
                </a:lnTo>
                <a:lnTo>
                  <a:pt x="256" y="218"/>
                </a:lnTo>
                <a:lnTo>
                  <a:pt x="329" y="112"/>
                </a:lnTo>
                <a:lnTo>
                  <a:pt x="329" y="74"/>
                </a:lnTo>
                <a:lnTo>
                  <a:pt x="358" y="39"/>
                </a:lnTo>
                <a:lnTo>
                  <a:pt x="3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" name="Freeform 1754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" name="Freeform 1753"/>
          <p:cNvSpPr>
            <a:spLocks/>
          </p:cNvSpPr>
          <p:nvPr/>
        </p:nvSpPr>
        <p:spPr bwMode="auto">
          <a:xfrm>
            <a:off x="4289693" y="2561855"/>
            <a:ext cx="93303" cy="75652"/>
          </a:xfrm>
          <a:custGeom>
            <a:avLst/>
            <a:gdLst>
              <a:gd name="T0" fmla="*/ 86 w 93"/>
              <a:gd name="T1" fmla="*/ 0 h 76"/>
              <a:gd name="T2" fmla="*/ 16 w 93"/>
              <a:gd name="T3" fmla="*/ 16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8 h 76"/>
              <a:gd name="T10" fmla="*/ 86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6" y="0"/>
                </a:moveTo>
                <a:lnTo>
                  <a:pt x="16" y="16"/>
                </a:lnTo>
                <a:lnTo>
                  <a:pt x="0" y="64"/>
                </a:lnTo>
                <a:lnTo>
                  <a:pt x="35" y="76"/>
                </a:lnTo>
                <a:lnTo>
                  <a:pt x="93" y="38"/>
                </a:lnTo>
                <a:lnTo>
                  <a:pt x="8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" name="Freeform 1752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" name="Freeform 1751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" name="Freeform 1750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7 h 64"/>
              <a:gd name="T2" fmla="*/ 55 w 144"/>
              <a:gd name="T3" fmla="*/ 0 h 64"/>
              <a:gd name="T4" fmla="*/ 77 w 144"/>
              <a:gd name="T5" fmla="*/ 12 h 64"/>
              <a:gd name="T6" fmla="*/ 144 w 144"/>
              <a:gd name="T7" fmla="*/ 22 h 64"/>
              <a:gd name="T8" fmla="*/ 144 w 144"/>
              <a:gd name="T9" fmla="*/ 64 h 64"/>
              <a:gd name="T10" fmla="*/ 89 w 144"/>
              <a:gd name="T11" fmla="*/ 42 h 64"/>
              <a:gd name="T12" fmla="*/ 37 w 144"/>
              <a:gd name="T13" fmla="*/ 47 h 64"/>
              <a:gd name="T14" fmla="*/ 0 w 144"/>
              <a:gd name="T15" fmla="*/ 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7"/>
                </a:moveTo>
                <a:lnTo>
                  <a:pt x="55" y="0"/>
                </a:lnTo>
                <a:lnTo>
                  <a:pt x="77" y="12"/>
                </a:lnTo>
                <a:lnTo>
                  <a:pt x="144" y="22"/>
                </a:lnTo>
                <a:lnTo>
                  <a:pt x="144" y="64"/>
                </a:lnTo>
                <a:lnTo>
                  <a:pt x="89" y="42"/>
                </a:lnTo>
                <a:lnTo>
                  <a:pt x="37" y="47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" name="Freeform 1749"/>
          <p:cNvSpPr>
            <a:spLocks/>
          </p:cNvSpPr>
          <p:nvPr/>
        </p:nvSpPr>
        <p:spPr bwMode="auto">
          <a:xfrm>
            <a:off x="3354134" y="2993068"/>
            <a:ext cx="115999" cy="128608"/>
          </a:xfrm>
          <a:custGeom>
            <a:avLst/>
            <a:gdLst>
              <a:gd name="T0" fmla="*/ 13 w 116"/>
              <a:gd name="T1" fmla="*/ 0 h 128"/>
              <a:gd name="T2" fmla="*/ 77 w 116"/>
              <a:gd name="T3" fmla="*/ 4 h 128"/>
              <a:gd name="T4" fmla="*/ 116 w 116"/>
              <a:gd name="T5" fmla="*/ 23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80 h 128"/>
              <a:gd name="T18" fmla="*/ 0 w 116"/>
              <a:gd name="T19" fmla="*/ 64 h 128"/>
              <a:gd name="T20" fmla="*/ 13 w 116"/>
              <a:gd name="T21" fmla="*/ 36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7" y="4"/>
                </a:lnTo>
                <a:lnTo>
                  <a:pt x="116" y="23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80"/>
                </a:lnTo>
                <a:lnTo>
                  <a:pt x="0" y="64"/>
                </a:lnTo>
                <a:lnTo>
                  <a:pt x="13" y="36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" name="Freeform 174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" name="Freeform 1747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" name="Freeform 1746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" name="Freeform 1745"/>
          <p:cNvSpPr>
            <a:spLocks/>
          </p:cNvSpPr>
          <p:nvPr/>
        </p:nvSpPr>
        <p:spPr bwMode="auto">
          <a:xfrm>
            <a:off x="2456402" y="2355074"/>
            <a:ext cx="47913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5 w 48"/>
              <a:gd name="T5" fmla="*/ 22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5" y="22"/>
                </a:lnTo>
                <a:lnTo>
                  <a:pt x="10" y="38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" name="Freeform 1744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" name="Freeform 1743"/>
          <p:cNvSpPr>
            <a:spLocks/>
          </p:cNvSpPr>
          <p:nvPr/>
        </p:nvSpPr>
        <p:spPr bwMode="auto">
          <a:xfrm>
            <a:off x="2436229" y="2438290"/>
            <a:ext cx="100869" cy="186607"/>
          </a:xfrm>
          <a:custGeom>
            <a:avLst/>
            <a:gdLst>
              <a:gd name="T0" fmla="*/ 38 w 99"/>
              <a:gd name="T1" fmla="*/ 0 h 186"/>
              <a:gd name="T2" fmla="*/ 67 w 99"/>
              <a:gd name="T3" fmla="*/ 26 h 186"/>
              <a:gd name="T4" fmla="*/ 99 w 99"/>
              <a:gd name="T5" fmla="*/ 32 h 186"/>
              <a:gd name="T6" fmla="*/ 86 w 99"/>
              <a:gd name="T7" fmla="*/ 125 h 186"/>
              <a:gd name="T8" fmla="*/ 51 w 99"/>
              <a:gd name="T9" fmla="*/ 147 h 186"/>
              <a:gd name="T10" fmla="*/ 41 w 99"/>
              <a:gd name="T11" fmla="*/ 186 h 186"/>
              <a:gd name="T12" fmla="*/ 12 w 99"/>
              <a:gd name="T13" fmla="*/ 176 h 186"/>
              <a:gd name="T14" fmla="*/ 12 w 99"/>
              <a:gd name="T15" fmla="*/ 118 h 186"/>
              <a:gd name="T16" fmla="*/ 0 w 99"/>
              <a:gd name="T17" fmla="*/ 83 h 186"/>
              <a:gd name="T18" fmla="*/ 0 w 99"/>
              <a:gd name="T19" fmla="*/ 77 h 186"/>
              <a:gd name="T20" fmla="*/ 3 w 99"/>
              <a:gd name="T21" fmla="*/ 70 h 186"/>
              <a:gd name="T22" fmla="*/ 12 w 99"/>
              <a:gd name="T23" fmla="*/ 54 h 186"/>
              <a:gd name="T24" fmla="*/ 19 w 99"/>
              <a:gd name="T25" fmla="*/ 38 h 186"/>
              <a:gd name="T26" fmla="*/ 22 w 99"/>
              <a:gd name="T27" fmla="*/ 26 h 186"/>
              <a:gd name="T28" fmla="*/ 32 w 99"/>
              <a:gd name="T29" fmla="*/ 13 h 186"/>
              <a:gd name="T30" fmla="*/ 35 w 99"/>
              <a:gd name="T31" fmla="*/ 3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7" y="26"/>
                </a:lnTo>
                <a:lnTo>
                  <a:pt x="99" y="32"/>
                </a:lnTo>
                <a:lnTo>
                  <a:pt x="86" y="125"/>
                </a:lnTo>
                <a:lnTo>
                  <a:pt x="51" y="147"/>
                </a:lnTo>
                <a:lnTo>
                  <a:pt x="41" y="186"/>
                </a:lnTo>
                <a:lnTo>
                  <a:pt x="12" y="176"/>
                </a:lnTo>
                <a:lnTo>
                  <a:pt x="12" y="118"/>
                </a:lnTo>
                <a:lnTo>
                  <a:pt x="0" y="83"/>
                </a:lnTo>
                <a:lnTo>
                  <a:pt x="0" y="77"/>
                </a:lnTo>
                <a:lnTo>
                  <a:pt x="3" y="70"/>
                </a:lnTo>
                <a:lnTo>
                  <a:pt x="12" y="54"/>
                </a:lnTo>
                <a:lnTo>
                  <a:pt x="19" y="38"/>
                </a:lnTo>
                <a:lnTo>
                  <a:pt x="22" y="26"/>
                </a:lnTo>
                <a:lnTo>
                  <a:pt x="32" y="13"/>
                </a:lnTo>
                <a:lnTo>
                  <a:pt x="35" y="3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" name="Freeform 1742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" name="Freeform 1741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29 w 45"/>
              <a:gd name="T5" fmla="*/ 55 h 55"/>
              <a:gd name="T6" fmla="*/ 6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29" y="55"/>
                </a:lnTo>
                <a:lnTo>
                  <a:pt x="6" y="55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" name="Freeform 1740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" name="Freeform 1739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" name="Freeform 1738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" name="Freeform 1737"/>
          <p:cNvSpPr>
            <a:spLocks/>
          </p:cNvSpPr>
          <p:nvPr/>
        </p:nvSpPr>
        <p:spPr bwMode="auto">
          <a:xfrm>
            <a:off x="2375707" y="2771157"/>
            <a:ext cx="22696" cy="25217"/>
          </a:xfrm>
          <a:custGeom>
            <a:avLst/>
            <a:gdLst>
              <a:gd name="T0" fmla="*/ 13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3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3" y="0"/>
                </a:moveTo>
                <a:lnTo>
                  <a:pt x="0" y="25"/>
                </a:lnTo>
                <a:lnTo>
                  <a:pt x="23" y="25"/>
                </a:lnTo>
                <a:lnTo>
                  <a:pt x="1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" name="Freeform 1736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" name="Freeform 1735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" name="Freeform 17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" name="Freeform 17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Freeform 17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2" name="Freeform 17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3" name="Freeform 17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4" name="Freeform 17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5" name="Freeform 17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6" name="Freeform 17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7" name="Freeform 17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8" name="Freeform 17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9" name="Freeform 17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0" name="Freeform 1723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4 w 160"/>
              <a:gd name="T3" fmla="*/ 0 h 282"/>
              <a:gd name="T4" fmla="*/ 122 w 160"/>
              <a:gd name="T5" fmla="*/ 67 h 282"/>
              <a:gd name="T6" fmla="*/ 132 w 160"/>
              <a:gd name="T7" fmla="*/ 115 h 282"/>
              <a:gd name="T8" fmla="*/ 144 w 160"/>
              <a:gd name="T9" fmla="*/ 166 h 282"/>
              <a:gd name="T10" fmla="*/ 125 w 160"/>
              <a:gd name="T11" fmla="*/ 189 h 282"/>
              <a:gd name="T12" fmla="*/ 160 w 160"/>
              <a:gd name="T13" fmla="*/ 195 h 282"/>
              <a:gd name="T14" fmla="*/ 160 w 160"/>
              <a:gd name="T15" fmla="*/ 243 h 282"/>
              <a:gd name="T16" fmla="*/ 87 w 160"/>
              <a:gd name="T17" fmla="*/ 266 h 282"/>
              <a:gd name="T18" fmla="*/ 39 w 160"/>
              <a:gd name="T19" fmla="*/ 275 h 282"/>
              <a:gd name="T20" fmla="*/ 4 w 160"/>
              <a:gd name="T21" fmla="*/ 282 h 282"/>
              <a:gd name="T22" fmla="*/ 0 w 160"/>
              <a:gd name="T23" fmla="*/ 256 h 282"/>
              <a:gd name="T24" fmla="*/ 39 w 160"/>
              <a:gd name="T25" fmla="*/ 234 h 282"/>
              <a:gd name="T26" fmla="*/ 20 w 160"/>
              <a:gd name="T27" fmla="*/ 214 h 282"/>
              <a:gd name="T28" fmla="*/ 23 w 160"/>
              <a:gd name="T29" fmla="*/ 186 h 282"/>
              <a:gd name="T30" fmla="*/ 55 w 160"/>
              <a:gd name="T31" fmla="*/ 170 h 282"/>
              <a:gd name="T32" fmla="*/ 61 w 160"/>
              <a:gd name="T33" fmla="*/ 74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4" y="0"/>
                </a:lnTo>
                <a:lnTo>
                  <a:pt x="122" y="67"/>
                </a:lnTo>
                <a:lnTo>
                  <a:pt x="132" y="115"/>
                </a:lnTo>
                <a:lnTo>
                  <a:pt x="144" y="166"/>
                </a:lnTo>
                <a:lnTo>
                  <a:pt x="125" y="189"/>
                </a:lnTo>
                <a:lnTo>
                  <a:pt x="160" y="195"/>
                </a:lnTo>
                <a:lnTo>
                  <a:pt x="160" y="243"/>
                </a:lnTo>
                <a:lnTo>
                  <a:pt x="87" y="266"/>
                </a:lnTo>
                <a:lnTo>
                  <a:pt x="39" y="275"/>
                </a:lnTo>
                <a:lnTo>
                  <a:pt x="4" y="282"/>
                </a:lnTo>
                <a:lnTo>
                  <a:pt x="0" y="256"/>
                </a:lnTo>
                <a:lnTo>
                  <a:pt x="39" y="234"/>
                </a:lnTo>
                <a:lnTo>
                  <a:pt x="20" y="214"/>
                </a:lnTo>
                <a:lnTo>
                  <a:pt x="23" y="186"/>
                </a:lnTo>
                <a:lnTo>
                  <a:pt x="55" y="170"/>
                </a:lnTo>
                <a:lnTo>
                  <a:pt x="61" y="74"/>
                </a:lnTo>
                <a:lnTo>
                  <a:pt x="9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1" name="Freeform 17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2" name="Freeform 1721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7 w 90"/>
              <a:gd name="T1" fmla="*/ 0 h 103"/>
              <a:gd name="T2" fmla="*/ 90 w 90"/>
              <a:gd name="T3" fmla="*/ 45 h 103"/>
              <a:gd name="T4" fmla="*/ 77 w 90"/>
              <a:gd name="T5" fmla="*/ 71 h 103"/>
              <a:gd name="T6" fmla="*/ 55 w 90"/>
              <a:gd name="T7" fmla="*/ 103 h 103"/>
              <a:gd name="T8" fmla="*/ 3 w 90"/>
              <a:gd name="T9" fmla="*/ 103 h 103"/>
              <a:gd name="T10" fmla="*/ 0 w 90"/>
              <a:gd name="T11" fmla="*/ 48 h 103"/>
              <a:gd name="T12" fmla="*/ 26 w 90"/>
              <a:gd name="T13" fmla="*/ 13 h 103"/>
              <a:gd name="T14" fmla="*/ 77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7" y="0"/>
                </a:moveTo>
                <a:lnTo>
                  <a:pt x="90" y="45"/>
                </a:lnTo>
                <a:lnTo>
                  <a:pt x="77" y="71"/>
                </a:lnTo>
                <a:lnTo>
                  <a:pt x="55" y="103"/>
                </a:lnTo>
                <a:lnTo>
                  <a:pt x="3" y="103"/>
                </a:lnTo>
                <a:lnTo>
                  <a:pt x="0" y="48"/>
                </a:lnTo>
                <a:lnTo>
                  <a:pt x="26" y="13"/>
                </a:lnTo>
                <a:lnTo>
                  <a:pt x="7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3" name="Freeform 1720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4" name="Freeform 1719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5" name="Freeform 1718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6" name="Freeform 1717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7" name="Freeform 1716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8" name="Freeform 1715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79" name="Freeform 1714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0" name="Freeform 1713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1" name="Freeform 1712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2" name="Freeform 1711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3" name="Freeform 1710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4" name="Freeform 1709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5" name="Freeform 1708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6" name="Freeform 1707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7" name="Freeform 1706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8" name="Freeform 1705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89" name="Freeform 1704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0" name="Freeform 1703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1" name="Freeform 1702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2" name="Freeform 1701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3" name="Freeform 1700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4" name="Freeform 1699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5" name="Freeform 1698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6" name="Freeform 1697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7" name="Freeform 1696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8" name="Freeform 1695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99" name="Freeform 1694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" name="Freeform 1693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" name="Freeform 1692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" name="Freeform 1691"/>
          <p:cNvSpPr>
            <a:spLocks/>
          </p:cNvSpPr>
          <p:nvPr/>
        </p:nvSpPr>
        <p:spPr bwMode="auto">
          <a:xfrm>
            <a:off x="7484709" y="2771157"/>
            <a:ext cx="345476" cy="337910"/>
          </a:xfrm>
          <a:custGeom>
            <a:avLst/>
            <a:gdLst>
              <a:gd name="T0" fmla="*/ 67 w 342"/>
              <a:gd name="T1" fmla="*/ 0 h 336"/>
              <a:gd name="T2" fmla="*/ 96 w 342"/>
              <a:gd name="T3" fmla="*/ 48 h 336"/>
              <a:gd name="T4" fmla="*/ 179 w 342"/>
              <a:gd name="T5" fmla="*/ 32 h 336"/>
              <a:gd name="T6" fmla="*/ 217 w 342"/>
              <a:gd name="T7" fmla="*/ 64 h 336"/>
              <a:gd name="T8" fmla="*/ 249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4 w 342"/>
              <a:gd name="T17" fmla="*/ 300 h 336"/>
              <a:gd name="T18" fmla="*/ 208 w 342"/>
              <a:gd name="T19" fmla="*/ 336 h 336"/>
              <a:gd name="T20" fmla="*/ 160 w 342"/>
              <a:gd name="T21" fmla="*/ 336 h 336"/>
              <a:gd name="T22" fmla="*/ 112 w 342"/>
              <a:gd name="T23" fmla="*/ 313 h 336"/>
              <a:gd name="T24" fmla="*/ 115 w 342"/>
              <a:gd name="T25" fmla="*/ 284 h 336"/>
              <a:gd name="T26" fmla="*/ 0 w 342"/>
              <a:gd name="T27" fmla="*/ 89 h 336"/>
              <a:gd name="T28" fmla="*/ 25 w 342"/>
              <a:gd name="T29" fmla="*/ 16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6" y="48"/>
                </a:lnTo>
                <a:lnTo>
                  <a:pt x="179" y="32"/>
                </a:lnTo>
                <a:lnTo>
                  <a:pt x="217" y="64"/>
                </a:lnTo>
                <a:lnTo>
                  <a:pt x="249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4" y="300"/>
                </a:lnTo>
                <a:lnTo>
                  <a:pt x="208" y="336"/>
                </a:lnTo>
                <a:lnTo>
                  <a:pt x="160" y="336"/>
                </a:lnTo>
                <a:lnTo>
                  <a:pt x="112" y="313"/>
                </a:lnTo>
                <a:lnTo>
                  <a:pt x="115" y="284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" name="Freeform 1690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" name="Freeform 1689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" name="Freeform 1688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" name="Freeform 1687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" name="Freeform 1686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" name="Freeform 1685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" name="Freeform 1684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" name="Freeform 1683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" name="Freeform 168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" name="Freeform 1681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" name="Freeform 1680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" name="Freeform 1679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" name="Freeform 1678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" name="Freeform 1677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" name="Freeform 1676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" name="Freeform 1675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" name="Freeform 1674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" name="Freeform 1673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1" name="Freeform 167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2" name="Freeform 1671"/>
          <p:cNvSpPr>
            <a:spLocks/>
          </p:cNvSpPr>
          <p:nvPr/>
        </p:nvSpPr>
        <p:spPr bwMode="auto">
          <a:xfrm>
            <a:off x="7694013" y="1631340"/>
            <a:ext cx="269823" cy="615299"/>
          </a:xfrm>
          <a:custGeom>
            <a:avLst/>
            <a:gdLst>
              <a:gd name="T0" fmla="*/ 131 w 268"/>
              <a:gd name="T1" fmla="*/ 80 h 611"/>
              <a:gd name="T2" fmla="*/ 169 w 268"/>
              <a:gd name="T3" fmla="*/ 90 h 611"/>
              <a:gd name="T4" fmla="*/ 246 w 268"/>
              <a:gd name="T5" fmla="*/ 0 h 611"/>
              <a:gd name="T6" fmla="*/ 268 w 268"/>
              <a:gd name="T7" fmla="*/ 3 h 611"/>
              <a:gd name="T8" fmla="*/ 252 w 268"/>
              <a:gd name="T9" fmla="*/ 42 h 611"/>
              <a:gd name="T10" fmla="*/ 252 w 268"/>
              <a:gd name="T11" fmla="*/ 106 h 611"/>
              <a:gd name="T12" fmla="*/ 204 w 268"/>
              <a:gd name="T13" fmla="*/ 141 h 611"/>
              <a:gd name="T14" fmla="*/ 185 w 268"/>
              <a:gd name="T15" fmla="*/ 202 h 611"/>
              <a:gd name="T16" fmla="*/ 240 w 268"/>
              <a:gd name="T17" fmla="*/ 218 h 611"/>
              <a:gd name="T18" fmla="*/ 246 w 268"/>
              <a:gd name="T19" fmla="*/ 282 h 611"/>
              <a:gd name="T20" fmla="*/ 217 w 268"/>
              <a:gd name="T21" fmla="*/ 323 h 611"/>
              <a:gd name="T22" fmla="*/ 224 w 268"/>
              <a:gd name="T23" fmla="*/ 387 h 611"/>
              <a:gd name="T24" fmla="*/ 153 w 268"/>
              <a:gd name="T25" fmla="*/ 387 h 611"/>
              <a:gd name="T26" fmla="*/ 96 w 268"/>
              <a:gd name="T27" fmla="*/ 509 h 611"/>
              <a:gd name="T28" fmla="*/ 108 w 268"/>
              <a:gd name="T29" fmla="*/ 547 h 611"/>
              <a:gd name="T30" fmla="*/ 45 w 268"/>
              <a:gd name="T31" fmla="*/ 573 h 611"/>
              <a:gd name="T32" fmla="*/ 16 w 268"/>
              <a:gd name="T33" fmla="*/ 611 h 611"/>
              <a:gd name="T34" fmla="*/ 0 w 268"/>
              <a:gd name="T35" fmla="*/ 528 h 611"/>
              <a:gd name="T36" fmla="*/ 41 w 268"/>
              <a:gd name="T37" fmla="*/ 518 h 611"/>
              <a:gd name="T38" fmla="*/ 51 w 268"/>
              <a:gd name="T39" fmla="*/ 458 h 611"/>
              <a:gd name="T40" fmla="*/ 32 w 268"/>
              <a:gd name="T41" fmla="*/ 458 h 611"/>
              <a:gd name="T42" fmla="*/ 0 w 268"/>
              <a:gd name="T43" fmla="*/ 374 h 611"/>
              <a:gd name="T44" fmla="*/ 45 w 268"/>
              <a:gd name="T45" fmla="*/ 320 h 611"/>
              <a:gd name="T46" fmla="*/ 38 w 268"/>
              <a:gd name="T47" fmla="*/ 278 h 611"/>
              <a:gd name="T48" fmla="*/ 131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1" y="80"/>
                </a:moveTo>
                <a:lnTo>
                  <a:pt x="169" y="90"/>
                </a:lnTo>
                <a:lnTo>
                  <a:pt x="246" y="0"/>
                </a:lnTo>
                <a:lnTo>
                  <a:pt x="268" y="3"/>
                </a:lnTo>
                <a:lnTo>
                  <a:pt x="252" y="42"/>
                </a:lnTo>
                <a:lnTo>
                  <a:pt x="252" y="106"/>
                </a:lnTo>
                <a:lnTo>
                  <a:pt x="204" y="141"/>
                </a:lnTo>
                <a:lnTo>
                  <a:pt x="185" y="202"/>
                </a:lnTo>
                <a:lnTo>
                  <a:pt x="240" y="218"/>
                </a:lnTo>
                <a:lnTo>
                  <a:pt x="246" y="282"/>
                </a:lnTo>
                <a:lnTo>
                  <a:pt x="217" y="323"/>
                </a:lnTo>
                <a:lnTo>
                  <a:pt x="224" y="387"/>
                </a:lnTo>
                <a:lnTo>
                  <a:pt x="153" y="387"/>
                </a:lnTo>
                <a:lnTo>
                  <a:pt x="96" y="509"/>
                </a:lnTo>
                <a:lnTo>
                  <a:pt x="108" y="547"/>
                </a:lnTo>
                <a:lnTo>
                  <a:pt x="45" y="573"/>
                </a:lnTo>
                <a:lnTo>
                  <a:pt x="16" y="611"/>
                </a:lnTo>
                <a:lnTo>
                  <a:pt x="0" y="528"/>
                </a:lnTo>
                <a:lnTo>
                  <a:pt x="41" y="518"/>
                </a:lnTo>
                <a:lnTo>
                  <a:pt x="51" y="458"/>
                </a:lnTo>
                <a:lnTo>
                  <a:pt x="32" y="458"/>
                </a:lnTo>
                <a:lnTo>
                  <a:pt x="0" y="374"/>
                </a:lnTo>
                <a:lnTo>
                  <a:pt x="45" y="320"/>
                </a:lnTo>
                <a:lnTo>
                  <a:pt x="38" y="278"/>
                </a:lnTo>
                <a:lnTo>
                  <a:pt x="131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3" name="Freeform 1670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4" name="Freeform 1669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5" name="Freeform 1668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6" name="Freeform 1667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7" name="Freeform 1666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8" name="Freeform 1665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9" name="Freeform 1664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0" name="Freeform 1663"/>
          <p:cNvSpPr>
            <a:spLocks/>
          </p:cNvSpPr>
          <p:nvPr/>
        </p:nvSpPr>
        <p:spPr bwMode="auto">
          <a:xfrm>
            <a:off x="7890707" y="1290909"/>
            <a:ext cx="30261" cy="65565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5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5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1" name="Freeform 166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2" name="Freeform 166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3" name="Freeform 166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4" name="Freeform 165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5" name="Freeform 165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6" name="Freeform 165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7" name="Freeform 165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8" name="Freeform 165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39" name="Freeform 165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0" name="Freeform 165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1" name="Freeform 165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2" name="Freeform 1651"/>
          <p:cNvSpPr>
            <a:spLocks/>
          </p:cNvSpPr>
          <p:nvPr/>
        </p:nvSpPr>
        <p:spPr bwMode="auto">
          <a:xfrm>
            <a:off x="5500117" y="3762193"/>
            <a:ext cx="237042" cy="373214"/>
          </a:xfrm>
          <a:custGeom>
            <a:avLst/>
            <a:gdLst>
              <a:gd name="T0" fmla="*/ 144 w 236"/>
              <a:gd name="T1" fmla="*/ 368 h 371"/>
              <a:gd name="T2" fmla="*/ 172 w 236"/>
              <a:gd name="T3" fmla="*/ 371 h 371"/>
              <a:gd name="T4" fmla="*/ 236 w 236"/>
              <a:gd name="T5" fmla="*/ 317 h 371"/>
              <a:gd name="T6" fmla="*/ 182 w 236"/>
              <a:gd name="T7" fmla="*/ 230 h 371"/>
              <a:gd name="T8" fmla="*/ 89 w 236"/>
              <a:gd name="T9" fmla="*/ 128 h 371"/>
              <a:gd name="T10" fmla="*/ 128 w 236"/>
              <a:gd name="T11" fmla="*/ 70 h 371"/>
              <a:gd name="T12" fmla="*/ 86 w 236"/>
              <a:gd name="T13" fmla="*/ 0 h 371"/>
              <a:gd name="T14" fmla="*/ 22 w 236"/>
              <a:gd name="T15" fmla="*/ 61 h 371"/>
              <a:gd name="T16" fmla="*/ 0 w 236"/>
              <a:gd name="T17" fmla="*/ 128 h 371"/>
              <a:gd name="T18" fmla="*/ 22 w 236"/>
              <a:gd name="T19" fmla="*/ 160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8"/>
                </a:moveTo>
                <a:lnTo>
                  <a:pt x="172" y="371"/>
                </a:lnTo>
                <a:lnTo>
                  <a:pt x="236" y="317"/>
                </a:lnTo>
                <a:lnTo>
                  <a:pt x="182" y="230"/>
                </a:lnTo>
                <a:lnTo>
                  <a:pt x="89" y="128"/>
                </a:lnTo>
                <a:lnTo>
                  <a:pt x="128" y="70"/>
                </a:lnTo>
                <a:lnTo>
                  <a:pt x="86" y="0"/>
                </a:lnTo>
                <a:lnTo>
                  <a:pt x="22" y="61"/>
                </a:lnTo>
                <a:lnTo>
                  <a:pt x="0" y="128"/>
                </a:lnTo>
                <a:lnTo>
                  <a:pt x="22" y="160"/>
                </a:lnTo>
                <a:lnTo>
                  <a:pt x="57" y="256"/>
                </a:lnTo>
                <a:lnTo>
                  <a:pt x="112" y="291"/>
                </a:lnTo>
                <a:lnTo>
                  <a:pt x="144" y="368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3" name="Freeform 1650"/>
          <p:cNvSpPr>
            <a:spLocks/>
          </p:cNvSpPr>
          <p:nvPr/>
        </p:nvSpPr>
        <p:spPr bwMode="auto">
          <a:xfrm>
            <a:off x="5500117" y="3762193"/>
            <a:ext cx="239562" cy="375735"/>
          </a:xfrm>
          <a:custGeom>
            <a:avLst/>
            <a:gdLst>
              <a:gd name="T0" fmla="*/ 144 w 236"/>
              <a:gd name="T1" fmla="*/ 366 h 371"/>
              <a:gd name="T2" fmla="*/ 171 w 236"/>
              <a:gd name="T3" fmla="*/ 371 h 371"/>
              <a:gd name="T4" fmla="*/ 236 w 236"/>
              <a:gd name="T5" fmla="*/ 316 h 371"/>
              <a:gd name="T6" fmla="*/ 181 w 236"/>
              <a:gd name="T7" fmla="*/ 229 h 371"/>
              <a:gd name="T8" fmla="*/ 89 w 236"/>
              <a:gd name="T9" fmla="*/ 127 h 371"/>
              <a:gd name="T10" fmla="*/ 127 w 236"/>
              <a:gd name="T11" fmla="*/ 70 h 371"/>
              <a:gd name="T12" fmla="*/ 87 w 236"/>
              <a:gd name="T13" fmla="*/ 0 h 371"/>
              <a:gd name="T14" fmla="*/ 22 w 236"/>
              <a:gd name="T15" fmla="*/ 62 h 371"/>
              <a:gd name="T16" fmla="*/ 0 w 236"/>
              <a:gd name="T17" fmla="*/ 127 h 371"/>
              <a:gd name="T18" fmla="*/ 22 w 236"/>
              <a:gd name="T19" fmla="*/ 159 h 371"/>
              <a:gd name="T20" fmla="*/ 57 w 236"/>
              <a:gd name="T21" fmla="*/ 256 h 371"/>
              <a:gd name="T22" fmla="*/ 112 w 236"/>
              <a:gd name="T23" fmla="*/ 291 h 371"/>
              <a:gd name="T24" fmla="*/ 144 w 236"/>
              <a:gd name="T25" fmla="*/ 36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6" h="371">
                <a:moveTo>
                  <a:pt x="144" y="366"/>
                </a:moveTo>
                <a:lnTo>
                  <a:pt x="171" y="371"/>
                </a:lnTo>
                <a:lnTo>
                  <a:pt x="236" y="316"/>
                </a:lnTo>
                <a:lnTo>
                  <a:pt x="181" y="229"/>
                </a:lnTo>
                <a:lnTo>
                  <a:pt x="89" y="127"/>
                </a:lnTo>
                <a:lnTo>
                  <a:pt x="127" y="70"/>
                </a:lnTo>
                <a:lnTo>
                  <a:pt x="87" y="0"/>
                </a:lnTo>
                <a:lnTo>
                  <a:pt x="22" y="62"/>
                </a:lnTo>
                <a:lnTo>
                  <a:pt x="0" y="127"/>
                </a:lnTo>
                <a:lnTo>
                  <a:pt x="22" y="159"/>
                </a:lnTo>
                <a:lnTo>
                  <a:pt x="57" y="256"/>
                </a:lnTo>
                <a:lnTo>
                  <a:pt x="112" y="291"/>
                </a:lnTo>
                <a:lnTo>
                  <a:pt x="144" y="36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4" name="Freeform 1649"/>
          <p:cNvSpPr>
            <a:spLocks/>
          </p:cNvSpPr>
          <p:nvPr/>
        </p:nvSpPr>
        <p:spPr bwMode="auto">
          <a:xfrm>
            <a:off x="3288570" y="2266813"/>
            <a:ext cx="292519" cy="209303"/>
          </a:xfrm>
          <a:custGeom>
            <a:avLst/>
            <a:gdLst>
              <a:gd name="T0" fmla="*/ 291 w 291"/>
              <a:gd name="T1" fmla="*/ 0 h 208"/>
              <a:gd name="T2" fmla="*/ 282 w 291"/>
              <a:gd name="T3" fmla="*/ 87 h 208"/>
              <a:gd name="T4" fmla="*/ 240 w 291"/>
              <a:gd name="T5" fmla="*/ 74 h 208"/>
              <a:gd name="T6" fmla="*/ 176 w 291"/>
              <a:gd name="T7" fmla="*/ 90 h 208"/>
              <a:gd name="T8" fmla="*/ 144 w 291"/>
              <a:gd name="T9" fmla="*/ 151 h 208"/>
              <a:gd name="T10" fmla="*/ 119 w 291"/>
              <a:gd name="T11" fmla="*/ 208 h 208"/>
              <a:gd name="T12" fmla="*/ 68 w 291"/>
              <a:gd name="T13" fmla="*/ 208 h 208"/>
              <a:gd name="T14" fmla="*/ 36 w 291"/>
              <a:gd name="T15" fmla="*/ 183 h 208"/>
              <a:gd name="T16" fmla="*/ 128 w 291"/>
              <a:gd name="T17" fmla="*/ 122 h 208"/>
              <a:gd name="T18" fmla="*/ 39 w 291"/>
              <a:gd name="T19" fmla="*/ 109 h 208"/>
              <a:gd name="T20" fmla="*/ 0 w 291"/>
              <a:gd name="T21" fmla="*/ 74 h 208"/>
              <a:gd name="T22" fmla="*/ 68 w 291"/>
              <a:gd name="T23" fmla="*/ 48 h 208"/>
              <a:gd name="T24" fmla="*/ 109 w 291"/>
              <a:gd name="T25" fmla="*/ 61 h 208"/>
              <a:gd name="T26" fmla="*/ 151 w 291"/>
              <a:gd name="T27" fmla="*/ 71 h 208"/>
              <a:gd name="T28" fmla="*/ 189 w 291"/>
              <a:gd name="T29" fmla="*/ 61 h 208"/>
              <a:gd name="T30" fmla="*/ 202 w 291"/>
              <a:gd name="T31" fmla="*/ 23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2" y="87"/>
                </a:lnTo>
                <a:lnTo>
                  <a:pt x="240" y="74"/>
                </a:lnTo>
                <a:lnTo>
                  <a:pt x="176" y="90"/>
                </a:lnTo>
                <a:lnTo>
                  <a:pt x="144" y="151"/>
                </a:lnTo>
                <a:lnTo>
                  <a:pt x="119" y="208"/>
                </a:lnTo>
                <a:lnTo>
                  <a:pt x="68" y="208"/>
                </a:lnTo>
                <a:lnTo>
                  <a:pt x="36" y="183"/>
                </a:lnTo>
                <a:lnTo>
                  <a:pt x="128" y="122"/>
                </a:lnTo>
                <a:lnTo>
                  <a:pt x="39" y="109"/>
                </a:lnTo>
                <a:lnTo>
                  <a:pt x="0" y="74"/>
                </a:lnTo>
                <a:lnTo>
                  <a:pt x="68" y="48"/>
                </a:lnTo>
                <a:lnTo>
                  <a:pt x="109" y="61"/>
                </a:lnTo>
                <a:lnTo>
                  <a:pt x="151" y="71"/>
                </a:lnTo>
                <a:lnTo>
                  <a:pt x="189" y="61"/>
                </a:lnTo>
                <a:lnTo>
                  <a:pt x="202" y="23"/>
                </a:lnTo>
                <a:lnTo>
                  <a:pt x="29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5" name="Freeform 1648"/>
          <p:cNvSpPr>
            <a:spLocks/>
          </p:cNvSpPr>
          <p:nvPr/>
        </p:nvSpPr>
        <p:spPr bwMode="auto">
          <a:xfrm>
            <a:off x="3288570" y="2266813"/>
            <a:ext cx="295042" cy="211824"/>
          </a:xfrm>
          <a:custGeom>
            <a:avLst/>
            <a:gdLst>
              <a:gd name="T0" fmla="*/ 291 w 291"/>
              <a:gd name="T1" fmla="*/ 0 h 208"/>
              <a:gd name="T2" fmla="*/ 281 w 291"/>
              <a:gd name="T3" fmla="*/ 87 h 208"/>
              <a:gd name="T4" fmla="*/ 239 w 291"/>
              <a:gd name="T5" fmla="*/ 74 h 208"/>
              <a:gd name="T6" fmla="*/ 177 w 291"/>
              <a:gd name="T7" fmla="*/ 89 h 208"/>
              <a:gd name="T8" fmla="*/ 144 w 291"/>
              <a:gd name="T9" fmla="*/ 151 h 208"/>
              <a:gd name="T10" fmla="*/ 119 w 291"/>
              <a:gd name="T11" fmla="*/ 208 h 208"/>
              <a:gd name="T12" fmla="*/ 70 w 291"/>
              <a:gd name="T13" fmla="*/ 208 h 208"/>
              <a:gd name="T14" fmla="*/ 37 w 291"/>
              <a:gd name="T15" fmla="*/ 183 h 208"/>
              <a:gd name="T16" fmla="*/ 129 w 291"/>
              <a:gd name="T17" fmla="*/ 121 h 208"/>
              <a:gd name="T18" fmla="*/ 40 w 291"/>
              <a:gd name="T19" fmla="*/ 109 h 208"/>
              <a:gd name="T20" fmla="*/ 0 w 291"/>
              <a:gd name="T21" fmla="*/ 74 h 208"/>
              <a:gd name="T22" fmla="*/ 70 w 291"/>
              <a:gd name="T23" fmla="*/ 50 h 208"/>
              <a:gd name="T24" fmla="*/ 109 w 291"/>
              <a:gd name="T25" fmla="*/ 62 h 208"/>
              <a:gd name="T26" fmla="*/ 152 w 291"/>
              <a:gd name="T27" fmla="*/ 72 h 208"/>
              <a:gd name="T28" fmla="*/ 189 w 291"/>
              <a:gd name="T29" fmla="*/ 62 h 208"/>
              <a:gd name="T30" fmla="*/ 201 w 291"/>
              <a:gd name="T31" fmla="*/ 25 h 208"/>
              <a:gd name="T32" fmla="*/ 291 w 291"/>
              <a:gd name="T33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1" h="208">
                <a:moveTo>
                  <a:pt x="291" y="0"/>
                </a:moveTo>
                <a:lnTo>
                  <a:pt x="281" y="87"/>
                </a:lnTo>
                <a:lnTo>
                  <a:pt x="239" y="74"/>
                </a:lnTo>
                <a:lnTo>
                  <a:pt x="177" y="89"/>
                </a:lnTo>
                <a:lnTo>
                  <a:pt x="144" y="151"/>
                </a:lnTo>
                <a:lnTo>
                  <a:pt x="119" y="208"/>
                </a:lnTo>
                <a:lnTo>
                  <a:pt x="70" y="208"/>
                </a:lnTo>
                <a:lnTo>
                  <a:pt x="37" y="183"/>
                </a:lnTo>
                <a:lnTo>
                  <a:pt x="129" y="121"/>
                </a:lnTo>
                <a:lnTo>
                  <a:pt x="40" y="109"/>
                </a:lnTo>
                <a:lnTo>
                  <a:pt x="0" y="74"/>
                </a:lnTo>
                <a:lnTo>
                  <a:pt x="70" y="50"/>
                </a:lnTo>
                <a:lnTo>
                  <a:pt x="109" y="62"/>
                </a:lnTo>
                <a:lnTo>
                  <a:pt x="152" y="72"/>
                </a:lnTo>
                <a:lnTo>
                  <a:pt x="189" y="62"/>
                </a:lnTo>
                <a:lnTo>
                  <a:pt x="201" y="25"/>
                </a:lnTo>
                <a:lnTo>
                  <a:pt x="29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6" name="Freeform 1647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6 w 284"/>
              <a:gd name="T1" fmla="*/ 83 h 281"/>
              <a:gd name="T2" fmla="*/ 19 w 284"/>
              <a:gd name="T3" fmla="*/ 83 h 281"/>
              <a:gd name="T4" fmla="*/ 73 w 284"/>
              <a:gd name="T5" fmla="*/ 86 h 281"/>
              <a:gd name="T6" fmla="*/ 121 w 284"/>
              <a:gd name="T7" fmla="*/ 153 h 281"/>
              <a:gd name="T8" fmla="*/ 195 w 284"/>
              <a:gd name="T9" fmla="*/ 214 h 281"/>
              <a:gd name="T10" fmla="*/ 207 w 284"/>
              <a:gd name="T11" fmla="*/ 281 h 281"/>
              <a:gd name="T12" fmla="*/ 230 w 284"/>
              <a:gd name="T13" fmla="*/ 265 h 281"/>
              <a:gd name="T14" fmla="*/ 243 w 284"/>
              <a:gd name="T15" fmla="*/ 230 h 281"/>
              <a:gd name="T16" fmla="*/ 255 w 284"/>
              <a:gd name="T17" fmla="*/ 227 h 281"/>
              <a:gd name="T18" fmla="*/ 275 w 284"/>
              <a:gd name="T19" fmla="*/ 237 h 281"/>
              <a:gd name="T20" fmla="*/ 284 w 284"/>
              <a:gd name="T21" fmla="*/ 227 h 281"/>
              <a:gd name="T22" fmla="*/ 249 w 284"/>
              <a:gd name="T23" fmla="*/ 185 h 281"/>
              <a:gd name="T24" fmla="*/ 188 w 284"/>
              <a:gd name="T25" fmla="*/ 141 h 281"/>
              <a:gd name="T26" fmla="*/ 159 w 284"/>
              <a:gd name="T27" fmla="*/ 99 h 281"/>
              <a:gd name="T28" fmla="*/ 195 w 284"/>
              <a:gd name="T29" fmla="*/ 67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5 w 284"/>
              <a:gd name="T37" fmla="*/ 67 h 281"/>
              <a:gd name="T38" fmla="*/ 191 w 284"/>
              <a:gd name="T39" fmla="*/ 35 h 281"/>
              <a:gd name="T40" fmla="*/ 211 w 284"/>
              <a:gd name="T41" fmla="*/ 32 h 281"/>
              <a:gd name="T42" fmla="*/ 191 w 284"/>
              <a:gd name="T43" fmla="*/ 35 h 281"/>
              <a:gd name="T44" fmla="*/ 134 w 284"/>
              <a:gd name="T45" fmla="*/ 3 h 281"/>
              <a:gd name="T46" fmla="*/ 89 w 284"/>
              <a:gd name="T47" fmla="*/ 0 h 281"/>
              <a:gd name="T48" fmla="*/ 25 w 284"/>
              <a:gd name="T49" fmla="*/ 19 h 281"/>
              <a:gd name="T50" fmla="*/ 25 w 284"/>
              <a:gd name="T51" fmla="*/ 16 h 281"/>
              <a:gd name="T52" fmla="*/ 25 w 284"/>
              <a:gd name="T53" fmla="*/ 19 h 281"/>
              <a:gd name="T54" fmla="*/ 0 w 284"/>
              <a:gd name="T55" fmla="*/ 64 h 281"/>
              <a:gd name="T56" fmla="*/ 16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6" y="83"/>
                </a:moveTo>
                <a:lnTo>
                  <a:pt x="19" y="83"/>
                </a:lnTo>
                <a:lnTo>
                  <a:pt x="73" y="86"/>
                </a:lnTo>
                <a:lnTo>
                  <a:pt x="121" y="153"/>
                </a:lnTo>
                <a:lnTo>
                  <a:pt x="195" y="214"/>
                </a:lnTo>
                <a:lnTo>
                  <a:pt x="207" y="281"/>
                </a:lnTo>
                <a:lnTo>
                  <a:pt x="230" y="265"/>
                </a:lnTo>
                <a:lnTo>
                  <a:pt x="243" y="230"/>
                </a:lnTo>
                <a:lnTo>
                  <a:pt x="255" y="227"/>
                </a:lnTo>
                <a:lnTo>
                  <a:pt x="275" y="237"/>
                </a:lnTo>
                <a:lnTo>
                  <a:pt x="284" y="227"/>
                </a:lnTo>
                <a:lnTo>
                  <a:pt x="249" y="185"/>
                </a:lnTo>
                <a:lnTo>
                  <a:pt x="188" y="141"/>
                </a:lnTo>
                <a:lnTo>
                  <a:pt x="159" y="99"/>
                </a:lnTo>
                <a:lnTo>
                  <a:pt x="195" y="67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5" y="67"/>
                </a:lnTo>
                <a:lnTo>
                  <a:pt x="191" y="35"/>
                </a:lnTo>
                <a:lnTo>
                  <a:pt x="211" y="32"/>
                </a:lnTo>
                <a:lnTo>
                  <a:pt x="191" y="35"/>
                </a:lnTo>
                <a:lnTo>
                  <a:pt x="134" y="3"/>
                </a:lnTo>
                <a:lnTo>
                  <a:pt x="89" y="0"/>
                </a:lnTo>
                <a:lnTo>
                  <a:pt x="25" y="19"/>
                </a:lnTo>
                <a:lnTo>
                  <a:pt x="25" y="16"/>
                </a:lnTo>
                <a:lnTo>
                  <a:pt x="25" y="19"/>
                </a:lnTo>
                <a:lnTo>
                  <a:pt x="0" y="64"/>
                </a:lnTo>
                <a:lnTo>
                  <a:pt x="16" y="8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7" name="Freeform 1646"/>
          <p:cNvSpPr>
            <a:spLocks/>
          </p:cNvSpPr>
          <p:nvPr/>
        </p:nvSpPr>
        <p:spPr bwMode="auto">
          <a:xfrm>
            <a:off x="4509081" y="4067321"/>
            <a:ext cx="287476" cy="282432"/>
          </a:xfrm>
          <a:custGeom>
            <a:avLst/>
            <a:gdLst>
              <a:gd name="T0" fmla="*/ 17 w 284"/>
              <a:gd name="T1" fmla="*/ 83 h 281"/>
              <a:gd name="T2" fmla="*/ 20 w 284"/>
              <a:gd name="T3" fmla="*/ 83 h 281"/>
              <a:gd name="T4" fmla="*/ 75 w 284"/>
              <a:gd name="T5" fmla="*/ 85 h 281"/>
              <a:gd name="T6" fmla="*/ 122 w 284"/>
              <a:gd name="T7" fmla="*/ 153 h 281"/>
              <a:gd name="T8" fmla="*/ 194 w 284"/>
              <a:gd name="T9" fmla="*/ 213 h 281"/>
              <a:gd name="T10" fmla="*/ 207 w 284"/>
              <a:gd name="T11" fmla="*/ 281 h 281"/>
              <a:gd name="T12" fmla="*/ 229 w 284"/>
              <a:gd name="T13" fmla="*/ 266 h 281"/>
              <a:gd name="T14" fmla="*/ 244 w 284"/>
              <a:gd name="T15" fmla="*/ 231 h 281"/>
              <a:gd name="T16" fmla="*/ 254 w 284"/>
              <a:gd name="T17" fmla="*/ 226 h 281"/>
              <a:gd name="T18" fmla="*/ 274 w 284"/>
              <a:gd name="T19" fmla="*/ 236 h 281"/>
              <a:gd name="T20" fmla="*/ 284 w 284"/>
              <a:gd name="T21" fmla="*/ 226 h 281"/>
              <a:gd name="T22" fmla="*/ 249 w 284"/>
              <a:gd name="T23" fmla="*/ 186 h 281"/>
              <a:gd name="T24" fmla="*/ 189 w 284"/>
              <a:gd name="T25" fmla="*/ 141 h 281"/>
              <a:gd name="T26" fmla="*/ 159 w 284"/>
              <a:gd name="T27" fmla="*/ 98 h 281"/>
              <a:gd name="T28" fmla="*/ 194 w 284"/>
              <a:gd name="T29" fmla="*/ 65 h 281"/>
              <a:gd name="T30" fmla="*/ 204 w 284"/>
              <a:gd name="T31" fmla="*/ 73 h 281"/>
              <a:gd name="T32" fmla="*/ 204 w 284"/>
              <a:gd name="T33" fmla="*/ 70 h 281"/>
              <a:gd name="T34" fmla="*/ 204 w 284"/>
              <a:gd name="T35" fmla="*/ 73 h 281"/>
              <a:gd name="T36" fmla="*/ 194 w 284"/>
              <a:gd name="T37" fmla="*/ 65 h 281"/>
              <a:gd name="T38" fmla="*/ 192 w 284"/>
              <a:gd name="T39" fmla="*/ 35 h 281"/>
              <a:gd name="T40" fmla="*/ 212 w 284"/>
              <a:gd name="T41" fmla="*/ 30 h 281"/>
              <a:gd name="T42" fmla="*/ 192 w 284"/>
              <a:gd name="T43" fmla="*/ 35 h 281"/>
              <a:gd name="T44" fmla="*/ 135 w 284"/>
              <a:gd name="T45" fmla="*/ 3 h 281"/>
              <a:gd name="T46" fmla="*/ 90 w 284"/>
              <a:gd name="T47" fmla="*/ 0 h 281"/>
              <a:gd name="T48" fmla="*/ 25 w 284"/>
              <a:gd name="T49" fmla="*/ 18 h 281"/>
              <a:gd name="T50" fmla="*/ 25 w 284"/>
              <a:gd name="T51" fmla="*/ 15 h 281"/>
              <a:gd name="T52" fmla="*/ 25 w 284"/>
              <a:gd name="T53" fmla="*/ 18 h 281"/>
              <a:gd name="T54" fmla="*/ 0 w 284"/>
              <a:gd name="T55" fmla="*/ 63 h 281"/>
              <a:gd name="T56" fmla="*/ 17 w 284"/>
              <a:gd name="T57" fmla="*/ 8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281">
                <a:moveTo>
                  <a:pt x="17" y="83"/>
                </a:moveTo>
                <a:lnTo>
                  <a:pt x="20" y="83"/>
                </a:lnTo>
                <a:lnTo>
                  <a:pt x="75" y="85"/>
                </a:lnTo>
                <a:lnTo>
                  <a:pt x="122" y="153"/>
                </a:lnTo>
                <a:lnTo>
                  <a:pt x="194" y="213"/>
                </a:lnTo>
                <a:lnTo>
                  <a:pt x="207" y="281"/>
                </a:lnTo>
                <a:lnTo>
                  <a:pt x="229" y="266"/>
                </a:lnTo>
                <a:lnTo>
                  <a:pt x="244" y="231"/>
                </a:lnTo>
                <a:lnTo>
                  <a:pt x="254" y="226"/>
                </a:lnTo>
                <a:lnTo>
                  <a:pt x="274" y="236"/>
                </a:lnTo>
                <a:lnTo>
                  <a:pt x="284" y="226"/>
                </a:lnTo>
                <a:lnTo>
                  <a:pt x="249" y="186"/>
                </a:lnTo>
                <a:lnTo>
                  <a:pt x="189" y="141"/>
                </a:lnTo>
                <a:lnTo>
                  <a:pt x="159" y="98"/>
                </a:lnTo>
                <a:lnTo>
                  <a:pt x="194" y="65"/>
                </a:lnTo>
                <a:lnTo>
                  <a:pt x="204" y="73"/>
                </a:lnTo>
                <a:lnTo>
                  <a:pt x="204" y="70"/>
                </a:lnTo>
                <a:lnTo>
                  <a:pt x="204" y="73"/>
                </a:lnTo>
                <a:lnTo>
                  <a:pt x="194" y="65"/>
                </a:lnTo>
                <a:lnTo>
                  <a:pt x="192" y="35"/>
                </a:lnTo>
                <a:lnTo>
                  <a:pt x="212" y="30"/>
                </a:lnTo>
                <a:lnTo>
                  <a:pt x="192" y="35"/>
                </a:lnTo>
                <a:lnTo>
                  <a:pt x="135" y="3"/>
                </a:lnTo>
                <a:lnTo>
                  <a:pt x="90" y="0"/>
                </a:lnTo>
                <a:lnTo>
                  <a:pt x="25" y="18"/>
                </a:lnTo>
                <a:lnTo>
                  <a:pt x="25" y="15"/>
                </a:lnTo>
                <a:lnTo>
                  <a:pt x="25" y="18"/>
                </a:lnTo>
                <a:lnTo>
                  <a:pt x="0" y="63"/>
                </a:lnTo>
                <a:lnTo>
                  <a:pt x="17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8" name="Freeform 1645"/>
          <p:cNvSpPr>
            <a:spLocks/>
          </p:cNvSpPr>
          <p:nvPr/>
        </p:nvSpPr>
        <p:spPr bwMode="auto">
          <a:xfrm>
            <a:off x="4715862" y="4132885"/>
            <a:ext cx="35304" cy="5043"/>
          </a:xfrm>
          <a:custGeom>
            <a:avLst/>
            <a:gdLst>
              <a:gd name="T0" fmla="*/ 0 w 35"/>
              <a:gd name="T1" fmla="*/ 3 h 3"/>
              <a:gd name="T2" fmla="*/ 15 w 35"/>
              <a:gd name="T3" fmla="*/ 3 h 3"/>
              <a:gd name="T4" fmla="*/ 25 w 35"/>
              <a:gd name="T5" fmla="*/ 3 h 3"/>
              <a:gd name="T6" fmla="*/ 30 w 35"/>
              <a:gd name="T7" fmla="*/ 0 h 3"/>
              <a:gd name="T8" fmla="*/ 35 w 35"/>
              <a:gd name="T9" fmla="*/ 0 h 3"/>
              <a:gd name="T10" fmla="*/ 25 w 35"/>
              <a:gd name="T11" fmla="*/ 3 h 3"/>
              <a:gd name="T12" fmla="*/ 15 w 35"/>
              <a:gd name="T13" fmla="*/ 3 h 3"/>
              <a:gd name="T14" fmla="*/ 0 w 35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3">
                <a:moveTo>
                  <a:pt x="0" y="3"/>
                </a:moveTo>
                <a:lnTo>
                  <a:pt x="15" y="3"/>
                </a:lnTo>
                <a:lnTo>
                  <a:pt x="25" y="3"/>
                </a:lnTo>
                <a:lnTo>
                  <a:pt x="30" y="0"/>
                </a:lnTo>
                <a:lnTo>
                  <a:pt x="35" y="0"/>
                </a:lnTo>
                <a:lnTo>
                  <a:pt x="25" y="3"/>
                </a:lnTo>
                <a:lnTo>
                  <a:pt x="15" y="3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49" name="Freeform 1644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3 h 212"/>
              <a:gd name="T4" fmla="*/ 224 w 317"/>
              <a:gd name="T5" fmla="*/ 0 h 212"/>
              <a:gd name="T6" fmla="*/ 93 w 317"/>
              <a:gd name="T7" fmla="*/ 64 h 212"/>
              <a:gd name="T8" fmla="*/ 96 w 317"/>
              <a:gd name="T9" fmla="*/ 90 h 212"/>
              <a:gd name="T10" fmla="*/ 0 w 317"/>
              <a:gd name="T11" fmla="*/ 170 h 212"/>
              <a:gd name="T12" fmla="*/ 0 w 317"/>
              <a:gd name="T13" fmla="*/ 176 h 212"/>
              <a:gd name="T14" fmla="*/ 61 w 317"/>
              <a:gd name="T15" fmla="*/ 212 h 212"/>
              <a:gd name="T16" fmla="*/ 67 w 317"/>
              <a:gd name="T17" fmla="*/ 189 h 212"/>
              <a:gd name="T18" fmla="*/ 243 w 317"/>
              <a:gd name="T19" fmla="*/ 141 h 212"/>
              <a:gd name="T20" fmla="*/ 256 w 317"/>
              <a:gd name="T21" fmla="*/ 106 h 212"/>
              <a:gd name="T22" fmla="*/ 317 w 317"/>
              <a:gd name="T23" fmla="*/ 71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3"/>
                </a:lnTo>
                <a:lnTo>
                  <a:pt x="224" y="0"/>
                </a:lnTo>
                <a:lnTo>
                  <a:pt x="93" y="64"/>
                </a:lnTo>
                <a:lnTo>
                  <a:pt x="96" y="90"/>
                </a:lnTo>
                <a:lnTo>
                  <a:pt x="0" y="170"/>
                </a:lnTo>
                <a:lnTo>
                  <a:pt x="0" y="176"/>
                </a:lnTo>
                <a:lnTo>
                  <a:pt x="61" y="212"/>
                </a:lnTo>
                <a:lnTo>
                  <a:pt x="67" y="189"/>
                </a:lnTo>
                <a:lnTo>
                  <a:pt x="243" y="141"/>
                </a:lnTo>
                <a:lnTo>
                  <a:pt x="256" y="106"/>
                </a:lnTo>
                <a:lnTo>
                  <a:pt x="317" y="71"/>
                </a:lnTo>
                <a:lnTo>
                  <a:pt x="317" y="1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0" name="Freeform 1643"/>
          <p:cNvSpPr>
            <a:spLocks/>
          </p:cNvSpPr>
          <p:nvPr/>
        </p:nvSpPr>
        <p:spPr bwMode="auto">
          <a:xfrm>
            <a:off x="3951782" y="4349753"/>
            <a:ext cx="320257" cy="214347"/>
          </a:xfrm>
          <a:custGeom>
            <a:avLst/>
            <a:gdLst>
              <a:gd name="T0" fmla="*/ 317 w 317"/>
              <a:gd name="T1" fmla="*/ 10 h 212"/>
              <a:gd name="T2" fmla="*/ 310 w 317"/>
              <a:gd name="T3" fmla="*/ 12 h 212"/>
              <a:gd name="T4" fmla="*/ 222 w 317"/>
              <a:gd name="T5" fmla="*/ 0 h 212"/>
              <a:gd name="T6" fmla="*/ 92 w 317"/>
              <a:gd name="T7" fmla="*/ 65 h 212"/>
              <a:gd name="T8" fmla="*/ 95 w 317"/>
              <a:gd name="T9" fmla="*/ 90 h 212"/>
              <a:gd name="T10" fmla="*/ 0 w 317"/>
              <a:gd name="T11" fmla="*/ 170 h 212"/>
              <a:gd name="T12" fmla="*/ 0 w 317"/>
              <a:gd name="T13" fmla="*/ 175 h 212"/>
              <a:gd name="T14" fmla="*/ 60 w 317"/>
              <a:gd name="T15" fmla="*/ 212 h 212"/>
              <a:gd name="T16" fmla="*/ 67 w 317"/>
              <a:gd name="T17" fmla="*/ 190 h 212"/>
              <a:gd name="T18" fmla="*/ 242 w 317"/>
              <a:gd name="T19" fmla="*/ 140 h 212"/>
              <a:gd name="T20" fmla="*/ 255 w 317"/>
              <a:gd name="T21" fmla="*/ 105 h 212"/>
              <a:gd name="T22" fmla="*/ 317 w 317"/>
              <a:gd name="T23" fmla="*/ 70 h 212"/>
              <a:gd name="T24" fmla="*/ 317 w 317"/>
              <a:gd name="T25" fmla="*/ 1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212">
                <a:moveTo>
                  <a:pt x="317" y="10"/>
                </a:moveTo>
                <a:lnTo>
                  <a:pt x="310" y="12"/>
                </a:lnTo>
                <a:lnTo>
                  <a:pt x="222" y="0"/>
                </a:lnTo>
                <a:lnTo>
                  <a:pt x="92" y="65"/>
                </a:lnTo>
                <a:lnTo>
                  <a:pt x="95" y="90"/>
                </a:lnTo>
                <a:lnTo>
                  <a:pt x="0" y="170"/>
                </a:lnTo>
                <a:lnTo>
                  <a:pt x="0" y="175"/>
                </a:lnTo>
                <a:lnTo>
                  <a:pt x="60" y="212"/>
                </a:lnTo>
                <a:lnTo>
                  <a:pt x="67" y="190"/>
                </a:lnTo>
                <a:lnTo>
                  <a:pt x="242" y="140"/>
                </a:lnTo>
                <a:lnTo>
                  <a:pt x="255" y="105"/>
                </a:lnTo>
                <a:lnTo>
                  <a:pt x="317" y="70"/>
                </a:lnTo>
                <a:lnTo>
                  <a:pt x="317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1" name="Freeform 1642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5 w 144"/>
              <a:gd name="T5" fmla="*/ 93 h 240"/>
              <a:gd name="T6" fmla="*/ 122 w 144"/>
              <a:gd name="T7" fmla="*/ 141 h 240"/>
              <a:gd name="T8" fmla="*/ 39 w 144"/>
              <a:gd name="T9" fmla="*/ 195 h 240"/>
              <a:gd name="T10" fmla="*/ 0 w 144"/>
              <a:gd name="T11" fmla="*/ 240 h 240"/>
              <a:gd name="T12" fmla="*/ 0 w 144"/>
              <a:gd name="T13" fmla="*/ 173 h 240"/>
              <a:gd name="T14" fmla="*/ 58 w 144"/>
              <a:gd name="T15" fmla="*/ 141 h 240"/>
              <a:gd name="T16" fmla="*/ 90 w 144"/>
              <a:gd name="T17" fmla="*/ 64 h 240"/>
              <a:gd name="T18" fmla="*/ 109 w 144"/>
              <a:gd name="T19" fmla="*/ 54 h 240"/>
              <a:gd name="T20" fmla="*/ 109 w 144"/>
              <a:gd name="T21" fmla="*/ 51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2 h 240"/>
              <a:gd name="T28" fmla="*/ 109 w 144"/>
              <a:gd name="T29" fmla="*/ 16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5" y="93"/>
                </a:lnTo>
                <a:lnTo>
                  <a:pt x="122" y="141"/>
                </a:lnTo>
                <a:lnTo>
                  <a:pt x="39" y="195"/>
                </a:lnTo>
                <a:lnTo>
                  <a:pt x="0" y="240"/>
                </a:lnTo>
                <a:lnTo>
                  <a:pt x="0" y="173"/>
                </a:lnTo>
                <a:lnTo>
                  <a:pt x="58" y="141"/>
                </a:lnTo>
                <a:lnTo>
                  <a:pt x="90" y="64"/>
                </a:lnTo>
                <a:lnTo>
                  <a:pt x="109" y="54"/>
                </a:lnTo>
                <a:lnTo>
                  <a:pt x="109" y="51"/>
                </a:lnTo>
                <a:lnTo>
                  <a:pt x="109" y="45"/>
                </a:lnTo>
                <a:lnTo>
                  <a:pt x="109" y="35"/>
                </a:lnTo>
                <a:lnTo>
                  <a:pt x="109" y="22"/>
                </a:lnTo>
                <a:lnTo>
                  <a:pt x="109" y="16"/>
                </a:lnTo>
                <a:lnTo>
                  <a:pt x="109" y="10"/>
                </a:lnTo>
                <a:lnTo>
                  <a:pt x="10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2" name="Freeform 1641"/>
          <p:cNvSpPr>
            <a:spLocks/>
          </p:cNvSpPr>
          <p:nvPr/>
        </p:nvSpPr>
        <p:spPr bwMode="auto">
          <a:xfrm>
            <a:off x="2557271" y="2196205"/>
            <a:ext cx="146260" cy="242085"/>
          </a:xfrm>
          <a:custGeom>
            <a:avLst/>
            <a:gdLst>
              <a:gd name="T0" fmla="*/ 109 w 144"/>
              <a:gd name="T1" fmla="*/ 0 h 240"/>
              <a:gd name="T2" fmla="*/ 144 w 144"/>
              <a:gd name="T3" fmla="*/ 35 h 240"/>
              <a:gd name="T4" fmla="*/ 124 w 144"/>
              <a:gd name="T5" fmla="*/ 95 h 240"/>
              <a:gd name="T6" fmla="*/ 122 w 144"/>
              <a:gd name="T7" fmla="*/ 143 h 240"/>
              <a:gd name="T8" fmla="*/ 40 w 144"/>
              <a:gd name="T9" fmla="*/ 195 h 240"/>
              <a:gd name="T10" fmla="*/ 0 w 144"/>
              <a:gd name="T11" fmla="*/ 240 h 240"/>
              <a:gd name="T12" fmla="*/ 0 w 144"/>
              <a:gd name="T13" fmla="*/ 175 h 240"/>
              <a:gd name="T14" fmla="*/ 57 w 144"/>
              <a:gd name="T15" fmla="*/ 143 h 240"/>
              <a:gd name="T16" fmla="*/ 89 w 144"/>
              <a:gd name="T17" fmla="*/ 65 h 240"/>
              <a:gd name="T18" fmla="*/ 109 w 144"/>
              <a:gd name="T19" fmla="*/ 55 h 240"/>
              <a:gd name="T20" fmla="*/ 109 w 144"/>
              <a:gd name="T21" fmla="*/ 53 h 240"/>
              <a:gd name="T22" fmla="*/ 109 w 144"/>
              <a:gd name="T23" fmla="*/ 45 h 240"/>
              <a:gd name="T24" fmla="*/ 109 w 144"/>
              <a:gd name="T25" fmla="*/ 35 h 240"/>
              <a:gd name="T26" fmla="*/ 109 w 144"/>
              <a:gd name="T27" fmla="*/ 23 h 240"/>
              <a:gd name="T28" fmla="*/ 109 w 144"/>
              <a:gd name="T29" fmla="*/ 18 h 240"/>
              <a:gd name="T30" fmla="*/ 109 w 144"/>
              <a:gd name="T31" fmla="*/ 10 h 240"/>
              <a:gd name="T32" fmla="*/ 109 w 144"/>
              <a:gd name="T3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240">
                <a:moveTo>
                  <a:pt x="109" y="0"/>
                </a:moveTo>
                <a:lnTo>
                  <a:pt x="144" y="35"/>
                </a:lnTo>
                <a:lnTo>
                  <a:pt x="124" y="95"/>
                </a:lnTo>
                <a:lnTo>
                  <a:pt x="122" y="143"/>
                </a:lnTo>
                <a:lnTo>
                  <a:pt x="40" y="195"/>
                </a:lnTo>
                <a:lnTo>
                  <a:pt x="0" y="240"/>
                </a:lnTo>
                <a:lnTo>
                  <a:pt x="0" y="175"/>
                </a:lnTo>
                <a:lnTo>
                  <a:pt x="57" y="143"/>
                </a:lnTo>
                <a:lnTo>
                  <a:pt x="89" y="65"/>
                </a:lnTo>
                <a:lnTo>
                  <a:pt x="109" y="55"/>
                </a:lnTo>
                <a:lnTo>
                  <a:pt x="109" y="53"/>
                </a:lnTo>
                <a:lnTo>
                  <a:pt x="109" y="45"/>
                </a:lnTo>
                <a:lnTo>
                  <a:pt x="109" y="35"/>
                </a:lnTo>
                <a:lnTo>
                  <a:pt x="109" y="23"/>
                </a:lnTo>
                <a:lnTo>
                  <a:pt x="109" y="18"/>
                </a:lnTo>
                <a:lnTo>
                  <a:pt x="109" y="10"/>
                </a:lnTo>
                <a:lnTo>
                  <a:pt x="10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3" name="Freeform 1640"/>
          <p:cNvSpPr>
            <a:spLocks/>
          </p:cNvSpPr>
          <p:nvPr/>
        </p:nvSpPr>
        <p:spPr bwMode="auto">
          <a:xfrm>
            <a:off x="2456402" y="2355074"/>
            <a:ext cx="50434" cy="37825"/>
          </a:xfrm>
          <a:custGeom>
            <a:avLst/>
            <a:gdLst>
              <a:gd name="T0" fmla="*/ 0 w 48"/>
              <a:gd name="T1" fmla="*/ 0 h 38"/>
              <a:gd name="T2" fmla="*/ 48 w 48"/>
              <a:gd name="T3" fmla="*/ 0 h 38"/>
              <a:gd name="T4" fmla="*/ 34 w 48"/>
              <a:gd name="T5" fmla="*/ 23 h 38"/>
              <a:gd name="T6" fmla="*/ 10 w 48"/>
              <a:gd name="T7" fmla="*/ 38 h 38"/>
              <a:gd name="T8" fmla="*/ 0 w 4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8">
                <a:moveTo>
                  <a:pt x="0" y="0"/>
                </a:moveTo>
                <a:lnTo>
                  <a:pt x="48" y="0"/>
                </a:lnTo>
                <a:lnTo>
                  <a:pt x="34" y="23"/>
                </a:lnTo>
                <a:lnTo>
                  <a:pt x="10" y="3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4" name="Freeform 1639"/>
          <p:cNvSpPr>
            <a:spLocks/>
          </p:cNvSpPr>
          <p:nvPr/>
        </p:nvSpPr>
        <p:spPr bwMode="auto">
          <a:xfrm>
            <a:off x="2436229" y="2438290"/>
            <a:ext cx="98348" cy="189130"/>
          </a:xfrm>
          <a:custGeom>
            <a:avLst/>
            <a:gdLst>
              <a:gd name="T0" fmla="*/ 38 w 99"/>
              <a:gd name="T1" fmla="*/ 0 h 186"/>
              <a:gd name="T2" fmla="*/ 66 w 99"/>
              <a:gd name="T3" fmla="*/ 27 h 186"/>
              <a:gd name="T4" fmla="*/ 99 w 99"/>
              <a:gd name="T5" fmla="*/ 32 h 186"/>
              <a:gd name="T6" fmla="*/ 86 w 99"/>
              <a:gd name="T7" fmla="*/ 124 h 186"/>
              <a:gd name="T8" fmla="*/ 51 w 99"/>
              <a:gd name="T9" fmla="*/ 146 h 186"/>
              <a:gd name="T10" fmla="*/ 41 w 99"/>
              <a:gd name="T11" fmla="*/ 186 h 186"/>
              <a:gd name="T12" fmla="*/ 10 w 99"/>
              <a:gd name="T13" fmla="*/ 176 h 186"/>
              <a:gd name="T14" fmla="*/ 10 w 99"/>
              <a:gd name="T15" fmla="*/ 119 h 186"/>
              <a:gd name="T16" fmla="*/ 0 w 99"/>
              <a:gd name="T17" fmla="*/ 84 h 186"/>
              <a:gd name="T18" fmla="*/ 0 w 99"/>
              <a:gd name="T19" fmla="*/ 77 h 186"/>
              <a:gd name="T20" fmla="*/ 3 w 99"/>
              <a:gd name="T21" fmla="*/ 69 h 186"/>
              <a:gd name="T22" fmla="*/ 10 w 99"/>
              <a:gd name="T23" fmla="*/ 55 h 186"/>
              <a:gd name="T24" fmla="*/ 18 w 99"/>
              <a:gd name="T25" fmla="*/ 40 h 186"/>
              <a:gd name="T26" fmla="*/ 20 w 99"/>
              <a:gd name="T27" fmla="*/ 27 h 186"/>
              <a:gd name="T28" fmla="*/ 30 w 99"/>
              <a:gd name="T29" fmla="*/ 15 h 186"/>
              <a:gd name="T30" fmla="*/ 36 w 99"/>
              <a:gd name="T31" fmla="*/ 5 h 186"/>
              <a:gd name="T32" fmla="*/ 38 w 99"/>
              <a:gd name="T3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" h="186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6" y="124"/>
                </a:lnTo>
                <a:lnTo>
                  <a:pt x="51" y="146"/>
                </a:lnTo>
                <a:lnTo>
                  <a:pt x="41" y="186"/>
                </a:lnTo>
                <a:lnTo>
                  <a:pt x="10" y="176"/>
                </a:lnTo>
                <a:lnTo>
                  <a:pt x="10" y="119"/>
                </a:lnTo>
                <a:lnTo>
                  <a:pt x="0" y="84"/>
                </a:lnTo>
                <a:lnTo>
                  <a:pt x="0" y="77"/>
                </a:lnTo>
                <a:lnTo>
                  <a:pt x="3" y="69"/>
                </a:lnTo>
                <a:lnTo>
                  <a:pt x="10" y="55"/>
                </a:lnTo>
                <a:lnTo>
                  <a:pt x="18" y="40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5" name="Freeform 1638"/>
          <p:cNvSpPr>
            <a:spLocks/>
          </p:cNvSpPr>
          <p:nvPr/>
        </p:nvSpPr>
        <p:spPr bwMode="auto">
          <a:xfrm>
            <a:off x="2405968" y="2652637"/>
            <a:ext cx="45391" cy="55478"/>
          </a:xfrm>
          <a:custGeom>
            <a:avLst/>
            <a:gdLst>
              <a:gd name="T0" fmla="*/ 0 w 45"/>
              <a:gd name="T1" fmla="*/ 0 h 55"/>
              <a:gd name="T2" fmla="*/ 45 w 45"/>
              <a:gd name="T3" fmla="*/ 10 h 55"/>
              <a:gd name="T4" fmla="*/ 30 w 45"/>
              <a:gd name="T5" fmla="*/ 55 h 55"/>
              <a:gd name="T6" fmla="*/ 5 w 45"/>
              <a:gd name="T7" fmla="*/ 55 h 55"/>
              <a:gd name="T8" fmla="*/ 0 w 4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">
                <a:moveTo>
                  <a:pt x="0" y="0"/>
                </a:moveTo>
                <a:lnTo>
                  <a:pt x="45" y="10"/>
                </a:lnTo>
                <a:lnTo>
                  <a:pt x="30" y="55"/>
                </a:lnTo>
                <a:lnTo>
                  <a:pt x="5" y="5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6" name="Freeform 1637"/>
          <p:cNvSpPr>
            <a:spLocks/>
          </p:cNvSpPr>
          <p:nvPr/>
        </p:nvSpPr>
        <p:spPr bwMode="auto">
          <a:xfrm>
            <a:off x="2405968" y="2740897"/>
            <a:ext cx="30261" cy="32783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3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3" y="32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7" name="Freeform 1636"/>
          <p:cNvSpPr>
            <a:spLocks/>
          </p:cNvSpPr>
          <p:nvPr/>
        </p:nvSpPr>
        <p:spPr bwMode="auto">
          <a:xfrm>
            <a:off x="2405968" y="2740897"/>
            <a:ext cx="30261" cy="30261"/>
          </a:xfrm>
          <a:custGeom>
            <a:avLst/>
            <a:gdLst>
              <a:gd name="T0" fmla="*/ 0 w 29"/>
              <a:gd name="T1" fmla="*/ 0 h 32"/>
              <a:gd name="T2" fmla="*/ 29 w 29"/>
              <a:gd name="T3" fmla="*/ 0 h 32"/>
              <a:gd name="T4" fmla="*/ 12 w 29"/>
              <a:gd name="T5" fmla="*/ 32 h 32"/>
              <a:gd name="T6" fmla="*/ 0 w 29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32">
                <a:moveTo>
                  <a:pt x="0" y="0"/>
                </a:moveTo>
                <a:lnTo>
                  <a:pt x="29" y="0"/>
                </a:lnTo>
                <a:lnTo>
                  <a:pt x="12" y="3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8" name="Freeform 1635"/>
          <p:cNvSpPr>
            <a:spLocks/>
          </p:cNvSpPr>
          <p:nvPr/>
        </p:nvSpPr>
        <p:spPr bwMode="auto">
          <a:xfrm>
            <a:off x="2375707" y="2771157"/>
            <a:ext cx="25217" cy="25217"/>
          </a:xfrm>
          <a:custGeom>
            <a:avLst/>
            <a:gdLst>
              <a:gd name="T0" fmla="*/ 14 w 23"/>
              <a:gd name="T1" fmla="*/ 0 h 25"/>
              <a:gd name="T2" fmla="*/ 0 w 23"/>
              <a:gd name="T3" fmla="*/ 25 h 25"/>
              <a:gd name="T4" fmla="*/ 23 w 23"/>
              <a:gd name="T5" fmla="*/ 25 h 25"/>
              <a:gd name="T6" fmla="*/ 14 w 2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25">
                <a:moveTo>
                  <a:pt x="14" y="0"/>
                </a:moveTo>
                <a:lnTo>
                  <a:pt x="0" y="25"/>
                </a:lnTo>
                <a:lnTo>
                  <a:pt x="23" y="25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59" name="Freeform 1634"/>
          <p:cNvSpPr>
            <a:spLocks/>
          </p:cNvSpPr>
          <p:nvPr/>
        </p:nvSpPr>
        <p:spPr bwMode="auto">
          <a:xfrm>
            <a:off x="2325273" y="2791331"/>
            <a:ext cx="30261" cy="22696"/>
          </a:xfrm>
          <a:custGeom>
            <a:avLst/>
            <a:gdLst>
              <a:gd name="T0" fmla="*/ 0 w 29"/>
              <a:gd name="T1" fmla="*/ 0 h 22"/>
              <a:gd name="T2" fmla="*/ 29 w 29"/>
              <a:gd name="T3" fmla="*/ 0 h 22"/>
              <a:gd name="T4" fmla="*/ 10 w 29"/>
              <a:gd name="T5" fmla="*/ 22 h 22"/>
              <a:gd name="T6" fmla="*/ 0 w 29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2">
                <a:moveTo>
                  <a:pt x="0" y="0"/>
                </a:moveTo>
                <a:lnTo>
                  <a:pt x="29" y="0"/>
                </a:lnTo>
                <a:lnTo>
                  <a:pt x="10" y="2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0" name="Freeform 1633"/>
          <p:cNvSpPr>
            <a:spLocks/>
          </p:cNvSpPr>
          <p:nvPr/>
        </p:nvSpPr>
        <p:spPr bwMode="auto">
          <a:xfrm>
            <a:off x="2264752" y="2791331"/>
            <a:ext cx="32783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" name="Freeform 1632"/>
          <p:cNvSpPr>
            <a:spLocks/>
          </p:cNvSpPr>
          <p:nvPr/>
        </p:nvSpPr>
        <p:spPr bwMode="auto">
          <a:xfrm>
            <a:off x="2264752" y="2791331"/>
            <a:ext cx="30261" cy="20174"/>
          </a:xfrm>
          <a:custGeom>
            <a:avLst/>
            <a:gdLst>
              <a:gd name="T0" fmla="*/ 0 w 32"/>
              <a:gd name="T1" fmla="*/ 0 h 19"/>
              <a:gd name="T2" fmla="*/ 32 w 32"/>
              <a:gd name="T3" fmla="*/ 0 h 19"/>
              <a:gd name="T4" fmla="*/ 13 w 32"/>
              <a:gd name="T5" fmla="*/ 19 h 19"/>
              <a:gd name="T6" fmla="*/ 0 w 32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9">
                <a:moveTo>
                  <a:pt x="0" y="0"/>
                </a:moveTo>
                <a:lnTo>
                  <a:pt x="32" y="0"/>
                </a:lnTo>
                <a:lnTo>
                  <a:pt x="13" y="1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" name="Freeform 1631"/>
          <p:cNvSpPr>
            <a:spLocks/>
          </p:cNvSpPr>
          <p:nvPr/>
        </p:nvSpPr>
        <p:spPr bwMode="auto">
          <a:xfrm>
            <a:off x="2221883" y="2776201"/>
            <a:ext cx="25217" cy="20174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3 h 19"/>
              <a:gd name="T4" fmla="*/ 9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3"/>
                </a:lnTo>
                <a:lnTo>
                  <a:pt x="9" y="19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" name="Freeform 1630"/>
          <p:cNvSpPr>
            <a:spLocks/>
          </p:cNvSpPr>
          <p:nvPr/>
        </p:nvSpPr>
        <p:spPr bwMode="auto">
          <a:xfrm>
            <a:off x="2221883" y="2776201"/>
            <a:ext cx="25217" cy="17653"/>
          </a:xfrm>
          <a:custGeom>
            <a:avLst/>
            <a:gdLst>
              <a:gd name="T0" fmla="*/ 0 w 25"/>
              <a:gd name="T1" fmla="*/ 0 h 19"/>
              <a:gd name="T2" fmla="*/ 25 w 25"/>
              <a:gd name="T3" fmla="*/ 14 h 19"/>
              <a:gd name="T4" fmla="*/ 10 w 25"/>
              <a:gd name="T5" fmla="*/ 19 h 19"/>
              <a:gd name="T6" fmla="*/ 0 w 25"/>
              <a:gd name="T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9">
                <a:moveTo>
                  <a:pt x="0" y="0"/>
                </a:moveTo>
                <a:lnTo>
                  <a:pt x="25" y="14"/>
                </a:lnTo>
                <a:lnTo>
                  <a:pt x="10" y="1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" name="Freeform 1629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7 h 480"/>
              <a:gd name="T2" fmla="*/ 29 w 710"/>
              <a:gd name="T3" fmla="*/ 422 h 480"/>
              <a:gd name="T4" fmla="*/ 83 w 710"/>
              <a:gd name="T5" fmla="*/ 291 h 480"/>
              <a:gd name="T6" fmla="*/ 141 w 710"/>
              <a:gd name="T7" fmla="*/ 237 h 480"/>
              <a:gd name="T8" fmla="*/ 208 w 710"/>
              <a:gd name="T9" fmla="*/ 230 h 480"/>
              <a:gd name="T10" fmla="*/ 227 w 710"/>
              <a:gd name="T11" fmla="*/ 205 h 480"/>
              <a:gd name="T12" fmla="*/ 275 w 710"/>
              <a:gd name="T13" fmla="*/ 205 h 480"/>
              <a:gd name="T14" fmla="*/ 278 w 710"/>
              <a:gd name="T15" fmla="*/ 166 h 480"/>
              <a:gd name="T16" fmla="*/ 390 w 710"/>
              <a:gd name="T17" fmla="*/ 115 h 480"/>
              <a:gd name="T18" fmla="*/ 390 w 710"/>
              <a:gd name="T19" fmla="*/ 38 h 480"/>
              <a:gd name="T20" fmla="*/ 496 w 710"/>
              <a:gd name="T21" fmla="*/ 0 h 480"/>
              <a:gd name="T22" fmla="*/ 512 w 710"/>
              <a:gd name="T23" fmla="*/ 32 h 480"/>
              <a:gd name="T24" fmla="*/ 602 w 710"/>
              <a:gd name="T25" fmla="*/ 38 h 480"/>
              <a:gd name="T26" fmla="*/ 621 w 710"/>
              <a:gd name="T27" fmla="*/ 67 h 480"/>
              <a:gd name="T28" fmla="*/ 669 w 710"/>
              <a:gd name="T29" fmla="*/ 61 h 480"/>
              <a:gd name="T30" fmla="*/ 694 w 710"/>
              <a:gd name="T31" fmla="*/ 115 h 480"/>
              <a:gd name="T32" fmla="*/ 662 w 710"/>
              <a:gd name="T33" fmla="*/ 144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4 w 710"/>
              <a:gd name="T45" fmla="*/ 406 h 480"/>
              <a:gd name="T46" fmla="*/ 499 w 710"/>
              <a:gd name="T47" fmla="*/ 368 h 480"/>
              <a:gd name="T48" fmla="*/ 490 w 710"/>
              <a:gd name="T49" fmla="*/ 438 h 480"/>
              <a:gd name="T50" fmla="*/ 381 w 710"/>
              <a:gd name="T51" fmla="*/ 477 h 480"/>
              <a:gd name="T52" fmla="*/ 323 w 710"/>
              <a:gd name="T53" fmla="*/ 448 h 480"/>
              <a:gd name="T54" fmla="*/ 259 w 710"/>
              <a:gd name="T55" fmla="*/ 464 h 480"/>
              <a:gd name="T56" fmla="*/ 195 w 710"/>
              <a:gd name="T57" fmla="*/ 425 h 480"/>
              <a:gd name="T58" fmla="*/ 173 w 710"/>
              <a:gd name="T59" fmla="*/ 445 h 480"/>
              <a:gd name="T60" fmla="*/ 96 w 710"/>
              <a:gd name="T61" fmla="*/ 438 h 480"/>
              <a:gd name="T62" fmla="*/ 80 w 710"/>
              <a:gd name="T63" fmla="*/ 480 h 480"/>
              <a:gd name="T64" fmla="*/ 13 w 710"/>
              <a:gd name="T65" fmla="*/ 477 h 480"/>
              <a:gd name="T66" fmla="*/ 0 w 710"/>
              <a:gd name="T67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7"/>
                </a:moveTo>
                <a:lnTo>
                  <a:pt x="29" y="422"/>
                </a:lnTo>
                <a:lnTo>
                  <a:pt x="83" y="291"/>
                </a:lnTo>
                <a:lnTo>
                  <a:pt x="141" y="237"/>
                </a:lnTo>
                <a:lnTo>
                  <a:pt x="208" y="230"/>
                </a:lnTo>
                <a:lnTo>
                  <a:pt x="227" y="205"/>
                </a:lnTo>
                <a:lnTo>
                  <a:pt x="275" y="205"/>
                </a:lnTo>
                <a:lnTo>
                  <a:pt x="278" y="166"/>
                </a:lnTo>
                <a:lnTo>
                  <a:pt x="390" y="115"/>
                </a:lnTo>
                <a:lnTo>
                  <a:pt x="390" y="38"/>
                </a:lnTo>
                <a:lnTo>
                  <a:pt x="496" y="0"/>
                </a:lnTo>
                <a:lnTo>
                  <a:pt x="512" y="32"/>
                </a:lnTo>
                <a:lnTo>
                  <a:pt x="602" y="38"/>
                </a:lnTo>
                <a:lnTo>
                  <a:pt x="621" y="67"/>
                </a:lnTo>
                <a:lnTo>
                  <a:pt x="669" y="61"/>
                </a:lnTo>
                <a:lnTo>
                  <a:pt x="694" y="115"/>
                </a:lnTo>
                <a:lnTo>
                  <a:pt x="662" y="144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4" y="406"/>
                </a:lnTo>
                <a:lnTo>
                  <a:pt x="499" y="368"/>
                </a:lnTo>
                <a:lnTo>
                  <a:pt x="490" y="438"/>
                </a:lnTo>
                <a:lnTo>
                  <a:pt x="381" y="477"/>
                </a:lnTo>
                <a:lnTo>
                  <a:pt x="323" y="448"/>
                </a:lnTo>
                <a:lnTo>
                  <a:pt x="259" y="464"/>
                </a:lnTo>
                <a:lnTo>
                  <a:pt x="195" y="425"/>
                </a:lnTo>
                <a:lnTo>
                  <a:pt x="173" y="445"/>
                </a:lnTo>
                <a:lnTo>
                  <a:pt x="96" y="438"/>
                </a:lnTo>
                <a:lnTo>
                  <a:pt x="80" y="480"/>
                </a:lnTo>
                <a:lnTo>
                  <a:pt x="13" y="477"/>
                </a:lnTo>
                <a:lnTo>
                  <a:pt x="0" y="45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" name="Freeform 1628"/>
          <p:cNvSpPr>
            <a:spLocks/>
          </p:cNvSpPr>
          <p:nvPr/>
        </p:nvSpPr>
        <p:spPr bwMode="auto">
          <a:xfrm>
            <a:off x="3903869" y="2710636"/>
            <a:ext cx="716168" cy="484170"/>
          </a:xfrm>
          <a:custGeom>
            <a:avLst/>
            <a:gdLst>
              <a:gd name="T0" fmla="*/ 0 w 710"/>
              <a:gd name="T1" fmla="*/ 458 h 480"/>
              <a:gd name="T2" fmla="*/ 28 w 710"/>
              <a:gd name="T3" fmla="*/ 423 h 480"/>
              <a:gd name="T4" fmla="*/ 83 w 710"/>
              <a:gd name="T5" fmla="*/ 290 h 480"/>
              <a:gd name="T6" fmla="*/ 140 w 710"/>
              <a:gd name="T7" fmla="*/ 238 h 480"/>
              <a:gd name="T8" fmla="*/ 208 w 710"/>
              <a:gd name="T9" fmla="*/ 230 h 480"/>
              <a:gd name="T10" fmla="*/ 225 w 710"/>
              <a:gd name="T11" fmla="*/ 205 h 480"/>
              <a:gd name="T12" fmla="*/ 275 w 710"/>
              <a:gd name="T13" fmla="*/ 205 h 480"/>
              <a:gd name="T14" fmla="*/ 278 w 710"/>
              <a:gd name="T15" fmla="*/ 165 h 480"/>
              <a:gd name="T16" fmla="*/ 390 w 710"/>
              <a:gd name="T17" fmla="*/ 115 h 480"/>
              <a:gd name="T18" fmla="*/ 390 w 710"/>
              <a:gd name="T19" fmla="*/ 38 h 480"/>
              <a:gd name="T20" fmla="*/ 495 w 710"/>
              <a:gd name="T21" fmla="*/ 0 h 480"/>
              <a:gd name="T22" fmla="*/ 510 w 710"/>
              <a:gd name="T23" fmla="*/ 33 h 480"/>
              <a:gd name="T24" fmla="*/ 600 w 710"/>
              <a:gd name="T25" fmla="*/ 38 h 480"/>
              <a:gd name="T26" fmla="*/ 620 w 710"/>
              <a:gd name="T27" fmla="*/ 68 h 480"/>
              <a:gd name="T28" fmla="*/ 668 w 710"/>
              <a:gd name="T29" fmla="*/ 60 h 480"/>
              <a:gd name="T30" fmla="*/ 693 w 710"/>
              <a:gd name="T31" fmla="*/ 115 h 480"/>
              <a:gd name="T32" fmla="*/ 660 w 710"/>
              <a:gd name="T33" fmla="*/ 145 h 480"/>
              <a:gd name="T34" fmla="*/ 675 w 710"/>
              <a:gd name="T35" fmla="*/ 185 h 480"/>
              <a:gd name="T36" fmla="*/ 710 w 710"/>
              <a:gd name="T37" fmla="*/ 205 h 480"/>
              <a:gd name="T38" fmla="*/ 618 w 710"/>
              <a:gd name="T39" fmla="*/ 320 h 480"/>
              <a:gd name="T40" fmla="*/ 570 w 710"/>
              <a:gd name="T41" fmla="*/ 320 h 480"/>
              <a:gd name="T42" fmla="*/ 570 w 710"/>
              <a:gd name="T43" fmla="*/ 358 h 480"/>
              <a:gd name="T44" fmla="*/ 533 w 710"/>
              <a:gd name="T45" fmla="*/ 405 h 480"/>
              <a:gd name="T46" fmla="*/ 498 w 710"/>
              <a:gd name="T47" fmla="*/ 368 h 480"/>
              <a:gd name="T48" fmla="*/ 490 w 710"/>
              <a:gd name="T49" fmla="*/ 438 h 480"/>
              <a:gd name="T50" fmla="*/ 380 w 710"/>
              <a:gd name="T51" fmla="*/ 478 h 480"/>
              <a:gd name="T52" fmla="*/ 323 w 710"/>
              <a:gd name="T53" fmla="*/ 448 h 480"/>
              <a:gd name="T54" fmla="*/ 258 w 710"/>
              <a:gd name="T55" fmla="*/ 465 h 480"/>
              <a:gd name="T56" fmla="*/ 195 w 710"/>
              <a:gd name="T57" fmla="*/ 425 h 480"/>
              <a:gd name="T58" fmla="*/ 173 w 710"/>
              <a:gd name="T59" fmla="*/ 445 h 480"/>
              <a:gd name="T60" fmla="*/ 95 w 710"/>
              <a:gd name="T61" fmla="*/ 438 h 480"/>
              <a:gd name="T62" fmla="*/ 80 w 710"/>
              <a:gd name="T63" fmla="*/ 480 h 480"/>
              <a:gd name="T64" fmla="*/ 13 w 710"/>
              <a:gd name="T65" fmla="*/ 478 h 480"/>
              <a:gd name="T66" fmla="*/ 0 w 710"/>
              <a:gd name="T67" fmla="*/ 45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10" h="480">
                <a:moveTo>
                  <a:pt x="0" y="458"/>
                </a:moveTo>
                <a:lnTo>
                  <a:pt x="28" y="423"/>
                </a:lnTo>
                <a:lnTo>
                  <a:pt x="83" y="290"/>
                </a:lnTo>
                <a:lnTo>
                  <a:pt x="140" y="238"/>
                </a:lnTo>
                <a:lnTo>
                  <a:pt x="208" y="230"/>
                </a:lnTo>
                <a:lnTo>
                  <a:pt x="225" y="205"/>
                </a:lnTo>
                <a:lnTo>
                  <a:pt x="275" y="205"/>
                </a:lnTo>
                <a:lnTo>
                  <a:pt x="278" y="165"/>
                </a:lnTo>
                <a:lnTo>
                  <a:pt x="390" y="115"/>
                </a:lnTo>
                <a:lnTo>
                  <a:pt x="390" y="38"/>
                </a:lnTo>
                <a:lnTo>
                  <a:pt x="495" y="0"/>
                </a:lnTo>
                <a:lnTo>
                  <a:pt x="510" y="33"/>
                </a:lnTo>
                <a:lnTo>
                  <a:pt x="600" y="38"/>
                </a:lnTo>
                <a:lnTo>
                  <a:pt x="620" y="68"/>
                </a:lnTo>
                <a:lnTo>
                  <a:pt x="668" y="60"/>
                </a:lnTo>
                <a:lnTo>
                  <a:pt x="693" y="115"/>
                </a:lnTo>
                <a:lnTo>
                  <a:pt x="660" y="145"/>
                </a:lnTo>
                <a:lnTo>
                  <a:pt x="675" y="185"/>
                </a:lnTo>
                <a:lnTo>
                  <a:pt x="710" y="205"/>
                </a:lnTo>
                <a:lnTo>
                  <a:pt x="618" y="320"/>
                </a:lnTo>
                <a:lnTo>
                  <a:pt x="570" y="320"/>
                </a:lnTo>
                <a:lnTo>
                  <a:pt x="570" y="358"/>
                </a:lnTo>
                <a:lnTo>
                  <a:pt x="533" y="405"/>
                </a:lnTo>
                <a:lnTo>
                  <a:pt x="498" y="368"/>
                </a:lnTo>
                <a:lnTo>
                  <a:pt x="490" y="438"/>
                </a:lnTo>
                <a:lnTo>
                  <a:pt x="380" y="478"/>
                </a:lnTo>
                <a:lnTo>
                  <a:pt x="323" y="448"/>
                </a:lnTo>
                <a:lnTo>
                  <a:pt x="258" y="465"/>
                </a:lnTo>
                <a:lnTo>
                  <a:pt x="195" y="425"/>
                </a:lnTo>
                <a:lnTo>
                  <a:pt x="173" y="445"/>
                </a:lnTo>
                <a:lnTo>
                  <a:pt x="95" y="438"/>
                </a:lnTo>
                <a:lnTo>
                  <a:pt x="80" y="480"/>
                </a:lnTo>
                <a:lnTo>
                  <a:pt x="13" y="478"/>
                </a:lnTo>
                <a:lnTo>
                  <a:pt x="0" y="4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" name="Freeform 1627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2 h 125"/>
              <a:gd name="T2" fmla="*/ 150 w 160"/>
              <a:gd name="T3" fmla="*/ 26 h 125"/>
              <a:gd name="T4" fmla="*/ 160 w 160"/>
              <a:gd name="T5" fmla="*/ 70 h 125"/>
              <a:gd name="T6" fmla="*/ 150 w 160"/>
              <a:gd name="T7" fmla="*/ 109 h 125"/>
              <a:gd name="T8" fmla="*/ 64 w 160"/>
              <a:gd name="T9" fmla="*/ 125 h 125"/>
              <a:gd name="T10" fmla="*/ 12 w 160"/>
              <a:gd name="T11" fmla="*/ 102 h 125"/>
              <a:gd name="T12" fmla="*/ 0 w 160"/>
              <a:gd name="T13" fmla="*/ 70 h 125"/>
              <a:gd name="T14" fmla="*/ 44 w 160"/>
              <a:gd name="T15" fmla="*/ 48 h 125"/>
              <a:gd name="T16" fmla="*/ 38 w 160"/>
              <a:gd name="T17" fmla="*/ 6 h 125"/>
              <a:gd name="T18" fmla="*/ 60 w 160"/>
              <a:gd name="T19" fmla="*/ 0 h 125"/>
              <a:gd name="T20" fmla="*/ 83 w 160"/>
              <a:gd name="T21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2"/>
                </a:moveTo>
                <a:lnTo>
                  <a:pt x="150" y="26"/>
                </a:lnTo>
                <a:lnTo>
                  <a:pt x="160" y="70"/>
                </a:lnTo>
                <a:lnTo>
                  <a:pt x="150" y="109"/>
                </a:lnTo>
                <a:lnTo>
                  <a:pt x="64" y="125"/>
                </a:lnTo>
                <a:lnTo>
                  <a:pt x="12" y="102"/>
                </a:lnTo>
                <a:lnTo>
                  <a:pt x="0" y="70"/>
                </a:lnTo>
                <a:lnTo>
                  <a:pt x="44" y="48"/>
                </a:lnTo>
                <a:lnTo>
                  <a:pt x="38" y="6"/>
                </a:lnTo>
                <a:lnTo>
                  <a:pt x="60" y="0"/>
                </a:lnTo>
                <a:lnTo>
                  <a:pt x="83" y="3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" name="Freeform 1626"/>
          <p:cNvSpPr>
            <a:spLocks/>
          </p:cNvSpPr>
          <p:nvPr/>
        </p:nvSpPr>
        <p:spPr bwMode="auto">
          <a:xfrm>
            <a:off x="4236736" y="3278023"/>
            <a:ext cx="161390" cy="126086"/>
          </a:xfrm>
          <a:custGeom>
            <a:avLst/>
            <a:gdLst>
              <a:gd name="T0" fmla="*/ 83 w 160"/>
              <a:gd name="T1" fmla="*/ 33 h 125"/>
              <a:gd name="T2" fmla="*/ 150 w 160"/>
              <a:gd name="T3" fmla="*/ 28 h 125"/>
              <a:gd name="T4" fmla="*/ 160 w 160"/>
              <a:gd name="T5" fmla="*/ 70 h 125"/>
              <a:gd name="T6" fmla="*/ 150 w 160"/>
              <a:gd name="T7" fmla="*/ 110 h 125"/>
              <a:gd name="T8" fmla="*/ 63 w 160"/>
              <a:gd name="T9" fmla="*/ 125 h 125"/>
              <a:gd name="T10" fmla="*/ 10 w 160"/>
              <a:gd name="T11" fmla="*/ 103 h 125"/>
              <a:gd name="T12" fmla="*/ 0 w 160"/>
              <a:gd name="T13" fmla="*/ 70 h 125"/>
              <a:gd name="T14" fmla="*/ 43 w 160"/>
              <a:gd name="T15" fmla="*/ 48 h 125"/>
              <a:gd name="T16" fmla="*/ 38 w 160"/>
              <a:gd name="T17" fmla="*/ 8 h 125"/>
              <a:gd name="T18" fmla="*/ 60 w 160"/>
              <a:gd name="T19" fmla="*/ 0 h 125"/>
              <a:gd name="T20" fmla="*/ 83 w 160"/>
              <a:gd name="T21" fmla="*/ 3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125">
                <a:moveTo>
                  <a:pt x="83" y="33"/>
                </a:moveTo>
                <a:lnTo>
                  <a:pt x="150" y="28"/>
                </a:lnTo>
                <a:lnTo>
                  <a:pt x="160" y="70"/>
                </a:lnTo>
                <a:lnTo>
                  <a:pt x="150" y="110"/>
                </a:lnTo>
                <a:lnTo>
                  <a:pt x="63" y="125"/>
                </a:lnTo>
                <a:lnTo>
                  <a:pt x="10" y="103"/>
                </a:lnTo>
                <a:lnTo>
                  <a:pt x="0" y="70"/>
                </a:lnTo>
                <a:lnTo>
                  <a:pt x="43" y="48"/>
                </a:lnTo>
                <a:lnTo>
                  <a:pt x="38" y="8"/>
                </a:lnTo>
                <a:lnTo>
                  <a:pt x="60" y="0"/>
                </a:lnTo>
                <a:lnTo>
                  <a:pt x="83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" name="Freeform 1625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38 w 89"/>
              <a:gd name="T1" fmla="*/ 0 h 240"/>
              <a:gd name="T2" fmla="*/ 0 w 89"/>
              <a:gd name="T3" fmla="*/ 90 h 240"/>
              <a:gd name="T4" fmla="*/ 6 w 89"/>
              <a:gd name="T5" fmla="*/ 186 h 240"/>
              <a:gd name="T6" fmla="*/ 70 w 89"/>
              <a:gd name="T7" fmla="*/ 240 h 240"/>
              <a:gd name="T8" fmla="*/ 89 w 89"/>
              <a:gd name="T9" fmla="*/ 224 h 240"/>
              <a:gd name="T10" fmla="*/ 54 w 89"/>
              <a:gd name="T11" fmla="*/ 167 h 240"/>
              <a:gd name="T12" fmla="*/ 38 w 89"/>
              <a:gd name="T13" fmla="*/ 106 h 240"/>
              <a:gd name="T14" fmla="*/ 54 w 89"/>
              <a:gd name="T15" fmla="*/ 29 h 240"/>
              <a:gd name="T16" fmla="*/ 38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38" y="0"/>
                </a:moveTo>
                <a:lnTo>
                  <a:pt x="0" y="90"/>
                </a:lnTo>
                <a:lnTo>
                  <a:pt x="6" y="186"/>
                </a:lnTo>
                <a:lnTo>
                  <a:pt x="70" y="240"/>
                </a:lnTo>
                <a:lnTo>
                  <a:pt x="89" y="224"/>
                </a:lnTo>
                <a:lnTo>
                  <a:pt x="54" y="167"/>
                </a:lnTo>
                <a:lnTo>
                  <a:pt x="38" y="106"/>
                </a:lnTo>
                <a:lnTo>
                  <a:pt x="54" y="29"/>
                </a:lnTo>
                <a:lnTo>
                  <a:pt x="3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" name="Freeform 1624"/>
          <p:cNvSpPr>
            <a:spLocks/>
          </p:cNvSpPr>
          <p:nvPr/>
        </p:nvSpPr>
        <p:spPr bwMode="auto">
          <a:xfrm>
            <a:off x="5028555" y="2912373"/>
            <a:ext cx="90782" cy="242085"/>
          </a:xfrm>
          <a:custGeom>
            <a:avLst/>
            <a:gdLst>
              <a:gd name="T0" fmla="*/ 40 w 89"/>
              <a:gd name="T1" fmla="*/ 0 h 240"/>
              <a:gd name="T2" fmla="*/ 0 w 89"/>
              <a:gd name="T3" fmla="*/ 90 h 240"/>
              <a:gd name="T4" fmla="*/ 7 w 89"/>
              <a:gd name="T5" fmla="*/ 188 h 240"/>
              <a:gd name="T6" fmla="*/ 69 w 89"/>
              <a:gd name="T7" fmla="*/ 240 h 240"/>
              <a:gd name="T8" fmla="*/ 89 w 89"/>
              <a:gd name="T9" fmla="*/ 225 h 240"/>
              <a:gd name="T10" fmla="*/ 54 w 89"/>
              <a:gd name="T11" fmla="*/ 168 h 240"/>
              <a:gd name="T12" fmla="*/ 40 w 89"/>
              <a:gd name="T13" fmla="*/ 108 h 240"/>
              <a:gd name="T14" fmla="*/ 54 w 89"/>
              <a:gd name="T15" fmla="*/ 30 h 240"/>
              <a:gd name="T16" fmla="*/ 40 w 89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240">
                <a:moveTo>
                  <a:pt x="40" y="0"/>
                </a:moveTo>
                <a:lnTo>
                  <a:pt x="0" y="90"/>
                </a:lnTo>
                <a:lnTo>
                  <a:pt x="7" y="188"/>
                </a:lnTo>
                <a:lnTo>
                  <a:pt x="69" y="240"/>
                </a:lnTo>
                <a:lnTo>
                  <a:pt x="89" y="225"/>
                </a:lnTo>
                <a:lnTo>
                  <a:pt x="54" y="168"/>
                </a:lnTo>
                <a:lnTo>
                  <a:pt x="40" y="108"/>
                </a:lnTo>
                <a:lnTo>
                  <a:pt x="54" y="30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" name="Freeform 1623"/>
          <p:cNvSpPr>
            <a:spLocks/>
          </p:cNvSpPr>
          <p:nvPr/>
        </p:nvSpPr>
        <p:spPr bwMode="auto">
          <a:xfrm>
            <a:off x="4211519" y="3701672"/>
            <a:ext cx="90782" cy="103390"/>
          </a:xfrm>
          <a:custGeom>
            <a:avLst/>
            <a:gdLst>
              <a:gd name="T0" fmla="*/ 78 w 90"/>
              <a:gd name="T1" fmla="*/ 0 h 103"/>
              <a:gd name="T2" fmla="*/ 90 w 90"/>
              <a:gd name="T3" fmla="*/ 45 h 103"/>
              <a:gd name="T4" fmla="*/ 78 w 90"/>
              <a:gd name="T5" fmla="*/ 70 h 103"/>
              <a:gd name="T6" fmla="*/ 55 w 90"/>
              <a:gd name="T7" fmla="*/ 103 h 103"/>
              <a:gd name="T8" fmla="*/ 5 w 90"/>
              <a:gd name="T9" fmla="*/ 103 h 103"/>
              <a:gd name="T10" fmla="*/ 0 w 90"/>
              <a:gd name="T11" fmla="*/ 48 h 103"/>
              <a:gd name="T12" fmla="*/ 28 w 90"/>
              <a:gd name="T13" fmla="*/ 13 h 103"/>
              <a:gd name="T14" fmla="*/ 78 w 90"/>
              <a:gd name="T1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03">
                <a:moveTo>
                  <a:pt x="78" y="0"/>
                </a:moveTo>
                <a:lnTo>
                  <a:pt x="90" y="45"/>
                </a:lnTo>
                <a:lnTo>
                  <a:pt x="78" y="70"/>
                </a:lnTo>
                <a:lnTo>
                  <a:pt x="55" y="103"/>
                </a:lnTo>
                <a:lnTo>
                  <a:pt x="5" y="103"/>
                </a:lnTo>
                <a:lnTo>
                  <a:pt x="0" y="48"/>
                </a:lnTo>
                <a:lnTo>
                  <a:pt x="28" y="13"/>
                </a:lnTo>
                <a:lnTo>
                  <a:pt x="7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" name="Freeform 1622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1 h 512"/>
              <a:gd name="T4" fmla="*/ 6 w 198"/>
              <a:gd name="T5" fmla="*/ 182 h 512"/>
              <a:gd name="T6" fmla="*/ 9 w 198"/>
              <a:gd name="T7" fmla="*/ 269 h 512"/>
              <a:gd name="T8" fmla="*/ 0 w 198"/>
              <a:gd name="T9" fmla="*/ 416 h 512"/>
              <a:gd name="T10" fmla="*/ 41 w 198"/>
              <a:gd name="T11" fmla="*/ 467 h 512"/>
              <a:gd name="T12" fmla="*/ 57 w 198"/>
              <a:gd name="T13" fmla="*/ 506 h 512"/>
              <a:gd name="T14" fmla="*/ 96 w 198"/>
              <a:gd name="T15" fmla="*/ 512 h 512"/>
              <a:gd name="T16" fmla="*/ 137 w 198"/>
              <a:gd name="T17" fmla="*/ 374 h 512"/>
              <a:gd name="T18" fmla="*/ 153 w 198"/>
              <a:gd name="T19" fmla="*/ 122 h 512"/>
              <a:gd name="T20" fmla="*/ 198 w 198"/>
              <a:gd name="T21" fmla="*/ 106 h 512"/>
              <a:gd name="T22" fmla="*/ 131 w 198"/>
              <a:gd name="T23" fmla="*/ 3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1"/>
                </a:lnTo>
                <a:lnTo>
                  <a:pt x="6" y="182"/>
                </a:lnTo>
                <a:lnTo>
                  <a:pt x="9" y="269"/>
                </a:lnTo>
                <a:lnTo>
                  <a:pt x="0" y="416"/>
                </a:lnTo>
                <a:lnTo>
                  <a:pt x="41" y="467"/>
                </a:lnTo>
                <a:lnTo>
                  <a:pt x="57" y="506"/>
                </a:lnTo>
                <a:lnTo>
                  <a:pt x="96" y="512"/>
                </a:lnTo>
                <a:lnTo>
                  <a:pt x="137" y="374"/>
                </a:lnTo>
                <a:lnTo>
                  <a:pt x="153" y="122"/>
                </a:lnTo>
                <a:lnTo>
                  <a:pt x="198" y="106"/>
                </a:lnTo>
                <a:lnTo>
                  <a:pt x="131" y="3"/>
                </a:lnTo>
                <a:lnTo>
                  <a:pt x="11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" name="Freeform 1621"/>
          <p:cNvSpPr>
            <a:spLocks/>
          </p:cNvSpPr>
          <p:nvPr/>
        </p:nvSpPr>
        <p:spPr bwMode="auto">
          <a:xfrm>
            <a:off x="5651421" y="5782089"/>
            <a:ext cx="199215" cy="516953"/>
          </a:xfrm>
          <a:custGeom>
            <a:avLst/>
            <a:gdLst>
              <a:gd name="T0" fmla="*/ 115 w 198"/>
              <a:gd name="T1" fmla="*/ 0 h 512"/>
              <a:gd name="T2" fmla="*/ 93 w 198"/>
              <a:gd name="T3" fmla="*/ 132 h 512"/>
              <a:gd name="T4" fmla="*/ 8 w 198"/>
              <a:gd name="T5" fmla="*/ 182 h 512"/>
              <a:gd name="T6" fmla="*/ 10 w 198"/>
              <a:gd name="T7" fmla="*/ 270 h 512"/>
              <a:gd name="T8" fmla="*/ 0 w 198"/>
              <a:gd name="T9" fmla="*/ 417 h 512"/>
              <a:gd name="T10" fmla="*/ 43 w 198"/>
              <a:gd name="T11" fmla="*/ 467 h 512"/>
              <a:gd name="T12" fmla="*/ 58 w 198"/>
              <a:gd name="T13" fmla="*/ 507 h 512"/>
              <a:gd name="T14" fmla="*/ 98 w 198"/>
              <a:gd name="T15" fmla="*/ 512 h 512"/>
              <a:gd name="T16" fmla="*/ 138 w 198"/>
              <a:gd name="T17" fmla="*/ 375 h 512"/>
              <a:gd name="T18" fmla="*/ 153 w 198"/>
              <a:gd name="T19" fmla="*/ 122 h 512"/>
              <a:gd name="T20" fmla="*/ 198 w 198"/>
              <a:gd name="T21" fmla="*/ 107 h 512"/>
              <a:gd name="T22" fmla="*/ 133 w 198"/>
              <a:gd name="T23" fmla="*/ 5 h 512"/>
              <a:gd name="T24" fmla="*/ 115 w 198"/>
              <a:gd name="T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512">
                <a:moveTo>
                  <a:pt x="115" y="0"/>
                </a:moveTo>
                <a:lnTo>
                  <a:pt x="93" y="132"/>
                </a:lnTo>
                <a:lnTo>
                  <a:pt x="8" y="182"/>
                </a:lnTo>
                <a:lnTo>
                  <a:pt x="10" y="270"/>
                </a:lnTo>
                <a:lnTo>
                  <a:pt x="0" y="417"/>
                </a:lnTo>
                <a:lnTo>
                  <a:pt x="43" y="467"/>
                </a:lnTo>
                <a:lnTo>
                  <a:pt x="58" y="507"/>
                </a:lnTo>
                <a:lnTo>
                  <a:pt x="98" y="512"/>
                </a:lnTo>
                <a:lnTo>
                  <a:pt x="138" y="375"/>
                </a:lnTo>
                <a:lnTo>
                  <a:pt x="153" y="122"/>
                </a:lnTo>
                <a:lnTo>
                  <a:pt x="198" y="107"/>
                </a:lnTo>
                <a:lnTo>
                  <a:pt x="133" y="5"/>
                </a:lnTo>
                <a:lnTo>
                  <a:pt x="11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" name="Freeform 1620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6 w 112"/>
              <a:gd name="T1" fmla="*/ 0 h 80"/>
              <a:gd name="T2" fmla="*/ 80 w 112"/>
              <a:gd name="T3" fmla="*/ 0 h 80"/>
              <a:gd name="T4" fmla="*/ 112 w 112"/>
              <a:gd name="T5" fmla="*/ 32 h 80"/>
              <a:gd name="T6" fmla="*/ 96 w 112"/>
              <a:gd name="T7" fmla="*/ 80 h 80"/>
              <a:gd name="T8" fmla="*/ 51 w 112"/>
              <a:gd name="T9" fmla="*/ 67 h 80"/>
              <a:gd name="T10" fmla="*/ 0 w 112"/>
              <a:gd name="T11" fmla="*/ 25 h 80"/>
              <a:gd name="T12" fmla="*/ 6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6" y="0"/>
                </a:moveTo>
                <a:lnTo>
                  <a:pt x="80" y="0"/>
                </a:lnTo>
                <a:lnTo>
                  <a:pt x="112" y="32"/>
                </a:lnTo>
                <a:lnTo>
                  <a:pt x="96" y="80"/>
                </a:lnTo>
                <a:lnTo>
                  <a:pt x="51" y="67"/>
                </a:lnTo>
                <a:lnTo>
                  <a:pt x="0" y="25"/>
                </a:lnTo>
                <a:lnTo>
                  <a:pt x="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" name="Freeform 1619"/>
          <p:cNvSpPr>
            <a:spLocks/>
          </p:cNvSpPr>
          <p:nvPr/>
        </p:nvSpPr>
        <p:spPr bwMode="auto">
          <a:xfrm>
            <a:off x="6897150" y="4195929"/>
            <a:ext cx="113477" cy="80695"/>
          </a:xfrm>
          <a:custGeom>
            <a:avLst/>
            <a:gdLst>
              <a:gd name="T0" fmla="*/ 7 w 112"/>
              <a:gd name="T1" fmla="*/ 0 h 80"/>
              <a:gd name="T2" fmla="*/ 80 w 112"/>
              <a:gd name="T3" fmla="*/ 0 h 80"/>
              <a:gd name="T4" fmla="*/ 112 w 112"/>
              <a:gd name="T5" fmla="*/ 33 h 80"/>
              <a:gd name="T6" fmla="*/ 97 w 112"/>
              <a:gd name="T7" fmla="*/ 80 h 80"/>
              <a:gd name="T8" fmla="*/ 52 w 112"/>
              <a:gd name="T9" fmla="*/ 68 h 80"/>
              <a:gd name="T10" fmla="*/ 0 w 112"/>
              <a:gd name="T11" fmla="*/ 25 h 80"/>
              <a:gd name="T12" fmla="*/ 7 w 112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0">
                <a:moveTo>
                  <a:pt x="7" y="0"/>
                </a:moveTo>
                <a:lnTo>
                  <a:pt x="80" y="0"/>
                </a:lnTo>
                <a:lnTo>
                  <a:pt x="112" y="33"/>
                </a:lnTo>
                <a:lnTo>
                  <a:pt x="97" y="80"/>
                </a:lnTo>
                <a:lnTo>
                  <a:pt x="52" y="68"/>
                </a:lnTo>
                <a:lnTo>
                  <a:pt x="0" y="25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" name="Freeform 1618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2 w 246"/>
              <a:gd name="T3" fmla="*/ 16 h 121"/>
              <a:gd name="T4" fmla="*/ 147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7 w 246"/>
              <a:gd name="T11" fmla="*/ 57 h 121"/>
              <a:gd name="T12" fmla="*/ 22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2" y="16"/>
                </a:lnTo>
                <a:lnTo>
                  <a:pt x="147" y="25"/>
                </a:lnTo>
                <a:lnTo>
                  <a:pt x="221" y="0"/>
                </a:lnTo>
                <a:lnTo>
                  <a:pt x="246" y="35"/>
                </a:lnTo>
                <a:lnTo>
                  <a:pt x="147" y="57"/>
                </a:lnTo>
                <a:lnTo>
                  <a:pt x="22" y="121"/>
                </a:lnTo>
                <a:lnTo>
                  <a:pt x="0" y="1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" name="Freeform 1617"/>
          <p:cNvSpPr>
            <a:spLocks/>
          </p:cNvSpPr>
          <p:nvPr/>
        </p:nvSpPr>
        <p:spPr bwMode="auto">
          <a:xfrm>
            <a:off x="5749767" y="1949077"/>
            <a:ext cx="247128" cy="121042"/>
          </a:xfrm>
          <a:custGeom>
            <a:avLst/>
            <a:gdLst>
              <a:gd name="T0" fmla="*/ 0 w 246"/>
              <a:gd name="T1" fmla="*/ 108 h 121"/>
              <a:gd name="T2" fmla="*/ 110 w 246"/>
              <a:gd name="T3" fmla="*/ 15 h 121"/>
              <a:gd name="T4" fmla="*/ 146 w 246"/>
              <a:gd name="T5" fmla="*/ 25 h 121"/>
              <a:gd name="T6" fmla="*/ 221 w 246"/>
              <a:gd name="T7" fmla="*/ 0 h 121"/>
              <a:gd name="T8" fmla="*/ 246 w 246"/>
              <a:gd name="T9" fmla="*/ 35 h 121"/>
              <a:gd name="T10" fmla="*/ 146 w 246"/>
              <a:gd name="T11" fmla="*/ 58 h 121"/>
              <a:gd name="T12" fmla="*/ 20 w 246"/>
              <a:gd name="T13" fmla="*/ 121 h 121"/>
              <a:gd name="T14" fmla="*/ 0 w 246"/>
              <a:gd name="T15" fmla="*/ 10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6" h="121">
                <a:moveTo>
                  <a:pt x="0" y="108"/>
                </a:moveTo>
                <a:lnTo>
                  <a:pt x="110" y="15"/>
                </a:lnTo>
                <a:lnTo>
                  <a:pt x="146" y="25"/>
                </a:lnTo>
                <a:lnTo>
                  <a:pt x="221" y="0"/>
                </a:lnTo>
                <a:lnTo>
                  <a:pt x="246" y="35"/>
                </a:lnTo>
                <a:lnTo>
                  <a:pt x="146" y="58"/>
                </a:lnTo>
                <a:lnTo>
                  <a:pt x="20" y="121"/>
                </a:lnTo>
                <a:lnTo>
                  <a:pt x="0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" name="Freeform 1616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9 h 90"/>
              <a:gd name="T2" fmla="*/ 71 w 128"/>
              <a:gd name="T3" fmla="*/ 58 h 90"/>
              <a:gd name="T4" fmla="*/ 128 w 128"/>
              <a:gd name="T5" fmla="*/ 74 h 90"/>
              <a:gd name="T6" fmla="*/ 55 w 128"/>
              <a:gd name="T7" fmla="*/ 90 h 90"/>
              <a:gd name="T8" fmla="*/ 26 w 128"/>
              <a:gd name="T9" fmla="*/ 67 h 90"/>
              <a:gd name="T10" fmla="*/ 0 w 128"/>
              <a:gd name="T11" fmla="*/ 74 h 90"/>
              <a:gd name="T12" fmla="*/ 10 w 128"/>
              <a:gd name="T13" fmla="*/ 42 h 90"/>
              <a:gd name="T14" fmla="*/ 10 w 128"/>
              <a:gd name="T15" fmla="*/ 0 h 90"/>
              <a:gd name="T16" fmla="*/ 68 w 128"/>
              <a:gd name="T17" fmla="*/ 1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9"/>
                </a:moveTo>
                <a:lnTo>
                  <a:pt x="71" y="58"/>
                </a:lnTo>
                <a:lnTo>
                  <a:pt x="128" y="74"/>
                </a:lnTo>
                <a:lnTo>
                  <a:pt x="55" y="90"/>
                </a:lnTo>
                <a:lnTo>
                  <a:pt x="26" y="67"/>
                </a:lnTo>
                <a:lnTo>
                  <a:pt x="0" y="74"/>
                </a:lnTo>
                <a:lnTo>
                  <a:pt x="10" y="42"/>
                </a:lnTo>
                <a:lnTo>
                  <a:pt x="10" y="0"/>
                </a:lnTo>
                <a:lnTo>
                  <a:pt x="68" y="19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" name="Freeform 1615"/>
          <p:cNvSpPr>
            <a:spLocks/>
          </p:cNvSpPr>
          <p:nvPr/>
        </p:nvSpPr>
        <p:spPr bwMode="auto">
          <a:xfrm>
            <a:off x="6017069" y="1878469"/>
            <a:ext cx="128608" cy="90782"/>
          </a:xfrm>
          <a:custGeom>
            <a:avLst/>
            <a:gdLst>
              <a:gd name="T0" fmla="*/ 68 w 128"/>
              <a:gd name="T1" fmla="*/ 18 h 90"/>
              <a:gd name="T2" fmla="*/ 70 w 128"/>
              <a:gd name="T3" fmla="*/ 58 h 90"/>
              <a:gd name="T4" fmla="*/ 128 w 128"/>
              <a:gd name="T5" fmla="*/ 73 h 90"/>
              <a:gd name="T6" fmla="*/ 55 w 128"/>
              <a:gd name="T7" fmla="*/ 90 h 90"/>
              <a:gd name="T8" fmla="*/ 25 w 128"/>
              <a:gd name="T9" fmla="*/ 65 h 90"/>
              <a:gd name="T10" fmla="*/ 0 w 128"/>
              <a:gd name="T11" fmla="*/ 73 h 90"/>
              <a:gd name="T12" fmla="*/ 10 w 128"/>
              <a:gd name="T13" fmla="*/ 40 h 90"/>
              <a:gd name="T14" fmla="*/ 10 w 128"/>
              <a:gd name="T15" fmla="*/ 0 h 90"/>
              <a:gd name="T16" fmla="*/ 68 w 128"/>
              <a:gd name="T17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90">
                <a:moveTo>
                  <a:pt x="68" y="18"/>
                </a:moveTo>
                <a:lnTo>
                  <a:pt x="70" y="58"/>
                </a:lnTo>
                <a:lnTo>
                  <a:pt x="128" y="73"/>
                </a:lnTo>
                <a:lnTo>
                  <a:pt x="55" y="90"/>
                </a:lnTo>
                <a:lnTo>
                  <a:pt x="25" y="65"/>
                </a:lnTo>
                <a:lnTo>
                  <a:pt x="0" y="73"/>
                </a:lnTo>
                <a:lnTo>
                  <a:pt x="10" y="40"/>
                </a:lnTo>
                <a:lnTo>
                  <a:pt x="10" y="0"/>
                </a:lnTo>
                <a:lnTo>
                  <a:pt x="6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" name="Freeform 1614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2 h 260"/>
              <a:gd name="T2" fmla="*/ 74 w 307"/>
              <a:gd name="T3" fmla="*/ 16 h 260"/>
              <a:gd name="T4" fmla="*/ 115 w 307"/>
              <a:gd name="T5" fmla="*/ 32 h 260"/>
              <a:gd name="T6" fmla="*/ 173 w 307"/>
              <a:gd name="T7" fmla="*/ 0 h 260"/>
              <a:gd name="T8" fmla="*/ 221 w 307"/>
              <a:gd name="T9" fmla="*/ 23 h 260"/>
              <a:gd name="T10" fmla="*/ 218 w 307"/>
              <a:gd name="T11" fmla="*/ 52 h 260"/>
              <a:gd name="T12" fmla="*/ 269 w 307"/>
              <a:gd name="T13" fmla="*/ 96 h 260"/>
              <a:gd name="T14" fmla="*/ 298 w 307"/>
              <a:gd name="T15" fmla="*/ 125 h 260"/>
              <a:gd name="T16" fmla="*/ 263 w 307"/>
              <a:gd name="T17" fmla="*/ 151 h 260"/>
              <a:gd name="T18" fmla="*/ 269 w 307"/>
              <a:gd name="T19" fmla="*/ 196 h 260"/>
              <a:gd name="T20" fmla="*/ 307 w 307"/>
              <a:gd name="T21" fmla="*/ 231 h 260"/>
              <a:gd name="T22" fmla="*/ 298 w 307"/>
              <a:gd name="T23" fmla="*/ 260 h 260"/>
              <a:gd name="T24" fmla="*/ 234 w 307"/>
              <a:gd name="T25" fmla="*/ 224 h 260"/>
              <a:gd name="T26" fmla="*/ 221 w 307"/>
              <a:gd name="T27" fmla="*/ 160 h 260"/>
              <a:gd name="T28" fmla="*/ 167 w 307"/>
              <a:gd name="T29" fmla="*/ 132 h 260"/>
              <a:gd name="T30" fmla="*/ 131 w 307"/>
              <a:gd name="T31" fmla="*/ 125 h 260"/>
              <a:gd name="T32" fmla="*/ 112 w 307"/>
              <a:gd name="T33" fmla="*/ 87 h 260"/>
              <a:gd name="T34" fmla="*/ 26 w 307"/>
              <a:gd name="T35" fmla="*/ 87 h 260"/>
              <a:gd name="T36" fmla="*/ 0 w 307"/>
              <a:gd name="T37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2"/>
                </a:moveTo>
                <a:lnTo>
                  <a:pt x="74" y="16"/>
                </a:lnTo>
                <a:lnTo>
                  <a:pt x="115" y="32"/>
                </a:lnTo>
                <a:lnTo>
                  <a:pt x="173" y="0"/>
                </a:lnTo>
                <a:lnTo>
                  <a:pt x="221" y="23"/>
                </a:lnTo>
                <a:lnTo>
                  <a:pt x="218" y="52"/>
                </a:lnTo>
                <a:lnTo>
                  <a:pt x="269" y="96"/>
                </a:lnTo>
                <a:lnTo>
                  <a:pt x="298" y="125"/>
                </a:lnTo>
                <a:lnTo>
                  <a:pt x="263" y="151"/>
                </a:lnTo>
                <a:lnTo>
                  <a:pt x="269" y="196"/>
                </a:lnTo>
                <a:lnTo>
                  <a:pt x="307" y="231"/>
                </a:lnTo>
                <a:lnTo>
                  <a:pt x="298" y="260"/>
                </a:lnTo>
                <a:lnTo>
                  <a:pt x="234" y="224"/>
                </a:lnTo>
                <a:lnTo>
                  <a:pt x="221" y="160"/>
                </a:lnTo>
                <a:lnTo>
                  <a:pt x="167" y="132"/>
                </a:lnTo>
                <a:lnTo>
                  <a:pt x="131" y="125"/>
                </a:lnTo>
                <a:lnTo>
                  <a:pt x="112" y="87"/>
                </a:lnTo>
                <a:lnTo>
                  <a:pt x="26" y="87"/>
                </a:lnTo>
                <a:lnTo>
                  <a:pt x="0" y="52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0" name="Freeform 1613"/>
          <p:cNvSpPr>
            <a:spLocks/>
          </p:cNvSpPr>
          <p:nvPr/>
        </p:nvSpPr>
        <p:spPr bwMode="auto">
          <a:xfrm>
            <a:off x="6145677" y="1848208"/>
            <a:ext cx="310171" cy="262259"/>
          </a:xfrm>
          <a:custGeom>
            <a:avLst/>
            <a:gdLst>
              <a:gd name="T0" fmla="*/ 0 w 307"/>
              <a:gd name="T1" fmla="*/ 53 h 260"/>
              <a:gd name="T2" fmla="*/ 72 w 307"/>
              <a:gd name="T3" fmla="*/ 15 h 260"/>
              <a:gd name="T4" fmla="*/ 115 w 307"/>
              <a:gd name="T5" fmla="*/ 33 h 260"/>
              <a:gd name="T6" fmla="*/ 172 w 307"/>
              <a:gd name="T7" fmla="*/ 0 h 260"/>
              <a:gd name="T8" fmla="*/ 220 w 307"/>
              <a:gd name="T9" fmla="*/ 23 h 260"/>
              <a:gd name="T10" fmla="*/ 217 w 307"/>
              <a:gd name="T11" fmla="*/ 53 h 260"/>
              <a:gd name="T12" fmla="*/ 267 w 307"/>
              <a:gd name="T13" fmla="*/ 95 h 260"/>
              <a:gd name="T14" fmla="*/ 297 w 307"/>
              <a:gd name="T15" fmla="*/ 125 h 260"/>
              <a:gd name="T16" fmla="*/ 262 w 307"/>
              <a:gd name="T17" fmla="*/ 150 h 260"/>
              <a:gd name="T18" fmla="*/ 267 w 307"/>
              <a:gd name="T19" fmla="*/ 195 h 260"/>
              <a:gd name="T20" fmla="*/ 307 w 307"/>
              <a:gd name="T21" fmla="*/ 230 h 260"/>
              <a:gd name="T22" fmla="*/ 297 w 307"/>
              <a:gd name="T23" fmla="*/ 260 h 260"/>
              <a:gd name="T24" fmla="*/ 232 w 307"/>
              <a:gd name="T25" fmla="*/ 225 h 260"/>
              <a:gd name="T26" fmla="*/ 220 w 307"/>
              <a:gd name="T27" fmla="*/ 160 h 260"/>
              <a:gd name="T28" fmla="*/ 167 w 307"/>
              <a:gd name="T29" fmla="*/ 133 h 260"/>
              <a:gd name="T30" fmla="*/ 130 w 307"/>
              <a:gd name="T31" fmla="*/ 125 h 260"/>
              <a:gd name="T32" fmla="*/ 112 w 307"/>
              <a:gd name="T33" fmla="*/ 88 h 260"/>
              <a:gd name="T34" fmla="*/ 25 w 307"/>
              <a:gd name="T35" fmla="*/ 88 h 260"/>
              <a:gd name="T36" fmla="*/ 0 w 307"/>
              <a:gd name="T37" fmla="*/ 5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7" h="260">
                <a:moveTo>
                  <a:pt x="0" y="53"/>
                </a:moveTo>
                <a:lnTo>
                  <a:pt x="72" y="15"/>
                </a:lnTo>
                <a:lnTo>
                  <a:pt x="115" y="33"/>
                </a:lnTo>
                <a:lnTo>
                  <a:pt x="172" y="0"/>
                </a:lnTo>
                <a:lnTo>
                  <a:pt x="220" y="23"/>
                </a:lnTo>
                <a:lnTo>
                  <a:pt x="217" y="53"/>
                </a:lnTo>
                <a:lnTo>
                  <a:pt x="267" y="95"/>
                </a:lnTo>
                <a:lnTo>
                  <a:pt x="297" y="125"/>
                </a:lnTo>
                <a:lnTo>
                  <a:pt x="262" y="150"/>
                </a:lnTo>
                <a:lnTo>
                  <a:pt x="267" y="195"/>
                </a:lnTo>
                <a:lnTo>
                  <a:pt x="307" y="230"/>
                </a:lnTo>
                <a:lnTo>
                  <a:pt x="297" y="260"/>
                </a:lnTo>
                <a:lnTo>
                  <a:pt x="232" y="225"/>
                </a:lnTo>
                <a:lnTo>
                  <a:pt x="220" y="160"/>
                </a:lnTo>
                <a:lnTo>
                  <a:pt x="167" y="133"/>
                </a:lnTo>
                <a:lnTo>
                  <a:pt x="130" y="125"/>
                </a:lnTo>
                <a:lnTo>
                  <a:pt x="112" y="88"/>
                </a:lnTo>
                <a:lnTo>
                  <a:pt x="25" y="88"/>
                </a:lnTo>
                <a:lnTo>
                  <a:pt x="0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1" name="Freeform 1612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29 w 42"/>
              <a:gd name="T1" fmla="*/ 0 h 67"/>
              <a:gd name="T2" fmla="*/ 42 w 42"/>
              <a:gd name="T3" fmla="*/ 54 h 67"/>
              <a:gd name="T4" fmla="*/ 19 w 42"/>
              <a:gd name="T5" fmla="*/ 67 h 67"/>
              <a:gd name="T6" fmla="*/ 0 w 42"/>
              <a:gd name="T7" fmla="*/ 19 h 67"/>
              <a:gd name="T8" fmla="*/ 29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29" y="0"/>
                </a:moveTo>
                <a:lnTo>
                  <a:pt x="42" y="54"/>
                </a:lnTo>
                <a:lnTo>
                  <a:pt x="19" y="67"/>
                </a:lnTo>
                <a:lnTo>
                  <a:pt x="0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2" name="Freeform 1611"/>
          <p:cNvSpPr>
            <a:spLocks/>
          </p:cNvSpPr>
          <p:nvPr/>
        </p:nvSpPr>
        <p:spPr bwMode="auto">
          <a:xfrm>
            <a:off x="6448284" y="1999511"/>
            <a:ext cx="42868" cy="68087"/>
          </a:xfrm>
          <a:custGeom>
            <a:avLst/>
            <a:gdLst>
              <a:gd name="T0" fmla="*/ 30 w 42"/>
              <a:gd name="T1" fmla="*/ 0 h 67"/>
              <a:gd name="T2" fmla="*/ 42 w 42"/>
              <a:gd name="T3" fmla="*/ 55 h 67"/>
              <a:gd name="T4" fmla="*/ 20 w 42"/>
              <a:gd name="T5" fmla="*/ 67 h 67"/>
              <a:gd name="T6" fmla="*/ 0 w 42"/>
              <a:gd name="T7" fmla="*/ 20 h 67"/>
              <a:gd name="T8" fmla="*/ 30 w 42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67">
                <a:moveTo>
                  <a:pt x="30" y="0"/>
                </a:moveTo>
                <a:lnTo>
                  <a:pt x="42" y="55"/>
                </a:lnTo>
                <a:lnTo>
                  <a:pt x="20" y="67"/>
                </a:lnTo>
                <a:lnTo>
                  <a:pt x="0" y="20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3" name="Freeform 1610"/>
          <p:cNvSpPr>
            <a:spLocks/>
          </p:cNvSpPr>
          <p:nvPr/>
        </p:nvSpPr>
        <p:spPr bwMode="auto">
          <a:xfrm>
            <a:off x="6483588" y="2095337"/>
            <a:ext cx="47912" cy="45391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4" name="Freeform 1609"/>
          <p:cNvSpPr>
            <a:spLocks/>
          </p:cNvSpPr>
          <p:nvPr/>
        </p:nvSpPr>
        <p:spPr bwMode="auto">
          <a:xfrm>
            <a:off x="6483588" y="2095337"/>
            <a:ext cx="47912" cy="42870"/>
          </a:xfrm>
          <a:custGeom>
            <a:avLst/>
            <a:gdLst>
              <a:gd name="T0" fmla="*/ 0 w 48"/>
              <a:gd name="T1" fmla="*/ 28 h 44"/>
              <a:gd name="T2" fmla="*/ 13 w 48"/>
              <a:gd name="T3" fmla="*/ 0 h 44"/>
              <a:gd name="T4" fmla="*/ 45 w 48"/>
              <a:gd name="T5" fmla="*/ 0 h 44"/>
              <a:gd name="T6" fmla="*/ 48 w 48"/>
              <a:gd name="T7" fmla="*/ 44 h 44"/>
              <a:gd name="T8" fmla="*/ 0 w 48"/>
              <a:gd name="T9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4">
                <a:moveTo>
                  <a:pt x="0" y="28"/>
                </a:moveTo>
                <a:lnTo>
                  <a:pt x="13" y="0"/>
                </a:lnTo>
                <a:lnTo>
                  <a:pt x="45" y="0"/>
                </a:lnTo>
                <a:lnTo>
                  <a:pt x="48" y="44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5" name="Freeform 1608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9 w 96"/>
              <a:gd name="T7" fmla="*/ 54 h 54"/>
              <a:gd name="T8" fmla="*/ 0 w 96"/>
              <a:gd name="T9" fmla="*/ 16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9" y="54"/>
                </a:lnTo>
                <a:lnTo>
                  <a:pt x="0" y="16"/>
                </a:lnTo>
                <a:lnTo>
                  <a:pt x="2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6" name="Freeform 1607"/>
          <p:cNvSpPr>
            <a:spLocks/>
          </p:cNvSpPr>
          <p:nvPr/>
        </p:nvSpPr>
        <p:spPr bwMode="auto">
          <a:xfrm>
            <a:off x="6861846" y="2584550"/>
            <a:ext cx="95825" cy="55478"/>
          </a:xfrm>
          <a:custGeom>
            <a:avLst/>
            <a:gdLst>
              <a:gd name="T0" fmla="*/ 23 w 96"/>
              <a:gd name="T1" fmla="*/ 0 h 54"/>
              <a:gd name="T2" fmla="*/ 96 w 96"/>
              <a:gd name="T3" fmla="*/ 42 h 54"/>
              <a:gd name="T4" fmla="*/ 93 w 96"/>
              <a:gd name="T5" fmla="*/ 54 h 54"/>
              <a:gd name="T6" fmla="*/ 38 w 96"/>
              <a:gd name="T7" fmla="*/ 54 h 54"/>
              <a:gd name="T8" fmla="*/ 0 w 96"/>
              <a:gd name="T9" fmla="*/ 15 h 54"/>
              <a:gd name="T10" fmla="*/ 23 w 9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4">
                <a:moveTo>
                  <a:pt x="23" y="0"/>
                </a:moveTo>
                <a:lnTo>
                  <a:pt x="96" y="42"/>
                </a:lnTo>
                <a:lnTo>
                  <a:pt x="93" y="54"/>
                </a:lnTo>
                <a:lnTo>
                  <a:pt x="38" y="54"/>
                </a:lnTo>
                <a:lnTo>
                  <a:pt x="0" y="15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7" name="Freeform 1606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38 h 90"/>
              <a:gd name="T2" fmla="*/ 77 w 221"/>
              <a:gd name="T3" fmla="*/ 19 h 90"/>
              <a:gd name="T4" fmla="*/ 77 w 221"/>
              <a:gd name="T5" fmla="*/ 29 h 90"/>
              <a:gd name="T6" fmla="*/ 77 w 221"/>
              <a:gd name="T7" fmla="*/ 32 h 90"/>
              <a:gd name="T8" fmla="*/ 77 w 221"/>
              <a:gd name="T9" fmla="*/ 35 h 90"/>
              <a:gd name="T10" fmla="*/ 77 w 221"/>
              <a:gd name="T11" fmla="*/ 38 h 90"/>
              <a:gd name="T12" fmla="*/ 80 w 221"/>
              <a:gd name="T13" fmla="*/ 38 h 90"/>
              <a:gd name="T14" fmla="*/ 135 w 221"/>
              <a:gd name="T15" fmla="*/ 35 h 90"/>
              <a:gd name="T16" fmla="*/ 144 w 221"/>
              <a:gd name="T17" fmla="*/ 3 h 90"/>
              <a:gd name="T18" fmla="*/ 198 w 221"/>
              <a:gd name="T19" fmla="*/ 0 h 90"/>
              <a:gd name="T20" fmla="*/ 221 w 221"/>
              <a:gd name="T21" fmla="*/ 19 h 90"/>
              <a:gd name="T22" fmla="*/ 189 w 221"/>
              <a:gd name="T23" fmla="*/ 45 h 90"/>
              <a:gd name="T24" fmla="*/ 173 w 221"/>
              <a:gd name="T25" fmla="*/ 86 h 90"/>
              <a:gd name="T26" fmla="*/ 80 w 221"/>
              <a:gd name="T27" fmla="*/ 90 h 90"/>
              <a:gd name="T28" fmla="*/ 67 w 221"/>
              <a:gd name="T29" fmla="*/ 64 h 90"/>
              <a:gd name="T30" fmla="*/ 10 w 221"/>
              <a:gd name="T31" fmla="*/ 67 h 90"/>
              <a:gd name="T32" fmla="*/ 10 w 221"/>
              <a:gd name="T33" fmla="*/ 64 h 90"/>
              <a:gd name="T34" fmla="*/ 10 w 221"/>
              <a:gd name="T35" fmla="*/ 61 h 90"/>
              <a:gd name="T36" fmla="*/ 7 w 221"/>
              <a:gd name="T37" fmla="*/ 54 h 90"/>
              <a:gd name="T38" fmla="*/ 7 w 221"/>
              <a:gd name="T39" fmla="*/ 48 h 90"/>
              <a:gd name="T40" fmla="*/ 7 w 221"/>
              <a:gd name="T41" fmla="*/ 45 h 90"/>
              <a:gd name="T42" fmla="*/ 0 w 221"/>
              <a:gd name="T43" fmla="*/ 45 h 90"/>
              <a:gd name="T44" fmla="*/ 0 w 221"/>
              <a:gd name="T45" fmla="*/ 3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38"/>
                </a:moveTo>
                <a:lnTo>
                  <a:pt x="77" y="19"/>
                </a:lnTo>
                <a:lnTo>
                  <a:pt x="77" y="29"/>
                </a:lnTo>
                <a:lnTo>
                  <a:pt x="77" y="32"/>
                </a:lnTo>
                <a:lnTo>
                  <a:pt x="77" y="35"/>
                </a:lnTo>
                <a:lnTo>
                  <a:pt x="77" y="38"/>
                </a:lnTo>
                <a:lnTo>
                  <a:pt x="80" y="38"/>
                </a:lnTo>
                <a:lnTo>
                  <a:pt x="135" y="35"/>
                </a:lnTo>
                <a:lnTo>
                  <a:pt x="144" y="3"/>
                </a:lnTo>
                <a:lnTo>
                  <a:pt x="198" y="0"/>
                </a:lnTo>
                <a:lnTo>
                  <a:pt x="221" y="19"/>
                </a:lnTo>
                <a:lnTo>
                  <a:pt x="189" y="45"/>
                </a:lnTo>
                <a:lnTo>
                  <a:pt x="173" y="86"/>
                </a:lnTo>
                <a:lnTo>
                  <a:pt x="80" y="90"/>
                </a:lnTo>
                <a:lnTo>
                  <a:pt x="67" y="64"/>
                </a:lnTo>
                <a:lnTo>
                  <a:pt x="10" y="67"/>
                </a:lnTo>
                <a:lnTo>
                  <a:pt x="10" y="64"/>
                </a:lnTo>
                <a:lnTo>
                  <a:pt x="10" y="61"/>
                </a:lnTo>
                <a:lnTo>
                  <a:pt x="7" y="54"/>
                </a:lnTo>
                <a:lnTo>
                  <a:pt x="7" y="48"/>
                </a:lnTo>
                <a:lnTo>
                  <a:pt x="7" y="45"/>
                </a:lnTo>
                <a:lnTo>
                  <a:pt x="0" y="45"/>
                </a:lnTo>
                <a:lnTo>
                  <a:pt x="0" y="38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8" name="Freeform 1605"/>
          <p:cNvSpPr>
            <a:spLocks/>
          </p:cNvSpPr>
          <p:nvPr/>
        </p:nvSpPr>
        <p:spPr bwMode="auto">
          <a:xfrm>
            <a:off x="7101408" y="2599680"/>
            <a:ext cx="221911" cy="90782"/>
          </a:xfrm>
          <a:custGeom>
            <a:avLst/>
            <a:gdLst>
              <a:gd name="T0" fmla="*/ 0 w 221"/>
              <a:gd name="T1" fmla="*/ 40 h 90"/>
              <a:gd name="T2" fmla="*/ 75 w 221"/>
              <a:gd name="T3" fmla="*/ 20 h 90"/>
              <a:gd name="T4" fmla="*/ 75 w 221"/>
              <a:gd name="T5" fmla="*/ 30 h 90"/>
              <a:gd name="T6" fmla="*/ 75 w 221"/>
              <a:gd name="T7" fmla="*/ 33 h 90"/>
              <a:gd name="T8" fmla="*/ 75 w 221"/>
              <a:gd name="T9" fmla="*/ 35 h 90"/>
              <a:gd name="T10" fmla="*/ 75 w 221"/>
              <a:gd name="T11" fmla="*/ 40 h 90"/>
              <a:gd name="T12" fmla="*/ 80 w 221"/>
              <a:gd name="T13" fmla="*/ 40 h 90"/>
              <a:gd name="T14" fmla="*/ 136 w 221"/>
              <a:gd name="T15" fmla="*/ 35 h 90"/>
              <a:gd name="T16" fmla="*/ 143 w 221"/>
              <a:gd name="T17" fmla="*/ 5 h 90"/>
              <a:gd name="T18" fmla="*/ 198 w 221"/>
              <a:gd name="T19" fmla="*/ 0 h 90"/>
              <a:gd name="T20" fmla="*/ 221 w 221"/>
              <a:gd name="T21" fmla="*/ 20 h 90"/>
              <a:gd name="T22" fmla="*/ 188 w 221"/>
              <a:gd name="T23" fmla="*/ 45 h 90"/>
              <a:gd name="T24" fmla="*/ 173 w 221"/>
              <a:gd name="T25" fmla="*/ 88 h 90"/>
              <a:gd name="T26" fmla="*/ 80 w 221"/>
              <a:gd name="T27" fmla="*/ 90 h 90"/>
              <a:gd name="T28" fmla="*/ 65 w 221"/>
              <a:gd name="T29" fmla="*/ 65 h 90"/>
              <a:gd name="T30" fmla="*/ 10 w 221"/>
              <a:gd name="T31" fmla="*/ 68 h 90"/>
              <a:gd name="T32" fmla="*/ 10 w 221"/>
              <a:gd name="T33" fmla="*/ 65 h 90"/>
              <a:gd name="T34" fmla="*/ 10 w 221"/>
              <a:gd name="T35" fmla="*/ 63 h 90"/>
              <a:gd name="T36" fmla="*/ 5 w 221"/>
              <a:gd name="T37" fmla="*/ 55 h 90"/>
              <a:gd name="T38" fmla="*/ 5 w 221"/>
              <a:gd name="T39" fmla="*/ 50 h 90"/>
              <a:gd name="T40" fmla="*/ 5 w 221"/>
              <a:gd name="T41" fmla="*/ 45 h 90"/>
              <a:gd name="T42" fmla="*/ 0 w 221"/>
              <a:gd name="T43" fmla="*/ 45 h 90"/>
              <a:gd name="T44" fmla="*/ 0 w 221"/>
              <a:gd name="T45" fmla="*/ 4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1" h="90">
                <a:moveTo>
                  <a:pt x="0" y="40"/>
                </a:moveTo>
                <a:lnTo>
                  <a:pt x="75" y="20"/>
                </a:lnTo>
                <a:lnTo>
                  <a:pt x="75" y="30"/>
                </a:lnTo>
                <a:lnTo>
                  <a:pt x="75" y="33"/>
                </a:lnTo>
                <a:lnTo>
                  <a:pt x="75" y="35"/>
                </a:lnTo>
                <a:lnTo>
                  <a:pt x="75" y="40"/>
                </a:lnTo>
                <a:lnTo>
                  <a:pt x="80" y="40"/>
                </a:lnTo>
                <a:lnTo>
                  <a:pt x="136" y="35"/>
                </a:lnTo>
                <a:lnTo>
                  <a:pt x="143" y="5"/>
                </a:lnTo>
                <a:lnTo>
                  <a:pt x="198" y="0"/>
                </a:lnTo>
                <a:lnTo>
                  <a:pt x="221" y="20"/>
                </a:lnTo>
                <a:lnTo>
                  <a:pt x="188" y="45"/>
                </a:lnTo>
                <a:lnTo>
                  <a:pt x="173" y="88"/>
                </a:lnTo>
                <a:lnTo>
                  <a:pt x="80" y="90"/>
                </a:lnTo>
                <a:lnTo>
                  <a:pt x="65" y="65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5" y="55"/>
                </a:lnTo>
                <a:lnTo>
                  <a:pt x="5" y="50"/>
                </a:lnTo>
                <a:lnTo>
                  <a:pt x="5" y="45"/>
                </a:lnTo>
                <a:lnTo>
                  <a:pt x="0" y="45"/>
                </a:lnTo>
                <a:lnTo>
                  <a:pt x="0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89" name="Freeform 1604"/>
          <p:cNvSpPr>
            <a:spLocks/>
          </p:cNvSpPr>
          <p:nvPr/>
        </p:nvSpPr>
        <p:spPr bwMode="auto">
          <a:xfrm>
            <a:off x="7333406" y="2513942"/>
            <a:ext cx="4034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4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4" y="67"/>
                </a:lnTo>
                <a:lnTo>
                  <a:pt x="39" y="35"/>
                </a:lnTo>
                <a:lnTo>
                  <a:pt x="36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0" name="Freeform 1603"/>
          <p:cNvSpPr>
            <a:spLocks/>
          </p:cNvSpPr>
          <p:nvPr/>
        </p:nvSpPr>
        <p:spPr bwMode="auto">
          <a:xfrm>
            <a:off x="7333406" y="2513942"/>
            <a:ext cx="37827" cy="68087"/>
          </a:xfrm>
          <a:custGeom>
            <a:avLst/>
            <a:gdLst>
              <a:gd name="T0" fmla="*/ 36 w 39"/>
              <a:gd name="T1" fmla="*/ 0 h 67"/>
              <a:gd name="T2" fmla="*/ 0 w 39"/>
              <a:gd name="T3" fmla="*/ 25 h 67"/>
              <a:gd name="T4" fmla="*/ 3 w 39"/>
              <a:gd name="T5" fmla="*/ 67 h 67"/>
              <a:gd name="T6" fmla="*/ 39 w 39"/>
              <a:gd name="T7" fmla="*/ 35 h 67"/>
              <a:gd name="T8" fmla="*/ 36 w 39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67">
                <a:moveTo>
                  <a:pt x="36" y="0"/>
                </a:moveTo>
                <a:lnTo>
                  <a:pt x="0" y="25"/>
                </a:lnTo>
                <a:lnTo>
                  <a:pt x="3" y="67"/>
                </a:lnTo>
                <a:lnTo>
                  <a:pt x="39" y="35"/>
                </a:lnTo>
                <a:lnTo>
                  <a:pt x="3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1" name="Freeform 1602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6 w 35"/>
              <a:gd name="T3" fmla="*/ 36 h 36"/>
              <a:gd name="T4" fmla="*/ 0 w 35"/>
              <a:gd name="T5" fmla="*/ 36 h 36"/>
              <a:gd name="T6" fmla="*/ 0 w 35"/>
              <a:gd name="T7" fmla="*/ 7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6" y="36"/>
                </a:lnTo>
                <a:lnTo>
                  <a:pt x="0" y="36"/>
                </a:lnTo>
                <a:lnTo>
                  <a:pt x="0" y="7"/>
                </a:lnTo>
                <a:lnTo>
                  <a:pt x="35" y="0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2" name="Freeform 1601"/>
          <p:cNvSpPr>
            <a:spLocks/>
          </p:cNvSpPr>
          <p:nvPr/>
        </p:nvSpPr>
        <p:spPr bwMode="auto">
          <a:xfrm>
            <a:off x="7378797" y="2559333"/>
            <a:ext cx="35304" cy="35304"/>
          </a:xfrm>
          <a:custGeom>
            <a:avLst/>
            <a:gdLst>
              <a:gd name="T0" fmla="*/ 35 w 35"/>
              <a:gd name="T1" fmla="*/ 0 h 36"/>
              <a:gd name="T2" fmla="*/ 25 w 35"/>
              <a:gd name="T3" fmla="*/ 36 h 36"/>
              <a:gd name="T4" fmla="*/ 0 w 35"/>
              <a:gd name="T5" fmla="*/ 36 h 36"/>
              <a:gd name="T6" fmla="*/ 0 w 35"/>
              <a:gd name="T7" fmla="*/ 5 h 36"/>
              <a:gd name="T8" fmla="*/ 35 w 3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35" y="0"/>
                </a:moveTo>
                <a:lnTo>
                  <a:pt x="25" y="36"/>
                </a:lnTo>
                <a:lnTo>
                  <a:pt x="0" y="36"/>
                </a:lnTo>
                <a:lnTo>
                  <a:pt x="0" y="5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3" name="Freeform 1600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6 h 32"/>
              <a:gd name="T2" fmla="*/ 61 w 71"/>
              <a:gd name="T3" fmla="*/ 0 h 32"/>
              <a:gd name="T4" fmla="*/ 71 w 71"/>
              <a:gd name="T5" fmla="*/ 32 h 32"/>
              <a:gd name="T6" fmla="*/ 35 w 71"/>
              <a:gd name="T7" fmla="*/ 32 h 32"/>
              <a:gd name="T8" fmla="*/ 0 w 71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6"/>
                </a:moveTo>
                <a:lnTo>
                  <a:pt x="61" y="0"/>
                </a:lnTo>
                <a:lnTo>
                  <a:pt x="71" y="32"/>
                </a:lnTo>
                <a:lnTo>
                  <a:pt x="35" y="32"/>
                </a:lnTo>
                <a:lnTo>
                  <a:pt x="0" y="1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4" name="Freeform 1599"/>
          <p:cNvSpPr>
            <a:spLocks/>
          </p:cNvSpPr>
          <p:nvPr/>
        </p:nvSpPr>
        <p:spPr bwMode="auto">
          <a:xfrm>
            <a:off x="7378797" y="2619854"/>
            <a:ext cx="70608" cy="32783"/>
          </a:xfrm>
          <a:custGeom>
            <a:avLst/>
            <a:gdLst>
              <a:gd name="T0" fmla="*/ 0 w 71"/>
              <a:gd name="T1" fmla="*/ 15 h 32"/>
              <a:gd name="T2" fmla="*/ 61 w 71"/>
              <a:gd name="T3" fmla="*/ 0 h 32"/>
              <a:gd name="T4" fmla="*/ 71 w 71"/>
              <a:gd name="T5" fmla="*/ 32 h 32"/>
              <a:gd name="T6" fmla="*/ 36 w 71"/>
              <a:gd name="T7" fmla="*/ 32 h 32"/>
              <a:gd name="T8" fmla="*/ 0 w 71"/>
              <a:gd name="T9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32">
                <a:moveTo>
                  <a:pt x="0" y="15"/>
                </a:moveTo>
                <a:lnTo>
                  <a:pt x="61" y="0"/>
                </a:lnTo>
                <a:lnTo>
                  <a:pt x="71" y="32"/>
                </a:lnTo>
                <a:lnTo>
                  <a:pt x="36" y="32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5" name="Freeform 1598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6 h 131"/>
              <a:gd name="T2" fmla="*/ 86 w 112"/>
              <a:gd name="T3" fmla="*/ 0 h 131"/>
              <a:gd name="T4" fmla="*/ 112 w 112"/>
              <a:gd name="T5" fmla="*/ 29 h 131"/>
              <a:gd name="T6" fmla="*/ 102 w 112"/>
              <a:gd name="T7" fmla="*/ 67 h 131"/>
              <a:gd name="T8" fmla="*/ 64 w 112"/>
              <a:gd name="T9" fmla="*/ 70 h 131"/>
              <a:gd name="T10" fmla="*/ 70 w 112"/>
              <a:gd name="T11" fmla="*/ 131 h 131"/>
              <a:gd name="T12" fmla="*/ 16 w 112"/>
              <a:gd name="T13" fmla="*/ 96 h 131"/>
              <a:gd name="T14" fmla="*/ 16 w 112"/>
              <a:gd name="T15" fmla="*/ 41 h 131"/>
              <a:gd name="T16" fmla="*/ 0 w 112"/>
              <a:gd name="T17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6"/>
                </a:moveTo>
                <a:lnTo>
                  <a:pt x="86" y="0"/>
                </a:lnTo>
                <a:lnTo>
                  <a:pt x="112" y="29"/>
                </a:lnTo>
                <a:lnTo>
                  <a:pt x="102" y="67"/>
                </a:lnTo>
                <a:lnTo>
                  <a:pt x="64" y="70"/>
                </a:lnTo>
                <a:lnTo>
                  <a:pt x="70" y="131"/>
                </a:lnTo>
                <a:lnTo>
                  <a:pt x="16" y="96"/>
                </a:lnTo>
                <a:lnTo>
                  <a:pt x="16" y="41"/>
                </a:lnTo>
                <a:lnTo>
                  <a:pt x="0" y="6"/>
                </a:lnTo>
                <a:close/>
              </a:path>
            </a:pathLst>
          </a:custGeom>
          <a:solidFill>
            <a:srgbClr val="99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6" name="Freeform 1597"/>
          <p:cNvSpPr>
            <a:spLocks/>
          </p:cNvSpPr>
          <p:nvPr/>
        </p:nvSpPr>
        <p:spPr bwMode="auto">
          <a:xfrm>
            <a:off x="7454449" y="2534116"/>
            <a:ext cx="113478" cy="131129"/>
          </a:xfrm>
          <a:custGeom>
            <a:avLst/>
            <a:gdLst>
              <a:gd name="T0" fmla="*/ 0 w 112"/>
              <a:gd name="T1" fmla="*/ 5 h 131"/>
              <a:gd name="T2" fmla="*/ 87 w 112"/>
              <a:gd name="T3" fmla="*/ 0 h 131"/>
              <a:gd name="T4" fmla="*/ 112 w 112"/>
              <a:gd name="T5" fmla="*/ 28 h 131"/>
              <a:gd name="T6" fmla="*/ 102 w 112"/>
              <a:gd name="T7" fmla="*/ 66 h 131"/>
              <a:gd name="T8" fmla="*/ 65 w 112"/>
              <a:gd name="T9" fmla="*/ 71 h 131"/>
              <a:gd name="T10" fmla="*/ 70 w 112"/>
              <a:gd name="T11" fmla="*/ 131 h 131"/>
              <a:gd name="T12" fmla="*/ 17 w 112"/>
              <a:gd name="T13" fmla="*/ 96 h 131"/>
              <a:gd name="T14" fmla="*/ 17 w 112"/>
              <a:gd name="T15" fmla="*/ 40 h 131"/>
              <a:gd name="T16" fmla="*/ 0 w 112"/>
              <a:gd name="T17" fmla="*/ 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131">
                <a:moveTo>
                  <a:pt x="0" y="5"/>
                </a:moveTo>
                <a:lnTo>
                  <a:pt x="87" y="0"/>
                </a:lnTo>
                <a:lnTo>
                  <a:pt x="112" y="28"/>
                </a:lnTo>
                <a:lnTo>
                  <a:pt x="102" y="66"/>
                </a:lnTo>
                <a:lnTo>
                  <a:pt x="65" y="71"/>
                </a:lnTo>
                <a:lnTo>
                  <a:pt x="70" y="131"/>
                </a:lnTo>
                <a:lnTo>
                  <a:pt x="17" y="96"/>
                </a:lnTo>
                <a:lnTo>
                  <a:pt x="17" y="4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7" name="Freeform 1596"/>
          <p:cNvSpPr>
            <a:spLocks/>
          </p:cNvSpPr>
          <p:nvPr/>
        </p:nvSpPr>
        <p:spPr bwMode="auto">
          <a:xfrm>
            <a:off x="7484709" y="2771157"/>
            <a:ext cx="345476" cy="340433"/>
          </a:xfrm>
          <a:custGeom>
            <a:avLst/>
            <a:gdLst>
              <a:gd name="T0" fmla="*/ 67 w 342"/>
              <a:gd name="T1" fmla="*/ 0 h 336"/>
              <a:gd name="T2" fmla="*/ 95 w 342"/>
              <a:gd name="T3" fmla="*/ 50 h 336"/>
              <a:gd name="T4" fmla="*/ 180 w 342"/>
              <a:gd name="T5" fmla="*/ 32 h 336"/>
              <a:gd name="T6" fmla="*/ 217 w 342"/>
              <a:gd name="T7" fmla="*/ 65 h 336"/>
              <a:gd name="T8" fmla="*/ 250 w 342"/>
              <a:gd name="T9" fmla="*/ 67 h 336"/>
              <a:gd name="T10" fmla="*/ 307 w 342"/>
              <a:gd name="T11" fmla="*/ 105 h 336"/>
              <a:gd name="T12" fmla="*/ 342 w 342"/>
              <a:gd name="T13" fmla="*/ 134 h 336"/>
              <a:gd name="T14" fmla="*/ 307 w 342"/>
              <a:gd name="T15" fmla="*/ 192 h 336"/>
              <a:gd name="T16" fmla="*/ 305 w 342"/>
              <a:gd name="T17" fmla="*/ 299 h 336"/>
              <a:gd name="T18" fmla="*/ 207 w 342"/>
              <a:gd name="T19" fmla="*/ 336 h 336"/>
              <a:gd name="T20" fmla="*/ 160 w 342"/>
              <a:gd name="T21" fmla="*/ 336 h 336"/>
              <a:gd name="T22" fmla="*/ 112 w 342"/>
              <a:gd name="T23" fmla="*/ 314 h 336"/>
              <a:gd name="T24" fmla="*/ 115 w 342"/>
              <a:gd name="T25" fmla="*/ 284 h 336"/>
              <a:gd name="T26" fmla="*/ 0 w 342"/>
              <a:gd name="T27" fmla="*/ 90 h 336"/>
              <a:gd name="T28" fmla="*/ 25 w 342"/>
              <a:gd name="T29" fmla="*/ 17 h 336"/>
              <a:gd name="T30" fmla="*/ 67 w 342"/>
              <a:gd name="T3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2" h="336">
                <a:moveTo>
                  <a:pt x="67" y="0"/>
                </a:moveTo>
                <a:lnTo>
                  <a:pt x="95" y="50"/>
                </a:lnTo>
                <a:lnTo>
                  <a:pt x="180" y="32"/>
                </a:lnTo>
                <a:lnTo>
                  <a:pt x="217" y="65"/>
                </a:lnTo>
                <a:lnTo>
                  <a:pt x="250" y="67"/>
                </a:lnTo>
                <a:lnTo>
                  <a:pt x="307" y="105"/>
                </a:lnTo>
                <a:lnTo>
                  <a:pt x="342" y="134"/>
                </a:lnTo>
                <a:lnTo>
                  <a:pt x="307" y="192"/>
                </a:lnTo>
                <a:lnTo>
                  <a:pt x="305" y="299"/>
                </a:lnTo>
                <a:lnTo>
                  <a:pt x="207" y="336"/>
                </a:lnTo>
                <a:lnTo>
                  <a:pt x="160" y="336"/>
                </a:lnTo>
                <a:lnTo>
                  <a:pt x="112" y="314"/>
                </a:lnTo>
                <a:lnTo>
                  <a:pt x="115" y="284"/>
                </a:lnTo>
                <a:lnTo>
                  <a:pt x="0" y="90"/>
                </a:lnTo>
                <a:lnTo>
                  <a:pt x="25" y="17"/>
                </a:lnTo>
                <a:lnTo>
                  <a:pt x="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8" name="Freeform 1595"/>
          <p:cNvSpPr>
            <a:spLocks/>
          </p:cNvSpPr>
          <p:nvPr/>
        </p:nvSpPr>
        <p:spPr bwMode="auto">
          <a:xfrm>
            <a:off x="7694013" y="1631340"/>
            <a:ext cx="269823" cy="617822"/>
          </a:xfrm>
          <a:custGeom>
            <a:avLst/>
            <a:gdLst>
              <a:gd name="T0" fmla="*/ 133 w 268"/>
              <a:gd name="T1" fmla="*/ 80 h 611"/>
              <a:gd name="T2" fmla="*/ 170 w 268"/>
              <a:gd name="T3" fmla="*/ 90 h 611"/>
              <a:gd name="T4" fmla="*/ 248 w 268"/>
              <a:gd name="T5" fmla="*/ 0 h 611"/>
              <a:gd name="T6" fmla="*/ 268 w 268"/>
              <a:gd name="T7" fmla="*/ 5 h 611"/>
              <a:gd name="T8" fmla="*/ 253 w 268"/>
              <a:gd name="T9" fmla="*/ 42 h 611"/>
              <a:gd name="T10" fmla="*/ 253 w 268"/>
              <a:gd name="T11" fmla="*/ 107 h 611"/>
              <a:gd name="T12" fmla="*/ 205 w 268"/>
              <a:gd name="T13" fmla="*/ 142 h 611"/>
              <a:gd name="T14" fmla="*/ 185 w 268"/>
              <a:gd name="T15" fmla="*/ 202 h 611"/>
              <a:gd name="T16" fmla="*/ 240 w 268"/>
              <a:gd name="T17" fmla="*/ 219 h 611"/>
              <a:gd name="T18" fmla="*/ 248 w 268"/>
              <a:gd name="T19" fmla="*/ 282 h 611"/>
              <a:gd name="T20" fmla="*/ 218 w 268"/>
              <a:gd name="T21" fmla="*/ 324 h 611"/>
              <a:gd name="T22" fmla="*/ 225 w 268"/>
              <a:gd name="T23" fmla="*/ 387 h 611"/>
              <a:gd name="T24" fmla="*/ 153 w 268"/>
              <a:gd name="T25" fmla="*/ 387 h 611"/>
              <a:gd name="T26" fmla="*/ 98 w 268"/>
              <a:gd name="T27" fmla="*/ 509 h 611"/>
              <a:gd name="T28" fmla="*/ 108 w 268"/>
              <a:gd name="T29" fmla="*/ 546 h 611"/>
              <a:gd name="T30" fmla="*/ 45 w 268"/>
              <a:gd name="T31" fmla="*/ 574 h 611"/>
              <a:gd name="T32" fmla="*/ 18 w 268"/>
              <a:gd name="T33" fmla="*/ 611 h 611"/>
              <a:gd name="T34" fmla="*/ 0 w 268"/>
              <a:gd name="T35" fmla="*/ 529 h 611"/>
              <a:gd name="T36" fmla="*/ 43 w 268"/>
              <a:gd name="T37" fmla="*/ 519 h 611"/>
              <a:gd name="T38" fmla="*/ 53 w 268"/>
              <a:gd name="T39" fmla="*/ 459 h 611"/>
              <a:gd name="T40" fmla="*/ 33 w 268"/>
              <a:gd name="T41" fmla="*/ 459 h 611"/>
              <a:gd name="T42" fmla="*/ 0 w 268"/>
              <a:gd name="T43" fmla="*/ 374 h 611"/>
              <a:gd name="T44" fmla="*/ 45 w 268"/>
              <a:gd name="T45" fmla="*/ 319 h 611"/>
              <a:gd name="T46" fmla="*/ 38 w 268"/>
              <a:gd name="T47" fmla="*/ 279 h 611"/>
              <a:gd name="T48" fmla="*/ 133 w 268"/>
              <a:gd name="T49" fmla="*/ 80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8" h="611">
                <a:moveTo>
                  <a:pt x="133" y="80"/>
                </a:moveTo>
                <a:lnTo>
                  <a:pt x="170" y="90"/>
                </a:lnTo>
                <a:lnTo>
                  <a:pt x="248" y="0"/>
                </a:lnTo>
                <a:lnTo>
                  <a:pt x="268" y="5"/>
                </a:lnTo>
                <a:lnTo>
                  <a:pt x="253" y="42"/>
                </a:lnTo>
                <a:lnTo>
                  <a:pt x="253" y="107"/>
                </a:lnTo>
                <a:lnTo>
                  <a:pt x="205" y="142"/>
                </a:lnTo>
                <a:lnTo>
                  <a:pt x="185" y="202"/>
                </a:lnTo>
                <a:lnTo>
                  <a:pt x="240" y="219"/>
                </a:lnTo>
                <a:lnTo>
                  <a:pt x="248" y="282"/>
                </a:lnTo>
                <a:lnTo>
                  <a:pt x="218" y="324"/>
                </a:lnTo>
                <a:lnTo>
                  <a:pt x="225" y="387"/>
                </a:lnTo>
                <a:lnTo>
                  <a:pt x="153" y="387"/>
                </a:lnTo>
                <a:lnTo>
                  <a:pt x="98" y="509"/>
                </a:lnTo>
                <a:lnTo>
                  <a:pt x="108" y="546"/>
                </a:lnTo>
                <a:lnTo>
                  <a:pt x="45" y="574"/>
                </a:lnTo>
                <a:lnTo>
                  <a:pt x="18" y="611"/>
                </a:lnTo>
                <a:lnTo>
                  <a:pt x="0" y="529"/>
                </a:lnTo>
                <a:lnTo>
                  <a:pt x="43" y="519"/>
                </a:lnTo>
                <a:lnTo>
                  <a:pt x="53" y="459"/>
                </a:lnTo>
                <a:lnTo>
                  <a:pt x="33" y="459"/>
                </a:lnTo>
                <a:lnTo>
                  <a:pt x="0" y="374"/>
                </a:lnTo>
                <a:lnTo>
                  <a:pt x="45" y="319"/>
                </a:lnTo>
                <a:lnTo>
                  <a:pt x="38" y="279"/>
                </a:lnTo>
                <a:lnTo>
                  <a:pt x="133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99" name="Freeform 1594"/>
          <p:cNvSpPr>
            <a:spLocks/>
          </p:cNvSpPr>
          <p:nvPr/>
        </p:nvSpPr>
        <p:spPr bwMode="auto">
          <a:xfrm>
            <a:off x="7774708" y="1580906"/>
            <a:ext cx="50434" cy="103391"/>
          </a:xfrm>
          <a:custGeom>
            <a:avLst/>
            <a:gdLst>
              <a:gd name="T0" fmla="*/ 3 w 51"/>
              <a:gd name="T1" fmla="*/ 0 h 102"/>
              <a:gd name="T2" fmla="*/ 51 w 51"/>
              <a:gd name="T3" fmla="*/ 86 h 102"/>
              <a:gd name="T4" fmla="*/ 0 w 51"/>
              <a:gd name="T5" fmla="*/ 102 h 102"/>
              <a:gd name="T6" fmla="*/ 3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3" y="0"/>
                </a:moveTo>
                <a:lnTo>
                  <a:pt x="51" y="86"/>
                </a:lnTo>
                <a:lnTo>
                  <a:pt x="0" y="102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0" name="Freeform 1593"/>
          <p:cNvSpPr>
            <a:spLocks/>
          </p:cNvSpPr>
          <p:nvPr/>
        </p:nvSpPr>
        <p:spPr bwMode="auto">
          <a:xfrm>
            <a:off x="7774708" y="1580906"/>
            <a:ext cx="52955" cy="103391"/>
          </a:xfrm>
          <a:custGeom>
            <a:avLst/>
            <a:gdLst>
              <a:gd name="T0" fmla="*/ 2 w 51"/>
              <a:gd name="T1" fmla="*/ 0 h 102"/>
              <a:gd name="T2" fmla="*/ 51 w 51"/>
              <a:gd name="T3" fmla="*/ 85 h 102"/>
              <a:gd name="T4" fmla="*/ 0 w 51"/>
              <a:gd name="T5" fmla="*/ 102 h 102"/>
              <a:gd name="T6" fmla="*/ 2 w 51"/>
              <a:gd name="T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1" h="102">
                <a:moveTo>
                  <a:pt x="2" y="0"/>
                </a:moveTo>
                <a:lnTo>
                  <a:pt x="51" y="85"/>
                </a:lnTo>
                <a:lnTo>
                  <a:pt x="0" y="10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1" name="Freeform 1592"/>
          <p:cNvSpPr>
            <a:spLocks/>
          </p:cNvSpPr>
          <p:nvPr/>
        </p:nvSpPr>
        <p:spPr bwMode="auto">
          <a:xfrm>
            <a:off x="7890707" y="1290909"/>
            <a:ext cx="30261" cy="63042"/>
          </a:xfrm>
          <a:custGeom>
            <a:avLst/>
            <a:gdLst>
              <a:gd name="T0" fmla="*/ 29 w 29"/>
              <a:gd name="T1" fmla="*/ 0 h 64"/>
              <a:gd name="T2" fmla="*/ 0 w 29"/>
              <a:gd name="T3" fmla="*/ 26 h 64"/>
              <a:gd name="T4" fmla="*/ 0 w 29"/>
              <a:gd name="T5" fmla="*/ 64 h 64"/>
              <a:gd name="T6" fmla="*/ 29 w 29"/>
              <a:gd name="T7" fmla="*/ 46 h 64"/>
              <a:gd name="T8" fmla="*/ 29 w 29"/>
              <a:gd name="T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4">
                <a:moveTo>
                  <a:pt x="29" y="0"/>
                </a:moveTo>
                <a:lnTo>
                  <a:pt x="0" y="26"/>
                </a:lnTo>
                <a:lnTo>
                  <a:pt x="0" y="64"/>
                </a:lnTo>
                <a:lnTo>
                  <a:pt x="29" y="46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2" name="Freeform 1591"/>
          <p:cNvSpPr>
            <a:spLocks/>
          </p:cNvSpPr>
          <p:nvPr/>
        </p:nvSpPr>
        <p:spPr bwMode="auto">
          <a:xfrm>
            <a:off x="8251312" y="1132040"/>
            <a:ext cx="47913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5 h 74"/>
              <a:gd name="T4" fmla="*/ 42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5"/>
                </a:lnTo>
                <a:lnTo>
                  <a:pt x="42" y="7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3" name="Freeform 1590"/>
          <p:cNvSpPr>
            <a:spLocks/>
          </p:cNvSpPr>
          <p:nvPr/>
        </p:nvSpPr>
        <p:spPr bwMode="auto">
          <a:xfrm>
            <a:off x="8251312" y="1132040"/>
            <a:ext cx="50434" cy="75652"/>
          </a:xfrm>
          <a:custGeom>
            <a:avLst/>
            <a:gdLst>
              <a:gd name="T0" fmla="*/ 48 w 48"/>
              <a:gd name="T1" fmla="*/ 0 h 74"/>
              <a:gd name="T2" fmla="*/ 0 w 48"/>
              <a:gd name="T3" fmla="*/ 54 h 74"/>
              <a:gd name="T4" fmla="*/ 41 w 48"/>
              <a:gd name="T5" fmla="*/ 74 h 74"/>
              <a:gd name="T6" fmla="*/ 48 w 48"/>
              <a:gd name="T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74">
                <a:moveTo>
                  <a:pt x="48" y="0"/>
                </a:moveTo>
                <a:lnTo>
                  <a:pt x="0" y="54"/>
                </a:lnTo>
                <a:lnTo>
                  <a:pt x="41" y="74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4" name="Freeform 1589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6 w 860"/>
              <a:gd name="T1" fmla="*/ 384 h 1120"/>
              <a:gd name="T2" fmla="*/ 131 w 860"/>
              <a:gd name="T3" fmla="*/ 368 h 1120"/>
              <a:gd name="T4" fmla="*/ 0 w 860"/>
              <a:gd name="T5" fmla="*/ 361 h 1120"/>
              <a:gd name="T6" fmla="*/ 0 w 860"/>
              <a:gd name="T7" fmla="*/ 339 h 1120"/>
              <a:gd name="T8" fmla="*/ 80 w 860"/>
              <a:gd name="T9" fmla="*/ 294 h 1120"/>
              <a:gd name="T10" fmla="*/ 102 w 860"/>
              <a:gd name="T11" fmla="*/ 224 h 1120"/>
              <a:gd name="T12" fmla="*/ 204 w 860"/>
              <a:gd name="T13" fmla="*/ 192 h 1120"/>
              <a:gd name="T14" fmla="*/ 278 w 860"/>
              <a:gd name="T15" fmla="*/ 115 h 1120"/>
              <a:gd name="T16" fmla="*/ 483 w 860"/>
              <a:gd name="T17" fmla="*/ 0 h 1120"/>
              <a:gd name="T18" fmla="*/ 617 w 860"/>
              <a:gd name="T19" fmla="*/ 13 h 1120"/>
              <a:gd name="T20" fmla="*/ 643 w 860"/>
              <a:gd name="T21" fmla="*/ 45 h 1120"/>
              <a:gd name="T22" fmla="*/ 796 w 860"/>
              <a:gd name="T23" fmla="*/ 80 h 1120"/>
              <a:gd name="T24" fmla="*/ 825 w 860"/>
              <a:gd name="T25" fmla="*/ 137 h 1120"/>
              <a:gd name="T26" fmla="*/ 847 w 860"/>
              <a:gd name="T27" fmla="*/ 166 h 1120"/>
              <a:gd name="T28" fmla="*/ 815 w 860"/>
              <a:gd name="T29" fmla="*/ 256 h 1120"/>
              <a:gd name="T30" fmla="*/ 835 w 860"/>
              <a:gd name="T31" fmla="*/ 307 h 1120"/>
              <a:gd name="T32" fmla="*/ 748 w 860"/>
              <a:gd name="T33" fmla="*/ 368 h 1120"/>
              <a:gd name="T34" fmla="*/ 761 w 860"/>
              <a:gd name="T35" fmla="*/ 397 h 1120"/>
              <a:gd name="T36" fmla="*/ 675 w 860"/>
              <a:gd name="T37" fmla="*/ 409 h 1120"/>
              <a:gd name="T38" fmla="*/ 742 w 860"/>
              <a:gd name="T39" fmla="*/ 435 h 1120"/>
              <a:gd name="T40" fmla="*/ 745 w 860"/>
              <a:gd name="T41" fmla="*/ 470 h 1120"/>
              <a:gd name="T42" fmla="*/ 668 w 860"/>
              <a:gd name="T43" fmla="*/ 534 h 1120"/>
              <a:gd name="T44" fmla="*/ 694 w 860"/>
              <a:gd name="T45" fmla="*/ 627 h 1120"/>
              <a:gd name="T46" fmla="*/ 713 w 860"/>
              <a:gd name="T47" fmla="*/ 726 h 1120"/>
              <a:gd name="T48" fmla="*/ 783 w 860"/>
              <a:gd name="T49" fmla="*/ 768 h 1120"/>
              <a:gd name="T50" fmla="*/ 799 w 860"/>
              <a:gd name="T51" fmla="*/ 880 h 1120"/>
              <a:gd name="T52" fmla="*/ 860 w 860"/>
              <a:gd name="T53" fmla="*/ 969 h 1120"/>
              <a:gd name="T54" fmla="*/ 815 w 860"/>
              <a:gd name="T55" fmla="*/ 989 h 1120"/>
              <a:gd name="T56" fmla="*/ 726 w 860"/>
              <a:gd name="T57" fmla="*/ 998 h 1120"/>
              <a:gd name="T58" fmla="*/ 652 w 860"/>
              <a:gd name="T59" fmla="*/ 1040 h 1120"/>
              <a:gd name="T60" fmla="*/ 617 w 860"/>
              <a:gd name="T61" fmla="*/ 1088 h 1120"/>
              <a:gd name="T62" fmla="*/ 435 w 860"/>
              <a:gd name="T63" fmla="*/ 1120 h 1120"/>
              <a:gd name="T64" fmla="*/ 275 w 860"/>
              <a:gd name="T65" fmla="*/ 912 h 1120"/>
              <a:gd name="T66" fmla="*/ 230 w 860"/>
              <a:gd name="T67" fmla="*/ 896 h 1120"/>
              <a:gd name="T68" fmla="*/ 236 w 860"/>
              <a:gd name="T69" fmla="*/ 851 h 1120"/>
              <a:gd name="T70" fmla="*/ 185 w 860"/>
              <a:gd name="T71" fmla="*/ 851 h 1120"/>
              <a:gd name="T72" fmla="*/ 115 w 860"/>
              <a:gd name="T73" fmla="*/ 784 h 1120"/>
              <a:gd name="T74" fmla="*/ 134 w 860"/>
              <a:gd name="T75" fmla="*/ 739 h 1120"/>
              <a:gd name="T76" fmla="*/ 73 w 860"/>
              <a:gd name="T77" fmla="*/ 710 h 1120"/>
              <a:gd name="T78" fmla="*/ 54 w 860"/>
              <a:gd name="T79" fmla="*/ 653 h 1120"/>
              <a:gd name="T80" fmla="*/ 22 w 860"/>
              <a:gd name="T81" fmla="*/ 640 h 1120"/>
              <a:gd name="T82" fmla="*/ 35 w 860"/>
              <a:gd name="T83" fmla="*/ 502 h 1120"/>
              <a:gd name="T84" fmla="*/ 137 w 860"/>
              <a:gd name="T85" fmla="*/ 499 h 1120"/>
              <a:gd name="T86" fmla="*/ 153 w 860"/>
              <a:gd name="T87" fmla="*/ 438 h 1120"/>
              <a:gd name="T88" fmla="*/ 176 w 860"/>
              <a:gd name="T89" fmla="*/ 384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6" y="384"/>
                </a:moveTo>
                <a:lnTo>
                  <a:pt x="131" y="368"/>
                </a:lnTo>
                <a:lnTo>
                  <a:pt x="0" y="361"/>
                </a:lnTo>
                <a:lnTo>
                  <a:pt x="0" y="339"/>
                </a:lnTo>
                <a:lnTo>
                  <a:pt x="80" y="294"/>
                </a:lnTo>
                <a:lnTo>
                  <a:pt x="102" y="224"/>
                </a:lnTo>
                <a:lnTo>
                  <a:pt x="204" y="192"/>
                </a:lnTo>
                <a:lnTo>
                  <a:pt x="278" y="115"/>
                </a:lnTo>
                <a:lnTo>
                  <a:pt x="483" y="0"/>
                </a:lnTo>
                <a:lnTo>
                  <a:pt x="617" y="13"/>
                </a:lnTo>
                <a:lnTo>
                  <a:pt x="643" y="45"/>
                </a:lnTo>
                <a:lnTo>
                  <a:pt x="796" y="80"/>
                </a:lnTo>
                <a:lnTo>
                  <a:pt x="825" y="137"/>
                </a:lnTo>
                <a:lnTo>
                  <a:pt x="847" y="166"/>
                </a:lnTo>
                <a:lnTo>
                  <a:pt x="815" y="256"/>
                </a:lnTo>
                <a:lnTo>
                  <a:pt x="835" y="307"/>
                </a:lnTo>
                <a:lnTo>
                  <a:pt x="748" y="368"/>
                </a:lnTo>
                <a:lnTo>
                  <a:pt x="761" y="397"/>
                </a:lnTo>
                <a:lnTo>
                  <a:pt x="675" y="409"/>
                </a:lnTo>
                <a:lnTo>
                  <a:pt x="742" y="435"/>
                </a:lnTo>
                <a:lnTo>
                  <a:pt x="745" y="470"/>
                </a:lnTo>
                <a:lnTo>
                  <a:pt x="668" y="534"/>
                </a:lnTo>
                <a:lnTo>
                  <a:pt x="694" y="627"/>
                </a:lnTo>
                <a:lnTo>
                  <a:pt x="713" y="726"/>
                </a:lnTo>
                <a:lnTo>
                  <a:pt x="783" y="768"/>
                </a:lnTo>
                <a:lnTo>
                  <a:pt x="799" y="880"/>
                </a:lnTo>
                <a:lnTo>
                  <a:pt x="860" y="969"/>
                </a:lnTo>
                <a:lnTo>
                  <a:pt x="815" y="989"/>
                </a:lnTo>
                <a:lnTo>
                  <a:pt x="726" y="998"/>
                </a:lnTo>
                <a:lnTo>
                  <a:pt x="652" y="1040"/>
                </a:lnTo>
                <a:lnTo>
                  <a:pt x="617" y="1088"/>
                </a:lnTo>
                <a:lnTo>
                  <a:pt x="435" y="1120"/>
                </a:lnTo>
                <a:lnTo>
                  <a:pt x="275" y="912"/>
                </a:lnTo>
                <a:lnTo>
                  <a:pt x="230" y="896"/>
                </a:lnTo>
                <a:lnTo>
                  <a:pt x="236" y="851"/>
                </a:lnTo>
                <a:lnTo>
                  <a:pt x="185" y="851"/>
                </a:lnTo>
                <a:lnTo>
                  <a:pt x="115" y="784"/>
                </a:lnTo>
                <a:lnTo>
                  <a:pt x="134" y="739"/>
                </a:lnTo>
                <a:lnTo>
                  <a:pt x="73" y="710"/>
                </a:lnTo>
                <a:lnTo>
                  <a:pt x="54" y="653"/>
                </a:lnTo>
                <a:lnTo>
                  <a:pt x="22" y="640"/>
                </a:lnTo>
                <a:lnTo>
                  <a:pt x="35" y="502"/>
                </a:lnTo>
                <a:lnTo>
                  <a:pt x="137" y="499"/>
                </a:lnTo>
                <a:lnTo>
                  <a:pt x="153" y="438"/>
                </a:lnTo>
                <a:lnTo>
                  <a:pt x="176" y="3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5" name="Freeform 1588"/>
          <p:cNvSpPr>
            <a:spLocks/>
          </p:cNvSpPr>
          <p:nvPr/>
        </p:nvSpPr>
        <p:spPr bwMode="auto">
          <a:xfrm>
            <a:off x="7984009" y="1515341"/>
            <a:ext cx="867471" cy="1129730"/>
          </a:xfrm>
          <a:custGeom>
            <a:avLst/>
            <a:gdLst>
              <a:gd name="T0" fmla="*/ 178 w 860"/>
              <a:gd name="T1" fmla="*/ 385 h 1120"/>
              <a:gd name="T2" fmla="*/ 133 w 860"/>
              <a:gd name="T3" fmla="*/ 370 h 1120"/>
              <a:gd name="T4" fmla="*/ 0 w 860"/>
              <a:gd name="T5" fmla="*/ 363 h 1120"/>
              <a:gd name="T6" fmla="*/ 0 w 860"/>
              <a:gd name="T7" fmla="*/ 340 h 1120"/>
              <a:gd name="T8" fmla="*/ 80 w 860"/>
              <a:gd name="T9" fmla="*/ 295 h 1120"/>
              <a:gd name="T10" fmla="*/ 103 w 860"/>
              <a:gd name="T11" fmla="*/ 225 h 1120"/>
              <a:gd name="T12" fmla="*/ 205 w 860"/>
              <a:gd name="T13" fmla="*/ 193 h 1120"/>
              <a:gd name="T14" fmla="*/ 280 w 860"/>
              <a:gd name="T15" fmla="*/ 115 h 1120"/>
              <a:gd name="T16" fmla="*/ 485 w 860"/>
              <a:gd name="T17" fmla="*/ 0 h 1120"/>
              <a:gd name="T18" fmla="*/ 618 w 860"/>
              <a:gd name="T19" fmla="*/ 15 h 1120"/>
              <a:gd name="T20" fmla="*/ 645 w 860"/>
              <a:gd name="T21" fmla="*/ 45 h 1120"/>
              <a:gd name="T22" fmla="*/ 798 w 860"/>
              <a:gd name="T23" fmla="*/ 80 h 1120"/>
              <a:gd name="T24" fmla="*/ 825 w 860"/>
              <a:gd name="T25" fmla="*/ 138 h 1120"/>
              <a:gd name="T26" fmla="*/ 848 w 860"/>
              <a:gd name="T27" fmla="*/ 168 h 1120"/>
              <a:gd name="T28" fmla="*/ 815 w 860"/>
              <a:gd name="T29" fmla="*/ 258 h 1120"/>
              <a:gd name="T30" fmla="*/ 835 w 860"/>
              <a:gd name="T31" fmla="*/ 308 h 1120"/>
              <a:gd name="T32" fmla="*/ 750 w 860"/>
              <a:gd name="T33" fmla="*/ 370 h 1120"/>
              <a:gd name="T34" fmla="*/ 763 w 860"/>
              <a:gd name="T35" fmla="*/ 398 h 1120"/>
              <a:gd name="T36" fmla="*/ 675 w 860"/>
              <a:gd name="T37" fmla="*/ 410 h 1120"/>
              <a:gd name="T38" fmla="*/ 743 w 860"/>
              <a:gd name="T39" fmla="*/ 435 h 1120"/>
              <a:gd name="T40" fmla="*/ 745 w 860"/>
              <a:gd name="T41" fmla="*/ 470 h 1120"/>
              <a:gd name="T42" fmla="*/ 670 w 860"/>
              <a:gd name="T43" fmla="*/ 535 h 1120"/>
              <a:gd name="T44" fmla="*/ 695 w 860"/>
              <a:gd name="T45" fmla="*/ 628 h 1120"/>
              <a:gd name="T46" fmla="*/ 715 w 860"/>
              <a:gd name="T47" fmla="*/ 728 h 1120"/>
              <a:gd name="T48" fmla="*/ 785 w 860"/>
              <a:gd name="T49" fmla="*/ 770 h 1120"/>
              <a:gd name="T50" fmla="*/ 800 w 860"/>
              <a:gd name="T51" fmla="*/ 880 h 1120"/>
              <a:gd name="T52" fmla="*/ 860 w 860"/>
              <a:gd name="T53" fmla="*/ 970 h 1120"/>
              <a:gd name="T54" fmla="*/ 815 w 860"/>
              <a:gd name="T55" fmla="*/ 990 h 1120"/>
              <a:gd name="T56" fmla="*/ 728 w 860"/>
              <a:gd name="T57" fmla="*/ 1000 h 1120"/>
              <a:gd name="T58" fmla="*/ 653 w 860"/>
              <a:gd name="T59" fmla="*/ 1040 h 1120"/>
              <a:gd name="T60" fmla="*/ 618 w 860"/>
              <a:gd name="T61" fmla="*/ 1090 h 1120"/>
              <a:gd name="T62" fmla="*/ 435 w 860"/>
              <a:gd name="T63" fmla="*/ 1120 h 1120"/>
              <a:gd name="T64" fmla="*/ 275 w 860"/>
              <a:gd name="T65" fmla="*/ 913 h 1120"/>
              <a:gd name="T66" fmla="*/ 230 w 860"/>
              <a:gd name="T67" fmla="*/ 898 h 1120"/>
              <a:gd name="T68" fmla="*/ 238 w 860"/>
              <a:gd name="T69" fmla="*/ 853 h 1120"/>
              <a:gd name="T70" fmla="*/ 185 w 860"/>
              <a:gd name="T71" fmla="*/ 853 h 1120"/>
              <a:gd name="T72" fmla="*/ 115 w 860"/>
              <a:gd name="T73" fmla="*/ 785 h 1120"/>
              <a:gd name="T74" fmla="*/ 135 w 860"/>
              <a:gd name="T75" fmla="*/ 740 h 1120"/>
              <a:gd name="T76" fmla="*/ 75 w 860"/>
              <a:gd name="T77" fmla="*/ 710 h 1120"/>
              <a:gd name="T78" fmla="*/ 55 w 860"/>
              <a:gd name="T79" fmla="*/ 655 h 1120"/>
              <a:gd name="T80" fmla="*/ 23 w 860"/>
              <a:gd name="T81" fmla="*/ 640 h 1120"/>
              <a:gd name="T82" fmla="*/ 35 w 860"/>
              <a:gd name="T83" fmla="*/ 503 h 1120"/>
              <a:gd name="T84" fmla="*/ 138 w 860"/>
              <a:gd name="T85" fmla="*/ 500 h 1120"/>
              <a:gd name="T86" fmla="*/ 155 w 860"/>
              <a:gd name="T87" fmla="*/ 440 h 1120"/>
              <a:gd name="T88" fmla="*/ 178 w 860"/>
              <a:gd name="T89" fmla="*/ 385 h 1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60" h="1120">
                <a:moveTo>
                  <a:pt x="178" y="385"/>
                </a:moveTo>
                <a:lnTo>
                  <a:pt x="133" y="370"/>
                </a:lnTo>
                <a:lnTo>
                  <a:pt x="0" y="363"/>
                </a:lnTo>
                <a:lnTo>
                  <a:pt x="0" y="340"/>
                </a:lnTo>
                <a:lnTo>
                  <a:pt x="80" y="295"/>
                </a:lnTo>
                <a:lnTo>
                  <a:pt x="103" y="225"/>
                </a:lnTo>
                <a:lnTo>
                  <a:pt x="205" y="193"/>
                </a:lnTo>
                <a:lnTo>
                  <a:pt x="280" y="115"/>
                </a:lnTo>
                <a:lnTo>
                  <a:pt x="485" y="0"/>
                </a:lnTo>
                <a:lnTo>
                  <a:pt x="618" y="15"/>
                </a:lnTo>
                <a:lnTo>
                  <a:pt x="645" y="45"/>
                </a:lnTo>
                <a:lnTo>
                  <a:pt x="798" y="80"/>
                </a:lnTo>
                <a:lnTo>
                  <a:pt x="825" y="138"/>
                </a:lnTo>
                <a:lnTo>
                  <a:pt x="848" y="168"/>
                </a:lnTo>
                <a:lnTo>
                  <a:pt x="815" y="258"/>
                </a:lnTo>
                <a:lnTo>
                  <a:pt x="835" y="308"/>
                </a:lnTo>
                <a:lnTo>
                  <a:pt x="750" y="370"/>
                </a:lnTo>
                <a:lnTo>
                  <a:pt x="763" y="398"/>
                </a:lnTo>
                <a:lnTo>
                  <a:pt x="675" y="410"/>
                </a:lnTo>
                <a:lnTo>
                  <a:pt x="743" y="435"/>
                </a:lnTo>
                <a:lnTo>
                  <a:pt x="745" y="470"/>
                </a:lnTo>
                <a:lnTo>
                  <a:pt x="670" y="535"/>
                </a:lnTo>
                <a:lnTo>
                  <a:pt x="695" y="628"/>
                </a:lnTo>
                <a:lnTo>
                  <a:pt x="715" y="728"/>
                </a:lnTo>
                <a:lnTo>
                  <a:pt x="785" y="770"/>
                </a:lnTo>
                <a:lnTo>
                  <a:pt x="800" y="880"/>
                </a:lnTo>
                <a:lnTo>
                  <a:pt x="860" y="970"/>
                </a:lnTo>
                <a:lnTo>
                  <a:pt x="815" y="990"/>
                </a:lnTo>
                <a:lnTo>
                  <a:pt x="728" y="1000"/>
                </a:lnTo>
                <a:lnTo>
                  <a:pt x="653" y="1040"/>
                </a:lnTo>
                <a:lnTo>
                  <a:pt x="618" y="1090"/>
                </a:lnTo>
                <a:lnTo>
                  <a:pt x="435" y="1120"/>
                </a:lnTo>
                <a:lnTo>
                  <a:pt x="275" y="913"/>
                </a:lnTo>
                <a:lnTo>
                  <a:pt x="230" y="898"/>
                </a:lnTo>
                <a:lnTo>
                  <a:pt x="238" y="853"/>
                </a:lnTo>
                <a:lnTo>
                  <a:pt x="185" y="853"/>
                </a:lnTo>
                <a:lnTo>
                  <a:pt x="115" y="785"/>
                </a:lnTo>
                <a:lnTo>
                  <a:pt x="135" y="740"/>
                </a:lnTo>
                <a:lnTo>
                  <a:pt x="75" y="710"/>
                </a:lnTo>
                <a:lnTo>
                  <a:pt x="55" y="655"/>
                </a:lnTo>
                <a:lnTo>
                  <a:pt x="23" y="640"/>
                </a:lnTo>
                <a:lnTo>
                  <a:pt x="35" y="503"/>
                </a:lnTo>
                <a:lnTo>
                  <a:pt x="138" y="500"/>
                </a:lnTo>
                <a:lnTo>
                  <a:pt x="155" y="440"/>
                </a:lnTo>
                <a:lnTo>
                  <a:pt x="178" y="3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6" name="Freeform 1587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6 w 109"/>
              <a:gd name="T7" fmla="*/ 54 h 93"/>
              <a:gd name="T8" fmla="*/ 0 w 109"/>
              <a:gd name="T9" fmla="*/ 0 h 93"/>
              <a:gd name="T10" fmla="*/ 61 w 109"/>
              <a:gd name="T11" fmla="*/ 16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6" y="54"/>
                </a:lnTo>
                <a:lnTo>
                  <a:pt x="0" y="0"/>
                </a:lnTo>
                <a:lnTo>
                  <a:pt x="61" y="16"/>
                </a:lnTo>
                <a:lnTo>
                  <a:pt x="109" y="3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7" name="Freeform 1586"/>
          <p:cNvSpPr>
            <a:spLocks/>
          </p:cNvSpPr>
          <p:nvPr/>
        </p:nvSpPr>
        <p:spPr bwMode="auto">
          <a:xfrm>
            <a:off x="8886785" y="1616210"/>
            <a:ext cx="110956" cy="93304"/>
          </a:xfrm>
          <a:custGeom>
            <a:avLst/>
            <a:gdLst>
              <a:gd name="T0" fmla="*/ 109 w 109"/>
              <a:gd name="T1" fmla="*/ 35 h 93"/>
              <a:gd name="T2" fmla="*/ 67 w 109"/>
              <a:gd name="T3" fmla="*/ 90 h 93"/>
              <a:gd name="T4" fmla="*/ 10 w 109"/>
              <a:gd name="T5" fmla="*/ 93 h 93"/>
              <a:gd name="T6" fmla="*/ 17 w 109"/>
              <a:gd name="T7" fmla="*/ 55 h 93"/>
              <a:gd name="T8" fmla="*/ 0 w 109"/>
              <a:gd name="T9" fmla="*/ 0 h 93"/>
              <a:gd name="T10" fmla="*/ 62 w 109"/>
              <a:gd name="T11" fmla="*/ 15 h 93"/>
              <a:gd name="T12" fmla="*/ 109 w 109"/>
              <a:gd name="T13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9" h="93">
                <a:moveTo>
                  <a:pt x="109" y="35"/>
                </a:moveTo>
                <a:lnTo>
                  <a:pt x="67" y="90"/>
                </a:lnTo>
                <a:lnTo>
                  <a:pt x="10" y="93"/>
                </a:lnTo>
                <a:lnTo>
                  <a:pt x="17" y="55"/>
                </a:lnTo>
                <a:lnTo>
                  <a:pt x="0" y="0"/>
                </a:lnTo>
                <a:lnTo>
                  <a:pt x="62" y="15"/>
                </a:lnTo>
                <a:lnTo>
                  <a:pt x="109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8" name="Freeform 1585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2 w 243"/>
              <a:gd name="T1" fmla="*/ 0 h 157"/>
              <a:gd name="T2" fmla="*/ 166 w 243"/>
              <a:gd name="T3" fmla="*/ 45 h 157"/>
              <a:gd name="T4" fmla="*/ 176 w 243"/>
              <a:gd name="T5" fmla="*/ 83 h 157"/>
              <a:gd name="T6" fmla="*/ 243 w 243"/>
              <a:gd name="T7" fmla="*/ 121 h 157"/>
              <a:gd name="T8" fmla="*/ 138 w 243"/>
              <a:gd name="T9" fmla="*/ 157 h 157"/>
              <a:gd name="T10" fmla="*/ 61 w 243"/>
              <a:gd name="T11" fmla="*/ 147 h 157"/>
              <a:gd name="T12" fmla="*/ 0 w 243"/>
              <a:gd name="T13" fmla="*/ 150 h 157"/>
              <a:gd name="T14" fmla="*/ 122 w 243"/>
              <a:gd name="T15" fmla="*/ 77 h 157"/>
              <a:gd name="T16" fmla="*/ 106 w 243"/>
              <a:gd name="T17" fmla="*/ 32 h 157"/>
              <a:gd name="T18" fmla="*/ 112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2" y="0"/>
                </a:moveTo>
                <a:lnTo>
                  <a:pt x="166" y="45"/>
                </a:lnTo>
                <a:lnTo>
                  <a:pt x="176" y="83"/>
                </a:lnTo>
                <a:lnTo>
                  <a:pt x="243" y="121"/>
                </a:lnTo>
                <a:lnTo>
                  <a:pt x="138" y="157"/>
                </a:lnTo>
                <a:lnTo>
                  <a:pt x="61" y="147"/>
                </a:lnTo>
                <a:lnTo>
                  <a:pt x="0" y="150"/>
                </a:lnTo>
                <a:lnTo>
                  <a:pt x="122" y="77"/>
                </a:lnTo>
                <a:lnTo>
                  <a:pt x="106" y="32"/>
                </a:lnTo>
                <a:lnTo>
                  <a:pt x="1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09" name="Freeform 1584"/>
          <p:cNvSpPr>
            <a:spLocks/>
          </p:cNvSpPr>
          <p:nvPr/>
        </p:nvSpPr>
        <p:spPr bwMode="auto">
          <a:xfrm>
            <a:off x="8720351" y="819347"/>
            <a:ext cx="244607" cy="158869"/>
          </a:xfrm>
          <a:custGeom>
            <a:avLst/>
            <a:gdLst>
              <a:gd name="T0" fmla="*/ 113 w 243"/>
              <a:gd name="T1" fmla="*/ 0 h 157"/>
              <a:gd name="T2" fmla="*/ 165 w 243"/>
              <a:gd name="T3" fmla="*/ 45 h 157"/>
              <a:gd name="T4" fmla="*/ 175 w 243"/>
              <a:gd name="T5" fmla="*/ 82 h 157"/>
              <a:gd name="T6" fmla="*/ 243 w 243"/>
              <a:gd name="T7" fmla="*/ 120 h 157"/>
              <a:gd name="T8" fmla="*/ 138 w 243"/>
              <a:gd name="T9" fmla="*/ 157 h 157"/>
              <a:gd name="T10" fmla="*/ 60 w 243"/>
              <a:gd name="T11" fmla="*/ 147 h 157"/>
              <a:gd name="T12" fmla="*/ 0 w 243"/>
              <a:gd name="T13" fmla="*/ 150 h 157"/>
              <a:gd name="T14" fmla="*/ 123 w 243"/>
              <a:gd name="T15" fmla="*/ 77 h 157"/>
              <a:gd name="T16" fmla="*/ 105 w 243"/>
              <a:gd name="T17" fmla="*/ 32 h 157"/>
              <a:gd name="T18" fmla="*/ 113 w 243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3" h="157">
                <a:moveTo>
                  <a:pt x="113" y="0"/>
                </a:moveTo>
                <a:lnTo>
                  <a:pt x="165" y="45"/>
                </a:lnTo>
                <a:lnTo>
                  <a:pt x="175" y="82"/>
                </a:lnTo>
                <a:lnTo>
                  <a:pt x="243" y="120"/>
                </a:lnTo>
                <a:lnTo>
                  <a:pt x="138" y="157"/>
                </a:lnTo>
                <a:lnTo>
                  <a:pt x="60" y="147"/>
                </a:lnTo>
                <a:lnTo>
                  <a:pt x="0" y="150"/>
                </a:lnTo>
                <a:lnTo>
                  <a:pt x="123" y="77"/>
                </a:lnTo>
                <a:lnTo>
                  <a:pt x="105" y="32"/>
                </a:lnTo>
                <a:lnTo>
                  <a:pt x="1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0" name="Freeform 1583"/>
          <p:cNvSpPr>
            <a:spLocks/>
          </p:cNvSpPr>
          <p:nvPr/>
        </p:nvSpPr>
        <p:spPr bwMode="auto">
          <a:xfrm>
            <a:off x="8929655" y="990824"/>
            <a:ext cx="141216" cy="204260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9 h 202"/>
              <a:gd name="T4" fmla="*/ 102 w 141"/>
              <a:gd name="T5" fmla="*/ 90 h 202"/>
              <a:gd name="T6" fmla="*/ 141 w 141"/>
              <a:gd name="T7" fmla="*/ 125 h 202"/>
              <a:gd name="T8" fmla="*/ 137 w 141"/>
              <a:gd name="T9" fmla="*/ 202 h 202"/>
              <a:gd name="T10" fmla="*/ 80 w 141"/>
              <a:gd name="T11" fmla="*/ 125 h 202"/>
              <a:gd name="T12" fmla="*/ 70 w 141"/>
              <a:gd name="T13" fmla="*/ 100 h 202"/>
              <a:gd name="T14" fmla="*/ 41 w 141"/>
              <a:gd name="T15" fmla="*/ 74 h 202"/>
              <a:gd name="T16" fmla="*/ 0 w 141"/>
              <a:gd name="T17" fmla="*/ 16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9"/>
                </a:lnTo>
                <a:lnTo>
                  <a:pt x="102" y="90"/>
                </a:lnTo>
                <a:lnTo>
                  <a:pt x="141" y="125"/>
                </a:lnTo>
                <a:lnTo>
                  <a:pt x="137" y="202"/>
                </a:lnTo>
                <a:lnTo>
                  <a:pt x="80" y="125"/>
                </a:lnTo>
                <a:lnTo>
                  <a:pt x="70" y="100"/>
                </a:lnTo>
                <a:lnTo>
                  <a:pt x="41" y="74"/>
                </a:lnTo>
                <a:lnTo>
                  <a:pt x="0" y="16"/>
                </a:lnTo>
                <a:lnTo>
                  <a:pt x="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1" name="Freeform 1582"/>
          <p:cNvSpPr>
            <a:spLocks/>
          </p:cNvSpPr>
          <p:nvPr/>
        </p:nvSpPr>
        <p:spPr bwMode="auto">
          <a:xfrm>
            <a:off x="8929655" y="990824"/>
            <a:ext cx="143737" cy="201737"/>
          </a:xfrm>
          <a:custGeom>
            <a:avLst/>
            <a:gdLst>
              <a:gd name="T0" fmla="*/ 25 w 141"/>
              <a:gd name="T1" fmla="*/ 0 h 202"/>
              <a:gd name="T2" fmla="*/ 96 w 141"/>
              <a:gd name="T3" fmla="*/ 38 h 202"/>
              <a:gd name="T4" fmla="*/ 101 w 141"/>
              <a:gd name="T5" fmla="*/ 91 h 202"/>
              <a:gd name="T6" fmla="*/ 141 w 141"/>
              <a:gd name="T7" fmla="*/ 126 h 202"/>
              <a:gd name="T8" fmla="*/ 136 w 141"/>
              <a:gd name="T9" fmla="*/ 202 h 202"/>
              <a:gd name="T10" fmla="*/ 79 w 141"/>
              <a:gd name="T11" fmla="*/ 126 h 202"/>
              <a:gd name="T12" fmla="*/ 69 w 141"/>
              <a:gd name="T13" fmla="*/ 101 h 202"/>
              <a:gd name="T14" fmla="*/ 42 w 141"/>
              <a:gd name="T15" fmla="*/ 73 h 202"/>
              <a:gd name="T16" fmla="*/ 0 w 141"/>
              <a:gd name="T17" fmla="*/ 15 h 202"/>
              <a:gd name="T18" fmla="*/ 25 w 141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202">
                <a:moveTo>
                  <a:pt x="25" y="0"/>
                </a:moveTo>
                <a:lnTo>
                  <a:pt x="96" y="38"/>
                </a:lnTo>
                <a:lnTo>
                  <a:pt x="101" y="91"/>
                </a:lnTo>
                <a:lnTo>
                  <a:pt x="141" y="126"/>
                </a:lnTo>
                <a:lnTo>
                  <a:pt x="136" y="202"/>
                </a:lnTo>
                <a:lnTo>
                  <a:pt x="79" y="126"/>
                </a:lnTo>
                <a:lnTo>
                  <a:pt x="69" y="101"/>
                </a:lnTo>
                <a:lnTo>
                  <a:pt x="42" y="73"/>
                </a:lnTo>
                <a:lnTo>
                  <a:pt x="0" y="15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2" name="Freeform 1581"/>
          <p:cNvSpPr>
            <a:spLocks/>
          </p:cNvSpPr>
          <p:nvPr/>
        </p:nvSpPr>
        <p:spPr bwMode="auto">
          <a:xfrm>
            <a:off x="4498994" y="3807584"/>
            <a:ext cx="103391" cy="131129"/>
          </a:xfrm>
          <a:custGeom>
            <a:avLst/>
            <a:gdLst>
              <a:gd name="T0" fmla="*/ 80 w 102"/>
              <a:gd name="T1" fmla="*/ 0 h 131"/>
              <a:gd name="T2" fmla="*/ 58 w 102"/>
              <a:gd name="T3" fmla="*/ 9 h 131"/>
              <a:gd name="T4" fmla="*/ 0 w 102"/>
              <a:gd name="T5" fmla="*/ 61 h 131"/>
              <a:gd name="T6" fmla="*/ 42 w 102"/>
              <a:gd name="T7" fmla="*/ 99 h 131"/>
              <a:gd name="T8" fmla="*/ 51 w 102"/>
              <a:gd name="T9" fmla="*/ 131 h 131"/>
              <a:gd name="T10" fmla="*/ 64 w 102"/>
              <a:gd name="T11" fmla="*/ 89 h 131"/>
              <a:gd name="T12" fmla="*/ 102 w 102"/>
              <a:gd name="T13" fmla="*/ 38 h 131"/>
              <a:gd name="T14" fmla="*/ 83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58" y="9"/>
                </a:lnTo>
                <a:lnTo>
                  <a:pt x="0" y="61"/>
                </a:lnTo>
                <a:lnTo>
                  <a:pt x="42" y="99"/>
                </a:lnTo>
                <a:lnTo>
                  <a:pt x="51" y="131"/>
                </a:lnTo>
                <a:lnTo>
                  <a:pt x="64" y="89"/>
                </a:lnTo>
                <a:lnTo>
                  <a:pt x="102" y="38"/>
                </a:lnTo>
                <a:lnTo>
                  <a:pt x="83" y="0"/>
                </a:lnTo>
                <a:lnTo>
                  <a:pt x="8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3" name="Freeform 1580"/>
          <p:cNvSpPr>
            <a:spLocks/>
          </p:cNvSpPr>
          <p:nvPr/>
        </p:nvSpPr>
        <p:spPr bwMode="auto">
          <a:xfrm>
            <a:off x="4498994" y="3807584"/>
            <a:ext cx="103391" cy="133650"/>
          </a:xfrm>
          <a:custGeom>
            <a:avLst/>
            <a:gdLst>
              <a:gd name="T0" fmla="*/ 80 w 102"/>
              <a:gd name="T1" fmla="*/ 0 h 131"/>
              <a:gd name="T2" fmla="*/ 60 w 102"/>
              <a:gd name="T3" fmla="*/ 10 h 131"/>
              <a:gd name="T4" fmla="*/ 0 w 102"/>
              <a:gd name="T5" fmla="*/ 62 h 131"/>
              <a:gd name="T6" fmla="*/ 42 w 102"/>
              <a:gd name="T7" fmla="*/ 99 h 131"/>
              <a:gd name="T8" fmla="*/ 52 w 102"/>
              <a:gd name="T9" fmla="*/ 131 h 131"/>
              <a:gd name="T10" fmla="*/ 65 w 102"/>
              <a:gd name="T11" fmla="*/ 89 h 131"/>
              <a:gd name="T12" fmla="*/ 102 w 102"/>
              <a:gd name="T13" fmla="*/ 37 h 131"/>
              <a:gd name="T14" fmla="*/ 85 w 102"/>
              <a:gd name="T15" fmla="*/ 0 h 131"/>
              <a:gd name="T16" fmla="*/ 80 w 102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131">
                <a:moveTo>
                  <a:pt x="80" y="0"/>
                </a:moveTo>
                <a:lnTo>
                  <a:pt x="60" y="10"/>
                </a:lnTo>
                <a:lnTo>
                  <a:pt x="0" y="62"/>
                </a:lnTo>
                <a:lnTo>
                  <a:pt x="42" y="99"/>
                </a:lnTo>
                <a:lnTo>
                  <a:pt x="52" y="131"/>
                </a:lnTo>
                <a:lnTo>
                  <a:pt x="65" y="89"/>
                </a:lnTo>
                <a:lnTo>
                  <a:pt x="102" y="37"/>
                </a:lnTo>
                <a:lnTo>
                  <a:pt x="85" y="0"/>
                </a:lnTo>
                <a:lnTo>
                  <a:pt x="8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4" name="Freeform 1579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2 h 38"/>
              <a:gd name="T4" fmla="*/ 19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2"/>
                </a:lnTo>
                <a:lnTo>
                  <a:pt x="19" y="38"/>
                </a:lnTo>
                <a:lnTo>
                  <a:pt x="2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5" name="Freeform 1578"/>
          <p:cNvSpPr>
            <a:spLocks/>
          </p:cNvSpPr>
          <p:nvPr/>
        </p:nvSpPr>
        <p:spPr bwMode="auto">
          <a:xfrm>
            <a:off x="4526734" y="3941235"/>
            <a:ext cx="25217" cy="37827"/>
          </a:xfrm>
          <a:custGeom>
            <a:avLst/>
            <a:gdLst>
              <a:gd name="T0" fmla="*/ 25 w 25"/>
              <a:gd name="T1" fmla="*/ 0 h 38"/>
              <a:gd name="T2" fmla="*/ 0 w 25"/>
              <a:gd name="T3" fmla="*/ 20 h 38"/>
              <a:gd name="T4" fmla="*/ 18 w 25"/>
              <a:gd name="T5" fmla="*/ 38 h 38"/>
              <a:gd name="T6" fmla="*/ 25 w 25"/>
              <a:gd name="T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8">
                <a:moveTo>
                  <a:pt x="25" y="0"/>
                </a:moveTo>
                <a:lnTo>
                  <a:pt x="0" y="20"/>
                </a:lnTo>
                <a:lnTo>
                  <a:pt x="18" y="38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6" name="Line 1577"/>
          <p:cNvSpPr>
            <a:spLocks noChangeShapeType="1"/>
          </p:cNvSpPr>
          <p:nvPr/>
        </p:nvSpPr>
        <p:spPr bwMode="auto">
          <a:xfrm>
            <a:off x="4506560" y="3863062"/>
            <a:ext cx="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7" name="Freeform 1576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8" name="Freeform 1575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8 w 204"/>
              <a:gd name="T1" fmla="*/ 48 h 262"/>
              <a:gd name="T2" fmla="*/ 140 w 204"/>
              <a:gd name="T3" fmla="*/ 60 h 262"/>
              <a:gd name="T4" fmla="*/ 89 w 204"/>
              <a:gd name="T5" fmla="*/ 16 h 262"/>
              <a:gd name="T6" fmla="*/ 92 w 204"/>
              <a:gd name="T7" fmla="*/ 9 h 262"/>
              <a:gd name="T8" fmla="*/ 54 w 204"/>
              <a:gd name="T9" fmla="*/ 0 h 262"/>
              <a:gd name="T10" fmla="*/ 41 w 204"/>
              <a:gd name="T11" fmla="*/ 35 h 262"/>
              <a:gd name="T12" fmla="*/ 35 w 204"/>
              <a:gd name="T13" fmla="*/ 35 h 262"/>
              <a:gd name="T14" fmla="*/ 38 w 204"/>
              <a:gd name="T15" fmla="*/ 35 h 262"/>
              <a:gd name="T16" fmla="*/ 57 w 204"/>
              <a:gd name="T17" fmla="*/ 73 h 262"/>
              <a:gd name="T18" fmla="*/ 19 w 204"/>
              <a:gd name="T19" fmla="*/ 124 h 262"/>
              <a:gd name="T20" fmla="*/ 6 w 204"/>
              <a:gd name="T21" fmla="*/ 166 h 262"/>
              <a:gd name="T22" fmla="*/ 6 w 204"/>
              <a:gd name="T23" fmla="*/ 160 h 262"/>
              <a:gd name="T24" fmla="*/ 6 w 204"/>
              <a:gd name="T25" fmla="*/ 166 h 262"/>
              <a:gd name="T26" fmla="*/ 0 w 204"/>
              <a:gd name="T27" fmla="*/ 204 h 262"/>
              <a:gd name="T28" fmla="*/ 3 w 204"/>
              <a:gd name="T29" fmla="*/ 243 h 262"/>
              <a:gd name="T30" fmla="*/ 0 w 204"/>
              <a:gd name="T31" fmla="*/ 243 h 262"/>
              <a:gd name="T32" fmla="*/ 3 w 204"/>
              <a:gd name="T33" fmla="*/ 246 h 262"/>
              <a:gd name="T34" fmla="*/ 57 w 204"/>
              <a:gd name="T35" fmla="*/ 262 h 262"/>
              <a:gd name="T36" fmla="*/ 128 w 204"/>
              <a:gd name="T37" fmla="*/ 256 h 262"/>
              <a:gd name="T38" fmla="*/ 137 w 204"/>
              <a:gd name="T39" fmla="*/ 240 h 262"/>
              <a:gd name="T40" fmla="*/ 137 w 204"/>
              <a:gd name="T41" fmla="*/ 208 h 262"/>
              <a:gd name="T42" fmla="*/ 195 w 204"/>
              <a:gd name="T43" fmla="*/ 185 h 262"/>
              <a:gd name="T44" fmla="*/ 204 w 204"/>
              <a:gd name="T45" fmla="*/ 118 h 262"/>
              <a:gd name="T46" fmla="*/ 192 w 204"/>
              <a:gd name="T47" fmla="*/ 54 h 262"/>
              <a:gd name="T48" fmla="*/ 188 w 204"/>
              <a:gd name="T49" fmla="*/ 4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8" y="48"/>
                </a:moveTo>
                <a:lnTo>
                  <a:pt x="140" y="60"/>
                </a:lnTo>
                <a:lnTo>
                  <a:pt x="89" y="16"/>
                </a:lnTo>
                <a:lnTo>
                  <a:pt x="92" y="9"/>
                </a:lnTo>
                <a:lnTo>
                  <a:pt x="54" y="0"/>
                </a:lnTo>
                <a:lnTo>
                  <a:pt x="41" y="35"/>
                </a:lnTo>
                <a:lnTo>
                  <a:pt x="35" y="35"/>
                </a:lnTo>
                <a:lnTo>
                  <a:pt x="38" y="35"/>
                </a:lnTo>
                <a:lnTo>
                  <a:pt x="57" y="73"/>
                </a:lnTo>
                <a:lnTo>
                  <a:pt x="19" y="124"/>
                </a:lnTo>
                <a:lnTo>
                  <a:pt x="6" y="166"/>
                </a:lnTo>
                <a:lnTo>
                  <a:pt x="6" y="160"/>
                </a:lnTo>
                <a:lnTo>
                  <a:pt x="6" y="166"/>
                </a:lnTo>
                <a:lnTo>
                  <a:pt x="0" y="204"/>
                </a:lnTo>
                <a:lnTo>
                  <a:pt x="3" y="243"/>
                </a:lnTo>
                <a:lnTo>
                  <a:pt x="0" y="243"/>
                </a:lnTo>
                <a:lnTo>
                  <a:pt x="3" y="246"/>
                </a:lnTo>
                <a:lnTo>
                  <a:pt x="57" y="262"/>
                </a:lnTo>
                <a:lnTo>
                  <a:pt x="128" y="256"/>
                </a:lnTo>
                <a:lnTo>
                  <a:pt x="137" y="240"/>
                </a:lnTo>
                <a:lnTo>
                  <a:pt x="137" y="208"/>
                </a:lnTo>
                <a:lnTo>
                  <a:pt x="195" y="185"/>
                </a:lnTo>
                <a:lnTo>
                  <a:pt x="204" y="118"/>
                </a:lnTo>
                <a:lnTo>
                  <a:pt x="192" y="54"/>
                </a:lnTo>
                <a:lnTo>
                  <a:pt x="188" y="4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19" name="Freeform 1574"/>
          <p:cNvSpPr>
            <a:spLocks/>
          </p:cNvSpPr>
          <p:nvPr/>
        </p:nvSpPr>
        <p:spPr bwMode="auto">
          <a:xfrm>
            <a:off x="4544385" y="3772280"/>
            <a:ext cx="206781" cy="264780"/>
          </a:xfrm>
          <a:custGeom>
            <a:avLst/>
            <a:gdLst>
              <a:gd name="T0" fmla="*/ 189 w 204"/>
              <a:gd name="T1" fmla="*/ 47 h 262"/>
              <a:gd name="T2" fmla="*/ 139 w 204"/>
              <a:gd name="T3" fmla="*/ 60 h 262"/>
              <a:gd name="T4" fmla="*/ 90 w 204"/>
              <a:gd name="T5" fmla="*/ 17 h 262"/>
              <a:gd name="T6" fmla="*/ 92 w 204"/>
              <a:gd name="T7" fmla="*/ 10 h 262"/>
              <a:gd name="T8" fmla="*/ 55 w 204"/>
              <a:gd name="T9" fmla="*/ 0 h 262"/>
              <a:gd name="T10" fmla="*/ 42 w 204"/>
              <a:gd name="T11" fmla="*/ 35 h 262"/>
              <a:gd name="T12" fmla="*/ 35 w 204"/>
              <a:gd name="T13" fmla="*/ 35 h 262"/>
              <a:gd name="T14" fmla="*/ 40 w 204"/>
              <a:gd name="T15" fmla="*/ 35 h 262"/>
              <a:gd name="T16" fmla="*/ 57 w 204"/>
              <a:gd name="T17" fmla="*/ 72 h 262"/>
              <a:gd name="T18" fmla="*/ 20 w 204"/>
              <a:gd name="T19" fmla="*/ 125 h 262"/>
              <a:gd name="T20" fmla="*/ 7 w 204"/>
              <a:gd name="T21" fmla="*/ 167 h 262"/>
              <a:gd name="T22" fmla="*/ 7 w 204"/>
              <a:gd name="T23" fmla="*/ 160 h 262"/>
              <a:gd name="T24" fmla="*/ 7 w 204"/>
              <a:gd name="T25" fmla="*/ 167 h 262"/>
              <a:gd name="T26" fmla="*/ 0 w 204"/>
              <a:gd name="T27" fmla="*/ 205 h 262"/>
              <a:gd name="T28" fmla="*/ 5 w 204"/>
              <a:gd name="T29" fmla="*/ 242 h 262"/>
              <a:gd name="T30" fmla="*/ 0 w 204"/>
              <a:gd name="T31" fmla="*/ 242 h 262"/>
              <a:gd name="T32" fmla="*/ 5 w 204"/>
              <a:gd name="T33" fmla="*/ 247 h 262"/>
              <a:gd name="T34" fmla="*/ 57 w 204"/>
              <a:gd name="T35" fmla="*/ 262 h 262"/>
              <a:gd name="T36" fmla="*/ 129 w 204"/>
              <a:gd name="T37" fmla="*/ 257 h 262"/>
              <a:gd name="T38" fmla="*/ 137 w 204"/>
              <a:gd name="T39" fmla="*/ 240 h 262"/>
              <a:gd name="T40" fmla="*/ 137 w 204"/>
              <a:gd name="T41" fmla="*/ 207 h 262"/>
              <a:gd name="T42" fmla="*/ 194 w 204"/>
              <a:gd name="T43" fmla="*/ 185 h 262"/>
              <a:gd name="T44" fmla="*/ 204 w 204"/>
              <a:gd name="T45" fmla="*/ 117 h 262"/>
              <a:gd name="T46" fmla="*/ 192 w 204"/>
              <a:gd name="T47" fmla="*/ 55 h 262"/>
              <a:gd name="T48" fmla="*/ 189 w 204"/>
              <a:gd name="T49" fmla="*/ 47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4" h="262">
                <a:moveTo>
                  <a:pt x="189" y="47"/>
                </a:moveTo>
                <a:lnTo>
                  <a:pt x="139" y="60"/>
                </a:lnTo>
                <a:lnTo>
                  <a:pt x="90" y="17"/>
                </a:lnTo>
                <a:lnTo>
                  <a:pt x="92" y="10"/>
                </a:lnTo>
                <a:lnTo>
                  <a:pt x="55" y="0"/>
                </a:lnTo>
                <a:lnTo>
                  <a:pt x="42" y="35"/>
                </a:lnTo>
                <a:lnTo>
                  <a:pt x="35" y="35"/>
                </a:lnTo>
                <a:lnTo>
                  <a:pt x="40" y="35"/>
                </a:lnTo>
                <a:lnTo>
                  <a:pt x="57" y="72"/>
                </a:lnTo>
                <a:lnTo>
                  <a:pt x="20" y="125"/>
                </a:lnTo>
                <a:lnTo>
                  <a:pt x="7" y="167"/>
                </a:lnTo>
                <a:lnTo>
                  <a:pt x="7" y="160"/>
                </a:lnTo>
                <a:lnTo>
                  <a:pt x="7" y="167"/>
                </a:lnTo>
                <a:lnTo>
                  <a:pt x="0" y="205"/>
                </a:lnTo>
                <a:lnTo>
                  <a:pt x="5" y="242"/>
                </a:lnTo>
                <a:lnTo>
                  <a:pt x="0" y="242"/>
                </a:lnTo>
                <a:lnTo>
                  <a:pt x="5" y="247"/>
                </a:lnTo>
                <a:lnTo>
                  <a:pt x="57" y="262"/>
                </a:lnTo>
                <a:lnTo>
                  <a:pt x="129" y="257"/>
                </a:lnTo>
                <a:lnTo>
                  <a:pt x="137" y="240"/>
                </a:lnTo>
                <a:lnTo>
                  <a:pt x="137" y="207"/>
                </a:lnTo>
                <a:lnTo>
                  <a:pt x="194" y="185"/>
                </a:lnTo>
                <a:lnTo>
                  <a:pt x="204" y="117"/>
                </a:lnTo>
                <a:lnTo>
                  <a:pt x="192" y="55"/>
                </a:lnTo>
                <a:lnTo>
                  <a:pt x="189" y="4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0" name="Freeform 1573"/>
          <p:cNvSpPr>
            <a:spLocks/>
          </p:cNvSpPr>
          <p:nvPr/>
        </p:nvSpPr>
        <p:spPr bwMode="auto">
          <a:xfrm>
            <a:off x="4551951" y="3941235"/>
            <a:ext cx="0" cy="2523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1" name="Freeform 1572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48 h 67"/>
              <a:gd name="T4" fmla="*/ 22 w 86"/>
              <a:gd name="T5" fmla="*/ 67 h 67"/>
              <a:gd name="T6" fmla="*/ 0 w 86"/>
              <a:gd name="T7" fmla="*/ 29 h 67"/>
              <a:gd name="T8" fmla="*/ 35 w 86"/>
              <a:gd name="T9" fmla="*/ 0 h 67"/>
              <a:gd name="T10" fmla="*/ 32 w 86"/>
              <a:gd name="T11" fmla="*/ 0 h 67"/>
              <a:gd name="T12" fmla="*/ 35 w 86"/>
              <a:gd name="T13" fmla="*/ 3 h 67"/>
              <a:gd name="T14" fmla="*/ 83 w 86"/>
              <a:gd name="T15" fmla="*/ 19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48"/>
                </a:lnTo>
                <a:lnTo>
                  <a:pt x="22" y="67"/>
                </a:lnTo>
                <a:lnTo>
                  <a:pt x="0" y="29"/>
                </a:lnTo>
                <a:lnTo>
                  <a:pt x="35" y="0"/>
                </a:lnTo>
                <a:lnTo>
                  <a:pt x="32" y="0"/>
                </a:lnTo>
                <a:lnTo>
                  <a:pt x="35" y="3"/>
                </a:lnTo>
                <a:lnTo>
                  <a:pt x="83" y="19"/>
                </a:lnTo>
                <a:lnTo>
                  <a:pt x="86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2" name="Freeform 1571"/>
          <p:cNvSpPr>
            <a:spLocks/>
          </p:cNvSpPr>
          <p:nvPr/>
        </p:nvSpPr>
        <p:spPr bwMode="auto">
          <a:xfrm>
            <a:off x="4514125" y="4016886"/>
            <a:ext cx="85738" cy="68087"/>
          </a:xfrm>
          <a:custGeom>
            <a:avLst/>
            <a:gdLst>
              <a:gd name="T0" fmla="*/ 86 w 86"/>
              <a:gd name="T1" fmla="*/ 25 h 67"/>
              <a:gd name="T2" fmla="*/ 86 w 86"/>
              <a:gd name="T3" fmla="*/ 50 h 67"/>
              <a:gd name="T4" fmla="*/ 20 w 86"/>
              <a:gd name="T5" fmla="*/ 67 h 67"/>
              <a:gd name="T6" fmla="*/ 0 w 86"/>
              <a:gd name="T7" fmla="*/ 30 h 67"/>
              <a:gd name="T8" fmla="*/ 35 w 86"/>
              <a:gd name="T9" fmla="*/ 0 h 67"/>
              <a:gd name="T10" fmla="*/ 30 w 86"/>
              <a:gd name="T11" fmla="*/ 0 h 67"/>
              <a:gd name="T12" fmla="*/ 35 w 86"/>
              <a:gd name="T13" fmla="*/ 5 h 67"/>
              <a:gd name="T14" fmla="*/ 83 w 86"/>
              <a:gd name="T15" fmla="*/ 20 h 67"/>
              <a:gd name="T16" fmla="*/ 86 w 86"/>
              <a:gd name="T17" fmla="*/ 2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67">
                <a:moveTo>
                  <a:pt x="86" y="25"/>
                </a:moveTo>
                <a:lnTo>
                  <a:pt x="86" y="50"/>
                </a:lnTo>
                <a:lnTo>
                  <a:pt x="20" y="67"/>
                </a:lnTo>
                <a:lnTo>
                  <a:pt x="0" y="30"/>
                </a:lnTo>
                <a:lnTo>
                  <a:pt x="35" y="0"/>
                </a:lnTo>
                <a:lnTo>
                  <a:pt x="30" y="0"/>
                </a:lnTo>
                <a:lnTo>
                  <a:pt x="35" y="5"/>
                </a:lnTo>
                <a:lnTo>
                  <a:pt x="83" y="20"/>
                </a:lnTo>
                <a:lnTo>
                  <a:pt x="86" y="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3" name="Freeform 1570"/>
          <p:cNvSpPr>
            <a:spLocks/>
          </p:cNvSpPr>
          <p:nvPr/>
        </p:nvSpPr>
        <p:spPr bwMode="auto">
          <a:xfrm>
            <a:off x="4594820" y="4011843"/>
            <a:ext cx="184086" cy="90782"/>
          </a:xfrm>
          <a:custGeom>
            <a:avLst/>
            <a:gdLst>
              <a:gd name="T0" fmla="*/ 89 w 182"/>
              <a:gd name="T1" fmla="*/ 0 h 90"/>
              <a:gd name="T2" fmla="*/ 166 w 182"/>
              <a:gd name="T3" fmla="*/ 7 h 90"/>
              <a:gd name="T4" fmla="*/ 182 w 182"/>
              <a:gd name="T5" fmla="*/ 16 h 90"/>
              <a:gd name="T6" fmla="*/ 172 w 182"/>
              <a:gd name="T7" fmla="*/ 77 h 90"/>
              <a:gd name="T8" fmla="*/ 108 w 182"/>
              <a:gd name="T9" fmla="*/ 90 h 90"/>
              <a:gd name="T10" fmla="*/ 51 w 182"/>
              <a:gd name="T11" fmla="*/ 58 h 90"/>
              <a:gd name="T12" fmla="*/ 6 w 182"/>
              <a:gd name="T13" fmla="*/ 55 h 90"/>
              <a:gd name="T14" fmla="*/ 6 w 182"/>
              <a:gd name="T15" fmla="*/ 32 h 90"/>
              <a:gd name="T16" fmla="*/ 3 w 182"/>
              <a:gd name="T17" fmla="*/ 26 h 90"/>
              <a:gd name="T18" fmla="*/ 0 w 182"/>
              <a:gd name="T19" fmla="*/ 23 h 90"/>
              <a:gd name="T20" fmla="*/ 9 w 182"/>
              <a:gd name="T21" fmla="*/ 26 h 90"/>
              <a:gd name="T22" fmla="*/ 80 w 182"/>
              <a:gd name="T23" fmla="*/ 20 h 90"/>
              <a:gd name="T24" fmla="*/ 89 w 182"/>
              <a:gd name="T25" fmla="*/ 4 h 90"/>
              <a:gd name="T26" fmla="*/ 89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9" y="0"/>
                </a:moveTo>
                <a:lnTo>
                  <a:pt x="166" y="7"/>
                </a:lnTo>
                <a:lnTo>
                  <a:pt x="182" y="16"/>
                </a:lnTo>
                <a:lnTo>
                  <a:pt x="172" y="77"/>
                </a:lnTo>
                <a:lnTo>
                  <a:pt x="108" y="90"/>
                </a:lnTo>
                <a:lnTo>
                  <a:pt x="51" y="58"/>
                </a:lnTo>
                <a:lnTo>
                  <a:pt x="6" y="55"/>
                </a:lnTo>
                <a:lnTo>
                  <a:pt x="6" y="32"/>
                </a:lnTo>
                <a:lnTo>
                  <a:pt x="3" y="26"/>
                </a:lnTo>
                <a:lnTo>
                  <a:pt x="0" y="23"/>
                </a:lnTo>
                <a:lnTo>
                  <a:pt x="9" y="26"/>
                </a:lnTo>
                <a:lnTo>
                  <a:pt x="80" y="20"/>
                </a:lnTo>
                <a:lnTo>
                  <a:pt x="89" y="4"/>
                </a:lnTo>
                <a:lnTo>
                  <a:pt x="8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4" name="Freeform 1569"/>
          <p:cNvSpPr>
            <a:spLocks/>
          </p:cNvSpPr>
          <p:nvPr/>
        </p:nvSpPr>
        <p:spPr bwMode="auto">
          <a:xfrm>
            <a:off x="4594820" y="4011843"/>
            <a:ext cx="181564" cy="90782"/>
          </a:xfrm>
          <a:custGeom>
            <a:avLst/>
            <a:gdLst>
              <a:gd name="T0" fmla="*/ 88 w 182"/>
              <a:gd name="T1" fmla="*/ 0 h 90"/>
              <a:gd name="T2" fmla="*/ 167 w 182"/>
              <a:gd name="T3" fmla="*/ 5 h 90"/>
              <a:gd name="T4" fmla="*/ 182 w 182"/>
              <a:gd name="T5" fmla="*/ 15 h 90"/>
              <a:gd name="T6" fmla="*/ 172 w 182"/>
              <a:gd name="T7" fmla="*/ 75 h 90"/>
              <a:gd name="T8" fmla="*/ 109 w 182"/>
              <a:gd name="T9" fmla="*/ 90 h 90"/>
              <a:gd name="T10" fmla="*/ 51 w 182"/>
              <a:gd name="T11" fmla="*/ 58 h 90"/>
              <a:gd name="T12" fmla="*/ 5 w 182"/>
              <a:gd name="T13" fmla="*/ 55 h 90"/>
              <a:gd name="T14" fmla="*/ 5 w 182"/>
              <a:gd name="T15" fmla="*/ 30 h 90"/>
              <a:gd name="T16" fmla="*/ 3 w 182"/>
              <a:gd name="T17" fmla="*/ 25 h 90"/>
              <a:gd name="T18" fmla="*/ 0 w 182"/>
              <a:gd name="T19" fmla="*/ 23 h 90"/>
              <a:gd name="T20" fmla="*/ 8 w 182"/>
              <a:gd name="T21" fmla="*/ 25 h 90"/>
              <a:gd name="T22" fmla="*/ 81 w 182"/>
              <a:gd name="T23" fmla="*/ 20 h 90"/>
              <a:gd name="T24" fmla="*/ 88 w 182"/>
              <a:gd name="T25" fmla="*/ 3 h 90"/>
              <a:gd name="T26" fmla="*/ 88 w 182"/>
              <a:gd name="T27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2" h="90">
                <a:moveTo>
                  <a:pt x="88" y="0"/>
                </a:moveTo>
                <a:lnTo>
                  <a:pt x="167" y="5"/>
                </a:lnTo>
                <a:lnTo>
                  <a:pt x="182" y="15"/>
                </a:lnTo>
                <a:lnTo>
                  <a:pt x="172" y="75"/>
                </a:lnTo>
                <a:lnTo>
                  <a:pt x="109" y="90"/>
                </a:lnTo>
                <a:lnTo>
                  <a:pt x="51" y="58"/>
                </a:lnTo>
                <a:lnTo>
                  <a:pt x="5" y="55"/>
                </a:lnTo>
                <a:lnTo>
                  <a:pt x="5" y="30"/>
                </a:lnTo>
                <a:lnTo>
                  <a:pt x="3" y="25"/>
                </a:lnTo>
                <a:lnTo>
                  <a:pt x="0" y="23"/>
                </a:lnTo>
                <a:lnTo>
                  <a:pt x="8" y="25"/>
                </a:lnTo>
                <a:lnTo>
                  <a:pt x="81" y="20"/>
                </a:lnTo>
                <a:lnTo>
                  <a:pt x="88" y="3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5" name="Freeform 1568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6 h 74"/>
              <a:gd name="T4" fmla="*/ 93 w 135"/>
              <a:gd name="T5" fmla="*/ 70 h 74"/>
              <a:gd name="T6" fmla="*/ 90 w 135"/>
              <a:gd name="T7" fmla="*/ 74 h 74"/>
              <a:gd name="T8" fmla="*/ 93 w 135"/>
              <a:gd name="T9" fmla="*/ 70 h 74"/>
              <a:gd name="T10" fmla="*/ 77 w 135"/>
              <a:gd name="T11" fmla="*/ 61 h 74"/>
              <a:gd name="T12" fmla="*/ 0 w 135"/>
              <a:gd name="T13" fmla="*/ 54 h 74"/>
              <a:gd name="T14" fmla="*/ 0 w 135"/>
              <a:gd name="T15" fmla="*/ 26 h 74"/>
              <a:gd name="T16" fmla="*/ 58 w 135"/>
              <a:gd name="T17" fmla="*/ 3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6"/>
                </a:lnTo>
                <a:lnTo>
                  <a:pt x="93" y="70"/>
                </a:lnTo>
                <a:lnTo>
                  <a:pt x="90" y="74"/>
                </a:lnTo>
                <a:lnTo>
                  <a:pt x="93" y="70"/>
                </a:lnTo>
                <a:lnTo>
                  <a:pt x="77" y="61"/>
                </a:lnTo>
                <a:lnTo>
                  <a:pt x="0" y="54"/>
                </a:lnTo>
                <a:lnTo>
                  <a:pt x="0" y="26"/>
                </a:lnTo>
                <a:lnTo>
                  <a:pt x="58" y="3"/>
                </a:lnTo>
                <a:lnTo>
                  <a:pt x="5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6" name="Freeform 1567"/>
          <p:cNvSpPr>
            <a:spLocks/>
          </p:cNvSpPr>
          <p:nvPr/>
        </p:nvSpPr>
        <p:spPr bwMode="auto">
          <a:xfrm>
            <a:off x="4683081" y="3956365"/>
            <a:ext cx="136173" cy="75652"/>
          </a:xfrm>
          <a:custGeom>
            <a:avLst/>
            <a:gdLst>
              <a:gd name="T0" fmla="*/ 58 w 135"/>
              <a:gd name="T1" fmla="*/ 0 h 74"/>
              <a:gd name="T2" fmla="*/ 135 w 135"/>
              <a:gd name="T3" fmla="*/ 25 h 74"/>
              <a:gd name="T4" fmla="*/ 93 w 135"/>
              <a:gd name="T5" fmla="*/ 69 h 74"/>
              <a:gd name="T6" fmla="*/ 90 w 135"/>
              <a:gd name="T7" fmla="*/ 74 h 74"/>
              <a:gd name="T8" fmla="*/ 93 w 135"/>
              <a:gd name="T9" fmla="*/ 69 h 74"/>
              <a:gd name="T10" fmla="*/ 78 w 135"/>
              <a:gd name="T11" fmla="*/ 59 h 74"/>
              <a:gd name="T12" fmla="*/ 0 w 135"/>
              <a:gd name="T13" fmla="*/ 54 h 74"/>
              <a:gd name="T14" fmla="*/ 0 w 135"/>
              <a:gd name="T15" fmla="*/ 25 h 74"/>
              <a:gd name="T16" fmla="*/ 58 w 135"/>
              <a:gd name="T17" fmla="*/ 2 h 74"/>
              <a:gd name="T18" fmla="*/ 58 w 135"/>
              <a:gd name="T1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" h="74">
                <a:moveTo>
                  <a:pt x="58" y="0"/>
                </a:moveTo>
                <a:lnTo>
                  <a:pt x="135" y="25"/>
                </a:lnTo>
                <a:lnTo>
                  <a:pt x="93" y="69"/>
                </a:lnTo>
                <a:lnTo>
                  <a:pt x="90" y="74"/>
                </a:lnTo>
                <a:lnTo>
                  <a:pt x="93" y="69"/>
                </a:lnTo>
                <a:lnTo>
                  <a:pt x="78" y="59"/>
                </a:lnTo>
                <a:lnTo>
                  <a:pt x="0" y="54"/>
                </a:lnTo>
                <a:lnTo>
                  <a:pt x="0" y="25"/>
                </a:lnTo>
                <a:lnTo>
                  <a:pt x="58" y="2"/>
                </a:lnTo>
                <a:lnTo>
                  <a:pt x="5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7" name="Freeform 1566"/>
          <p:cNvSpPr>
            <a:spLocks/>
          </p:cNvSpPr>
          <p:nvPr/>
        </p:nvSpPr>
        <p:spPr bwMode="auto">
          <a:xfrm>
            <a:off x="4736036" y="3797498"/>
            <a:ext cx="191651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3 h 192"/>
              <a:gd name="T4" fmla="*/ 4 w 189"/>
              <a:gd name="T5" fmla="*/ 29 h 192"/>
              <a:gd name="T6" fmla="*/ 16 w 189"/>
              <a:gd name="T7" fmla="*/ 93 h 192"/>
              <a:gd name="T8" fmla="*/ 7 w 189"/>
              <a:gd name="T9" fmla="*/ 157 h 192"/>
              <a:gd name="T10" fmla="*/ 84 w 189"/>
              <a:gd name="T11" fmla="*/ 183 h 192"/>
              <a:gd name="T12" fmla="*/ 84 w 189"/>
              <a:gd name="T13" fmla="*/ 186 h 192"/>
              <a:gd name="T14" fmla="*/ 148 w 189"/>
              <a:gd name="T15" fmla="*/ 192 h 192"/>
              <a:gd name="T16" fmla="*/ 189 w 189"/>
              <a:gd name="T17" fmla="*/ 151 h 192"/>
              <a:gd name="T18" fmla="*/ 157 w 189"/>
              <a:gd name="T19" fmla="*/ 71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3"/>
                </a:lnTo>
                <a:lnTo>
                  <a:pt x="4" y="29"/>
                </a:lnTo>
                <a:lnTo>
                  <a:pt x="16" y="93"/>
                </a:lnTo>
                <a:lnTo>
                  <a:pt x="7" y="157"/>
                </a:lnTo>
                <a:lnTo>
                  <a:pt x="84" y="183"/>
                </a:lnTo>
                <a:lnTo>
                  <a:pt x="84" y="186"/>
                </a:lnTo>
                <a:lnTo>
                  <a:pt x="148" y="192"/>
                </a:lnTo>
                <a:lnTo>
                  <a:pt x="189" y="151"/>
                </a:lnTo>
                <a:lnTo>
                  <a:pt x="157" y="71"/>
                </a:lnTo>
                <a:lnTo>
                  <a:pt x="164" y="35"/>
                </a:lnTo>
                <a:lnTo>
                  <a:pt x="10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8" name="Freeform 1565"/>
          <p:cNvSpPr>
            <a:spLocks/>
          </p:cNvSpPr>
          <p:nvPr/>
        </p:nvSpPr>
        <p:spPr bwMode="auto">
          <a:xfrm>
            <a:off x="4736036" y="3797498"/>
            <a:ext cx="189130" cy="194172"/>
          </a:xfrm>
          <a:custGeom>
            <a:avLst/>
            <a:gdLst>
              <a:gd name="T0" fmla="*/ 103 w 189"/>
              <a:gd name="T1" fmla="*/ 0 h 192"/>
              <a:gd name="T2" fmla="*/ 0 w 189"/>
              <a:gd name="T3" fmla="*/ 22 h 192"/>
              <a:gd name="T4" fmla="*/ 3 w 189"/>
              <a:gd name="T5" fmla="*/ 30 h 192"/>
              <a:gd name="T6" fmla="*/ 15 w 189"/>
              <a:gd name="T7" fmla="*/ 92 h 192"/>
              <a:gd name="T8" fmla="*/ 5 w 189"/>
              <a:gd name="T9" fmla="*/ 157 h 192"/>
              <a:gd name="T10" fmla="*/ 83 w 189"/>
              <a:gd name="T11" fmla="*/ 182 h 192"/>
              <a:gd name="T12" fmla="*/ 83 w 189"/>
              <a:gd name="T13" fmla="*/ 187 h 192"/>
              <a:gd name="T14" fmla="*/ 149 w 189"/>
              <a:gd name="T15" fmla="*/ 192 h 192"/>
              <a:gd name="T16" fmla="*/ 189 w 189"/>
              <a:gd name="T17" fmla="*/ 152 h 192"/>
              <a:gd name="T18" fmla="*/ 156 w 189"/>
              <a:gd name="T19" fmla="*/ 72 h 192"/>
              <a:gd name="T20" fmla="*/ 164 w 189"/>
              <a:gd name="T21" fmla="*/ 35 h 192"/>
              <a:gd name="T22" fmla="*/ 103 w 189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9" h="192">
                <a:moveTo>
                  <a:pt x="103" y="0"/>
                </a:moveTo>
                <a:lnTo>
                  <a:pt x="0" y="22"/>
                </a:lnTo>
                <a:lnTo>
                  <a:pt x="3" y="30"/>
                </a:lnTo>
                <a:lnTo>
                  <a:pt x="15" y="92"/>
                </a:lnTo>
                <a:lnTo>
                  <a:pt x="5" y="157"/>
                </a:lnTo>
                <a:lnTo>
                  <a:pt x="83" y="182"/>
                </a:lnTo>
                <a:lnTo>
                  <a:pt x="83" y="187"/>
                </a:lnTo>
                <a:lnTo>
                  <a:pt x="149" y="192"/>
                </a:lnTo>
                <a:lnTo>
                  <a:pt x="189" y="152"/>
                </a:lnTo>
                <a:lnTo>
                  <a:pt x="156" y="72"/>
                </a:lnTo>
                <a:lnTo>
                  <a:pt x="164" y="35"/>
                </a:lnTo>
                <a:lnTo>
                  <a:pt x="10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29" name="Freeform 1564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6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5 h 61"/>
              <a:gd name="T8" fmla="*/ 3 w 105"/>
              <a:gd name="T9" fmla="*/ 41 h 61"/>
              <a:gd name="T10" fmla="*/ 0 w 105"/>
              <a:gd name="T11" fmla="*/ 45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6"/>
                </a:moveTo>
                <a:lnTo>
                  <a:pt x="105" y="61"/>
                </a:lnTo>
                <a:lnTo>
                  <a:pt x="38" y="61"/>
                </a:lnTo>
                <a:lnTo>
                  <a:pt x="0" y="45"/>
                </a:lnTo>
                <a:lnTo>
                  <a:pt x="3" y="41"/>
                </a:lnTo>
                <a:lnTo>
                  <a:pt x="0" y="45"/>
                </a:lnTo>
                <a:lnTo>
                  <a:pt x="3" y="41"/>
                </a:lnTo>
                <a:lnTo>
                  <a:pt x="45" y="0"/>
                </a:lnTo>
                <a:lnTo>
                  <a:pt x="105" y="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0" name="Freeform 1563"/>
          <p:cNvSpPr>
            <a:spLocks/>
          </p:cNvSpPr>
          <p:nvPr/>
        </p:nvSpPr>
        <p:spPr bwMode="auto">
          <a:xfrm>
            <a:off x="4773863" y="3986626"/>
            <a:ext cx="105912" cy="60521"/>
          </a:xfrm>
          <a:custGeom>
            <a:avLst/>
            <a:gdLst>
              <a:gd name="T0" fmla="*/ 105 w 105"/>
              <a:gd name="T1" fmla="*/ 5 h 61"/>
              <a:gd name="T2" fmla="*/ 105 w 105"/>
              <a:gd name="T3" fmla="*/ 61 h 61"/>
              <a:gd name="T4" fmla="*/ 38 w 105"/>
              <a:gd name="T5" fmla="*/ 61 h 61"/>
              <a:gd name="T6" fmla="*/ 0 w 105"/>
              <a:gd name="T7" fmla="*/ 46 h 61"/>
              <a:gd name="T8" fmla="*/ 3 w 105"/>
              <a:gd name="T9" fmla="*/ 41 h 61"/>
              <a:gd name="T10" fmla="*/ 0 w 105"/>
              <a:gd name="T11" fmla="*/ 46 h 61"/>
              <a:gd name="T12" fmla="*/ 3 w 105"/>
              <a:gd name="T13" fmla="*/ 41 h 61"/>
              <a:gd name="T14" fmla="*/ 45 w 105"/>
              <a:gd name="T15" fmla="*/ 0 h 61"/>
              <a:gd name="T16" fmla="*/ 105 w 105"/>
              <a:gd name="T17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61">
                <a:moveTo>
                  <a:pt x="105" y="5"/>
                </a:moveTo>
                <a:lnTo>
                  <a:pt x="105" y="61"/>
                </a:lnTo>
                <a:lnTo>
                  <a:pt x="38" y="61"/>
                </a:lnTo>
                <a:lnTo>
                  <a:pt x="0" y="46"/>
                </a:lnTo>
                <a:lnTo>
                  <a:pt x="3" y="41"/>
                </a:lnTo>
                <a:lnTo>
                  <a:pt x="0" y="46"/>
                </a:lnTo>
                <a:lnTo>
                  <a:pt x="3" y="41"/>
                </a:lnTo>
                <a:lnTo>
                  <a:pt x="45" y="0"/>
                </a:lnTo>
                <a:lnTo>
                  <a:pt x="105" y="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1" name="Freeform 1562"/>
          <p:cNvSpPr>
            <a:spLocks/>
          </p:cNvSpPr>
          <p:nvPr/>
        </p:nvSpPr>
        <p:spPr bwMode="auto">
          <a:xfrm>
            <a:off x="4773863" y="4026973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2" name="Freeform 1561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9 h 86"/>
              <a:gd name="T2" fmla="*/ 99 w 118"/>
              <a:gd name="T3" fmla="*/ 86 h 86"/>
              <a:gd name="T4" fmla="*/ 48 w 118"/>
              <a:gd name="T5" fmla="*/ 73 h 86"/>
              <a:gd name="T6" fmla="*/ 0 w 118"/>
              <a:gd name="T7" fmla="*/ 57 h 86"/>
              <a:gd name="T8" fmla="*/ 6 w 118"/>
              <a:gd name="T9" fmla="*/ 57 h 86"/>
              <a:gd name="T10" fmla="*/ 13 w 118"/>
              <a:gd name="T11" fmla="*/ 0 h 86"/>
              <a:gd name="T12" fmla="*/ 51 w 118"/>
              <a:gd name="T13" fmla="*/ 16 h 86"/>
              <a:gd name="T14" fmla="*/ 115 w 118"/>
              <a:gd name="T15" fmla="*/ 16 h 86"/>
              <a:gd name="T16" fmla="*/ 118 w 118"/>
              <a:gd name="T17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9"/>
                </a:moveTo>
                <a:lnTo>
                  <a:pt x="99" y="86"/>
                </a:lnTo>
                <a:lnTo>
                  <a:pt x="48" y="73"/>
                </a:lnTo>
                <a:lnTo>
                  <a:pt x="0" y="57"/>
                </a:lnTo>
                <a:lnTo>
                  <a:pt x="6" y="57"/>
                </a:lnTo>
                <a:lnTo>
                  <a:pt x="13" y="0"/>
                </a:lnTo>
                <a:lnTo>
                  <a:pt x="51" y="16"/>
                </a:lnTo>
                <a:lnTo>
                  <a:pt x="115" y="16"/>
                </a:lnTo>
                <a:lnTo>
                  <a:pt x="118" y="1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3" name="Freeform 1560"/>
          <p:cNvSpPr>
            <a:spLocks/>
          </p:cNvSpPr>
          <p:nvPr/>
        </p:nvSpPr>
        <p:spPr bwMode="auto">
          <a:xfrm>
            <a:off x="4761253" y="4032017"/>
            <a:ext cx="118522" cy="85738"/>
          </a:xfrm>
          <a:custGeom>
            <a:avLst/>
            <a:gdLst>
              <a:gd name="T0" fmla="*/ 118 w 118"/>
              <a:gd name="T1" fmla="*/ 18 h 86"/>
              <a:gd name="T2" fmla="*/ 100 w 118"/>
              <a:gd name="T3" fmla="*/ 86 h 86"/>
              <a:gd name="T4" fmla="*/ 48 w 118"/>
              <a:gd name="T5" fmla="*/ 73 h 86"/>
              <a:gd name="T6" fmla="*/ 0 w 118"/>
              <a:gd name="T7" fmla="*/ 56 h 86"/>
              <a:gd name="T8" fmla="*/ 5 w 118"/>
              <a:gd name="T9" fmla="*/ 56 h 86"/>
              <a:gd name="T10" fmla="*/ 13 w 118"/>
              <a:gd name="T11" fmla="*/ 0 h 86"/>
              <a:gd name="T12" fmla="*/ 50 w 118"/>
              <a:gd name="T13" fmla="*/ 15 h 86"/>
              <a:gd name="T14" fmla="*/ 115 w 118"/>
              <a:gd name="T15" fmla="*/ 15 h 86"/>
              <a:gd name="T16" fmla="*/ 118 w 118"/>
              <a:gd name="T17" fmla="*/ 1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86">
                <a:moveTo>
                  <a:pt x="118" y="18"/>
                </a:moveTo>
                <a:lnTo>
                  <a:pt x="100" y="86"/>
                </a:lnTo>
                <a:lnTo>
                  <a:pt x="48" y="73"/>
                </a:lnTo>
                <a:lnTo>
                  <a:pt x="0" y="56"/>
                </a:lnTo>
                <a:lnTo>
                  <a:pt x="5" y="56"/>
                </a:lnTo>
                <a:lnTo>
                  <a:pt x="13" y="0"/>
                </a:lnTo>
                <a:lnTo>
                  <a:pt x="50" y="15"/>
                </a:lnTo>
                <a:lnTo>
                  <a:pt x="115" y="15"/>
                </a:lnTo>
                <a:lnTo>
                  <a:pt x="118" y="1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4" name="Freeform 1559"/>
          <p:cNvSpPr>
            <a:spLocks/>
          </p:cNvSpPr>
          <p:nvPr/>
        </p:nvSpPr>
        <p:spPr bwMode="auto">
          <a:xfrm>
            <a:off x="4703254" y="4087494"/>
            <a:ext cx="103390" cy="50434"/>
          </a:xfrm>
          <a:custGeom>
            <a:avLst/>
            <a:gdLst>
              <a:gd name="T0" fmla="*/ 96 w 103"/>
              <a:gd name="T1" fmla="*/ 23 h 51"/>
              <a:gd name="T2" fmla="*/ 77 w 103"/>
              <a:gd name="T3" fmla="*/ 42 h 51"/>
              <a:gd name="T4" fmla="*/ 13 w 103"/>
              <a:gd name="T5" fmla="*/ 51 h 51"/>
              <a:gd name="T6" fmla="*/ 4 w 103"/>
              <a:gd name="T7" fmla="*/ 45 h 51"/>
              <a:gd name="T8" fmla="*/ 0 w 103"/>
              <a:gd name="T9" fmla="*/ 13 h 51"/>
              <a:gd name="T10" fmla="*/ 64 w 103"/>
              <a:gd name="T11" fmla="*/ 0 h 51"/>
              <a:gd name="T12" fmla="*/ 58 w 103"/>
              <a:gd name="T13" fmla="*/ 0 h 51"/>
              <a:gd name="T14" fmla="*/ 103 w 103"/>
              <a:gd name="T15" fmla="*/ 16 h 51"/>
              <a:gd name="T16" fmla="*/ 96 w 103"/>
              <a:gd name="T17" fmla="*/ 23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6" y="23"/>
                </a:moveTo>
                <a:lnTo>
                  <a:pt x="77" y="42"/>
                </a:lnTo>
                <a:lnTo>
                  <a:pt x="13" y="51"/>
                </a:lnTo>
                <a:lnTo>
                  <a:pt x="4" y="45"/>
                </a:lnTo>
                <a:lnTo>
                  <a:pt x="0" y="13"/>
                </a:lnTo>
                <a:lnTo>
                  <a:pt x="64" y="0"/>
                </a:lnTo>
                <a:lnTo>
                  <a:pt x="58" y="0"/>
                </a:lnTo>
                <a:lnTo>
                  <a:pt x="103" y="16"/>
                </a:lnTo>
                <a:lnTo>
                  <a:pt x="96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5" name="Freeform 1558"/>
          <p:cNvSpPr>
            <a:spLocks/>
          </p:cNvSpPr>
          <p:nvPr/>
        </p:nvSpPr>
        <p:spPr bwMode="auto">
          <a:xfrm>
            <a:off x="4703254" y="4087494"/>
            <a:ext cx="103390" cy="52957"/>
          </a:xfrm>
          <a:custGeom>
            <a:avLst/>
            <a:gdLst>
              <a:gd name="T0" fmla="*/ 95 w 103"/>
              <a:gd name="T1" fmla="*/ 24 h 51"/>
              <a:gd name="T2" fmla="*/ 78 w 103"/>
              <a:gd name="T3" fmla="*/ 41 h 51"/>
              <a:gd name="T4" fmla="*/ 13 w 103"/>
              <a:gd name="T5" fmla="*/ 51 h 51"/>
              <a:gd name="T6" fmla="*/ 3 w 103"/>
              <a:gd name="T7" fmla="*/ 44 h 51"/>
              <a:gd name="T8" fmla="*/ 0 w 103"/>
              <a:gd name="T9" fmla="*/ 15 h 51"/>
              <a:gd name="T10" fmla="*/ 63 w 103"/>
              <a:gd name="T11" fmla="*/ 0 h 51"/>
              <a:gd name="T12" fmla="*/ 58 w 103"/>
              <a:gd name="T13" fmla="*/ 0 h 51"/>
              <a:gd name="T14" fmla="*/ 103 w 103"/>
              <a:gd name="T15" fmla="*/ 17 h 51"/>
              <a:gd name="T16" fmla="*/ 95 w 103"/>
              <a:gd name="T17" fmla="*/ 2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3" h="51">
                <a:moveTo>
                  <a:pt x="95" y="24"/>
                </a:moveTo>
                <a:lnTo>
                  <a:pt x="78" y="41"/>
                </a:lnTo>
                <a:lnTo>
                  <a:pt x="13" y="51"/>
                </a:lnTo>
                <a:lnTo>
                  <a:pt x="3" y="44"/>
                </a:lnTo>
                <a:lnTo>
                  <a:pt x="0" y="15"/>
                </a:lnTo>
                <a:lnTo>
                  <a:pt x="63" y="0"/>
                </a:lnTo>
                <a:lnTo>
                  <a:pt x="58" y="0"/>
                </a:lnTo>
                <a:lnTo>
                  <a:pt x="103" y="17"/>
                </a:lnTo>
                <a:lnTo>
                  <a:pt x="95" y="2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6" name="Freeform 1557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2 h 58"/>
              <a:gd name="T4" fmla="*/ 51 w 51"/>
              <a:gd name="T5" fmla="*/ 3 h 58"/>
              <a:gd name="T6" fmla="*/ 7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2"/>
                </a:lnTo>
                <a:lnTo>
                  <a:pt x="51" y="3"/>
                </a:lnTo>
                <a:lnTo>
                  <a:pt x="7" y="0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7" name="Freeform 1556"/>
          <p:cNvSpPr>
            <a:spLocks/>
          </p:cNvSpPr>
          <p:nvPr/>
        </p:nvSpPr>
        <p:spPr bwMode="auto">
          <a:xfrm>
            <a:off x="4796557" y="4153059"/>
            <a:ext cx="50434" cy="58000"/>
          </a:xfrm>
          <a:custGeom>
            <a:avLst/>
            <a:gdLst>
              <a:gd name="T0" fmla="*/ 0 w 51"/>
              <a:gd name="T1" fmla="*/ 58 h 58"/>
              <a:gd name="T2" fmla="*/ 48 w 51"/>
              <a:gd name="T3" fmla="*/ 33 h 58"/>
              <a:gd name="T4" fmla="*/ 51 w 51"/>
              <a:gd name="T5" fmla="*/ 3 h 58"/>
              <a:gd name="T6" fmla="*/ 8 w 51"/>
              <a:gd name="T7" fmla="*/ 0 h 58"/>
              <a:gd name="T8" fmla="*/ 0 w 51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8">
                <a:moveTo>
                  <a:pt x="0" y="58"/>
                </a:moveTo>
                <a:lnTo>
                  <a:pt x="48" y="33"/>
                </a:lnTo>
                <a:lnTo>
                  <a:pt x="51" y="3"/>
                </a:lnTo>
                <a:lnTo>
                  <a:pt x="8" y="0"/>
                </a:lnTo>
                <a:lnTo>
                  <a:pt x="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8" name="Freeform 1555"/>
          <p:cNvSpPr>
            <a:spLocks/>
          </p:cNvSpPr>
          <p:nvPr/>
        </p:nvSpPr>
        <p:spPr bwMode="auto">
          <a:xfrm>
            <a:off x="4804123" y="4221146"/>
            <a:ext cx="55478" cy="68086"/>
          </a:xfrm>
          <a:custGeom>
            <a:avLst/>
            <a:gdLst>
              <a:gd name="T0" fmla="*/ 0 w 54"/>
              <a:gd name="T1" fmla="*/ 4 h 68"/>
              <a:gd name="T2" fmla="*/ 25 w 54"/>
              <a:gd name="T3" fmla="*/ 61 h 68"/>
              <a:gd name="T4" fmla="*/ 25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4"/>
                </a:moveTo>
                <a:lnTo>
                  <a:pt x="25" y="61"/>
                </a:lnTo>
                <a:lnTo>
                  <a:pt x="25" y="68"/>
                </a:lnTo>
                <a:lnTo>
                  <a:pt x="54" y="58"/>
                </a:lnTo>
                <a:lnTo>
                  <a:pt x="28" y="0"/>
                </a:lnTo>
                <a:lnTo>
                  <a:pt x="0" y="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39" name="Freeform 1554"/>
          <p:cNvSpPr>
            <a:spLocks/>
          </p:cNvSpPr>
          <p:nvPr/>
        </p:nvSpPr>
        <p:spPr bwMode="auto">
          <a:xfrm>
            <a:off x="4804123" y="4221146"/>
            <a:ext cx="52955" cy="68086"/>
          </a:xfrm>
          <a:custGeom>
            <a:avLst/>
            <a:gdLst>
              <a:gd name="T0" fmla="*/ 0 w 54"/>
              <a:gd name="T1" fmla="*/ 3 h 68"/>
              <a:gd name="T2" fmla="*/ 26 w 54"/>
              <a:gd name="T3" fmla="*/ 60 h 68"/>
              <a:gd name="T4" fmla="*/ 26 w 54"/>
              <a:gd name="T5" fmla="*/ 68 h 68"/>
              <a:gd name="T6" fmla="*/ 54 w 54"/>
              <a:gd name="T7" fmla="*/ 58 h 68"/>
              <a:gd name="T8" fmla="*/ 28 w 54"/>
              <a:gd name="T9" fmla="*/ 0 h 68"/>
              <a:gd name="T10" fmla="*/ 0 w 54"/>
              <a:gd name="T11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68">
                <a:moveTo>
                  <a:pt x="0" y="3"/>
                </a:moveTo>
                <a:lnTo>
                  <a:pt x="26" y="60"/>
                </a:lnTo>
                <a:lnTo>
                  <a:pt x="26" y="68"/>
                </a:lnTo>
                <a:lnTo>
                  <a:pt x="54" y="58"/>
                </a:lnTo>
                <a:lnTo>
                  <a:pt x="28" y="0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0" name="Freeform 1553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6 h 58"/>
              <a:gd name="T2" fmla="*/ 42 w 67"/>
              <a:gd name="T3" fmla="*/ 0 h 58"/>
              <a:gd name="T4" fmla="*/ 67 w 67"/>
              <a:gd name="T5" fmla="*/ 23 h 58"/>
              <a:gd name="T6" fmla="*/ 16 w 67"/>
              <a:gd name="T7" fmla="*/ 58 h 58"/>
              <a:gd name="T8" fmla="*/ 0 w 67"/>
              <a:gd name="T9" fmla="*/ 2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6"/>
                </a:moveTo>
                <a:lnTo>
                  <a:pt x="42" y="0"/>
                </a:lnTo>
                <a:lnTo>
                  <a:pt x="67" y="23"/>
                </a:lnTo>
                <a:lnTo>
                  <a:pt x="16" y="58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1" name="Freeform 1552"/>
          <p:cNvSpPr>
            <a:spLocks/>
          </p:cNvSpPr>
          <p:nvPr/>
        </p:nvSpPr>
        <p:spPr bwMode="auto">
          <a:xfrm>
            <a:off x="4841948" y="4218624"/>
            <a:ext cx="68087" cy="58000"/>
          </a:xfrm>
          <a:custGeom>
            <a:avLst/>
            <a:gdLst>
              <a:gd name="T0" fmla="*/ 0 w 67"/>
              <a:gd name="T1" fmla="*/ 25 h 58"/>
              <a:gd name="T2" fmla="*/ 42 w 67"/>
              <a:gd name="T3" fmla="*/ 0 h 58"/>
              <a:gd name="T4" fmla="*/ 67 w 67"/>
              <a:gd name="T5" fmla="*/ 23 h 58"/>
              <a:gd name="T6" fmla="*/ 15 w 67"/>
              <a:gd name="T7" fmla="*/ 58 h 58"/>
              <a:gd name="T8" fmla="*/ 0 w 67"/>
              <a:gd name="T9" fmla="*/ 2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58">
                <a:moveTo>
                  <a:pt x="0" y="25"/>
                </a:moveTo>
                <a:lnTo>
                  <a:pt x="42" y="0"/>
                </a:lnTo>
                <a:lnTo>
                  <a:pt x="67" y="23"/>
                </a:lnTo>
                <a:lnTo>
                  <a:pt x="15" y="58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2" name="Freeform 1551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7 w 115"/>
              <a:gd name="T3" fmla="*/ 103 h 122"/>
              <a:gd name="T4" fmla="*/ 35 w 115"/>
              <a:gd name="T5" fmla="*/ 99 h 122"/>
              <a:gd name="T6" fmla="*/ 45 w 115"/>
              <a:gd name="T7" fmla="*/ 122 h 122"/>
              <a:gd name="T8" fmla="*/ 87 w 115"/>
              <a:gd name="T9" fmla="*/ 96 h 122"/>
              <a:gd name="T10" fmla="*/ 112 w 115"/>
              <a:gd name="T11" fmla="*/ 119 h 122"/>
              <a:gd name="T12" fmla="*/ 109 w 115"/>
              <a:gd name="T13" fmla="*/ 122 h 122"/>
              <a:gd name="T14" fmla="*/ 112 w 115"/>
              <a:gd name="T15" fmla="*/ 122 h 122"/>
              <a:gd name="T16" fmla="*/ 115 w 115"/>
              <a:gd name="T17" fmla="*/ 39 h 122"/>
              <a:gd name="T18" fmla="*/ 64 w 115"/>
              <a:gd name="T19" fmla="*/ 0 h 122"/>
              <a:gd name="T20" fmla="*/ 61 w 115"/>
              <a:gd name="T21" fmla="*/ 0 h 122"/>
              <a:gd name="T22" fmla="*/ 58 w 115"/>
              <a:gd name="T23" fmla="*/ 32 h 122"/>
              <a:gd name="T24" fmla="*/ 51 w 115"/>
              <a:gd name="T25" fmla="*/ 35 h 122"/>
              <a:gd name="T26" fmla="*/ 48 w 115"/>
              <a:gd name="T27" fmla="*/ 64 h 122"/>
              <a:gd name="T28" fmla="*/ 0 w 115"/>
              <a:gd name="T29" fmla="*/ 87 h 122"/>
              <a:gd name="T30" fmla="*/ 0 w 115"/>
              <a:gd name="T31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7" y="103"/>
                </a:lnTo>
                <a:lnTo>
                  <a:pt x="35" y="99"/>
                </a:lnTo>
                <a:lnTo>
                  <a:pt x="45" y="122"/>
                </a:lnTo>
                <a:lnTo>
                  <a:pt x="87" y="96"/>
                </a:lnTo>
                <a:lnTo>
                  <a:pt x="112" y="119"/>
                </a:lnTo>
                <a:lnTo>
                  <a:pt x="109" y="122"/>
                </a:lnTo>
                <a:lnTo>
                  <a:pt x="112" y="122"/>
                </a:lnTo>
                <a:lnTo>
                  <a:pt x="115" y="39"/>
                </a:lnTo>
                <a:lnTo>
                  <a:pt x="64" y="0"/>
                </a:lnTo>
                <a:lnTo>
                  <a:pt x="61" y="0"/>
                </a:lnTo>
                <a:lnTo>
                  <a:pt x="58" y="32"/>
                </a:lnTo>
                <a:lnTo>
                  <a:pt x="51" y="35"/>
                </a:lnTo>
                <a:lnTo>
                  <a:pt x="48" y="64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3" name="Freeform 1550"/>
          <p:cNvSpPr>
            <a:spLocks/>
          </p:cNvSpPr>
          <p:nvPr/>
        </p:nvSpPr>
        <p:spPr bwMode="auto">
          <a:xfrm>
            <a:off x="4796557" y="4120277"/>
            <a:ext cx="115999" cy="123563"/>
          </a:xfrm>
          <a:custGeom>
            <a:avLst/>
            <a:gdLst>
              <a:gd name="T0" fmla="*/ 0 w 115"/>
              <a:gd name="T1" fmla="*/ 87 h 122"/>
              <a:gd name="T2" fmla="*/ 8 w 115"/>
              <a:gd name="T3" fmla="*/ 102 h 122"/>
              <a:gd name="T4" fmla="*/ 35 w 115"/>
              <a:gd name="T5" fmla="*/ 100 h 122"/>
              <a:gd name="T6" fmla="*/ 45 w 115"/>
              <a:gd name="T7" fmla="*/ 122 h 122"/>
              <a:gd name="T8" fmla="*/ 88 w 115"/>
              <a:gd name="T9" fmla="*/ 97 h 122"/>
              <a:gd name="T10" fmla="*/ 113 w 115"/>
              <a:gd name="T11" fmla="*/ 120 h 122"/>
              <a:gd name="T12" fmla="*/ 110 w 115"/>
              <a:gd name="T13" fmla="*/ 122 h 122"/>
              <a:gd name="T14" fmla="*/ 113 w 115"/>
              <a:gd name="T15" fmla="*/ 122 h 122"/>
              <a:gd name="T16" fmla="*/ 115 w 115"/>
              <a:gd name="T17" fmla="*/ 40 h 122"/>
              <a:gd name="T18" fmla="*/ 65 w 115"/>
              <a:gd name="T19" fmla="*/ 0 h 122"/>
              <a:gd name="T20" fmla="*/ 60 w 115"/>
              <a:gd name="T21" fmla="*/ 0 h 122"/>
              <a:gd name="T22" fmla="*/ 58 w 115"/>
              <a:gd name="T23" fmla="*/ 32 h 122"/>
              <a:gd name="T24" fmla="*/ 50 w 115"/>
              <a:gd name="T25" fmla="*/ 35 h 122"/>
              <a:gd name="T26" fmla="*/ 48 w 115"/>
              <a:gd name="T27" fmla="*/ 65 h 122"/>
              <a:gd name="T28" fmla="*/ 0 w 115"/>
              <a:gd name="T29" fmla="*/ 8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22">
                <a:moveTo>
                  <a:pt x="0" y="87"/>
                </a:moveTo>
                <a:lnTo>
                  <a:pt x="8" y="102"/>
                </a:lnTo>
                <a:lnTo>
                  <a:pt x="35" y="100"/>
                </a:lnTo>
                <a:lnTo>
                  <a:pt x="45" y="122"/>
                </a:lnTo>
                <a:lnTo>
                  <a:pt x="88" y="97"/>
                </a:lnTo>
                <a:lnTo>
                  <a:pt x="113" y="120"/>
                </a:lnTo>
                <a:lnTo>
                  <a:pt x="110" y="122"/>
                </a:lnTo>
                <a:lnTo>
                  <a:pt x="113" y="122"/>
                </a:lnTo>
                <a:lnTo>
                  <a:pt x="115" y="40"/>
                </a:lnTo>
                <a:lnTo>
                  <a:pt x="65" y="0"/>
                </a:lnTo>
                <a:lnTo>
                  <a:pt x="60" y="0"/>
                </a:lnTo>
                <a:lnTo>
                  <a:pt x="58" y="32"/>
                </a:lnTo>
                <a:lnTo>
                  <a:pt x="50" y="35"/>
                </a:lnTo>
                <a:lnTo>
                  <a:pt x="48" y="65"/>
                </a:lnTo>
                <a:lnTo>
                  <a:pt x="0" y="8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4" name="Freeform 1549"/>
          <p:cNvSpPr>
            <a:spLocks/>
          </p:cNvSpPr>
          <p:nvPr/>
        </p:nvSpPr>
        <p:spPr bwMode="auto">
          <a:xfrm>
            <a:off x="4980643" y="4203493"/>
            <a:ext cx="47912" cy="68087"/>
          </a:xfrm>
          <a:custGeom>
            <a:avLst/>
            <a:gdLst>
              <a:gd name="T0" fmla="*/ 3 w 48"/>
              <a:gd name="T1" fmla="*/ 58 h 68"/>
              <a:gd name="T2" fmla="*/ 16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19 w 48"/>
              <a:gd name="T9" fmla="*/ 10 h 68"/>
              <a:gd name="T10" fmla="*/ 0 w 48"/>
              <a:gd name="T11" fmla="*/ 20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6" y="68"/>
                </a:lnTo>
                <a:lnTo>
                  <a:pt x="48" y="29"/>
                </a:lnTo>
                <a:lnTo>
                  <a:pt x="38" y="0"/>
                </a:lnTo>
                <a:lnTo>
                  <a:pt x="19" y="10"/>
                </a:lnTo>
                <a:lnTo>
                  <a:pt x="0" y="20"/>
                </a:lnTo>
                <a:lnTo>
                  <a:pt x="3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5" name="Freeform 1548"/>
          <p:cNvSpPr>
            <a:spLocks/>
          </p:cNvSpPr>
          <p:nvPr/>
        </p:nvSpPr>
        <p:spPr bwMode="auto">
          <a:xfrm>
            <a:off x="4980643" y="4203493"/>
            <a:ext cx="47912" cy="70608"/>
          </a:xfrm>
          <a:custGeom>
            <a:avLst/>
            <a:gdLst>
              <a:gd name="T0" fmla="*/ 3 w 48"/>
              <a:gd name="T1" fmla="*/ 58 h 68"/>
              <a:gd name="T2" fmla="*/ 18 w 48"/>
              <a:gd name="T3" fmla="*/ 68 h 68"/>
              <a:gd name="T4" fmla="*/ 48 w 48"/>
              <a:gd name="T5" fmla="*/ 29 h 68"/>
              <a:gd name="T6" fmla="*/ 38 w 48"/>
              <a:gd name="T7" fmla="*/ 0 h 68"/>
              <a:gd name="T8" fmla="*/ 20 w 48"/>
              <a:gd name="T9" fmla="*/ 10 h 68"/>
              <a:gd name="T10" fmla="*/ 0 w 48"/>
              <a:gd name="T11" fmla="*/ 19 h 68"/>
              <a:gd name="T12" fmla="*/ 3 w 48"/>
              <a:gd name="T13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68">
                <a:moveTo>
                  <a:pt x="3" y="58"/>
                </a:moveTo>
                <a:lnTo>
                  <a:pt x="18" y="68"/>
                </a:lnTo>
                <a:lnTo>
                  <a:pt x="48" y="29"/>
                </a:lnTo>
                <a:lnTo>
                  <a:pt x="38" y="0"/>
                </a:lnTo>
                <a:lnTo>
                  <a:pt x="20" y="10"/>
                </a:lnTo>
                <a:lnTo>
                  <a:pt x="0" y="19"/>
                </a:lnTo>
                <a:lnTo>
                  <a:pt x="3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6" name="Freeform 1547"/>
          <p:cNvSpPr>
            <a:spLocks/>
          </p:cNvSpPr>
          <p:nvPr/>
        </p:nvSpPr>
        <p:spPr bwMode="auto">
          <a:xfrm>
            <a:off x="4910035" y="4155582"/>
            <a:ext cx="113477" cy="105912"/>
          </a:xfrm>
          <a:custGeom>
            <a:avLst/>
            <a:gdLst>
              <a:gd name="T0" fmla="*/ 74 w 112"/>
              <a:gd name="T1" fmla="*/ 106 h 106"/>
              <a:gd name="T2" fmla="*/ 71 w 112"/>
              <a:gd name="T3" fmla="*/ 68 h 106"/>
              <a:gd name="T4" fmla="*/ 109 w 112"/>
              <a:gd name="T5" fmla="*/ 48 h 106"/>
              <a:gd name="T6" fmla="*/ 112 w 112"/>
              <a:gd name="T7" fmla="*/ 64 h 106"/>
              <a:gd name="T8" fmla="*/ 106 w 112"/>
              <a:gd name="T9" fmla="*/ 0 h 106"/>
              <a:gd name="T10" fmla="*/ 3 w 112"/>
              <a:gd name="T11" fmla="*/ 13 h 106"/>
              <a:gd name="T12" fmla="*/ 3 w 112"/>
              <a:gd name="T13" fmla="*/ 16 h 106"/>
              <a:gd name="T14" fmla="*/ 0 w 112"/>
              <a:gd name="T15" fmla="*/ 74 h 106"/>
              <a:gd name="T16" fmla="*/ 7 w 112"/>
              <a:gd name="T17" fmla="*/ 80 h 106"/>
              <a:gd name="T18" fmla="*/ 74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4" y="106"/>
                </a:moveTo>
                <a:lnTo>
                  <a:pt x="71" y="68"/>
                </a:lnTo>
                <a:lnTo>
                  <a:pt x="109" y="48"/>
                </a:lnTo>
                <a:lnTo>
                  <a:pt x="112" y="64"/>
                </a:lnTo>
                <a:lnTo>
                  <a:pt x="106" y="0"/>
                </a:lnTo>
                <a:lnTo>
                  <a:pt x="3" y="13"/>
                </a:lnTo>
                <a:lnTo>
                  <a:pt x="3" y="16"/>
                </a:lnTo>
                <a:lnTo>
                  <a:pt x="0" y="74"/>
                </a:lnTo>
                <a:lnTo>
                  <a:pt x="7" y="80"/>
                </a:lnTo>
                <a:lnTo>
                  <a:pt x="74" y="10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7" name="Freeform 1546"/>
          <p:cNvSpPr>
            <a:spLocks/>
          </p:cNvSpPr>
          <p:nvPr/>
        </p:nvSpPr>
        <p:spPr bwMode="auto">
          <a:xfrm>
            <a:off x="4910035" y="4155582"/>
            <a:ext cx="113477" cy="108433"/>
          </a:xfrm>
          <a:custGeom>
            <a:avLst/>
            <a:gdLst>
              <a:gd name="T0" fmla="*/ 72 w 112"/>
              <a:gd name="T1" fmla="*/ 106 h 106"/>
              <a:gd name="T2" fmla="*/ 70 w 112"/>
              <a:gd name="T3" fmla="*/ 67 h 106"/>
              <a:gd name="T4" fmla="*/ 107 w 112"/>
              <a:gd name="T5" fmla="*/ 47 h 106"/>
              <a:gd name="T6" fmla="*/ 112 w 112"/>
              <a:gd name="T7" fmla="*/ 64 h 106"/>
              <a:gd name="T8" fmla="*/ 105 w 112"/>
              <a:gd name="T9" fmla="*/ 0 h 106"/>
              <a:gd name="T10" fmla="*/ 2 w 112"/>
              <a:gd name="T11" fmla="*/ 12 h 106"/>
              <a:gd name="T12" fmla="*/ 2 w 112"/>
              <a:gd name="T13" fmla="*/ 17 h 106"/>
              <a:gd name="T14" fmla="*/ 0 w 112"/>
              <a:gd name="T15" fmla="*/ 74 h 106"/>
              <a:gd name="T16" fmla="*/ 7 w 112"/>
              <a:gd name="T17" fmla="*/ 79 h 106"/>
              <a:gd name="T18" fmla="*/ 72 w 112"/>
              <a:gd name="T1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06">
                <a:moveTo>
                  <a:pt x="72" y="106"/>
                </a:moveTo>
                <a:lnTo>
                  <a:pt x="70" y="67"/>
                </a:lnTo>
                <a:lnTo>
                  <a:pt x="107" y="47"/>
                </a:lnTo>
                <a:lnTo>
                  <a:pt x="112" y="64"/>
                </a:lnTo>
                <a:lnTo>
                  <a:pt x="105" y="0"/>
                </a:lnTo>
                <a:lnTo>
                  <a:pt x="2" y="12"/>
                </a:lnTo>
                <a:lnTo>
                  <a:pt x="2" y="17"/>
                </a:lnTo>
                <a:lnTo>
                  <a:pt x="0" y="74"/>
                </a:lnTo>
                <a:lnTo>
                  <a:pt x="7" y="79"/>
                </a:lnTo>
                <a:lnTo>
                  <a:pt x="72" y="10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8" name="Freeform 1545"/>
          <p:cNvSpPr>
            <a:spLocks/>
          </p:cNvSpPr>
          <p:nvPr/>
        </p:nvSpPr>
        <p:spPr bwMode="auto">
          <a:xfrm>
            <a:off x="4907513" y="4236277"/>
            <a:ext cx="2523" cy="7564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3 w 3"/>
              <a:gd name="T5" fmla="*/ 5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7"/>
                </a:ln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49" name="Freeform 1544"/>
          <p:cNvSpPr>
            <a:spLocks/>
          </p:cNvSpPr>
          <p:nvPr/>
        </p:nvSpPr>
        <p:spPr bwMode="auto">
          <a:xfrm>
            <a:off x="4857078" y="4047147"/>
            <a:ext cx="163912" cy="126086"/>
          </a:xfrm>
          <a:custGeom>
            <a:avLst/>
            <a:gdLst>
              <a:gd name="T0" fmla="*/ 157 w 163"/>
              <a:gd name="T1" fmla="*/ 121 h 124"/>
              <a:gd name="T2" fmla="*/ 154 w 163"/>
              <a:gd name="T3" fmla="*/ 96 h 124"/>
              <a:gd name="T4" fmla="*/ 163 w 163"/>
              <a:gd name="T5" fmla="*/ 73 h 124"/>
              <a:gd name="T6" fmla="*/ 154 w 163"/>
              <a:gd name="T7" fmla="*/ 67 h 124"/>
              <a:gd name="T8" fmla="*/ 122 w 163"/>
              <a:gd name="T9" fmla="*/ 48 h 124"/>
              <a:gd name="T10" fmla="*/ 90 w 163"/>
              <a:gd name="T11" fmla="*/ 35 h 124"/>
              <a:gd name="T12" fmla="*/ 90 w 163"/>
              <a:gd name="T13" fmla="*/ 0 h 124"/>
              <a:gd name="T14" fmla="*/ 22 w 163"/>
              <a:gd name="T15" fmla="*/ 0 h 124"/>
              <a:gd name="T16" fmla="*/ 22 w 163"/>
              <a:gd name="T17" fmla="*/ 3 h 124"/>
              <a:gd name="T18" fmla="*/ 3 w 163"/>
              <a:gd name="T19" fmla="*/ 70 h 124"/>
              <a:gd name="T20" fmla="*/ 0 w 163"/>
              <a:gd name="T21" fmla="*/ 67 h 124"/>
              <a:gd name="T22" fmla="*/ 3 w 163"/>
              <a:gd name="T23" fmla="*/ 70 h 124"/>
              <a:gd name="T24" fmla="*/ 0 w 163"/>
              <a:gd name="T25" fmla="*/ 73 h 124"/>
              <a:gd name="T26" fmla="*/ 3 w 163"/>
              <a:gd name="T27" fmla="*/ 73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21 h 124"/>
              <a:gd name="T34" fmla="*/ 157 w 163"/>
              <a:gd name="T35" fmla="*/ 108 h 124"/>
              <a:gd name="T36" fmla="*/ 157 w 163"/>
              <a:gd name="T37" fmla="*/ 12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7" y="121"/>
                </a:moveTo>
                <a:lnTo>
                  <a:pt x="154" y="96"/>
                </a:lnTo>
                <a:lnTo>
                  <a:pt x="163" y="73"/>
                </a:lnTo>
                <a:lnTo>
                  <a:pt x="154" y="67"/>
                </a:lnTo>
                <a:lnTo>
                  <a:pt x="122" y="48"/>
                </a:lnTo>
                <a:lnTo>
                  <a:pt x="90" y="35"/>
                </a:lnTo>
                <a:lnTo>
                  <a:pt x="90" y="0"/>
                </a:lnTo>
                <a:lnTo>
                  <a:pt x="22" y="0"/>
                </a:lnTo>
                <a:lnTo>
                  <a:pt x="22" y="3"/>
                </a:lnTo>
                <a:lnTo>
                  <a:pt x="3" y="70"/>
                </a:lnTo>
                <a:lnTo>
                  <a:pt x="0" y="67"/>
                </a:lnTo>
                <a:lnTo>
                  <a:pt x="3" y="70"/>
                </a:lnTo>
                <a:lnTo>
                  <a:pt x="0" y="73"/>
                </a:lnTo>
                <a:lnTo>
                  <a:pt x="3" y="73"/>
                </a:lnTo>
                <a:lnTo>
                  <a:pt x="54" y="112"/>
                </a:lnTo>
                <a:lnTo>
                  <a:pt x="54" y="124"/>
                </a:lnTo>
                <a:lnTo>
                  <a:pt x="54" y="121"/>
                </a:lnTo>
                <a:lnTo>
                  <a:pt x="157" y="108"/>
                </a:lnTo>
                <a:lnTo>
                  <a:pt x="157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0" name="Freeform 1543"/>
          <p:cNvSpPr>
            <a:spLocks/>
          </p:cNvSpPr>
          <p:nvPr/>
        </p:nvSpPr>
        <p:spPr bwMode="auto">
          <a:xfrm>
            <a:off x="4857078" y="4047147"/>
            <a:ext cx="166433" cy="126086"/>
          </a:xfrm>
          <a:custGeom>
            <a:avLst/>
            <a:gdLst>
              <a:gd name="T0" fmla="*/ 156 w 163"/>
              <a:gd name="T1" fmla="*/ 119 h 124"/>
              <a:gd name="T2" fmla="*/ 153 w 163"/>
              <a:gd name="T3" fmla="*/ 94 h 124"/>
              <a:gd name="T4" fmla="*/ 163 w 163"/>
              <a:gd name="T5" fmla="*/ 72 h 124"/>
              <a:gd name="T6" fmla="*/ 153 w 163"/>
              <a:gd name="T7" fmla="*/ 67 h 124"/>
              <a:gd name="T8" fmla="*/ 121 w 163"/>
              <a:gd name="T9" fmla="*/ 47 h 124"/>
              <a:gd name="T10" fmla="*/ 89 w 163"/>
              <a:gd name="T11" fmla="*/ 35 h 124"/>
              <a:gd name="T12" fmla="*/ 89 w 163"/>
              <a:gd name="T13" fmla="*/ 0 h 124"/>
              <a:gd name="T14" fmla="*/ 22 w 163"/>
              <a:gd name="T15" fmla="*/ 0 h 124"/>
              <a:gd name="T16" fmla="*/ 22 w 163"/>
              <a:gd name="T17" fmla="*/ 2 h 124"/>
              <a:gd name="T18" fmla="*/ 5 w 163"/>
              <a:gd name="T19" fmla="*/ 69 h 124"/>
              <a:gd name="T20" fmla="*/ 0 w 163"/>
              <a:gd name="T21" fmla="*/ 67 h 124"/>
              <a:gd name="T22" fmla="*/ 5 w 163"/>
              <a:gd name="T23" fmla="*/ 69 h 124"/>
              <a:gd name="T24" fmla="*/ 0 w 163"/>
              <a:gd name="T25" fmla="*/ 72 h 124"/>
              <a:gd name="T26" fmla="*/ 5 w 163"/>
              <a:gd name="T27" fmla="*/ 72 h 124"/>
              <a:gd name="T28" fmla="*/ 54 w 163"/>
              <a:gd name="T29" fmla="*/ 112 h 124"/>
              <a:gd name="T30" fmla="*/ 54 w 163"/>
              <a:gd name="T31" fmla="*/ 124 h 124"/>
              <a:gd name="T32" fmla="*/ 54 w 163"/>
              <a:gd name="T33" fmla="*/ 119 h 124"/>
              <a:gd name="T34" fmla="*/ 156 w 163"/>
              <a:gd name="T35" fmla="*/ 107 h 124"/>
              <a:gd name="T36" fmla="*/ 156 w 163"/>
              <a:gd name="T37" fmla="*/ 1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4">
                <a:moveTo>
                  <a:pt x="156" y="119"/>
                </a:moveTo>
                <a:lnTo>
                  <a:pt x="153" y="94"/>
                </a:lnTo>
                <a:lnTo>
                  <a:pt x="163" y="72"/>
                </a:lnTo>
                <a:lnTo>
                  <a:pt x="153" y="67"/>
                </a:lnTo>
                <a:lnTo>
                  <a:pt x="121" y="47"/>
                </a:lnTo>
                <a:lnTo>
                  <a:pt x="89" y="35"/>
                </a:lnTo>
                <a:lnTo>
                  <a:pt x="89" y="0"/>
                </a:lnTo>
                <a:lnTo>
                  <a:pt x="22" y="0"/>
                </a:lnTo>
                <a:lnTo>
                  <a:pt x="22" y="2"/>
                </a:lnTo>
                <a:lnTo>
                  <a:pt x="5" y="69"/>
                </a:lnTo>
                <a:lnTo>
                  <a:pt x="0" y="67"/>
                </a:lnTo>
                <a:lnTo>
                  <a:pt x="5" y="69"/>
                </a:lnTo>
                <a:lnTo>
                  <a:pt x="0" y="72"/>
                </a:lnTo>
                <a:lnTo>
                  <a:pt x="5" y="72"/>
                </a:lnTo>
                <a:lnTo>
                  <a:pt x="54" y="112"/>
                </a:lnTo>
                <a:lnTo>
                  <a:pt x="54" y="124"/>
                </a:lnTo>
                <a:lnTo>
                  <a:pt x="54" y="119"/>
                </a:lnTo>
                <a:lnTo>
                  <a:pt x="156" y="107"/>
                </a:lnTo>
                <a:lnTo>
                  <a:pt x="156" y="11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1" name="Freeform 1542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3 w 57"/>
              <a:gd name="T1" fmla="*/ 0 h 60"/>
              <a:gd name="T2" fmla="*/ 35 w 57"/>
              <a:gd name="T3" fmla="*/ 6 h 60"/>
              <a:gd name="T4" fmla="*/ 54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3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3" y="0"/>
                </a:moveTo>
                <a:lnTo>
                  <a:pt x="35" y="6"/>
                </a:lnTo>
                <a:lnTo>
                  <a:pt x="54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2" name="Freeform 1541"/>
          <p:cNvSpPr>
            <a:spLocks/>
          </p:cNvSpPr>
          <p:nvPr/>
        </p:nvSpPr>
        <p:spPr bwMode="auto">
          <a:xfrm>
            <a:off x="4947860" y="4047147"/>
            <a:ext cx="58000" cy="60521"/>
          </a:xfrm>
          <a:custGeom>
            <a:avLst/>
            <a:gdLst>
              <a:gd name="T0" fmla="*/ 5 w 57"/>
              <a:gd name="T1" fmla="*/ 0 h 60"/>
              <a:gd name="T2" fmla="*/ 35 w 57"/>
              <a:gd name="T3" fmla="*/ 5 h 60"/>
              <a:gd name="T4" fmla="*/ 55 w 57"/>
              <a:gd name="T5" fmla="*/ 38 h 60"/>
              <a:gd name="T6" fmla="*/ 57 w 57"/>
              <a:gd name="T7" fmla="*/ 60 h 60"/>
              <a:gd name="T8" fmla="*/ 32 w 57"/>
              <a:gd name="T9" fmla="*/ 48 h 60"/>
              <a:gd name="T10" fmla="*/ 0 w 57"/>
              <a:gd name="T11" fmla="*/ 35 h 60"/>
              <a:gd name="T12" fmla="*/ 0 w 57"/>
              <a:gd name="T13" fmla="*/ 0 h 60"/>
              <a:gd name="T14" fmla="*/ 5 w 57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60">
                <a:moveTo>
                  <a:pt x="5" y="0"/>
                </a:moveTo>
                <a:lnTo>
                  <a:pt x="35" y="5"/>
                </a:lnTo>
                <a:lnTo>
                  <a:pt x="55" y="38"/>
                </a:lnTo>
                <a:lnTo>
                  <a:pt x="57" y="60"/>
                </a:lnTo>
                <a:lnTo>
                  <a:pt x="32" y="48"/>
                </a:lnTo>
                <a:lnTo>
                  <a:pt x="0" y="3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3" name="Freeform 1540"/>
          <p:cNvSpPr>
            <a:spLocks/>
          </p:cNvSpPr>
          <p:nvPr/>
        </p:nvSpPr>
        <p:spPr bwMode="auto">
          <a:xfrm>
            <a:off x="4867165" y="3643672"/>
            <a:ext cx="73131" cy="60521"/>
          </a:xfrm>
          <a:custGeom>
            <a:avLst/>
            <a:gdLst>
              <a:gd name="T0" fmla="*/ 51 w 73"/>
              <a:gd name="T1" fmla="*/ 0 h 60"/>
              <a:gd name="T2" fmla="*/ 9 w 73"/>
              <a:gd name="T3" fmla="*/ 38 h 60"/>
              <a:gd name="T4" fmla="*/ 0 w 73"/>
              <a:gd name="T5" fmla="*/ 57 h 60"/>
              <a:gd name="T6" fmla="*/ 6 w 73"/>
              <a:gd name="T7" fmla="*/ 57 h 60"/>
              <a:gd name="T8" fmla="*/ 73 w 73"/>
              <a:gd name="T9" fmla="*/ 60 h 60"/>
              <a:gd name="T10" fmla="*/ 60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9" y="38"/>
                </a:lnTo>
                <a:lnTo>
                  <a:pt x="0" y="57"/>
                </a:lnTo>
                <a:lnTo>
                  <a:pt x="6" y="57"/>
                </a:lnTo>
                <a:lnTo>
                  <a:pt x="73" y="60"/>
                </a:lnTo>
                <a:lnTo>
                  <a:pt x="60" y="0"/>
                </a:lnTo>
                <a:lnTo>
                  <a:pt x="5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4" name="Freeform 1539"/>
          <p:cNvSpPr>
            <a:spLocks/>
          </p:cNvSpPr>
          <p:nvPr/>
        </p:nvSpPr>
        <p:spPr bwMode="auto">
          <a:xfrm>
            <a:off x="4867165" y="3643672"/>
            <a:ext cx="75652" cy="60521"/>
          </a:xfrm>
          <a:custGeom>
            <a:avLst/>
            <a:gdLst>
              <a:gd name="T0" fmla="*/ 51 w 73"/>
              <a:gd name="T1" fmla="*/ 0 h 60"/>
              <a:gd name="T2" fmla="*/ 10 w 73"/>
              <a:gd name="T3" fmla="*/ 38 h 60"/>
              <a:gd name="T4" fmla="*/ 0 w 73"/>
              <a:gd name="T5" fmla="*/ 58 h 60"/>
              <a:gd name="T6" fmla="*/ 7 w 73"/>
              <a:gd name="T7" fmla="*/ 58 h 60"/>
              <a:gd name="T8" fmla="*/ 73 w 73"/>
              <a:gd name="T9" fmla="*/ 60 h 60"/>
              <a:gd name="T10" fmla="*/ 58 w 73"/>
              <a:gd name="T11" fmla="*/ 0 h 60"/>
              <a:gd name="T12" fmla="*/ 51 w 73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60">
                <a:moveTo>
                  <a:pt x="51" y="0"/>
                </a:moveTo>
                <a:lnTo>
                  <a:pt x="10" y="38"/>
                </a:lnTo>
                <a:lnTo>
                  <a:pt x="0" y="58"/>
                </a:lnTo>
                <a:lnTo>
                  <a:pt x="7" y="58"/>
                </a:lnTo>
                <a:lnTo>
                  <a:pt x="73" y="60"/>
                </a:lnTo>
                <a:lnTo>
                  <a:pt x="58" y="0"/>
                </a:lnTo>
                <a:lnTo>
                  <a:pt x="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5" name="Freeform 1538"/>
          <p:cNvSpPr>
            <a:spLocks/>
          </p:cNvSpPr>
          <p:nvPr/>
        </p:nvSpPr>
        <p:spPr bwMode="auto">
          <a:xfrm>
            <a:off x="4857078" y="3689063"/>
            <a:ext cx="83218" cy="68087"/>
          </a:xfrm>
          <a:custGeom>
            <a:avLst/>
            <a:gdLst>
              <a:gd name="T0" fmla="*/ 16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6 h 68"/>
              <a:gd name="T8" fmla="*/ 16 w 83"/>
              <a:gd name="T9" fmla="*/ 13 h 68"/>
              <a:gd name="T10" fmla="*/ 10 w 83"/>
              <a:gd name="T11" fmla="*/ 13 h 68"/>
              <a:gd name="T12" fmla="*/ 16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6" y="0"/>
                </a:moveTo>
                <a:lnTo>
                  <a:pt x="0" y="48"/>
                </a:lnTo>
                <a:lnTo>
                  <a:pt x="83" y="68"/>
                </a:lnTo>
                <a:lnTo>
                  <a:pt x="83" y="16"/>
                </a:lnTo>
                <a:lnTo>
                  <a:pt x="16" y="13"/>
                </a:lnTo>
                <a:lnTo>
                  <a:pt x="10" y="13"/>
                </a:lnTo>
                <a:lnTo>
                  <a:pt x="1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6" name="Freeform 1537"/>
          <p:cNvSpPr>
            <a:spLocks/>
          </p:cNvSpPr>
          <p:nvPr/>
        </p:nvSpPr>
        <p:spPr bwMode="auto">
          <a:xfrm>
            <a:off x="4857078" y="3689063"/>
            <a:ext cx="85738" cy="68087"/>
          </a:xfrm>
          <a:custGeom>
            <a:avLst/>
            <a:gdLst>
              <a:gd name="T0" fmla="*/ 17 w 83"/>
              <a:gd name="T1" fmla="*/ 0 h 68"/>
              <a:gd name="T2" fmla="*/ 0 w 83"/>
              <a:gd name="T3" fmla="*/ 48 h 68"/>
              <a:gd name="T4" fmla="*/ 83 w 83"/>
              <a:gd name="T5" fmla="*/ 68 h 68"/>
              <a:gd name="T6" fmla="*/ 83 w 83"/>
              <a:gd name="T7" fmla="*/ 15 h 68"/>
              <a:gd name="T8" fmla="*/ 17 w 83"/>
              <a:gd name="T9" fmla="*/ 13 h 68"/>
              <a:gd name="T10" fmla="*/ 10 w 83"/>
              <a:gd name="T11" fmla="*/ 13 h 68"/>
              <a:gd name="T12" fmla="*/ 17 w 83"/>
              <a:gd name="T13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68">
                <a:moveTo>
                  <a:pt x="17" y="0"/>
                </a:moveTo>
                <a:lnTo>
                  <a:pt x="0" y="48"/>
                </a:lnTo>
                <a:lnTo>
                  <a:pt x="83" y="68"/>
                </a:lnTo>
                <a:lnTo>
                  <a:pt x="83" y="15"/>
                </a:lnTo>
                <a:lnTo>
                  <a:pt x="17" y="13"/>
                </a:lnTo>
                <a:lnTo>
                  <a:pt x="10" y="13"/>
                </a:lnTo>
                <a:lnTo>
                  <a:pt x="1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7" name="Freeform 1536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29 w 109"/>
              <a:gd name="T1" fmla="*/ 0 h 112"/>
              <a:gd name="T2" fmla="*/ 7 w 109"/>
              <a:gd name="T3" fmla="*/ 73 h 112"/>
              <a:gd name="T4" fmla="*/ 0 w 109"/>
              <a:gd name="T5" fmla="*/ 76 h 112"/>
              <a:gd name="T6" fmla="*/ 7 w 109"/>
              <a:gd name="T7" fmla="*/ 73 h 112"/>
              <a:gd name="T8" fmla="*/ 68 w 109"/>
              <a:gd name="T9" fmla="*/ 108 h 112"/>
              <a:gd name="T10" fmla="*/ 68 w 109"/>
              <a:gd name="T11" fmla="*/ 112 h 112"/>
              <a:gd name="T12" fmla="*/ 93 w 109"/>
              <a:gd name="T13" fmla="*/ 102 h 112"/>
              <a:gd name="T14" fmla="*/ 103 w 109"/>
              <a:gd name="T15" fmla="*/ 80 h 112"/>
              <a:gd name="T16" fmla="*/ 109 w 109"/>
              <a:gd name="T17" fmla="*/ 32 h 112"/>
              <a:gd name="T18" fmla="*/ 26 w 109"/>
              <a:gd name="T19" fmla="*/ 12 h 112"/>
              <a:gd name="T20" fmla="*/ 29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29" y="0"/>
                </a:moveTo>
                <a:lnTo>
                  <a:pt x="7" y="73"/>
                </a:lnTo>
                <a:lnTo>
                  <a:pt x="0" y="76"/>
                </a:lnTo>
                <a:lnTo>
                  <a:pt x="7" y="73"/>
                </a:lnTo>
                <a:lnTo>
                  <a:pt x="68" y="108"/>
                </a:lnTo>
                <a:lnTo>
                  <a:pt x="68" y="112"/>
                </a:lnTo>
                <a:lnTo>
                  <a:pt x="93" y="102"/>
                </a:lnTo>
                <a:lnTo>
                  <a:pt x="103" y="80"/>
                </a:lnTo>
                <a:lnTo>
                  <a:pt x="109" y="32"/>
                </a:lnTo>
                <a:lnTo>
                  <a:pt x="26" y="12"/>
                </a:lnTo>
                <a:lnTo>
                  <a:pt x="29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8" name="Freeform 1535"/>
          <p:cNvSpPr>
            <a:spLocks/>
          </p:cNvSpPr>
          <p:nvPr/>
        </p:nvSpPr>
        <p:spPr bwMode="auto">
          <a:xfrm>
            <a:off x="4831861" y="3724367"/>
            <a:ext cx="110956" cy="113478"/>
          </a:xfrm>
          <a:custGeom>
            <a:avLst/>
            <a:gdLst>
              <a:gd name="T0" fmla="*/ 30 w 109"/>
              <a:gd name="T1" fmla="*/ 0 h 112"/>
              <a:gd name="T2" fmla="*/ 7 w 109"/>
              <a:gd name="T3" fmla="*/ 72 h 112"/>
              <a:gd name="T4" fmla="*/ 0 w 109"/>
              <a:gd name="T5" fmla="*/ 75 h 112"/>
              <a:gd name="T6" fmla="*/ 7 w 109"/>
              <a:gd name="T7" fmla="*/ 72 h 112"/>
              <a:gd name="T8" fmla="*/ 67 w 109"/>
              <a:gd name="T9" fmla="*/ 107 h 112"/>
              <a:gd name="T10" fmla="*/ 67 w 109"/>
              <a:gd name="T11" fmla="*/ 112 h 112"/>
              <a:gd name="T12" fmla="*/ 92 w 109"/>
              <a:gd name="T13" fmla="*/ 102 h 112"/>
              <a:gd name="T14" fmla="*/ 102 w 109"/>
              <a:gd name="T15" fmla="*/ 80 h 112"/>
              <a:gd name="T16" fmla="*/ 109 w 109"/>
              <a:gd name="T17" fmla="*/ 32 h 112"/>
              <a:gd name="T18" fmla="*/ 25 w 109"/>
              <a:gd name="T19" fmla="*/ 12 h 112"/>
              <a:gd name="T20" fmla="*/ 30 w 109"/>
              <a:gd name="T21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9" h="112">
                <a:moveTo>
                  <a:pt x="30" y="0"/>
                </a:moveTo>
                <a:lnTo>
                  <a:pt x="7" y="72"/>
                </a:lnTo>
                <a:lnTo>
                  <a:pt x="0" y="75"/>
                </a:lnTo>
                <a:lnTo>
                  <a:pt x="7" y="72"/>
                </a:lnTo>
                <a:lnTo>
                  <a:pt x="67" y="107"/>
                </a:lnTo>
                <a:lnTo>
                  <a:pt x="67" y="112"/>
                </a:lnTo>
                <a:lnTo>
                  <a:pt x="92" y="102"/>
                </a:lnTo>
                <a:lnTo>
                  <a:pt x="102" y="80"/>
                </a:lnTo>
                <a:lnTo>
                  <a:pt x="109" y="32"/>
                </a:lnTo>
                <a:lnTo>
                  <a:pt x="25" y="12"/>
                </a:lnTo>
                <a:lnTo>
                  <a:pt x="3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59" name="Freeform 1534"/>
          <p:cNvSpPr>
            <a:spLocks/>
          </p:cNvSpPr>
          <p:nvPr/>
        </p:nvSpPr>
        <p:spPr bwMode="auto">
          <a:xfrm>
            <a:off x="4892383" y="3769758"/>
            <a:ext cx="146260" cy="158869"/>
          </a:xfrm>
          <a:custGeom>
            <a:avLst/>
            <a:gdLst>
              <a:gd name="T0" fmla="*/ 48 w 144"/>
              <a:gd name="T1" fmla="*/ 0 h 157"/>
              <a:gd name="T2" fmla="*/ 138 w 144"/>
              <a:gd name="T3" fmla="*/ 42 h 157"/>
              <a:gd name="T4" fmla="*/ 144 w 144"/>
              <a:gd name="T5" fmla="*/ 106 h 157"/>
              <a:gd name="T6" fmla="*/ 23 w 144"/>
              <a:gd name="T7" fmla="*/ 157 h 157"/>
              <a:gd name="T8" fmla="*/ 0 w 144"/>
              <a:gd name="T9" fmla="*/ 100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6 h 157"/>
              <a:gd name="T16" fmla="*/ 48 w 144"/>
              <a:gd name="T17" fmla="*/ 4 h 157"/>
              <a:gd name="T18" fmla="*/ 48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48" y="0"/>
                </a:moveTo>
                <a:lnTo>
                  <a:pt x="138" y="42"/>
                </a:lnTo>
                <a:lnTo>
                  <a:pt x="144" y="106"/>
                </a:lnTo>
                <a:lnTo>
                  <a:pt x="23" y="157"/>
                </a:lnTo>
                <a:lnTo>
                  <a:pt x="0" y="100"/>
                </a:lnTo>
                <a:lnTo>
                  <a:pt x="7" y="68"/>
                </a:lnTo>
                <a:lnTo>
                  <a:pt x="32" y="58"/>
                </a:lnTo>
                <a:lnTo>
                  <a:pt x="42" y="36"/>
                </a:lnTo>
                <a:lnTo>
                  <a:pt x="48" y="4"/>
                </a:lnTo>
                <a:lnTo>
                  <a:pt x="4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0" name="Freeform 1533"/>
          <p:cNvSpPr>
            <a:spLocks/>
          </p:cNvSpPr>
          <p:nvPr/>
        </p:nvSpPr>
        <p:spPr bwMode="auto">
          <a:xfrm>
            <a:off x="4892383" y="3769758"/>
            <a:ext cx="146260" cy="156347"/>
          </a:xfrm>
          <a:custGeom>
            <a:avLst/>
            <a:gdLst>
              <a:gd name="T0" fmla="*/ 50 w 144"/>
              <a:gd name="T1" fmla="*/ 0 h 157"/>
              <a:gd name="T2" fmla="*/ 139 w 144"/>
              <a:gd name="T3" fmla="*/ 41 h 157"/>
              <a:gd name="T4" fmla="*/ 144 w 144"/>
              <a:gd name="T5" fmla="*/ 106 h 157"/>
              <a:gd name="T6" fmla="*/ 25 w 144"/>
              <a:gd name="T7" fmla="*/ 157 h 157"/>
              <a:gd name="T8" fmla="*/ 0 w 144"/>
              <a:gd name="T9" fmla="*/ 101 h 157"/>
              <a:gd name="T10" fmla="*/ 7 w 144"/>
              <a:gd name="T11" fmla="*/ 68 h 157"/>
              <a:gd name="T12" fmla="*/ 32 w 144"/>
              <a:gd name="T13" fmla="*/ 58 h 157"/>
              <a:gd name="T14" fmla="*/ 42 w 144"/>
              <a:gd name="T15" fmla="*/ 35 h 157"/>
              <a:gd name="T16" fmla="*/ 50 w 144"/>
              <a:gd name="T17" fmla="*/ 3 h 157"/>
              <a:gd name="T18" fmla="*/ 50 w 144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57">
                <a:moveTo>
                  <a:pt x="50" y="0"/>
                </a:moveTo>
                <a:lnTo>
                  <a:pt x="139" y="41"/>
                </a:lnTo>
                <a:lnTo>
                  <a:pt x="144" y="106"/>
                </a:lnTo>
                <a:lnTo>
                  <a:pt x="25" y="157"/>
                </a:lnTo>
                <a:lnTo>
                  <a:pt x="0" y="101"/>
                </a:lnTo>
                <a:lnTo>
                  <a:pt x="7" y="68"/>
                </a:lnTo>
                <a:lnTo>
                  <a:pt x="32" y="58"/>
                </a:lnTo>
                <a:lnTo>
                  <a:pt x="42" y="35"/>
                </a:lnTo>
                <a:lnTo>
                  <a:pt x="50" y="3"/>
                </a:lnTo>
                <a:lnTo>
                  <a:pt x="5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1" name="Freeform 1532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1 w 323"/>
              <a:gd name="T1" fmla="*/ 246 h 246"/>
              <a:gd name="T2" fmla="*/ 160 w 323"/>
              <a:gd name="T3" fmla="*/ 208 h 246"/>
              <a:gd name="T4" fmla="*/ 221 w 323"/>
              <a:gd name="T5" fmla="*/ 195 h 246"/>
              <a:gd name="T6" fmla="*/ 208 w 323"/>
              <a:gd name="T7" fmla="*/ 233 h 246"/>
              <a:gd name="T8" fmla="*/ 263 w 323"/>
              <a:gd name="T9" fmla="*/ 240 h 246"/>
              <a:gd name="T10" fmla="*/ 269 w 323"/>
              <a:gd name="T11" fmla="*/ 198 h 246"/>
              <a:gd name="T12" fmla="*/ 263 w 323"/>
              <a:gd name="T13" fmla="*/ 176 h 246"/>
              <a:gd name="T14" fmla="*/ 323 w 323"/>
              <a:gd name="T15" fmla="*/ 147 h 246"/>
              <a:gd name="T16" fmla="*/ 304 w 323"/>
              <a:gd name="T17" fmla="*/ 61 h 246"/>
              <a:gd name="T18" fmla="*/ 224 w 323"/>
              <a:gd name="T19" fmla="*/ 0 h 246"/>
              <a:gd name="T20" fmla="*/ 157 w 323"/>
              <a:gd name="T21" fmla="*/ 3 h 246"/>
              <a:gd name="T22" fmla="*/ 36 w 323"/>
              <a:gd name="T23" fmla="*/ 54 h 246"/>
              <a:gd name="T24" fmla="*/ 45 w 323"/>
              <a:gd name="T25" fmla="*/ 77 h 246"/>
              <a:gd name="T26" fmla="*/ 4 w 323"/>
              <a:gd name="T27" fmla="*/ 118 h 246"/>
              <a:gd name="T28" fmla="*/ 0 w 323"/>
              <a:gd name="T29" fmla="*/ 118 h 246"/>
              <a:gd name="T30" fmla="*/ 0 w 323"/>
              <a:gd name="T31" fmla="*/ 169 h 246"/>
              <a:gd name="T32" fmla="*/ 4 w 323"/>
              <a:gd name="T33" fmla="*/ 173 h 246"/>
              <a:gd name="T34" fmla="*/ 68 w 323"/>
              <a:gd name="T35" fmla="*/ 173 h 246"/>
              <a:gd name="T36" fmla="*/ 71 w 323"/>
              <a:gd name="T37" fmla="*/ 173 h 246"/>
              <a:gd name="T38" fmla="*/ 103 w 323"/>
              <a:gd name="T39" fmla="*/ 179 h 246"/>
              <a:gd name="T40" fmla="*/ 122 w 323"/>
              <a:gd name="T41" fmla="*/ 211 h 246"/>
              <a:gd name="T42" fmla="*/ 125 w 323"/>
              <a:gd name="T43" fmla="*/ 233 h 246"/>
              <a:gd name="T44" fmla="*/ 132 w 323"/>
              <a:gd name="T45" fmla="*/ 240 h 246"/>
              <a:gd name="T46" fmla="*/ 141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1" y="246"/>
                </a:moveTo>
                <a:lnTo>
                  <a:pt x="160" y="208"/>
                </a:lnTo>
                <a:lnTo>
                  <a:pt x="221" y="195"/>
                </a:lnTo>
                <a:lnTo>
                  <a:pt x="208" y="233"/>
                </a:lnTo>
                <a:lnTo>
                  <a:pt x="263" y="240"/>
                </a:lnTo>
                <a:lnTo>
                  <a:pt x="269" y="198"/>
                </a:lnTo>
                <a:lnTo>
                  <a:pt x="263" y="176"/>
                </a:lnTo>
                <a:lnTo>
                  <a:pt x="323" y="147"/>
                </a:lnTo>
                <a:lnTo>
                  <a:pt x="304" y="61"/>
                </a:lnTo>
                <a:lnTo>
                  <a:pt x="224" y="0"/>
                </a:lnTo>
                <a:lnTo>
                  <a:pt x="157" y="3"/>
                </a:lnTo>
                <a:lnTo>
                  <a:pt x="36" y="54"/>
                </a:lnTo>
                <a:lnTo>
                  <a:pt x="45" y="77"/>
                </a:lnTo>
                <a:lnTo>
                  <a:pt x="4" y="118"/>
                </a:lnTo>
                <a:lnTo>
                  <a:pt x="0" y="118"/>
                </a:lnTo>
                <a:lnTo>
                  <a:pt x="0" y="169"/>
                </a:lnTo>
                <a:lnTo>
                  <a:pt x="4" y="173"/>
                </a:lnTo>
                <a:lnTo>
                  <a:pt x="68" y="173"/>
                </a:lnTo>
                <a:lnTo>
                  <a:pt x="71" y="173"/>
                </a:lnTo>
                <a:lnTo>
                  <a:pt x="103" y="179"/>
                </a:lnTo>
                <a:lnTo>
                  <a:pt x="122" y="211"/>
                </a:lnTo>
                <a:lnTo>
                  <a:pt x="125" y="233"/>
                </a:lnTo>
                <a:lnTo>
                  <a:pt x="132" y="240"/>
                </a:lnTo>
                <a:lnTo>
                  <a:pt x="141" y="24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2" name="Freeform 1531"/>
          <p:cNvSpPr>
            <a:spLocks/>
          </p:cNvSpPr>
          <p:nvPr/>
        </p:nvSpPr>
        <p:spPr bwMode="auto">
          <a:xfrm>
            <a:off x="4879775" y="3873149"/>
            <a:ext cx="325301" cy="247128"/>
          </a:xfrm>
          <a:custGeom>
            <a:avLst/>
            <a:gdLst>
              <a:gd name="T0" fmla="*/ 143 w 323"/>
              <a:gd name="T1" fmla="*/ 246 h 246"/>
              <a:gd name="T2" fmla="*/ 160 w 323"/>
              <a:gd name="T3" fmla="*/ 208 h 246"/>
              <a:gd name="T4" fmla="*/ 223 w 323"/>
              <a:gd name="T5" fmla="*/ 196 h 246"/>
              <a:gd name="T6" fmla="*/ 208 w 323"/>
              <a:gd name="T7" fmla="*/ 233 h 246"/>
              <a:gd name="T8" fmla="*/ 263 w 323"/>
              <a:gd name="T9" fmla="*/ 241 h 246"/>
              <a:gd name="T10" fmla="*/ 270 w 323"/>
              <a:gd name="T11" fmla="*/ 198 h 246"/>
              <a:gd name="T12" fmla="*/ 263 w 323"/>
              <a:gd name="T13" fmla="*/ 176 h 246"/>
              <a:gd name="T14" fmla="*/ 323 w 323"/>
              <a:gd name="T15" fmla="*/ 148 h 246"/>
              <a:gd name="T16" fmla="*/ 305 w 323"/>
              <a:gd name="T17" fmla="*/ 60 h 246"/>
              <a:gd name="T18" fmla="*/ 225 w 323"/>
              <a:gd name="T19" fmla="*/ 0 h 246"/>
              <a:gd name="T20" fmla="*/ 158 w 323"/>
              <a:gd name="T21" fmla="*/ 3 h 246"/>
              <a:gd name="T22" fmla="*/ 38 w 323"/>
              <a:gd name="T23" fmla="*/ 53 h 246"/>
              <a:gd name="T24" fmla="*/ 45 w 323"/>
              <a:gd name="T25" fmla="*/ 78 h 246"/>
              <a:gd name="T26" fmla="*/ 5 w 323"/>
              <a:gd name="T27" fmla="*/ 118 h 246"/>
              <a:gd name="T28" fmla="*/ 0 w 323"/>
              <a:gd name="T29" fmla="*/ 118 h 246"/>
              <a:gd name="T30" fmla="*/ 0 w 323"/>
              <a:gd name="T31" fmla="*/ 168 h 246"/>
              <a:gd name="T32" fmla="*/ 5 w 323"/>
              <a:gd name="T33" fmla="*/ 173 h 246"/>
              <a:gd name="T34" fmla="*/ 68 w 323"/>
              <a:gd name="T35" fmla="*/ 173 h 246"/>
              <a:gd name="T36" fmla="*/ 73 w 323"/>
              <a:gd name="T37" fmla="*/ 173 h 246"/>
              <a:gd name="T38" fmla="*/ 103 w 323"/>
              <a:gd name="T39" fmla="*/ 178 h 246"/>
              <a:gd name="T40" fmla="*/ 123 w 323"/>
              <a:gd name="T41" fmla="*/ 211 h 246"/>
              <a:gd name="T42" fmla="*/ 125 w 323"/>
              <a:gd name="T43" fmla="*/ 233 h 246"/>
              <a:gd name="T44" fmla="*/ 133 w 323"/>
              <a:gd name="T45" fmla="*/ 241 h 246"/>
              <a:gd name="T46" fmla="*/ 143 w 323"/>
              <a:gd name="T47" fmla="*/ 24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3" h="246">
                <a:moveTo>
                  <a:pt x="143" y="246"/>
                </a:moveTo>
                <a:lnTo>
                  <a:pt x="160" y="208"/>
                </a:lnTo>
                <a:lnTo>
                  <a:pt x="223" y="196"/>
                </a:lnTo>
                <a:lnTo>
                  <a:pt x="208" y="233"/>
                </a:lnTo>
                <a:lnTo>
                  <a:pt x="263" y="241"/>
                </a:lnTo>
                <a:lnTo>
                  <a:pt x="270" y="198"/>
                </a:lnTo>
                <a:lnTo>
                  <a:pt x="263" y="176"/>
                </a:lnTo>
                <a:lnTo>
                  <a:pt x="323" y="148"/>
                </a:lnTo>
                <a:lnTo>
                  <a:pt x="305" y="60"/>
                </a:lnTo>
                <a:lnTo>
                  <a:pt x="225" y="0"/>
                </a:lnTo>
                <a:lnTo>
                  <a:pt x="158" y="3"/>
                </a:lnTo>
                <a:lnTo>
                  <a:pt x="38" y="53"/>
                </a:lnTo>
                <a:lnTo>
                  <a:pt x="45" y="78"/>
                </a:lnTo>
                <a:lnTo>
                  <a:pt x="5" y="118"/>
                </a:lnTo>
                <a:lnTo>
                  <a:pt x="0" y="118"/>
                </a:lnTo>
                <a:lnTo>
                  <a:pt x="0" y="168"/>
                </a:lnTo>
                <a:lnTo>
                  <a:pt x="5" y="173"/>
                </a:lnTo>
                <a:lnTo>
                  <a:pt x="68" y="173"/>
                </a:lnTo>
                <a:lnTo>
                  <a:pt x="73" y="173"/>
                </a:lnTo>
                <a:lnTo>
                  <a:pt x="103" y="178"/>
                </a:lnTo>
                <a:lnTo>
                  <a:pt x="123" y="211"/>
                </a:lnTo>
                <a:lnTo>
                  <a:pt x="125" y="233"/>
                </a:lnTo>
                <a:lnTo>
                  <a:pt x="133" y="241"/>
                </a:lnTo>
                <a:lnTo>
                  <a:pt x="143" y="2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3" name="Freeform 1530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4" name="Freeform 1529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6 w 189"/>
              <a:gd name="T1" fmla="*/ 51 h 365"/>
              <a:gd name="T2" fmla="*/ 189 w 189"/>
              <a:gd name="T3" fmla="*/ 54 h 365"/>
              <a:gd name="T4" fmla="*/ 176 w 189"/>
              <a:gd name="T5" fmla="*/ 0 h 365"/>
              <a:gd name="T6" fmla="*/ 148 w 189"/>
              <a:gd name="T7" fmla="*/ 3 h 365"/>
              <a:gd name="T8" fmla="*/ 45 w 189"/>
              <a:gd name="T9" fmla="*/ 157 h 365"/>
              <a:gd name="T10" fmla="*/ 39 w 189"/>
              <a:gd name="T11" fmla="*/ 208 h 365"/>
              <a:gd name="T12" fmla="*/ 0 w 189"/>
              <a:gd name="T13" fmla="*/ 278 h 365"/>
              <a:gd name="T14" fmla="*/ 20 w 189"/>
              <a:gd name="T15" fmla="*/ 294 h 365"/>
              <a:gd name="T16" fmla="*/ 36 w 189"/>
              <a:gd name="T17" fmla="*/ 365 h 365"/>
              <a:gd name="T18" fmla="*/ 100 w 189"/>
              <a:gd name="T19" fmla="*/ 355 h 365"/>
              <a:gd name="T20" fmla="*/ 116 w 189"/>
              <a:gd name="T21" fmla="*/ 259 h 365"/>
              <a:gd name="T22" fmla="*/ 141 w 189"/>
              <a:gd name="T23" fmla="*/ 253 h 365"/>
              <a:gd name="T24" fmla="*/ 141 w 189"/>
              <a:gd name="T25" fmla="*/ 224 h 365"/>
              <a:gd name="T26" fmla="*/ 125 w 189"/>
              <a:gd name="T27" fmla="*/ 201 h 365"/>
              <a:gd name="T28" fmla="*/ 141 w 189"/>
              <a:gd name="T29" fmla="*/ 150 h 365"/>
              <a:gd name="T30" fmla="*/ 186 w 189"/>
              <a:gd name="T31" fmla="*/ 5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6" y="51"/>
                </a:moveTo>
                <a:lnTo>
                  <a:pt x="189" y="54"/>
                </a:lnTo>
                <a:lnTo>
                  <a:pt x="176" y="0"/>
                </a:lnTo>
                <a:lnTo>
                  <a:pt x="148" y="3"/>
                </a:lnTo>
                <a:lnTo>
                  <a:pt x="45" y="157"/>
                </a:lnTo>
                <a:lnTo>
                  <a:pt x="39" y="208"/>
                </a:lnTo>
                <a:lnTo>
                  <a:pt x="0" y="278"/>
                </a:lnTo>
                <a:lnTo>
                  <a:pt x="20" y="294"/>
                </a:lnTo>
                <a:lnTo>
                  <a:pt x="36" y="365"/>
                </a:lnTo>
                <a:lnTo>
                  <a:pt x="100" y="355"/>
                </a:lnTo>
                <a:lnTo>
                  <a:pt x="116" y="259"/>
                </a:lnTo>
                <a:lnTo>
                  <a:pt x="141" y="253"/>
                </a:lnTo>
                <a:lnTo>
                  <a:pt x="141" y="224"/>
                </a:lnTo>
                <a:lnTo>
                  <a:pt x="125" y="201"/>
                </a:lnTo>
                <a:lnTo>
                  <a:pt x="141" y="150"/>
                </a:lnTo>
                <a:lnTo>
                  <a:pt x="186" y="5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5" name="Freeform 1528"/>
          <p:cNvSpPr>
            <a:spLocks/>
          </p:cNvSpPr>
          <p:nvPr/>
        </p:nvSpPr>
        <p:spPr bwMode="auto">
          <a:xfrm>
            <a:off x="4670471" y="3404109"/>
            <a:ext cx="191651" cy="368171"/>
          </a:xfrm>
          <a:custGeom>
            <a:avLst/>
            <a:gdLst>
              <a:gd name="T0" fmla="*/ 184 w 189"/>
              <a:gd name="T1" fmla="*/ 53 h 365"/>
              <a:gd name="T2" fmla="*/ 189 w 189"/>
              <a:gd name="T3" fmla="*/ 55 h 365"/>
              <a:gd name="T4" fmla="*/ 174 w 189"/>
              <a:gd name="T5" fmla="*/ 0 h 365"/>
              <a:gd name="T6" fmla="*/ 147 w 189"/>
              <a:gd name="T7" fmla="*/ 3 h 365"/>
              <a:gd name="T8" fmla="*/ 45 w 189"/>
              <a:gd name="T9" fmla="*/ 158 h 365"/>
              <a:gd name="T10" fmla="*/ 40 w 189"/>
              <a:gd name="T11" fmla="*/ 208 h 365"/>
              <a:gd name="T12" fmla="*/ 0 w 189"/>
              <a:gd name="T13" fmla="*/ 278 h 365"/>
              <a:gd name="T14" fmla="*/ 20 w 189"/>
              <a:gd name="T15" fmla="*/ 295 h 365"/>
              <a:gd name="T16" fmla="*/ 35 w 189"/>
              <a:gd name="T17" fmla="*/ 365 h 365"/>
              <a:gd name="T18" fmla="*/ 99 w 189"/>
              <a:gd name="T19" fmla="*/ 355 h 365"/>
              <a:gd name="T20" fmla="*/ 114 w 189"/>
              <a:gd name="T21" fmla="*/ 260 h 365"/>
              <a:gd name="T22" fmla="*/ 139 w 189"/>
              <a:gd name="T23" fmla="*/ 253 h 365"/>
              <a:gd name="T24" fmla="*/ 139 w 189"/>
              <a:gd name="T25" fmla="*/ 225 h 365"/>
              <a:gd name="T26" fmla="*/ 124 w 189"/>
              <a:gd name="T27" fmla="*/ 203 h 365"/>
              <a:gd name="T28" fmla="*/ 139 w 189"/>
              <a:gd name="T29" fmla="*/ 150 h 365"/>
              <a:gd name="T30" fmla="*/ 184 w 189"/>
              <a:gd name="T31" fmla="*/ 5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9" h="365">
                <a:moveTo>
                  <a:pt x="184" y="53"/>
                </a:moveTo>
                <a:lnTo>
                  <a:pt x="189" y="55"/>
                </a:lnTo>
                <a:lnTo>
                  <a:pt x="174" y="0"/>
                </a:lnTo>
                <a:lnTo>
                  <a:pt x="147" y="3"/>
                </a:lnTo>
                <a:lnTo>
                  <a:pt x="45" y="158"/>
                </a:lnTo>
                <a:lnTo>
                  <a:pt x="40" y="208"/>
                </a:lnTo>
                <a:lnTo>
                  <a:pt x="0" y="278"/>
                </a:lnTo>
                <a:lnTo>
                  <a:pt x="20" y="295"/>
                </a:lnTo>
                <a:lnTo>
                  <a:pt x="35" y="365"/>
                </a:lnTo>
                <a:lnTo>
                  <a:pt x="99" y="355"/>
                </a:lnTo>
                <a:lnTo>
                  <a:pt x="114" y="260"/>
                </a:lnTo>
                <a:lnTo>
                  <a:pt x="139" y="253"/>
                </a:lnTo>
                <a:lnTo>
                  <a:pt x="139" y="225"/>
                </a:lnTo>
                <a:lnTo>
                  <a:pt x="124" y="203"/>
                </a:lnTo>
                <a:lnTo>
                  <a:pt x="139" y="150"/>
                </a:lnTo>
                <a:lnTo>
                  <a:pt x="184" y="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6" name="Freeform 1527"/>
          <p:cNvSpPr>
            <a:spLocks/>
          </p:cNvSpPr>
          <p:nvPr/>
        </p:nvSpPr>
        <p:spPr bwMode="auto">
          <a:xfrm>
            <a:off x="4597342" y="3285588"/>
            <a:ext cx="327823" cy="400954"/>
          </a:xfrm>
          <a:custGeom>
            <a:avLst/>
            <a:gdLst>
              <a:gd name="T0" fmla="*/ 326 w 326"/>
              <a:gd name="T1" fmla="*/ 16 h 397"/>
              <a:gd name="T2" fmla="*/ 291 w 326"/>
              <a:gd name="T3" fmla="*/ 0 h 397"/>
              <a:gd name="T4" fmla="*/ 208 w 326"/>
              <a:gd name="T5" fmla="*/ 36 h 397"/>
              <a:gd name="T6" fmla="*/ 211 w 326"/>
              <a:gd name="T7" fmla="*/ 64 h 397"/>
              <a:gd name="T8" fmla="*/ 173 w 326"/>
              <a:gd name="T9" fmla="*/ 77 h 397"/>
              <a:gd name="T10" fmla="*/ 109 w 326"/>
              <a:gd name="T11" fmla="*/ 157 h 397"/>
              <a:gd name="T12" fmla="*/ 93 w 326"/>
              <a:gd name="T13" fmla="*/ 215 h 397"/>
              <a:gd name="T14" fmla="*/ 35 w 326"/>
              <a:gd name="T15" fmla="*/ 256 h 397"/>
              <a:gd name="T16" fmla="*/ 0 w 326"/>
              <a:gd name="T17" fmla="*/ 330 h 397"/>
              <a:gd name="T18" fmla="*/ 16 w 326"/>
              <a:gd name="T19" fmla="*/ 346 h 397"/>
              <a:gd name="T20" fmla="*/ 0 w 326"/>
              <a:gd name="T21" fmla="*/ 391 h 397"/>
              <a:gd name="T22" fmla="*/ 70 w 326"/>
              <a:gd name="T23" fmla="*/ 394 h 397"/>
              <a:gd name="T24" fmla="*/ 73 w 326"/>
              <a:gd name="T25" fmla="*/ 397 h 397"/>
              <a:gd name="T26" fmla="*/ 112 w 326"/>
              <a:gd name="T27" fmla="*/ 327 h 397"/>
              <a:gd name="T28" fmla="*/ 118 w 326"/>
              <a:gd name="T29" fmla="*/ 276 h 397"/>
              <a:gd name="T30" fmla="*/ 221 w 326"/>
              <a:gd name="T31" fmla="*/ 122 h 397"/>
              <a:gd name="T32" fmla="*/ 246 w 326"/>
              <a:gd name="T33" fmla="*/ 119 h 397"/>
              <a:gd name="T34" fmla="*/ 256 w 326"/>
              <a:gd name="T35" fmla="*/ 112 h 397"/>
              <a:gd name="T36" fmla="*/ 259 w 326"/>
              <a:gd name="T37" fmla="*/ 103 h 397"/>
              <a:gd name="T38" fmla="*/ 265 w 326"/>
              <a:gd name="T39" fmla="*/ 93 h 397"/>
              <a:gd name="T40" fmla="*/ 269 w 326"/>
              <a:gd name="T41" fmla="*/ 80 h 397"/>
              <a:gd name="T42" fmla="*/ 278 w 326"/>
              <a:gd name="T43" fmla="*/ 71 h 397"/>
              <a:gd name="T44" fmla="*/ 281 w 326"/>
              <a:gd name="T45" fmla="*/ 61 h 397"/>
              <a:gd name="T46" fmla="*/ 285 w 326"/>
              <a:gd name="T47" fmla="*/ 55 h 397"/>
              <a:gd name="T48" fmla="*/ 285 w 326"/>
              <a:gd name="T49" fmla="*/ 52 h 397"/>
              <a:gd name="T50" fmla="*/ 326 w 326"/>
              <a:gd name="T51" fmla="*/ 61 h 397"/>
              <a:gd name="T52" fmla="*/ 326 w 326"/>
              <a:gd name="T53" fmla="*/ 20 h 397"/>
              <a:gd name="T54" fmla="*/ 326 w 326"/>
              <a:gd name="T55" fmla="*/ 1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6"/>
                </a:moveTo>
                <a:lnTo>
                  <a:pt x="291" y="0"/>
                </a:lnTo>
                <a:lnTo>
                  <a:pt x="208" y="36"/>
                </a:lnTo>
                <a:lnTo>
                  <a:pt x="211" y="64"/>
                </a:lnTo>
                <a:lnTo>
                  <a:pt x="173" y="77"/>
                </a:lnTo>
                <a:lnTo>
                  <a:pt x="109" y="157"/>
                </a:lnTo>
                <a:lnTo>
                  <a:pt x="93" y="215"/>
                </a:lnTo>
                <a:lnTo>
                  <a:pt x="35" y="256"/>
                </a:lnTo>
                <a:lnTo>
                  <a:pt x="0" y="330"/>
                </a:lnTo>
                <a:lnTo>
                  <a:pt x="16" y="346"/>
                </a:lnTo>
                <a:lnTo>
                  <a:pt x="0" y="391"/>
                </a:lnTo>
                <a:lnTo>
                  <a:pt x="70" y="394"/>
                </a:lnTo>
                <a:lnTo>
                  <a:pt x="73" y="397"/>
                </a:lnTo>
                <a:lnTo>
                  <a:pt x="112" y="327"/>
                </a:lnTo>
                <a:lnTo>
                  <a:pt x="118" y="276"/>
                </a:lnTo>
                <a:lnTo>
                  <a:pt x="221" y="122"/>
                </a:lnTo>
                <a:lnTo>
                  <a:pt x="246" y="119"/>
                </a:lnTo>
                <a:lnTo>
                  <a:pt x="256" y="112"/>
                </a:lnTo>
                <a:lnTo>
                  <a:pt x="259" y="103"/>
                </a:lnTo>
                <a:lnTo>
                  <a:pt x="265" y="93"/>
                </a:lnTo>
                <a:lnTo>
                  <a:pt x="269" y="80"/>
                </a:lnTo>
                <a:lnTo>
                  <a:pt x="278" y="71"/>
                </a:lnTo>
                <a:lnTo>
                  <a:pt x="281" y="61"/>
                </a:lnTo>
                <a:lnTo>
                  <a:pt x="285" y="55"/>
                </a:lnTo>
                <a:lnTo>
                  <a:pt x="285" y="52"/>
                </a:lnTo>
                <a:lnTo>
                  <a:pt x="326" y="61"/>
                </a:lnTo>
                <a:lnTo>
                  <a:pt x="326" y="20"/>
                </a:lnTo>
                <a:lnTo>
                  <a:pt x="326" y="1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7" name="Freeform 1526"/>
          <p:cNvSpPr>
            <a:spLocks/>
          </p:cNvSpPr>
          <p:nvPr/>
        </p:nvSpPr>
        <p:spPr bwMode="auto">
          <a:xfrm>
            <a:off x="4597342" y="3285588"/>
            <a:ext cx="327823" cy="398432"/>
          </a:xfrm>
          <a:custGeom>
            <a:avLst/>
            <a:gdLst>
              <a:gd name="T0" fmla="*/ 326 w 326"/>
              <a:gd name="T1" fmla="*/ 15 h 397"/>
              <a:gd name="T2" fmla="*/ 291 w 326"/>
              <a:gd name="T3" fmla="*/ 0 h 397"/>
              <a:gd name="T4" fmla="*/ 208 w 326"/>
              <a:gd name="T5" fmla="*/ 35 h 397"/>
              <a:gd name="T6" fmla="*/ 211 w 326"/>
              <a:gd name="T7" fmla="*/ 63 h 397"/>
              <a:gd name="T8" fmla="*/ 173 w 326"/>
              <a:gd name="T9" fmla="*/ 75 h 397"/>
              <a:gd name="T10" fmla="*/ 108 w 326"/>
              <a:gd name="T11" fmla="*/ 156 h 397"/>
              <a:gd name="T12" fmla="*/ 93 w 326"/>
              <a:gd name="T13" fmla="*/ 216 h 397"/>
              <a:gd name="T14" fmla="*/ 35 w 326"/>
              <a:gd name="T15" fmla="*/ 256 h 397"/>
              <a:gd name="T16" fmla="*/ 0 w 326"/>
              <a:gd name="T17" fmla="*/ 332 h 397"/>
              <a:gd name="T18" fmla="*/ 15 w 326"/>
              <a:gd name="T19" fmla="*/ 347 h 397"/>
              <a:gd name="T20" fmla="*/ 0 w 326"/>
              <a:gd name="T21" fmla="*/ 392 h 397"/>
              <a:gd name="T22" fmla="*/ 70 w 326"/>
              <a:gd name="T23" fmla="*/ 394 h 397"/>
              <a:gd name="T24" fmla="*/ 73 w 326"/>
              <a:gd name="T25" fmla="*/ 397 h 397"/>
              <a:gd name="T26" fmla="*/ 113 w 326"/>
              <a:gd name="T27" fmla="*/ 327 h 397"/>
              <a:gd name="T28" fmla="*/ 118 w 326"/>
              <a:gd name="T29" fmla="*/ 276 h 397"/>
              <a:gd name="T30" fmla="*/ 221 w 326"/>
              <a:gd name="T31" fmla="*/ 121 h 397"/>
              <a:gd name="T32" fmla="*/ 246 w 326"/>
              <a:gd name="T33" fmla="*/ 118 h 397"/>
              <a:gd name="T34" fmla="*/ 256 w 326"/>
              <a:gd name="T35" fmla="*/ 111 h 397"/>
              <a:gd name="T36" fmla="*/ 258 w 326"/>
              <a:gd name="T37" fmla="*/ 103 h 397"/>
              <a:gd name="T38" fmla="*/ 266 w 326"/>
              <a:gd name="T39" fmla="*/ 93 h 397"/>
              <a:gd name="T40" fmla="*/ 268 w 326"/>
              <a:gd name="T41" fmla="*/ 80 h 397"/>
              <a:gd name="T42" fmla="*/ 278 w 326"/>
              <a:gd name="T43" fmla="*/ 70 h 397"/>
              <a:gd name="T44" fmla="*/ 281 w 326"/>
              <a:gd name="T45" fmla="*/ 60 h 397"/>
              <a:gd name="T46" fmla="*/ 286 w 326"/>
              <a:gd name="T47" fmla="*/ 55 h 397"/>
              <a:gd name="T48" fmla="*/ 286 w 326"/>
              <a:gd name="T49" fmla="*/ 50 h 397"/>
              <a:gd name="T50" fmla="*/ 326 w 326"/>
              <a:gd name="T51" fmla="*/ 60 h 397"/>
              <a:gd name="T52" fmla="*/ 326 w 326"/>
              <a:gd name="T53" fmla="*/ 20 h 397"/>
              <a:gd name="T54" fmla="*/ 326 w 326"/>
              <a:gd name="T55" fmla="*/ 15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6" h="397">
                <a:moveTo>
                  <a:pt x="326" y="15"/>
                </a:moveTo>
                <a:lnTo>
                  <a:pt x="291" y="0"/>
                </a:lnTo>
                <a:lnTo>
                  <a:pt x="208" y="35"/>
                </a:lnTo>
                <a:lnTo>
                  <a:pt x="211" y="63"/>
                </a:lnTo>
                <a:lnTo>
                  <a:pt x="173" y="75"/>
                </a:lnTo>
                <a:lnTo>
                  <a:pt x="108" y="156"/>
                </a:lnTo>
                <a:lnTo>
                  <a:pt x="93" y="216"/>
                </a:lnTo>
                <a:lnTo>
                  <a:pt x="35" y="256"/>
                </a:lnTo>
                <a:lnTo>
                  <a:pt x="0" y="332"/>
                </a:lnTo>
                <a:lnTo>
                  <a:pt x="15" y="347"/>
                </a:lnTo>
                <a:lnTo>
                  <a:pt x="0" y="392"/>
                </a:lnTo>
                <a:lnTo>
                  <a:pt x="70" y="394"/>
                </a:lnTo>
                <a:lnTo>
                  <a:pt x="73" y="397"/>
                </a:lnTo>
                <a:lnTo>
                  <a:pt x="113" y="327"/>
                </a:lnTo>
                <a:lnTo>
                  <a:pt x="118" y="276"/>
                </a:lnTo>
                <a:lnTo>
                  <a:pt x="221" y="121"/>
                </a:lnTo>
                <a:lnTo>
                  <a:pt x="246" y="118"/>
                </a:lnTo>
                <a:lnTo>
                  <a:pt x="256" y="111"/>
                </a:lnTo>
                <a:lnTo>
                  <a:pt x="258" y="103"/>
                </a:lnTo>
                <a:lnTo>
                  <a:pt x="266" y="93"/>
                </a:lnTo>
                <a:lnTo>
                  <a:pt x="268" y="80"/>
                </a:lnTo>
                <a:lnTo>
                  <a:pt x="278" y="70"/>
                </a:lnTo>
                <a:lnTo>
                  <a:pt x="281" y="60"/>
                </a:lnTo>
                <a:lnTo>
                  <a:pt x="286" y="55"/>
                </a:lnTo>
                <a:lnTo>
                  <a:pt x="286" y="50"/>
                </a:lnTo>
                <a:lnTo>
                  <a:pt x="326" y="60"/>
                </a:lnTo>
                <a:lnTo>
                  <a:pt x="326" y="20"/>
                </a:lnTo>
                <a:lnTo>
                  <a:pt x="326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8" name="Freeform 1525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6 w 115"/>
              <a:gd name="T1" fmla="*/ 121 h 297"/>
              <a:gd name="T2" fmla="*/ 39 w 115"/>
              <a:gd name="T3" fmla="*/ 134 h 297"/>
              <a:gd name="T4" fmla="*/ 13 w 115"/>
              <a:gd name="T5" fmla="*/ 249 h 297"/>
              <a:gd name="T6" fmla="*/ 35 w 115"/>
              <a:gd name="T7" fmla="*/ 297 h 297"/>
              <a:gd name="T8" fmla="*/ 90 w 115"/>
              <a:gd name="T9" fmla="*/ 256 h 297"/>
              <a:gd name="T10" fmla="*/ 90 w 115"/>
              <a:gd name="T11" fmla="*/ 259 h 297"/>
              <a:gd name="T12" fmla="*/ 96 w 115"/>
              <a:gd name="T13" fmla="*/ 256 h 297"/>
              <a:gd name="T14" fmla="*/ 115 w 115"/>
              <a:gd name="T15" fmla="*/ 140 h 297"/>
              <a:gd name="T16" fmla="*/ 83 w 115"/>
              <a:gd name="T17" fmla="*/ 131 h 297"/>
              <a:gd name="T18" fmla="*/ 74 w 115"/>
              <a:gd name="T19" fmla="*/ 12 h 297"/>
              <a:gd name="T20" fmla="*/ 74 w 115"/>
              <a:gd name="T21" fmla="*/ 9 h 297"/>
              <a:gd name="T22" fmla="*/ 71 w 115"/>
              <a:gd name="T23" fmla="*/ 9 h 297"/>
              <a:gd name="T24" fmla="*/ 39 w 115"/>
              <a:gd name="T25" fmla="*/ 0 h 297"/>
              <a:gd name="T26" fmla="*/ 39 w 115"/>
              <a:gd name="T27" fmla="*/ 3 h 297"/>
              <a:gd name="T28" fmla="*/ 35 w 115"/>
              <a:gd name="T29" fmla="*/ 9 h 297"/>
              <a:gd name="T30" fmla="*/ 32 w 115"/>
              <a:gd name="T31" fmla="*/ 19 h 297"/>
              <a:gd name="T32" fmla="*/ 23 w 115"/>
              <a:gd name="T33" fmla="*/ 28 h 297"/>
              <a:gd name="T34" fmla="*/ 19 w 115"/>
              <a:gd name="T35" fmla="*/ 41 h 297"/>
              <a:gd name="T36" fmla="*/ 13 w 115"/>
              <a:gd name="T37" fmla="*/ 51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6 w 115"/>
              <a:gd name="T45" fmla="*/ 1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6" y="121"/>
                </a:moveTo>
                <a:lnTo>
                  <a:pt x="39" y="134"/>
                </a:lnTo>
                <a:lnTo>
                  <a:pt x="13" y="249"/>
                </a:lnTo>
                <a:lnTo>
                  <a:pt x="35" y="297"/>
                </a:lnTo>
                <a:lnTo>
                  <a:pt x="90" y="256"/>
                </a:lnTo>
                <a:lnTo>
                  <a:pt x="90" y="259"/>
                </a:lnTo>
                <a:lnTo>
                  <a:pt x="96" y="256"/>
                </a:lnTo>
                <a:lnTo>
                  <a:pt x="115" y="140"/>
                </a:lnTo>
                <a:lnTo>
                  <a:pt x="83" y="131"/>
                </a:lnTo>
                <a:lnTo>
                  <a:pt x="74" y="12"/>
                </a:lnTo>
                <a:lnTo>
                  <a:pt x="74" y="9"/>
                </a:lnTo>
                <a:lnTo>
                  <a:pt x="71" y="9"/>
                </a:lnTo>
                <a:lnTo>
                  <a:pt x="39" y="0"/>
                </a:lnTo>
                <a:lnTo>
                  <a:pt x="39" y="3"/>
                </a:lnTo>
                <a:lnTo>
                  <a:pt x="35" y="9"/>
                </a:lnTo>
                <a:lnTo>
                  <a:pt x="32" y="19"/>
                </a:lnTo>
                <a:lnTo>
                  <a:pt x="23" y="28"/>
                </a:lnTo>
                <a:lnTo>
                  <a:pt x="19" y="41"/>
                </a:lnTo>
                <a:lnTo>
                  <a:pt x="13" y="51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6" y="12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69" name="Freeform 1524"/>
          <p:cNvSpPr>
            <a:spLocks/>
          </p:cNvSpPr>
          <p:nvPr/>
        </p:nvSpPr>
        <p:spPr bwMode="auto">
          <a:xfrm>
            <a:off x="4844471" y="3336022"/>
            <a:ext cx="115999" cy="300085"/>
          </a:xfrm>
          <a:custGeom>
            <a:avLst/>
            <a:gdLst>
              <a:gd name="T0" fmla="*/ 18 w 115"/>
              <a:gd name="T1" fmla="*/ 122 h 297"/>
              <a:gd name="T2" fmla="*/ 40 w 115"/>
              <a:gd name="T3" fmla="*/ 135 h 297"/>
              <a:gd name="T4" fmla="*/ 13 w 115"/>
              <a:gd name="T5" fmla="*/ 250 h 297"/>
              <a:gd name="T6" fmla="*/ 35 w 115"/>
              <a:gd name="T7" fmla="*/ 297 h 297"/>
              <a:gd name="T8" fmla="*/ 90 w 115"/>
              <a:gd name="T9" fmla="*/ 257 h 297"/>
              <a:gd name="T10" fmla="*/ 90 w 115"/>
              <a:gd name="T11" fmla="*/ 260 h 297"/>
              <a:gd name="T12" fmla="*/ 98 w 115"/>
              <a:gd name="T13" fmla="*/ 257 h 297"/>
              <a:gd name="T14" fmla="*/ 115 w 115"/>
              <a:gd name="T15" fmla="*/ 140 h 297"/>
              <a:gd name="T16" fmla="*/ 83 w 115"/>
              <a:gd name="T17" fmla="*/ 132 h 297"/>
              <a:gd name="T18" fmla="*/ 75 w 115"/>
              <a:gd name="T19" fmla="*/ 12 h 297"/>
              <a:gd name="T20" fmla="*/ 75 w 115"/>
              <a:gd name="T21" fmla="*/ 10 h 297"/>
              <a:gd name="T22" fmla="*/ 73 w 115"/>
              <a:gd name="T23" fmla="*/ 10 h 297"/>
              <a:gd name="T24" fmla="*/ 40 w 115"/>
              <a:gd name="T25" fmla="*/ 0 h 297"/>
              <a:gd name="T26" fmla="*/ 40 w 115"/>
              <a:gd name="T27" fmla="*/ 5 h 297"/>
              <a:gd name="T28" fmla="*/ 35 w 115"/>
              <a:gd name="T29" fmla="*/ 10 h 297"/>
              <a:gd name="T30" fmla="*/ 33 w 115"/>
              <a:gd name="T31" fmla="*/ 20 h 297"/>
              <a:gd name="T32" fmla="*/ 23 w 115"/>
              <a:gd name="T33" fmla="*/ 30 h 297"/>
              <a:gd name="T34" fmla="*/ 20 w 115"/>
              <a:gd name="T35" fmla="*/ 42 h 297"/>
              <a:gd name="T36" fmla="*/ 13 w 115"/>
              <a:gd name="T37" fmla="*/ 52 h 297"/>
              <a:gd name="T38" fmla="*/ 10 w 115"/>
              <a:gd name="T39" fmla="*/ 60 h 297"/>
              <a:gd name="T40" fmla="*/ 0 w 115"/>
              <a:gd name="T41" fmla="*/ 67 h 297"/>
              <a:gd name="T42" fmla="*/ 3 w 115"/>
              <a:gd name="T43" fmla="*/ 67 h 297"/>
              <a:gd name="T44" fmla="*/ 18 w 115"/>
              <a:gd name="T45" fmla="*/ 12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5" h="297">
                <a:moveTo>
                  <a:pt x="18" y="122"/>
                </a:moveTo>
                <a:lnTo>
                  <a:pt x="40" y="135"/>
                </a:lnTo>
                <a:lnTo>
                  <a:pt x="13" y="250"/>
                </a:lnTo>
                <a:lnTo>
                  <a:pt x="35" y="297"/>
                </a:lnTo>
                <a:lnTo>
                  <a:pt x="90" y="257"/>
                </a:lnTo>
                <a:lnTo>
                  <a:pt x="90" y="260"/>
                </a:lnTo>
                <a:lnTo>
                  <a:pt x="98" y="257"/>
                </a:lnTo>
                <a:lnTo>
                  <a:pt x="115" y="140"/>
                </a:lnTo>
                <a:lnTo>
                  <a:pt x="83" y="132"/>
                </a:lnTo>
                <a:lnTo>
                  <a:pt x="75" y="12"/>
                </a:lnTo>
                <a:lnTo>
                  <a:pt x="75" y="10"/>
                </a:lnTo>
                <a:lnTo>
                  <a:pt x="73" y="10"/>
                </a:lnTo>
                <a:lnTo>
                  <a:pt x="40" y="0"/>
                </a:lnTo>
                <a:lnTo>
                  <a:pt x="40" y="5"/>
                </a:lnTo>
                <a:lnTo>
                  <a:pt x="35" y="10"/>
                </a:lnTo>
                <a:lnTo>
                  <a:pt x="33" y="20"/>
                </a:lnTo>
                <a:lnTo>
                  <a:pt x="23" y="30"/>
                </a:lnTo>
                <a:lnTo>
                  <a:pt x="20" y="42"/>
                </a:lnTo>
                <a:lnTo>
                  <a:pt x="13" y="52"/>
                </a:lnTo>
                <a:lnTo>
                  <a:pt x="10" y="60"/>
                </a:lnTo>
                <a:lnTo>
                  <a:pt x="0" y="67"/>
                </a:lnTo>
                <a:lnTo>
                  <a:pt x="3" y="67"/>
                </a:lnTo>
                <a:lnTo>
                  <a:pt x="18" y="12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0" name="Freeform 1523"/>
          <p:cNvSpPr>
            <a:spLocks/>
          </p:cNvSpPr>
          <p:nvPr/>
        </p:nvSpPr>
        <p:spPr bwMode="auto">
          <a:xfrm>
            <a:off x="4831861" y="3457065"/>
            <a:ext cx="25217" cy="52957"/>
          </a:xfrm>
          <a:custGeom>
            <a:avLst/>
            <a:gdLst>
              <a:gd name="T0" fmla="*/ 0 w 26"/>
              <a:gd name="T1" fmla="*/ 54 h 54"/>
              <a:gd name="T2" fmla="*/ 26 w 26"/>
              <a:gd name="T3" fmla="*/ 0 h 54"/>
              <a:gd name="T4" fmla="*/ 0 w 26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54">
                <a:moveTo>
                  <a:pt x="0" y="54"/>
                </a:moveTo>
                <a:lnTo>
                  <a:pt x="26" y="0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1" name="Freeform 1522"/>
          <p:cNvSpPr>
            <a:spLocks/>
          </p:cNvSpPr>
          <p:nvPr/>
        </p:nvSpPr>
        <p:spPr bwMode="auto">
          <a:xfrm>
            <a:off x="4279606" y="3600803"/>
            <a:ext cx="161390" cy="284953"/>
          </a:xfrm>
          <a:custGeom>
            <a:avLst/>
            <a:gdLst>
              <a:gd name="T0" fmla="*/ 90 w 160"/>
              <a:gd name="T1" fmla="*/ 10 h 282"/>
              <a:gd name="T2" fmla="*/ 145 w 160"/>
              <a:gd name="T3" fmla="*/ 0 h 282"/>
              <a:gd name="T4" fmla="*/ 123 w 160"/>
              <a:gd name="T5" fmla="*/ 67 h 282"/>
              <a:gd name="T6" fmla="*/ 133 w 160"/>
              <a:gd name="T7" fmla="*/ 115 h 282"/>
              <a:gd name="T8" fmla="*/ 145 w 160"/>
              <a:gd name="T9" fmla="*/ 167 h 282"/>
              <a:gd name="T10" fmla="*/ 125 w 160"/>
              <a:gd name="T11" fmla="*/ 190 h 282"/>
              <a:gd name="T12" fmla="*/ 160 w 160"/>
              <a:gd name="T13" fmla="*/ 195 h 282"/>
              <a:gd name="T14" fmla="*/ 160 w 160"/>
              <a:gd name="T15" fmla="*/ 242 h 282"/>
              <a:gd name="T16" fmla="*/ 88 w 160"/>
              <a:gd name="T17" fmla="*/ 267 h 282"/>
              <a:gd name="T18" fmla="*/ 40 w 160"/>
              <a:gd name="T19" fmla="*/ 275 h 282"/>
              <a:gd name="T20" fmla="*/ 5 w 160"/>
              <a:gd name="T21" fmla="*/ 282 h 282"/>
              <a:gd name="T22" fmla="*/ 0 w 160"/>
              <a:gd name="T23" fmla="*/ 257 h 282"/>
              <a:gd name="T24" fmla="*/ 40 w 160"/>
              <a:gd name="T25" fmla="*/ 235 h 282"/>
              <a:gd name="T26" fmla="*/ 20 w 160"/>
              <a:gd name="T27" fmla="*/ 215 h 282"/>
              <a:gd name="T28" fmla="*/ 23 w 160"/>
              <a:gd name="T29" fmla="*/ 187 h 282"/>
              <a:gd name="T30" fmla="*/ 55 w 160"/>
              <a:gd name="T31" fmla="*/ 170 h 282"/>
              <a:gd name="T32" fmla="*/ 63 w 160"/>
              <a:gd name="T33" fmla="*/ 75 h 282"/>
              <a:gd name="T34" fmla="*/ 90 w 160"/>
              <a:gd name="T35" fmla="*/ 1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282">
                <a:moveTo>
                  <a:pt x="90" y="10"/>
                </a:moveTo>
                <a:lnTo>
                  <a:pt x="145" y="0"/>
                </a:lnTo>
                <a:lnTo>
                  <a:pt x="123" y="67"/>
                </a:lnTo>
                <a:lnTo>
                  <a:pt x="133" y="115"/>
                </a:lnTo>
                <a:lnTo>
                  <a:pt x="145" y="167"/>
                </a:lnTo>
                <a:lnTo>
                  <a:pt x="125" y="190"/>
                </a:lnTo>
                <a:lnTo>
                  <a:pt x="160" y="195"/>
                </a:lnTo>
                <a:lnTo>
                  <a:pt x="160" y="242"/>
                </a:lnTo>
                <a:lnTo>
                  <a:pt x="88" y="267"/>
                </a:lnTo>
                <a:lnTo>
                  <a:pt x="40" y="275"/>
                </a:lnTo>
                <a:lnTo>
                  <a:pt x="5" y="282"/>
                </a:lnTo>
                <a:lnTo>
                  <a:pt x="0" y="257"/>
                </a:lnTo>
                <a:lnTo>
                  <a:pt x="40" y="235"/>
                </a:lnTo>
                <a:lnTo>
                  <a:pt x="20" y="215"/>
                </a:lnTo>
                <a:lnTo>
                  <a:pt x="23" y="187"/>
                </a:lnTo>
                <a:lnTo>
                  <a:pt x="55" y="170"/>
                </a:lnTo>
                <a:lnTo>
                  <a:pt x="63" y="75"/>
                </a:lnTo>
                <a:lnTo>
                  <a:pt x="9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2" name="Freeform 1521"/>
          <p:cNvSpPr>
            <a:spLocks/>
          </p:cNvSpPr>
          <p:nvPr/>
        </p:nvSpPr>
        <p:spPr bwMode="auto">
          <a:xfrm>
            <a:off x="4244302" y="3701672"/>
            <a:ext cx="57999" cy="70608"/>
          </a:xfrm>
          <a:custGeom>
            <a:avLst/>
            <a:gdLst>
              <a:gd name="T0" fmla="*/ 45 w 58"/>
              <a:gd name="T1" fmla="*/ 0 h 71"/>
              <a:gd name="T2" fmla="*/ 58 w 58"/>
              <a:gd name="T3" fmla="*/ 46 h 71"/>
              <a:gd name="T4" fmla="*/ 45 w 58"/>
              <a:gd name="T5" fmla="*/ 71 h 71"/>
              <a:gd name="T6" fmla="*/ 10 w 58"/>
              <a:gd name="T7" fmla="*/ 46 h 71"/>
              <a:gd name="T8" fmla="*/ 0 w 58"/>
              <a:gd name="T9" fmla="*/ 15 h 71"/>
              <a:gd name="T10" fmla="*/ 0 w 58"/>
              <a:gd name="T11" fmla="*/ 13 h 71"/>
              <a:gd name="T12" fmla="*/ 45 w 58"/>
              <a:gd name="T13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71">
                <a:moveTo>
                  <a:pt x="45" y="0"/>
                </a:moveTo>
                <a:lnTo>
                  <a:pt x="58" y="46"/>
                </a:lnTo>
                <a:lnTo>
                  <a:pt x="45" y="71"/>
                </a:lnTo>
                <a:lnTo>
                  <a:pt x="10" y="46"/>
                </a:lnTo>
                <a:lnTo>
                  <a:pt x="0" y="15"/>
                </a:lnTo>
                <a:lnTo>
                  <a:pt x="0" y="13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3" name="Freeform 1520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3 w 77"/>
              <a:gd name="T5" fmla="*/ 90 h 90"/>
              <a:gd name="T6" fmla="*/ 0 w 77"/>
              <a:gd name="T7" fmla="*/ 35 h 90"/>
              <a:gd name="T8" fmla="*/ 26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2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3" y="90"/>
                </a:lnTo>
                <a:lnTo>
                  <a:pt x="0" y="35"/>
                </a:lnTo>
                <a:lnTo>
                  <a:pt x="26" y="0"/>
                </a:lnTo>
                <a:lnTo>
                  <a:pt x="32" y="0"/>
                </a:lnTo>
                <a:lnTo>
                  <a:pt x="32" y="3"/>
                </a:lnTo>
                <a:lnTo>
                  <a:pt x="42" y="32"/>
                </a:lnTo>
                <a:lnTo>
                  <a:pt x="77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4" name="Freeform 1519"/>
          <p:cNvSpPr>
            <a:spLocks/>
          </p:cNvSpPr>
          <p:nvPr/>
        </p:nvSpPr>
        <p:spPr bwMode="auto">
          <a:xfrm>
            <a:off x="4211519" y="3714280"/>
            <a:ext cx="78174" cy="90782"/>
          </a:xfrm>
          <a:custGeom>
            <a:avLst/>
            <a:gdLst>
              <a:gd name="T0" fmla="*/ 77 w 77"/>
              <a:gd name="T1" fmla="*/ 58 h 90"/>
              <a:gd name="T2" fmla="*/ 55 w 77"/>
              <a:gd name="T3" fmla="*/ 90 h 90"/>
              <a:gd name="T4" fmla="*/ 5 w 77"/>
              <a:gd name="T5" fmla="*/ 90 h 90"/>
              <a:gd name="T6" fmla="*/ 0 w 77"/>
              <a:gd name="T7" fmla="*/ 35 h 90"/>
              <a:gd name="T8" fmla="*/ 27 w 77"/>
              <a:gd name="T9" fmla="*/ 0 h 90"/>
              <a:gd name="T10" fmla="*/ 32 w 77"/>
              <a:gd name="T11" fmla="*/ 0 h 90"/>
              <a:gd name="T12" fmla="*/ 32 w 77"/>
              <a:gd name="T13" fmla="*/ 3 h 90"/>
              <a:gd name="T14" fmla="*/ 42 w 77"/>
              <a:gd name="T15" fmla="*/ 33 h 90"/>
              <a:gd name="T16" fmla="*/ 77 w 77"/>
              <a:gd name="T17" fmla="*/ 5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7" y="58"/>
                </a:moveTo>
                <a:lnTo>
                  <a:pt x="55" y="90"/>
                </a:lnTo>
                <a:lnTo>
                  <a:pt x="5" y="90"/>
                </a:lnTo>
                <a:lnTo>
                  <a:pt x="0" y="35"/>
                </a:lnTo>
                <a:lnTo>
                  <a:pt x="27" y="0"/>
                </a:lnTo>
                <a:lnTo>
                  <a:pt x="32" y="0"/>
                </a:lnTo>
                <a:lnTo>
                  <a:pt x="32" y="3"/>
                </a:lnTo>
                <a:lnTo>
                  <a:pt x="42" y="33"/>
                </a:lnTo>
                <a:lnTo>
                  <a:pt x="77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5" name="Freeform 1518"/>
          <p:cNvSpPr>
            <a:spLocks/>
          </p:cNvSpPr>
          <p:nvPr/>
        </p:nvSpPr>
        <p:spPr bwMode="auto">
          <a:xfrm>
            <a:off x="5265597" y="4037060"/>
            <a:ext cx="229477" cy="113478"/>
          </a:xfrm>
          <a:custGeom>
            <a:avLst/>
            <a:gdLst>
              <a:gd name="T0" fmla="*/ 0 w 227"/>
              <a:gd name="T1" fmla="*/ 58 h 112"/>
              <a:gd name="T2" fmla="*/ 3 w 227"/>
              <a:gd name="T3" fmla="*/ 58 h 112"/>
              <a:gd name="T4" fmla="*/ 48 w 227"/>
              <a:gd name="T5" fmla="*/ 106 h 112"/>
              <a:gd name="T6" fmla="*/ 102 w 227"/>
              <a:gd name="T7" fmla="*/ 112 h 112"/>
              <a:gd name="T8" fmla="*/ 227 w 227"/>
              <a:gd name="T9" fmla="*/ 29 h 112"/>
              <a:gd name="T10" fmla="*/ 211 w 227"/>
              <a:gd name="T11" fmla="*/ 0 h 112"/>
              <a:gd name="T12" fmla="*/ 26 w 227"/>
              <a:gd name="T13" fmla="*/ 16 h 112"/>
              <a:gd name="T14" fmla="*/ 0 w 227"/>
              <a:gd name="T15" fmla="*/ 5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8"/>
                </a:moveTo>
                <a:lnTo>
                  <a:pt x="3" y="58"/>
                </a:lnTo>
                <a:lnTo>
                  <a:pt x="48" y="106"/>
                </a:lnTo>
                <a:lnTo>
                  <a:pt x="102" y="112"/>
                </a:lnTo>
                <a:lnTo>
                  <a:pt x="227" y="29"/>
                </a:lnTo>
                <a:lnTo>
                  <a:pt x="211" y="0"/>
                </a:lnTo>
                <a:lnTo>
                  <a:pt x="26" y="16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6" name="Freeform 1517"/>
          <p:cNvSpPr>
            <a:spLocks/>
          </p:cNvSpPr>
          <p:nvPr/>
        </p:nvSpPr>
        <p:spPr bwMode="auto">
          <a:xfrm>
            <a:off x="5265597" y="4037060"/>
            <a:ext cx="226955" cy="113478"/>
          </a:xfrm>
          <a:custGeom>
            <a:avLst/>
            <a:gdLst>
              <a:gd name="T0" fmla="*/ 0 w 227"/>
              <a:gd name="T1" fmla="*/ 57 h 112"/>
              <a:gd name="T2" fmla="*/ 3 w 227"/>
              <a:gd name="T3" fmla="*/ 57 h 112"/>
              <a:gd name="T4" fmla="*/ 48 w 227"/>
              <a:gd name="T5" fmla="*/ 105 h 112"/>
              <a:gd name="T6" fmla="*/ 101 w 227"/>
              <a:gd name="T7" fmla="*/ 112 h 112"/>
              <a:gd name="T8" fmla="*/ 227 w 227"/>
              <a:gd name="T9" fmla="*/ 30 h 112"/>
              <a:gd name="T10" fmla="*/ 212 w 227"/>
              <a:gd name="T11" fmla="*/ 0 h 112"/>
              <a:gd name="T12" fmla="*/ 25 w 227"/>
              <a:gd name="T13" fmla="*/ 15 h 112"/>
              <a:gd name="T14" fmla="*/ 0 w 227"/>
              <a:gd name="T15" fmla="*/ 5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7" h="112">
                <a:moveTo>
                  <a:pt x="0" y="57"/>
                </a:moveTo>
                <a:lnTo>
                  <a:pt x="3" y="57"/>
                </a:lnTo>
                <a:lnTo>
                  <a:pt x="48" y="105"/>
                </a:lnTo>
                <a:lnTo>
                  <a:pt x="101" y="112"/>
                </a:lnTo>
                <a:lnTo>
                  <a:pt x="227" y="30"/>
                </a:lnTo>
                <a:lnTo>
                  <a:pt x="212" y="0"/>
                </a:lnTo>
                <a:lnTo>
                  <a:pt x="25" y="15"/>
                </a:lnTo>
                <a:lnTo>
                  <a:pt x="0" y="5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7" name="Freeform 1516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8 w 157"/>
              <a:gd name="T1" fmla="*/ 0 h 131"/>
              <a:gd name="T2" fmla="*/ 157 w 157"/>
              <a:gd name="T3" fmla="*/ 125 h 131"/>
              <a:gd name="T4" fmla="*/ 48 w 157"/>
              <a:gd name="T5" fmla="*/ 131 h 131"/>
              <a:gd name="T6" fmla="*/ 0 w 157"/>
              <a:gd name="T7" fmla="*/ 93 h 131"/>
              <a:gd name="T8" fmla="*/ 3 w 157"/>
              <a:gd name="T9" fmla="*/ 93 h 131"/>
              <a:gd name="T10" fmla="*/ 128 w 157"/>
              <a:gd name="T11" fmla="*/ 10 h 131"/>
              <a:gd name="T12" fmla="*/ 125 w 157"/>
              <a:gd name="T13" fmla="*/ 7 h 131"/>
              <a:gd name="T14" fmla="*/ 128 w 157"/>
              <a:gd name="T15" fmla="*/ 7 h 131"/>
              <a:gd name="T16" fmla="*/ 128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8" y="0"/>
                </a:moveTo>
                <a:lnTo>
                  <a:pt x="157" y="125"/>
                </a:lnTo>
                <a:lnTo>
                  <a:pt x="48" y="131"/>
                </a:lnTo>
                <a:lnTo>
                  <a:pt x="0" y="93"/>
                </a:lnTo>
                <a:lnTo>
                  <a:pt x="3" y="93"/>
                </a:lnTo>
                <a:lnTo>
                  <a:pt x="128" y="10"/>
                </a:lnTo>
                <a:lnTo>
                  <a:pt x="125" y="7"/>
                </a:lnTo>
                <a:lnTo>
                  <a:pt x="128" y="7"/>
                </a:lnTo>
                <a:lnTo>
                  <a:pt x="12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8" name="Freeform 1515"/>
          <p:cNvSpPr>
            <a:spLocks/>
          </p:cNvSpPr>
          <p:nvPr/>
        </p:nvSpPr>
        <p:spPr bwMode="auto">
          <a:xfrm>
            <a:off x="5363945" y="4057234"/>
            <a:ext cx="158867" cy="131129"/>
          </a:xfrm>
          <a:custGeom>
            <a:avLst/>
            <a:gdLst>
              <a:gd name="T0" fmla="*/ 127 w 157"/>
              <a:gd name="T1" fmla="*/ 0 h 131"/>
              <a:gd name="T2" fmla="*/ 157 w 157"/>
              <a:gd name="T3" fmla="*/ 126 h 131"/>
              <a:gd name="T4" fmla="*/ 47 w 157"/>
              <a:gd name="T5" fmla="*/ 131 h 131"/>
              <a:gd name="T6" fmla="*/ 0 w 157"/>
              <a:gd name="T7" fmla="*/ 93 h 131"/>
              <a:gd name="T8" fmla="*/ 2 w 157"/>
              <a:gd name="T9" fmla="*/ 93 h 131"/>
              <a:gd name="T10" fmla="*/ 127 w 157"/>
              <a:gd name="T11" fmla="*/ 10 h 131"/>
              <a:gd name="T12" fmla="*/ 125 w 157"/>
              <a:gd name="T13" fmla="*/ 5 h 131"/>
              <a:gd name="T14" fmla="*/ 127 w 157"/>
              <a:gd name="T15" fmla="*/ 5 h 131"/>
              <a:gd name="T16" fmla="*/ 127 w 157"/>
              <a:gd name="T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31">
                <a:moveTo>
                  <a:pt x="127" y="0"/>
                </a:moveTo>
                <a:lnTo>
                  <a:pt x="157" y="126"/>
                </a:lnTo>
                <a:lnTo>
                  <a:pt x="47" y="131"/>
                </a:lnTo>
                <a:lnTo>
                  <a:pt x="0" y="93"/>
                </a:lnTo>
                <a:lnTo>
                  <a:pt x="2" y="93"/>
                </a:lnTo>
                <a:lnTo>
                  <a:pt x="127" y="10"/>
                </a:lnTo>
                <a:lnTo>
                  <a:pt x="125" y="5"/>
                </a:lnTo>
                <a:lnTo>
                  <a:pt x="127" y="5"/>
                </a:lnTo>
                <a:lnTo>
                  <a:pt x="12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79" name="Freeform 1514"/>
          <p:cNvSpPr>
            <a:spLocks/>
          </p:cNvSpPr>
          <p:nvPr/>
        </p:nvSpPr>
        <p:spPr bwMode="auto">
          <a:xfrm>
            <a:off x="5492552" y="4016886"/>
            <a:ext cx="186607" cy="163913"/>
          </a:xfrm>
          <a:custGeom>
            <a:avLst/>
            <a:gdLst>
              <a:gd name="T0" fmla="*/ 0 w 186"/>
              <a:gd name="T1" fmla="*/ 45 h 163"/>
              <a:gd name="T2" fmla="*/ 64 w 186"/>
              <a:gd name="T3" fmla="*/ 0 h 163"/>
              <a:gd name="T4" fmla="*/ 64 w 186"/>
              <a:gd name="T5" fmla="*/ 3 h 163"/>
              <a:gd name="T6" fmla="*/ 119 w 186"/>
              <a:gd name="T7" fmla="*/ 38 h 163"/>
              <a:gd name="T8" fmla="*/ 151 w 186"/>
              <a:gd name="T9" fmla="*/ 115 h 163"/>
              <a:gd name="T10" fmla="*/ 179 w 186"/>
              <a:gd name="T11" fmla="*/ 118 h 163"/>
              <a:gd name="T12" fmla="*/ 182 w 186"/>
              <a:gd name="T13" fmla="*/ 115 h 163"/>
              <a:gd name="T14" fmla="*/ 182 w 186"/>
              <a:gd name="T15" fmla="*/ 118 h 163"/>
              <a:gd name="T16" fmla="*/ 186 w 186"/>
              <a:gd name="T17" fmla="*/ 141 h 163"/>
              <a:gd name="T18" fmla="*/ 141 w 186"/>
              <a:gd name="T19" fmla="*/ 163 h 163"/>
              <a:gd name="T20" fmla="*/ 29 w 186"/>
              <a:gd name="T21" fmla="*/ 157 h 163"/>
              <a:gd name="T22" fmla="*/ 0 w 186"/>
              <a:gd name="T23" fmla="*/ 4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5"/>
                </a:moveTo>
                <a:lnTo>
                  <a:pt x="64" y="0"/>
                </a:lnTo>
                <a:lnTo>
                  <a:pt x="64" y="3"/>
                </a:lnTo>
                <a:lnTo>
                  <a:pt x="119" y="38"/>
                </a:lnTo>
                <a:lnTo>
                  <a:pt x="151" y="115"/>
                </a:lnTo>
                <a:lnTo>
                  <a:pt x="179" y="118"/>
                </a:lnTo>
                <a:lnTo>
                  <a:pt x="182" y="115"/>
                </a:lnTo>
                <a:lnTo>
                  <a:pt x="182" y="118"/>
                </a:lnTo>
                <a:lnTo>
                  <a:pt x="186" y="141"/>
                </a:lnTo>
                <a:lnTo>
                  <a:pt x="141" y="163"/>
                </a:lnTo>
                <a:lnTo>
                  <a:pt x="29" y="157"/>
                </a:lnTo>
                <a:lnTo>
                  <a:pt x="0" y="4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0" name="Freeform 1513"/>
          <p:cNvSpPr>
            <a:spLocks/>
          </p:cNvSpPr>
          <p:nvPr/>
        </p:nvSpPr>
        <p:spPr bwMode="auto">
          <a:xfrm>
            <a:off x="5492552" y="4016886"/>
            <a:ext cx="189130" cy="166433"/>
          </a:xfrm>
          <a:custGeom>
            <a:avLst/>
            <a:gdLst>
              <a:gd name="T0" fmla="*/ 0 w 186"/>
              <a:gd name="T1" fmla="*/ 44 h 163"/>
              <a:gd name="T2" fmla="*/ 64 w 186"/>
              <a:gd name="T3" fmla="*/ 0 h 163"/>
              <a:gd name="T4" fmla="*/ 64 w 186"/>
              <a:gd name="T5" fmla="*/ 5 h 163"/>
              <a:gd name="T6" fmla="*/ 119 w 186"/>
              <a:gd name="T7" fmla="*/ 40 h 163"/>
              <a:gd name="T8" fmla="*/ 151 w 186"/>
              <a:gd name="T9" fmla="*/ 114 h 163"/>
              <a:gd name="T10" fmla="*/ 179 w 186"/>
              <a:gd name="T11" fmla="*/ 119 h 163"/>
              <a:gd name="T12" fmla="*/ 181 w 186"/>
              <a:gd name="T13" fmla="*/ 114 h 163"/>
              <a:gd name="T14" fmla="*/ 181 w 186"/>
              <a:gd name="T15" fmla="*/ 119 h 163"/>
              <a:gd name="T16" fmla="*/ 186 w 186"/>
              <a:gd name="T17" fmla="*/ 141 h 163"/>
              <a:gd name="T18" fmla="*/ 141 w 186"/>
              <a:gd name="T19" fmla="*/ 163 h 163"/>
              <a:gd name="T20" fmla="*/ 30 w 186"/>
              <a:gd name="T21" fmla="*/ 156 h 163"/>
              <a:gd name="T22" fmla="*/ 0 w 186"/>
              <a:gd name="T23" fmla="*/ 4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163">
                <a:moveTo>
                  <a:pt x="0" y="44"/>
                </a:moveTo>
                <a:lnTo>
                  <a:pt x="64" y="0"/>
                </a:lnTo>
                <a:lnTo>
                  <a:pt x="64" y="5"/>
                </a:lnTo>
                <a:lnTo>
                  <a:pt x="119" y="40"/>
                </a:lnTo>
                <a:lnTo>
                  <a:pt x="151" y="114"/>
                </a:lnTo>
                <a:lnTo>
                  <a:pt x="179" y="119"/>
                </a:lnTo>
                <a:lnTo>
                  <a:pt x="181" y="114"/>
                </a:lnTo>
                <a:lnTo>
                  <a:pt x="181" y="119"/>
                </a:lnTo>
                <a:lnTo>
                  <a:pt x="186" y="141"/>
                </a:lnTo>
                <a:lnTo>
                  <a:pt x="141" y="163"/>
                </a:lnTo>
                <a:lnTo>
                  <a:pt x="30" y="156"/>
                </a:lnTo>
                <a:lnTo>
                  <a:pt x="0" y="4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1" name="Freeform 1512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7 w 236"/>
              <a:gd name="T1" fmla="*/ 208 h 208"/>
              <a:gd name="T2" fmla="*/ 73 w 236"/>
              <a:gd name="T3" fmla="*/ 195 h 208"/>
              <a:gd name="T4" fmla="*/ 124 w 236"/>
              <a:gd name="T5" fmla="*/ 186 h 208"/>
              <a:gd name="T6" fmla="*/ 166 w 236"/>
              <a:gd name="T7" fmla="*/ 189 h 208"/>
              <a:gd name="T8" fmla="*/ 201 w 236"/>
              <a:gd name="T9" fmla="*/ 150 h 208"/>
              <a:gd name="T10" fmla="*/ 211 w 236"/>
              <a:gd name="T11" fmla="*/ 67 h 208"/>
              <a:gd name="T12" fmla="*/ 236 w 236"/>
              <a:gd name="T13" fmla="*/ 45 h 208"/>
              <a:gd name="T14" fmla="*/ 195 w 236"/>
              <a:gd name="T15" fmla="*/ 0 h 208"/>
              <a:gd name="T16" fmla="*/ 73 w 236"/>
              <a:gd name="T17" fmla="*/ 35 h 208"/>
              <a:gd name="T18" fmla="*/ 3 w 236"/>
              <a:gd name="T19" fmla="*/ 102 h 208"/>
              <a:gd name="T20" fmla="*/ 0 w 236"/>
              <a:gd name="T21" fmla="*/ 109 h 208"/>
              <a:gd name="T22" fmla="*/ 3 w 236"/>
              <a:gd name="T23" fmla="*/ 118 h 208"/>
              <a:gd name="T24" fmla="*/ 57 w 236"/>
              <a:gd name="T25" fmla="*/ 205 h 208"/>
              <a:gd name="T26" fmla="*/ 54 w 236"/>
              <a:gd name="T27" fmla="*/ 205 h 208"/>
              <a:gd name="T28" fmla="*/ 57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7" y="208"/>
                </a:moveTo>
                <a:lnTo>
                  <a:pt x="73" y="195"/>
                </a:lnTo>
                <a:lnTo>
                  <a:pt x="124" y="186"/>
                </a:lnTo>
                <a:lnTo>
                  <a:pt x="166" y="189"/>
                </a:lnTo>
                <a:lnTo>
                  <a:pt x="201" y="150"/>
                </a:lnTo>
                <a:lnTo>
                  <a:pt x="211" y="67"/>
                </a:lnTo>
                <a:lnTo>
                  <a:pt x="236" y="45"/>
                </a:lnTo>
                <a:lnTo>
                  <a:pt x="195" y="0"/>
                </a:lnTo>
                <a:lnTo>
                  <a:pt x="73" y="35"/>
                </a:lnTo>
                <a:lnTo>
                  <a:pt x="3" y="102"/>
                </a:lnTo>
                <a:lnTo>
                  <a:pt x="0" y="109"/>
                </a:lnTo>
                <a:lnTo>
                  <a:pt x="3" y="118"/>
                </a:lnTo>
                <a:lnTo>
                  <a:pt x="57" y="205"/>
                </a:lnTo>
                <a:lnTo>
                  <a:pt x="54" y="205"/>
                </a:lnTo>
                <a:lnTo>
                  <a:pt x="57" y="20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2" name="Freeform 1511"/>
          <p:cNvSpPr>
            <a:spLocks/>
          </p:cNvSpPr>
          <p:nvPr/>
        </p:nvSpPr>
        <p:spPr bwMode="auto">
          <a:xfrm>
            <a:off x="5681681" y="3875670"/>
            <a:ext cx="237042" cy="209303"/>
          </a:xfrm>
          <a:custGeom>
            <a:avLst/>
            <a:gdLst>
              <a:gd name="T0" fmla="*/ 58 w 236"/>
              <a:gd name="T1" fmla="*/ 208 h 208"/>
              <a:gd name="T2" fmla="*/ 73 w 236"/>
              <a:gd name="T3" fmla="*/ 195 h 208"/>
              <a:gd name="T4" fmla="*/ 123 w 236"/>
              <a:gd name="T5" fmla="*/ 185 h 208"/>
              <a:gd name="T6" fmla="*/ 166 w 236"/>
              <a:gd name="T7" fmla="*/ 190 h 208"/>
              <a:gd name="T8" fmla="*/ 201 w 236"/>
              <a:gd name="T9" fmla="*/ 150 h 208"/>
              <a:gd name="T10" fmla="*/ 211 w 236"/>
              <a:gd name="T11" fmla="*/ 68 h 208"/>
              <a:gd name="T12" fmla="*/ 236 w 236"/>
              <a:gd name="T13" fmla="*/ 45 h 208"/>
              <a:gd name="T14" fmla="*/ 196 w 236"/>
              <a:gd name="T15" fmla="*/ 0 h 208"/>
              <a:gd name="T16" fmla="*/ 73 w 236"/>
              <a:gd name="T17" fmla="*/ 35 h 208"/>
              <a:gd name="T18" fmla="*/ 3 w 236"/>
              <a:gd name="T19" fmla="*/ 103 h 208"/>
              <a:gd name="T20" fmla="*/ 0 w 236"/>
              <a:gd name="T21" fmla="*/ 110 h 208"/>
              <a:gd name="T22" fmla="*/ 3 w 236"/>
              <a:gd name="T23" fmla="*/ 118 h 208"/>
              <a:gd name="T24" fmla="*/ 58 w 236"/>
              <a:gd name="T25" fmla="*/ 205 h 208"/>
              <a:gd name="T26" fmla="*/ 53 w 236"/>
              <a:gd name="T27" fmla="*/ 205 h 208"/>
              <a:gd name="T28" fmla="*/ 58 w 236"/>
              <a:gd name="T2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208">
                <a:moveTo>
                  <a:pt x="58" y="208"/>
                </a:moveTo>
                <a:lnTo>
                  <a:pt x="73" y="195"/>
                </a:lnTo>
                <a:lnTo>
                  <a:pt x="123" y="185"/>
                </a:lnTo>
                <a:lnTo>
                  <a:pt x="166" y="190"/>
                </a:lnTo>
                <a:lnTo>
                  <a:pt x="201" y="150"/>
                </a:lnTo>
                <a:lnTo>
                  <a:pt x="211" y="68"/>
                </a:lnTo>
                <a:lnTo>
                  <a:pt x="236" y="45"/>
                </a:lnTo>
                <a:lnTo>
                  <a:pt x="196" y="0"/>
                </a:lnTo>
                <a:lnTo>
                  <a:pt x="73" y="35"/>
                </a:lnTo>
                <a:lnTo>
                  <a:pt x="3" y="103"/>
                </a:lnTo>
                <a:lnTo>
                  <a:pt x="0" y="110"/>
                </a:lnTo>
                <a:lnTo>
                  <a:pt x="3" y="118"/>
                </a:lnTo>
                <a:lnTo>
                  <a:pt x="58" y="205"/>
                </a:lnTo>
                <a:lnTo>
                  <a:pt x="53" y="205"/>
                </a:lnTo>
                <a:lnTo>
                  <a:pt x="58" y="2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3" name="Freeform 1510"/>
          <p:cNvSpPr>
            <a:spLocks/>
          </p:cNvSpPr>
          <p:nvPr/>
        </p:nvSpPr>
        <p:spPr bwMode="auto">
          <a:xfrm>
            <a:off x="5699332" y="3739497"/>
            <a:ext cx="257215" cy="184086"/>
          </a:xfrm>
          <a:custGeom>
            <a:avLst/>
            <a:gdLst>
              <a:gd name="T0" fmla="*/ 54 w 256"/>
              <a:gd name="T1" fmla="*/ 169 h 182"/>
              <a:gd name="T2" fmla="*/ 0 w 256"/>
              <a:gd name="T3" fmla="*/ 99 h 182"/>
              <a:gd name="T4" fmla="*/ 9 w 256"/>
              <a:gd name="T5" fmla="*/ 44 h 182"/>
              <a:gd name="T6" fmla="*/ 153 w 256"/>
              <a:gd name="T7" fmla="*/ 32 h 182"/>
              <a:gd name="T8" fmla="*/ 208 w 256"/>
              <a:gd name="T9" fmla="*/ 0 h 182"/>
              <a:gd name="T10" fmla="*/ 227 w 256"/>
              <a:gd name="T11" fmla="*/ 16 h 182"/>
              <a:gd name="T12" fmla="*/ 227 w 256"/>
              <a:gd name="T13" fmla="*/ 70 h 182"/>
              <a:gd name="T14" fmla="*/ 256 w 256"/>
              <a:gd name="T15" fmla="*/ 102 h 182"/>
              <a:gd name="T16" fmla="*/ 256 w 256"/>
              <a:gd name="T17" fmla="*/ 153 h 182"/>
              <a:gd name="T18" fmla="*/ 217 w 256"/>
              <a:gd name="T19" fmla="*/ 182 h 182"/>
              <a:gd name="T20" fmla="*/ 211 w 256"/>
              <a:gd name="T21" fmla="*/ 182 h 182"/>
              <a:gd name="T22" fmla="*/ 217 w 256"/>
              <a:gd name="T23" fmla="*/ 179 h 182"/>
              <a:gd name="T24" fmla="*/ 176 w 256"/>
              <a:gd name="T25" fmla="*/ 134 h 182"/>
              <a:gd name="T26" fmla="*/ 54 w 256"/>
              <a:gd name="T27" fmla="*/ 16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4" y="169"/>
                </a:moveTo>
                <a:lnTo>
                  <a:pt x="0" y="99"/>
                </a:lnTo>
                <a:lnTo>
                  <a:pt x="9" y="44"/>
                </a:lnTo>
                <a:lnTo>
                  <a:pt x="153" y="32"/>
                </a:lnTo>
                <a:lnTo>
                  <a:pt x="208" y="0"/>
                </a:lnTo>
                <a:lnTo>
                  <a:pt x="227" y="16"/>
                </a:lnTo>
                <a:lnTo>
                  <a:pt x="227" y="70"/>
                </a:lnTo>
                <a:lnTo>
                  <a:pt x="256" y="102"/>
                </a:lnTo>
                <a:lnTo>
                  <a:pt x="256" y="153"/>
                </a:lnTo>
                <a:lnTo>
                  <a:pt x="217" y="182"/>
                </a:lnTo>
                <a:lnTo>
                  <a:pt x="211" y="182"/>
                </a:lnTo>
                <a:lnTo>
                  <a:pt x="217" y="179"/>
                </a:lnTo>
                <a:lnTo>
                  <a:pt x="176" y="134"/>
                </a:lnTo>
                <a:lnTo>
                  <a:pt x="54" y="16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4" name="Freeform 1509"/>
          <p:cNvSpPr>
            <a:spLocks/>
          </p:cNvSpPr>
          <p:nvPr/>
        </p:nvSpPr>
        <p:spPr bwMode="auto">
          <a:xfrm>
            <a:off x="5699332" y="3739497"/>
            <a:ext cx="259738" cy="184086"/>
          </a:xfrm>
          <a:custGeom>
            <a:avLst/>
            <a:gdLst>
              <a:gd name="T0" fmla="*/ 55 w 256"/>
              <a:gd name="T1" fmla="*/ 170 h 182"/>
              <a:gd name="T2" fmla="*/ 0 w 256"/>
              <a:gd name="T3" fmla="*/ 100 h 182"/>
              <a:gd name="T4" fmla="*/ 10 w 256"/>
              <a:gd name="T5" fmla="*/ 45 h 182"/>
              <a:gd name="T6" fmla="*/ 154 w 256"/>
              <a:gd name="T7" fmla="*/ 32 h 182"/>
              <a:gd name="T8" fmla="*/ 209 w 256"/>
              <a:gd name="T9" fmla="*/ 0 h 182"/>
              <a:gd name="T10" fmla="*/ 226 w 256"/>
              <a:gd name="T11" fmla="*/ 17 h 182"/>
              <a:gd name="T12" fmla="*/ 226 w 256"/>
              <a:gd name="T13" fmla="*/ 70 h 182"/>
              <a:gd name="T14" fmla="*/ 256 w 256"/>
              <a:gd name="T15" fmla="*/ 102 h 182"/>
              <a:gd name="T16" fmla="*/ 256 w 256"/>
              <a:gd name="T17" fmla="*/ 155 h 182"/>
              <a:gd name="T18" fmla="*/ 216 w 256"/>
              <a:gd name="T19" fmla="*/ 182 h 182"/>
              <a:gd name="T20" fmla="*/ 211 w 256"/>
              <a:gd name="T21" fmla="*/ 182 h 182"/>
              <a:gd name="T22" fmla="*/ 216 w 256"/>
              <a:gd name="T23" fmla="*/ 180 h 182"/>
              <a:gd name="T24" fmla="*/ 176 w 256"/>
              <a:gd name="T25" fmla="*/ 135 h 182"/>
              <a:gd name="T26" fmla="*/ 55 w 256"/>
              <a:gd name="T27" fmla="*/ 17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182">
                <a:moveTo>
                  <a:pt x="55" y="170"/>
                </a:moveTo>
                <a:lnTo>
                  <a:pt x="0" y="100"/>
                </a:lnTo>
                <a:lnTo>
                  <a:pt x="10" y="45"/>
                </a:lnTo>
                <a:lnTo>
                  <a:pt x="154" y="32"/>
                </a:lnTo>
                <a:lnTo>
                  <a:pt x="209" y="0"/>
                </a:lnTo>
                <a:lnTo>
                  <a:pt x="226" y="17"/>
                </a:lnTo>
                <a:lnTo>
                  <a:pt x="226" y="70"/>
                </a:lnTo>
                <a:lnTo>
                  <a:pt x="256" y="102"/>
                </a:lnTo>
                <a:lnTo>
                  <a:pt x="256" y="155"/>
                </a:lnTo>
                <a:lnTo>
                  <a:pt x="216" y="182"/>
                </a:lnTo>
                <a:lnTo>
                  <a:pt x="211" y="182"/>
                </a:lnTo>
                <a:lnTo>
                  <a:pt x="216" y="180"/>
                </a:lnTo>
                <a:lnTo>
                  <a:pt x="176" y="135"/>
                </a:lnTo>
                <a:lnTo>
                  <a:pt x="55" y="17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5" name="Freeform 1508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1 h 307"/>
              <a:gd name="T4" fmla="*/ 87 w 179"/>
              <a:gd name="T5" fmla="*/ 0 h 307"/>
              <a:gd name="T6" fmla="*/ 131 w 179"/>
              <a:gd name="T7" fmla="*/ 28 h 307"/>
              <a:gd name="T8" fmla="*/ 131 w 179"/>
              <a:gd name="T9" fmla="*/ 137 h 307"/>
              <a:gd name="T10" fmla="*/ 103 w 179"/>
              <a:gd name="T11" fmla="*/ 166 h 307"/>
              <a:gd name="T12" fmla="*/ 122 w 179"/>
              <a:gd name="T13" fmla="*/ 204 h 307"/>
              <a:gd name="T14" fmla="*/ 179 w 179"/>
              <a:gd name="T15" fmla="*/ 236 h 307"/>
              <a:gd name="T16" fmla="*/ 106 w 179"/>
              <a:gd name="T17" fmla="*/ 307 h 307"/>
              <a:gd name="T18" fmla="*/ 77 w 179"/>
              <a:gd name="T19" fmla="*/ 278 h 307"/>
              <a:gd name="T20" fmla="*/ 77 w 179"/>
              <a:gd name="T21" fmla="*/ 224 h 307"/>
              <a:gd name="T22" fmla="*/ 58 w 179"/>
              <a:gd name="T23" fmla="*/ 208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1"/>
                </a:lnTo>
                <a:lnTo>
                  <a:pt x="87" y="0"/>
                </a:lnTo>
                <a:lnTo>
                  <a:pt x="131" y="28"/>
                </a:lnTo>
                <a:lnTo>
                  <a:pt x="131" y="137"/>
                </a:lnTo>
                <a:lnTo>
                  <a:pt x="103" y="166"/>
                </a:lnTo>
                <a:lnTo>
                  <a:pt x="122" y="204"/>
                </a:lnTo>
                <a:lnTo>
                  <a:pt x="179" y="236"/>
                </a:lnTo>
                <a:lnTo>
                  <a:pt x="106" y="307"/>
                </a:lnTo>
                <a:lnTo>
                  <a:pt x="77" y="278"/>
                </a:lnTo>
                <a:lnTo>
                  <a:pt x="77" y="224"/>
                </a:lnTo>
                <a:lnTo>
                  <a:pt x="58" y="208"/>
                </a:lnTo>
                <a:lnTo>
                  <a:pt x="7" y="24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6" name="Freeform 1507"/>
          <p:cNvSpPr>
            <a:spLocks/>
          </p:cNvSpPr>
          <p:nvPr/>
        </p:nvSpPr>
        <p:spPr bwMode="auto">
          <a:xfrm>
            <a:off x="5850636" y="3530195"/>
            <a:ext cx="181564" cy="310171"/>
          </a:xfrm>
          <a:custGeom>
            <a:avLst/>
            <a:gdLst>
              <a:gd name="T0" fmla="*/ 7 w 179"/>
              <a:gd name="T1" fmla="*/ 240 h 307"/>
              <a:gd name="T2" fmla="*/ 0 w 179"/>
              <a:gd name="T3" fmla="*/ 132 h 307"/>
              <a:gd name="T4" fmla="*/ 87 w 179"/>
              <a:gd name="T5" fmla="*/ 0 h 307"/>
              <a:gd name="T6" fmla="*/ 132 w 179"/>
              <a:gd name="T7" fmla="*/ 27 h 307"/>
              <a:gd name="T8" fmla="*/ 132 w 179"/>
              <a:gd name="T9" fmla="*/ 137 h 307"/>
              <a:gd name="T10" fmla="*/ 104 w 179"/>
              <a:gd name="T11" fmla="*/ 167 h 307"/>
              <a:gd name="T12" fmla="*/ 122 w 179"/>
              <a:gd name="T13" fmla="*/ 205 h 307"/>
              <a:gd name="T14" fmla="*/ 179 w 179"/>
              <a:gd name="T15" fmla="*/ 237 h 307"/>
              <a:gd name="T16" fmla="*/ 107 w 179"/>
              <a:gd name="T17" fmla="*/ 307 h 307"/>
              <a:gd name="T18" fmla="*/ 77 w 179"/>
              <a:gd name="T19" fmla="*/ 277 h 307"/>
              <a:gd name="T20" fmla="*/ 77 w 179"/>
              <a:gd name="T21" fmla="*/ 225 h 307"/>
              <a:gd name="T22" fmla="*/ 60 w 179"/>
              <a:gd name="T23" fmla="*/ 207 h 307"/>
              <a:gd name="T24" fmla="*/ 7 w 179"/>
              <a:gd name="T25" fmla="*/ 24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307">
                <a:moveTo>
                  <a:pt x="7" y="240"/>
                </a:moveTo>
                <a:lnTo>
                  <a:pt x="0" y="132"/>
                </a:lnTo>
                <a:lnTo>
                  <a:pt x="87" y="0"/>
                </a:lnTo>
                <a:lnTo>
                  <a:pt x="132" y="27"/>
                </a:lnTo>
                <a:lnTo>
                  <a:pt x="132" y="137"/>
                </a:lnTo>
                <a:lnTo>
                  <a:pt x="104" y="167"/>
                </a:lnTo>
                <a:lnTo>
                  <a:pt x="122" y="205"/>
                </a:lnTo>
                <a:lnTo>
                  <a:pt x="179" y="237"/>
                </a:lnTo>
                <a:lnTo>
                  <a:pt x="107" y="307"/>
                </a:lnTo>
                <a:lnTo>
                  <a:pt x="77" y="277"/>
                </a:lnTo>
                <a:lnTo>
                  <a:pt x="77" y="225"/>
                </a:lnTo>
                <a:lnTo>
                  <a:pt x="60" y="207"/>
                </a:lnTo>
                <a:lnTo>
                  <a:pt x="7" y="2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7" name="Freeform 1506"/>
          <p:cNvSpPr>
            <a:spLocks/>
          </p:cNvSpPr>
          <p:nvPr/>
        </p:nvSpPr>
        <p:spPr bwMode="auto">
          <a:xfrm>
            <a:off x="5848115" y="3772280"/>
            <a:ext cx="247128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3 h 419"/>
              <a:gd name="T4" fmla="*/ 186 w 246"/>
              <a:gd name="T5" fmla="*/ 86 h 419"/>
              <a:gd name="T6" fmla="*/ 246 w 246"/>
              <a:gd name="T7" fmla="*/ 246 h 419"/>
              <a:gd name="T8" fmla="*/ 134 w 246"/>
              <a:gd name="T9" fmla="*/ 419 h 419"/>
              <a:gd name="T10" fmla="*/ 58 w 246"/>
              <a:gd name="T11" fmla="*/ 390 h 419"/>
              <a:gd name="T12" fmla="*/ 29 w 246"/>
              <a:gd name="T13" fmla="*/ 329 h 419"/>
              <a:gd name="T14" fmla="*/ 0 w 246"/>
              <a:gd name="T15" fmla="*/ 291 h 419"/>
              <a:gd name="T16" fmla="*/ 35 w 246"/>
              <a:gd name="T17" fmla="*/ 252 h 419"/>
              <a:gd name="T18" fmla="*/ 45 w 246"/>
              <a:gd name="T19" fmla="*/ 169 h 419"/>
              <a:gd name="T20" fmla="*/ 70 w 246"/>
              <a:gd name="T21" fmla="*/ 147 h 419"/>
              <a:gd name="T22" fmla="*/ 64 w 246"/>
              <a:gd name="T23" fmla="*/ 150 h 419"/>
              <a:gd name="T24" fmla="*/ 70 w 246"/>
              <a:gd name="T25" fmla="*/ 150 h 419"/>
              <a:gd name="T26" fmla="*/ 109 w 246"/>
              <a:gd name="T27" fmla="*/ 121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3"/>
                </a:lnTo>
                <a:lnTo>
                  <a:pt x="186" y="86"/>
                </a:lnTo>
                <a:lnTo>
                  <a:pt x="246" y="246"/>
                </a:lnTo>
                <a:lnTo>
                  <a:pt x="134" y="419"/>
                </a:lnTo>
                <a:lnTo>
                  <a:pt x="58" y="390"/>
                </a:lnTo>
                <a:lnTo>
                  <a:pt x="29" y="329"/>
                </a:lnTo>
                <a:lnTo>
                  <a:pt x="0" y="291"/>
                </a:lnTo>
                <a:lnTo>
                  <a:pt x="35" y="252"/>
                </a:lnTo>
                <a:lnTo>
                  <a:pt x="45" y="169"/>
                </a:lnTo>
                <a:lnTo>
                  <a:pt x="70" y="147"/>
                </a:lnTo>
                <a:lnTo>
                  <a:pt x="64" y="150"/>
                </a:lnTo>
                <a:lnTo>
                  <a:pt x="70" y="150"/>
                </a:lnTo>
                <a:lnTo>
                  <a:pt x="109" y="121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8" name="Freeform 1505"/>
          <p:cNvSpPr>
            <a:spLocks/>
          </p:cNvSpPr>
          <p:nvPr/>
        </p:nvSpPr>
        <p:spPr bwMode="auto">
          <a:xfrm>
            <a:off x="5848115" y="3772280"/>
            <a:ext cx="249649" cy="423649"/>
          </a:xfrm>
          <a:custGeom>
            <a:avLst/>
            <a:gdLst>
              <a:gd name="T0" fmla="*/ 186 w 246"/>
              <a:gd name="T1" fmla="*/ 0 h 419"/>
              <a:gd name="T2" fmla="*/ 221 w 246"/>
              <a:gd name="T3" fmla="*/ 2 h 419"/>
              <a:gd name="T4" fmla="*/ 186 w 246"/>
              <a:gd name="T5" fmla="*/ 87 h 419"/>
              <a:gd name="T6" fmla="*/ 246 w 246"/>
              <a:gd name="T7" fmla="*/ 247 h 419"/>
              <a:gd name="T8" fmla="*/ 134 w 246"/>
              <a:gd name="T9" fmla="*/ 419 h 419"/>
              <a:gd name="T10" fmla="*/ 57 w 246"/>
              <a:gd name="T11" fmla="*/ 389 h 419"/>
              <a:gd name="T12" fmla="*/ 30 w 246"/>
              <a:gd name="T13" fmla="*/ 329 h 419"/>
              <a:gd name="T14" fmla="*/ 0 w 246"/>
              <a:gd name="T15" fmla="*/ 292 h 419"/>
              <a:gd name="T16" fmla="*/ 35 w 246"/>
              <a:gd name="T17" fmla="*/ 252 h 419"/>
              <a:gd name="T18" fmla="*/ 45 w 246"/>
              <a:gd name="T19" fmla="*/ 170 h 419"/>
              <a:gd name="T20" fmla="*/ 70 w 246"/>
              <a:gd name="T21" fmla="*/ 147 h 419"/>
              <a:gd name="T22" fmla="*/ 65 w 246"/>
              <a:gd name="T23" fmla="*/ 150 h 419"/>
              <a:gd name="T24" fmla="*/ 70 w 246"/>
              <a:gd name="T25" fmla="*/ 150 h 419"/>
              <a:gd name="T26" fmla="*/ 109 w 246"/>
              <a:gd name="T27" fmla="*/ 122 h 419"/>
              <a:gd name="T28" fmla="*/ 109 w 246"/>
              <a:gd name="T29" fmla="*/ 70 h 419"/>
              <a:gd name="T30" fmla="*/ 109 w 246"/>
              <a:gd name="T31" fmla="*/ 67 h 419"/>
              <a:gd name="T32" fmla="*/ 179 w 246"/>
              <a:gd name="T33" fmla="*/ 0 h 419"/>
              <a:gd name="T34" fmla="*/ 186 w 246"/>
              <a:gd name="T3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6" h="419">
                <a:moveTo>
                  <a:pt x="186" y="0"/>
                </a:moveTo>
                <a:lnTo>
                  <a:pt x="221" y="2"/>
                </a:lnTo>
                <a:lnTo>
                  <a:pt x="186" y="87"/>
                </a:lnTo>
                <a:lnTo>
                  <a:pt x="246" y="247"/>
                </a:lnTo>
                <a:lnTo>
                  <a:pt x="134" y="419"/>
                </a:lnTo>
                <a:lnTo>
                  <a:pt x="57" y="389"/>
                </a:lnTo>
                <a:lnTo>
                  <a:pt x="30" y="329"/>
                </a:lnTo>
                <a:lnTo>
                  <a:pt x="0" y="292"/>
                </a:lnTo>
                <a:lnTo>
                  <a:pt x="35" y="252"/>
                </a:lnTo>
                <a:lnTo>
                  <a:pt x="45" y="170"/>
                </a:lnTo>
                <a:lnTo>
                  <a:pt x="70" y="147"/>
                </a:lnTo>
                <a:lnTo>
                  <a:pt x="65" y="150"/>
                </a:lnTo>
                <a:lnTo>
                  <a:pt x="70" y="150"/>
                </a:lnTo>
                <a:lnTo>
                  <a:pt x="109" y="122"/>
                </a:lnTo>
                <a:lnTo>
                  <a:pt x="109" y="70"/>
                </a:lnTo>
                <a:lnTo>
                  <a:pt x="109" y="67"/>
                </a:lnTo>
                <a:lnTo>
                  <a:pt x="179" y="0"/>
                </a:lnTo>
                <a:lnTo>
                  <a:pt x="18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89" name="Freeform 1504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4 w 441"/>
              <a:gd name="T7" fmla="*/ 76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1 h 249"/>
              <a:gd name="T14" fmla="*/ 76 w 441"/>
              <a:gd name="T15" fmla="*/ 249 h 249"/>
              <a:gd name="T16" fmla="*/ 153 w 441"/>
              <a:gd name="T17" fmla="*/ 233 h 249"/>
              <a:gd name="T18" fmla="*/ 249 w 441"/>
              <a:gd name="T19" fmla="*/ 208 h 249"/>
              <a:gd name="T20" fmla="*/ 249 w 441"/>
              <a:gd name="T21" fmla="*/ 217 h 249"/>
              <a:gd name="T22" fmla="*/ 377 w 441"/>
              <a:gd name="T23" fmla="*/ 169 h 249"/>
              <a:gd name="T24" fmla="*/ 441 w 441"/>
              <a:gd name="T25" fmla="*/ 131 h 249"/>
              <a:gd name="T26" fmla="*/ 415 w 441"/>
              <a:gd name="T27" fmla="*/ 83 h 249"/>
              <a:gd name="T28" fmla="*/ 412 w 441"/>
              <a:gd name="T29" fmla="*/ 41 h 249"/>
              <a:gd name="T30" fmla="*/ 364 w 441"/>
              <a:gd name="T31" fmla="*/ 6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4" y="76"/>
                </a:lnTo>
                <a:lnTo>
                  <a:pt x="38" y="92"/>
                </a:lnTo>
                <a:lnTo>
                  <a:pt x="0" y="137"/>
                </a:lnTo>
                <a:lnTo>
                  <a:pt x="3" y="201"/>
                </a:lnTo>
                <a:lnTo>
                  <a:pt x="76" y="249"/>
                </a:lnTo>
                <a:lnTo>
                  <a:pt x="153" y="233"/>
                </a:lnTo>
                <a:lnTo>
                  <a:pt x="249" y="208"/>
                </a:lnTo>
                <a:lnTo>
                  <a:pt x="249" y="217"/>
                </a:lnTo>
                <a:lnTo>
                  <a:pt x="377" y="169"/>
                </a:lnTo>
                <a:lnTo>
                  <a:pt x="441" y="131"/>
                </a:lnTo>
                <a:lnTo>
                  <a:pt x="415" y="83"/>
                </a:lnTo>
                <a:lnTo>
                  <a:pt x="412" y="41"/>
                </a:lnTo>
                <a:lnTo>
                  <a:pt x="364" y="6"/>
                </a:lnTo>
                <a:lnTo>
                  <a:pt x="31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0" name="Freeform 1503"/>
          <p:cNvSpPr>
            <a:spLocks/>
          </p:cNvSpPr>
          <p:nvPr/>
        </p:nvSpPr>
        <p:spPr bwMode="auto">
          <a:xfrm>
            <a:off x="4998295" y="4142972"/>
            <a:ext cx="443822" cy="252172"/>
          </a:xfrm>
          <a:custGeom>
            <a:avLst/>
            <a:gdLst>
              <a:gd name="T0" fmla="*/ 313 w 441"/>
              <a:gd name="T1" fmla="*/ 0 h 249"/>
              <a:gd name="T2" fmla="*/ 281 w 441"/>
              <a:gd name="T3" fmla="*/ 32 h 249"/>
              <a:gd name="T4" fmla="*/ 195 w 441"/>
              <a:gd name="T5" fmla="*/ 25 h 249"/>
              <a:gd name="T6" fmla="*/ 123 w 441"/>
              <a:gd name="T7" fmla="*/ 77 h 249"/>
              <a:gd name="T8" fmla="*/ 38 w 441"/>
              <a:gd name="T9" fmla="*/ 92 h 249"/>
              <a:gd name="T10" fmla="*/ 0 w 441"/>
              <a:gd name="T11" fmla="*/ 137 h 249"/>
              <a:gd name="T12" fmla="*/ 3 w 441"/>
              <a:gd name="T13" fmla="*/ 202 h 249"/>
              <a:gd name="T14" fmla="*/ 75 w 441"/>
              <a:gd name="T15" fmla="*/ 249 h 249"/>
              <a:gd name="T16" fmla="*/ 153 w 441"/>
              <a:gd name="T17" fmla="*/ 234 h 249"/>
              <a:gd name="T18" fmla="*/ 248 w 441"/>
              <a:gd name="T19" fmla="*/ 209 h 249"/>
              <a:gd name="T20" fmla="*/ 248 w 441"/>
              <a:gd name="T21" fmla="*/ 217 h 249"/>
              <a:gd name="T22" fmla="*/ 376 w 441"/>
              <a:gd name="T23" fmla="*/ 169 h 249"/>
              <a:gd name="T24" fmla="*/ 441 w 441"/>
              <a:gd name="T25" fmla="*/ 132 h 249"/>
              <a:gd name="T26" fmla="*/ 416 w 441"/>
              <a:gd name="T27" fmla="*/ 85 h 249"/>
              <a:gd name="T28" fmla="*/ 411 w 441"/>
              <a:gd name="T29" fmla="*/ 42 h 249"/>
              <a:gd name="T30" fmla="*/ 363 w 441"/>
              <a:gd name="T31" fmla="*/ 7 h 249"/>
              <a:gd name="T32" fmla="*/ 313 w 441"/>
              <a:gd name="T3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1" h="249">
                <a:moveTo>
                  <a:pt x="313" y="0"/>
                </a:moveTo>
                <a:lnTo>
                  <a:pt x="281" y="32"/>
                </a:lnTo>
                <a:lnTo>
                  <a:pt x="195" y="25"/>
                </a:lnTo>
                <a:lnTo>
                  <a:pt x="123" y="77"/>
                </a:lnTo>
                <a:lnTo>
                  <a:pt x="38" y="92"/>
                </a:lnTo>
                <a:lnTo>
                  <a:pt x="0" y="137"/>
                </a:lnTo>
                <a:lnTo>
                  <a:pt x="3" y="202"/>
                </a:lnTo>
                <a:lnTo>
                  <a:pt x="75" y="249"/>
                </a:lnTo>
                <a:lnTo>
                  <a:pt x="153" y="234"/>
                </a:lnTo>
                <a:lnTo>
                  <a:pt x="248" y="209"/>
                </a:lnTo>
                <a:lnTo>
                  <a:pt x="248" y="217"/>
                </a:lnTo>
                <a:lnTo>
                  <a:pt x="376" y="169"/>
                </a:lnTo>
                <a:lnTo>
                  <a:pt x="441" y="132"/>
                </a:lnTo>
                <a:lnTo>
                  <a:pt x="416" y="85"/>
                </a:lnTo>
                <a:lnTo>
                  <a:pt x="411" y="42"/>
                </a:lnTo>
                <a:lnTo>
                  <a:pt x="363" y="7"/>
                </a:lnTo>
                <a:lnTo>
                  <a:pt x="3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1" name="Freeform 1502"/>
          <p:cNvSpPr>
            <a:spLocks/>
          </p:cNvSpPr>
          <p:nvPr/>
        </p:nvSpPr>
        <p:spPr bwMode="auto">
          <a:xfrm>
            <a:off x="5384118" y="4062277"/>
            <a:ext cx="703559" cy="363127"/>
          </a:xfrm>
          <a:custGeom>
            <a:avLst/>
            <a:gdLst>
              <a:gd name="T0" fmla="*/ 256 w 698"/>
              <a:gd name="T1" fmla="*/ 361 h 361"/>
              <a:gd name="T2" fmla="*/ 256 w 698"/>
              <a:gd name="T3" fmla="*/ 355 h 361"/>
              <a:gd name="T4" fmla="*/ 432 w 698"/>
              <a:gd name="T5" fmla="*/ 361 h 361"/>
              <a:gd name="T6" fmla="*/ 464 w 698"/>
              <a:gd name="T7" fmla="*/ 320 h 361"/>
              <a:gd name="T8" fmla="*/ 538 w 698"/>
              <a:gd name="T9" fmla="*/ 345 h 361"/>
              <a:gd name="T10" fmla="*/ 627 w 698"/>
              <a:gd name="T11" fmla="*/ 262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9 w 698"/>
              <a:gd name="T19" fmla="*/ 179 h 361"/>
              <a:gd name="T20" fmla="*/ 675 w 698"/>
              <a:gd name="T21" fmla="*/ 131 h 361"/>
              <a:gd name="T22" fmla="*/ 602 w 698"/>
              <a:gd name="T23" fmla="*/ 128 h 361"/>
              <a:gd name="T24" fmla="*/ 595 w 698"/>
              <a:gd name="T25" fmla="*/ 131 h 361"/>
              <a:gd name="T26" fmla="*/ 519 w 698"/>
              <a:gd name="T27" fmla="*/ 102 h 361"/>
              <a:gd name="T28" fmla="*/ 490 w 698"/>
              <a:gd name="T29" fmla="*/ 41 h 361"/>
              <a:gd name="T30" fmla="*/ 461 w 698"/>
              <a:gd name="T31" fmla="*/ 3 h 361"/>
              <a:gd name="T32" fmla="*/ 419 w 698"/>
              <a:gd name="T33" fmla="*/ 0 h 361"/>
              <a:gd name="T34" fmla="*/ 368 w 698"/>
              <a:gd name="T35" fmla="*/ 9 h 361"/>
              <a:gd name="T36" fmla="*/ 352 w 698"/>
              <a:gd name="T37" fmla="*/ 22 h 361"/>
              <a:gd name="T38" fmla="*/ 349 w 698"/>
              <a:gd name="T39" fmla="*/ 19 h 361"/>
              <a:gd name="T40" fmla="*/ 288 w 698"/>
              <a:gd name="T41" fmla="*/ 73 h 361"/>
              <a:gd name="T42" fmla="*/ 291 w 698"/>
              <a:gd name="T43" fmla="*/ 70 h 361"/>
              <a:gd name="T44" fmla="*/ 291 w 698"/>
              <a:gd name="T45" fmla="*/ 73 h 361"/>
              <a:gd name="T46" fmla="*/ 295 w 698"/>
              <a:gd name="T47" fmla="*/ 96 h 361"/>
              <a:gd name="T48" fmla="*/ 250 w 698"/>
              <a:gd name="T49" fmla="*/ 118 h 361"/>
              <a:gd name="T50" fmla="*/ 138 w 698"/>
              <a:gd name="T51" fmla="*/ 112 h 361"/>
              <a:gd name="T52" fmla="*/ 138 w 698"/>
              <a:gd name="T53" fmla="*/ 118 h 361"/>
              <a:gd name="T54" fmla="*/ 29 w 698"/>
              <a:gd name="T55" fmla="*/ 124 h 361"/>
              <a:gd name="T56" fmla="*/ 0 w 698"/>
              <a:gd name="T57" fmla="*/ 102 h 361"/>
              <a:gd name="T58" fmla="*/ 29 w 698"/>
              <a:gd name="T59" fmla="*/ 121 h 361"/>
              <a:gd name="T60" fmla="*/ 32 w 698"/>
              <a:gd name="T61" fmla="*/ 163 h 361"/>
              <a:gd name="T62" fmla="*/ 58 w 698"/>
              <a:gd name="T63" fmla="*/ 211 h 361"/>
              <a:gd name="T64" fmla="*/ 55 w 698"/>
              <a:gd name="T65" fmla="*/ 211 h 361"/>
              <a:gd name="T66" fmla="*/ 58 w 698"/>
              <a:gd name="T67" fmla="*/ 214 h 361"/>
              <a:gd name="T68" fmla="*/ 125 w 698"/>
              <a:gd name="T69" fmla="*/ 230 h 361"/>
              <a:gd name="T70" fmla="*/ 128 w 698"/>
              <a:gd name="T71" fmla="*/ 281 h 361"/>
              <a:gd name="T72" fmla="*/ 151 w 698"/>
              <a:gd name="T73" fmla="*/ 281 h 361"/>
              <a:gd name="T74" fmla="*/ 256 w 698"/>
              <a:gd name="T75" fmla="*/ 355 h 361"/>
              <a:gd name="T76" fmla="*/ 256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6" y="361"/>
                </a:moveTo>
                <a:lnTo>
                  <a:pt x="256" y="355"/>
                </a:lnTo>
                <a:lnTo>
                  <a:pt x="432" y="361"/>
                </a:lnTo>
                <a:lnTo>
                  <a:pt x="464" y="320"/>
                </a:lnTo>
                <a:lnTo>
                  <a:pt x="538" y="345"/>
                </a:lnTo>
                <a:lnTo>
                  <a:pt x="627" y="262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9" y="179"/>
                </a:lnTo>
                <a:lnTo>
                  <a:pt x="675" y="131"/>
                </a:lnTo>
                <a:lnTo>
                  <a:pt x="602" y="128"/>
                </a:lnTo>
                <a:lnTo>
                  <a:pt x="595" y="131"/>
                </a:lnTo>
                <a:lnTo>
                  <a:pt x="519" y="102"/>
                </a:lnTo>
                <a:lnTo>
                  <a:pt x="490" y="41"/>
                </a:lnTo>
                <a:lnTo>
                  <a:pt x="461" y="3"/>
                </a:lnTo>
                <a:lnTo>
                  <a:pt x="419" y="0"/>
                </a:lnTo>
                <a:lnTo>
                  <a:pt x="368" y="9"/>
                </a:lnTo>
                <a:lnTo>
                  <a:pt x="352" y="22"/>
                </a:lnTo>
                <a:lnTo>
                  <a:pt x="349" y="19"/>
                </a:lnTo>
                <a:lnTo>
                  <a:pt x="288" y="73"/>
                </a:lnTo>
                <a:lnTo>
                  <a:pt x="291" y="70"/>
                </a:lnTo>
                <a:lnTo>
                  <a:pt x="291" y="73"/>
                </a:lnTo>
                <a:lnTo>
                  <a:pt x="295" y="96"/>
                </a:lnTo>
                <a:lnTo>
                  <a:pt x="250" y="118"/>
                </a:lnTo>
                <a:lnTo>
                  <a:pt x="138" y="112"/>
                </a:lnTo>
                <a:lnTo>
                  <a:pt x="138" y="118"/>
                </a:lnTo>
                <a:lnTo>
                  <a:pt x="29" y="124"/>
                </a:lnTo>
                <a:lnTo>
                  <a:pt x="0" y="102"/>
                </a:lnTo>
                <a:lnTo>
                  <a:pt x="29" y="121"/>
                </a:lnTo>
                <a:lnTo>
                  <a:pt x="32" y="163"/>
                </a:lnTo>
                <a:lnTo>
                  <a:pt x="58" y="211"/>
                </a:lnTo>
                <a:lnTo>
                  <a:pt x="55" y="211"/>
                </a:lnTo>
                <a:lnTo>
                  <a:pt x="58" y="214"/>
                </a:lnTo>
                <a:lnTo>
                  <a:pt x="125" y="230"/>
                </a:lnTo>
                <a:lnTo>
                  <a:pt x="128" y="281"/>
                </a:lnTo>
                <a:lnTo>
                  <a:pt x="151" y="281"/>
                </a:lnTo>
                <a:lnTo>
                  <a:pt x="256" y="355"/>
                </a:lnTo>
                <a:lnTo>
                  <a:pt x="256" y="36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2" name="Freeform 1501"/>
          <p:cNvSpPr>
            <a:spLocks/>
          </p:cNvSpPr>
          <p:nvPr/>
        </p:nvSpPr>
        <p:spPr bwMode="auto">
          <a:xfrm>
            <a:off x="5384118" y="4062277"/>
            <a:ext cx="703559" cy="365650"/>
          </a:xfrm>
          <a:custGeom>
            <a:avLst/>
            <a:gdLst>
              <a:gd name="T0" fmla="*/ 255 w 698"/>
              <a:gd name="T1" fmla="*/ 361 h 361"/>
              <a:gd name="T2" fmla="*/ 255 w 698"/>
              <a:gd name="T3" fmla="*/ 354 h 361"/>
              <a:gd name="T4" fmla="*/ 433 w 698"/>
              <a:gd name="T5" fmla="*/ 361 h 361"/>
              <a:gd name="T6" fmla="*/ 463 w 698"/>
              <a:gd name="T7" fmla="*/ 319 h 361"/>
              <a:gd name="T8" fmla="*/ 538 w 698"/>
              <a:gd name="T9" fmla="*/ 344 h 361"/>
              <a:gd name="T10" fmla="*/ 628 w 698"/>
              <a:gd name="T11" fmla="*/ 261 h 361"/>
              <a:gd name="T12" fmla="*/ 695 w 698"/>
              <a:gd name="T13" fmla="*/ 227 h 361"/>
              <a:gd name="T14" fmla="*/ 698 w 698"/>
              <a:gd name="T15" fmla="*/ 224 h 361"/>
              <a:gd name="T16" fmla="*/ 695 w 698"/>
              <a:gd name="T17" fmla="*/ 224 h 361"/>
              <a:gd name="T18" fmla="*/ 668 w 698"/>
              <a:gd name="T19" fmla="*/ 179 h 361"/>
              <a:gd name="T20" fmla="*/ 675 w 698"/>
              <a:gd name="T21" fmla="*/ 132 h 361"/>
              <a:gd name="T22" fmla="*/ 603 w 698"/>
              <a:gd name="T23" fmla="*/ 129 h 361"/>
              <a:gd name="T24" fmla="*/ 595 w 698"/>
              <a:gd name="T25" fmla="*/ 132 h 361"/>
              <a:gd name="T26" fmla="*/ 518 w 698"/>
              <a:gd name="T27" fmla="*/ 102 h 361"/>
              <a:gd name="T28" fmla="*/ 490 w 698"/>
              <a:gd name="T29" fmla="*/ 42 h 361"/>
              <a:gd name="T30" fmla="*/ 460 w 698"/>
              <a:gd name="T31" fmla="*/ 5 h 361"/>
              <a:gd name="T32" fmla="*/ 418 w 698"/>
              <a:gd name="T33" fmla="*/ 0 h 361"/>
              <a:gd name="T34" fmla="*/ 368 w 698"/>
              <a:gd name="T35" fmla="*/ 10 h 361"/>
              <a:gd name="T36" fmla="*/ 353 w 698"/>
              <a:gd name="T37" fmla="*/ 22 h 361"/>
              <a:gd name="T38" fmla="*/ 348 w 698"/>
              <a:gd name="T39" fmla="*/ 20 h 361"/>
              <a:gd name="T40" fmla="*/ 288 w 698"/>
              <a:gd name="T41" fmla="*/ 75 h 361"/>
              <a:gd name="T42" fmla="*/ 290 w 698"/>
              <a:gd name="T43" fmla="*/ 70 h 361"/>
              <a:gd name="T44" fmla="*/ 290 w 698"/>
              <a:gd name="T45" fmla="*/ 75 h 361"/>
              <a:gd name="T46" fmla="*/ 295 w 698"/>
              <a:gd name="T47" fmla="*/ 97 h 361"/>
              <a:gd name="T48" fmla="*/ 250 w 698"/>
              <a:gd name="T49" fmla="*/ 120 h 361"/>
              <a:gd name="T50" fmla="*/ 138 w 698"/>
              <a:gd name="T51" fmla="*/ 112 h 361"/>
              <a:gd name="T52" fmla="*/ 138 w 698"/>
              <a:gd name="T53" fmla="*/ 120 h 361"/>
              <a:gd name="T54" fmla="*/ 28 w 698"/>
              <a:gd name="T55" fmla="*/ 124 h 361"/>
              <a:gd name="T56" fmla="*/ 0 w 698"/>
              <a:gd name="T57" fmla="*/ 102 h 361"/>
              <a:gd name="T58" fmla="*/ 28 w 698"/>
              <a:gd name="T59" fmla="*/ 122 h 361"/>
              <a:gd name="T60" fmla="*/ 33 w 698"/>
              <a:gd name="T61" fmla="*/ 164 h 361"/>
              <a:gd name="T62" fmla="*/ 58 w 698"/>
              <a:gd name="T63" fmla="*/ 212 h 361"/>
              <a:gd name="T64" fmla="*/ 55 w 698"/>
              <a:gd name="T65" fmla="*/ 212 h 361"/>
              <a:gd name="T66" fmla="*/ 58 w 698"/>
              <a:gd name="T67" fmla="*/ 214 h 361"/>
              <a:gd name="T68" fmla="*/ 125 w 698"/>
              <a:gd name="T69" fmla="*/ 229 h 361"/>
              <a:gd name="T70" fmla="*/ 128 w 698"/>
              <a:gd name="T71" fmla="*/ 281 h 361"/>
              <a:gd name="T72" fmla="*/ 150 w 698"/>
              <a:gd name="T73" fmla="*/ 281 h 361"/>
              <a:gd name="T74" fmla="*/ 255 w 698"/>
              <a:gd name="T75" fmla="*/ 354 h 361"/>
              <a:gd name="T76" fmla="*/ 255 w 698"/>
              <a:gd name="T77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98" h="361">
                <a:moveTo>
                  <a:pt x="255" y="361"/>
                </a:moveTo>
                <a:lnTo>
                  <a:pt x="255" y="354"/>
                </a:lnTo>
                <a:lnTo>
                  <a:pt x="433" y="361"/>
                </a:lnTo>
                <a:lnTo>
                  <a:pt x="463" y="319"/>
                </a:lnTo>
                <a:lnTo>
                  <a:pt x="538" y="344"/>
                </a:lnTo>
                <a:lnTo>
                  <a:pt x="628" y="261"/>
                </a:lnTo>
                <a:lnTo>
                  <a:pt x="695" y="227"/>
                </a:lnTo>
                <a:lnTo>
                  <a:pt x="698" y="224"/>
                </a:lnTo>
                <a:lnTo>
                  <a:pt x="695" y="224"/>
                </a:lnTo>
                <a:lnTo>
                  <a:pt x="668" y="179"/>
                </a:lnTo>
                <a:lnTo>
                  <a:pt x="675" y="132"/>
                </a:lnTo>
                <a:lnTo>
                  <a:pt x="603" y="129"/>
                </a:lnTo>
                <a:lnTo>
                  <a:pt x="595" y="132"/>
                </a:lnTo>
                <a:lnTo>
                  <a:pt x="518" y="102"/>
                </a:lnTo>
                <a:lnTo>
                  <a:pt x="490" y="42"/>
                </a:lnTo>
                <a:lnTo>
                  <a:pt x="460" y="5"/>
                </a:lnTo>
                <a:lnTo>
                  <a:pt x="418" y="0"/>
                </a:lnTo>
                <a:lnTo>
                  <a:pt x="368" y="10"/>
                </a:lnTo>
                <a:lnTo>
                  <a:pt x="353" y="22"/>
                </a:lnTo>
                <a:lnTo>
                  <a:pt x="348" y="20"/>
                </a:lnTo>
                <a:lnTo>
                  <a:pt x="288" y="75"/>
                </a:lnTo>
                <a:lnTo>
                  <a:pt x="290" y="70"/>
                </a:lnTo>
                <a:lnTo>
                  <a:pt x="290" y="75"/>
                </a:lnTo>
                <a:lnTo>
                  <a:pt x="295" y="97"/>
                </a:lnTo>
                <a:lnTo>
                  <a:pt x="250" y="120"/>
                </a:lnTo>
                <a:lnTo>
                  <a:pt x="138" y="112"/>
                </a:lnTo>
                <a:lnTo>
                  <a:pt x="138" y="120"/>
                </a:lnTo>
                <a:lnTo>
                  <a:pt x="28" y="124"/>
                </a:lnTo>
                <a:lnTo>
                  <a:pt x="0" y="102"/>
                </a:lnTo>
                <a:lnTo>
                  <a:pt x="28" y="122"/>
                </a:lnTo>
                <a:lnTo>
                  <a:pt x="33" y="164"/>
                </a:lnTo>
                <a:lnTo>
                  <a:pt x="58" y="212"/>
                </a:lnTo>
                <a:lnTo>
                  <a:pt x="55" y="212"/>
                </a:lnTo>
                <a:lnTo>
                  <a:pt x="58" y="214"/>
                </a:lnTo>
                <a:lnTo>
                  <a:pt x="125" y="229"/>
                </a:lnTo>
                <a:lnTo>
                  <a:pt x="128" y="281"/>
                </a:lnTo>
                <a:lnTo>
                  <a:pt x="150" y="281"/>
                </a:lnTo>
                <a:lnTo>
                  <a:pt x="255" y="354"/>
                </a:lnTo>
                <a:lnTo>
                  <a:pt x="255" y="361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3" name="Freeform 1500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4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2 w 55"/>
              <a:gd name="T7" fmla="*/ 7 h 55"/>
              <a:gd name="T8" fmla="*/ 4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4" y="0"/>
                </a:moveTo>
                <a:lnTo>
                  <a:pt x="0" y="45"/>
                </a:lnTo>
                <a:lnTo>
                  <a:pt x="55" y="55"/>
                </a:lnTo>
                <a:lnTo>
                  <a:pt x="52" y="7"/>
                </a:lnTo>
                <a:lnTo>
                  <a:pt x="4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4" name="Freeform 1499"/>
          <p:cNvSpPr>
            <a:spLocks/>
          </p:cNvSpPr>
          <p:nvPr/>
        </p:nvSpPr>
        <p:spPr bwMode="auto">
          <a:xfrm>
            <a:off x="5237859" y="4395144"/>
            <a:ext cx="55478" cy="55478"/>
          </a:xfrm>
          <a:custGeom>
            <a:avLst/>
            <a:gdLst>
              <a:gd name="T0" fmla="*/ 5 w 55"/>
              <a:gd name="T1" fmla="*/ 0 h 55"/>
              <a:gd name="T2" fmla="*/ 0 w 55"/>
              <a:gd name="T3" fmla="*/ 45 h 55"/>
              <a:gd name="T4" fmla="*/ 55 w 55"/>
              <a:gd name="T5" fmla="*/ 55 h 55"/>
              <a:gd name="T6" fmla="*/ 53 w 55"/>
              <a:gd name="T7" fmla="*/ 8 h 55"/>
              <a:gd name="T8" fmla="*/ 5 w 55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" y="0"/>
                </a:moveTo>
                <a:lnTo>
                  <a:pt x="0" y="45"/>
                </a:lnTo>
                <a:lnTo>
                  <a:pt x="55" y="55"/>
                </a:lnTo>
                <a:lnTo>
                  <a:pt x="53" y="8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5" name="Freeform 1498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2 w 80"/>
              <a:gd name="T3" fmla="*/ 10 h 134"/>
              <a:gd name="T4" fmla="*/ 0 w 80"/>
              <a:gd name="T5" fmla="*/ 51 h 134"/>
              <a:gd name="T6" fmla="*/ 19 w 80"/>
              <a:gd name="T7" fmla="*/ 93 h 134"/>
              <a:gd name="T8" fmla="*/ 35 w 80"/>
              <a:gd name="T9" fmla="*/ 134 h 134"/>
              <a:gd name="T10" fmla="*/ 38 w 80"/>
              <a:gd name="T11" fmla="*/ 131 h 134"/>
              <a:gd name="T12" fmla="*/ 38 w 80"/>
              <a:gd name="T13" fmla="*/ 134 h 134"/>
              <a:gd name="T14" fmla="*/ 80 w 80"/>
              <a:gd name="T15" fmla="*/ 29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2" y="10"/>
                </a:lnTo>
                <a:lnTo>
                  <a:pt x="0" y="51"/>
                </a:lnTo>
                <a:lnTo>
                  <a:pt x="19" y="93"/>
                </a:lnTo>
                <a:lnTo>
                  <a:pt x="35" y="134"/>
                </a:lnTo>
                <a:lnTo>
                  <a:pt x="38" y="131"/>
                </a:lnTo>
                <a:lnTo>
                  <a:pt x="38" y="134"/>
                </a:lnTo>
                <a:lnTo>
                  <a:pt x="80" y="29"/>
                </a:lnTo>
                <a:lnTo>
                  <a:pt x="80" y="10"/>
                </a:lnTo>
                <a:lnTo>
                  <a:pt x="2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6" name="Freeform 1497"/>
          <p:cNvSpPr>
            <a:spLocks/>
          </p:cNvSpPr>
          <p:nvPr/>
        </p:nvSpPr>
        <p:spPr bwMode="auto">
          <a:xfrm>
            <a:off x="5210119" y="4440535"/>
            <a:ext cx="80695" cy="136173"/>
          </a:xfrm>
          <a:custGeom>
            <a:avLst/>
            <a:gdLst>
              <a:gd name="T0" fmla="*/ 28 w 80"/>
              <a:gd name="T1" fmla="*/ 0 h 134"/>
              <a:gd name="T2" fmla="*/ 23 w 80"/>
              <a:gd name="T3" fmla="*/ 10 h 134"/>
              <a:gd name="T4" fmla="*/ 0 w 80"/>
              <a:gd name="T5" fmla="*/ 50 h 134"/>
              <a:gd name="T6" fmla="*/ 20 w 80"/>
              <a:gd name="T7" fmla="*/ 92 h 134"/>
              <a:gd name="T8" fmla="*/ 35 w 80"/>
              <a:gd name="T9" fmla="*/ 134 h 134"/>
              <a:gd name="T10" fmla="*/ 38 w 80"/>
              <a:gd name="T11" fmla="*/ 129 h 134"/>
              <a:gd name="T12" fmla="*/ 38 w 80"/>
              <a:gd name="T13" fmla="*/ 134 h 134"/>
              <a:gd name="T14" fmla="*/ 80 w 80"/>
              <a:gd name="T15" fmla="*/ 30 h 134"/>
              <a:gd name="T16" fmla="*/ 80 w 80"/>
              <a:gd name="T17" fmla="*/ 10 h 134"/>
              <a:gd name="T18" fmla="*/ 28 w 80"/>
              <a:gd name="T19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134">
                <a:moveTo>
                  <a:pt x="28" y="0"/>
                </a:moveTo>
                <a:lnTo>
                  <a:pt x="23" y="10"/>
                </a:lnTo>
                <a:lnTo>
                  <a:pt x="0" y="50"/>
                </a:lnTo>
                <a:lnTo>
                  <a:pt x="20" y="92"/>
                </a:lnTo>
                <a:lnTo>
                  <a:pt x="35" y="134"/>
                </a:lnTo>
                <a:lnTo>
                  <a:pt x="38" y="129"/>
                </a:lnTo>
                <a:lnTo>
                  <a:pt x="38" y="134"/>
                </a:lnTo>
                <a:lnTo>
                  <a:pt x="80" y="30"/>
                </a:lnTo>
                <a:lnTo>
                  <a:pt x="80" y="10"/>
                </a:lnTo>
                <a:lnTo>
                  <a:pt x="2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7" name="Freeform 1496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6 w 137"/>
              <a:gd name="T1" fmla="*/ 39 h 135"/>
              <a:gd name="T2" fmla="*/ 0 w 137"/>
              <a:gd name="T3" fmla="*/ 80 h 135"/>
              <a:gd name="T4" fmla="*/ 48 w 137"/>
              <a:gd name="T5" fmla="*/ 87 h 135"/>
              <a:gd name="T6" fmla="*/ 51 w 137"/>
              <a:gd name="T7" fmla="*/ 135 h 135"/>
              <a:gd name="T8" fmla="*/ 48 w 137"/>
              <a:gd name="T9" fmla="*/ 135 h 135"/>
              <a:gd name="T10" fmla="*/ 51 w 137"/>
              <a:gd name="T11" fmla="*/ 135 h 135"/>
              <a:gd name="T12" fmla="*/ 118 w 137"/>
              <a:gd name="T13" fmla="*/ 125 h 135"/>
              <a:gd name="T14" fmla="*/ 137 w 137"/>
              <a:gd name="T15" fmla="*/ 51 h 135"/>
              <a:gd name="T16" fmla="*/ 137 w 137"/>
              <a:gd name="T17" fmla="*/ 0 h 135"/>
              <a:gd name="T18" fmla="*/ 124 w 137"/>
              <a:gd name="T19" fmla="*/ 0 h 135"/>
              <a:gd name="T20" fmla="*/ 6 w 137"/>
              <a:gd name="T21" fmla="*/ 48 h 135"/>
              <a:gd name="T22" fmla="*/ 6 w 137"/>
              <a:gd name="T23" fmla="*/ 39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6" y="39"/>
                </a:moveTo>
                <a:lnTo>
                  <a:pt x="0" y="80"/>
                </a:lnTo>
                <a:lnTo>
                  <a:pt x="48" y="87"/>
                </a:lnTo>
                <a:lnTo>
                  <a:pt x="51" y="135"/>
                </a:lnTo>
                <a:lnTo>
                  <a:pt x="48" y="135"/>
                </a:lnTo>
                <a:lnTo>
                  <a:pt x="51" y="135"/>
                </a:lnTo>
                <a:lnTo>
                  <a:pt x="118" y="125"/>
                </a:lnTo>
                <a:lnTo>
                  <a:pt x="137" y="51"/>
                </a:lnTo>
                <a:lnTo>
                  <a:pt x="137" y="0"/>
                </a:lnTo>
                <a:lnTo>
                  <a:pt x="124" y="0"/>
                </a:lnTo>
                <a:lnTo>
                  <a:pt x="6" y="48"/>
                </a:lnTo>
                <a:lnTo>
                  <a:pt x="6" y="3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8" name="Freeform 1495"/>
          <p:cNvSpPr>
            <a:spLocks/>
          </p:cNvSpPr>
          <p:nvPr/>
        </p:nvSpPr>
        <p:spPr bwMode="auto">
          <a:xfrm>
            <a:off x="5242902" y="4314449"/>
            <a:ext cx="138694" cy="136173"/>
          </a:xfrm>
          <a:custGeom>
            <a:avLst/>
            <a:gdLst>
              <a:gd name="T0" fmla="*/ 5 w 137"/>
              <a:gd name="T1" fmla="*/ 40 h 135"/>
              <a:gd name="T2" fmla="*/ 0 w 137"/>
              <a:gd name="T3" fmla="*/ 80 h 135"/>
              <a:gd name="T4" fmla="*/ 47 w 137"/>
              <a:gd name="T5" fmla="*/ 88 h 135"/>
              <a:gd name="T6" fmla="*/ 50 w 137"/>
              <a:gd name="T7" fmla="*/ 135 h 135"/>
              <a:gd name="T8" fmla="*/ 47 w 137"/>
              <a:gd name="T9" fmla="*/ 135 h 135"/>
              <a:gd name="T10" fmla="*/ 50 w 137"/>
              <a:gd name="T11" fmla="*/ 135 h 135"/>
              <a:gd name="T12" fmla="*/ 117 w 137"/>
              <a:gd name="T13" fmla="*/ 125 h 135"/>
              <a:gd name="T14" fmla="*/ 137 w 137"/>
              <a:gd name="T15" fmla="*/ 50 h 135"/>
              <a:gd name="T16" fmla="*/ 137 w 137"/>
              <a:gd name="T17" fmla="*/ 0 h 135"/>
              <a:gd name="T18" fmla="*/ 122 w 137"/>
              <a:gd name="T19" fmla="*/ 0 h 135"/>
              <a:gd name="T20" fmla="*/ 5 w 137"/>
              <a:gd name="T21" fmla="*/ 48 h 135"/>
              <a:gd name="T22" fmla="*/ 5 w 137"/>
              <a:gd name="T23" fmla="*/ 4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7" h="135">
                <a:moveTo>
                  <a:pt x="5" y="40"/>
                </a:moveTo>
                <a:lnTo>
                  <a:pt x="0" y="80"/>
                </a:lnTo>
                <a:lnTo>
                  <a:pt x="47" y="88"/>
                </a:lnTo>
                <a:lnTo>
                  <a:pt x="50" y="135"/>
                </a:lnTo>
                <a:lnTo>
                  <a:pt x="47" y="135"/>
                </a:lnTo>
                <a:lnTo>
                  <a:pt x="50" y="135"/>
                </a:lnTo>
                <a:lnTo>
                  <a:pt x="117" y="125"/>
                </a:lnTo>
                <a:lnTo>
                  <a:pt x="137" y="50"/>
                </a:lnTo>
                <a:lnTo>
                  <a:pt x="137" y="0"/>
                </a:lnTo>
                <a:lnTo>
                  <a:pt x="122" y="0"/>
                </a:lnTo>
                <a:lnTo>
                  <a:pt x="5" y="48"/>
                </a:lnTo>
                <a:lnTo>
                  <a:pt x="5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299" name="Freeform 1494"/>
          <p:cNvSpPr>
            <a:spLocks/>
          </p:cNvSpPr>
          <p:nvPr/>
        </p:nvSpPr>
        <p:spPr bwMode="auto">
          <a:xfrm>
            <a:off x="5245423" y="4571664"/>
            <a:ext cx="0" cy="7566"/>
          </a:xfrm>
          <a:custGeom>
            <a:avLst/>
            <a:gdLst>
              <a:gd name="T0" fmla="*/ 7 h 7"/>
              <a:gd name="T1" fmla="*/ 3 h 7"/>
              <a:gd name="T2" fmla="*/ 0 h 7"/>
              <a:gd name="T3" fmla="*/ 7 h 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7">
                <a:moveTo>
                  <a:pt x="0" y="7"/>
                </a:moveTo>
                <a:lnTo>
                  <a:pt x="0" y="3"/>
                </a:lnTo>
                <a:lnTo>
                  <a:pt x="0" y="0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0" name="Freeform 1493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4 h 170"/>
              <a:gd name="T2" fmla="*/ 3 w 134"/>
              <a:gd name="T3" fmla="*/ 170 h 170"/>
              <a:gd name="T4" fmla="*/ 10 w 134"/>
              <a:gd name="T5" fmla="*/ 170 h 170"/>
              <a:gd name="T6" fmla="*/ 48 w 134"/>
              <a:gd name="T7" fmla="*/ 147 h 170"/>
              <a:gd name="T8" fmla="*/ 86 w 134"/>
              <a:gd name="T9" fmla="*/ 144 h 170"/>
              <a:gd name="T10" fmla="*/ 83 w 134"/>
              <a:gd name="T11" fmla="*/ 77 h 170"/>
              <a:gd name="T12" fmla="*/ 134 w 134"/>
              <a:gd name="T13" fmla="*/ 32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29 h 170"/>
              <a:gd name="T22" fmla="*/ 0 w 134"/>
              <a:gd name="T2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4"/>
                </a:moveTo>
                <a:lnTo>
                  <a:pt x="3" y="170"/>
                </a:lnTo>
                <a:lnTo>
                  <a:pt x="10" y="170"/>
                </a:lnTo>
                <a:lnTo>
                  <a:pt x="48" y="147"/>
                </a:lnTo>
                <a:lnTo>
                  <a:pt x="86" y="144"/>
                </a:lnTo>
                <a:lnTo>
                  <a:pt x="83" y="77"/>
                </a:lnTo>
                <a:lnTo>
                  <a:pt x="134" y="32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29"/>
                </a:lnTo>
                <a:lnTo>
                  <a:pt x="0" y="13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1" name="Freeform 1492"/>
          <p:cNvSpPr>
            <a:spLocks/>
          </p:cNvSpPr>
          <p:nvPr/>
        </p:nvSpPr>
        <p:spPr bwMode="auto">
          <a:xfrm>
            <a:off x="5247946" y="4440535"/>
            <a:ext cx="136173" cy="171477"/>
          </a:xfrm>
          <a:custGeom>
            <a:avLst/>
            <a:gdLst>
              <a:gd name="T0" fmla="*/ 0 w 134"/>
              <a:gd name="T1" fmla="*/ 135 h 170"/>
              <a:gd name="T2" fmla="*/ 2 w 134"/>
              <a:gd name="T3" fmla="*/ 170 h 170"/>
              <a:gd name="T4" fmla="*/ 10 w 134"/>
              <a:gd name="T5" fmla="*/ 170 h 170"/>
              <a:gd name="T6" fmla="*/ 47 w 134"/>
              <a:gd name="T7" fmla="*/ 148 h 170"/>
              <a:gd name="T8" fmla="*/ 87 w 134"/>
              <a:gd name="T9" fmla="*/ 145 h 170"/>
              <a:gd name="T10" fmla="*/ 82 w 134"/>
              <a:gd name="T11" fmla="*/ 78 h 170"/>
              <a:gd name="T12" fmla="*/ 134 w 134"/>
              <a:gd name="T13" fmla="*/ 33 h 170"/>
              <a:gd name="T14" fmla="*/ 112 w 134"/>
              <a:gd name="T15" fmla="*/ 0 h 170"/>
              <a:gd name="T16" fmla="*/ 45 w 134"/>
              <a:gd name="T17" fmla="*/ 10 h 170"/>
              <a:gd name="T18" fmla="*/ 42 w 134"/>
              <a:gd name="T19" fmla="*/ 10 h 170"/>
              <a:gd name="T20" fmla="*/ 42 w 134"/>
              <a:gd name="T21" fmla="*/ 30 h 170"/>
              <a:gd name="T22" fmla="*/ 0 w 134"/>
              <a:gd name="T23" fmla="*/ 13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70">
                <a:moveTo>
                  <a:pt x="0" y="135"/>
                </a:moveTo>
                <a:lnTo>
                  <a:pt x="2" y="170"/>
                </a:lnTo>
                <a:lnTo>
                  <a:pt x="10" y="170"/>
                </a:lnTo>
                <a:lnTo>
                  <a:pt x="47" y="148"/>
                </a:lnTo>
                <a:lnTo>
                  <a:pt x="87" y="145"/>
                </a:lnTo>
                <a:lnTo>
                  <a:pt x="82" y="78"/>
                </a:lnTo>
                <a:lnTo>
                  <a:pt x="134" y="33"/>
                </a:lnTo>
                <a:lnTo>
                  <a:pt x="112" y="0"/>
                </a:lnTo>
                <a:lnTo>
                  <a:pt x="45" y="10"/>
                </a:lnTo>
                <a:lnTo>
                  <a:pt x="42" y="10"/>
                </a:lnTo>
                <a:lnTo>
                  <a:pt x="42" y="30"/>
                </a:lnTo>
                <a:lnTo>
                  <a:pt x="0" y="1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2" name="Freeform 1491"/>
          <p:cNvSpPr>
            <a:spLocks/>
          </p:cNvSpPr>
          <p:nvPr/>
        </p:nvSpPr>
        <p:spPr bwMode="auto">
          <a:xfrm>
            <a:off x="5346292" y="4276624"/>
            <a:ext cx="297563" cy="199215"/>
          </a:xfrm>
          <a:custGeom>
            <a:avLst/>
            <a:gdLst>
              <a:gd name="T0" fmla="*/ 282 w 294"/>
              <a:gd name="T1" fmla="*/ 169 h 198"/>
              <a:gd name="T2" fmla="*/ 294 w 294"/>
              <a:gd name="T3" fmla="*/ 150 h 198"/>
              <a:gd name="T4" fmla="*/ 294 w 294"/>
              <a:gd name="T5" fmla="*/ 144 h 198"/>
              <a:gd name="T6" fmla="*/ 189 w 294"/>
              <a:gd name="T7" fmla="*/ 70 h 198"/>
              <a:gd name="T8" fmla="*/ 166 w 294"/>
              <a:gd name="T9" fmla="*/ 70 h 198"/>
              <a:gd name="T10" fmla="*/ 163 w 294"/>
              <a:gd name="T11" fmla="*/ 19 h 198"/>
              <a:gd name="T12" fmla="*/ 96 w 294"/>
              <a:gd name="T13" fmla="*/ 3 h 198"/>
              <a:gd name="T14" fmla="*/ 93 w 294"/>
              <a:gd name="T15" fmla="*/ 0 h 198"/>
              <a:gd name="T16" fmla="*/ 96 w 294"/>
              <a:gd name="T17" fmla="*/ 0 h 198"/>
              <a:gd name="T18" fmla="*/ 32 w 294"/>
              <a:gd name="T19" fmla="*/ 38 h 198"/>
              <a:gd name="T20" fmla="*/ 0 w 294"/>
              <a:gd name="T21" fmla="*/ 51 h 198"/>
              <a:gd name="T22" fmla="*/ 22 w 294"/>
              <a:gd name="T23" fmla="*/ 38 h 198"/>
              <a:gd name="T24" fmla="*/ 35 w 294"/>
              <a:gd name="T25" fmla="*/ 38 h 198"/>
              <a:gd name="T26" fmla="*/ 35 w 294"/>
              <a:gd name="T27" fmla="*/ 89 h 198"/>
              <a:gd name="T28" fmla="*/ 16 w 294"/>
              <a:gd name="T29" fmla="*/ 163 h 198"/>
              <a:gd name="T30" fmla="*/ 10 w 294"/>
              <a:gd name="T31" fmla="*/ 163 h 198"/>
              <a:gd name="T32" fmla="*/ 16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9 h 198"/>
              <a:gd name="T42" fmla="*/ 282 w 294"/>
              <a:gd name="T43" fmla="*/ 16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2" y="169"/>
                </a:moveTo>
                <a:lnTo>
                  <a:pt x="294" y="150"/>
                </a:lnTo>
                <a:lnTo>
                  <a:pt x="294" y="144"/>
                </a:lnTo>
                <a:lnTo>
                  <a:pt x="189" y="70"/>
                </a:lnTo>
                <a:lnTo>
                  <a:pt x="166" y="70"/>
                </a:lnTo>
                <a:lnTo>
                  <a:pt x="163" y="19"/>
                </a:lnTo>
                <a:lnTo>
                  <a:pt x="96" y="3"/>
                </a:lnTo>
                <a:lnTo>
                  <a:pt x="93" y="0"/>
                </a:lnTo>
                <a:lnTo>
                  <a:pt x="96" y="0"/>
                </a:lnTo>
                <a:lnTo>
                  <a:pt x="32" y="38"/>
                </a:lnTo>
                <a:lnTo>
                  <a:pt x="0" y="51"/>
                </a:lnTo>
                <a:lnTo>
                  <a:pt x="22" y="38"/>
                </a:lnTo>
                <a:lnTo>
                  <a:pt x="35" y="38"/>
                </a:lnTo>
                <a:lnTo>
                  <a:pt x="35" y="89"/>
                </a:lnTo>
                <a:lnTo>
                  <a:pt x="16" y="163"/>
                </a:lnTo>
                <a:lnTo>
                  <a:pt x="10" y="163"/>
                </a:lnTo>
                <a:lnTo>
                  <a:pt x="16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9"/>
                </a:lnTo>
                <a:lnTo>
                  <a:pt x="282" y="16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3" name="Freeform 1490"/>
          <p:cNvSpPr>
            <a:spLocks/>
          </p:cNvSpPr>
          <p:nvPr/>
        </p:nvSpPr>
        <p:spPr bwMode="auto">
          <a:xfrm>
            <a:off x="5346292" y="4276624"/>
            <a:ext cx="295042" cy="199215"/>
          </a:xfrm>
          <a:custGeom>
            <a:avLst/>
            <a:gdLst>
              <a:gd name="T0" fmla="*/ 281 w 294"/>
              <a:gd name="T1" fmla="*/ 168 h 198"/>
              <a:gd name="T2" fmla="*/ 294 w 294"/>
              <a:gd name="T3" fmla="*/ 150 h 198"/>
              <a:gd name="T4" fmla="*/ 294 w 294"/>
              <a:gd name="T5" fmla="*/ 143 h 198"/>
              <a:gd name="T6" fmla="*/ 188 w 294"/>
              <a:gd name="T7" fmla="*/ 70 h 198"/>
              <a:gd name="T8" fmla="*/ 166 w 294"/>
              <a:gd name="T9" fmla="*/ 70 h 198"/>
              <a:gd name="T10" fmla="*/ 163 w 294"/>
              <a:gd name="T11" fmla="*/ 18 h 198"/>
              <a:gd name="T12" fmla="*/ 95 w 294"/>
              <a:gd name="T13" fmla="*/ 3 h 198"/>
              <a:gd name="T14" fmla="*/ 93 w 294"/>
              <a:gd name="T15" fmla="*/ 0 h 198"/>
              <a:gd name="T16" fmla="*/ 95 w 294"/>
              <a:gd name="T17" fmla="*/ 0 h 198"/>
              <a:gd name="T18" fmla="*/ 30 w 294"/>
              <a:gd name="T19" fmla="*/ 38 h 198"/>
              <a:gd name="T20" fmla="*/ 0 w 294"/>
              <a:gd name="T21" fmla="*/ 50 h 198"/>
              <a:gd name="T22" fmla="*/ 20 w 294"/>
              <a:gd name="T23" fmla="*/ 38 h 198"/>
              <a:gd name="T24" fmla="*/ 35 w 294"/>
              <a:gd name="T25" fmla="*/ 38 h 198"/>
              <a:gd name="T26" fmla="*/ 35 w 294"/>
              <a:gd name="T27" fmla="*/ 88 h 198"/>
              <a:gd name="T28" fmla="*/ 15 w 294"/>
              <a:gd name="T29" fmla="*/ 163 h 198"/>
              <a:gd name="T30" fmla="*/ 10 w 294"/>
              <a:gd name="T31" fmla="*/ 163 h 198"/>
              <a:gd name="T32" fmla="*/ 15 w 294"/>
              <a:gd name="T33" fmla="*/ 163 h 198"/>
              <a:gd name="T34" fmla="*/ 38 w 294"/>
              <a:gd name="T35" fmla="*/ 195 h 198"/>
              <a:gd name="T36" fmla="*/ 35 w 294"/>
              <a:gd name="T37" fmla="*/ 198 h 198"/>
              <a:gd name="T38" fmla="*/ 128 w 294"/>
              <a:gd name="T39" fmla="*/ 198 h 198"/>
              <a:gd name="T40" fmla="*/ 211 w 294"/>
              <a:gd name="T41" fmla="*/ 168 h 198"/>
              <a:gd name="T42" fmla="*/ 281 w 294"/>
              <a:gd name="T43" fmla="*/ 16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4" h="198">
                <a:moveTo>
                  <a:pt x="281" y="168"/>
                </a:moveTo>
                <a:lnTo>
                  <a:pt x="294" y="150"/>
                </a:lnTo>
                <a:lnTo>
                  <a:pt x="294" y="143"/>
                </a:lnTo>
                <a:lnTo>
                  <a:pt x="188" y="70"/>
                </a:lnTo>
                <a:lnTo>
                  <a:pt x="166" y="70"/>
                </a:lnTo>
                <a:lnTo>
                  <a:pt x="163" y="18"/>
                </a:lnTo>
                <a:lnTo>
                  <a:pt x="95" y="3"/>
                </a:lnTo>
                <a:lnTo>
                  <a:pt x="93" y="0"/>
                </a:lnTo>
                <a:lnTo>
                  <a:pt x="95" y="0"/>
                </a:lnTo>
                <a:lnTo>
                  <a:pt x="30" y="38"/>
                </a:lnTo>
                <a:lnTo>
                  <a:pt x="0" y="50"/>
                </a:lnTo>
                <a:lnTo>
                  <a:pt x="20" y="38"/>
                </a:lnTo>
                <a:lnTo>
                  <a:pt x="35" y="38"/>
                </a:lnTo>
                <a:lnTo>
                  <a:pt x="35" y="88"/>
                </a:lnTo>
                <a:lnTo>
                  <a:pt x="15" y="163"/>
                </a:lnTo>
                <a:lnTo>
                  <a:pt x="10" y="163"/>
                </a:lnTo>
                <a:lnTo>
                  <a:pt x="15" y="163"/>
                </a:lnTo>
                <a:lnTo>
                  <a:pt x="38" y="195"/>
                </a:lnTo>
                <a:lnTo>
                  <a:pt x="35" y="198"/>
                </a:lnTo>
                <a:lnTo>
                  <a:pt x="128" y="198"/>
                </a:lnTo>
                <a:lnTo>
                  <a:pt x="211" y="168"/>
                </a:lnTo>
                <a:lnTo>
                  <a:pt x="281" y="16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4" name="Freeform 1489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9 h 45"/>
              <a:gd name="T2" fmla="*/ 70 w 86"/>
              <a:gd name="T3" fmla="*/ 16 h 45"/>
              <a:gd name="T4" fmla="*/ 77 w 86"/>
              <a:gd name="T5" fmla="*/ 0 h 45"/>
              <a:gd name="T6" fmla="*/ 74 w 86"/>
              <a:gd name="T7" fmla="*/ 9 h 45"/>
              <a:gd name="T8" fmla="*/ 3 w 86"/>
              <a:gd name="T9" fmla="*/ 9 h 45"/>
              <a:gd name="T10" fmla="*/ 0 w 86"/>
              <a:gd name="T11" fmla="*/ 9 h 45"/>
              <a:gd name="T12" fmla="*/ 0 w 86"/>
              <a:gd name="T13" fmla="*/ 16 h 45"/>
              <a:gd name="T14" fmla="*/ 32 w 86"/>
              <a:gd name="T15" fmla="*/ 45 h 45"/>
              <a:gd name="T16" fmla="*/ 86 w 86"/>
              <a:gd name="T17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9"/>
                </a:moveTo>
                <a:lnTo>
                  <a:pt x="70" y="16"/>
                </a:lnTo>
                <a:lnTo>
                  <a:pt x="77" y="0"/>
                </a:lnTo>
                <a:lnTo>
                  <a:pt x="74" y="9"/>
                </a:lnTo>
                <a:lnTo>
                  <a:pt x="3" y="9"/>
                </a:lnTo>
                <a:lnTo>
                  <a:pt x="0" y="9"/>
                </a:lnTo>
                <a:lnTo>
                  <a:pt x="0" y="16"/>
                </a:lnTo>
                <a:lnTo>
                  <a:pt x="32" y="45"/>
                </a:lnTo>
                <a:lnTo>
                  <a:pt x="86" y="2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5" name="Freeform 1488"/>
          <p:cNvSpPr>
            <a:spLocks/>
          </p:cNvSpPr>
          <p:nvPr/>
        </p:nvSpPr>
        <p:spPr bwMode="auto">
          <a:xfrm>
            <a:off x="5555595" y="4438014"/>
            <a:ext cx="85738" cy="45391"/>
          </a:xfrm>
          <a:custGeom>
            <a:avLst/>
            <a:gdLst>
              <a:gd name="T0" fmla="*/ 86 w 86"/>
              <a:gd name="T1" fmla="*/ 28 h 45"/>
              <a:gd name="T2" fmla="*/ 71 w 86"/>
              <a:gd name="T3" fmla="*/ 15 h 45"/>
              <a:gd name="T4" fmla="*/ 78 w 86"/>
              <a:gd name="T5" fmla="*/ 0 h 45"/>
              <a:gd name="T6" fmla="*/ 73 w 86"/>
              <a:gd name="T7" fmla="*/ 8 h 45"/>
              <a:gd name="T8" fmla="*/ 3 w 86"/>
              <a:gd name="T9" fmla="*/ 8 h 45"/>
              <a:gd name="T10" fmla="*/ 0 w 86"/>
              <a:gd name="T11" fmla="*/ 8 h 45"/>
              <a:gd name="T12" fmla="*/ 0 w 86"/>
              <a:gd name="T13" fmla="*/ 15 h 45"/>
              <a:gd name="T14" fmla="*/ 33 w 86"/>
              <a:gd name="T15" fmla="*/ 45 h 45"/>
              <a:gd name="T16" fmla="*/ 86 w 86"/>
              <a:gd name="T17" fmla="*/ 2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5">
                <a:moveTo>
                  <a:pt x="86" y="28"/>
                </a:moveTo>
                <a:lnTo>
                  <a:pt x="71" y="15"/>
                </a:lnTo>
                <a:lnTo>
                  <a:pt x="78" y="0"/>
                </a:lnTo>
                <a:lnTo>
                  <a:pt x="73" y="8"/>
                </a:lnTo>
                <a:lnTo>
                  <a:pt x="3" y="8"/>
                </a:lnTo>
                <a:lnTo>
                  <a:pt x="0" y="8"/>
                </a:lnTo>
                <a:lnTo>
                  <a:pt x="0" y="15"/>
                </a:lnTo>
                <a:lnTo>
                  <a:pt x="33" y="45"/>
                </a:lnTo>
                <a:lnTo>
                  <a:pt x="86" y="2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6" name="Freeform 1487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2 h 45"/>
              <a:gd name="T2" fmla="*/ 13 w 45"/>
              <a:gd name="T3" fmla="*/ 0 h 45"/>
              <a:gd name="T4" fmla="*/ 0 w 45"/>
              <a:gd name="T5" fmla="*/ 23 h 45"/>
              <a:gd name="T6" fmla="*/ 16 w 45"/>
              <a:gd name="T7" fmla="*/ 45 h 45"/>
              <a:gd name="T8" fmla="*/ 45 w 4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2"/>
                </a:moveTo>
                <a:lnTo>
                  <a:pt x="13" y="0"/>
                </a:lnTo>
                <a:lnTo>
                  <a:pt x="0" y="23"/>
                </a:lnTo>
                <a:lnTo>
                  <a:pt x="16" y="45"/>
                </a:lnTo>
                <a:lnTo>
                  <a:pt x="45" y="4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7" name="Freeform 1486"/>
          <p:cNvSpPr>
            <a:spLocks/>
          </p:cNvSpPr>
          <p:nvPr/>
        </p:nvSpPr>
        <p:spPr bwMode="auto">
          <a:xfrm>
            <a:off x="5722029" y="4463231"/>
            <a:ext cx="45391" cy="45391"/>
          </a:xfrm>
          <a:custGeom>
            <a:avLst/>
            <a:gdLst>
              <a:gd name="T0" fmla="*/ 45 w 45"/>
              <a:gd name="T1" fmla="*/ 43 h 45"/>
              <a:gd name="T2" fmla="*/ 13 w 45"/>
              <a:gd name="T3" fmla="*/ 0 h 45"/>
              <a:gd name="T4" fmla="*/ 0 w 45"/>
              <a:gd name="T5" fmla="*/ 23 h 45"/>
              <a:gd name="T6" fmla="*/ 18 w 45"/>
              <a:gd name="T7" fmla="*/ 45 h 45"/>
              <a:gd name="T8" fmla="*/ 45 w 45"/>
              <a:gd name="T9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45">
                <a:moveTo>
                  <a:pt x="45" y="43"/>
                </a:moveTo>
                <a:lnTo>
                  <a:pt x="13" y="0"/>
                </a:lnTo>
                <a:lnTo>
                  <a:pt x="0" y="23"/>
                </a:lnTo>
                <a:lnTo>
                  <a:pt x="18" y="45"/>
                </a:lnTo>
                <a:lnTo>
                  <a:pt x="45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8" name="Freeform 1485"/>
          <p:cNvSpPr>
            <a:spLocks/>
          </p:cNvSpPr>
          <p:nvPr/>
        </p:nvSpPr>
        <p:spPr bwMode="auto">
          <a:xfrm>
            <a:off x="5734637" y="4430448"/>
            <a:ext cx="173999" cy="123565"/>
          </a:xfrm>
          <a:custGeom>
            <a:avLst/>
            <a:gdLst>
              <a:gd name="T0" fmla="*/ 173 w 173"/>
              <a:gd name="T1" fmla="*/ 39 h 122"/>
              <a:gd name="T2" fmla="*/ 125 w 173"/>
              <a:gd name="T3" fmla="*/ 0 h 122"/>
              <a:gd name="T4" fmla="*/ 70 w 173"/>
              <a:gd name="T5" fmla="*/ 74 h 122"/>
              <a:gd name="T6" fmla="*/ 35 w 173"/>
              <a:gd name="T7" fmla="*/ 74 h 122"/>
              <a:gd name="T8" fmla="*/ 26 w 173"/>
              <a:gd name="T9" fmla="*/ 61 h 122"/>
              <a:gd name="T10" fmla="*/ 32 w 173"/>
              <a:gd name="T11" fmla="*/ 74 h 122"/>
              <a:gd name="T12" fmla="*/ 3 w 173"/>
              <a:gd name="T13" fmla="*/ 77 h 122"/>
              <a:gd name="T14" fmla="*/ 0 w 173"/>
              <a:gd name="T15" fmla="*/ 84 h 122"/>
              <a:gd name="T16" fmla="*/ 10 w 173"/>
              <a:gd name="T17" fmla="*/ 122 h 122"/>
              <a:gd name="T18" fmla="*/ 102 w 173"/>
              <a:gd name="T19" fmla="*/ 122 h 122"/>
              <a:gd name="T20" fmla="*/ 173 w 173"/>
              <a:gd name="T21" fmla="*/ 3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39"/>
                </a:moveTo>
                <a:lnTo>
                  <a:pt x="125" y="0"/>
                </a:lnTo>
                <a:lnTo>
                  <a:pt x="70" y="74"/>
                </a:lnTo>
                <a:lnTo>
                  <a:pt x="35" y="74"/>
                </a:lnTo>
                <a:lnTo>
                  <a:pt x="26" y="61"/>
                </a:lnTo>
                <a:lnTo>
                  <a:pt x="32" y="74"/>
                </a:lnTo>
                <a:lnTo>
                  <a:pt x="3" y="77"/>
                </a:lnTo>
                <a:lnTo>
                  <a:pt x="0" y="84"/>
                </a:lnTo>
                <a:lnTo>
                  <a:pt x="10" y="122"/>
                </a:lnTo>
                <a:lnTo>
                  <a:pt x="102" y="122"/>
                </a:lnTo>
                <a:lnTo>
                  <a:pt x="173" y="3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09" name="Freeform 1484"/>
          <p:cNvSpPr>
            <a:spLocks/>
          </p:cNvSpPr>
          <p:nvPr/>
        </p:nvSpPr>
        <p:spPr bwMode="auto">
          <a:xfrm>
            <a:off x="5734637" y="4430448"/>
            <a:ext cx="176520" cy="123565"/>
          </a:xfrm>
          <a:custGeom>
            <a:avLst/>
            <a:gdLst>
              <a:gd name="T0" fmla="*/ 173 w 173"/>
              <a:gd name="T1" fmla="*/ 40 h 122"/>
              <a:gd name="T2" fmla="*/ 124 w 173"/>
              <a:gd name="T3" fmla="*/ 0 h 122"/>
              <a:gd name="T4" fmla="*/ 69 w 173"/>
              <a:gd name="T5" fmla="*/ 75 h 122"/>
              <a:gd name="T6" fmla="*/ 35 w 173"/>
              <a:gd name="T7" fmla="*/ 75 h 122"/>
              <a:gd name="T8" fmla="*/ 27 w 173"/>
              <a:gd name="T9" fmla="*/ 60 h 122"/>
              <a:gd name="T10" fmla="*/ 32 w 173"/>
              <a:gd name="T11" fmla="*/ 75 h 122"/>
              <a:gd name="T12" fmla="*/ 5 w 173"/>
              <a:gd name="T13" fmla="*/ 77 h 122"/>
              <a:gd name="T14" fmla="*/ 0 w 173"/>
              <a:gd name="T15" fmla="*/ 85 h 122"/>
              <a:gd name="T16" fmla="*/ 10 w 173"/>
              <a:gd name="T17" fmla="*/ 122 h 122"/>
              <a:gd name="T18" fmla="*/ 101 w 173"/>
              <a:gd name="T19" fmla="*/ 122 h 122"/>
              <a:gd name="T20" fmla="*/ 173 w 173"/>
              <a:gd name="T21" fmla="*/ 4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3" h="122">
                <a:moveTo>
                  <a:pt x="173" y="40"/>
                </a:moveTo>
                <a:lnTo>
                  <a:pt x="124" y="0"/>
                </a:lnTo>
                <a:lnTo>
                  <a:pt x="69" y="75"/>
                </a:lnTo>
                <a:lnTo>
                  <a:pt x="35" y="75"/>
                </a:lnTo>
                <a:lnTo>
                  <a:pt x="27" y="60"/>
                </a:lnTo>
                <a:lnTo>
                  <a:pt x="32" y="75"/>
                </a:lnTo>
                <a:lnTo>
                  <a:pt x="5" y="77"/>
                </a:lnTo>
                <a:lnTo>
                  <a:pt x="0" y="85"/>
                </a:lnTo>
                <a:lnTo>
                  <a:pt x="10" y="122"/>
                </a:lnTo>
                <a:lnTo>
                  <a:pt x="101" y="122"/>
                </a:lnTo>
                <a:lnTo>
                  <a:pt x="17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0" name="Freeform 1483"/>
          <p:cNvSpPr>
            <a:spLocks/>
          </p:cNvSpPr>
          <p:nvPr/>
        </p:nvSpPr>
        <p:spPr bwMode="auto">
          <a:xfrm>
            <a:off x="5790114" y="4470796"/>
            <a:ext cx="252172" cy="426171"/>
          </a:xfrm>
          <a:custGeom>
            <a:avLst/>
            <a:gdLst>
              <a:gd name="T0" fmla="*/ 45 w 250"/>
              <a:gd name="T1" fmla="*/ 422 h 422"/>
              <a:gd name="T2" fmla="*/ 122 w 250"/>
              <a:gd name="T3" fmla="*/ 352 h 422"/>
              <a:gd name="T4" fmla="*/ 112 w 250"/>
              <a:gd name="T5" fmla="*/ 317 h 422"/>
              <a:gd name="T6" fmla="*/ 183 w 250"/>
              <a:gd name="T7" fmla="*/ 227 h 422"/>
              <a:gd name="T8" fmla="*/ 250 w 250"/>
              <a:gd name="T9" fmla="*/ 102 h 422"/>
              <a:gd name="T10" fmla="*/ 244 w 250"/>
              <a:gd name="T11" fmla="*/ 45 h 422"/>
              <a:gd name="T12" fmla="*/ 164 w 250"/>
              <a:gd name="T13" fmla="*/ 6 h 422"/>
              <a:gd name="T14" fmla="*/ 122 w 250"/>
              <a:gd name="T15" fmla="*/ 0 h 422"/>
              <a:gd name="T16" fmla="*/ 119 w 250"/>
              <a:gd name="T17" fmla="*/ 0 h 422"/>
              <a:gd name="T18" fmla="*/ 64 w 250"/>
              <a:gd name="T19" fmla="*/ 67 h 422"/>
              <a:gd name="T20" fmla="*/ 64 w 250"/>
              <a:gd name="T21" fmla="*/ 70 h 422"/>
              <a:gd name="T22" fmla="*/ 103 w 250"/>
              <a:gd name="T23" fmla="*/ 86 h 422"/>
              <a:gd name="T24" fmla="*/ 106 w 250"/>
              <a:gd name="T25" fmla="*/ 99 h 422"/>
              <a:gd name="T26" fmla="*/ 103 w 250"/>
              <a:gd name="T27" fmla="*/ 157 h 422"/>
              <a:gd name="T28" fmla="*/ 52 w 250"/>
              <a:gd name="T29" fmla="*/ 243 h 422"/>
              <a:gd name="T30" fmla="*/ 58 w 250"/>
              <a:gd name="T31" fmla="*/ 288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2" y="352"/>
                </a:lnTo>
                <a:lnTo>
                  <a:pt x="112" y="317"/>
                </a:lnTo>
                <a:lnTo>
                  <a:pt x="183" y="227"/>
                </a:lnTo>
                <a:lnTo>
                  <a:pt x="250" y="102"/>
                </a:lnTo>
                <a:lnTo>
                  <a:pt x="244" y="45"/>
                </a:lnTo>
                <a:lnTo>
                  <a:pt x="164" y="6"/>
                </a:lnTo>
                <a:lnTo>
                  <a:pt x="122" y="0"/>
                </a:lnTo>
                <a:lnTo>
                  <a:pt x="119" y="0"/>
                </a:lnTo>
                <a:lnTo>
                  <a:pt x="64" y="67"/>
                </a:lnTo>
                <a:lnTo>
                  <a:pt x="64" y="70"/>
                </a:lnTo>
                <a:lnTo>
                  <a:pt x="103" y="86"/>
                </a:lnTo>
                <a:lnTo>
                  <a:pt x="106" y="99"/>
                </a:lnTo>
                <a:lnTo>
                  <a:pt x="103" y="157"/>
                </a:lnTo>
                <a:lnTo>
                  <a:pt x="52" y="243"/>
                </a:lnTo>
                <a:lnTo>
                  <a:pt x="58" y="288"/>
                </a:lnTo>
                <a:lnTo>
                  <a:pt x="0" y="339"/>
                </a:lnTo>
                <a:lnTo>
                  <a:pt x="45" y="4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1" name="Freeform 1482"/>
          <p:cNvSpPr>
            <a:spLocks/>
          </p:cNvSpPr>
          <p:nvPr/>
        </p:nvSpPr>
        <p:spPr bwMode="auto">
          <a:xfrm>
            <a:off x="5790114" y="4470796"/>
            <a:ext cx="252172" cy="423649"/>
          </a:xfrm>
          <a:custGeom>
            <a:avLst/>
            <a:gdLst>
              <a:gd name="T0" fmla="*/ 45 w 250"/>
              <a:gd name="T1" fmla="*/ 422 h 422"/>
              <a:gd name="T2" fmla="*/ 123 w 250"/>
              <a:gd name="T3" fmla="*/ 352 h 422"/>
              <a:gd name="T4" fmla="*/ 113 w 250"/>
              <a:gd name="T5" fmla="*/ 317 h 422"/>
              <a:gd name="T6" fmla="*/ 183 w 250"/>
              <a:gd name="T7" fmla="*/ 226 h 422"/>
              <a:gd name="T8" fmla="*/ 250 w 250"/>
              <a:gd name="T9" fmla="*/ 100 h 422"/>
              <a:gd name="T10" fmla="*/ 245 w 250"/>
              <a:gd name="T11" fmla="*/ 45 h 422"/>
              <a:gd name="T12" fmla="*/ 165 w 250"/>
              <a:gd name="T13" fmla="*/ 5 h 422"/>
              <a:gd name="T14" fmla="*/ 123 w 250"/>
              <a:gd name="T15" fmla="*/ 0 h 422"/>
              <a:gd name="T16" fmla="*/ 120 w 250"/>
              <a:gd name="T17" fmla="*/ 0 h 422"/>
              <a:gd name="T18" fmla="*/ 65 w 250"/>
              <a:gd name="T19" fmla="*/ 65 h 422"/>
              <a:gd name="T20" fmla="*/ 65 w 250"/>
              <a:gd name="T21" fmla="*/ 70 h 422"/>
              <a:gd name="T22" fmla="*/ 103 w 250"/>
              <a:gd name="T23" fmla="*/ 85 h 422"/>
              <a:gd name="T24" fmla="*/ 105 w 250"/>
              <a:gd name="T25" fmla="*/ 98 h 422"/>
              <a:gd name="T26" fmla="*/ 103 w 250"/>
              <a:gd name="T27" fmla="*/ 156 h 422"/>
              <a:gd name="T28" fmla="*/ 53 w 250"/>
              <a:gd name="T29" fmla="*/ 244 h 422"/>
              <a:gd name="T30" fmla="*/ 58 w 250"/>
              <a:gd name="T31" fmla="*/ 289 h 422"/>
              <a:gd name="T32" fmla="*/ 0 w 250"/>
              <a:gd name="T33" fmla="*/ 339 h 422"/>
              <a:gd name="T34" fmla="*/ 45 w 250"/>
              <a:gd name="T35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0" h="422">
                <a:moveTo>
                  <a:pt x="45" y="422"/>
                </a:moveTo>
                <a:lnTo>
                  <a:pt x="123" y="352"/>
                </a:lnTo>
                <a:lnTo>
                  <a:pt x="113" y="317"/>
                </a:lnTo>
                <a:lnTo>
                  <a:pt x="183" y="226"/>
                </a:lnTo>
                <a:lnTo>
                  <a:pt x="250" y="100"/>
                </a:lnTo>
                <a:lnTo>
                  <a:pt x="245" y="45"/>
                </a:lnTo>
                <a:lnTo>
                  <a:pt x="165" y="5"/>
                </a:lnTo>
                <a:lnTo>
                  <a:pt x="123" y="0"/>
                </a:lnTo>
                <a:lnTo>
                  <a:pt x="120" y="0"/>
                </a:lnTo>
                <a:lnTo>
                  <a:pt x="65" y="65"/>
                </a:lnTo>
                <a:lnTo>
                  <a:pt x="65" y="70"/>
                </a:lnTo>
                <a:lnTo>
                  <a:pt x="103" y="85"/>
                </a:lnTo>
                <a:lnTo>
                  <a:pt x="105" y="98"/>
                </a:lnTo>
                <a:lnTo>
                  <a:pt x="103" y="156"/>
                </a:lnTo>
                <a:lnTo>
                  <a:pt x="53" y="244"/>
                </a:lnTo>
                <a:lnTo>
                  <a:pt x="58" y="289"/>
                </a:lnTo>
                <a:lnTo>
                  <a:pt x="0" y="339"/>
                </a:lnTo>
                <a:lnTo>
                  <a:pt x="45" y="42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2" name="Freeform 1481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1 w 368"/>
              <a:gd name="T5" fmla="*/ 218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58 h 259"/>
              <a:gd name="T14" fmla="*/ 345 w 368"/>
              <a:gd name="T15" fmla="*/ 80 h 259"/>
              <a:gd name="T16" fmla="*/ 300 w 368"/>
              <a:gd name="T17" fmla="*/ 0 h 259"/>
              <a:gd name="T18" fmla="*/ 297 w 368"/>
              <a:gd name="T19" fmla="*/ 0 h 259"/>
              <a:gd name="T20" fmla="*/ 172 w 368"/>
              <a:gd name="T21" fmla="*/ 42 h 259"/>
              <a:gd name="T22" fmla="*/ 157 w 368"/>
              <a:gd name="T23" fmla="*/ 103 h 259"/>
              <a:gd name="T24" fmla="*/ 35 w 368"/>
              <a:gd name="T25" fmla="*/ 93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1" y="218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58"/>
                </a:lnTo>
                <a:lnTo>
                  <a:pt x="345" y="80"/>
                </a:lnTo>
                <a:lnTo>
                  <a:pt x="300" y="0"/>
                </a:lnTo>
                <a:lnTo>
                  <a:pt x="297" y="0"/>
                </a:lnTo>
                <a:lnTo>
                  <a:pt x="172" y="42"/>
                </a:lnTo>
                <a:lnTo>
                  <a:pt x="157" y="103"/>
                </a:lnTo>
                <a:lnTo>
                  <a:pt x="35" y="93"/>
                </a:lnTo>
                <a:lnTo>
                  <a:pt x="0" y="1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3" name="Freeform 1480"/>
          <p:cNvSpPr>
            <a:spLocks/>
          </p:cNvSpPr>
          <p:nvPr/>
        </p:nvSpPr>
        <p:spPr bwMode="auto">
          <a:xfrm>
            <a:off x="5487508" y="4813749"/>
            <a:ext cx="370693" cy="262259"/>
          </a:xfrm>
          <a:custGeom>
            <a:avLst/>
            <a:gdLst>
              <a:gd name="T0" fmla="*/ 0 w 368"/>
              <a:gd name="T1" fmla="*/ 122 h 259"/>
              <a:gd name="T2" fmla="*/ 0 w 368"/>
              <a:gd name="T3" fmla="*/ 125 h 259"/>
              <a:gd name="T4" fmla="*/ 40 w 368"/>
              <a:gd name="T5" fmla="*/ 219 h 259"/>
              <a:gd name="T6" fmla="*/ 125 w 368"/>
              <a:gd name="T7" fmla="*/ 259 h 259"/>
              <a:gd name="T8" fmla="*/ 163 w 368"/>
              <a:gd name="T9" fmla="*/ 224 h 259"/>
              <a:gd name="T10" fmla="*/ 240 w 368"/>
              <a:gd name="T11" fmla="*/ 179 h 259"/>
              <a:gd name="T12" fmla="*/ 368 w 368"/>
              <a:gd name="T13" fmla="*/ 60 h 259"/>
              <a:gd name="T14" fmla="*/ 345 w 368"/>
              <a:gd name="T15" fmla="*/ 80 h 259"/>
              <a:gd name="T16" fmla="*/ 300 w 368"/>
              <a:gd name="T17" fmla="*/ 0 h 259"/>
              <a:gd name="T18" fmla="*/ 298 w 368"/>
              <a:gd name="T19" fmla="*/ 0 h 259"/>
              <a:gd name="T20" fmla="*/ 173 w 368"/>
              <a:gd name="T21" fmla="*/ 42 h 259"/>
              <a:gd name="T22" fmla="*/ 158 w 368"/>
              <a:gd name="T23" fmla="*/ 105 h 259"/>
              <a:gd name="T24" fmla="*/ 35 w 368"/>
              <a:gd name="T25" fmla="*/ 95 h 259"/>
              <a:gd name="T26" fmla="*/ 0 w 368"/>
              <a:gd name="T27" fmla="*/ 1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8" h="259">
                <a:moveTo>
                  <a:pt x="0" y="122"/>
                </a:moveTo>
                <a:lnTo>
                  <a:pt x="0" y="125"/>
                </a:lnTo>
                <a:lnTo>
                  <a:pt x="40" y="219"/>
                </a:lnTo>
                <a:lnTo>
                  <a:pt x="125" y="259"/>
                </a:lnTo>
                <a:lnTo>
                  <a:pt x="163" y="224"/>
                </a:lnTo>
                <a:lnTo>
                  <a:pt x="240" y="179"/>
                </a:lnTo>
                <a:lnTo>
                  <a:pt x="368" y="60"/>
                </a:lnTo>
                <a:lnTo>
                  <a:pt x="345" y="80"/>
                </a:lnTo>
                <a:lnTo>
                  <a:pt x="300" y="0"/>
                </a:lnTo>
                <a:lnTo>
                  <a:pt x="298" y="0"/>
                </a:lnTo>
                <a:lnTo>
                  <a:pt x="173" y="42"/>
                </a:lnTo>
                <a:lnTo>
                  <a:pt x="158" y="105"/>
                </a:lnTo>
                <a:lnTo>
                  <a:pt x="35" y="95"/>
                </a:lnTo>
                <a:lnTo>
                  <a:pt x="0" y="12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4" name="Freeform 1479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7 h 490"/>
              <a:gd name="T2" fmla="*/ 7 w 640"/>
              <a:gd name="T3" fmla="*/ 180 h 490"/>
              <a:gd name="T4" fmla="*/ 58 w 640"/>
              <a:gd name="T5" fmla="*/ 234 h 490"/>
              <a:gd name="T6" fmla="*/ 64 w 640"/>
              <a:gd name="T7" fmla="*/ 269 h 490"/>
              <a:gd name="T8" fmla="*/ 128 w 640"/>
              <a:gd name="T9" fmla="*/ 311 h 490"/>
              <a:gd name="T10" fmla="*/ 234 w 640"/>
              <a:gd name="T11" fmla="*/ 490 h 490"/>
              <a:gd name="T12" fmla="*/ 234 w 640"/>
              <a:gd name="T13" fmla="*/ 487 h 490"/>
              <a:gd name="T14" fmla="*/ 269 w 640"/>
              <a:gd name="T15" fmla="*/ 458 h 490"/>
              <a:gd name="T16" fmla="*/ 391 w 640"/>
              <a:gd name="T17" fmla="*/ 468 h 490"/>
              <a:gd name="T18" fmla="*/ 406 w 640"/>
              <a:gd name="T19" fmla="*/ 407 h 490"/>
              <a:gd name="T20" fmla="*/ 531 w 640"/>
              <a:gd name="T21" fmla="*/ 365 h 490"/>
              <a:gd name="T22" fmla="*/ 534 w 640"/>
              <a:gd name="T23" fmla="*/ 365 h 490"/>
              <a:gd name="T24" fmla="*/ 534 w 640"/>
              <a:gd name="T25" fmla="*/ 362 h 490"/>
              <a:gd name="T26" fmla="*/ 592 w 640"/>
              <a:gd name="T27" fmla="*/ 311 h 490"/>
              <a:gd name="T28" fmla="*/ 586 w 640"/>
              <a:gd name="T29" fmla="*/ 266 h 490"/>
              <a:gd name="T30" fmla="*/ 637 w 640"/>
              <a:gd name="T31" fmla="*/ 180 h 490"/>
              <a:gd name="T32" fmla="*/ 640 w 640"/>
              <a:gd name="T33" fmla="*/ 122 h 490"/>
              <a:gd name="T34" fmla="*/ 637 w 640"/>
              <a:gd name="T35" fmla="*/ 109 h 490"/>
              <a:gd name="T36" fmla="*/ 598 w 640"/>
              <a:gd name="T37" fmla="*/ 93 h 490"/>
              <a:gd name="T38" fmla="*/ 598 w 640"/>
              <a:gd name="T39" fmla="*/ 90 h 490"/>
              <a:gd name="T40" fmla="*/ 582 w 640"/>
              <a:gd name="T41" fmla="*/ 106 h 490"/>
              <a:gd name="T42" fmla="*/ 490 w 640"/>
              <a:gd name="T43" fmla="*/ 106 h 490"/>
              <a:gd name="T44" fmla="*/ 480 w 640"/>
              <a:gd name="T45" fmla="*/ 68 h 490"/>
              <a:gd name="T46" fmla="*/ 483 w 640"/>
              <a:gd name="T47" fmla="*/ 61 h 490"/>
              <a:gd name="T48" fmla="*/ 467 w 640"/>
              <a:gd name="T49" fmla="*/ 39 h 490"/>
              <a:gd name="T50" fmla="*/ 458 w 640"/>
              <a:gd name="T51" fmla="*/ 61 h 490"/>
              <a:gd name="T52" fmla="*/ 387 w 640"/>
              <a:gd name="T53" fmla="*/ 20 h 490"/>
              <a:gd name="T54" fmla="*/ 333 w 640"/>
              <a:gd name="T55" fmla="*/ 36 h 490"/>
              <a:gd name="T56" fmla="*/ 301 w 640"/>
              <a:gd name="T57" fmla="*/ 7 h 490"/>
              <a:gd name="T58" fmla="*/ 301 w 640"/>
              <a:gd name="T59" fmla="*/ 0 h 490"/>
              <a:gd name="T60" fmla="*/ 221 w 640"/>
              <a:gd name="T61" fmla="*/ 29 h 490"/>
              <a:gd name="T62" fmla="*/ 128 w 640"/>
              <a:gd name="T63" fmla="*/ 29 h 490"/>
              <a:gd name="T64" fmla="*/ 80 w 640"/>
              <a:gd name="T65" fmla="*/ 71 h 490"/>
              <a:gd name="T66" fmla="*/ 83 w 640"/>
              <a:gd name="T67" fmla="*/ 138 h 490"/>
              <a:gd name="T68" fmla="*/ 45 w 640"/>
              <a:gd name="T69" fmla="*/ 141 h 490"/>
              <a:gd name="T70" fmla="*/ 7 w 640"/>
              <a:gd name="T71" fmla="*/ 164 h 490"/>
              <a:gd name="T72" fmla="*/ 0 w 640"/>
              <a:gd name="T73" fmla="*/ 164 h 490"/>
              <a:gd name="T74" fmla="*/ 0 w 640"/>
              <a:gd name="T75" fmla="*/ 157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7"/>
                </a:moveTo>
                <a:lnTo>
                  <a:pt x="7" y="180"/>
                </a:lnTo>
                <a:lnTo>
                  <a:pt x="58" y="234"/>
                </a:lnTo>
                <a:lnTo>
                  <a:pt x="64" y="269"/>
                </a:lnTo>
                <a:lnTo>
                  <a:pt x="128" y="311"/>
                </a:lnTo>
                <a:lnTo>
                  <a:pt x="234" y="490"/>
                </a:lnTo>
                <a:lnTo>
                  <a:pt x="234" y="487"/>
                </a:lnTo>
                <a:lnTo>
                  <a:pt x="269" y="458"/>
                </a:lnTo>
                <a:lnTo>
                  <a:pt x="391" y="468"/>
                </a:lnTo>
                <a:lnTo>
                  <a:pt x="406" y="407"/>
                </a:lnTo>
                <a:lnTo>
                  <a:pt x="531" y="365"/>
                </a:lnTo>
                <a:lnTo>
                  <a:pt x="534" y="365"/>
                </a:lnTo>
                <a:lnTo>
                  <a:pt x="534" y="362"/>
                </a:lnTo>
                <a:lnTo>
                  <a:pt x="592" y="311"/>
                </a:lnTo>
                <a:lnTo>
                  <a:pt x="586" y="266"/>
                </a:lnTo>
                <a:lnTo>
                  <a:pt x="637" y="180"/>
                </a:lnTo>
                <a:lnTo>
                  <a:pt x="640" y="122"/>
                </a:lnTo>
                <a:lnTo>
                  <a:pt x="637" y="109"/>
                </a:lnTo>
                <a:lnTo>
                  <a:pt x="598" y="93"/>
                </a:lnTo>
                <a:lnTo>
                  <a:pt x="598" y="90"/>
                </a:lnTo>
                <a:lnTo>
                  <a:pt x="582" y="106"/>
                </a:lnTo>
                <a:lnTo>
                  <a:pt x="490" y="106"/>
                </a:lnTo>
                <a:lnTo>
                  <a:pt x="480" y="68"/>
                </a:lnTo>
                <a:lnTo>
                  <a:pt x="483" y="61"/>
                </a:lnTo>
                <a:lnTo>
                  <a:pt x="467" y="39"/>
                </a:lnTo>
                <a:lnTo>
                  <a:pt x="458" y="61"/>
                </a:lnTo>
                <a:lnTo>
                  <a:pt x="387" y="20"/>
                </a:lnTo>
                <a:lnTo>
                  <a:pt x="333" y="36"/>
                </a:lnTo>
                <a:lnTo>
                  <a:pt x="301" y="7"/>
                </a:lnTo>
                <a:lnTo>
                  <a:pt x="301" y="0"/>
                </a:lnTo>
                <a:lnTo>
                  <a:pt x="221" y="29"/>
                </a:lnTo>
                <a:lnTo>
                  <a:pt x="128" y="29"/>
                </a:lnTo>
                <a:lnTo>
                  <a:pt x="80" y="71"/>
                </a:lnTo>
                <a:lnTo>
                  <a:pt x="83" y="138"/>
                </a:lnTo>
                <a:lnTo>
                  <a:pt x="45" y="141"/>
                </a:lnTo>
                <a:lnTo>
                  <a:pt x="7" y="164"/>
                </a:lnTo>
                <a:lnTo>
                  <a:pt x="0" y="164"/>
                </a:lnTo>
                <a:lnTo>
                  <a:pt x="0" y="15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5" name="Freeform 1478"/>
          <p:cNvSpPr>
            <a:spLocks/>
          </p:cNvSpPr>
          <p:nvPr/>
        </p:nvSpPr>
        <p:spPr bwMode="auto">
          <a:xfrm>
            <a:off x="5250467" y="4445578"/>
            <a:ext cx="645560" cy="494257"/>
          </a:xfrm>
          <a:custGeom>
            <a:avLst/>
            <a:gdLst>
              <a:gd name="T0" fmla="*/ 0 w 640"/>
              <a:gd name="T1" fmla="*/ 158 h 490"/>
              <a:gd name="T2" fmla="*/ 8 w 640"/>
              <a:gd name="T3" fmla="*/ 180 h 490"/>
              <a:gd name="T4" fmla="*/ 60 w 640"/>
              <a:gd name="T5" fmla="*/ 235 h 490"/>
              <a:gd name="T6" fmla="*/ 65 w 640"/>
              <a:gd name="T7" fmla="*/ 270 h 490"/>
              <a:gd name="T8" fmla="*/ 130 w 640"/>
              <a:gd name="T9" fmla="*/ 313 h 490"/>
              <a:gd name="T10" fmla="*/ 235 w 640"/>
              <a:gd name="T11" fmla="*/ 490 h 490"/>
              <a:gd name="T12" fmla="*/ 235 w 640"/>
              <a:gd name="T13" fmla="*/ 488 h 490"/>
              <a:gd name="T14" fmla="*/ 270 w 640"/>
              <a:gd name="T15" fmla="*/ 460 h 490"/>
              <a:gd name="T16" fmla="*/ 393 w 640"/>
              <a:gd name="T17" fmla="*/ 470 h 490"/>
              <a:gd name="T18" fmla="*/ 408 w 640"/>
              <a:gd name="T19" fmla="*/ 408 h 490"/>
              <a:gd name="T20" fmla="*/ 533 w 640"/>
              <a:gd name="T21" fmla="*/ 365 h 490"/>
              <a:gd name="T22" fmla="*/ 535 w 640"/>
              <a:gd name="T23" fmla="*/ 365 h 490"/>
              <a:gd name="T24" fmla="*/ 535 w 640"/>
              <a:gd name="T25" fmla="*/ 363 h 490"/>
              <a:gd name="T26" fmla="*/ 593 w 640"/>
              <a:gd name="T27" fmla="*/ 313 h 490"/>
              <a:gd name="T28" fmla="*/ 588 w 640"/>
              <a:gd name="T29" fmla="*/ 268 h 490"/>
              <a:gd name="T30" fmla="*/ 638 w 640"/>
              <a:gd name="T31" fmla="*/ 180 h 490"/>
              <a:gd name="T32" fmla="*/ 640 w 640"/>
              <a:gd name="T33" fmla="*/ 123 h 490"/>
              <a:gd name="T34" fmla="*/ 638 w 640"/>
              <a:gd name="T35" fmla="*/ 110 h 490"/>
              <a:gd name="T36" fmla="*/ 600 w 640"/>
              <a:gd name="T37" fmla="*/ 95 h 490"/>
              <a:gd name="T38" fmla="*/ 600 w 640"/>
              <a:gd name="T39" fmla="*/ 90 h 490"/>
              <a:gd name="T40" fmla="*/ 583 w 640"/>
              <a:gd name="T41" fmla="*/ 108 h 490"/>
              <a:gd name="T42" fmla="*/ 490 w 640"/>
              <a:gd name="T43" fmla="*/ 108 h 490"/>
              <a:gd name="T44" fmla="*/ 480 w 640"/>
              <a:gd name="T45" fmla="*/ 70 h 490"/>
              <a:gd name="T46" fmla="*/ 485 w 640"/>
              <a:gd name="T47" fmla="*/ 63 h 490"/>
              <a:gd name="T48" fmla="*/ 468 w 640"/>
              <a:gd name="T49" fmla="*/ 40 h 490"/>
              <a:gd name="T50" fmla="*/ 460 w 640"/>
              <a:gd name="T51" fmla="*/ 63 h 490"/>
              <a:gd name="T52" fmla="*/ 388 w 640"/>
              <a:gd name="T53" fmla="*/ 20 h 490"/>
              <a:gd name="T54" fmla="*/ 335 w 640"/>
              <a:gd name="T55" fmla="*/ 38 h 490"/>
              <a:gd name="T56" fmla="*/ 303 w 640"/>
              <a:gd name="T57" fmla="*/ 8 h 490"/>
              <a:gd name="T58" fmla="*/ 303 w 640"/>
              <a:gd name="T59" fmla="*/ 0 h 490"/>
              <a:gd name="T60" fmla="*/ 223 w 640"/>
              <a:gd name="T61" fmla="*/ 30 h 490"/>
              <a:gd name="T62" fmla="*/ 130 w 640"/>
              <a:gd name="T63" fmla="*/ 30 h 490"/>
              <a:gd name="T64" fmla="*/ 80 w 640"/>
              <a:gd name="T65" fmla="*/ 73 h 490"/>
              <a:gd name="T66" fmla="*/ 85 w 640"/>
              <a:gd name="T67" fmla="*/ 140 h 490"/>
              <a:gd name="T68" fmla="*/ 45 w 640"/>
              <a:gd name="T69" fmla="*/ 143 h 490"/>
              <a:gd name="T70" fmla="*/ 8 w 640"/>
              <a:gd name="T71" fmla="*/ 165 h 490"/>
              <a:gd name="T72" fmla="*/ 0 w 640"/>
              <a:gd name="T73" fmla="*/ 165 h 490"/>
              <a:gd name="T74" fmla="*/ 0 w 640"/>
              <a:gd name="T75" fmla="*/ 158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490">
                <a:moveTo>
                  <a:pt x="0" y="158"/>
                </a:moveTo>
                <a:lnTo>
                  <a:pt x="8" y="180"/>
                </a:lnTo>
                <a:lnTo>
                  <a:pt x="60" y="235"/>
                </a:lnTo>
                <a:lnTo>
                  <a:pt x="65" y="270"/>
                </a:lnTo>
                <a:lnTo>
                  <a:pt x="130" y="313"/>
                </a:lnTo>
                <a:lnTo>
                  <a:pt x="235" y="490"/>
                </a:lnTo>
                <a:lnTo>
                  <a:pt x="235" y="488"/>
                </a:lnTo>
                <a:lnTo>
                  <a:pt x="270" y="460"/>
                </a:lnTo>
                <a:lnTo>
                  <a:pt x="393" y="470"/>
                </a:lnTo>
                <a:lnTo>
                  <a:pt x="408" y="408"/>
                </a:lnTo>
                <a:lnTo>
                  <a:pt x="533" y="365"/>
                </a:lnTo>
                <a:lnTo>
                  <a:pt x="535" y="365"/>
                </a:lnTo>
                <a:lnTo>
                  <a:pt x="535" y="363"/>
                </a:lnTo>
                <a:lnTo>
                  <a:pt x="593" y="313"/>
                </a:lnTo>
                <a:lnTo>
                  <a:pt x="588" y="268"/>
                </a:lnTo>
                <a:lnTo>
                  <a:pt x="638" y="180"/>
                </a:lnTo>
                <a:lnTo>
                  <a:pt x="640" y="123"/>
                </a:lnTo>
                <a:lnTo>
                  <a:pt x="638" y="110"/>
                </a:lnTo>
                <a:lnTo>
                  <a:pt x="600" y="95"/>
                </a:lnTo>
                <a:lnTo>
                  <a:pt x="600" y="90"/>
                </a:lnTo>
                <a:lnTo>
                  <a:pt x="583" y="108"/>
                </a:lnTo>
                <a:lnTo>
                  <a:pt x="490" y="108"/>
                </a:lnTo>
                <a:lnTo>
                  <a:pt x="480" y="70"/>
                </a:lnTo>
                <a:lnTo>
                  <a:pt x="485" y="63"/>
                </a:lnTo>
                <a:lnTo>
                  <a:pt x="468" y="40"/>
                </a:lnTo>
                <a:lnTo>
                  <a:pt x="460" y="63"/>
                </a:lnTo>
                <a:lnTo>
                  <a:pt x="388" y="20"/>
                </a:lnTo>
                <a:lnTo>
                  <a:pt x="335" y="38"/>
                </a:lnTo>
                <a:lnTo>
                  <a:pt x="303" y="8"/>
                </a:lnTo>
                <a:lnTo>
                  <a:pt x="303" y="0"/>
                </a:lnTo>
                <a:lnTo>
                  <a:pt x="223" y="30"/>
                </a:lnTo>
                <a:lnTo>
                  <a:pt x="130" y="30"/>
                </a:lnTo>
                <a:lnTo>
                  <a:pt x="80" y="73"/>
                </a:lnTo>
                <a:lnTo>
                  <a:pt x="85" y="140"/>
                </a:lnTo>
                <a:lnTo>
                  <a:pt x="45" y="143"/>
                </a:lnTo>
                <a:lnTo>
                  <a:pt x="8" y="165"/>
                </a:lnTo>
                <a:lnTo>
                  <a:pt x="0" y="165"/>
                </a:lnTo>
                <a:lnTo>
                  <a:pt x="0" y="1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6" name="Freeform 1477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6 h 512"/>
              <a:gd name="T4" fmla="*/ 275 w 275"/>
              <a:gd name="T5" fmla="*/ 409 h 512"/>
              <a:gd name="T6" fmla="*/ 268 w 275"/>
              <a:gd name="T7" fmla="*/ 345 h 512"/>
              <a:gd name="T8" fmla="*/ 227 w 275"/>
              <a:gd name="T9" fmla="*/ 345 h 512"/>
              <a:gd name="T10" fmla="*/ 208 w 275"/>
              <a:gd name="T11" fmla="*/ 278 h 512"/>
              <a:gd name="T12" fmla="*/ 233 w 275"/>
              <a:gd name="T13" fmla="*/ 240 h 512"/>
              <a:gd name="T14" fmla="*/ 182 w 275"/>
              <a:gd name="T15" fmla="*/ 131 h 512"/>
              <a:gd name="T16" fmla="*/ 153 w 275"/>
              <a:gd name="T17" fmla="*/ 128 h 512"/>
              <a:gd name="T18" fmla="*/ 109 w 275"/>
              <a:gd name="T19" fmla="*/ 35 h 512"/>
              <a:gd name="T20" fmla="*/ 121 w 275"/>
              <a:gd name="T21" fmla="*/ 0 h 512"/>
              <a:gd name="T22" fmla="*/ 77 w 275"/>
              <a:gd name="T23" fmla="*/ 6 h 512"/>
              <a:gd name="T24" fmla="*/ 45 w 275"/>
              <a:gd name="T25" fmla="*/ 83 h 512"/>
              <a:gd name="T26" fmla="*/ 105 w 275"/>
              <a:gd name="T27" fmla="*/ 243 h 512"/>
              <a:gd name="T28" fmla="*/ 0 w 275"/>
              <a:gd name="T29" fmla="*/ 413 h 512"/>
              <a:gd name="T30" fmla="*/ 73 w 275"/>
              <a:gd name="T31" fmla="*/ 416 h 512"/>
              <a:gd name="T32" fmla="*/ 67 w 275"/>
              <a:gd name="T33" fmla="*/ 464 h 512"/>
              <a:gd name="T34" fmla="*/ 93 w 275"/>
              <a:gd name="T35" fmla="*/ 509 h 512"/>
              <a:gd name="T36" fmla="*/ 96 w 275"/>
              <a:gd name="T37" fmla="*/ 509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6"/>
                </a:lnTo>
                <a:lnTo>
                  <a:pt x="275" y="409"/>
                </a:lnTo>
                <a:lnTo>
                  <a:pt x="268" y="345"/>
                </a:lnTo>
                <a:lnTo>
                  <a:pt x="227" y="345"/>
                </a:lnTo>
                <a:lnTo>
                  <a:pt x="208" y="278"/>
                </a:lnTo>
                <a:lnTo>
                  <a:pt x="233" y="240"/>
                </a:lnTo>
                <a:lnTo>
                  <a:pt x="182" y="131"/>
                </a:lnTo>
                <a:lnTo>
                  <a:pt x="153" y="128"/>
                </a:lnTo>
                <a:lnTo>
                  <a:pt x="109" y="35"/>
                </a:lnTo>
                <a:lnTo>
                  <a:pt x="121" y="0"/>
                </a:lnTo>
                <a:lnTo>
                  <a:pt x="77" y="6"/>
                </a:lnTo>
                <a:lnTo>
                  <a:pt x="45" y="83"/>
                </a:lnTo>
                <a:lnTo>
                  <a:pt x="105" y="243"/>
                </a:lnTo>
                <a:lnTo>
                  <a:pt x="0" y="413"/>
                </a:lnTo>
                <a:lnTo>
                  <a:pt x="73" y="416"/>
                </a:lnTo>
                <a:lnTo>
                  <a:pt x="67" y="464"/>
                </a:lnTo>
                <a:lnTo>
                  <a:pt x="93" y="509"/>
                </a:lnTo>
                <a:lnTo>
                  <a:pt x="96" y="509"/>
                </a:lnTo>
                <a:lnTo>
                  <a:pt x="93" y="51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7" name="Freeform 1476"/>
          <p:cNvSpPr>
            <a:spLocks/>
          </p:cNvSpPr>
          <p:nvPr/>
        </p:nvSpPr>
        <p:spPr bwMode="auto">
          <a:xfrm>
            <a:off x="5991852" y="3774801"/>
            <a:ext cx="277389" cy="516953"/>
          </a:xfrm>
          <a:custGeom>
            <a:avLst/>
            <a:gdLst>
              <a:gd name="T0" fmla="*/ 93 w 275"/>
              <a:gd name="T1" fmla="*/ 512 h 512"/>
              <a:gd name="T2" fmla="*/ 195 w 275"/>
              <a:gd name="T3" fmla="*/ 417 h 512"/>
              <a:gd name="T4" fmla="*/ 275 w 275"/>
              <a:gd name="T5" fmla="*/ 410 h 512"/>
              <a:gd name="T6" fmla="*/ 268 w 275"/>
              <a:gd name="T7" fmla="*/ 345 h 512"/>
              <a:gd name="T8" fmla="*/ 225 w 275"/>
              <a:gd name="T9" fmla="*/ 345 h 512"/>
              <a:gd name="T10" fmla="*/ 208 w 275"/>
              <a:gd name="T11" fmla="*/ 280 h 512"/>
              <a:gd name="T12" fmla="*/ 233 w 275"/>
              <a:gd name="T13" fmla="*/ 240 h 512"/>
              <a:gd name="T14" fmla="*/ 180 w 275"/>
              <a:gd name="T15" fmla="*/ 132 h 512"/>
              <a:gd name="T16" fmla="*/ 153 w 275"/>
              <a:gd name="T17" fmla="*/ 130 h 512"/>
              <a:gd name="T18" fmla="*/ 108 w 275"/>
              <a:gd name="T19" fmla="*/ 35 h 512"/>
              <a:gd name="T20" fmla="*/ 120 w 275"/>
              <a:gd name="T21" fmla="*/ 0 h 512"/>
              <a:gd name="T22" fmla="*/ 75 w 275"/>
              <a:gd name="T23" fmla="*/ 7 h 512"/>
              <a:gd name="T24" fmla="*/ 45 w 275"/>
              <a:gd name="T25" fmla="*/ 85 h 512"/>
              <a:gd name="T26" fmla="*/ 105 w 275"/>
              <a:gd name="T27" fmla="*/ 245 h 512"/>
              <a:gd name="T28" fmla="*/ 0 w 275"/>
              <a:gd name="T29" fmla="*/ 415 h 512"/>
              <a:gd name="T30" fmla="*/ 73 w 275"/>
              <a:gd name="T31" fmla="*/ 417 h 512"/>
              <a:gd name="T32" fmla="*/ 65 w 275"/>
              <a:gd name="T33" fmla="*/ 465 h 512"/>
              <a:gd name="T34" fmla="*/ 93 w 275"/>
              <a:gd name="T35" fmla="*/ 510 h 512"/>
              <a:gd name="T36" fmla="*/ 95 w 275"/>
              <a:gd name="T37" fmla="*/ 510 h 512"/>
              <a:gd name="T38" fmla="*/ 93 w 275"/>
              <a:gd name="T39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5" h="512">
                <a:moveTo>
                  <a:pt x="93" y="512"/>
                </a:moveTo>
                <a:lnTo>
                  <a:pt x="195" y="417"/>
                </a:lnTo>
                <a:lnTo>
                  <a:pt x="275" y="410"/>
                </a:lnTo>
                <a:lnTo>
                  <a:pt x="268" y="345"/>
                </a:lnTo>
                <a:lnTo>
                  <a:pt x="225" y="345"/>
                </a:lnTo>
                <a:lnTo>
                  <a:pt x="208" y="280"/>
                </a:lnTo>
                <a:lnTo>
                  <a:pt x="233" y="240"/>
                </a:lnTo>
                <a:lnTo>
                  <a:pt x="180" y="132"/>
                </a:lnTo>
                <a:lnTo>
                  <a:pt x="153" y="130"/>
                </a:lnTo>
                <a:lnTo>
                  <a:pt x="108" y="35"/>
                </a:lnTo>
                <a:lnTo>
                  <a:pt x="120" y="0"/>
                </a:lnTo>
                <a:lnTo>
                  <a:pt x="75" y="7"/>
                </a:lnTo>
                <a:lnTo>
                  <a:pt x="45" y="85"/>
                </a:lnTo>
                <a:lnTo>
                  <a:pt x="105" y="245"/>
                </a:lnTo>
                <a:lnTo>
                  <a:pt x="0" y="415"/>
                </a:lnTo>
                <a:lnTo>
                  <a:pt x="73" y="417"/>
                </a:lnTo>
                <a:lnTo>
                  <a:pt x="65" y="465"/>
                </a:lnTo>
                <a:lnTo>
                  <a:pt x="93" y="510"/>
                </a:lnTo>
                <a:lnTo>
                  <a:pt x="95" y="510"/>
                </a:lnTo>
                <a:lnTo>
                  <a:pt x="93" y="51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8" name="Freeform 1475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6 w 764"/>
              <a:gd name="T1" fmla="*/ 739 h 874"/>
              <a:gd name="T2" fmla="*/ 201 w 764"/>
              <a:gd name="T3" fmla="*/ 723 h 874"/>
              <a:gd name="T4" fmla="*/ 223 w 764"/>
              <a:gd name="T5" fmla="*/ 771 h 874"/>
              <a:gd name="T6" fmla="*/ 271 w 764"/>
              <a:gd name="T7" fmla="*/ 759 h 874"/>
              <a:gd name="T8" fmla="*/ 287 w 764"/>
              <a:gd name="T9" fmla="*/ 711 h 874"/>
              <a:gd name="T10" fmla="*/ 339 w 764"/>
              <a:gd name="T11" fmla="*/ 746 h 874"/>
              <a:gd name="T12" fmla="*/ 451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8 w 764"/>
              <a:gd name="T19" fmla="*/ 717 h 874"/>
              <a:gd name="T20" fmla="*/ 626 w 764"/>
              <a:gd name="T21" fmla="*/ 637 h 874"/>
              <a:gd name="T22" fmla="*/ 611 w 764"/>
              <a:gd name="T23" fmla="*/ 509 h 874"/>
              <a:gd name="T24" fmla="*/ 572 w 764"/>
              <a:gd name="T25" fmla="*/ 275 h 874"/>
              <a:gd name="T26" fmla="*/ 575 w 764"/>
              <a:gd name="T27" fmla="*/ 272 h 874"/>
              <a:gd name="T28" fmla="*/ 572 w 764"/>
              <a:gd name="T29" fmla="*/ 269 h 874"/>
              <a:gd name="T30" fmla="*/ 438 w 764"/>
              <a:gd name="T31" fmla="*/ 240 h 874"/>
              <a:gd name="T32" fmla="*/ 438 w 764"/>
              <a:gd name="T33" fmla="*/ 208 h 874"/>
              <a:gd name="T34" fmla="*/ 499 w 764"/>
              <a:gd name="T35" fmla="*/ 183 h 874"/>
              <a:gd name="T36" fmla="*/ 499 w 764"/>
              <a:gd name="T37" fmla="*/ 151 h 874"/>
              <a:gd name="T38" fmla="*/ 524 w 764"/>
              <a:gd name="T39" fmla="*/ 128 h 874"/>
              <a:gd name="T40" fmla="*/ 540 w 764"/>
              <a:gd name="T41" fmla="*/ 167 h 874"/>
              <a:gd name="T42" fmla="*/ 588 w 764"/>
              <a:gd name="T43" fmla="*/ 167 h 874"/>
              <a:gd name="T44" fmla="*/ 598 w 764"/>
              <a:gd name="T45" fmla="*/ 170 h 874"/>
              <a:gd name="T46" fmla="*/ 591 w 764"/>
              <a:gd name="T47" fmla="*/ 157 h 874"/>
              <a:gd name="T48" fmla="*/ 607 w 764"/>
              <a:gd name="T49" fmla="*/ 163 h 874"/>
              <a:gd name="T50" fmla="*/ 607 w 764"/>
              <a:gd name="T51" fmla="*/ 157 h 874"/>
              <a:gd name="T52" fmla="*/ 559 w 764"/>
              <a:gd name="T53" fmla="*/ 58 h 874"/>
              <a:gd name="T54" fmla="*/ 518 w 764"/>
              <a:gd name="T55" fmla="*/ 51 h 874"/>
              <a:gd name="T56" fmla="*/ 483 w 764"/>
              <a:gd name="T57" fmla="*/ 0 h 874"/>
              <a:gd name="T58" fmla="*/ 435 w 764"/>
              <a:gd name="T59" fmla="*/ 10 h 874"/>
              <a:gd name="T60" fmla="*/ 409 w 764"/>
              <a:gd name="T61" fmla="*/ 112 h 874"/>
              <a:gd name="T62" fmla="*/ 435 w 764"/>
              <a:gd name="T63" fmla="*/ 122 h 874"/>
              <a:gd name="T64" fmla="*/ 403 w 764"/>
              <a:gd name="T65" fmla="*/ 202 h 874"/>
              <a:gd name="T66" fmla="*/ 367 w 764"/>
              <a:gd name="T67" fmla="*/ 199 h 874"/>
              <a:gd name="T68" fmla="*/ 361 w 764"/>
              <a:gd name="T69" fmla="*/ 234 h 874"/>
              <a:gd name="T70" fmla="*/ 387 w 764"/>
              <a:gd name="T71" fmla="*/ 240 h 874"/>
              <a:gd name="T72" fmla="*/ 380 w 764"/>
              <a:gd name="T73" fmla="*/ 288 h 874"/>
              <a:gd name="T74" fmla="*/ 326 w 764"/>
              <a:gd name="T75" fmla="*/ 320 h 874"/>
              <a:gd name="T76" fmla="*/ 252 w 764"/>
              <a:gd name="T77" fmla="*/ 378 h 874"/>
              <a:gd name="T78" fmla="*/ 220 w 764"/>
              <a:gd name="T79" fmla="*/ 339 h 874"/>
              <a:gd name="T80" fmla="*/ 195 w 764"/>
              <a:gd name="T81" fmla="*/ 362 h 874"/>
              <a:gd name="T82" fmla="*/ 172 w 764"/>
              <a:gd name="T83" fmla="*/ 362 h 874"/>
              <a:gd name="T84" fmla="*/ 143 w 764"/>
              <a:gd name="T85" fmla="*/ 330 h 874"/>
              <a:gd name="T86" fmla="*/ 153 w 764"/>
              <a:gd name="T87" fmla="*/ 285 h 874"/>
              <a:gd name="T88" fmla="*/ 105 w 764"/>
              <a:gd name="T89" fmla="*/ 243 h 874"/>
              <a:gd name="T90" fmla="*/ 64 w 764"/>
              <a:gd name="T91" fmla="*/ 275 h 874"/>
              <a:gd name="T92" fmla="*/ 16 w 764"/>
              <a:gd name="T93" fmla="*/ 330 h 874"/>
              <a:gd name="T94" fmla="*/ 12 w 764"/>
              <a:gd name="T95" fmla="*/ 339 h 874"/>
              <a:gd name="T96" fmla="*/ 0 w 764"/>
              <a:gd name="T97" fmla="*/ 365 h 874"/>
              <a:gd name="T98" fmla="*/ 44 w 764"/>
              <a:gd name="T99" fmla="*/ 458 h 874"/>
              <a:gd name="T100" fmla="*/ 73 w 764"/>
              <a:gd name="T101" fmla="*/ 461 h 874"/>
              <a:gd name="T102" fmla="*/ 124 w 764"/>
              <a:gd name="T103" fmla="*/ 570 h 874"/>
              <a:gd name="T104" fmla="*/ 99 w 764"/>
              <a:gd name="T105" fmla="*/ 608 h 874"/>
              <a:gd name="T106" fmla="*/ 118 w 764"/>
              <a:gd name="T107" fmla="*/ 675 h 874"/>
              <a:gd name="T108" fmla="*/ 159 w 764"/>
              <a:gd name="T109" fmla="*/ 675 h 874"/>
              <a:gd name="T110" fmla="*/ 166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6" y="739"/>
                </a:moveTo>
                <a:lnTo>
                  <a:pt x="201" y="723"/>
                </a:lnTo>
                <a:lnTo>
                  <a:pt x="223" y="771"/>
                </a:lnTo>
                <a:lnTo>
                  <a:pt x="271" y="759"/>
                </a:lnTo>
                <a:lnTo>
                  <a:pt x="287" y="711"/>
                </a:lnTo>
                <a:lnTo>
                  <a:pt x="339" y="746"/>
                </a:lnTo>
                <a:lnTo>
                  <a:pt x="451" y="797"/>
                </a:lnTo>
                <a:lnTo>
                  <a:pt x="764" y="874"/>
                </a:lnTo>
                <a:lnTo>
                  <a:pt x="764" y="794"/>
                </a:lnTo>
                <a:lnTo>
                  <a:pt x="738" y="717"/>
                </a:lnTo>
                <a:lnTo>
                  <a:pt x="626" y="637"/>
                </a:lnTo>
                <a:lnTo>
                  <a:pt x="611" y="509"/>
                </a:lnTo>
                <a:lnTo>
                  <a:pt x="572" y="275"/>
                </a:lnTo>
                <a:lnTo>
                  <a:pt x="575" y="272"/>
                </a:lnTo>
                <a:lnTo>
                  <a:pt x="572" y="269"/>
                </a:lnTo>
                <a:lnTo>
                  <a:pt x="438" y="240"/>
                </a:lnTo>
                <a:lnTo>
                  <a:pt x="438" y="208"/>
                </a:lnTo>
                <a:lnTo>
                  <a:pt x="499" y="183"/>
                </a:lnTo>
                <a:lnTo>
                  <a:pt x="499" y="151"/>
                </a:lnTo>
                <a:lnTo>
                  <a:pt x="524" y="128"/>
                </a:lnTo>
                <a:lnTo>
                  <a:pt x="540" y="167"/>
                </a:lnTo>
                <a:lnTo>
                  <a:pt x="588" y="167"/>
                </a:lnTo>
                <a:lnTo>
                  <a:pt x="598" y="170"/>
                </a:lnTo>
                <a:lnTo>
                  <a:pt x="591" y="157"/>
                </a:lnTo>
                <a:lnTo>
                  <a:pt x="607" y="163"/>
                </a:lnTo>
                <a:lnTo>
                  <a:pt x="607" y="157"/>
                </a:lnTo>
                <a:lnTo>
                  <a:pt x="559" y="58"/>
                </a:lnTo>
                <a:lnTo>
                  <a:pt x="518" y="51"/>
                </a:lnTo>
                <a:lnTo>
                  <a:pt x="483" y="0"/>
                </a:lnTo>
                <a:lnTo>
                  <a:pt x="435" y="10"/>
                </a:lnTo>
                <a:lnTo>
                  <a:pt x="409" y="112"/>
                </a:lnTo>
                <a:lnTo>
                  <a:pt x="435" y="122"/>
                </a:lnTo>
                <a:lnTo>
                  <a:pt x="403" y="202"/>
                </a:lnTo>
                <a:lnTo>
                  <a:pt x="367" y="199"/>
                </a:lnTo>
                <a:lnTo>
                  <a:pt x="361" y="234"/>
                </a:lnTo>
                <a:lnTo>
                  <a:pt x="387" y="240"/>
                </a:lnTo>
                <a:lnTo>
                  <a:pt x="380" y="288"/>
                </a:lnTo>
                <a:lnTo>
                  <a:pt x="326" y="320"/>
                </a:lnTo>
                <a:lnTo>
                  <a:pt x="252" y="378"/>
                </a:lnTo>
                <a:lnTo>
                  <a:pt x="220" y="339"/>
                </a:lnTo>
                <a:lnTo>
                  <a:pt x="195" y="362"/>
                </a:lnTo>
                <a:lnTo>
                  <a:pt x="172" y="362"/>
                </a:lnTo>
                <a:lnTo>
                  <a:pt x="143" y="330"/>
                </a:lnTo>
                <a:lnTo>
                  <a:pt x="153" y="285"/>
                </a:lnTo>
                <a:lnTo>
                  <a:pt x="105" y="243"/>
                </a:lnTo>
                <a:lnTo>
                  <a:pt x="64" y="275"/>
                </a:lnTo>
                <a:lnTo>
                  <a:pt x="16" y="330"/>
                </a:lnTo>
                <a:lnTo>
                  <a:pt x="12" y="339"/>
                </a:lnTo>
                <a:lnTo>
                  <a:pt x="0" y="365"/>
                </a:lnTo>
                <a:lnTo>
                  <a:pt x="44" y="458"/>
                </a:lnTo>
                <a:lnTo>
                  <a:pt x="73" y="461"/>
                </a:lnTo>
                <a:lnTo>
                  <a:pt x="124" y="570"/>
                </a:lnTo>
                <a:lnTo>
                  <a:pt x="99" y="608"/>
                </a:lnTo>
                <a:lnTo>
                  <a:pt x="118" y="675"/>
                </a:lnTo>
                <a:lnTo>
                  <a:pt x="159" y="675"/>
                </a:lnTo>
                <a:lnTo>
                  <a:pt x="166" y="73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19" name="Freeform 1474"/>
          <p:cNvSpPr>
            <a:spLocks/>
          </p:cNvSpPr>
          <p:nvPr/>
        </p:nvSpPr>
        <p:spPr bwMode="auto">
          <a:xfrm>
            <a:off x="6100287" y="3441934"/>
            <a:ext cx="771646" cy="882602"/>
          </a:xfrm>
          <a:custGeom>
            <a:avLst/>
            <a:gdLst>
              <a:gd name="T0" fmla="*/ 167 w 764"/>
              <a:gd name="T1" fmla="*/ 739 h 874"/>
              <a:gd name="T2" fmla="*/ 202 w 764"/>
              <a:gd name="T3" fmla="*/ 724 h 874"/>
              <a:gd name="T4" fmla="*/ 222 w 764"/>
              <a:gd name="T5" fmla="*/ 772 h 874"/>
              <a:gd name="T6" fmla="*/ 272 w 764"/>
              <a:gd name="T7" fmla="*/ 759 h 874"/>
              <a:gd name="T8" fmla="*/ 287 w 764"/>
              <a:gd name="T9" fmla="*/ 712 h 874"/>
              <a:gd name="T10" fmla="*/ 340 w 764"/>
              <a:gd name="T11" fmla="*/ 747 h 874"/>
              <a:gd name="T12" fmla="*/ 452 w 764"/>
              <a:gd name="T13" fmla="*/ 797 h 874"/>
              <a:gd name="T14" fmla="*/ 764 w 764"/>
              <a:gd name="T15" fmla="*/ 874 h 874"/>
              <a:gd name="T16" fmla="*/ 764 w 764"/>
              <a:gd name="T17" fmla="*/ 794 h 874"/>
              <a:gd name="T18" fmla="*/ 737 w 764"/>
              <a:gd name="T19" fmla="*/ 717 h 874"/>
              <a:gd name="T20" fmla="*/ 627 w 764"/>
              <a:gd name="T21" fmla="*/ 637 h 874"/>
              <a:gd name="T22" fmla="*/ 612 w 764"/>
              <a:gd name="T23" fmla="*/ 509 h 874"/>
              <a:gd name="T24" fmla="*/ 572 w 764"/>
              <a:gd name="T25" fmla="*/ 275 h 874"/>
              <a:gd name="T26" fmla="*/ 574 w 764"/>
              <a:gd name="T27" fmla="*/ 272 h 874"/>
              <a:gd name="T28" fmla="*/ 572 w 764"/>
              <a:gd name="T29" fmla="*/ 270 h 874"/>
              <a:gd name="T30" fmla="*/ 437 w 764"/>
              <a:gd name="T31" fmla="*/ 240 h 874"/>
              <a:gd name="T32" fmla="*/ 437 w 764"/>
              <a:gd name="T33" fmla="*/ 210 h 874"/>
              <a:gd name="T34" fmla="*/ 499 w 764"/>
              <a:gd name="T35" fmla="*/ 185 h 874"/>
              <a:gd name="T36" fmla="*/ 499 w 764"/>
              <a:gd name="T37" fmla="*/ 152 h 874"/>
              <a:gd name="T38" fmla="*/ 524 w 764"/>
              <a:gd name="T39" fmla="*/ 130 h 874"/>
              <a:gd name="T40" fmla="*/ 539 w 764"/>
              <a:gd name="T41" fmla="*/ 167 h 874"/>
              <a:gd name="T42" fmla="*/ 587 w 764"/>
              <a:gd name="T43" fmla="*/ 167 h 874"/>
              <a:gd name="T44" fmla="*/ 597 w 764"/>
              <a:gd name="T45" fmla="*/ 170 h 874"/>
              <a:gd name="T46" fmla="*/ 592 w 764"/>
              <a:gd name="T47" fmla="*/ 157 h 874"/>
              <a:gd name="T48" fmla="*/ 607 w 764"/>
              <a:gd name="T49" fmla="*/ 165 h 874"/>
              <a:gd name="T50" fmla="*/ 607 w 764"/>
              <a:gd name="T51" fmla="*/ 157 h 874"/>
              <a:gd name="T52" fmla="*/ 559 w 764"/>
              <a:gd name="T53" fmla="*/ 60 h 874"/>
              <a:gd name="T54" fmla="*/ 517 w 764"/>
              <a:gd name="T55" fmla="*/ 52 h 874"/>
              <a:gd name="T56" fmla="*/ 482 w 764"/>
              <a:gd name="T57" fmla="*/ 0 h 874"/>
              <a:gd name="T58" fmla="*/ 434 w 764"/>
              <a:gd name="T59" fmla="*/ 10 h 874"/>
              <a:gd name="T60" fmla="*/ 409 w 764"/>
              <a:gd name="T61" fmla="*/ 112 h 874"/>
              <a:gd name="T62" fmla="*/ 434 w 764"/>
              <a:gd name="T63" fmla="*/ 122 h 874"/>
              <a:gd name="T64" fmla="*/ 402 w 764"/>
              <a:gd name="T65" fmla="*/ 202 h 874"/>
              <a:gd name="T66" fmla="*/ 367 w 764"/>
              <a:gd name="T67" fmla="*/ 200 h 874"/>
              <a:gd name="T68" fmla="*/ 362 w 764"/>
              <a:gd name="T69" fmla="*/ 235 h 874"/>
              <a:gd name="T70" fmla="*/ 387 w 764"/>
              <a:gd name="T71" fmla="*/ 240 h 874"/>
              <a:gd name="T72" fmla="*/ 380 w 764"/>
              <a:gd name="T73" fmla="*/ 290 h 874"/>
              <a:gd name="T74" fmla="*/ 327 w 764"/>
              <a:gd name="T75" fmla="*/ 320 h 874"/>
              <a:gd name="T76" fmla="*/ 252 w 764"/>
              <a:gd name="T77" fmla="*/ 380 h 874"/>
              <a:gd name="T78" fmla="*/ 220 w 764"/>
              <a:gd name="T79" fmla="*/ 340 h 874"/>
              <a:gd name="T80" fmla="*/ 195 w 764"/>
              <a:gd name="T81" fmla="*/ 362 h 874"/>
              <a:gd name="T82" fmla="*/ 172 w 764"/>
              <a:gd name="T83" fmla="*/ 362 h 874"/>
              <a:gd name="T84" fmla="*/ 142 w 764"/>
              <a:gd name="T85" fmla="*/ 330 h 874"/>
              <a:gd name="T86" fmla="*/ 152 w 764"/>
              <a:gd name="T87" fmla="*/ 285 h 874"/>
              <a:gd name="T88" fmla="*/ 105 w 764"/>
              <a:gd name="T89" fmla="*/ 245 h 874"/>
              <a:gd name="T90" fmla="*/ 65 w 764"/>
              <a:gd name="T91" fmla="*/ 275 h 874"/>
              <a:gd name="T92" fmla="*/ 17 w 764"/>
              <a:gd name="T93" fmla="*/ 330 h 874"/>
              <a:gd name="T94" fmla="*/ 12 w 764"/>
              <a:gd name="T95" fmla="*/ 340 h 874"/>
              <a:gd name="T96" fmla="*/ 0 w 764"/>
              <a:gd name="T97" fmla="*/ 365 h 874"/>
              <a:gd name="T98" fmla="*/ 45 w 764"/>
              <a:gd name="T99" fmla="*/ 459 h 874"/>
              <a:gd name="T100" fmla="*/ 72 w 764"/>
              <a:gd name="T101" fmla="*/ 462 h 874"/>
              <a:gd name="T102" fmla="*/ 125 w 764"/>
              <a:gd name="T103" fmla="*/ 569 h 874"/>
              <a:gd name="T104" fmla="*/ 100 w 764"/>
              <a:gd name="T105" fmla="*/ 609 h 874"/>
              <a:gd name="T106" fmla="*/ 117 w 764"/>
              <a:gd name="T107" fmla="*/ 674 h 874"/>
              <a:gd name="T108" fmla="*/ 160 w 764"/>
              <a:gd name="T109" fmla="*/ 674 h 874"/>
              <a:gd name="T110" fmla="*/ 167 w 764"/>
              <a:gd name="T111" fmla="*/ 739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4" h="874">
                <a:moveTo>
                  <a:pt x="167" y="739"/>
                </a:moveTo>
                <a:lnTo>
                  <a:pt x="202" y="724"/>
                </a:lnTo>
                <a:lnTo>
                  <a:pt x="222" y="772"/>
                </a:lnTo>
                <a:lnTo>
                  <a:pt x="272" y="759"/>
                </a:lnTo>
                <a:lnTo>
                  <a:pt x="287" y="712"/>
                </a:lnTo>
                <a:lnTo>
                  <a:pt x="340" y="747"/>
                </a:lnTo>
                <a:lnTo>
                  <a:pt x="452" y="797"/>
                </a:lnTo>
                <a:lnTo>
                  <a:pt x="764" y="874"/>
                </a:lnTo>
                <a:lnTo>
                  <a:pt x="764" y="794"/>
                </a:lnTo>
                <a:lnTo>
                  <a:pt x="737" y="717"/>
                </a:lnTo>
                <a:lnTo>
                  <a:pt x="627" y="637"/>
                </a:lnTo>
                <a:lnTo>
                  <a:pt x="612" y="509"/>
                </a:lnTo>
                <a:lnTo>
                  <a:pt x="572" y="275"/>
                </a:lnTo>
                <a:lnTo>
                  <a:pt x="574" y="272"/>
                </a:lnTo>
                <a:lnTo>
                  <a:pt x="572" y="270"/>
                </a:lnTo>
                <a:lnTo>
                  <a:pt x="437" y="240"/>
                </a:lnTo>
                <a:lnTo>
                  <a:pt x="437" y="210"/>
                </a:lnTo>
                <a:lnTo>
                  <a:pt x="499" y="185"/>
                </a:lnTo>
                <a:lnTo>
                  <a:pt x="499" y="152"/>
                </a:lnTo>
                <a:lnTo>
                  <a:pt x="524" y="130"/>
                </a:lnTo>
                <a:lnTo>
                  <a:pt x="539" y="167"/>
                </a:lnTo>
                <a:lnTo>
                  <a:pt x="587" y="167"/>
                </a:lnTo>
                <a:lnTo>
                  <a:pt x="597" y="170"/>
                </a:lnTo>
                <a:lnTo>
                  <a:pt x="592" y="157"/>
                </a:lnTo>
                <a:lnTo>
                  <a:pt x="607" y="165"/>
                </a:lnTo>
                <a:lnTo>
                  <a:pt x="607" y="157"/>
                </a:lnTo>
                <a:lnTo>
                  <a:pt x="559" y="60"/>
                </a:lnTo>
                <a:lnTo>
                  <a:pt x="517" y="52"/>
                </a:lnTo>
                <a:lnTo>
                  <a:pt x="482" y="0"/>
                </a:lnTo>
                <a:lnTo>
                  <a:pt x="434" y="10"/>
                </a:lnTo>
                <a:lnTo>
                  <a:pt x="409" y="112"/>
                </a:lnTo>
                <a:lnTo>
                  <a:pt x="434" y="122"/>
                </a:lnTo>
                <a:lnTo>
                  <a:pt x="402" y="202"/>
                </a:lnTo>
                <a:lnTo>
                  <a:pt x="367" y="200"/>
                </a:lnTo>
                <a:lnTo>
                  <a:pt x="362" y="235"/>
                </a:lnTo>
                <a:lnTo>
                  <a:pt x="387" y="240"/>
                </a:lnTo>
                <a:lnTo>
                  <a:pt x="380" y="290"/>
                </a:lnTo>
                <a:lnTo>
                  <a:pt x="327" y="320"/>
                </a:lnTo>
                <a:lnTo>
                  <a:pt x="252" y="380"/>
                </a:lnTo>
                <a:lnTo>
                  <a:pt x="220" y="340"/>
                </a:lnTo>
                <a:lnTo>
                  <a:pt x="195" y="362"/>
                </a:lnTo>
                <a:lnTo>
                  <a:pt x="172" y="362"/>
                </a:lnTo>
                <a:lnTo>
                  <a:pt x="142" y="330"/>
                </a:lnTo>
                <a:lnTo>
                  <a:pt x="152" y="285"/>
                </a:lnTo>
                <a:lnTo>
                  <a:pt x="105" y="245"/>
                </a:lnTo>
                <a:lnTo>
                  <a:pt x="65" y="275"/>
                </a:lnTo>
                <a:lnTo>
                  <a:pt x="17" y="330"/>
                </a:lnTo>
                <a:lnTo>
                  <a:pt x="12" y="340"/>
                </a:lnTo>
                <a:lnTo>
                  <a:pt x="0" y="365"/>
                </a:lnTo>
                <a:lnTo>
                  <a:pt x="45" y="459"/>
                </a:lnTo>
                <a:lnTo>
                  <a:pt x="72" y="462"/>
                </a:lnTo>
                <a:lnTo>
                  <a:pt x="125" y="569"/>
                </a:lnTo>
                <a:lnTo>
                  <a:pt x="100" y="609"/>
                </a:lnTo>
                <a:lnTo>
                  <a:pt x="117" y="674"/>
                </a:lnTo>
                <a:lnTo>
                  <a:pt x="160" y="674"/>
                </a:lnTo>
                <a:lnTo>
                  <a:pt x="167" y="73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0" name="Freeform 1473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5 h 144"/>
              <a:gd name="T2" fmla="*/ 141 w 167"/>
              <a:gd name="T3" fmla="*/ 0 h 144"/>
              <a:gd name="T4" fmla="*/ 167 w 167"/>
              <a:gd name="T5" fmla="*/ 6 h 144"/>
              <a:gd name="T6" fmla="*/ 160 w 167"/>
              <a:gd name="T7" fmla="*/ 54 h 144"/>
              <a:gd name="T8" fmla="*/ 106 w 167"/>
              <a:gd name="T9" fmla="*/ 86 h 144"/>
              <a:gd name="T10" fmla="*/ 32 w 167"/>
              <a:gd name="T11" fmla="*/ 144 h 144"/>
              <a:gd name="T12" fmla="*/ 0 w 167"/>
              <a:gd name="T13" fmla="*/ 105 h 144"/>
              <a:gd name="T14" fmla="*/ 0 w 167"/>
              <a:gd name="T15" fmla="*/ 109 h 144"/>
              <a:gd name="T16" fmla="*/ 0 w 167"/>
              <a:gd name="T17" fmla="*/ 105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5"/>
                </a:moveTo>
                <a:lnTo>
                  <a:pt x="141" y="0"/>
                </a:lnTo>
                <a:lnTo>
                  <a:pt x="167" y="6"/>
                </a:lnTo>
                <a:lnTo>
                  <a:pt x="160" y="54"/>
                </a:lnTo>
                <a:lnTo>
                  <a:pt x="106" y="86"/>
                </a:lnTo>
                <a:lnTo>
                  <a:pt x="32" y="144"/>
                </a:lnTo>
                <a:lnTo>
                  <a:pt x="0" y="105"/>
                </a:lnTo>
                <a:lnTo>
                  <a:pt x="0" y="109"/>
                </a:lnTo>
                <a:lnTo>
                  <a:pt x="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1" name="Freeform 1472"/>
          <p:cNvSpPr>
            <a:spLocks/>
          </p:cNvSpPr>
          <p:nvPr/>
        </p:nvSpPr>
        <p:spPr bwMode="auto">
          <a:xfrm>
            <a:off x="6322198" y="3678976"/>
            <a:ext cx="168954" cy="146260"/>
          </a:xfrm>
          <a:custGeom>
            <a:avLst/>
            <a:gdLst>
              <a:gd name="T0" fmla="*/ 0 w 167"/>
              <a:gd name="T1" fmla="*/ 104 h 144"/>
              <a:gd name="T2" fmla="*/ 142 w 167"/>
              <a:gd name="T3" fmla="*/ 0 h 144"/>
              <a:gd name="T4" fmla="*/ 167 w 167"/>
              <a:gd name="T5" fmla="*/ 5 h 144"/>
              <a:gd name="T6" fmla="*/ 160 w 167"/>
              <a:gd name="T7" fmla="*/ 55 h 144"/>
              <a:gd name="T8" fmla="*/ 107 w 167"/>
              <a:gd name="T9" fmla="*/ 84 h 144"/>
              <a:gd name="T10" fmla="*/ 32 w 167"/>
              <a:gd name="T11" fmla="*/ 144 h 144"/>
              <a:gd name="T12" fmla="*/ 0 w 167"/>
              <a:gd name="T13" fmla="*/ 104 h 144"/>
              <a:gd name="T14" fmla="*/ 0 w 167"/>
              <a:gd name="T15" fmla="*/ 109 h 144"/>
              <a:gd name="T16" fmla="*/ 0 w 167"/>
              <a:gd name="T17" fmla="*/ 10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7" h="144">
                <a:moveTo>
                  <a:pt x="0" y="104"/>
                </a:moveTo>
                <a:lnTo>
                  <a:pt x="142" y="0"/>
                </a:lnTo>
                <a:lnTo>
                  <a:pt x="167" y="5"/>
                </a:lnTo>
                <a:lnTo>
                  <a:pt x="160" y="55"/>
                </a:lnTo>
                <a:lnTo>
                  <a:pt x="107" y="84"/>
                </a:lnTo>
                <a:lnTo>
                  <a:pt x="32" y="144"/>
                </a:lnTo>
                <a:lnTo>
                  <a:pt x="0" y="104"/>
                </a:lnTo>
                <a:lnTo>
                  <a:pt x="0" y="109"/>
                </a:lnTo>
                <a:lnTo>
                  <a:pt x="0" y="10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2" name="Freeform 1471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7 h 90"/>
              <a:gd name="T2" fmla="*/ 7 w 68"/>
              <a:gd name="T3" fmla="*/ 55 h 90"/>
              <a:gd name="T4" fmla="*/ 42 w 68"/>
              <a:gd name="T5" fmla="*/ 0 h 90"/>
              <a:gd name="T6" fmla="*/ 68 w 68"/>
              <a:gd name="T7" fmla="*/ 10 h 90"/>
              <a:gd name="T8" fmla="*/ 36 w 68"/>
              <a:gd name="T9" fmla="*/ 90 h 90"/>
              <a:gd name="T10" fmla="*/ 7 w 68"/>
              <a:gd name="T11" fmla="*/ 87 h 90"/>
              <a:gd name="T12" fmla="*/ 0 w 68"/>
              <a:gd name="T13" fmla="*/ 8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7"/>
                </a:moveTo>
                <a:lnTo>
                  <a:pt x="7" y="55"/>
                </a:lnTo>
                <a:lnTo>
                  <a:pt x="42" y="0"/>
                </a:lnTo>
                <a:lnTo>
                  <a:pt x="68" y="10"/>
                </a:lnTo>
                <a:lnTo>
                  <a:pt x="36" y="90"/>
                </a:lnTo>
                <a:lnTo>
                  <a:pt x="7" y="87"/>
                </a:lnTo>
                <a:lnTo>
                  <a:pt x="0" y="8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3" name="Freeform 1470"/>
          <p:cNvSpPr>
            <a:spLocks/>
          </p:cNvSpPr>
          <p:nvPr/>
        </p:nvSpPr>
        <p:spPr bwMode="auto">
          <a:xfrm>
            <a:off x="6470978" y="3555413"/>
            <a:ext cx="68087" cy="90782"/>
          </a:xfrm>
          <a:custGeom>
            <a:avLst/>
            <a:gdLst>
              <a:gd name="T0" fmla="*/ 0 w 68"/>
              <a:gd name="T1" fmla="*/ 88 h 90"/>
              <a:gd name="T2" fmla="*/ 8 w 68"/>
              <a:gd name="T3" fmla="*/ 55 h 90"/>
              <a:gd name="T4" fmla="*/ 43 w 68"/>
              <a:gd name="T5" fmla="*/ 0 h 90"/>
              <a:gd name="T6" fmla="*/ 68 w 68"/>
              <a:gd name="T7" fmla="*/ 10 h 90"/>
              <a:gd name="T8" fmla="*/ 35 w 68"/>
              <a:gd name="T9" fmla="*/ 90 h 90"/>
              <a:gd name="T10" fmla="*/ 8 w 68"/>
              <a:gd name="T11" fmla="*/ 88 h 90"/>
              <a:gd name="T12" fmla="*/ 0 w 68"/>
              <a:gd name="T13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0">
                <a:moveTo>
                  <a:pt x="0" y="88"/>
                </a:moveTo>
                <a:lnTo>
                  <a:pt x="8" y="55"/>
                </a:lnTo>
                <a:lnTo>
                  <a:pt x="43" y="0"/>
                </a:lnTo>
                <a:lnTo>
                  <a:pt x="68" y="10"/>
                </a:lnTo>
                <a:lnTo>
                  <a:pt x="35" y="90"/>
                </a:lnTo>
                <a:lnTo>
                  <a:pt x="8" y="88"/>
                </a:lnTo>
                <a:lnTo>
                  <a:pt x="0" y="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4" name="Freeform 1469"/>
          <p:cNvSpPr>
            <a:spLocks/>
          </p:cNvSpPr>
          <p:nvPr/>
        </p:nvSpPr>
        <p:spPr bwMode="auto">
          <a:xfrm>
            <a:off x="6541586" y="3573064"/>
            <a:ext cx="171477" cy="146260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7 h 144"/>
              <a:gd name="T4" fmla="*/ 153 w 169"/>
              <a:gd name="T5" fmla="*/ 29 h 144"/>
              <a:gd name="T6" fmla="*/ 160 w 169"/>
              <a:gd name="T7" fmla="*/ 42 h 144"/>
              <a:gd name="T8" fmla="*/ 150 w 169"/>
              <a:gd name="T9" fmla="*/ 39 h 144"/>
              <a:gd name="T10" fmla="*/ 102 w 169"/>
              <a:gd name="T11" fmla="*/ 39 h 144"/>
              <a:gd name="T12" fmla="*/ 86 w 169"/>
              <a:gd name="T13" fmla="*/ 0 h 144"/>
              <a:gd name="T14" fmla="*/ 61 w 169"/>
              <a:gd name="T15" fmla="*/ 23 h 144"/>
              <a:gd name="T16" fmla="*/ 61 w 169"/>
              <a:gd name="T17" fmla="*/ 55 h 144"/>
              <a:gd name="T18" fmla="*/ 0 w 169"/>
              <a:gd name="T19" fmla="*/ 80 h 144"/>
              <a:gd name="T20" fmla="*/ 0 w 169"/>
              <a:gd name="T21" fmla="*/ 112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7"/>
                </a:lnTo>
                <a:lnTo>
                  <a:pt x="153" y="29"/>
                </a:lnTo>
                <a:lnTo>
                  <a:pt x="160" y="42"/>
                </a:lnTo>
                <a:lnTo>
                  <a:pt x="150" y="39"/>
                </a:lnTo>
                <a:lnTo>
                  <a:pt x="102" y="39"/>
                </a:lnTo>
                <a:lnTo>
                  <a:pt x="86" y="0"/>
                </a:lnTo>
                <a:lnTo>
                  <a:pt x="61" y="23"/>
                </a:lnTo>
                <a:lnTo>
                  <a:pt x="61" y="55"/>
                </a:lnTo>
                <a:lnTo>
                  <a:pt x="0" y="80"/>
                </a:lnTo>
                <a:lnTo>
                  <a:pt x="0" y="112"/>
                </a:lnTo>
                <a:lnTo>
                  <a:pt x="134" y="141"/>
                </a:lnTo>
                <a:lnTo>
                  <a:pt x="137" y="14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5" name="Freeform 1468"/>
          <p:cNvSpPr>
            <a:spLocks/>
          </p:cNvSpPr>
          <p:nvPr/>
        </p:nvSpPr>
        <p:spPr bwMode="auto">
          <a:xfrm>
            <a:off x="6541586" y="3573064"/>
            <a:ext cx="171477" cy="143739"/>
          </a:xfrm>
          <a:custGeom>
            <a:avLst/>
            <a:gdLst>
              <a:gd name="T0" fmla="*/ 137 w 169"/>
              <a:gd name="T1" fmla="*/ 144 h 144"/>
              <a:gd name="T2" fmla="*/ 169 w 169"/>
              <a:gd name="T3" fmla="*/ 76 h 144"/>
              <a:gd name="T4" fmla="*/ 154 w 169"/>
              <a:gd name="T5" fmla="*/ 28 h 144"/>
              <a:gd name="T6" fmla="*/ 159 w 169"/>
              <a:gd name="T7" fmla="*/ 40 h 144"/>
              <a:gd name="T8" fmla="*/ 149 w 169"/>
              <a:gd name="T9" fmla="*/ 38 h 144"/>
              <a:gd name="T10" fmla="*/ 102 w 169"/>
              <a:gd name="T11" fmla="*/ 38 h 144"/>
              <a:gd name="T12" fmla="*/ 87 w 169"/>
              <a:gd name="T13" fmla="*/ 0 h 144"/>
              <a:gd name="T14" fmla="*/ 62 w 169"/>
              <a:gd name="T15" fmla="*/ 23 h 144"/>
              <a:gd name="T16" fmla="*/ 62 w 169"/>
              <a:gd name="T17" fmla="*/ 56 h 144"/>
              <a:gd name="T18" fmla="*/ 0 w 169"/>
              <a:gd name="T19" fmla="*/ 81 h 144"/>
              <a:gd name="T20" fmla="*/ 0 w 169"/>
              <a:gd name="T21" fmla="*/ 111 h 144"/>
              <a:gd name="T22" fmla="*/ 134 w 169"/>
              <a:gd name="T23" fmla="*/ 141 h 144"/>
              <a:gd name="T24" fmla="*/ 137 w 169"/>
              <a:gd name="T2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44">
                <a:moveTo>
                  <a:pt x="137" y="144"/>
                </a:moveTo>
                <a:lnTo>
                  <a:pt x="169" y="76"/>
                </a:lnTo>
                <a:lnTo>
                  <a:pt x="154" y="28"/>
                </a:lnTo>
                <a:lnTo>
                  <a:pt x="159" y="40"/>
                </a:lnTo>
                <a:lnTo>
                  <a:pt x="149" y="38"/>
                </a:lnTo>
                <a:lnTo>
                  <a:pt x="102" y="38"/>
                </a:lnTo>
                <a:lnTo>
                  <a:pt x="87" y="0"/>
                </a:lnTo>
                <a:lnTo>
                  <a:pt x="62" y="23"/>
                </a:lnTo>
                <a:lnTo>
                  <a:pt x="62" y="56"/>
                </a:lnTo>
                <a:lnTo>
                  <a:pt x="0" y="81"/>
                </a:lnTo>
                <a:lnTo>
                  <a:pt x="0" y="111"/>
                </a:lnTo>
                <a:lnTo>
                  <a:pt x="134" y="141"/>
                </a:lnTo>
                <a:lnTo>
                  <a:pt x="137" y="14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6" name="Freeform 1467"/>
          <p:cNvSpPr>
            <a:spLocks/>
          </p:cNvSpPr>
          <p:nvPr/>
        </p:nvSpPr>
        <p:spPr bwMode="auto">
          <a:xfrm>
            <a:off x="6586977" y="3320892"/>
            <a:ext cx="675821" cy="302606"/>
          </a:xfrm>
          <a:custGeom>
            <a:avLst/>
            <a:gdLst>
              <a:gd name="T0" fmla="*/ 124 w 671"/>
              <a:gd name="T1" fmla="*/ 284 h 300"/>
              <a:gd name="T2" fmla="*/ 153 w 671"/>
              <a:gd name="T3" fmla="*/ 284 h 300"/>
              <a:gd name="T4" fmla="*/ 249 w 671"/>
              <a:gd name="T5" fmla="*/ 300 h 300"/>
              <a:gd name="T6" fmla="*/ 271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3 w 671"/>
              <a:gd name="T13" fmla="*/ 204 h 300"/>
              <a:gd name="T14" fmla="*/ 671 w 671"/>
              <a:gd name="T15" fmla="*/ 153 h 300"/>
              <a:gd name="T16" fmla="*/ 655 w 671"/>
              <a:gd name="T17" fmla="*/ 137 h 300"/>
              <a:gd name="T18" fmla="*/ 540 w 671"/>
              <a:gd name="T19" fmla="*/ 134 h 300"/>
              <a:gd name="T20" fmla="*/ 508 w 671"/>
              <a:gd name="T21" fmla="*/ 118 h 300"/>
              <a:gd name="T22" fmla="*/ 451 w 671"/>
              <a:gd name="T23" fmla="*/ 153 h 300"/>
              <a:gd name="T24" fmla="*/ 380 w 671"/>
              <a:gd name="T25" fmla="*/ 134 h 300"/>
              <a:gd name="T26" fmla="*/ 351 w 671"/>
              <a:gd name="T27" fmla="*/ 163 h 300"/>
              <a:gd name="T28" fmla="*/ 287 w 671"/>
              <a:gd name="T29" fmla="*/ 128 h 300"/>
              <a:gd name="T30" fmla="*/ 281 w 671"/>
              <a:gd name="T31" fmla="*/ 83 h 300"/>
              <a:gd name="T32" fmla="*/ 310 w 671"/>
              <a:gd name="T33" fmla="*/ 57 h 300"/>
              <a:gd name="T34" fmla="*/ 259 w 671"/>
              <a:gd name="T35" fmla="*/ 0 h 300"/>
              <a:gd name="T36" fmla="*/ 150 w 671"/>
              <a:gd name="T37" fmla="*/ 92 h 300"/>
              <a:gd name="T38" fmla="*/ 41 w 671"/>
              <a:gd name="T39" fmla="*/ 83 h 300"/>
              <a:gd name="T40" fmla="*/ 0 w 671"/>
              <a:gd name="T41" fmla="*/ 121 h 300"/>
              <a:gd name="T42" fmla="*/ 35 w 671"/>
              <a:gd name="T43" fmla="*/ 172 h 300"/>
              <a:gd name="T44" fmla="*/ 76 w 671"/>
              <a:gd name="T45" fmla="*/ 179 h 300"/>
              <a:gd name="T46" fmla="*/ 124 w 671"/>
              <a:gd name="T47" fmla="*/ 278 h 300"/>
              <a:gd name="T48" fmla="*/ 124 w 671"/>
              <a:gd name="T49" fmla="*/ 28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4" y="284"/>
                </a:moveTo>
                <a:lnTo>
                  <a:pt x="153" y="284"/>
                </a:lnTo>
                <a:lnTo>
                  <a:pt x="249" y="300"/>
                </a:lnTo>
                <a:lnTo>
                  <a:pt x="271" y="265"/>
                </a:lnTo>
                <a:lnTo>
                  <a:pt x="409" y="268"/>
                </a:lnTo>
                <a:lnTo>
                  <a:pt x="419" y="243"/>
                </a:lnTo>
                <a:lnTo>
                  <a:pt x="403" y="204"/>
                </a:lnTo>
                <a:lnTo>
                  <a:pt x="671" y="153"/>
                </a:lnTo>
                <a:lnTo>
                  <a:pt x="655" y="137"/>
                </a:lnTo>
                <a:lnTo>
                  <a:pt x="540" y="134"/>
                </a:lnTo>
                <a:lnTo>
                  <a:pt x="508" y="118"/>
                </a:lnTo>
                <a:lnTo>
                  <a:pt x="451" y="153"/>
                </a:lnTo>
                <a:lnTo>
                  <a:pt x="380" y="134"/>
                </a:lnTo>
                <a:lnTo>
                  <a:pt x="351" y="163"/>
                </a:lnTo>
                <a:lnTo>
                  <a:pt x="287" y="128"/>
                </a:lnTo>
                <a:lnTo>
                  <a:pt x="281" y="83"/>
                </a:lnTo>
                <a:lnTo>
                  <a:pt x="310" y="57"/>
                </a:lnTo>
                <a:lnTo>
                  <a:pt x="259" y="0"/>
                </a:lnTo>
                <a:lnTo>
                  <a:pt x="150" y="92"/>
                </a:lnTo>
                <a:lnTo>
                  <a:pt x="41" y="83"/>
                </a:lnTo>
                <a:lnTo>
                  <a:pt x="0" y="121"/>
                </a:lnTo>
                <a:lnTo>
                  <a:pt x="35" y="172"/>
                </a:lnTo>
                <a:lnTo>
                  <a:pt x="76" y="179"/>
                </a:lnTo>
                <a:lnTo>
                  <a:pt x="124" y="278"/>
                </a:lnTo>
                <a:lnTo>
                  <a:pt x="124" y="28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7" name="Freeform 1466"/>
          <p:cNvSpPr>
            <a:spLocks/>
          </p:cNvSpPr>
          <p:nvPr/>
        </p:nvSpPr>
        <p:spPr bwMode="auto">
          <a:xfrm>
            <a:off x="6586977" y="3320892"/>
            <a:ext cx="678343" cy="302606"/>
          </a:xfrm>
          <a:custGeom>
            <a:avLst/>
            <a:gdLst>
              <a:gd name="T0" fmla="*/ 125 w 671"/>
              <a:gd name="T1" fmla="*/ 285 h 300"/>
              <a:gd name="T2" fmla="*/ 155 w 671"/>
              <a:gd name="T3" fmla="*/ 285 h 300"/>
              <a:gd name="T4" fmla="*/ 249 w 671"/>
              <a:gd name="T5" fmla="*/ 300 h 300"/>
              <a:gd name="T6" fmla="*/ 272 w 671"/>
              <a:gd name="T7" fmla="*/ 265 h 300"/>
              <a:gd name="T8" fmla="*/ 409 w 671"/>
              <a:gd name="T9" fmla="*/ 268 h 300"/>
              <a:gd name="T10" fmla="*/ 419 w 671"/>
              <a:gd name="T11" fmla="*/ 243 h 300"/>
              <a:gd name="T12" fmla="*/ 404 w 671"/>
              <a:gd name="T13" fmla="*/ 205 h 300"/>
              <a:gd name="T14" fmla="*/ 671 w 671"/>
              <a:gd name="T15" fmla="*/ 153 h 300"/>
              <a:gd name="T16" fmla="*/ 654 w 671"/>
              <a:gd name="T17" fmla="*/ 138 h 300"/>
              <a:gd name="T18" fmla="*/ 539 w 671"/>
              <a:gd name="T19" fmla="*/ 135 h 300"/>
              <a:gd name="T20" fmla="*/ 509 w 671"/>
              <a:gd name="T21" fmla="*/ 118 h 300"/>
              <a:gd name="T22" fmla="*/ 451 w 671"/>
              <a:gd name="T23" fmla="*/ 153 h 300"/>
              <a:gd name="T24" fmla="*/ 379 w 671"/>
              <a:gd name="T25" fmla="*/ 135 h 300"/>
              <a:gd name="T26" fmla="*/ 352 w 671"/>
              <a:gd name="T27" fmla="*/ 163 h 300"/>
              <a:gd name="T28" fmla="*/ 287 w 671"/>
              <a:gd name="T29" fmla="*/ 128 h 300"/>
              <a:gd name="T30" fmla="*/ 282 w 671"/>
              <a:gd name="T31" fmla="*/ 83 h 300"/>
              <a:gd name="T32" fmla="*/ 309 w 671"/>
              <a:gd name="T33" fmla="*/ 58 h 300"/>
              <a:gd name="T34" fmla="*/ 259 w 671"/>
              <a:gd name="T35" fmla="*/ 0 h 300"/>
              <a:gd name="T36" fmla="*/ 150 w 671"/>
              <a:gd name="T37" fmla="*/ 93 h 300"/>
              <a:gd name="T38" fmla="*/ 42 w 671"/>
              <a:gd name="T39" fmla="*/ 83 h 300"/>
              <a:gd name="T40" fmla="*/ 0 w 671"/>
              <a:gd name="T41" fmla="*/ 120 h 300"/>
              <a:gd name="T42" fmla="*/ 35 w 671"/>
              <a:gd name="T43" fmla="*/ 173 h 300"/>
              <a:gd name="T44" fmla="*/ 77 w 671"/>
              <a:gd name="T45" fmla="*/ 180 h 300"/>
              <a:gd name="T46" fmla="*/ 125 w 671"/>
              <a:gd name="T47" fmla="*/ 278 h 300"/>
              <a:gd name="T48" fmla="*/ 125 w 671"/>
              <a:gd name="T49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71" h="300">
                <a:moveTo>
                  <a:pt x="125" y="285"/>
                </a:moveTo>
                <a:lnTo>
                  <a:pt x="155" y="285"/>
                </a:lnTo>
                <a:lnTo>
                  <a:pt x="249" y="300"/>
                </a:lnTo>
                <a:lnTo>
                  <a:pt x="272" y="265"/>
                </a:lnTo>
                <a:lnTo>
                  <a:pt x="409" y="268"/>
                </a:lnTo>
                <a:lnTo>
                  <a:pt x="419" y="243"/>
                </a:lnTo>
                <a:lnTo>
                  <a:pt x="404" y="205"/>
                </a:lnTo>
                <a:lnTo>
                  <a:pt x="671" y="153"/>
                </a:lnTo>
                <a:lnTo>
                  <a:pt x="654" y="138"/>
                </a:lnTo>
                <a:lnTo>
                  <a:pt x="539" y="135"/>
                </a:lnTo>
                <a:lnTo>
                  <a:pt x="509" y="118"/>
                </a:lnTo>
                <a:lnTo>
                  <a:pt x="451" y="153"/>
                </a:lnTo>
                <a:lnTo>
                  <a:pt x="379" y="135"/>
                </a:lnTo>
                <a:lnTo>
                  <a:pt x="352" y="163"/>
                </a:lnTo>
                <a:lnTo>
                  <a:pt x="287" y="128"/>
                </a:lnTo>
                <a:lnTo>
                  <a:pt x="282" y="83"/>
                </a:lnTo>
                <a:lnTo>
                  <a:pt x="309" y="58"/>
                </a:lnTo>
                <a:lnTo>
                  <a:pt x="259" y="0"/>
                </a:lnTo>
                <a:lnTo>
                  <a:pt x="150" y="93"/>
                </a:lnTo>
                <a:lnTo>
                  <a:pt x="42" y="83"/>
                </a:lnTo>
                <a:lnTo>
                  <a:pt x="0" y="120"/>
                </a:lnTo>
                <a:lnTo>
                  <a:pt x="35" y="173"/>
                </a:lnTo>
                <a:lnTo>
                  <a:pt x="77" y="180"/>
                </a:lnTo>
                <a:lnTo>
                  <a:pt x="125" y="278"/>
                </a:lnTo>
                <a:lnTo>
                  <a:pt x="125" y="2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8" name="Freeform 1465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18 h 237"/>
              <a:gd name="T4" fmla="*/ 445 w 582"/>
              <a:gd name="T5" fmla="*/ 195 h 237"/>
              <a:gd name="T6" fmla="*/ 496 w 582"/>
              <a:gd name="T7" fmla="*/ 170 h 237"/>
              <a:gd name="T8" fmla="*/ 569 w 582"/>
              <a:gd name="T9" fmla="*/ 144 h 237"/>
              <a:gd name="T10" fmla="*/ 582 w 582"/>
              <a:gd name="T11" fmla="*/ 131 h 237"/>
              <a:gd name="T12" fmla="*/ 579 w 582"/>
              <a:gd name="T13" fmla="*/ 54 h 237"/>
              <a:gd name="T14" fmla="*/ 579 w 582"/>
              <a:gd name="T15" fmla="*/ 51 h 237"/>
              <a:gd name="T16" fmla="*/ 573 w 582"/>
              <a:gd name="T17" fmla="*/ 51 h 237"/>
              <a:gd name="T18" fmla="*/ 528 w 582"/>
              <a:gd name="T19" fmla="*/ 102 h 237"/>
              <a:gd name="T20" fmla="*/ 493 w 582"/>
              <a:gd name="T21" fmla="*/ 102 h 237"/>
              <a:gd name="T22" fmla="*/ 429 w 582"/>
              <a:gd name="T23" fmla="*/ 166 h 237"/>
              <a:gd name="T24" fmla="*/ 381 w 582"/>
              <a:gd name="T25" fmla="*/ 166 h 237"/>
              <a:gd name="T26" fmla="*/ 253 w 582"/>
              <a:gd name="T27" fmla="*/ 150 h 237"/>
              <a:gd name="T28" fmla="*/ 323 w 582"/>
              <a:gd name="T29" fmla="*/ 90 h 237"/>
              <a:gd name="T30" fmla="*/ 323 w 582"/>
              <a:gd name="T31" fmla="*/ 67 h 237"/>
              <a:gd name="T32" fmla="*/ 326 w 582"/>
              <a:gd name="T33" fmla="*/ 67 h 237"/>
              <a:gd name="T34" fmla="*/ 323 w 582"/>
              <a:gd name="T35" fmla="*/ 64 h 237"/>
              <a:gd name="T36" fmla="*/ 288 w 582"/>
              <a:gd name="T37" fmla="*/ 48 h 237"/>
              <a:gd name="T38" fmla="*/ 285 w 582"/>
              <a:gd name="T39" fmla="*/ 0 h 237"/>
              <a:gd name="T40" fmla="*/ 131 w 582"/>
              <a:gd name="T41" fmla="*/ 64 h 237"/>
              <a:gd name="T42" fmla="*/ 96 w 582"/>
              <a:gd name="T43" fmla="*/ 118 h 237"/>
              <a:gd name="T44" fmla="*/ 29 w 582"/>
              <a:gd name="T45" fmla="*/ 131 h 237"/>
              <a:gd name="T46" fmla="*/ 0 w 582"/>
              <a:gd name="T47" fmla="*/ 157 h 237"/>
              <a:gd name="T48" fmla="*/ 6 w 582"/>
              <a:gd name="T49" fmla="*/ 202 h 237"/>
              <a:gd name="T50" fmla="*/ 70 w 582"/>
              <a:gd name="T51" fmla="*/ 237 h 237"/>
              <a:gd name="T52" fmla="*/ 99 w 582"/>
              <a:gd name="T53" fmla="*/ 208 h 237"/>
              <a:gd name="T54" fmla="*/ 170 w 582"/>
              <a:gd name="T55" fmla="*/ 227 h 237"/>
              <a:gd name="T56" fmla="*/ 227 w 582"/>
              <a:gd name="T57" fmla="*/ 192 h 237"/>
              <a:gd name="T58" fmla="*/ 259 w 582"/>
              <a:gd name="T59" fmla="*/ 208 h 237"/>
              <a:gd name="T60" fmla="*/ 374 w 582"/>
              <a:gd name="T61" fmla="*/ 211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18"/>
                </a:lnTo>
                <a:lnTo>
                  <a:pt x="445" y="195"/>
                </a:lnTo>
                <a:lnTo>
                  <a:pt x="496" y="170"/>
                </a:lnTo>
                <a:lnTo>
                  <a:pt x="569" y="144"/>
                </a:lnTo>
                <a:lnTo>
                  <a:pt x="582" y="131"/>
                </a:lnTo>
                <a:lnTo>
                  <a:pt x="579" y="54"/>
                </a:lnTo>
                <a:lnTo>
                  <a:pt x="579" y="51"/>
                </a:lnTo>
                <a:lnTo>
                  <a:pt x="573" y="51"/>
                </a:lnTo>
                <a:lnTo>
                  <a:pt x="528" y="102"/>
                </a:lnTo>
                <a:lnTo>
                  <a:pt x="493" y="102"/>
                </a:lnTo>
                <a:lnTo>
                  <a:pt x="429" y="166"/>
                </a:lnTo>
                <a:lnTo>
                  <a:pt x="381" y="166"/>
                </a:lnTo>
                <a:lnTo>
                  <a:pt x="253" y="150"/>
                </a:lnTo>
                <a:lnTo>
                  <a:pt x="323" y="90"/>
                </a:lnTo>
                <a:lnTo>
                  <a:pt x="323" y="67"/>
                </a:lnTo>
                <a:lnTo>
                  <a:pt x="326" y="67"/>
                </a:lnTo>
                <a:lnTo>
                  <a:pt x="323" y="64"/>
                </a:lnTo>
                <a:lnTo>
                  <a:pt x="288" y="48"/>
                </a:lnTo>
                <a:lnTo>
                  <a:pt x="285" y="0"/>
                </a:lnTo>
                <a:lnTo>
                  <a:pt x="131" y="64"/>
                </a:lnTo>
                <a:lnTo>
                  <a:pt x="96" y="118"/>
                </a:lnTo>
                <a:lnTo>
                  <a:pt x="29" y="131"/>
                </a:lnTo>
                <a:lnTo>
                  <a:pt x="0" y="157"/>
                </a:lnTo>
                <a:lnTo>
                  <a:pt x="6" y="202"/>
                </a:lnTo>
                <a:lnTo>
                  <a:pt x="70" y="237"/>
                </a:lnTo>
                <a:lnTo>
                  <a:pt x="99" y="208"/>
                </a:lnTo>
                <a:lnTo>
                  <a:pt x="170" y="227"/>
                </a:lnTo>
                <a:lnTo>
                  <a:pt x="227" y="192"/>
                </a:lnTo>
                <a:lnTo>
                  <a:pt x="259" y="208"/>
                </a:lnTo>
                <a:lnTo>
                  <a:pt x="374" y="211"/>
                </a:lnTo>
                <a:lnTo>
                  <a:pt x="390" y="22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29" name="Freeform 1464"/>
          <p:cNvSpPr>
            <a:spLocks/>
          </p:cNvSpPr>
          <p:nvPr/>
        </p:nvSpPr>
        <p:spPr bwMode="auto">
          <a:xfrm>
            <a:off x="6871932" y="3245240"/>
            <a:ext cx="587560" cy="239564"/>
          </a:xfrm>
          <a:custGeom>
            <a:avLst/>
            <a:gdLst>
              <a:gd name="T0" fmla="*/ 390 w 582"/>
              <a:gd name="T1" fmla="*/ 227 h 237"/>
              <a:gd name="T2" fmla="*/ 435 w 582"/>
              <a:gd name="T3" fmla="*/ 220 h 237"/>
              <a:gd name="T4" fmla="*/ 445 w 582"/>
              <a:gd name="T5" fmla="*/ 195 h 237"/>
              <a:gd name="T6" fmla="*/ 495 w 582"/>
              <a:gd name="T7" fmla="*/ 170 h 237"/>
              <a:gd name="T8" fmla="*/ 567 w 582"/>
              <a:gd name="T9" fmla="*/ 145 h 237"/>
              <a:gd name="T10" fmla="*/ 582 w 582"/>
              <a:gd name="T11" fmla="*/ 132 h 237"/>
              <a:gd name="T12" fmla="*/ 577 w 582"/>
              <a:gd name="T13" fmla="*/ 55 h 237"/>
              <a:gd name="T14" fmla="*/ 577 w 582"/>
              <a:gd name="T15" fmla="*/ 52 h 237"/>
              <a:gd name="T16" fmla="*/ 572 w 582"/>
              <a:gd name="T17" fmla="*/ 52 h 237"/>
              <a:gd name="T18" fmla="*/ 527 w 582"/>
              <a:gd name="T19" fmla="*/ 102 h 237"/>
              <a:gd name="T20" fmla="*/ 492 w 582"/>
              <a:gd name="T21" fmla="*/ 102 h 237"/>
              <a:gd name="T22" fmla="*/ 427 w 582"/>
              <a:gd name="T23" fmla="*/ 167 h 237"/>
              <a:gd name="T24" fmla="*/ 380 w 582"/>
              <a:gd name="T25" fmla="*/ 167 h 237"/>
              <a:gd name="T26" fmla="*/ 252 w 582"/>
              <a:gd name="T27" fmla="*/ 150 h 237"/>
              <a:gd name="T28" fmla="*/ 322 w 582"/>
              <a:gd name="T29" fmla="*/ 90 h 237"/>
              <a:gd name="T30" fmla="*/ 322 w 582"/>
              <a:gd name="T31" fmla="*/ 67 h 237"/>
              <a:gd name="T32" fmla="*/ 325 w 582"/>
              <a:gd name="T33" fmla="*/ 67 h 237"/>
              <a:gd name="T34" fmla="*/ 322 w 582"/>
              <a:gd name="T35" fmla="*/ 65 h 237"/>
              <a:gd name="T36" fmla="*/ 287 w 582"/>
              <a:gd name="T37" fmla="*/ 50 h 237"/>
              <a:gd name="T38" fmla="*/ 285 w 582"/>
              <a:gd name="T39" fmla="*/ 0 h 237"/>
              <a:gd name="T40" fmla="*/ 130 w 582"/>
              <a:gd name="T41" fmla="*/ 65 h 237"/>
              <a:gd name="T42" fmla="*/ 95 w 582"/>
              <a:gd name="T43" fmla="*/ 120 h 237"/>
              <a:gd name="T44" fmla="*/ 27 w 582"/>
              <a:gd name="T45" fmla="*/ 132 h 237"/>
              <a:gd name="T46" fmla="*/ 0 w 582"/>
              <a:gd name="T47" fmla="*/ 157 h 237"/>
              <a:gd name="T48" fmla="*/ 5 w 582"/>
              <a:gd name="T49" fmla="*/ 202 h 237"/>
              <a:gd name="T50" fmla="*/ 70 w 582"/>
              <a:gd name="T51" fmla="*/ 237 h 237"/>
              <a:gd name="T52" fmla="*/ 97 w 582"/>
              <a:gd name="T53" fmla="*/ 210 h 237"/>
              <a:gd name="T54" fmla="*/ 170 w 582"/>
              <a:gd name="T55" fmla="*/ 227 h 237"/>
              <a:gd name="T56" fmla="*/ 227 w 582"/>
              <a:gd name="T57" fmla="*/ 192 h 237"/>
              <a:gd name="T58" fmla="*/ 257 w 582"/>
              <a:gd name="T59" fmla="*/ 210 h 237"/>
              <a:gd name="T60" fmla="*/ 372 w 582"/>
              <a:gd name="T61" fmla="*/ 212 h 237"/>
              <a:gd name="T62" fmla="*/ 390 w 582"/>
              <a:gd name="T63" fmla="*/ 22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2" h="237">
                <a:moveTo>
                  <a:pt x="390" y="227"/>
                </a:moveTo>
                <a:lnTo>
                  <a:pt x="435" y="220"/>
                </a:lnTo>
                <a:lnTo>
                  <a:pt x="445" y="195"/>
                </a:lnTo>
                <a:lnTo>
                  <a:pt x="495" y="170"/>
                </a:lnTo>
                <a:lnTo>
                  <a:pt x="567" y="145"/>
                </a:lnTo>
                <a:lnTo>
                  <a:pt x="582" y="132"/>
                </a:lnTo>
                <a:lnTo>
                  <a:pt x="577" y="55"/>
                </a:lnTo>
                <a:lnTo>
                  <a:pt x="577" y="52"/>
                </a:lnTo>
                <a:lnTo>
                  <a:pt x="572" y="52"/>
                </a:lnTo>
                <a:lnTo>
                  <a:pt x="527" y="102"/>
                </a:lnTo>
                <a:lnTo>
                  <a:pt x="492" y="102"/>
                </a:lnTo>
                <a:lnTo>
                  <a:pt x="427" y="167"/>
                </a:lnTo>
                <a:lnTo>
                  <a:pt x="380" y="167"/>
                </a:lnTo>
                <a:lnTo>
                  <a:pt x="252" y="150"/>
                </a:lnTo>
                <a:lnTo>
                  <a:pt x="322" y="90"/>
                </a:lnTo>
                <a:lnTo>
                  <a:pt x="322" y="67"/>
                </a:lnTo>
                <a:lnTo>
                  <a:pt x="325" y="67"/>
                </a:lnTo>
                <a:lnTo>
                  <a:pt x="322" y="65"/>
                </a:lnTo>
                <a:lnTo>
                  <a:pt x="287" y="50"/>
                </a:lnTo>
                <a:lnTo>
                  <a:pt x="285" y="0"/>
                </a:lnTo>
                <a:lnTo>
                  <a:pt x="130" y="65"/>
                </a:lnTo>
                <a:lnTo>
                  <a:pt x="95" y="120"/>
                </a:lnTo>
                <a:lnTo>
                  <a:pt x="27" y="132"/>
                </a:lnTo>
                <a:lnTo>
                  <a:pt x="0" y="157"/>
                </a:lnTo>
                <a:lnTo>
                  <a:pt x="5" y="202"/>
                </a:lnTo>
                <a:lnTo>
                  <a:pt x="70" y="237"/>
                </a:lnTo>
                <a:lnTo>
                  <a:pt x="97" y="210"/>
                </a:lnTo>
                <a:lnTo>
                  <a:pt x="170" y="227"/>
                </a:lnTo>
                <a:lnTo>
                  <a:pt x="227" y="192"/>
                </a:lnTo>
                <a:lnTo>
                  <a:pt x="257" y="210"/>
                </a:lnTo>
                <a:lnTo>
                  <a:pt x="372" y="212"/>
                </a:lnTo>
                <a:lnTo>
                  <a:pt x="390" y="2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0" name="Freeform 1463"/>
          <p:cNvSpPr>
            <a:spLocks/>
          </p:cNvSpPr>
          <p:nvPr/>
        </p:nvSpPr>
        <p:spPr bwMode="auto">
          <a:xfrm>
            <a:off x="7434275" y="3298197"/>
            <a:ext cx="15130" cy="17651"/>
          </a:xfrm>
          <a:custGeom>
            <a:avLst/>
            <a:gdLst>
              <a:gd name="T0" fmla="*/ 16 w 16"/>
              <a:gd name="T1" fmla="*/ 0 h 19"/>
              <a:gd name="T2" fmla="*/ 0 w 16"/>
              <a:gd name="T3" fmla="*/ 19 h 19"/>
              <a:gd name="T4" fmla="*/ 16 w 16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9">
                <a:moveTo>
                  <a:pt x="16" y="0"/>
                </a:moveTo>
                <a:lnTo>
                  <a:pt x="0" y="19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1" name="Freeform 1462"/>
          <p:cNvSpPr>
            <a:spLocks/>
          </p:cNvSpPr>
          <p:nvPr/>
        </p:nvSpPr>
        <p:spPr bwMode="auto">
          <a:xfrm>
            <a:off x="7177060" y="3336022"/>
            <a:ext cx="20174" cy="17653"/>
          </a:xfrm>
          <a:custGeom>
            <a:avLst/>
            <a:gdLst>
              <a:gd name="T0" fmla="*/ 0 w 19"/>
              <a:gd name="T1" fmla="*/ 16 h 16"/>
              <a:gd name="T2" fmla="*/ 19 w 19"/>
              <a:gd name="T3" fmla="*/ 0 h 16"/>
              <a:gd name="T4" fmla="*/ 0 w 19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6">
                <a:moveTo>
                  <a:pt x="0" y="16"/>
                </a:moveTo>
                <a:lnTo>
                  <a:pt x="19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2" name="Freeform 1461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2 w 135"/>
              <a:gd name="T3" fmla="*/ 131 h 153"/>
              <a:gd name="T4" fmla="*/ 135 w 135"/>
              <a:gd name="T5" fmla="*/ 80 h 153"/>
              <a:gd name="T6" fmla="*/ 84 w 135"/>
              <a:gd name="T7" fmla="*/ 28 h 153"/>
              <a:gd name="T8" fmla="*/ 64 w 135"/>
              <a:gd name="T9" fmla="*/ 0 h 153"/>
              <a:gd name="T10" fmla="*/ 26 w 135"/>
              <a:gd name="T11" fmla="*/ 3 h 153"/>
              <a:gd name="T12" fmla="*/ 0 w 135"/>
              <a:gd name="T13" fmla="*/ 89 h 153"/>
              <a:gd name="T14" fmla="*/ 7 w 135"/>
              <a:gd name="T15" fmla="*/ 86 h 153"/>
              <a:gd name="T16" fmla="*/ 10 w 135"/>
              <a:gd name="T17" fmla="*/ 134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2" y="131"/>
                </a:lnTo>
                <a:lnTo>
                  <a:pt x="135" y="80"/>
                </a:lnTo>
                <a:lnTo>
                  <a:pt x="84" y="28"/>
                </a:lnTo>
                <a:lnTo>
                  <a:pt x="64" y="0"/>
                </a:lnTo>
                <a:lnTo>
                  <a:pt x="26" y="3"/>
                </a:lnTo>
                <a:lnTo>
                  <a:pt x="0" y="89"/>
                </a:lnTo>
                <a:lnTo>
                  <a:pt x="7" y="86"/>
                </a:lnTo>
                <a:lnTo>
                  <a:pt x="10" y="134"/>
                </a:lnTo>
                <a:lnTo>
                  <a:pt x="45" y="150"/>
                </a:lnTo>
                <a:lnTo>
                  <a:pt x="48" y="15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3" name="Freeform 1460"/>
          <p:cNvSpPr>
            <a:spLocks/>
          </p:cNvSpPr>
          <p:nvPr/>
        </p:nvSpPr>
        <p:spPr bwMode="auto">
          <a:xfrm>
            <a:off x="7151842" y="3159502"/>
            <a:ext cx="136173" cy="153826"/>
          </a:xfrm>
          <a:custGeom>
            <a:avLst/>
            <a:gdLst>
              <a:gd name="T0" fmla="*/ 48 w 135"/>
              <a:gd name="T1" fmla="*/ 153 h 153"/>
              <a:gd name="T2" fmla="*/ 113 w 135"/>
              <a:gd name="T3" fmla="*/ 130 h 153"/>
              <a:gd name="T4" fmla="*/ 135 w 135"/>
              <a:gd name="T5" fmla="*/ 80 h 153"/>
              <a:gd name="T6" fmla="*/ 85 w 135"/>
              <a:gd name="T7" fmla="*/ 28 h 153"/>
              <a:gd name="T8" fmla="*/ 65 w 135"/>
              <a:gd name="T9" fmla="*/ 0 h 153"/>
              <a:gd name="T10" fmla="*/ 25 w 135"/>
              <a:gd name="T11" fmla="*/ 3 h 153"/>
              <a:gd name="T12" fmla="*/ 0 w 135"/>
              <a:gd name="T13" fmla="*/ 90 h 153"/>
              <a:gd name="T14" fmla="*/ 8 w 135"/>
              <a:gd name="T15" fmla="*/ 85 h 153"/>
              <a:gd name="T16" fmla="*/ 10 w 135"/>
              <a:gd name="T17" fmla="*/ 135 h 153"/>
              <a:gd name="T18" fmla="*/ 45 w 135"/>
              <a:gd name="T19" fmla="*/ 150 h 153"/>
              <a:gd name="T20" fmla="*/ 48 w 135"/>
              <a:gd name="T21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53">
                <a:moveTo>
                  <a:pt x="48" y="153"/>
                </a:moveTo>
                <a:lnTo>
                  <a:pt x="113" y="130"/>
                </a:lnTo>
                <a:lnTo>
                  <a:pt x="135" y="80"/>
                </a:lnTo>
                <a:lnTo>
                  <a:pt x="85" y="28"/>
                </a:lnTo>
                <a:lnTo>
                  <a:pt x="65" y="0"/>
                </a:lnTo>
                <a:lnTo>
                  <a:pt x="25" y="3"/>
                </a:lnTo>
                <a:lnTo>
                  <a:pt x="0" y="90"/>
                </a:lnTo>
                <a:lnTo>
                  <a:pt x="8" y="85"/>
                </a:lnTo>
                <a:lnTo>
                  <a:pt x="10" y="135"/>
                </a:lnTo>
                <a:lnTo>
                  <a:pt x="45" y="150"/>
                </a:lnTo>
                <a:lnTo>
                  <a:pt x="48" y="15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4" name="Freeform 1459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6 w 336"/>
              <a:gd name="T1" fmla="*/ 157 h 208"/>
              <a:gd name="T2" fmla="*/ 0 w 336"/>
              <a:gd name="T3" fmla="*/ 87 h 208"/>
              <a:gd name="T4" fmla="*/ 48 w 336"/>
              <a:gd name="T5" fmla="*/ 87 h 208"/>
              <a:gd name="T6" fmla="*/ 77 w 336"/>
              <a:gd name="T7" fmla="*/ 58 h 208"/>
              <a:gd name="T8" fmla="*/ 112 w 336"/>
              <a:gd name="T9" fmla="*/ 58 h 208"/>
              <a:gd name="T10" fmla="*/ 134 w 336"/>
              <a:gd name="T11" fmla="*/ 74 h 208"/>
              <a:gd name="T12" fmla="*/ 272 w 336"/>
              <a:gd name="T13" fmla="*/ 0 h 208"/>
              <a:gd name="T14" fmla="*/ 336 w 336"/>
              <a:gd name="T15" fmla="*/ 3 h 208"/>
              <a:gd name="T16" fmla="*/ 310 w 336"/>
              <a:gd name="T17" fmla="*/ 80 h 208"/>
              <a:gd name="T18" fmla="*/ 317 w 336"/>
              <a:gd name="T19" fmla="*/ 77 h 208"/>
              <a:gd name="T20" fmla="*/ 163 w 336"/>
              <a:gd name="T21" fmla="*/ 141 h 208"/>
              <a:gd name="T22" fmla="*/ 128 w 336"/>
              <a:gd name="T23" fmla="*/ 195 h 208"/>
              <a:gd name="T24" fmla="*/ 61 w 336"/>
              <a:gd name="T25" fmla="*/ 208 h 208"/>
              <a:gd name="T26" fmla="*/ 10 w 336"/>
              <a:gd name="T27" fmla="*/ 151 h 208"/>
              <a:gd name="T28" fmla="*/ 6 w 336"/>
              <a:gd name="T29" fmla="*/ 15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6" y="157"/>
                </a:moveTo>
                <a:lnTo>
                  <a:pt x="0" y="87"/>
                </a:lnTo>
                <a:lnTo>
                  <a:pt x="48" y="87"/>
                </a:lnTo>
                <a:lnTo>
                  <a:pt x="77" y="58"/>
                </a:lnTo>
                <a:lnTo>
                  <a:pt x="112" y="58"/>
                </a:lnTo>
                <a:lnTo>
                  <a:pt x="134" y="74"/>
                </a:lnTo>
                <a:lnTo>
                  <a:pt x="272" y="0"/>
                </a:lnTo>
                <a:lnTo>
                  <a:pt x="336" y="3"/>
                </a:lnTo>
                <a:lnTo>
                  <a:pt x="310" y="80"/>
                </a:lnTo>
                <a:lnTo>
                  <a:pt x="317" y="77"/>
                </a:lnTo>
                <a:lnTo>
                  <a:pt x="163" y="141"/>
                </a:lnTo>
                <a:lnTo>
                  <a:pt x="128" y="195"/>
                </a:lnTo>
                <a:lnTo>
                  <a:pt x="61" y="208"/>
                </a:lnTo>
                <a:lnTo>
                  <a:pt x="10" y="151"/>
                </a:lnTo>
                <a:lnTo>
                  <a:pt x="6" y="15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5" name="Freeform 1458"/>
          <p:cNvSpPr>
            <a:spLocks/>
          </p:cNvSpPr>
          <p:nvPr/>
        </p:nvSpPr>
        <p:spPr bwMode="auto">
          <a:xfrm>
            <a:off x="6839149" y="3169589"/>
            <a:ext cx="337910" cy="209303"/>
          </a:xfrm>
          <a:custGeom>
            <a:avLst/>
            <a:gdLst>
              <a:gd name="T0" fmla="*/ 5 w 336"/>
              <a:gd name="T1" fmla="*/ 155 h 208"/>
              <a:gd name="T2" fmla="*/ 0 w 336"/>
              <a:gd name="T3" fmla="*/ 85 h 208"/>
              <a:gd name="T4" fmla="*/ 48 w 336"/>
              <a:gd name="T5" fmla="*/ 85 h 208"/>
              <a:gd name="T6" fmla="*/ 78 w 336"/>
              <a:gd name="T7" fmla="*/ 58 h 208"/>
              <a:gd name="T8" fmla="*/ 113 w 336"/>
              <a:gd name="T9" fmla="*/ 58 h 208"/>
              <a:gd name="T10" fmla="*/ 135 w 336"/>
              <a:gd name="T11" fmla="*/ 73 h 208"/>
              <a:gd name="T12" fmla="*/ 273 w 336"/>
              <a:gd name="T13" fmla="*/ 0 h 208"/>
              <a:gd name="T14" fmla="*/ 336 w 336"/>
              <a:gd name="T15" fmla="*/ 3 h 208"/>
              <a:gd name="T16" fmla="*/ 311 w 336"/>
              <a:gd name="T17" fmla="*/ 80 h 208"/>
              <a:gd name="T18" fmla="*/ 318 w 336"/>
              <a:gd name="T19" fmla="*/ 75 h 208"/>
              <a:gd name="T20" fmla="*/ 163 w 336"/>
              <a:gd name="T21" fmla="*/ 140 h 208"/>
              <a:gd name="T22" fmla="*/ 128 w 336"/>
              <a:gd name="T23" fmla="*/ 195 h 208"/>
              <a:gd name="T24" fmla="*/ 60 w 336"/>
              <a:gd name="T25" fmla="*/ 208 h 208"/>
              <a:gd name="T26" fmla="*/ 10 w 336"/>
              <a:gd name="T27" fmla="*/ 150 h 208"/>
              <a:gd name="T28" fmla="*/ 5 w 336"/>
              <a:gd name="T29" fmla="*/ 155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6" h="208">
                <a:moveTo>
                  <a:pt x="5" y="155"/>
                </a:moveTo>
                <a:lnTo>
                  <a:pt x="0" y="85"/>
                </a:lnTo>
                <a:lnTo>
                  <a:pt x="48" y="85"/>
                </a:lnTo>
                <a:lnTo>
                  <a:pt x="78" y="58"/>
                </a:lnTo>
                <a:lnTo>
                  <a:pt x="113" y="58"/>
                </a:lnTo>
                <a:lnTo>
                  <a:pt x="135" y="73"/>
                </a:lnTo>
                <a:lnTo>
                  <a:pt x="273" y="0"/>
                </a:lnTo>
                <a:lnTo>
                  <a:pt x="336" y="3"/>
                </a:lnTo>
                <a:lnTo>
                  <a:pt x="311" y="80"/>
                </a:lnTo>
                <a:lnTo>
                  <a:pt x="318" y="75"/>
                </a:lnTo>
                <a:lnTo>
                  <a:pt x="163" y="140"/>
                </a:lnTo>
                <a:lnTo>
                  <a:pt x="128" y="195"/>
                </a:lnTo>
                <a:lnTo>
                  <a:pt x="60" y="208"/>
                </a:lnTo>
                <a:lnTo>
                  <a:pt x="10" y="150"/>
                </a:lnTo>
                <a:lnTo>
                  <a:pt x="5" y="15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6" name="Freeform 1457"/>
          <p:cNvSpPr>
            <a:spLocks/>
          </p:cNvSpPr>
          <p:nvPr/>
        </p:nvSpPr>
        <p:spPr bwMode="auto">
          <a:xfrm>
            <a:off x="6836628" y="3053590"/>
            <a:ext cx="506865" cy="204260"/>
          </a:xfrm>
          <a:custGeom>
            <a:avLst/>
            <a:gdLst>
              <a:gd name="T0" fmla="*/ 448 w 502"/>
              <a:gd name="T1" fmla="*/ 186 h 202"/>
              <a:gd name="T2" fmla="*/ 502 w 502"/>
              <a:gd name="T3" fmla="*/ 163 h 202"/>
              <a:gd name="T4" fmla="*/ 448 w 502"/>
              <a:gd name="T5" fmla="*/ 64 h 202"/>
              <a:gd name="T6" fmla="*/ 422 w 502"/>
              <a:gd name="T7" fmla="*/ 16 h 202"/>
              <a:gd name="T8" fmla="*/ 349 w 502"/>
              <a:gd name="T9" fmla="*/ 0 h 202"/>
              <a:gd name="T10" fmla="*/ 297 w 502"/>
              <a:gd name="T11" fmla="*/ 22 h 202"/>
              <a:gd name="T12" fmla="*/ 259 w 502"/>
              <a:gd name="T13" fmla="*/ 54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8 w 502"/>
              <a:gd name="T21" fmla="*/ 74 h 202"/>
              <a:gd name="T22" fmla="*/ 0 w 502"/>
              <a:gd name="T23" fmla="*/ 134 h 202"/>
              <a:gd name="T24" fmla="*/ 9 w 502"/>
              <a:gd name="T25" fmla="*/ 202 h 202"/>
              <a:gd name="T26" fmla="*/ 51 w 502"/>
              <a:gd name="T27" fmla="*/ 202 h 202"/>
              <a:gd name="T28" fmla="*/ 80 w 502"/>
              <a:gd name="T29" fmla="*/ 173 h 202"/>
              <a:gd name="T30" fmla="*/ 115 w 502"/>
              <a:gd name="T31" fmla="*/ 173 h 202"/>
              <a:gd name="T32" fmla="*/ 137 w 502"/>
              <a:gd name="T33" fmla="*/ 189 h 202"/>
              <a:gd name="T34" fmla="*/ 275 w 502"/>
              <a:gd name="T35" fmla="*/ 115 h 202"/>
              <a:gd name="T36" fmla="*/ 339 w 502"/>
              <a:gd name="T37" fmla="*/ 118 h 202"/>
              <a:gd name="T38" fmla="*/ 329 w 502"/>
              <a:gd name="T39" fmla="*/ 144 h 202"/>
              <a:gd name="T40" fmla="*/ 339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8 w 502"/>
              <a:gd name="T47" fmla="*/ 18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8" y="186"/>
                </a:moveTo>
                <a:lnTo>
                  <a:pt x="502" y="163"/>
                </a:lnTo>
                <a:lnTo>
                  <a:pt x="448" y="64"/>
                </a:lnTo>
                <a:lnTo>
                  <a:pt x="422" y="16"/>
                </a:lnTo>
                <a:lnTo>
                  <a:pt x="349" y="0"/>
                </a:lnTo>
                <a:lnTo>
                  <a:pt x="297" y="22"/>
                </a:lnTo>
                <a:lnTo>
                  <a:pt x="259" y="54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8" y="74"/>
                </a:lnTo>
                <a:lnTo>
                  <a:pt x="0" y="134"/>
                </a:lnTo>
                <a:lnTo>
                  <a:pt x="9" y="202"/>
                </a:lnTo>
                <a:lnTo>
                  <a:pt x="51" y="202"/>
                </a:lnTo>
                <a:lnTo>
                  <a:pt x="80" y="173"/>
                </a:lnTo>
                <a:lnTo>
                  <a:pt x="115" y="173"/>
                </a:lnTo>
                <a:lnTo>
                  <a:pt x="137" y="189"/>
                </a:lnTo>
                <a:lnTo>
                  <a:pt x="275" y="115"/>
                </a:lnTo>
                <a:lnTo>
                  <a:pt x="339" y="118"/>
                </a:lnTo>
                <a:lnTo>
                  <a:pt x="329" y="144"/>
                </a:lnTo>
                <a:lnTo>
                  <a:pt x="339" y="109"/>
                </a:lnTo>
                <a:lnTo>
                  <a:pt x="377" y="106"/>
                </a:lnTo>
                <a:lnTo>
                  <a:pt x="397" y="134"/>
                </a:lnTo>
                <a:lnTo>
                  <a:pt x="448" y="18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7" name="Freeform 1456"/>
          <p:cNvSpPr>
            <a:spLocks/>
          </p:cNvSpPr>
          <p:nvPr/>
        </p:nvSpPr>
        <p:spPr bwMode="auto">
          <a:xfrm>
            <a:off x="6836628" y="3053590"/>
            <a:ext cx="506865" cy="201737"/>
          </a:xfrm>
          <a:custGeom>
            <a:avLst/>
            <a:gdLst>
              <a:gd name="T0" fmla="*/ 447 w 502"/>
              <a:gd name="T1" fmla="*/ 187 h 202"/>
              <a:gd name="T2" fmla="*/ 502 w 502"/>
              <a:gd name="T3" fmla="*/ 164 h 202"/>
              <a:gd name="T4" fmla="*/ 447 w 502"/>
              <a:gd name="T5" fmla="*/ 63 h 202"/>
              <a:gd name="T6" fmla="*/ 422 w 502"/>
              <a:gd name="T7" fmla="*/ 15 h 202"/>
              <a:gd name="T8" fmla="*/ 347 w 502"/>
              <a:gd name="T9" fmla="*/ 0 h 202"/>
              <a:gd name="T10" fmla="*/ 297 w 502"/>
              <a:gd name="T11" fmla="*/ 20 h 202"/>
              <a:gd name="T12" fmla="*/ 257 w 502"/>
              <a:gd name="T13" fmla="*/ 53 h 202"/>
              <a:gd name="T14" fmla="*/ 137 w 502"/>
              <a:gd name="T15" fmla="*/ 86 h 202"/>
              <a:gd name="T16" fmla="*/ 105 w 502"/>
              <a:gd name="T17" fmla="*/ 58 h 202"/>
              <a:gd name="T18" fmla="*/ 102 w 502"/>
              <a:gd name="T19" fmla="*/ 58 h 202"/>
              <a:gd name="T20" fmla="*/ 47 w 502"/>
              <a:gd name="T21" fmla="*/ 73 h 202"/>
              <a:gd name="T22" fmla="*/ 0 w 502"/>
              <a:gd name="T23" fmla="*/ 134 h 202"/>
              <a:gd name="T24" fmla="*/ 7 w 502"/>
              <a:gd name="T25" fmla="*/ 202 h 202"/>
              <a:gd name="T26" fmla="*/ 50 w 502"/>
              <a:gd name="T27" fmla="*/ 202 h 202"/>
              <a:gd name="T28" fmla="*/ 80 w 502"/>
              <a:gd name="T29" fmla="*/ 174 h 202"/>
              <a:gd name="T30" fmla="*/ 115 w 502"/>
              <a:gd name="T31" fmla="*/ 174 h 202"/>
              <a:gd name="T32" fmla="*/ 137 w 502"/>
              <a:gd name="T33" fmla="*/ 189 h 202"/>
              <a:gd name="T34" fmla="*/ 275 w 502"/>
              <a:gd name="T35" fmla="*/ 116 h 202"/>
              <a:gd name="T36" fmla="*/ 337 w 502"/>
              <a:gd name="T37" fmla="*/ 119 h 202"/>
              <a:gd name="T38" fmla="*/ 327 w 502"/>
              <a:gd name="T39" fmla="*/ 144 h 202"/>
              <a:gd name="T40" fmla="*/ 337 w 502"/>
              <a:gd name="T41" fmla="*/ 109 h 202"/>
              <a:gd name="T42" fmla="*/ 377 w 502"/>
              <a:gd name="T43" fmla="*/ 106 h 202"/>
              <a:gd name="T44" fmla="*/ 397 w 502"/>
              <a:gd name="T45" fmla="*/ 134 h 202"/>
              <a:gd name="T46" fmla="*/ 447 w 502"/>
              <a:gd name="T47" fmla="*/ 18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02" h="202">
                <a:moveTo>
                  <a:pt x="447" y="187"/>
                </a:moveTo>
                <a:lnTo>
                  <a:pt x="502" y="164"/>
                </a:lnTo>
                <a:lnTo>
                  <a:pt x="447" y="63"/>
                </a:lnTo>
                <a:lnTo>
                  <a:pt x="422" y="15"/>
                </a:lnTo>
                <a:lnTo>
                  <a:pt x="347" y="0"/>
                </a:lnTo>
                <a:lnTo>
                  <a:pt x="297" y="20"/>
                </a:lnTo>
                <a:lnTo>
                  <a:pt x="257" y="53"/>
                </a:lnTo>
                <a:lnTo>
                  <a:pt x="137" y="86"/>
                </a:lnTo>
                <a:lnTo>
                  <a:pt x="105" y="58"/>
                </a:lnTo>
                <a:lnTo>
                  <a:pt x="102" y="58"/>
                </a:lnTo>
                <a:lnTo>
                  <a:pt x="47" y="73"/>
                </a:lnTo>
                <a:lnTo>
                  <a:pt x="0" y="134"/>
                </a:lnTo>
                <a:lnTo>
                  <a:pt x="7" y="202"/>
                </a:lnTo>
                <a:lnTo>
                  <a:pt x="50" y="202"/>
                </a:lnTo>
                <a:lnTo>
                  <a:pt x="80" y="174"/>
                </a:lnTo>
                <a:lnTo>
                  <a:pt x="115" y="174"/>
                </a:lnTo>
                <a:lnTo>
                  <a:pt x="137" y="189"/>
                </a:lnTo>
                <a:lnTo>
                  <a:pt x="275" y="116"/>
                </a:lnTo>
                <a:lnTo>
                  <a:pt x="337" y="119"/>
                </a:lnTo>
                <a:lnTo>
                  <a:pt x="327" y="144"/>
                </a:lnTo>
                <a:lnTo>
                  <a:pt x="337" y="109"/>
                </a:lnTo>
                <a:lnTo>
                  <a:pt x="377" y="106"/>
                </a:lnTo>
                <a:lnTo>
                  <a:pt x="397" y="134"/>
                </a:lnTo>
                <a:lnTo>
                  <a:pt x="447" y="18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8" name="Freeform 1455"/>
          <p:cNvSpPr>
            <a:spLocks/>
          </p:cNvSpPr>
          <p:nvPr/>
        </p:nvSpPr>
        <p:spPr bwMode="auto">
          <a:xfrm>
            <a:off x="7520013" y="2912373"/>
            <a:ext cx="65565" cy="58000"/>
          </a:xfrm>
          <a:custGeom>
            <a:avLst/>
            <a:gdLst>
              <a:gd name="T0" fmla="*/ 29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5 h 58"/>
              <a:gd name="T8" fmla="*/ 29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29" y="58"/>
                </a:moveTo>
                <a:lnTo>
                  <a:pt x="0" y="7"/>
                </a:lnTo>
                <a:lnTo>
                  <a:pt x="32" y="0"/>
                </a:lnTo>
                <a:lnTo>
                  <a:pt x="64" y="45"/>
                </a:lnTo>
                <a:lnTo>
                  <a:pt x="29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39" name="Freeform 1454"/>
          <p:cNvSpPr>
            <a:spLocks/>
          </p:cNvSpPr>
          <p:nvPr/>
        </p:nvSpPr>
        <p:spPr bwMode="auto">
          <a:xfrm>
            <a:off x="7520013" y="2912373"/>
            <a:ext cx="65565" cy="60521"/>
          </a:xfrm>
          <a:custGeom>
            <a:avLst/>
            <a:gdLst>
              <a:gd name="T0" fmla="*/ 30 w 64"/>
              <a:gd name="T1" fmla="*/ 58 h 58"/>
              <a:gd name="T2" fmla="*/ 0 w 64"/>
              <a:gd name="T3" fmla="*/ 7 h 58"/>
              <a:gd name="T4" fmla="*/ 32 w 64"/>
              <a:gd name="T5" fmla="*/ 0 h 58"/>
              <a:gd name="T6" fmla="*/ 64 w 64"/>
              <a:gd name="T7" fmla="*/ 44 h 58"/>
              <a:gd name="T8" fmla="*/ 30 w 64"/>
              <a:gd name="T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58">
                <a:moveTo>
                  <a:pt x="30" y="58"/>
                </a:moveTo>
                <a:lnTo>
                  <a:pt x="0" y="7"/>
                </a:lnTo>
                <a:lnTo>
                  <a:pt x="32" y="0"/>
                </a:lnTo>
                <a:lnTo>
                  <a:pt x="64" y="44"/>
                </a:lnTo>
                <a:lnTo>
                  <a:pt x="30" y="5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0" name="Freeform 1453"/>
          <p:cNvSpPr>
            <a:spLocks/>
          </p:cNvSpPr>
          <p:nvPr/>
        </p:nvSpPr>
        <p:spPr bwMode="auto">
          <a:xfrm>
            <a:off x="7444362" y="3265414"/>
            <a:ext cx="141216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2 h 125"/>
              <a:gd name="T4" fmla="*/ 103 w 141"/>
              <a:gd name="T5" fmla="*/ 55 h 125"/>
              <a:gd name="T6" fmla="*/ 141 w 141"/>
              <a:gd name="T7" fmla="*/ 32 h 125"/>
              <a:gd name="T8" fmla="*/ 119 w 141"/>
              <a:gd name="T9" fmla="*/ 0 h 125"/>
              <a:gd name="T10" fmla="*/ 71 w 141"/>
              <a:gd name="T11" fmla="*/ 19 h 125"/>
              <a:gd name="T12" fmla="*/ 10 w 141"/>
              <a:gd name="T13" fmla="*/ 32 h 125"/>
              <a:gd name="T14" fmla="*/ 10 w 141"/>
              <a:gd name="T15" fmla="*/ 35 h 125"/>
              <a:gd name="T16" fmla="*/ 13 w 141"/>
              <a:gd name="T17" fmla="*/ 112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2"/>
                </a:lnTo>
                <a:lnTo>
                  <a:pt x="103" y="55"/>
                </a:lnTo>
                <a:lnTo>
                  <a:pt x="141" y="32"/>
                </a:lnTo>
                <a:lnTo>
                  <a:pt x="119" y="0"/>
                </a:lnTo>
                <a:lnTo>
                  <a:pt x="71" y="19"/>
                </a:lnTo>
                <a:lnTo>
                  <a:pt x="10" y="32"/>
                </a:lnTo>
                <a:lnTo>
                  <a:pt x="10" y="35"/>
                </a:lnTo>
                <a:lnTo>
                  <a:pt x="13" y="112"/>
                </a:lnTo>
                <a:lnTo>
                  <a:pt x="0" y="125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1" name="Freeform 1452"/>
          <p:cNvSpPr>
            <a:spLocks/>
          </p:cNvSpPr>
          <p:nvPr/>
        </p:nvSpPr>
        <p:spPr bwMode="auto">
          <a:xfrm>
            <a:off x="7444362" y="3265414"/>
            <a:ext cx="143739" cy="126086"/>
          </a:xfrm>
          <a:custGeom>
            <a:avLst/>
            <a:gdLst>
              <a:gd name="T0" fmla="*/ 0 w 141"/>
              <a:gd name="T1" fmla="*/ 125 h 125"/>
              <a:gd name="T2" fmla="*/ 0 w 141"/>
              <a:gd name="T3" fmla="*/ 123 h 125"/>
              <a:gd name="T4" fmla="*/ 104 w 141"/>
              <a:gd name="T5" fmla="*/ 55 h 125"/>
              <a:gd name="T6" fmla="*/ 141 w 141"/>
              <a:gd name="T7" fmla="*/ 33 h 125"/>
              <a:gd name="T8" fmla="*/ 119 w 141"/>
              <a:gd name="T9" fmla="*/ 0 h 125"/>
              <a:gd name="T10" fmla="*/ 72 w 141"/>
              <a:gd name="T11" fmla="*/ 20 h 125"/>
              <a:gd name="T12" fmla="*/ 10 w 141"/>
              <a:gd name="T13" fmla="*/ 33 h 125"/>
              <a:gd name="T14" fmla="*/ 10 w 141"/>
              <a:gd name="T15" fmla="*/ 35 h 125"/>
              <a:gd name="T16" fmla="*/ 15 w 141"/>
              <a:gd name="T17" fmla="*/ 113 h 125"/>
              <a:gd name="T18" fmla="*/ 0 w 141"/>
              <a:gd name="T19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25">
                <a:moveTo>
                  <a:pt x="0" y="125"/>
                </a:moveTo>
                <a:lnTo>
                  <a:pt x="0" y="123"/>
                </a:lnTo>
                <a:lnTo>
                  <a:pt x="104" y="55"/>
                </a:lnTo>
                <a:lnTo>
                  <a:pt x="141" y="33"/>
                </a:lnTo>
                <a:lnTo>
                  <a:pt x="119" y="0"/>
                </a:lnTo>
                <a:lnTo>
                  <a:pt x="72" y="20"/>
                </a:lnTo>
                <a:lnTo>
                  <a:pt x="10" y="33"/>
                </a:lnTo>
                <a:lnTo>
                  <a:pt x="10" y="35"/>
                </a:lnTo>
                <a:lnTo>
                  <a:pt x="15" y="113"/>
                </a:lnTo>
                <a:lnTo>
                  <a:pt x="0" y="1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2" name="Freeform 1451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7 w 185"/>
              <a:gd name="T1" fmla="*/ 0 h 297"/>
              <a:gd name="T2" fmla="*/ 96 w 185"/>
              <a:gd name="T3" fmla="*/ 48 h 297"/>
              <a:gd name="T4" fmla="*/ 112 w 185"/>
              <a:gd name="T5" fmla="*/ 41 h 297"/>
              <a:gd name="T6" fmla="*/ 112 w 185"/>
              <a:gd name="T7" fmla="*/ 48 h 297"/>
              <a:gd name="T8" fmla="*/ 163 w 185"/>
              <a:gd name="T9" fmla="*/ 192 h 297"/>
              <a:gd name="T10" fmla="*/ 150 w 185"/>
              <a:gd name="T11" fmla="*/ 233 h 297"/>
              <a:gd name="T12" fmla="*/ 185 w 185"/>
              <a:gd name="T13" fmla="*/ 262 h 297"/>
              <a:gd name="T14" fmla="*/ 182 w 185"/>
              <a:gd name="T15" fmla="*/ 297 h 297"/>
              <a:gd name="T16" fmla="*/ 115 w 185"/>
              <a:gd name="T17" fmla="*/ 284 h 297"/>
              <a:gd name="T18" fmla="*/ 64 w 185"/>
              <a:gd name="T19" fmla="*/ 195 h 297"/>
              <a:gd name="T20" fmla="*/ 64 w 185"/>
              <a:gd name="T21" fmla="*/ 198 h 297"/>
              <a:gd name="T22" fmla="*/ 99 w 185"/>
              <a:gd name="T23" fmla="*/ 185 h 297"/>
              <a:gd name="T24" fmla="*/ 67 w 185"/>
              <a:gd name="T25" fmla="*/ 140 h 297"/>
              <a:gd name="T26" fmla="*/ 35 w 185"/>
              <a:gd name="T27" fmla="*/ 147 h 297"/>
              <a:gd name="T28" fmla="*/ 0 w 185"/>
              <a:gd name="T29" fmla="*/ 89 h 297"/>
              <a:gd name="T30" fmla="*/ 25 w 185"/>
              <a:gd name="T31" fmla="*/ 16 h 297"/>
              <a:gd name="T32" fmla="*/ 67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7" y="0"/>
                </a:moveTo>
                <a:lnTo>
                  <a:pt x="96" y="48"/>
                </a:lnTo>
                <a:lnTo>
                  <a:pt x="112" y="41"/>
                </a:lnTo>
                <a:lnTo>
                  <a:pt x="112" y="48"/>
                </a:lnTo>
                <a:lnTo>
                  <a:pt x="163" y="192"/>
                </a:lnTo>
                <a:lnTo>
                  <a:pt x="150" y="233"/>
                </a:lnTo>
                <a:lnTo>
                  <a:pt x="185" y="262"/>
                </a:lnTo>
                <a:lnTo>
                  <a:pt x="182" y="297"/>
                </a:lnTo>
                <a:lnTo>
                  <a:pt x="115" y="284"/>
                </a:lnTo>
                <a:lnTo>
                  <a:pt x="64" y="195"/>
                </a:lnTo>
                <a:lnTo>
                  <a:pt x="64" y="198"/>
                </a:lnTo>
                <a:lnTo>
                  <a:pt x="99" y="185"/>
                </a:lnTo>
                <a:lnTo>
                  <a:pt x="67" y="140"/>
                </a:lnTo>
                <a:lnTo>
                  <a:pt x="35" y="147"/>
                </a:lnTo>
                <a:lnTo>
                  <a:pt x="0" y="89"/>
                </a:lnTo>
                <a:lnTo>
                  <a:pt x="2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99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3" name="Freeform 1450"/>
          <p:cNvSpPr>
            <a:spLocks/>
          </p:cNvSpPr>
          <p:nvPr/>
        </p:nvSpPr>
        <p:spPr bwMode="auto">
          <a:xfrm>
            <a:off x="7484709" y="2771157"/>
            <a:ext cx="186607" cy="300085"/>
          </a:xfrm>
          <a:custGeom>
            <a:avLst/>
            <a:gdLst>
              <a:gd name="T0" fmla="*/ 68 w 185"/>
              <a:gd name="T1" fmla="*/ 0 h 297"/>
              <a:gd name="T2" fmla="*/ 95 w 185"/>
              <a:gd name="T3" fmla="*/ 50 h 297"/>
              <a:gd name="T4" fmla="*/ 113 w 185"/>
              <a:gd name="T5" fmla="*/ 42 h 297"/>
              <a:gd name="T6" fmla="*/ 113 w 185"/>
              <a:gd name="T7" fmla="*/ 50 h 297"/>
              <a:gd name="T8" fmla="*/ 163 w 185"/>
              <a:gd name="T9" fmla="*/ 192 h 297"/>
              <a:gd name="T10" fmla="*/ 150 w 185"/>
              <a:gd name="T11" fmla="*/ 235 h 297"/>
              <a:gd name="T12" fmla="*/ 185 w 185"/>
              <a:gd name="T13" fmla="*/ 262 h 297"/>
              <a:gd name="T14" fmla="*/ 183 w 185"/>
              <a:gd name="T15" fmla="*/ 297 h 297"/>
              <a:gd name="T16" fmla="*/ 115 w 185"/>
              <a:gd name="T17" fmla="*/ 285 h 297"/>
              <a:gd name="T18" fmla="*/ 65 w 185"/>
              <a:gd name="T19" fmla="*/ 195 h 297"/>
              <a:gd name="T20" fmla="*/ 65 w 185"/>
              <a:gd name="T21" fmla="*/ 200 h 297"/>
              <a:gd name="T22" fmla="*/ 100 w 185"/>
              <a:gd name="T23" fmla="*/ 185 h 297"/>
              <a:gd name="T24" fmla="*/ 68 w 185"/>
              <a:gd name="T25" fmla="*/ 140 h 297"/>
              <a:gd name="T26" fmla="*/ 35 w 185"/>
              <a:gd name="T27" fmla="*/ 147 h 297"/>
              <a:gd name="T28" fmla="*/ 0 w 185"/>
              <a:gd name="T29" fmla="*/ 90 h 297"/>
              <a:gd name="T30" fmla="*/ 25 w 185"/>
              <a:gd name="T31" fmla="*/ 17 h 297"/>
              <a:gd name="T32" fmla="*/ 68 w 185"/>
              <a:gd name="T33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5" h="297">
                <a:moveTo>
                  <a:pt x="68" y="0"/>
                </a:moveTo>
                <a:lnTo>
                  <a:pt x="95" y="50"/>
                </a:lnTo>
                <a:lnTo>
                  <a:pt x="113" y="42"/>
                </a:lnTo>
                <a:lnTo>
                  <a:pt x="113" y="50"/>
                </a:lnTo>
                <a:lnTo>
                  <a:pt x="163" y="192"/>
                </a:lnTo>
                <a:lnTo>
                  <a:pt x="150" y="235"/>
                </a:lnTo>
                <a:lnTo>
                  <a:pt x="185" y="262"/>
                </a:lnTo>
                <a:lnTo>
                  <a:pt x="183" y="297"/>
                </a:lnTo>
                <a:lnTo>
                  <a:pt x="115" y="285"/>
                </a:lnTo>
                <a:lnTo>
                  <a:pt x="65" y="195"/>
                </a:lnTo>
                <a:lnTo>
                  <a:pt x="65" y="200"/>
                </a:lnTo>
                <a:lnTo>
                  <a:pt x="100" y="185"/>
                </a:lnTo>
                <a:lnTo>
                  <a:pt x="68" y="140"/>
                </a:lnTo>
                <a:lnTo>
                  <a:pt x="35" y="147"/>
                </a:lnTo>
                <a:lnTo>
                  <a:pt x="0" y="90"/>
                </a:lnTo>
                <a:lnTo>
                  <a:pt x="25" y="17"/>
                </a:lnTo>
                <a:lnTo>
                  <a:pt x="6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4" name="Freeform 1449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4 w 112"/>
              <a:gd name="T1" fmla="*/ 83 h 83"/>
              <a:gd name="T2" fmla="*/ 7 w 112"/>
              <a:gd name="T3" fmla="*/ 77 h 83"/>
              <a:gd name="T4" fmla="*/ 112 w 112"/>
              <a:gd name="T5" fmla="*/ 61 h 83"/>
              <a:gd name="T6" fmla="*/ 80 w 112"/>
              <a:gd name="T7" fmla="*/ 6 h 83"/>
              <a:gd name="T8" fmla="*/ 4 w 112"/>
              <a:gd name="T9" fmla="*/ 0 h 83"/>
              <a:gd name="T10" fmla="*/ 0 w 112"/>
              <a:gd name="T11" fmla="*/ 0 h 83"/>
              <a:gd name="T12" fmla="*/ 4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4" y="83"/>
                </a:moveTo>
                <a:lnTo>
                  <a:pt x="7" y="77"/>
                </a:lnTo>
                <a:lnTo>
                  <a:pt x="112" y="61"/>
                </a:lnTo>
                <a:lnTo>
                  <a:pt x="80" y="6"/>
                </a:lnTo>
                <a:lnTo>
                  <a:pt x="4" y="0"/>
                </a:lnTo>
                <a:lnTo>
                  <a:pt x="0" y="0"/>
                </a:lnTo>
                <a:lnTo>
                  <a:pt x="4" y="8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5" name="Freeform 1448"/>
          <p:cNvSpPr>
            <a:spLocks/>
          </p:cNvSpPr>
          <p:nvPr/>
        </p:nvSpPr>
        <p:spPr bwMode="auto">
          <a:xfrm>
            <a:off x="6390283" y="2228988"/>
            <a:ext cx="113478" cy="83216"/>
          </a:xfrm>
          <a:custGeom>
            <a:avLst/>
            <a:gdLst>
              <a:gd name="T0" fmla="*/ 5 w 112"/>
              <a:gd name="T1" fmla="*/ 83 h 83"/>
              <a:gd name="T2" fmla="*/ 7 w 112"/>
              <a:gd name="T3" fmla="*/ 78 h 83"/>
              <a:gd name="T4" fmla="*/ 112 w 112"/>
              <a:gd name="T5" fmla="*/ 63 h 83"/>
              <a:gd name="T6" fmla="*/ 80 w 112"/>
              <a:gd name="T7" fmla="*/ 8 h 83"/>
              <a:gd name="T8" fmla="*/ 5 w 112"/>
              <a:gd name="T9" fmla="*/ 0 h 83"/>
              <a:gd name="T10" fmla="*/ 0 w 112"/>
              <a:gd name="T11" fmla="*/ 0 h 83"/>
              <a:gd name="T12" fmla="*/ 5 w 112"/>
              <a:gd name="T13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83">
                <a:moveTo>
                  <a:pt x="5" y="83"/>
                </a:moveTo>
                <a:lnTo>
                  <a:pt x="7" y="78"/>
                </a:lnTo>
                <a:lnTo>
                  <a:pt x="112" y="63"/>
                </a:lnTo>
                <a:lnTo>
                  <a:pt x="80" y="8"/>
                </a:lnTo>
                <a:lnTo>
                  <a:pt x="5" y="0"/>
                </a:lnTo>
                <a:lnTo>
                  <a:pt x="0" y="0"/>
                </a:lnTo>
                <a:lnTo>
                  <a:pt x="5" y="8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6" name="Freeform 1447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50 w 259"/>
              <a:gd name="T1" fmla="*/ 188 h 188"/>
              <a:gd name="T2" fmla="*/ 150 w 259"/>
              <a:gd name="T3" fmla="*/ 172 h 188"/>
              <a:gd name="T4" fmla="*/ 195 w 259"/>
              <a:gd name="T5" fmla="*/ 176 h 188"/>
              <a:gd name="T6" fmla="*/ 221 w 259"/>
              <a:gd name="T7" fmla="*/ 137 h 188"/>
              <a:gd name="T8" fmla="*/ 217 w 259"/>
              <a:gd name="T9" fmla="*/ 54 h 188"/>
              <a:gd name="T10" fmla="*/ 221 w 259"/>
              <a:gd name="T11" fmla="*/ 54 h 188"/>
              <a:gd name="T12" fmla="*/ 259 w 259"/>
              <a:gd name="T13" fmla="*/ 57 h 188"/>
              <a:gd name="T14" fmla="*/ 195 w 259"/>
              <a:gd name="T15" fmla="*/ 51 h 188"/>
              <a:gd name="T16" fmla="*/ 182 w 259"/>
              <a:gd name="T17" fmla="*/ 76 h 188"/>
              <a:gd name="T18" fmla="*/ 115 w 259"/>
              <a:gd name="T19" fmla="*/ 25 h 188"/>
              <a:gd name="T20" fmla="*/ 35 w 259"/>
              <a:gd name="T21" fmla="*/ 3 h 188"/>
              <a:gd name="T22" fmla="*/ 29 w 259"/>
              <a:gd name="T23" fmla="*/ 0 h 188"/>
              <a:gd name="T24" fmla="*/ 22 w 259"/>
              <a:gd name="T25" fmla="*/ 3 h 188"/>
              <a:gd name="T26" fmla="*/ 19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6 h 188"/>
              <a:gd name="T34" fmla="*/ 147 w 259"/>
              <a:gd name="T35" fmla="*/ 188 h 188"/>
              <a:gd name="T36" fmla="*/ 150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50" y="188"/>
                </a:moveTo>
                <a:lnTo>
                  <a:pt x="150" y="172"/>
                </a:lnTo>
                <a:lnTo>
                  <a:pt x="195" y="176"/>
                </a:lnTo>
                <a:lnTo>
                  <a:pt x="221" y="137"/>
                </a:lnTo>
                <a:lnTo>
                  <a:pt x="217" y="54"/>
                </a:lnTo>
                <a:lnTo>
                  <a:pt x="221" y="54"/>
                </a:lnTo>
                <a:lnTo>
                  <a:pt x="259" y="57"/>
                </a:lnTo>
                <a:lnTo>
                  <a:pt x="195" y="51"/>
                </a:lnTo>
                <a:lnTo>
                  <a:pt x="182" y="76"/>
                </a:lnTo>
                <a:lnTo>
                  <a:pt x="115" y="25"/>
                </a:lnTo>
                <a:lnTo>
                  <a:pt x="35" y="3"/>
                </a:lnTo>
                <a:lnTo>
                  <a:pt x="29" y="0"/>
                </a:lnTo>
                <a:lnTo>
                  <a:pt x="22" y="3"/>
                </a:lnTo>
                <a:lnTo>
                  <a:pt x="19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6"/>
                </a:lnTo>
                <a:lnTo>
                  <a:pt x="147" y="188"/>
                </a:lnTo>
                <a:lnTo>
                  <a:pt x="150" y="18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7" name="Freeform 1446"/>
          <p:cNvSpPr>
            <a:spLocks/>
          </p:cNvSpPr>
          <p:nvPr/>
        </p:nvSpPr>
        <p:spPr bwMode="auto">
          <a:xfrm>
            <a:off x="6170895" y="2176032"/>
            <a:ext cx="262259" cy="189130"/>
          </a:xfrm>
          <a:custGeom>
            <a:avLst/>
            <a:gdLst>
              <a:gd name="T0" fmla="*/ 149 w 259"/>
              <a:gd name="T1" fmla="*/ 188 h 188"/>
              <a:gd name="T2" fmla="*/ 149 w 259"/>
              <a:gd name="T3" fmla="*/ 170 h 188"/>
              <a:gd name="T4" fmla="*/ 194 w 259"/>
              <a:gd name="T5" fmla="*/ 175 h 188"/>
              <a:gd name="T6" fmla="*/ 222 w 259"/>
              <a:gd name="T7" fmla="*/ 135 h 188"/>
              <a:gd name="T8" fmla="*/ 217 w 259"/>
              <a:gd name="T9" fmla="*/ 53 h 188"/>
              <a:gd name="T10" fmla="*/ 222 w 259"/>
              <a:gd name="T11" fmla="*/ 53 h 188"/>
              <a:gd name="T12" fmla="*/ 259 w 259"/>
              <a:gd name="T13" fmla="*/ 55 h 188"/>
              <a:gd name="T14" fmla="*/ 194 w 259"/>
              <a:gd name="T15" fmla="*/ 50 h 188"/>
              <a:gd name="T16" fmla="*/ 182 w 259"/>
              <a:gd name="T17" fmla="*/ 75 h 188"/>
              <a:gd name="T18" fmla="*/ 115 w 259"/>
              <a:gd name="T19" fmla="*/ 25 h 188"/>
              <a:gd name="T20" fmla="*/ 35 w 259"/>
              <a:gd name="T21" fmla="*/ 3 h 188"/>
              <a:gd name="T22" fmla="*/ 30 w 259"/>
              <a:gd name="T23" fmla="*/ 0 h 188"/>
              <a:gd name="T24" fmla="*/ 22 w 259"/>
              <a:gd name="T25" fmla="*/ 3 h 188"/>
              <a:gd name="T26" fmla="*/ 20 w 259"/>
              <a:gd name="T27" fmla="*/ 38 h 188"/>
              <a:gd name="T28" fmla="*/ 0 w 259"/>
              <a:gd name="T29" fmla="*/ 60 h 188"/>
              <a:gd name="T30" fmla="*/ 80 w 259"/>
              <a:gd name="T31" fmla="*/ 115 h 188"/>
              <a:gd name="T32" fmla="*/ 80 w 259"/>
              <a:gd name="T33" fmla="*/ 155 h 188"/>
              <a:gd name="T34" fmla="*/ 147 w 259"/>
              <a:gd name="T35" fmla="*/ 188 h 188"/>
              <a:gd name="T36" fmla="*/ 149 w 259"/>
              <a:gd name="T37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9" h="188">
                <a:moveTo>
                  <a:pt x="149" y="188"/>
                </a:moveTo>
                <a:lnTo>
                  <a:pt x="149" y="170"/>
                </a:lnTo>
                <a:lnTo>
                  <a:pt x="194" y="175"/>
                </a:lnTo>
                <a:lnTo>
                  <a:pt x="222" y="135"/>
                </a:lnTo>
                <a:lnTo>
                  <a:pt x="217" y="53"/>
                </a:lnTo>
                <a:lnTo>
                  <a:pt x="222" y="53"/>
                </a:lnTo>
                <a:lnTo>
                  <a:pt x="259" y="55"/>
                </a:lnTo>
                <a:lnTo>
                  <a:pt x="194" y="50"/>
                </a:lnTo>
                <a:lnTo>
                  <a:pt x="182" y="75"/>
                </a:lnTo>
                <a:lnTo>
                  <a:pt x="115" y="25"/>
                </a:lnTo>
                <a:lnTo>
                  <a:pt x="35" y="3"/>
                </a:lnTo>
                <a:lnTo>
                  <a:pt x="30" y="0"/>
                </a:lnTo>
                <a:lnTo>
                  <a:pt x="22" y="3"/>
                </a:lnTo>
                <a:lnTo>
                  <a:pt x="20" y="38"/>
                </a:lnTo>
                <a:lnTo>
                  <a:pt x="0" y="60"/>
                </a:lnTo>
                <a:lnTo>
                  <a:pt x="80" y="115"/>
                </a:lnTo>
                <a:lnTo>
                  <a:pt x="80" y="155"/>
                </a:lnTo>
                <a:lnTo>
                  <a:pt x="147" y="188"/>
                </a:lnTo>
                <a:lnTo>
                  <a:pt x="149" y="18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8" name="Freeform 1445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6 w 365"/>
              <a:gd name="T1" fmla="*/ 96 h 704"/>
              <a:gd name="T2" fmla="*/ 109 w 365"/>
              <a:gd name="T3" fmla="*/ 99 h 704"/>
              <a:gd name="T4" fmla="*/ 115 w 365"/>
              <a:gd name="T5" fmla="*/ 106 h 704"/>
              <a:gd name="T6" fmla="*/ 125 w 365"/>
              <a:gd name="T7" fmla="*/ 109 h 704"/>
              <a:gd name="T8" fmla="*/ 135 w 365"/>
              <a:gd name="T9" fmla="*/ 112 h 704"/>
              <a:gd name="T10" fmla="*/ 147 w 365"/>
              <a:gd name="T11" fmla="*/ 115 h 704"/>
              <a:gd name="T12" fmla="*/ 157 w 365"/>
              <a:gd name="T13" fmla="*/ 122 h 704"/>
              <a:gd name="T14" fmla="*/ 163 w 365"/>
              <a:gd name="T15" fmla="*/ 115 h 704"/>
              <a:gd name="T16" fmla="*/ 167 w 365"/>
              <a:gd name="T17" fmla="*/ 112 h 704"/>
              <a:gd name="T18" fmla="*/ 167 w 365"/>
              <a:gd name="T19" fmla="*/ 106 h 704"/>
              <a:gd name="T20" fmla="*/ 167 w 365"/>
              <a:gd name="T21" fmla="*/ 90 h 704"/>
              <a:gd name="T22" fmla="*/ 173 w 365"/>
              <a:gd name="T23" fmla="*/ 71 h 704"/>
              <a:gd name="T24" fmla="*/ 176 w 365"/>
              <a:gd name="T25" fmla="*/ 48 h 704"/>
              <a:gd name="T26" fmla="*/ 176 w 365"/>
              <a:gd name="T27" fmla="*/ 29 h 704"/>
              <a:gd name="T28" fmla="*/ 179 w 365"/>
              <a:gd name="T29" fmla="*/ 19 h 704"/>
              <a:gd name="T30" fmla="*/ 179 w 365"/>
              <a:gd name="T31" fmla="*/ 7 h 704"/>
              <a:gd name="T32" fmla="*/ 183 w 365"/>
              <a:gd name="T33" fmla="*/ 3 h 704"/>
              <a:gd name="T34" fmla="*/ 221 w 365"/>
              <a:gd name="T35" fmla="*/ 0 h 704"/>
              <a:gd name="T36" fmla="*/ 231 w 365"/>
              <a:gd name="T37" fmla="*/ 29 h 704"/>
              <a:gd name="T38" fmla="*/ 272 w 365"/>
              <a:gd name="T39" fmla="*/ 122 h 704"/>
              <a:gd name="T40" fmla="*/ 295 w 365"/>
              <a:gd name="T41" fmla="*/ 211 h 704"/>
              <a:gd name="T42" fmla="*/ 349 w 365"/>
              <a:gd name="T43" fmla="*/ 231 h 704"/>
              <a:gd name="T44" fmla="*/ 365 w 365"/>
              <a:gd name="T45" fmla="*/ 416 h 704"/>
              <a:gd name="T46" fmla="*/ 304 w 365"/>
              <a:gd name="T47" fmla="*/ 474 h 704"/>
              <a:gd name="T48" fmla="*/ 263 w 365"/>
              <a:gd name="T49" fmla="*/ 583 h 704"/>
              <a:gd name="T50" fmla="*/ 176 w 365"/>
              <a:gd name="T51" fmla="*/ 627 h 704"/>
              <a:gd name="T52" fmla="*/ 125 w 365"/>
              <a:gd name="T53" fmla="*/ 695 h 704"/>
              <a:gd name="T54" fmla="*/ 61 w 365"/>
              <a:gd name="T55" fmla="*/ 695 h 704"/>
              <a:gd name="T56" fmla="*/ 26 w 365"/>
              <a:gd name="T57" fmla="*/ 704 h 704"/>
              <a:gd name="T58" fmla="*/ 26 w 365"/>
              <a:gd name="T59" fmla="*/ 698 h 704"/>
              <a:gd name="T60" fmla="*/ 23 w 365"/>
              <a:gd name="T61" fmla="*/ 701 h 704"/>
              <a:gd name="T62" fmla="*/ 0 w 365"/>
              <a:gd name="T63" fmla="*/ 477 h 704"/>
              <a:gd name="T64" fmla="*/ 42 w 365"/>
              <a:gd name="T65" fmla="*/ 394 h 704"/>
              <a:gd name="T66" fmla="*/ 80 w 365"/>
              <a:gd name="T67" fmla="*/ 387 h 704"/>
              <a:gd name="T68" fmla="*/ 147 w 365"/>
              <a:gd name="T69" fmla="*/ 218 h 704"/>
              <a:gd name="T70" fmla="*/ 109 w 365"/>
              <a:gd name="T71" fmla="*/ 179 h 704"/>
              <a:gd name="T72" fmla="*/ 106 w 365"/>
              <a:gd name="T73" fmla="*/ 96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6" y="96"/>
                </a:moveTo>
                <a:lnTo>
                  <a:pt x="109" y="99"/>
                </a:lnTo>
                <a:lnTo>
                  <a:pt x="115" y="106"/>
                </a:lnTo>
                <a:lnTo>
                  <a:pt x="125" y="109"/>
                </a:lnTo>
                <a:lnTo>
                  <a:pt x="135" y="112"/>
                </a:lnTo>
                <a:lnTo>
                  <a:pt x="147" y="115"/>
                </a:lnTo>
                <a:lnTo>
                  <a:pt x="157" y="122"/>
                </a:lnTo>
                <a:lnTo>
                  <a:pt x="163" y="115"/>
                </a:lnTo>
                <a:lnTo>
                  <a:pt x="167" y="112"/>
                </a:lnTo>
                <a:lnTo>
                  <a:pt x="167" y="106"/>
                </a:lnTo>
                <a:lnTo>
                  <a:pt x="167" y="90"/>
                </a:lnTo>
                <a:lnTo>
                  <a:pt x="173" y="71"/>
                </a:lnTo>
                <a:lnTo>
                  <a:pt x="176" y="48"/>
                </a:lnTo>
                <a:lnTo>
                  <a:pt x="176" y="29"/>
                </a:lnTo>
                <a:lnTo>
                  <a:pt x="179" y="19"/>
                </a:lnTo>
                <a:lnTo>
                  <a:pt x="179" y="7"/>
                </a:lnTo>
                <a:lnTo>
                  <a:pt x="183" y="3"/>
                </a:lnTo>
                <a:lnTo>
                  <a:pt x="221" y="0"/>
                </a:lnTo>
                <a:lnTo>
                  <a:pt x="231" y="29"/>
                </a:lnTo>
                <a:lnTo>
                  <a:pt x="272" y="122"/>
                </a:lnTo>
                <a:lnTo>
                  <a:pt x="295" y="211"/>
                </a:lnTo>
                <a:lnTo>
                  <a:pt x="349" y="231"/>
                </a:lnTo>
                <a:lnTo>
                  <a:pt x="365" y="416"/>
                </a:lnTo>
                <a:lnTo>
                  <a:pt x="304" y="474"/>
                </a:lnTo>
                <a:lnTo>
                  <a:pt x="263" y="583"/>
                </a:lnTo>
                <a:lnTo>
                  <a:pt x="176" y="627"/>
                </a:lnTo>
                <a:lnTo>
                  <a:pt x="125" y="695"/>
                </a:lnTo>
                <a:lnTo>
                  <a:pt x="61" y="695"/>
                </a:lnTo>
                <a:lnTo>
                  <a:pt x="26" y="704"/>
                </a:lnTo>
                <a:lnTo>
                  <a:pt x="26" y="698"/>
                </a:lnTo>
                <a:lnTo>
                  <a:pt x="23" y="701"/>
                </a:lnTo>
                <a:lnTo>
                  <a:pt x="0" y="477"/>
                </a:lnTo>
                <a:lnTo>
                  <a:pt x="42" y="394"/>
                </a:lnTo>
                <a:lnTo>
                  <a:pt x="80" y="387"/>
                </a:lnTo>
                <a:lnTo>
                  <a:pt x="147" y="218"/>
                </a:lnTo>
                <a:lnTo>
                  <a:pt x="109" y="179"/>
                </a:lnTo>
                <a:lnTo>
                  <a:pt x="106" y="9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49" name="Freeform 1444"/>
          <p:cNvSpPr>
            <a:spLocks/>
          </p:cNvSpPr>
          <p:nvPr/>
        </p:nvSpPr>
        <p:spPr bwMode="auto">
          <a:xfrm>
            <a:off x="5883419" y="2539159"/>
            <a:ext cx="368171" cy="711125"/>
          </a:xfrm>
          <a:custGeom>
            <a:avLst/>
            <a:gdLst>
              <a:gd name="T0" fmla="*/ 108 w 365"/>
              <a:gd name="T1" fmla="*/ 95 h 704"/>
              <a:gd name="T2" fmla="*/ 110 w 365"/>
              <a:gd name="T3" fmla="*/ 100 h 704"/>
              <a:gd name="T4" fmla="*/ 115 w 365"/>
              <a:gd name="T5" fmla="*/ 105 h 704"/>
              <a:gd name="T6" fmla="*/ 125 w 365"/>
              <a:gd name="T7" fmla="*/ 110 h 704"/>
              <a:gd name="T8" fmla="*/ 135 w 365"/>
              <a:gd name="T9" fmla="*/ 112 h 704"/>
              <a:gd name="T10" fmla="*/ 148 w 365"/>
              <a:gd name="T11" fmla="*/ 115 h 704"/>
              <a:gd name="T12" fmla="*/ 158 w 365"/>
              <a:gd name="T13" fmla="*/ 122 h 704"/>
              <a:gd name="T14" fmla="*/ 163 w 365"/>
              <a:gd name="T15" fmla="*/ 115 h 704"/>
              <a:gd name="T16" fmla="*/ 168 w 365"/>
              <a:gd name="T17" fmla="*/ 112 h 704"/>
              <a:gd name="T18" fmla="*/ 168 w 365"/>
              <a:gd name="T19" fmla="*/ 105 h 704"/>
              <a:gd name="T20" fmla="*/ 168 w 365"/>
              <a:gd name="T21" fmla="*/ 90 h 704"/>
              <a:gd name="T22" fmla="*/ 173 w 365"/>
              <a:gd name="T23" fmla="*/ 70 h 704"/>
              <a:gd name="T24" fmla="*/ 178 w 365"/>
              <a:gd name="T25" fmla="*/ 47 h 704"/>
              <a:gd name="T26" fmla="*/ 178 w 365"/>
              <a:gd name="T27" fmla="*/ 30 h 704"/>
              <a:gd name="T28" fmla="*/ 180 w 365"/>
              <a:gd name="T29" fmla="*/ 20 h 704"/>
              <a:gd name="T30" fmla="*/ 180 w 365"/>
              <a:gd name="T31" fmla="*/ 7 h 704"/>
              <a:gd name="T32" fmla="*/ 183 w 365"/>
              <a:gd name="T33" fmla="*/ 2 h 704"/>
              <a:gd name="T34" fmla="*/ 223 w 365"/>
              <a:gd name="T35" fmla="*/ 0 h 704"/>
              <a:gd name="T36" fmla="*/ 233 w 365"/>
              <a:gd name="T37" fmla="*/ 30 h 704"/>
              <a:gd name="T38" fmla="*/ 273 w 365"/>
              <a:gd name="T39" fmla="*/ 122 h 704"/>
              <a:gd name="T40" fmla="*/ 295 w 365"/>
              <a:gd name="T41" fmla="*/ 210 h 704"/>
              <a:gd name="T42" fmla="*/ 350 w 365"/>
              <a:gd name="T43" fmla="*/ 230 h 704"/>
              <a:gd name="T44" fmla="*/ 365 w 365"/>
              <a:gd name="T45" fmla="*/ 414 h 704"/>
              <a:gd name="T46" fmla="*/ 305 w 365"/>
              <a:gd name="T47" fmla="*/ 474 h 704"/>
              <a:gd name="T48" fmla="*/ 263 w 365"/>
              <a:gd name="T49" fmla="*/ 582 h 704"/>
              <a:gd name="T50" fmla="*/ 178 w 365"/>
              <a:gd name="T51" fmla="*/ 627 h 704"/>
              <a:gd name="T52" fmla="*/ 125 w 365"/>
              <a:gd name="T53" fmla="*/ 694 h 704"/>
              <a:gd name="T54" fmla="*/ 63 w 365"/>
              <a:gd name="T55" fmla="*/ 694 h 704"/>
              <a:gd name="T56" fmla="*/ 28 w 365"/>
              <a:gd name="T57" fmla="*/ 704 h 704"/>
              <a:gd name="T58" fmla="*/ 28 w 365"/>
              <a:gd name="T59" fmla="*/ 697 h 704"/>
              <a:gd name="T60" fmla="*/ 23 w 365"/>
              <a:gd name="T61" fmla="*/ 699 h 704"/>
              <a:gd name="T62" fmla="*/ 0 w 365"/>
              <a:gd name="T63" fmla="*/ 477 h 704"/>
              <a:gd name="T64" fmla="*/ 43 w 365"/>
              <a:gd name="T65" fmla="*/ 394 h 704"/>
              <a:gd name="T66" fmla="*/ 80 w 365"/>
              <a:gd name="T67" fmla="*/ 387 h 704"/>
              <a:gd name="T68" fmla="*/ 148 w 365"/>
              <a:gd name="T69" fmla="*/ 217 h 704"/>
              <a:gd name="T70" fmla="*/ 110 w 365"/>
              <a:gd name="T71" fmla="*/ 180 h 704"/>
              <a:gd name="T72" fmla="*/ 108 w 365"/>
              <a:gd name="T73" fmla="*/ 95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704">
                <a:moveTo>
                  <a:pt x="108" y="95"/>
                </a:moveTo>
                <a:lnTo>
                  <a:pt x="110" y="100"/>
                </a:lnTo>
                <a:lnTo>
                  <a:pt x="115" y="105"/>
                </a:lnTo>
                <a:lnTo>
                  <a:pt x="125" y="110"/>
                </a:lnTo>
                <a:lnTo>
                  <a:pt x="135" y="112"/>
                </a:lnTo>
                <a:lnTo>
                  <a:pt x="148" y="115"/>
                </a:lnTo>
                <a:lnTo>
                  <a:pt x="158" y="122"/>
                </a:lnTo>
                <a:lnTo>
                  <a:pt x="163" y="115"/>
                </a:lnTo>
                <a:lnTo>
                  <a:pt x="168" y="112"/>
                </a:lnTo>
                <a:lnTo>
                  <a:pt x="168" y="105"/>
                </a:lnTo>
                <a:lnTo>
                  <a:pt x="168" y="90"/>
                </a:lnTo>
                <a:lnTo>
                  <a:pt x="173" y="70"/>
                </a:lnTo>
                <a:lnTo>
                  <a:pt x="178" y="47"/>
                </a:lnTo>
                <a:lnTo>
                  <a:pt x="178" y="30"/>
                </a:lnTo>
                <a:lnTo>
                  <a:pt x="180" y="20"/>
                </a:lnTo>
                <a:lnTo>
                  <a:pt x="180" y="7"/>
                </a:lnTo>
                <a:lnTo>
                  <a:pt x="183" y="2"/>
                </a:lnTo>
                <a:lnTo>
                  <a:pt x="223" y="0"/>
                </a:lnTo>
                <a:lnTo>
                  <a:pt x="233" y="30"/>
                </a:lnTo>
                <a:lnTo>
                  <a:pt x="273" y="122"/>
                </a:lnTo>
                <a:lnTo>
                  <a:pt x="295" y="210"/>
                </a:lnTo>
                <a:lnTo>
                  <a:pt x="350" y="230"/>
                </a:lnTo>
                <a:lnTo>
                  <a:pt x="365" y="414"/>
                </a:lnTo>
                <a:lnTo>
                  <a:pt x="305" y="474"/>
                </a:lnTo>
                <a:lnTo>
                  <a:pt x="263" y="582"/>
                </a:lnTo>
                <a:lnTo>
                  <a:pt x="178" y="627"/>
                </a:lnTo>
                <a:lnTo>
                  <a:pt x="125" y="694"/>
                </a:lnTo>
                <a:lnTo>
                  <a:pt x="63" y="694"/>
                </a:lnTo>
                <a:lnTo>
                  <a:pt x="28" y="704"/>
                </a:lnTo>
                <a:lnTo>
                  <a:pt x="28" y="697"/>
                </a:lnTo>
                <a:lnTo>
                  <a:pt x="23" y="699"/>
                </a:lnTo>
                <a:lnTo>
                  <a:pt x="0" y="477"/>
                </a:lnTo>
                <a:lnTo>
                  <a:pt x="43" y="394"/>
                </a:lnTo>
                <a:lnTo>
                  <a:pt x="80" y="387"/>
                </a:lnTo>
                <a:lnTo>
                  <a:pt x="148" y="217"/>
                </a:lnTo>
                <a:lnTo>
                  <a:pt x="110" y="180"/>
                </a:lnTo>
                <a:lnTo>
                  <a:pt x="108" y="9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0" name="Freeform 1443"/>
          <p:cNvSpPr>
            <a:spLocks/>
          </p:cNvSpPr>
          <p:nvPr/>
        </p:nvSpPr>
        <p:spPr bwMode="auto">
          <a:xfrm>
            <a:off x="4920122" y="3595760"/>
            <a:ext cx="15130" cy="15130"/>
          </a:xfrm>
          <a:custGeom>
            <a:avLst/>
            <a:gdLst>
              <a:gd name="T0" fmla="*/ 0 w 16"/>
              <a:gd name="T1" fmla="*/ 16 h 16"/>
              <a:gd name="T2" fmla="*/ 16 w 16"/>
              <a:gd name="T3" fmla="*/ 0 h 16"/>
              <a:gd name="T4" fmla="*/ 0 w 16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16">
                <a:moveTo>
                  <a:pt x="0" y="16"/>
                </a:moveTo>
                <a:lnTo>
                  <a:pt x="16" y="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1" name="Freeform 1442"/>
          <p:cNvSpPr>
            <a:spLocks/>
          </p:cNvSpPr>
          <p:nvPr/>
        </p:nvSpPr>
        <p:spPr bwMode="auto">
          <a:xfrm>
            <a:off x="5202555" y="4021930"/>
            <a:ext cx="2521" cy="10087"/>
          </a:xfrm>
          <a:custGeom>
            <a:avLst/>
            <a:gdLst>
              <a:gd name="T0" fmla="*/ 3 w 3"/>
              <a:gd name="T1" fmla="*/ 0 h 10"/>
              <a:gd name="T2" fmla="*/ 0 w 3"/>
              <a:gd name="T3" fmla="*/ 10 h 10"/>
              <a:gd name="T4" fmla="*/ 3 w 3"/>
              <a:gd name="T5" fmla="*/ 5 h 10"/>
              <a:gd name="T6" fmla="*/ 3 w 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2" name="Freeform 1441"/>
          <p:cNvSpPr>
            <a:spLocks/>
          </p:cNvSpPr>
          <p:nvPr/>
        </p:nvSpPr>
        <p:spPr bwMode="auto">
          <a:xfrm>
            <a:off x="5911157" y="3250284"/>
            <a:ext cx="2523" cy="5043"/>
          </a:xfrm>
          <a:custGeom>
            <a:avLst/>
            <a:gdLst>
              <a:gd name="T0" fmla="*/ 0 w 3"/>
              <a:gd name="T1" fmla="*/ 0 h 7"/>
              <a:gd name="T2" fmla="*/ 3 w 3"/>
              <a:gd name="T3" fmla="*/ 0 h 7"/>
              <a:gd name="T4" fmla="*/ 0 w 3"/>
              <a:gd name="T5" fmla="*/ 7 h 7"/>
              <a:gd name="T6" fmla="*/ 0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3" y="0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3" name="Freeform 1440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2 w 1090"/>
              <a:gd name="T1" fmla="*/ 909 h 1610"/>
              <a:gd name="T2" fmla="*/ 1078 w 1090"/>
              <a:gd name="T3" fmla="*/ 848 h 1610"/>
              <a:gd name="T4" fmla="*/ 1004 w 1090"/>
              <a:gd name="T5" fmla="*/ 464 h 1610"/>
              <a:gd name="T6" fmla="*/ 908 w 1090"/>
              <a:gd name="T7" fmla="*/ 397 h 1610"/>
              <a:gd name="T8" fmla="*/ 793 w 1090"/>
              <a:gd name="T9" fmla="*/ 365 h 1610"/>
              <a:gd name="T10" fmla="*/ 604 w 1090"/>
              <a:gd name="T11" fmla="*/ 336 h 1610"/>
              <a:gd name="T12" fmla="*/ 550 w 1090"/>
              <a:gd name="T13" fmla="*/ 320 h 1610"/>
              <a:gd name="T14" fmla="*/ 486 w 1090"/>
              <a:gd name="T15" fmla="*/ 381 h 1610"/>
              <a:gd name="T16" fmla="*/ 435 w 1090"/>
              <a:gd name="T17" fmla="*/ 314 h 1610"/>
              <a:gd name="T18" fmla="*/ 467 w 1090"/>
              <a:gd name="T19" fmla="*/ 288 h 1610"/>
              <a:gd name="T20" fmla="*/ 511 w 1090"/>
              <a:gd name="T21" fmla="*/ 301 h 1610"/>
              <a:gd name="T22" fmla="*/ 444 w 1090"/>
              <a:gd name="T23" fmla="*/ 189 h 1610"/>
              <a:gd name="T24" fmla="*/ 441 w 1090"/>
              <a:gd name="T25" fmla="*/ 179 h 1610"/>
              <a:gd name="T26" fmla="*/ 374 w 1090"/>
              <a:gd name="T27" fmla="*/ 106 h 1610"/>
              <a:gd name="T28" fmla="*/ 297 w 1090"/>
              <a:gd name="T29" fmla="*/ 48 h 1610"/>
              <a:gd name="T30" fmla="*/ 160 w 1090"/>
              <a:gd name="T31" fmla="*/ 0 h 1610"/>
              <a:gd name="T32" fmla="*/ 121 w 1090"/>
              <a:gd name="T33" fmla="*/ 135 h 1610"/>
              <a:gd name="T34" fmla="*/ 0 w 1090"/>
              <a:gd name="T35" fmla="*/ 279 h 1610"/>
              <a:gd name="T36" fmla="*/ 108 w 1090"/>
              <a:gd name="T37" fmla="*/ 391 h 1610"/>
              <a:gd name="T38" fmla="*/ 118 w 1090"/>
              <a:gd name="T39" fmla="*/ 448 h 1610"/>
              <a:gd name="T40" fmla="*/ 118 w 1090"/>
              <a:gd name="T41" fmla="*/ 451 h 1610"/>
              <a:gd name="T42" fmla="*/ 134 w 1090"/>
              <a:gd name="T43" fmla="*/ 461 h 1610"/>
              <a:gd name="T44" fmla="*/ 156 w 1090"/>
              <a:gd name="T45" fmla="*/ 467 h 1610"/>
              <a:gd name="T46" fmla="*/ 172 w 1090"/>
              <a:gd name="T47" fmla="*/ 467 h 1610"/>
              <a:gd name="T48" fmla="*/ 176 w 1090"/>
              <a:gd name="T49" fmla="*/ 458 h 1610"/>
              <a:gd name="T50" fmla="*/ 182 w 1090"/>
              <a:gd name="T51" fmla="*/ 423 h 1610"/>
              <a:gd name="T52" fmla="*/ 185 w 1090"/>
              <a:gd name="T53" fmla="*/ 381 h 1610"/>
              <a:gd name="T54" fmla="*/ 188 w 1090"/>
              <a:gd name="T55" fmla="*/ 359 h 1610"/>
              <a:gd name="T56" fmla="*/ 230 w 1090"/>
              <a:gd name="T57" fmla="*/ 352 h 1610"/>
              <a:gd name="T58" fmla="*/ 281 w 1090"/>
              <a:gd name="T59" fmla="*/ 474 h 1610"/>
              <a:gd name="T60" fmla="*/ 358 w 1090"/>
              <a:gd name="T61" fmla="*/ 583 h 1610"/>
              <a:gd name="T62" fmla="*/ 313 w 1090"/>
              <a:gd name="T63" fmla="*/ 826 h 1610"/>
              <a:gd name="T64" fmla="*/ 185 w 1090"/>
              <a:gd name="T65" fmla="*/ 979 h 1610"/>
              <a:gd name="T66" fmla="*/ 70 w 1090"/>
              <a:gd name="T67" fmla="*/ 1047 h 1610"/>
              <a:gd name="T68" fmla="*/ 35 w 1090"/>
              <a:gd name="T69" fmla="*/ 1063 h 1610"/>
              <a:gd name="T70" fmla="*/ 80 w 1090"/>
              <a:gd name="T71" fmla="*/ 1184 h 1610"/>
              <a:gd name="T72" fmla="*/ 64 w 1090"/>
              <a:gd name="T73" fmla="*/ 1341 h 1610"/>
              <a:gd name="T74" fmla="*/ 64 w 1090"/>
              <a:gd name="T75" fmla="*/ 1335 h 1610"/>
              <a:gd name="T76" fmla="*/ 108 w 1090"/>
              <a:gd name="T77" fmla="*/ 1472 h 1610"/>
              <a:gd name="T78" fmla="*/ 99 w 1090"/>
              <a:gd name="T79" fmla="*/ 1539 h 1610"/>
              <a:gd name="T80" fmla="*/ 153 w 1090"/>
              <a:gd name="T81" fmla="*/ 1575 h 1610"/>
              <a:gd name="T82" fmla="*/ 195 w 1090"/>
              <a:gd name="T83" fmla="*/ 1578 h 1610"/>
              <a:gd name="T84" fmla="*/ 236 w 1090"/>
              <a:gd name="T85" fmla="*/ 1578 h 1610"/>
              <a:gd name="T86" fmla="*/ 240 w 1090"/>
              <a:gd name="T87" fmla="*/ 1578 h 1610"/>
              <a:gd name="T88" fmla="*/ 329 w 1090"/>
              <a:gd name="T89" fmla="*/ 1491 h 1610"/>
              <a:gd name="T90" fmla="*/ 367 w 1090"/>
              <a:gd name="T91" fmla="*/ 1578 h 1610"/>
              <a:gd name="T92" fmla="*/ 419 w 1090"/>
              <a:gd name="T93" fmla="*/ 1610 h 1610"/>
              <a:gd name="T94" fmla="*/ 444 w 1090"/>
              <a:gd name="T95" fmla="*/ 1591 h 1610"/>
              <a:gd name="T96" fmla="*/ 585 w 1090"/>
              <a:gd name="T97" fmla="*/ 1482 h 1610"/>
              <a:gd name="T98" fmla="*/ 598 w 1090"/>
              <a:gd name="T99" fmla="*/ 1415 h 1610"/>
              <a:gd name="T100" fmla="*/ 659 w 1090"/>
              <a:gd name="T101" fmla="*/ 1258 h 1610"/>
              <a:gd name="T102" fmla="*/ 748 w 1090"/>
              <a:gd name="T103" fmla="*/ 1210 h 1610"/>
              <a:gd name="T104" fmla="*/ 962 w 1090"/>
              <a:gd name="T105" fmla="*/ 1133 h 1610"/>
              <a:gd name="T106" fmla="*/ 962 w 1090"/>
              <a:gd name="T107" fmla="*/ 1063 h 1610"/>
              <a:gd name="T108" fmla="*/ 1001 w 1090"/>
              <a:gd name="T109" fmla="*/ 935 h 1610"/>
              <a:gd name="T110" fmla="*/ 1058 w 1090"/>
              <a:gd name="T111" fmla="*/ 919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7"/>
                </a:moveTo>
                <a:lnTo>
                  <a:pt x="1042" y="909"/>
                </a:lnTo>
                <a:lnTo>
                  <a:pt x="1049" y="874"/>
                </a:lnTo>
                <a:lnTo>
                  <a:pt x="1078" y="848"/>
                </a:lnTo>
                <a:lnTo>
                  <a:pt x="1052" y="637"/>
                </a:lnTo>
                <a:lnTo>
                  <a:pt x="1004" y="464"/>
                </a:lnTo>
                <a:lnTo>
                  <a:pt x="962" y="451"/>
                </a:lnTo>
                <a:lnTo>
                  <a:pt x="908" y="397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4" y="336"/>
                </a:lnTo>
                <a:lnTo>
                  <a:pt x="566" y="285"/>
                </a:lnTo>
                <a:lnTo>
                  <a:pt x="550" y="320"/>
                </a:lnTo>
                <a:lnTo>
                  <a:pt x="550" y="371"/>
                </a:lnTo>
                <a:lnTo>
                  <a:pt x="486" y="381"/>
                </a:lnTo>
                <a:lnTo>
                  <a:pt x="470" y="330"/>
                </a:lnTo>
                <a:lnTo>
                  <a:pt x="435" y="314"/>
                </a:lnTo>
                <a:lnTo>
                  <a:pt x="431" y="288"/>
                </a:lnTo>
                <a:lnTo>
                  <a:pt x="467" y="288"/>
                </a:lnTo>
                <a:lnTo>
                  <a:pt x="489" y="314"/>
                </a:lnTo>
                <a:lnTo>
                  <a:pt x="511" y="301"/>
                </a:lnTo>
                <a:lnTo>
                  <a:pt x="486" y="221"/>
                </a:lnTo>
                <a:lnTo>
                  <a:pt x="444" y="189"/>
                </a:lnTo>
                <a:lnTo>
                  <a:pt x="444" y="179"/>
                </a:lnTo>
                <a:lnTo>
                  <a:pt x="441" y="179"/>
                </a:lnTo>
                <a:lnTo>
                  <a:pt x="374" y="147"/>
                </a:lnTo>
                <a:lnTo>
                  <a:pt x="374" y="106"/>
                </a:lnTo>
                <a:lnTo>
                  <a:pt x="294" y="51"/>
                </a:lnTo>
                <a:lnTo>
                  <a:pt x="297" y="48"/>
                </a:lnTo>
                <a:lnTo>
                  <a:pt x="262" y="45"/>
                </a:lnTo>
                <a:lnTo>
                  <a:pt x="160" y="0"/>
                </a:lnTo>
                <a:lnTo>
                  <a:pt x="115" y="29"/>
                </a:lnTo>
                <a:lnTo>
                  <a:pt x="121" y="135"/>
                </a:lnTo>
                <a:lnTo>
                  <a:pt x="96" y="189"/>
                </a:lnTo>
                <a:lnTo>
                  <a:pt x="0" y="279"/>
                </a:lnTo>
                <a:lnTo>
                  <a:pt x="3" y="330"/>
                </a:lnTo>
                <a:lnTo>
                  <a:pt x="108" y="391"/>
                </a:lnTo>
                <a:lnTo>
                  <a:pt x="118" y="451"/>
                </a:lnTo>
                <a:lnTo>
                  <a:pt x="118" y="448"/>
                </a:lnTo>
                <a:lnTo>
                  <a:pt x="115" y="448"/>
                </a:lnTo>
                <a:lnTo>
                  <a:pt x="118" y="451"/>
                </a:lnTo>
                <a:lnTo>
                  <a:pt x="124" y="458"/>
                </a:lnTo>
                <a:lnTo>
                  <a:pt x="134" y="461"/>
                </a:lnTo>
                <a:lnTo>
                  <a:pt x="144" y="464"/>
                </a:lnTo>
                <a:lnTo>
                  <a:pt x="156" y="467"/>
                </a:lnTo>
                <a:lnTo>
                  <a:pt x="166" y="474"/>
                </a:lnTo>
                <a:lnTo>
                  <a:pt x="172" y="467"/>
                </a:lnTo>
                <a:lnTo>
                  <a:pt x="176" y="464"/>
                </a:lnTo>
                <a:lnTo>
                  <a:pt x="176" y="458"/>
                </a:lnTo>
                <a:lnTo>
                  <a:pt x="176" y="442"/>
                </a:lnTo>
                <a:lnTo>
                  <a:pt x="182" y="423"/>
                </a:lnTo>
                <a:lnTo>
                  <a:pt x="185" y="400"/>
                </a:lnTo>
                <a:lnTo>
                  <a:pt x="185" y="381"/>
                </a:lnTo>
                <a:lnTo>
                  <a:pt x="188" y="371"/>
                </a:lnTo>
                <a:lnTo>
                  <a:pt x="188" y="359"/>
                </a:lnTo>
                <a:lnTo>
                  <a:pt x="192" y="355"/>
                </a:lnTo>
                <a:lnTo>
                  <a:pt x="230" y="352"/>
                </a:lnTo>
                <a:lnTo>
                  <a:pt x="240" y="381"/>
                </a:lnTo>
                <a:lnTo>
                  <a:pt x="281" y="474"/>
                </a:lnTo>
                <a:lnTo>
                  <a:pt x="304" y="563"/>
                </a:lnTo>
                <a:lnTo>
                  <a:pt x="358" y="583"/>
                </a:lnTo>
                <a:lnTo>
                  <a:pt x="374" y="768"/>
                </a:lnTo>
                <a:lnTo>
                  <a:pt x="313" y="826"/>
                </a:lnTo>
                <a:lnTo>
                  <a:pt x="272" y="935"/>
                </a:lnTo>
                <a:lnTo>
                  <a:pt x="185" y="979"/>
                </a:lnTo>
                <a:lnTo>
                  <a:pt x="134" y="1047"/>
                </a:lnTo>
                <a:lnTo>
                  <a:pt x="70" y="1047"/>
                </a:lnTo>
                <a:lnTo>
                  <a:pt x="38" y="1056"/>
                </a:lnTo>
                <a:lnTo>
                  <a:pt x="35" y="1063"/>
                </a:lnTo>
                <a:lnTo>
                  <a:pt x="38" y="1127"/>
                </a:lnTo>
                <a:lnTo>
                  <a:pt x="80" y="1184"/>
                </a:lnTo>
                <a:lnTo>
                  <a:pt x="64" y="1207"/>
                </a:lnTo>
                <a:lnTo>
                  <a:pt x="64" y="1341"/>
                </a:lnTo>
                <a:lnTo>
                  <a:pt x="32" y="1383"/>
                </a:lnTo>
                <a:lnTo>
                  <a:pt x="64" y="1335"/>
                </a:lnTo>
                <a:lnTo>
                  <a:pt x="108" y="1363"/>
                </a:lnTo>
                <a:lnTo>
                  <a:pt x="108" y="1472"/>
                </a:lnTo>
                <a:lnTo>
                  <a:pt x="80" y="1501"/>
                </a:lnTo>
                <a:lnTo>
                  <a:pt x="99" y="1539"/>
                </a:lnTo>
                <a:lnTo>
                  <a:pt x="156" y="1571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2" y="1584"/>
                </a:lnTo>
                <a:lnTo>
                  <a:pt x="236" y="1578"/>
                </a:lnTo>
                <a:lnTo>
                  <a:pt x="236" y="1587"/>
                </a:lnTo>
                <a:lnTo>
                  <a:pt x="240" y="1578"/>
                </a:lnTo>
                <a:lnTo>
                  <a:pt x="288" y="1523"/>
                </a:lnTo>
                <a:lnTo>
                  <a:pt x="329" y="1491"/>
                </a:lnTo>
                <a:lnTo>
                  <a:pt x="377" y="1533"/>
                </a:lnTo>
                <a:lnTo>
                  <a:pt x="367" y="1578"/>
                </a:lnTo>
                <a:lnTo>
                  <a:pt x="396" y="1610"/>
                </a:lnTo>
                <a:lnTo>
                  <a:pt x="419" y="1610"/>
                </a:lnTo>
                <a:lnTo>
                  <a:pt x="444" y="1587"/>
                </a:lnTo>
                <a:lnTo>
                  <a:pt x="444" y="1591"/>
                </a:lnTo>
                <a:lnTo>
                  <a:pt x="444" y="1587"/>
                </a:lnTo>
                <a:lnTo>
                  <a:pt x="585" y="1482"/>
                </a:lnTo>
                <a:lnTo>
                  <a:pt x="591" y="1447"/>
                </a:lnTo>
                <a:lnTo>
                  <a:pt x="598" y="1415"/>
                </a:lnTo>
                <a:lnTo>
                  <a:pt x="633" y="1360"/>
                </a:lnTo>
                <a:lnTo>
                  <a:pt x="659" y="1258"/>
                </a:lnTo>
                <a:lnTo>
                  <a:pt x="707" y="1248"/>
                </a:lnTo>
                <a:lnTo>
                  <a:pt x="748" y="1210"/>
                </a:lnTo>
                <a:lnTo>
                  <a:pt x="857" y="1219"/>
                </a:lnTo>
                <a:lnTo>
                  <a:pt x="962" y="1133"/>
                </a:lnTo>
                <a:lnTo>
                  <a:pt x="956" y="1063"/>
                </a:lnTo>
                <a:lnTo>
                  <a:pt x="962" y="1063"/>
                </a:lnTo>
                <a:lnTo>
                  <a:pt x="953" y="995"/>
                </a:lnTo>
                <a:lnTo>
                  <a:pt x="1001" y="935"/>
                </a:lnTo>
                <a:lnTo>
                  <a:pt x="1055" y="919"/>
                </a:lnTo>
                <a:lnTo>
                  <a:pt x="1058" y="919"/>
                </a:lnTo>
                <a:lnTo>
                  <a:pt x="1090" y="94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4" name="Freeform 1439"/>
          <p:cNvSpPr>
            <a:spLocks/>
          </p:cNvSpPr>
          <p:nvPr/>
        </p:nvSpPr>
        <p:spPr bwMode="auto">
          <a:xfrm>
            <a:off x="5875853" y="2183598"/>
            <a:ext cx="1099469" cy="1623987"/>
          </a:xfrm>
          <a:custGeom>
            <a:avLst/>
            <a:gdLst>
              <a:gd name="T0" fmla="*/ 1040 w 1090"/>
              <a:gd name="T1" fmla="*/ 910 h 1610"/>
              <a:gd name="T2" fmla="*/ 1078 w 1090"/>
              <a:gd name="T3" fmla="*/ 848 h 1610"/>
              <a:gd name="T4" fmla="*/ 1003 w 1090"/>
              <a:gd name="T5" fmla="*/ 465 h 1610"/>
              <a:gd name="T6" fmla="*/ 908 w 1090"/>
              <a:gd name="T7" fmla="*/ 398 h 1610"/>
              <a:gd name="T8" fmla="*/ 793 w 1090"/>
              <a:gd name="T9" fmla="*/ 365 h 1610"/>
              <a:gd name="T10" fmla="*/ 603 w 1090"/>
              <a:gd name="T11" fmla="*/ 338 h 1610"/>
              <a:gd name="T12" fmla="*/ 550 w 1090"/>
              <a:gd name="T13" fmla="*/ 320 h 1610"/>
              <a:gd name="T14" fmla="*/ 485 w 1090"/>
              <a:gd name="T15" fmla="*/ 383 h 1610"/>
              <a:gd name="T16" fmla="*/ 435 w 1090"/>
              <a:gd name="T17" fmla="*/ 315 h 1610"/>
              <a:gd name="T18" fmla="*/ 465 w 1090"/>
              <a:gd name="T19" fmla="*/ 288 h 1610"/>
              <a:gd name="T20" fmla="*/ 510 w 1090"/>
              <a:gd name="T21" fmla="*/ 303 h 1610"/>
              <a:gd name="T22" fmla="*/ 443 w 1090"/>
              <a:gd name="T23" fmla="*/ 190 h 1610"/>
              <a:gd name="T24" fmla="*/ 440 w 1090"/>
              <a:gd name="T25" fmla="*/ 180 h 1610"/>
              <a:gd name="T26" fmla="*/ 373 w 1090"/>
              <a:gd name="T27" fmla="*/ 108 h 1610"/>
              <a:gd name="T28" fmla="*/ 295 w 1090"/>
              <a:gd name="T29" fmla="*/ 48 h 1610"/>
              <a:gd name="T30" fmla="*/ 160 w 1090"/>
              <a:gd name="T31" fmla="*/ 0 h 1610"/>
              <a:gd name="T32" fmla="*/ 120 w 1090"/>
              <a:gd name="T33" fmla="*/ 135 h 1610"/>
              <a:gd name="T34" fmla="*/ 0 w 1090"/>
              <a:gd name="T35" fmla="*/ 280 h 1610"/>
              <a:gd name="T36" fmla="*/ 108 w 1090"/>
              <a:gd name="T37" fmla="*/ 393 h 1610"/>
              <a:gd name="T38" fmla="*/ 118 w 1090"/>
              <a:gd name="T39" fmla="*/ 448 h 1610"/>
              <a:gd name="T40" fmla="*/ 118 w 1090"/>
              <a:gd name="T41" fmla="*/ 453 h 1610"/>
              <a:gd name="T42" fmla="*/ 133 w 1090"/>
              <a:gd name="T43" fmla="*/ 463 h 1610"/>
              <a:gd name="T44" fmla="*/ 155 w 1090"/>
              <a:gd name="T45" fmla="*/ 468 h 1610"/>
              <a:gd name="T46" fmla="*/ 170 w 1090"/>
              <a:gd name="T47" fmla="*/ 468 h 1610"/>
              <a:gd name="T48" fmla="*/ 175 w 1090"/>
              <a:gd name="T49" fmla="*/ 458 h 1610"/>
              <a:gd name="T50" fmla="*/ 180 w 1090"/>
              <a:gd name="T51" fmla="*/ 423 h 1610"/>
              <a:gd name="T52" fmla="*/ 185 w 1090"/>
              <a:gd name="T53" fmla="*/ 383 h 1610"/>
              <a:gd name="T54" fmla="*/ 188 w 1090"/>
              <a:gd name="T55" fmla="*/ 360 h 1610"/>
              <a:gd name="T56" fmla="*/ 230 w 1090"/>
              <a:gd name="T57" fmla="*/ 353 h 1610"/>
              <a:gd name="T58" fmla="*/ 280 w 1090"/>
              <a:gd name="T59" fmla="*/ 475 h 1610"/>
              <a:gd name="T60" fmla="*/ 358 w 1090"/>
              <a:gd name="T61" fmla="*/ 583 h 1610"/>
              <a:gd name="T62" fmla="*/ 313 w 1090"/>
              <a:gd name="T63" fmla="*/ 828 h 1610"/>
              <a:gd name="T64" fmla="*/ 185 w 1090"/>
              <a:gd name="T65" fmla="*/ 980 h 1610"/>
              <a:gd name="T66" fmla="*/ 70 w 1090"/>
              <a:gd name="T67" fmla="*/ 1048 h 1610"/>
              <a:gd name="T68" fmla="*/ 35 w 1090"/>
              <a:gd name="T69" fmla="*/ 1063 h 1610"/>
              <a:gd name="T70" fmla="*/ 80 w 1090"/>
              <a:gd name="T71" fmla="*/ 1185 h 1610"/>
              <a:gd name="T72" fmla="*/ 63 w 1090"/>
              <a:gd name="T73" fmla="*/ 1343 h 1610"/>
              <a:gd name="T74" fmla="*/ 63 w 1090"/>
              <a:gd name="T75" fmla="*/ 1335 h 1610"/>
              <a:gd name="T76" fmla="*/ 108 w 1090"/>
              <a:gd name="T77" fmla="*/ 1473 h 1610"/>
              <a:gd name="T78" fmla="*/ 98 w 1090"/>
              <a:gd name="T79" fmla="*/ 1540 h 1610"/>
              <a:gd name="T80" fmla="*/ 153 w 1090"/>
              <a:gd name="T81" fmla="*/ 1575 h 1610"/>
              <a:gd name="T82" fmla="*/ 195 w 1090"/>
              <a:gd name="T83" fmla="*/ 1578 h 1610"/>
              <a:gd name="T84" fmla="*/ 235 w 1090"/>
              <a:gd name="T85" fmla="*/ 1578 h 1610"/>
              <a:gd name="T86" fmla="*/ 240 w 1090"/>
              <a:gd name="T87" fmla="*/ 1578 h 1610"/>
              <a:gd name="T88" fmla="*/ 328 w 1090"/>
              <a:gd name="T89" fmla="*/ 1493 h 1610"/>
              <a:gd name="T90" fmla="*/ 365 w 1090"/>
              <a:gd name="T91" fmla="*/ 1578 h 1610"/>
              <a:gd name="T92" fmla="*/ 418 w 1090"/>
              <a:gd name="T93" fmla="*/ 1610 h 1610"/>
              <a:gd name="T94" fmla="*/ 443 w 1090"/>
              <a:gd name="T95" fmla="*/ 1593 h 1610"/>
              <a:gd name="T96" fmla="*/ 585 w 1090"/>
              <a:gd name="T97" fmla="*/ 1483 h 1610"/>
              <a:gd name="T98" fmla="*/ 598 w 1090"/>
              <a:gd name="T99" fmla="*/ 1415 h 1610"/>
              <a:gd name="T100" fmla="*/ 658 w 1090"/>
              <a:gd name="T101" fmla="*/ 1258 h 1610"/>
              <a:gd name="T102" fmla="*/ 748 w 1090"/>
              <a:gd name="T103" fmla="*/ 1210 h 1610"/>
              <a:gd name="T104" fmla="*/ 960 w 1090"/>
              <a:gd name="T105" fmla="*/ 1133 h 1610"/>
              <a:gd name="T106" fmla="*/ 960 w 1090"/>
              <a:gd name="T107" fmla="*/ 1063 h 1610"/>
              <a:gd name="T108" fmla="*/ 1000 w 1090"/>
              <a:gd name="T109" fmla="*/ 935 h 1610"/>
              <a:gd name="T110" fmla="*/ 1058 w 1090"/>
              <a:gd name="T111" fmla="*/ 920 h 1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0" h="1610">
                <a:moveTo>
                  <a:pt x="1090" y="948"/>
                </a:moveTo>
                <a:lnTo>
                  <a:pt x="1040" y="910"/>
                </a:lnTo>
                <a:lnTo>
                  <a:pt x="1048" y="875"/>
                </a:lnTo>
                <a:lnTo>
                  <a:pt x="1078" y="848"/>
                </a:lnTo>
                <a:lnTo>
                  <a:pt x="1050" y="638"/>
                </a:lnTo>
                <a:lnTo>
                  <a:pt x="1003" y="465"/>
                </a:lnTo>
                <a:lnTo>
                  <a:pt x="960" y="453"/>
                </a:lnTo>
                <a:lnTo>
                  <a:pt x="908" y="398"/>
                </a:lnTo>
                <a:lnTo>
                  <a:pt x="828" y="343"/>
                </a:lnTo>
                <a:lnTo>
                  <a:pt x="793" y="365"/>
                </a:lnTo>
                <a:lnTo>
                  <a:pt x="745" y="330"/>
                </a:lnTo>
                <a:lnTo>
                  <a:pt x="603" y="338"/>
                </a:lnTo>
                <a:lnTo>
                  <a:pt x="565" y="285"/>
                </a:lnTo>
                <a:lnTo>
                  <a:pt x="550" y="320"/>
                </a:lnTo>
                <a:lnTo>
                  <a:pt x="550" y="373"/>
                </a:lnTo>
                <a:lnTo>
                  <a:pt x="485" y="383"/>
                </a:lnTo>
                <a:lnTo>
                  <a:pt x="470" y="330"/>
                </a:lnTo>
                <a:lnTo>
                  <a:pt x="435" y="315"/>
                </a:lnTo>
                <a:lnTo>
                  <a:pt x="430" y="288"/>
                </a:lnTo>
                <a:lnTo>
                  <a:pt x="465" y="288"/>
                </a:lnTo>
                <a:lnTo>
                  <a:pt x="488" y="315"/>
                </a:lnTo>
                <a:lnTo>
                  <a:pt x="510" y="303"/>
                </a:lnTo>
                <a:lnTo>
                  <a:pt x="485" y="223"/>
                </a:lnTo>
                <a:lnTo>
                  <a:pt x="443" y="190"/>
                </a:lnTo>
                <a:lnTo>
                  <a:pt x="443" y="180"/>
                </a:lnTo>
                <a:lnTo>
                  <a:pt x="440" y="180"/>
                </a:lnTo>
                <a:lnTo>
                  <a:pt x="373" y="148"/>
                </a:lnTo>
                <a:lnTo>
                  <a:pt x="373" y="108"/>
                </a:lnTo>
                <a:lnTo>
                  <a:pt x="293" y="53"/>
                </a:lnTo>
                <a:lnTo>
                  <a:pt x="295" y="48"/>
                </a:lnTo>
                <a:lnTo>
                  <a:pt x="260" y="45"/>
                </a:lnTo>
                <a:lnTo>
                  <a:pt x="160" y="0"/>
                </a:lnTo>
                <a:lnTo>
                  <a:pt x="115" y="30"/>
                </a:lnTo>
                <a:lnTo>
                  <a:pt x="120" y="135"/>
                </a:lnTo>
                <a:lnTo>
                  <a:pt x="95" y="190"/>
                </a:lnTo>
                <a:lnTo>
                  <a:pt x="0" y="280"/>
                </a:lnTo>
                <a:lnTo>
                  <a:pt x="3" y="330"/>
                </a:lnTo>
                <a:lnTo>
                  <a:pt x="108" y="393"/>
                </a:lnTo>
                <a:lnTo>
                  <a:pt x="118" y="453"/>
                </a:lnTo>
                <a:lnTo>
                  <a:pt x="118" y="448"/>
                </a:lnTo>
                <a:lnTo>
                  <a:pt x="115" y="448"/>
                </a:lnTo>
                <a:lnTo>
                  <a:pt x="118" y="453"/>
                </a:lnTo>
                <a:lnTo>
                  <a:pt x="123" y="458"/>
                </a:lnTo>
                <a:lnTo>
                  <a:pt x="133" y="463"/>
                </a:lnTo>
                <a:lnTo>
                  <a:pt x="143" y="465"/>
                </a:lnTo>
                <a:lnTo>
                  <a:pt x="155" y="468"/>
                </a:lnTo>
                <a:lnTo>
                  <a:pt x="165" y="475"/>
                </a:lnTo>
                <a:lnTo>
                  <a:pt x="170" y="468"/>
                </a:lnTo>
                <a:lnTo>
                  <a:pt x="175" y="465"/>
                </a:lnTo>
                <a:lnTo>
                  <a:pt x="175" y="458"/>
                </a:lnTo>
                <a:lnTo>
                  <a:pt x="175" y="443"/>
                </a:lnTo>
                <a:lnTo>
                  <a:pt x="180" y="423"/>
                </a:lnTo>
                <a:lnTo>
                  <a:pt x="185" y="400"/>
                </a:lnTo>
                <a:lnTo>
                  <a:pt x="185" y="383"/>
                </a:lnTo>
                <a:lnTo>
                  <a:pt x="188" y="373"/>
                </a:lnTo>
                <a:lnTo>
                  <a:pt x="188" y="360"/>
                </a:lnTo>
                <a:lnTo>
                  <a:pt x="190" y="355"/>
                </a:lnTo>
                <a:lnTo>
                  <a:pt x="230" y="353"/>
                </a:lnTo>
                <a:lnTo>
                  <a:pt x="240" y="383"/>
                </a:lnTo>
                <a:lnTo>
                  <a:pt x="280" y="475"/>
                </a:lnTo>
                <a:lnTo>
                  <a:pt x="303" y="563"/>
                </a:lnTo>
                <a:lnTo>
                  <a:pt x="358" y="583"/>
                </a:lnTo>
                <a:lnTo>
                  <a:pt x="373" y="768"/>
                </a:lnTo>
                <a:lnTo>
                  <a:pt x="313" y="828"/>
                </a:lnTo>
                <a:lnTo>
                  <a:pt x="270" y="935"/>
                </a:lnTo>
                <a:lnTo>
                  <a:pt x="185" y="980"/>
                </a:lnTo>
                <a:lnTo>
                  <a:pt x="133" y="1048"/>
                </a:lnTo>
                <a:lnTo>
                  <a:pt x="70" y="1048"/>
                </a:lnTo>
                <a:lnTo>
                  <a:pt x="38" y="1058"/>
                </a:lnTo>
                <a:lnTo>
                  <a:pt x="35" y="1063"/>
                </a:lnTo>
                <a:lnTo>
                  <a:pt x="38" y="1128"/>
                </a:lnTo>
                <a:lnTo>
                  <a:pt x="80" y="1185"/>
                </a:lnTo>
                <a:lnTo>
                  <a:pt x="63" y="1208"/>
                </a:lnTo>
                <a:lnTo>
                  <a:pt x="63" y="1343"/>
                </a:lnTo>
                <a:lnTo>
                  <a:pt x="30" y="1383"/>
                </a:lnTo>
                <a:lnTo>
                  <a:pt x="63" y="1335"/>
                </a:lnTo>
                <a:lnTo>
                  <a:pt x="108" y="1363"/>
                </a:lnTo>
                <a:lnTo>
                  <a:pt x="108" y="1473"/>
                </a:lnTo>
                <a:lnTo>
                  <a:pt x="80" y="1503"/>
                </a:lnTo>
                <a:lnTo>
                  <a:pt x="98" y="1540"/>
                </a:lnTo>
                <a:lnTo>
                  <a:pt x="155" y="1573"/>
                </a:lnTo>
                <a:lnTo>
                  <a:pt x="153" y="1575"/>
                </a:lnTo>
                <a:lnTo>
                  <a:pt x="160" y="1575"/>
                </a:lnTo>
                <a:lnTo>
                  <a:pt x="195" y="1578"/>
                </a:lnTo>
                <a:lnTo>
                  <a:pt x="190" y="1585"/>
                </a:lnTo>
                <a:lnTo>
                  <a:pt x="235" y="1578"/>
                </a:lnTo>
                <a:lnTo>
                  <a:pt x="235" y="1588"/>
                </a:lnTo>
                <a:lnTo>
                  <a:pt x="240" y="1578"/>
                </a:lnTo>
                <a:lnTo>
                  <a:pt x="288" y="1523"/>
                </a:lnTo>
                <a:lnTo>
                  <a:pt x="328" y="1493"/>
                </a:lnTo>
                <a:lnTo>
                  <a:pt x="375" y="1533"/>
                </a:lnTo>
                <a:lnTo>
                  <a:pt x="365" y="1578"/>
                </a:lnTo>
                <a:lnTo>
                  <a:pt x="395" y="1610"/>
                </a:lnTo>
                <a:lnTo>
                  <a:pt x="418" y="1610"/>
                </a:lnTo>
                <a:lnTo>
                  <a:pt x="443" y="1588"/>
                </a:lnTo>
                <a:lnTo>
                  <a:pt x="443" y="1593"/>
                </a:lnTo>
                <a:lnTo>
                  <a:pt x="443" y="1588"/>
                </a:lnTo>
                <a:lnTo>
                  <a:pt x="585" y="1483"/>
                </a:lnTo>
                <a:lnTo>
                  <a:pt x="590" y="1448"/>
                </a:lnTo>
                <a:lnTo>
                  <a:pt x="598" y="1415"/>
                </a:lnTo>
                <a:lnTo>
                  <a:pt x="633" y="1360"/>
                </a:lnTo>
                <a:lnTo>
                  <a:pt x="658" y="1258"/>
                </a:lnTo>
                <a:lnTo>
                  <a:pt x="705" y="1248"/>
                </a:lnTo>
                <a:lnTo>
                  <a:pt x="748" y="1210"/>
                </a:lnTo>
                <a:lnTo>
                  <a:pt x="855" y="1220"/>
                </a:lnTo>
                <a:lnTo>
                  <a:pt x="960" y="1133"/>
                </a:lnTo>
                <a:lnTo>
                  <a:pt x="955" y="1063"/>
                </a:lnTo>
                <a:lnTo>
                  <a:pt x="960" y="1063"/>
                </a:lnTo>
                <a:lnTo>
                  <a:pt x="953" y="995"/>
                </a:lnTo>
                <a:lnTo>
                  <a:pt x="1000" y="935"/>
                </a:lnTo>
                <a:lnTo>
                  <a:pt x="1055" y="920"/>
                </a:lnTo>
                <a:lnTo>
                  <a:pt x="1058" y="920"/>
                </a:lnTo>
                <a:lnTo>
                  <a:pt x="1090" y="94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5" name="Freeform 1438"/>
          <p:cNvSpPr>
            <a:spLocks/>
          </p:cNvSpPr>
          <p:nvPr/>
        </p:nvSpPr>
        <p:spPr bwMode="auto">
          <a:xfrm>
            <a:off x="6470978" y="3643672"/>
            <a:ext cx="7566" cy="0"/>
          </a:xfrm>
          <a:custGeom>
            <a:avLst/>
            <a:gdLst>
              <a:gd name="T0" fmla="*/ 0 w 7"/>
              <a:gd name="T1" fmla="*/ 7 w 7"/>
              <a:gd name="T2" fmla="*/ 0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6" name="Freeform 1437"/>
          <p:cNvSpPr>
            <a:spLocks/>
          </p:cNvSpPr>
          <p:nvPr/>
        </p:nvSpPr>
        <p:spPr bwMode="auto">
          <a:xfrm>
            <a:off x="6478544" y="3643672"/>
            <a:ext cx="2521" cy="0"/>
          </a:xfrm>
          <a:custGeom>
            <a:avLst/>
            <a:gdLst>
              <a:gd name="T0" fmla="*/ 0 w 3"/>
              <a:gd name="T1" fmla="*/ 3 w 3"/>
              <a:gd name="T2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7" name="Freeform 1436"/>
          <p:cNvSpPr>
            <a:spLocks/>
          </p:cNvSpPr>
          <p:nvPr/>
        </p:nvSpPr>
        <p:spPr bwMode="auto">
          <a:xfrm>
            <a:off x="7731838" y="1631340"/>
            <a:ext cx="231998" cy="325303"/>
          </a:xfrm>
          <a:custGeom>
            <a:avLst/>
            <a:gdLst>
              <a:gd name="T0" fmla="*/ 93 w 230"/>
              <a:gd name="T1" fmla="*/ 80 h 323"/>
              <a:gd name="T2" fmla="*/ 131 w 230"/>
              <a:gd name="T3" fmla="*/ 90 h 323"/>
              <a:gd name="T4" fmla="*/ 208 w 230"/>
              <a:gd name="T5" fmla="*/ 0 h 323"/>
              <a:gd name="T6" fmla="*/ 230 w 230"/>
              <a:gd name="T7" fmla="*/ 3 h 323"/>
              <a:gd name="T8" fmla="*/ 214 w 230"/>
              <a:gd name="T9" fmla="*/ 42 h 323"/>
              <a:gd name="T10" fmla="*/ 214 w 230"/>
              <a:gd name="T11" fmla="*/ 106 h 323"/>
              <a:gd name="T12" fmla="*/ 166 w 230"/>
              <a:gd name="T13" fmla="*/ 141 h 323"/>
              <a:gd name="T14" fmla="*/ 147 w 230"/>
              <a:gd name="T15" fmla="*/ 202 h 323"/>
              <a:gd name="T16" fmla="*/ 202 w 230"/>
              <a:gd name="T17" fmla="*/ 218 h 323"/>
              <a:gd name="T18" fmla="*/ 208 w 230"/>
              <a:gd name="T19" fmla="*/ 282 h 323"/>
              <a:gd name="T20" fmla="*/ 182 w 230"/>
              <a:gd name="T21" fmla="*/ 323 h 323"/>
              <a:gd name="T22" fmla="*/ 179 w 230"/>
              <a:gd name="T23" fmla="*/ 323 h 323"/>
              <a:gd name="T24" fmla="*/ 3 w 230"/>
              <a:gd name="T25" fmla="*/ 310 h 323"/>
              <a:gd name="T26" fmla="*/ 0 w 230"/>
              <a:gd name="T27" fmla="*/ 278 h 323"/>
              <a:gd name="T28" fmla="*/ 93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3" y="80"/>
                </a:moveTo>
                <a:lnTo>
                  <a:pt x="131" y="90"/>
                </a:lnTo>
                <a:lnTo>
                  <a:pt x="208" y="0"/>
                </a:lnTo>
                <a:lnTo>
                  <a:pt x="230" y="3"/>
                </a:lnTo>
                <a:lnTo>
                  <a:pt x="214" y="42"/>
                </a:lnTo>
                <a:lnTo>
                  <a:pt x="214" y="106"/>
                </a:lnTo>
                <a:lnTo>
                  <a:pt x="166" y="141"/>
                </a:lnTo>
                <a:lnTo>
                  <a:pt x="147" y="202"/>
                </a:lnTo>
                <a:lnTo>
                  <a:pt x="202" y="218"/>
                </a:lnTo>
                <a:lnTo>
                  <a:pt x="208" y="282"/>
                </a:lnTo>
                <a:lnTo>
                  <a:pt x="182" y="323"/>
                </a:lnTo>
                <a:lnTo>
                  <a:pt x="179" y="323"/>
                </a:lnTo>
                <a:lnTo>
                  <a:pt x="3" y="310"/>
                </a:lnTo>
                <a:lnTo>
                  <a:pt x="0" y="278"/>
                </a:lnTo>
                <a:lnTo>
                  <a:pt x="93" y="8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8" name="Freeform 1435"/>
          <p:cNvSpPr>
            <a:spLocks/>
          </p:cNvSpPr>
          <p:nvPr/>
        </p:nvSpPr>
        <p:spPr bwMode="auto">
          <a:xfrm>
            <a:off x="7731838" y="1631340"/>
            <a:ext cx="231998" cy="327823"/>
          </a:xfrm>
          <a:custGeom>
            <a:avLst/>
            <a:gdLst>
              <a:gd name="T0" fmla="*/ 95 w 230"/>
              <a:gd name="T1" fmla="*/ 80 h 323"/>
              <a:gd name="T2" fmla="*/ 133 w 230"/>
              <a:gd name="T3" fmla="*/ 89 h 323"/>
              <a:gd name="T4" fmla="*/ 210 w 230"/>
              <a:gd name="T5" fmla="*/ 0 h 323"/>
              <a:gd name="T6" fmla="*/ 230 w 230"/>
              <a:gd name="T7" fmla="*/ 5 h 323"/>
              <a:gd name="T8" fmla="*/ 215 w 230"/>
              <a:gd name="T9" fmla="*/ 42 h 323"/>
              <a:gd name="T10" fmla="*/ 215 w 230"/>
              <a:gd name="T11" fmla="*/ 107 h 323"/>
              <a:gd name="T12" fmla="*/ 168 w 230"/>
              <a:gd name="T13" fmla="*/ 142 h 323"/>
              <a:gd name="T14" fmla="*/ 148 w 230"/>
              <a:gd name="T15" fmla="*/ 201 h 323"/>
              <a:gd name="T16" fmla="*/ 203 w 230"/>
              <a:gd name="T17" fmla="*/ 219 h 323"/>
              <a:gd name="T18" fmla="*/ 210 w 230"/>
              <a:gd name="T19" fmla="*/ 281 h 323"/>
              <a:gd name="T20" fmla="*/ 183 w 230"/>
              <a:gd name="T21" fmla="*/ 323 h 323"/>
              <a:gd name="T22" fmla="*/ 180 w 230"/>
              <a:gd name="T23" fmla="*/ 323 h 323"/>
              <a:gd name="T24" fmla="*/ 5 w 230"/>
              <a:gd name="T25" fmla="*/ 308 h 323"/>
              <a:gd name="T26" fmla="*/ 0 w 230"/>
              <a:gd name="T27" fmla="*/ 278 h 323"/>
              <a:gd name="T28" fmla="*/ 95 w 230"/>
              <a:gd name="T29" fmla="*/ 8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0" h="323">
                <a:moveTo>
                  <a:pt x="95" y="80"/>
                </a:moveTo>
                <a:lnTo>
                  <a:pt x="133" y="89"/>
                </a:lnTo>
                <a:lnTo>
                  <a:pt x="210" y="0"/>
                </a:lnTo>
                <a:lnTo>
                  <a:pt x="230" y="5"/>
                </a:lnTo>
                <a:lnTo>
                  <a:pt x="215" y="42"/>
                </a:lnTo>
                <a:lnTo>
                  <a:pt x="215" y="107"/>
                </a:lnTo>
                <a:lnTo>
                  <a:pt x="168" y="142"/>
                </a:lnTo>
                <a:lnTo>
                  <a:pt x="148" y="201"/>
                </a:lnTo>
                <a:lnTo>
                  <a:pt x="203" y="219"/>
                </a:lnTo>
                <a:lnTo>
                  <a:pt x="210" y="281"/>
                </a:lnTo>
                <a:lnTo>
                  <a:pt x="183" y="323"/>
                </a:lnTo>
                <a:lnTo>
                  <a:pt x="180" y="323"/>
                </a:lnTo>
                <a:lnTo>
                  <a:pt x="5" y="308"/>
                </a:lnTo>
                <a:lnTo>
                  <a:pt x="0" y="278"/>
                </a:lnTo>
                <a:lnTo>
                  <a:pt x="95" y="8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59" name="Freeform 1434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9 w 163"/>
              <a:gd name="T1" fmla="*/ 32 h 83"/>
              <a:gd name="T2" fmla="*/ 67 w 163"/>
              <a:gd name="T3" fmla="*/ 51 h 83"/>
              <a:gd name="T4" fmla="*/ 73 w 163"/>
              <a:gd name="T5" fmla="*/ 10 h 83"/>
              <a:gd name="T6" fmla="*/ 118 w 163"/>
              <a:gd name="T7" fmla="*/ 22 h 83"/>
              <a:gd name="T8" fmla="*/ 147 w 163"/>
              <a:gd name="T9" fmla="*/ 0 h 83"/>
              <a:gd name="T10" fmla="*/ 163 w 163"/>
              <a:gd name="T11" fmla="*/ 29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9 w 163"/>
              <a:gd name="T21" fmla="*/ 3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9" y="32"/>
                </a:moveTo>
                <a:lnTo>
                  <a:pt x="67" y="51"/>
                </a:lnTo>
                <a:lnTo>
                  <a:pt x="73" y="10"/>
                </a:lnTo>
                <a:lnTo>
                  <a:pt x="118" y="22"/>
                </a:lnTo>
                <a:lnTo>
                  <a:pt x="147" y="0"/>
                </a:lnTo>
                <a:lnTo>
                  <a:pt x="163" y="29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9" y="32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0" name="Freeform 1433"/>
          <p:cNvSpPr>
            <a:spLocks/>
          </p:cNvSpPr>
          <p:nvPr/>
        </p:nvSpPr>
        <p:spPr bwMode="auto">
          <a:xfrm>
            <a:off x="7562883" y="2342465"/>
            <a:ext cx="163911" cy="83218"/>
          </a:xfrm>
          <a:custGeom>
            <a:avLst/>
            <a:gdLst>
              <a:gd name="T0" fmla="*/ 18 w 163"/>
              <a:gd name="T1" fmla="*/ 33 h 83"/>
              <a:gd name="T2" fmla="*/ 68 w 163"/>
              <a:gd name="T3" fmla="*/ 50 h 83"/>
              <a:gd name="T4" fmla="*/ 73 w 163"/>
              <a:gd name="T5" fmla="*/ 10 h 83"/>
              <a:gd name="T6" fmla="*/ 118 w 163"/>
              <a:gd name="T7" fmla="*/ 23 h 83"/>
              <a:gd name="T8" fmla="*/ 148 w 163"/>
              <a:gd name="T9" fmla="*/ 0 h 83"/>
              <a:gd name="T10" fmla="*/ 163 w 163"/>
              <a:gd name="T11" fmla="*/ 30 h 83"/>
              <a:gd name="T12" fmla="*/ 128 w 163"/>
              <a:gd name="T13" fmla="*/ 48 h 83"/>
              <a:gd name="T14" fmla="*/ 105 w 163"/>
              <a:gd name="T15" fmla="*/ 83 h 83"/>
              <a:gd name="T16" fmla="*/ 60 w 163"/>
              <a:gd name="T17" fmla="*/ 80 h 83"/>
              <a:gd name="T18" fmla="*/ 0 w 163"/>
              <a:gd name="T19" fmla="*/ 58 h 83"/>
              <a:gd name="T20" fmla="*/ 18 w 163"/>
              <a:gd name="T21" fmla="*/ 3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83">
                <a:moveTo>
                  <a:pt x="18" y="33"/>
                </a:moveTo>
                <a:lnTo>
                  <a:pt x="68" y="50"/>
                </a:lnTo>
                <a:lnTo>
                  <a:pt x="73" y="10"/>
                </a:lnTo>
                <a:lnTo>
                  <a:pt x="118" y="23"/>
                </a:lnTo>
                <a:lnTo>
                  <a:pt x="148" y="0"/>
                </a:lnTo>
                <a:lnTo>
                  <a:pt x="163" y="30"/>
                </a:lnTo>
                <a:lnTo>
                  <a:pt x="128" y="48"/>
                </a:lnTo>
                <a:lnTo>
                  <a:pt x="105" y="83"/>
                </a:lnTo>
                <a:lnTo>
                  <a:pt x="60" y="80"/>
                </a:lnTo>
                <a:lnTo>
                  <a:pt x="0" y="58"/>
                </a:lnTo>
                <a:lnTo>
                  <a:pt x="18" y="3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1" name="Freeform 1432"/>
          <p:cNvSpPr>
            <a:spLocks/>
          </p:cNvSpPr>
          <p:nvPr/>
        </p:nvSpPr>
        <p:spPr bwMode="auto">
          <a:xfrm>
            <a:off x="7792359" y="2228988"/>
            <a:ext cx="58000" cy="90782"/>
          </a:xfrm>
          <a:custGeom>
            <a:avLst/>
            <a:gdLst>
              <a:gd name="T0" fmla="*/ 32 w 57"/>
              <a:gd name="T1" fmla="*/ 0 h 90"/>
              <a:gd name="T2" fmla="*/ 57 w 57"/>
              <a:gd name="T3" fmla="*/ 6 h 90"/>
              <a:gd name="T4" fmla="*/ 48 w 57"/>
              <a:gd name="T5" fmla="*/ 54 h 90"/>
              <a:gd name="T6" fmla="*/ 48 w 57"/>
              <a:gd name="T7" fmla="*/ 83 h 90"/>
              <a:gd name="T8" fmla="*/ 0 w 57"/>
              <a:gd name="T9" fmla="*/ 90 h 90"/>
              <a:gd name="T10" fmla="*/ 3 w 57"/>
              <a:gd name="T11" fmla="*/ 51 h 90"/>
              <a:gd name="T12" fmla="*/ 32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2" y="0"/>
                </a:moveTo>
                <a:lnTo>
                  <a:pt x="57" y="6"/>
                </a:lnTo>
                <a:lnTo>
                  <a:pt x="48" y="54"/>
                </a:lnTo>
                <a:lnTo>
                  <a:pt x="48" y="83"/>
                </a:lnTo>
                <a:lnTo>
                  <a:pt x="0" y="90"/>
                </a:lnTo>
                <a:lnTo>
                  <a:pt x="3" y="51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2" name="Freeform 1431"/>
          <p:cNvSpPr>
            <a:spLocks/>
          </p:cNvSpPr>
          <p:nvPr/>
        </p:nvSpPr>
        <p:spPr bwMode="auto">
          <a:xfrm>
            <a:off x="7792359" y="2228988"/>
            <a:ext cx="55478" cy="90782"/>
          </a:xfrm>
          <a:custGeom>
            <a:avLst/>
            <a:gdLst>
              <a:gd name="T0" fmla="*/ 31 w 57"/>
              <a:gd name="T1" fmla="*/ 0 h 90"/>
              <a:gd name="T2" fmla="*/ 57 w 57"/>
              <a:gd name="T3" fmla="*/ 8 h 90"/>
              <a:gd name="T4" fmla="*/ 49 w 57"/>
              <a:gd name="T5" fmla="*/ 55 h 90"/>
              <a:gd name="T6" fmla="*/ 49 w 57"/>
              <a:gd name="T7" fmla="*/ 83 h 90"/>
              <a:gd name="T8" fmla="*/ 0 w 57"/>
              <a:gd name="T9" fmla="*/ 90 h 90"/>
              <a:gd name="T10" fmla="*/ 3 w 57"/>
              <a:gd name="T11" fmla="*/ 53 h 90"/>
              <a:gd name="T12" fmla="*/ 31 w 57"/>
              <a:gd name="T1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0">
                <a:moveTo>
                  <a:pt x="31" y="0"/>
                </a:moveTo>
                <a:lnTo>
                  <a:pt x="57" y="8"/>
                </a:lnTo>
                <a:lnTo>
                  <a:pt x="49" y="55"/>
                </a:lnTo>
                <a:lnTo>
                  <a:pt x="49" y="83"/>
                </a:lnTo>
                <a:lnTo>
                  <a:pt x="0" y="90"/>
                </a:lnTo>
                <a:lnTo>
                  <a:pt x="3" y="53"/>
                </a:lnTo>
                <a:lnTo>
                  <a:pt x="3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3" name="Freeform 1430"/>
          <p:cNvSpPr>
            <a:spLocks/>
          </p:cNvSpPr>
          <p:nvPr/>
        </p:nvSpPr>
        <p:spPr bwMode="auto">
          <a:xfrm>
            <a:off x="7820099" y="2355074"/>
            <a:ext cx="40347" cy="37825"/>
          </a:xfrm>
          <a:custGeom>
            <a:avLst/>
            <a:gdLst>
              <a:gd name="T0" fmla="*/ 0 w 39"/>
              <a:gd name="T1" fmla="*/ 19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19"/>
                </a:moveTo>
                <a:lnTo>
                  <a:pt x="36" y="0"/>
                </a:lnTo>
                <a:lnTo>
                  <a:pt x="39" y="38"/>
                </a:lnTo>
                <a:lnTo>
                  <a:pt x="0" y="1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4" name="Freeform 1429"/>
          <p:cNvSpPr>
            <a:spLocks/>
          </p:cNvSpPr>
          <p:nvPr/>
        </p:nvSpPr>
        <p:spPr bwMode="auto">
          <a:xfrm>
            <a:off x="7820099" y="2355074"/>
            <a:ext cx="37825" cy="37825"/>
          </a:xfrm>
          <a:custGeom>
            <a:avLst/>
            <a:gdLst>
              <a:gd name="T0" fmla="*/ 0 w 39"/>
              <a:gd name="T1" fmla="*/ 20 h 38"/>
              <a:gd name="T2" fmla="*/ 36 w 39"/>
              <a:gd name="T3" fmla="*/ 0 h 38"/>
              <a:gd name="T4" fmla="*/ 39 w 39"/>
              <a:gd name="T5" fmla="*/ 38 h 38"/>
              <a:gd name="T6" fmla="*/ 0 w 39"/>
              <a:gd name="T7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8">
                <a:moveTo>
                  <a:pt x="0" y="20"/>
                </a:moveTo>
                <a:lnTo>
                  <a:pt x="36" y="0"/>
                </a:lnTo>
                <a:lnTo>
                  <a:pt x="39" y="38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5" name="Freeform 1428"/>
          <p:cNvSpPr>
            <a:spLocks/>
          </p:cNvSpPr>
          <p:nvPr/>
        </p:nvSpPr>
        <p:spPr bwMode="auto">
          <a:xfrm>
            <a:off x="7772185" y="2445856"/>
            <a:ext cx="22696" cy="30261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6" name="Freeform 1427"/>
          <p:cNvSpPr>
            <a:spLocks/>
          </p:cNvSpPr>
          <p:nvPr/>
        </p:nvSpPr>
        <p:spPr bwMode="auto">
          <a:xfrm>
            <a:off x="7772185" y="2445856"/>
            <a:ext cx="22696" cy="27738"/>
          </a:xfrm>
          <a:custGeom>
            <a:avLst/>
            <a:gdLst>
              <a:gd name="T0" fmla="*/ 0 w 22"/>
              <a:gd name="T1" fmla="*/ 0 h 29"/>
              <a:gd name="T2" fmla="*/ 22 w 22"/>
              <a:gd name="T3" fmla="*/ 13 h 29"/>
              <a:gd name="T4" fmla="*/ 0 w 22"/>
              <a:gd name="T5" fmla="*/ 29 h 29"/>
              <a:gd name="T6" fmla="*/ 0 w 22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9">
                <a:moveTo>
                  <a:pt x="0" y="0"/>
                </a:moveTo>
                <a:lnTo>
                  <a:pt x="22" y="13"/>
                </a:lnTo>
                <a:lnTo>
                  <a:pt x="0" y="2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7" name="Freeform 1426"/>
          <p:cNvSpPr>
            <a:spLocks/>
          </p:cNvSpPr>
          <p:nvPr/>
        </p:nvSpPr>
        <p:spPr bwMode="auto">
          <a:xfrm>
            <a:off x="7651143" y="2529072"/>
            <a:ext cx="274868" cy="209303"/>
          </a:xfrm>
          <a:custGeom>
            <a:avLst/>
            <a:gdLst>
              <a:gd name="T0" fmla="*/ 39 w 272"/>
              <a:gd name="T1" fmla="*/ 0 h 208"/>
              <a:gd name="T2" fmla="*/ 48 w 272"/>
              <a:gd name="T3" fmla="*/ 105 h 208"/>
              <a:gd name="T4" fmla="*/ 64 w 272"/>
              <a:gd name="T5" fmla="*/ 140 h 208"/>
              <a:gd name="T6" fmla="*/ 99 w 272"/>
              <a:gd name="T7" fmla="*/ 140 h 208"/>
              <a:gd name="T8" fmla="*/ 93 w 272"/>
              <a:gd name="T9" fmla="*/ 83 h 208"/>
              <a:gd name="T10" fmla="*/ 119 w 272"/>
              <a:gd name="T11" fmla="*/ 86 h 208"/>
              <a:gd name="T12" fmla="*/ 125 w 272"/>
              <a:gd name="T13" fmla="*/ 124 h 208"/>
              <a:gd name="T14" fmla="*/ 154 w 272"/>
              <a:gd name="T15" fmla="*/ 121 h 208"/>
              <a:gd name="T16" fmla="*/ 202 w 272"/>
              <a:gd name="T17" fmla="*/ 99 h 208"/>
              <a:gd name="T18" fmla="*/ 224 w 272"/>
              <a:gd name="T19" fmla="*/ 108 h 208"/>
              <a:gd name="T20" fmla="*/ 179 w 272"/>
              <a:gd name="T21" fmla="*/ 137 h 208"/>
              <a:gd name="T22" fmla="*/ 186 w 272"/>
              <a:gd name="T23" fmla="*/ 144 h 208"/>
              <a:gd name="T24" fmla="*/ 189 w 272"/>
              <a:gd name="T25" fmla="*/ 150 h 208"/>
              <a:gd name="T26" fmla="*/ 202 w 272"/>
              <a:gd name="T27" fmla="*/ 153 h 208"/>
              <a:gd name="T28" fmla="*/ 214 w 272"/>
              <a:gd name="T29" fmla="*/ 156 h 208"/>
              <a:gd name="T30" fmla="*/ 227 w 272"/>
              <a:gd name="T31" fmla="*/ 156 h 208"/>
              <a:gd name="T32" fmla="*/ 243 w 272"/>
              <a:gd name="T33" fmla="*/ 156 h 208"/>
              <a:gd name="T34" fmla="*/ 253 w 272"/>
              <a:gd name="T35" fmla="*/ 160 h 208"/>
              <a:gd name="T36" fmla="*/ 259 w 272"/>
              <a:gd name="T37" fmla="*/ 166 h 208"/>
              <a:gd name="T38" fmla="*/ 272 w 272"/>
              <a:gd name="T39" fmla="*/ 188 h 208"/>
              <a:gd name="T40" fmla="*/ 195 w 272"/>
              <a:gd name="T41" fmla="*/ 185 h 208"/>
              <a:gd name="T42" fmla="*/ 138 w 272"/>
              <a:gd name="T43" fmla="*/ 208 h 208"/>
              <a:gd name="T44" fmla="*/ 67 w 272"/>
              <a:gd name="T45" fmla="*/ 192 h 208"/>
              <a:gd name="T46" fmla="*/ 29 w 272"/>
              <a:gd name="T47" fmla="*/ 192 h 208"/>
              <a:gd name="T48" fmla="*/ 7 w 272"/>
              <a:gd name="T49" fmla="*/ 156 h 208"/>
              <a:gd name="T50" fmla="*/ 19 w 272"/>
              <a:gd name="T51" fmla="*/ 108 h 208"/>
              <a:gd name="T52" fmla="*/ 0 w 272"/>
              <a:gd name="T53" fmla="*/ 38 h 208"/>
              <a:gd name="T54" fmla="*/ 13 w 272"/>
              <a:gd name="T55" fmla="*/ 12 h 208"/>
              <a:gd name="T56" fmla="*/ 39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39" y="0"/>
                </a:moveTo>
                <a:lnTo>
                  <a:pt x="48" y="105"/>
                </a:lnTo>
                <a:lnTo>
                  <a:pt x="64" y="140"/>
                </a:lnTo>
                <a:lnTo>
                  <a:pt x="99" y="140"/>
                </a:lnTo>
                <a:lnTo>
                  <a:pt x="93" y="83"/>
                </a:lnTo>
                <a:lnTo>
                  <a:pt x="119" y="86"/>
                </a:lnTo>
                <a:lnTo>
                  <a:pt x="125" y="124"/>
                </a:lnTo>
                <a:lnTo>
                  <a:pt x="154" y="121"/>
                </a:lnTo>
                <a:lnTo>
                  <a:pt x="202" y="99"/>
                </a:lnTo>
                <a:lnTo>
                  <a:pt x="224" y="108"/>
                </a:lnTo>
                <a:lnTo>
                  <a:pt x="179" y="137"/>
                </a:lnTo>
                <a:lnTo>
                  <a:pt x="186" y="144"/>
                </a:lnTo>
                <a:lnTo>
                  <a:pt x="189" y="150"/>
                </a:lnTo>
                <a:lnTo>
                  <a:pt x="202" y="153"/>
                </a:lnTo>
                <a:lnTo>
                  <a:pt x="214" y="156"/>
                </a:lnTo>
                <a:lnTo>
                  <a:pt x="227" y="156"/>
                </a:lnTo>
                <a:lnTo>
                  <a:pt x="243" y="156"/>
                </a:lnTo>
                <a:lnTo>
                  <a:pt x="253" y="160"/>
                </a:lnTo>
                <a:lnTo>
                  <a:pt x="259" y="166"/>
                </a:lnTo>
                <a:lnTo>
                  <a:pt x="272" y="188"/>
                </a:lnTo>
                <a:lnTo>
                  <a:pt x="195" y="185"/>
                </a:lnTo>
                <a:lnTo>
                  <a:pt x="138" y="208"/>
                </a:lnTo>
                <a:lnTo>
                  <a:pt x="67" y="192"/>
                </a:lnTo>
                <a:lnTo>
                  <a:pt x="29" y="192"/>
                </a:lnTo>
                <a:lnTo>
                  <a:pt x="7" y="156"/>
                </a:lnTo>
                <a:lnTo>
                  <a:pt x="19" y="108"/>
                </a:lnTo>
                <a:lnTo>
                  <a:pt x="0" y="38"/>
                </a:lnTo>
                <a:lnTo>
                  <a:pt x="13" y="12"/>
                </a:lnTo>
                <a:lnTo>
                  <a:pt x="3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8" name="Freeform 1425"/>
          <p:cNvSpPr>
            <a:spLocks/>
          </p:cNvSpPr>
          <p:nvPr/>
        </p:nvSpPr>
        <p:spPr bwMode="auto">
          <a:xfrm>
            <a:off x="7651143" y="2529072"/>
            <a:ext cx="274868" cy="211824"/>
          </a:xfrm>
          <a:custGeom>
            <a:avLst/>
            <a:gdLst>
              <a:gd name="T0" fmla="*/ 40 w 272"/>
              <a:gd name="T1" fmla="*/ 0 h 208"/>
              <a:gd name="T2" fmla="*/ 50 w 272"/>
              <a:gd name="T3" fmla="*/ 104 h 208"/>
              <a:gd name="T4" fmla="*/ 65 w 272"/>
              <a:gd name="T5" fmla="*/ 139 h 208"/>
              <a:gd name="T6" fmla="*/ 100 w 272"/>
              <a:gd name="T7" fmla="*/ 139 h 208"/>
              <a:gd name="T8" fmla="*/ 95 w 272"/>
              <a:gd name="T9" fmla="*/ 84 h 208"/>
              <a:gd name="T10" fmla="*/ 120 w 272"/>
              <a:gd name="T11" fmla="*/ 87 h 208"/>
              <a:gd name="T12" fmla="*/ 125 w 272"/>
              <a:gd name="T13" fmla="*/ 124 h 208"/>
              <a:gd name="T14" fmla="*/ 155 w 272"/>
              <a:gd name="T15" fmla="*/ 121 h 208"/>
              <a:gd name="T16" fmla="*/ 202 w 272"/>
              <a:gd name="T17" fmla="*/ 99 h 208"/>
              <a:gd name="T18" fmla="*/ 225 w 272"/>
              <a:gd name="T19" fmla="*/ 109 h 208"/>
              <a:gd name="T20" fmla="*/ 180 w 272"/>
              <a:gd name="T21" fmla="*/ 136 h 208"/>
              <a:gd name="T22" fmla="*/ 187 w 272"/>
              <a:gd name="T23" fmla="*/ 144 h 208"/>
              <a:gd name="T24" fmla="*/ 190 w 272"/>
              <a:gd name="T25" fmla="*/ 149 h 208"/>
              <a:gd name="T26" fmla="*/ 202 w 272"/>
              <a:gd name="T27" fmla="*/ 154 h 208"/>
              <a:gd name="T28" fmla="*/ 215 w 272"/>
              <a:gd name="T29" fmla="*/ 156 h 208"/>
              <a:gd name="T30" fmla="*/ 227 w 272"/>
              <a:gd name="T31" fmla="*/ 156 h 208"/>
              <a:gd name="T32" fmla="*/ 245 w 272"/>
              <a:gd name="T33" fmla="*/ 156 h 208"/>
              <a:gd name="T34" fmla="*/ 255 w 272"/>
              <a:gd name="T35" fmla="*/ 158 h 208"/>
              <a:gd name="T36" fmla="*/ 260 w 272"/>
              <a:gd name="T37" fmla="*/ 166 h 208"/>
              <a:gd name="T38" fmla="*/ 272 w 272"/>
              <a:gd name="T39" fmla="*/ 188 h 208"/>
              <a:gd name="T40" fmla="*/ 195 w 272"/>
              <a:gd name="T41" fmla="*/ 183 h 208"/>
              <a:gd name="T42" fmla="*/ 140 w 272"/>
              <a:gd name="T43" fmla="*/ 208 h 208"/>
              <a:gd name="T44" fmla="*/ 67 w 272"/>
              <a:gd name="T45" fmla="*/ 191 h 208"/>
              <a:gd name="T46" fmla="*/ 30 w 272"/>
              <a:gd name="T47" fmla="*/ 191 h 208"/>
              <a:gd name="T48" fmla="*/ 7 w 272"/>
              <a:gd name="T49" fmla="*/ 156 h 208"/>
              <a:gd name="T50" fmla="*/ 20 w 272"/>
              <a:gd name="T51" fmla="*/ 109 h 208"/>
              <a:gd name="T52" fmla="*/ 0 w 272"/>
              <a:gd name="T53" fmla="*/ 40 h 208"/>
              <a:gd name="T54" fmla="*/ 15 w 272"/>
              <a:gd name="T55" fmla="*/ 12 h 208"/>
              <a:gd name="T56" fmla="*/ 40 w 272"/>
              <a:gd name="T5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2" h="208">
                <a:moveTo>
                  <a:pt x="40" y="0"/>
                </a:moveTo>
                <a:lnTo>
                  <a:pt x="50" y="104"/>
                </a:lnTo>
                <a:lnTo>
                  <a:pt x="65" y="139"/>
                </a:lnTo>
                <a:lnTo>
                  <a:pt x="100" y="139"/>
                </a:lnTo>
                <a:lnTo>
                  <a:pt x="95" y="84"/>
                </a:lnTo>
                <a:lnTo>
                  <a:pt x="120" y="87"/>
                </a:lnTo>
                <a:lnTo>
                  <a:pt x="125" y="124"/>
                </a:lnTo>
                <a:lnTo>
                  <a:pt x="155" y="121"/>
                </a:lnTo>
                <a:lnTo>
                  <a:pt x="202" y="99"/>
                </a:lnTo>
                <a:lnTo>
                  <a:pt x="225" y="109"/>
                </a:lnTo>
                <a:lnTo>
                  <a:pt x="180" y="136"/>
                </a:lnTo>
                <a:lnTo>
                  <a:pt x="187" y="144"/>
                </a:lnTo>
                <a:lnTo>
                  <a:pt x="190" y="149"/>
                </a:lnTo>
                <a:lnTo>
                  <a:pt x="202" y="154"/>
                </a:lnTo>
                <a:lnTo>
                  <a:pt x="215" y="156"/>
                </a:lnTo>
                <a:lnTo>
                  <a:pt x="227" y="156"/>
                </a:lnTo>
                <a:lnTo>
                  <a:pt x="245" y="156"/>
                </a:lnTo>
                <a:lnTo>
                  <a:pt x="255" y="158"/>
                </a:lnTo>
                <a:lnTo>
                  <a:pt x="260" y="166"/>
                </a:lnTo>
                <a:lnTo>
                  <a:pt x="272" y="188"/>
                </a:lnTo>
                <a:lnTo>
                  <a:pt x="195" y="183"/>
                </a:lnTo>
                <a:lnTo>
                  <a:pt x="140" y="208"/>
                </a:lnTo>
                <a:lnTo>
                  <a:pt x="67" y="191"/>
                </a:lnTo>
                <a:lnTo>
                  <a:pt x="30" y="191"/>
                </a:lnTo>
                <a:lnTo>
                  <a:pt x="7" y="156"/>
                </a:lnTo>
                <a:lnTo>
                  <a:pt x="20" y="109"/>
                </a:lnTo>
                <a:lnTo>
                  <a:pt x="0" y="40"/>
                </a:lnTo>
                <a:lnTo>
                  <a:pt x="15" y="12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69" name="Freeform 1424"/>
          <p:cNvSpPr>
            <a:spLocks/>
          </p:cNvSpPr>
          <p:nvPr/>
        </p:nvSpPr>
        <p:spPr bwMode="auto">
          <a:xfrm>
            <a:off x="7956271" y="2367682"/>
            <a:ext cx="93303" cy="156347"/>
          </a:xfrm>
          <a:custGeom>
            <a:avLst/>
            <a:gdLst>
              <a:gd name="T0" fmla="*/ 41 w 93"/>
              <a:gd name="T1" fmla="*/ 0 h 156"/>
              <a:gd name="T2" fmla="*/ 67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8 h 156"/>
              <a:gd name="T10" fmla="*/ 35 w 93"/>
              <a:gd name="T11" fmla="*/ 60 h 156"/>
              <a:gd name="T12" fmla="*/ 0 w 93"/>
              <a:gd name="T13" fmla="*/ 6 h 156"/>
              <a:gd name="T14" fmla="*/ 41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1" y="0"/>
                </a:moveTo>
                <a:lnTo>
                  <a:pt x="67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8"/>
                </a:lnTo>
                <a:lnTo>
                  <a:pt x="35" y="60"/>
                </a:lnTo>
                <a:lnTo>
                  <a:pt x="0" y="6"/>
                </a:lnTo>
                <a:lnTo>
                  <a:pt x="4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0" name="Freeform 1423"/>
          <p:cNvSpPr>
            <a:spLocks/>
          </p:cNvSpPr>
          <p:nvPr/>
        </p:nvSpPr>
        <p:spPr bwMode="auto">
          <a:xfrm>
            <a:off x="7956271" y="2367682"/>
            <a:ext cx="93303" cy="158869"/>
          </a:xfrm>
          <a:custGeom>
            <a:avLst/>
            <a:gdLst>
              <a:gd name="T0" fmla="*/ 40 w 93"/>
              <a:gd name="T1" fmla="*/ 0 h 156"/>
              <a:gd name="T2" fmla="*/ 68 w 93"/>
              <a:gd name="T3" fmla="*/ 89 h 156"/>
              <a:gd name="T4" fmla="*/ 93 w 93"/>
              <a:gd name="T5" fmla="*/ 131 h 156"/>
              <a:gd name="T6" fmla="*/ 83 w 93"/>
              <a:gd name="T7" fmla="*/ 156 h 156"/>
              <a:gd name="T8" fmla="*/ 35 w 93"/>
              <a:gd name="T9" fmla="*/ 119 h 156"/>
              <a:gd name="T10" fmla="*/ 35 w 93"/>
              <a:gd name="T11" fmla="*/ 59 h 156"/>
              <a:gd name="T12" fmla="*/ 0 w 93"/>
              <a:gd name="T13" fmla="*/ 7 h 156"/>
              <a:gd name="T14" fmla="*/ 40 w 93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156">
                <a:moveTo>
                  <a:pt x="40" y="0"/>
                </a:moveTo>
                <a:lnTo>
                  <a:pt x="68" y="89"/>
                </a:lnTo>
                <a:lnTo>
                  <a:pt x="93" y="131"/>
                </a:lnTo>
                <a:lnTo>
                  <a:pt x="83" y="156"/>
                </a:lnTo>
                <a:lnTo>
                  <a:pt x="35" y="119"/>
                </a:lnTo>
                <a:lnTo>
                  <a:pt x="35" y="59"/>
                </a:lnTo>
                <a:lnTo>
                  <a:pt x="0" y="7"/>
                </a:lnTo>
                <a:lnTo>
                  <a:pt x="4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1" name="Freeform 1422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2 w 36"/>
              <a:gd name="T1" fmla="*/ 0 h 70"/>
              <a:gd name="T2" fmla="*/ 36 w 36"/>
              <a:gd name="T3" fmla="*/ 70 h 70"/>
              <a:gd name="T4" fmla="*/ 0 w 36"/>
              <a:gd name="T5" fmla="*/ 54 h 70"/>
              <a:gd name="T6" fmla="*/ 0 w 36"/>
              <a:gd name="T7" fmla="*/ 0 h 70"/>
              <a:gd name="T8" fmla="*/ 32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2" y="0"/>
                </a:moveTo>
                <a:lnTo>
                  <a:pt x="36" y="70"/>
                </a:lnTo>
                <a:lnTo>
                  <a:pt x="0" y="54"/>
                </a:lnTo>
                <a:lnTo>
                  <a:pt x="0" y="0"/>
                </a:lnTo>
                <a:lnTo>
                  <a:pt x="32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2" name="Freeform 1421"/>
          <p:cNvSpPr>
            <a:spLocks/>
          </p:cNvSpPr>
          <p:nvPr/>
        </p:nvSpPr>
        <p:spPr bwMode="auto">
          <a:xfrm>
            <a:off x="7981489" y="2617333"/>
            <a:ext cx="35304" cy="70608"/>
          </a:xfrm>
          <a:custGeom>
            <a:avLst/>
            <a:gdLst>
              <a:gd name="T0" fmla="*/ 33 w 36"/>
              <a:gd name="T1" fmla="*/ 0 h 70"/>
              <a:gd name="T2" fmla="*/ 36 w 36"/>
              <a:gd name="T3" fmla="*/ 70 h 70"/>
              <a:gd name="T4" fmla="*/ 0 w 36"/>
              <a:gd name="T5" fmla="*/ 53 h 70"/>
              <a:gd name="T6" fmla="*/ 0 w 36"/>
              <a:gd name="T7" fmla="*/ 0 h 70"/>
              <a:gd name="T8" fmla="*/ 33 w 36"/>
              <a:gd name="T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0">
                <a:moveTo>
                  <a:pt x="33" y="0"/>
                </a:moveTo>
                <a:lnTo>
                  <a:pt x="36" y="70"/>
                </a:lnTo>
                <a:lnTo>
                  <a:pt x="0" y="53"/>
                </a:lnTo>
                <a:lnTo>
                  <a:pt x="0" y="0"/>
                </a:lnTo>
                <a:lnTo>
                  <a:pt x="3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3" name="Freeform 1420"/>
          <p:cNvSpPr>
            <a:spLocks/>
          </p:cNvSpPr>
          <p:nvPr/>
        </p:nvSpPr>
        <p:spPr bwMode="auto">
          <a:xfrm>
            <a:off x="8039487" y="2634984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29 h 51"/>
              <a:gd name="T4" fmla="*/ 19 w 35"/>
              <a:gd name="T5" fmla="*/ 51 h 51"/>
              <a:gd name="T6" fmla="*/ 0 w 35"/>
              <a:gd name="T7" fmla="*/ 29 h 51"/>
              <a:gd name="T8" fmla="*/ 19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29"/>
                </a:lnTo>
                <a:lnTo>
                  <a:pt x="19" y="51"/>
                </a:lnTo>
                <a:lnTo>
                  <a:pt x="0" y="29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4" name="Freeform 1419"/>
          <p:cNvSpPr>
            <a:spLocks/>
          </p:cNvSpPr>
          <p:nvPr/>
        </p:nvSpPr>
        <p:spPr bwMode="auto">
          <a:xfrm>
            <a:off x="8039487" y="2634984"/>
            <a:ext cx="35304" cy="52957"/>
          </a:xfrm>
          <a:custGeom>
            <a:avLst/>
            <a:gdLst>
              <a:gd name="T0" fmla="*/ 20 w 35"/>
              <a:gd name="T1" fmla="*/ 0 h 51"/>
              <a:gd name="T2" fmla="*/ 35 w 35"/>
              <a:gd name="T3" fmla="*/ 29 h 51"/>
              <a:gd name="T4" fmla="*/ 20 w 35"/>
              <a:gd name="T5" fmla="*/ 51 h 51"/>
              <a:gd name="T6" fmla="*/ 0 w 35"/>
              <a:gd name="T7" fmla="*/ 29 h 51"/>
              <a:gd name="T8" fmla="*/ 20 w 35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51">
                <a:moveTo>
                  <a:pt x="20" y="0"/>
                </a:moveTo>
                <a:lnTo>
                  <a:pt x="35" y="29"/>
                </a:lnTo>
                <a:lnTo>
                  <a:pt x="20" y="51"/>
                </a:lnTo>
                <a:lnTo>
                  <a:pt x="0" y="29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5" name="Freeform 1418"/>
          <p:cNvSpPr>
            <a:spLocks/>
          </p:cNvSpPr>
          <p:nvPr/>
        </p:nvSpPr>
        <p:spPr bwMode="auto">
          <a:xfrm>
            <a:off x="7978966" y="2725766"/>
            <a:ext cx="35304" cy="50434"/>
          </a:xfrm>
          <a:custGeom>
            <a:avLst/>
            <a:gdLst>
              <a:gd name="T0" fmla="*/ 19 w 35"/>
              <a:gd name="T1" fmla="*/ 0 h 51"/>
              <a:gd name="T2" fmla="*/ 35 w 35"/>
              <a:gd name="T3" fmla="*/ 51 h 51"/>
              <a:gd name="T4" fmla="*/ 0 w 35"/>
              <a:gd name="T5" fmla="*/ 45 h 51"/>
              <a:gd name="T6" fmla="*/ 19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9" y="0"/>
                </a:moveTo>
                <a:lnTo>
                  <a:pt x="35" y="51"/>
                </a:lnTo>
                <a:lnTo>
                  <a:pt x="0" y="45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6" name="Freeform 1417"/>
          <p:cNvSpPr>
            <a:spLocks/>
          </p:cNvSpPr>
          <p:nvPr/>
        </p:nvSpPr>
        <p:spPr bwMode="auto">
          <a:xfrm>
            <a:off x="7978966" y="2725766"/>
            <a:ext cx="35304" cy="52957"/>
          </a:xfrm>
          <a:custGeom>
            <a:avLst/>
            <a:gdLst>
              <a:gd name="T0" fmla="*/ 18 w 35"/>
              <a:gd name="T1" fmla="*/ 0 h 51"/>
              <a:gd name="T2" fmla="*/ 35 w 35"/>
              <a:gd name="T3" fmla="*/ 51 h 51"/>
              <a:gd name="T4" fmla="*/ 0 w 35"/>
              <a:gd name="T5" fmla="*/ 44 h 51"/>
              <a:gd name="T6" fmla="*/ 18 w 35"/>
              <a:gd name="T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1">
                <a:moveTo>
                  <a:pt x="18" y="0"/>
                </a:moveTo>
                <a:lnTo>
                  <a:pt x="35" y="51"/>
                </a:lnTo>
                <a:lnTo>
                  <a:pt x="0" y="44"/>
                </a:lnTo>
                <a:lnTo>
                  <a:pt x="1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7" name="Freeform 1416"/>
          <p:cNvSpPr>
            <a:spLocks/>
          </p:cNvSpPr>
          <p:nvPr/>
        </p:nvSpPr>
        <p:spPr bwMode="auto">
          <a:xfrm>
            <a:off x="7978966" y="2839244"/>
            <a:ext cx="30261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8" name="Freeform 1415"/>
          <p:cNvSpPr>
            <a:spLocks/>
          </p:cNvSpPr>
          <p:nvPr/>
        </p:nvSpPr>
        <p:spPr bwMode="auto">
          <a:xfrm>
            <a:off x="7978966" y="2839244"/>
            <a:ext cx="27740" cy="55478"/>
          </a:xfrm>
          <a:custGeom>
            <a:avLst/>
            <a:gdLst>
              <a:gd name="T0" fmla="*/ 0 w 29"/>
              <a:gd name="T1" fmla="*/ 0 h 54"/>
              <a:gd name="T2" fmla="*/ 26 w 29"/>
              <a:gd name="T3" fmla="*/ 0 h 54"/>
              <a:gd name="T4" fmla="*/ 29 w 29"/>
              <a:gd name="T5" fmla="*/ 54 h 54"/>
              <a:gd name="T6" fmla="*/ 3 w 29"/>
              <a:gd name="T7" fmla="*/ 54 h 54"/>
              <a:gd name="T8" fmla="*/ 0 w 29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54">
                <a:moveTo>
                  <a:pt x="0" y="0"/>
                </a:moveTo>
                <a:lnTo>
                  <a:pt x="26" y="0"/>
                </a:lnTo>
                <a:lnTo>
                  <a:pt x="29" y="54"/>
                </a:lnTo>
                <a:lnTo>
                  <a:pt x="3" y="5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79" name="Freeform 1414"/>
          <p:cNvSpPr>
            <a:spLocks/>
          </p:cNvSpPr>
          <p:nvPr/>
        </p:nvSpPr>
        <p:spPr bwMode="auto">
          <a:xfrm>
            <a:off x="7857924" y="2932547"/>
            <a:ext cx="121042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1 w 121"/>
              <a:gd name="T7" fmla="*/ 208 h 294"/>
              <a:gd name="T8" fmla="*/ 3 w 121"/>
              <a:gd name="T9" fmla="*/ 294 h 294"/>
              <a:gd name="T10" fmla="*/ 0 w 121"/>
              <a:gd name="T11" fmla="*/ 259 h 294"/>
              <a:gd name="T12" fmla="*/ 25 w 121"/>
              <a:gd name="T13" fmla="*/ 220 h 294"/>
              <a:gd name="T14" fmla="*/ 32 w 121"/>
              <a:gd name="T15" fmla="*/ 134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1" y="208"/>
                </a:lnTo>
                <a:lnTo>
                  <a:pt x="3" y="294"/>
                </a:lnTo>
                <a:lnTo>
                  <a:pt x="0" y="259"/>
                </a:lnTo>
                <a:lnTo>
                  <a:pt x="25" y="220"/>
                </a:lnTo>
                <a:lnTo>
                  <a:pt x="32" y="134"/>
                </a:lnTo>
                <a:lnTo>
                  <a:pt x="67" y="35"/>
                </a:lnTo>
                <a:lnTo>
                  <a:pt x="121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0" name="Freeform 1413"/>
          <p:cNvSpPr>
            <a:spLocks/>
          </p:cNvSpPr>
          <p:nvPr/>
        </p:nvSpPr>
        <p:spPr bwMode="auto">
          <a:xfrm>
            <a:off x="7857924" y="2932547"/>
            <a:ext cx="123565" cy="297563"/>
          </a:xfrm>
          <a:custGeom>
            <a:avLst/>
            <a:gdLst>
              <a:gd name="T0" fmla="*/ 121 w 121"/>
              <a:gd name="T1" fmla="*/ 0 h 294"/>
              <a:gd name="T2" fmla="*/ 96 w 121"/>
              <a:gd name="T3" fmla="*/ 80 h 294"/>
              <a:gd name="T4" fmla="*/ 96 w 121"/>
              <a:gd name="T5" fmla="*/ 137 h 294"/>
              <a:gd name="T6" fmla="*/ 62 w 121"/>
              <a:gd name="T7" fmla="*/ 209 h 294"/>
              <a:gd name="T8" fmla="*/ 5 w 121"/>
              <a:gd name="T9" fmla="*/ 294 h 294"/>
              <a:gd name="T10" fmla="*/ 0 w 121"/>
              <a:gd name="T11" fmla="*/ 259 h 294"/>
              <a:gd name="T12" fmla="*/ 25 w 121"/>
              <a:gd name="T13" fmla="*/ 219 h 294"/>
              <a:gd name="T14" fmla="*/ 32 w 121"/>
              <a:gd name="T15" fmla="*/ 135 h 294"/>
              <a:gd name="T16" fmla="*/ 67 w 121"/>
              <a:gd name="T17" fmla="*/ 35 h 294"/>
              <a:gd name="T18" fmla="*/ 121 w 121"/>
              <a:gd name="T19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1" h="294">
                <a:moveTo>
                  <a:pt x="121" y="0"/>
                </a:moveTo>
                <a:lnTo>
                  <a:pt x="96" y="80"/>
                </a:lnTo>
                <a:lnTo>
                  <a:pt x="96" y="137"/>
                </a:lnTo>
                <a:lnTo>
                  <a:pt x="62" y="209"/>
                </a:lnTo>
                <a:lnTo>
                  <a:pt x="5" y="294"/>
                </a:lnTo>
                <a:lnTo>
                  <a:pt x="0" y="259"/>
                </a:lnTo>
                <a:lnTo>
                  <a:pt x="25" y="219"/>
                </a:lnTo>
                <a:lnTo>
                  <a:pt x="32" y="135"/>
                </a:lnTo>
                <a:lnTo>
                  <a:pt x="67" y="35"/>
                </a:lnTo>
                <a:lnTo>
                  <a:pt x="12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1" name="Freeform 1412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2 h 298"/>
              <a:gd name="T4" fmla="*/ 362 w 429"/>
              <a:gd name="T5" fmla="*/ 96 h 298"/>
              <a:gd name="T6" fmla="*/ 308 w 429"/>
              <a:gd name="T7" fmla="*/ 173 h 298"/>
              <a:gd name="T8" fmla="*/ 196 w 429"/>
              <a:gd name="T9" fmla="*/ 227 h 298"/>
              <a:gd name="T10" fmla="*/ 116 w 429"/>
              <a:gd name="T11" fmla="*/ 262 h 298"/>
              <a:gd name="T12" fmla="*/ 87 w 429"/>
              <a:gd name="T13" fmla="*/ 294 h 298"/>
              <a:gd name="T14" fmla="*/ 32 w 429"/>
              <a:gd name="T15" fmla="*/ 298 h 298"/>
              <a:gd name="T16" fmla="*/ 0 w 429"/>
              <a:gd name="T17" fmla="*/ 298 h 298"/>
              <a:gd name="T18" fmla="*/ 16 w 429"/>
              <a:gd name="T19" fmla="*/ 269 h 298"/>
              <a:gd name="T20" fmla="*/ 112 w 429"/>
              <a:gd name="T21" fmla="*/ 182 h 298"/>
              <a:gd name="T22" fmla="*/ 256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2"/>
                </a:lnTo>
                <a:lnTo>
                  <a:pt x="362" y="96"/>
                </a:lnTo>
                <a:lnTo>
                  <a:pt x="308" y="173"/>
                </a:lnTo>
                <a:lnTo>
                  <a:pt x="196" y="227"/>
                </a:lnTo>
                <a:lnTo>
                  <a:pt x="116" y="262"/>
                </a:lnTo>
                <a:lnTo>
                  <a:pt x="87" y="294"/>
                </a:lnTo>
                <a:lnTo>
                  <a:pt x="32" y="298"/>
                </a:lnTo>
                <a:lnTo>
                  <a:pt x="0" y="298"/>
                </a:lnTo>
                <a:lnTo>
                  <a:pt x="16" y="269"/>
                </a:lnTo>
                <a:lnTo>
                  <a:pt x="112" y="182"/>
                </a:lnTo>
                <a:lnTo>
                  <a:pt x="256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2" name="Freeform 1411"/>
          <p:cNvSpPr>
            <a:spLocks/>
          </p:cNvSpPr>
          <p:nvPr/>
        </p:nvSpPr>
        <p:spPr bwMode="auto">
          <a:xfrm>
            <a:off x="7396450" y="3214980"/>
            <a:ext cx="433736" cy="300085"/>
          </a:xfrm>
          <a:custGeom>
            <a:avLst/>
            <a:gdLst>
              <a:gd name="T0" fmla="*/ 419 w 429"/>
              <a:gd name="T1" fmla="*/ 0 h 298"/>
              <a:gd name="T2" fmla="*/ 429 w 429"/>
              <a:gd name="T3" fmla="*/ 30 h 298"/>
              <a:gd name="T4" fmla="*/ 362 w 429"/>
              <a:gd name="T5" fmla="*/ 95 h 298"/>
              <a:gd name="T6" fmla="*/ 307 w 429"/>
              <a:gd name="T7" fmla="*/ 173 h 298"/>
              <a:gd name="T8" fmla="*/ 197 w 429"/>
              <a:gd name="T9" fmla="*/ 225 h 298"/>
              <a:gd name="T10" fmla="*/ 117 w 429"/>
              <a:gd name="T11" fmla="*/ 260 h 298"/>
              <a:gd name="T12" fmla="*/ 87 w 429"/>
              <a:gd name="T13" fmla="*/ 293 h 298"/>
              <a:gd name="T14" fmla="*/ 32 w 429"/>
              <a:gd name="T15" fmla="*/ 298 h 298"/>
              <a:gd name="T16" fmla="*/ 0 w 429"/>
              <a:gd name="T17" fmla="*/ 298 h 298"/>
              <a:gd name="T18" fmla="*/ 17 w 429"/>
              <a:gd name="T19" fmla="*/ 268 h 298"/>
              <a:gd name="T20" fmla="*/ 112 w 429"/>
              <a:gd name="T21" fmla="*/ 180 h 298"/>
              <a:gd name="T22" fmla="*/ 257 w 429"/>
              <a:gd name="T23" fmla="*/ 80 h 298"/>
              <a:gd name="T24" fmla="*/ 292 w 429"/>
              <a:gd name="T25" fmla="*/ 70 h 298"/>
              <a:gd name="T26" fmla="*/ 327 w 429"/>
              <a:gd name="T27" fmla="*/ 35 h 298"/>
              <a:gd name="T28" fmla="*/ 419 w 429"/>
              <a:gd name="T29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9" h="298">
                <a:moveTo>
                  <a:pt x="419" y="0"/>
                </a:moveTo>
                <a:lnTo>
                  <a:pt x="429" y="30"/>
                </a:lnTo>
                <a:lnTo>
                  <a:pt x="362" y="95"/>
                </a:lnTo>
                <a:lnTo>
                  <a:pt x="307" y="173"/>
                </a:lnTo>
                <a:lnTo>
                  <a:pt x="197" y="225"/>
                </a:lnTo>
                <a:lnTo>
                  <a:pt x="117" y="260"/>
                </a:lnTo>
                <a:lnTo>
                  <a:pt x="87" y="293"/>
                </a:lnTo>
                <a:lnTo>
                  <a:pt x="32" y="298"/>
                </a:lnTo>
                <a:lnTo>
                  <a:pt x="0" y="298"/>
                </a:lnTo>
                <a:lnTo>
                  <a:pt x="17" y="268"/>
                </a:lnTo>
                <a:lnTo>
                  <a:pt x="112" y="180"/>
                </a:lnTo>
                <a:lnTo>
                  <a:pt x="257" y="80"/>
                </a:lnTo>
                <a:lnTo>
                  <a:pt x="292" y="70"/>
                </a:lnTo>
                <a:lnTo>
                  <a:pt x="327" y="35"/>
                </a:lnTo>
                <a:lnTo>
                  <a:pt x="41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3" name="Freeform 1410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9 h 304"/>
              <a:gd name="T2" fmla="*/ 67 w 230"/>
              <a:gd name="T3" fmla="*/ 0 h 304"/>
              <a:gd name="T4" fmla="*/ 105 w 230"/>
              <a:gd name="T5" fmla="*/ 32 h 304"/>
              <a:gd name="T6" fmla="*/ 137 w 230"/>
              <a:gd name="T7" fmla="*/ 35 h 304"/>
              <a:gd name="T8" fmla="*/ 195 w 230"/>
              <a:gd name="T9" fmla="*/ 73 h 304"/>
              <a:gd name="T10" fmla="*/ 230 w 230"/>
              <a:gd name="T11" fmla="*/ 102 h 304"/>
              <a:gd name="T12" fmla="*/ 195 w 230"/>
              <a:gd name="T13" fmla="*/ 160 h 304"/>
              <a:gd name="T14" fmla="*/ 192 w 230"/>
              <a:gd name="T15" fmla="*/ 268 h 304"/>
              <a:gd name="T16" fmla="*/ 96 w 230"/>
              <a:gd name="T17" fmla="*/ 304 h 304"/>
              <a:gd name="T18" fmla="*/ 48 w 230"/>
              <a:gd name="T19" fmla="*/ 304 h 304"/>
              <a:gd name="T20" fmla="*/ 0 w 230"/>
              <a:gd name="T21" fmla="*/ 281 h 304"/>
              <a:gd name="T22" fmla="*/ 3 w 230"/>
              <a:gd name="T23" fmla="*/ 252 h 304"/>
              <a:gd name="T24" fmla="*/ 70 w 230"/>
              <a:gd name="T25" fmla="*/ 265 h 304"/>
              <a:gd name="T26" fmla="*/ 73 w 230"/>
              <a:gd name="T27" fmla="*/ 230 h 304"/>
              <a:gd name="T28" fmla="*/ 38 w 230"/>
              <a:gd name="T29" fmla="*/ 201 h 304"/>
              <a:gd name="T30" fmla="*/ 51 w 230"/>
              <a:gd name="T31" fmla="*/ 160 h 304"/>
              <a:gd name="T32" fmla="*/ 0 w 230"/>
              <a:gd name="T33" fmla="*/ 16 h 304"/>
              <a:gd name="T34" fmla="*/ 0 w 230"/>
              <a:gd name="T35" fmla="*/ 9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9"/>
                </a:moveTo>
                <a:lnTo>
                  <a:pt x="67" y="0"/>
                </a:lnTo>
                <a:lnTo>
                  <a:pt x="105" y="32"/>
                </a:lnTo>
                <a:lnTo>
                  <a:pt x="137" y="35"/>
                </a:lnTo>
                <a:lnTo>
                  <a:pt x="195" y="73"/>
                </a:lnTo>
                <a:lnTo>
                  <a:pt x="230" y="102"/>
                </a:lnTo>
                <a:lnTo>
                  <a:pt x="195" y="160"/>
                </a:lnTo>
                <a:lnTo>
                  <a:pt x="192" y="268"/>
                </a:lnTo>
                <a:lnTo>
                  <a:pt x="96" y="304"/>
                </a:lnTo>
                <a:lnTo>
                  <a:pt x="48" y="304"/>
                </a:lnTo>
                <a:lnTo>
                  <a:pt x="0" y="281"/>
                </a:lnTo>
                <a:lnTo>
                  <a:pt x="3" y="252"/>
                </a:lnTo>
                <a:lnTo>
                  <a:pt x="70" y="265"/>
                </a:lnTo>
                <a:lnTo>
                  <a:pt x="73" y="230"/>
                </a:lnTo>
                <a:lnTo>
                  <a:pt x="38" y="201"/>
                </a:lnTo>
                <a:lnTo>
                  <a:pt x="51" y="160"/>
                </a:lnTo>
                <a:lnTo>
                  <a:pt x="0" y="16"/>
                </a:lnTo>
                <a:lnTo>
                  <a:pt x="0" y="9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4" name="Freeform 1409"/>
          <p:cNvSpPr>
            <a:spLocks/>
          </p:cNvSpPr>
          <p:nvPr/>
        </p:nvSpPr>
        <p:spPr bwMode="auto">
          <a:xfrm>
            <a:off x="7598187" y="2803940"/>
            <a:ext cx="231998" cy="307650"/>
          </a:xfrm>
          <a:custGeom>
            <a:avLst/>
            <a:gdLst>
              <a:gd name="T0" fmla="*/ 0 w 230"/>
              <a:gd name="T1" fmla="*/ 10 h 304"/>
              <a:gd name="T2" fmla="*/ 68 w 230"/>
              <a:gd name="T3" fmla="*/ 0 h 304"/>
              <a:gd name="T4" fmla="*/ 105 w 230"/>
              <a:gd name="T5" fmla="*/ 32 h 304"/>
              <a:gd name="T6" fmla="*/ 138 w 230"/>
              <a:gd name="T7" fmla="*/ 35 h 304"/>
              <a:gd name="T8" fmla="*/ 195 w 230"/>
              <a:gd name="T9" fmla="*/ 72 h 304"/>
              <a:gd name="T10" fmla="*/ 230 w 230"/>
              <a:gd name="T11" fmla="*/ 102 h 304"/>
              <a:gd name="T12" fmla="*/ 195 w 230"/>
              <a:gd name="T13" fmla="*/ 159 h 304"/>
              <a:gd name="T14" fmla="*/ 193 w 230"/>
              <a:gd name="T15" fmla="*/ 267 h 304"/>
              <a:gd name="T16" fmla="*/ 95 w 230"/>
              <a:gd name="T17" fmla="*/ 304 h 304"/>
              <a:gd name="T18" fmla="*/ 48 w 230"/>
              <a:gd name="T19" fmla="*/ 304 h 304"/>
              <a:gd name="T20" fmla="*/ 0 w 230"/>
              <a:gd name="T21" fmla="*/ 282 h 304"/>
              <a:gd name="T22" fmla="*/ 3 w 230"/>
              <a:gd name="T23" fmla="*/ 252 h 304"/>
              <a:gd name="T24" fmla="*/ 70 w 230"/>
              <a:gd name="T25" fmla="*/ 264 h 304"/>
              <a:gd name="T26" fmla="*/ 73 w 230"/>
              <a:gd name="T27" fmla="*/ 229 h 304"/>
              <a:gd name="T28" fmla="*/ 38 w 230"/>
              <a:gd name="T29" fmla="*/ 202 h 304"/>
              <a:gd name="T30" fmla="*/ 50 w 230"/>
              <a:gd name="T31" fmla="*/ 159 h 304"/>
              <a:gd name="T32" fmla="*/ 0 w 230"/>
              <a:gd name="T33" fmla="*/ 17 h 304"/>
              <a:gd name="T34" fmla="*/ 0 w 230"/>
              <a:gd name="T35" fmla="*/ 1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0" h="304">
                <a:moveTo>
                  <a:pt x="0" y="10"/>
                </a:moveTo>
                <a:lnTo>
                  <a:pt x="68" y="0"/>
                </a:lnTo>
                <a:lnTo>
                  <a:pt x="105" y="32"/>
                </a:lnTo>
                <a:lnTo>
                  <a:pt x="138" y="35"/>
                </a:lnTo>
                <a:lnTo>
                  <a:pt x="195" y="72"/>
                </a:lnTo>
                <a:lnTo>
                  <a:pt x="230" y="102"/>
                </a:lnTo>
                <a:lnTo>
                  <a:pt x="195" y="159"/>
                </a:lnTo>
                <a:lnTo>
                  <a:pt x="193" y="267"/>
                </a:lnTo>
                <a:lnTo>
                  <a:pt x="95" y="304"/>
                </a:lnTo>
                <a:lnTo>
                  <a:pt x="48" y="304"/>
                </a:lnTo>
                <a:lnTo>
                  <a:pt x="0" y="282"/>
                </a:lnTo>
                <a:lnTo>
                  <a:pt x="3" y="252"/>
                </a:lnTo>
                <a:lnTo>
                  <a:pt x="70" y="264"/>
                </a:lnTo>
                <a:lnTo>
                  <a:pt x="73" y="229"/>
                </a:lnTo>
                <a:lnTo>
                  <a:pt x="38" y="202"/>
                </a:lnTo>
                <a:lnTo>
                  <a:pt x="50" y="159"/>
                </a:lnTo>
                <a:lnTo>
                  <a:pt x="0" y="17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5" name="Freeform 1408"/>
          <p:cNvSpPr>
            <a:spLocks/>
          </p:cNvSpPr>
          <p:nvPr/>
        </p:nvSpPr>
        <p:spPr bwMode="auto">
          <a:xfrm>
            <a:off x="7694013" y="1913773"/>
            <a:ext cx="247128" cy="335389"/>
          </a:xfrm>
          <a:custGeom>
            <a:avLst/>
            <a:gdLst>
              <a:gd name="T0" fmla="*/ 246 w 246"/>
              <a:gd name="T1" fmla="*/ 4 h 333"/>
              <a:gd name="T2" fmla="*/ 217 w 246"/>
              <a:gd name="T3" fmla="*/ 45 h 333"/>
              <a:gd name="T4" fmla="*/ 224 w 246"/>
              <a:gd name="T5" fmla="*/ 109 h 333"/>
              <a:gd name="T6" fmla="*/ 153 w 246"/>
              <a:gd name="T7" fmla="*/ 109 h 333"/>
              <a:gd name="T8" fmla="*/ 96 w 246"/>
              <a:gd name="T9" fmla="*/ 231 h 333"/>
              <a:gd name="T10" fmla="*/ 108 w 246"/>
              <a:gd name="T11" fmla="*/ 269 h 333"/>
              <a:gd name="T12" fmla="*/ 45 w 246"/>
              <a:gd name="T13" fmla="*/ 295 h 333"/>
              <a:gd name="T14" fmla="*/ 16 w 246"/>
              <a:gd name="T15" fmla="*/ 333 h 333"/>
              <a:gd name="T16" fmla="*/ 0 w 246"/>
              <a:gd name="T17" fmla="*/ 250 h 333"/>
              <a:gd name="T18" fmla="*/ 41 w 246"/>
              <a:gd name="T19" fmla="*/ 240 h 333"/>
              <a:gd name="T20" fmla="*/ 51 w 246"/>
              <a:gd name="T21" fmla="*/ 180 h 333"/>
              <a:gd name="T22" fmla="*/ 32 w 246"/>
              <a:gd name="T23" fmla="*/ 180 h 333"/>
              <a:gd name="T24" fmla="*/ 0 w 246"/>
              <a:gd name="T25" fmla="*/ 96 h 333"/>
              <a:gd name="T26" fmla="*/ 45 w 246"/>
              <a:gd name="T27" fmla="*/ 42 h 333"/>
              <a:gd name="T28" fmla="*/ 38 w 246"/>
              <a:gd name="T29" fmla="*/ 0 h 333"/>
              <a:gd name="T30" fmla="*/ 41 w 246"/>
              <a:gd name="T31" fmla="*/ 32 h 333"/>
              <a:gd name="T32" fmla="*/ 217 w 246"/>
              <a:gd name="T33" fmla="*/ 45 h 333"/>
              <a:gd name="T34" fmla="*/ 220 w 246"/>
              <a:gd name="T35" fmla="*/ 45 h 333"/>
              <a:gd name="T36" fmla="*/ 246 w 246"/>
              <a:gd name="T37" fmla="*/ 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4"/>
                </a:moveTo>
                <a:lnTo>
                  <a:pt x="217" y="45"/>
                </a:lnTo>
                <a:lnTo>
                  <a:pt x="224" y="109"/>
                </a:lnTo>
                <a:lnTo>
                  <a:pt x="153" y="109"/>
                </a:lnTo>
                <a:lnTo>
                  <a:pt x="96" y="231"/>
                </a:lnTo>
                <a:lnTo>
                  <a:pt x="108" y="269"/>
                </a:lnTo>
                <a:lnTo>
                  <a:pt x="45" y="295"/>
                </a:lnTo>
                <a:lnTo>
                  <a:pt x="16" y="333"/>
                </a:lnTo>
                <a:lnTo>
                  <a:pt x="0" y="250"/>
                </a:lnTo>
                <a:lnTo>
                  <a:pt x="41" y="240"/>
                </a:lnTo>
                <a:lnTo>
                  <a:pt x="51" y="180"/>
                </a:lnTo>
                <a:lnTo>
                  <a:pt x="32" y="180"/>
                </a:lnTo>
                <a:lnTo>
                  <a:pt x="0" y="96"/>
                </a:lnTo>
                <a:lnTo>
                  <a:pt x="45" y="42"/>
                </a:lnTo>
                <a:lnTo>
                  <a:pt x="38" y="0"/>
                </a:lnTo>
                <a:lnTo>
                  <a:pt x="41" y="32"/>
                </a:lnTo>
                <a:lnTo>
                  <a:pt x="217" y="45"/>
                </a:lnTo>
                <a:lnTo>
                  <a:pt x="220" y="45"/>
                </a:lnTo>
                <a:lnTo>
                  <a:pt x="246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6" name="Freeform 1407"/>
          <p:cNvSpPr>
            <a:spLocks/>
          </p:cNvSpPr>
          <p:nvPr/>
        </p:nvSpPr>
        <p:spPr bwMode="auto">
          <a:xfrm>
            <a:off x="7694013" y="1913773"/>
            <a:ext cx="249649" cy="335389"/>
          </a:xfrm>
          <a:custGeom>
            <a:avLst/>
            <a:gdLst>
              <a:gd name="T0" fmla="*/ 246 w 246"/>
              <a:gd name="T1" fmla="*/ 3 h 333"/>
              <a:gd name="T2" fmla="*/ 216 w 246"/>
              <a:gd name="T3" fmla="*/ 45 h 333"/>
              <a:gd name="T4" fmla="*/ 224 w 246"/>
              <a:gd name="T5" fmla="*/ 108 h 333"/>
              <a:gd name="T6" fmla="*/ 152 w 246"/>
              <a:gd name="T7" fmla="*/ 108 h 333"/>
              <a:gd name="T8" fmla="*/ 97 w 246"/>
              <a:gd name="T9" fmla="*/ 230 h 333"/>
              <a:gd name="T10" fmla="*/ 107 w 246"/>
              <a:gd name="T11" fmla="*/ 268 h 333"/>
              <a:gd name="T12" fmla="*/ 45 w 246"/>
              <a:gd name="T13" fmla="*/ 295 h 333"/>
              <a:gd name="T14" fmla="*/ 17 w 246"/>
              <a:gd name="T15" fmla="*/ 333 h 333"/>
              <a:gd name="T16" fmla="*/ 0 w 246"/>
              <a:gd name="T17" fmla="*/ 250 h 333"/>
              <a:gd name="T18" fmla="*/ 42 w 246"/>
              <a:gd name="T19" fmla="*/ 240 h 333"/>
              <a:gd name="T20" fmla="*/ 52 w 246"/>
              <a:gd name="T21" fmla="*/ 180 h 333"/>
              <a:gd name="T22" fmla="*/ 32 w 246"/>
              <a:gd name="T23" fmla="*/ 180 h 333"/>
              <a:gd name="T24" fmla="*/ 0 w 246"/>
              <a:gd name="T25" fmla="*/ 95 h 333"/>
              <a:gd name="T26" fmla="*/ 45 w 246"/>
              <a:gd name="T27" fmla="*/ 40 h 333"/>
              <a:gd name="T28" fmla="*/ 37 w 246"/>
              <a:gd name="T29" fmla="*/ 0 h 333"/>
              <a:gd name="T30" fmla="*/ 42 w 246"/>
              <a:gd name="T31" fmla="*/ 30 h 333"/>
              <a:gd name="T32" fmla="*/ 216 w 246"/>
              <a:gd name="T33" fmla="*/ 45 h 333"/>
              <a:gd name="T34" fmla="*/ 219 w 246"/>
              <a:gd name="T35" fmla="*/ 45 h 333"/>
              <a:gd name="T36" fmla="*/ 246 w 246"/>
              <a:gd name="T37" fmla="*/ 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6" h="333">
                <a:moveTo>
                  <a:pt x="246" y="3"/>
                </a:moveTo>
                <a:lnTo>
                  <a:pt x="216" y="45"/>
                </a:lnTo>
                <a:lnTo>
                  <a:pt x="224" y="108"/>
                </a:lnTo>
                <a:lnTo>
                  <a:pt x="152" y="108"/>
                </a:lnTo>
                <a:lnTo>
                  <a:pt x="97" y="230"/>
                </a:lnTo>
                <a:lnTo>
                  <a:pt x="107" y="268"/>
                </a:lnTo>
                <a:lnTo>
                  <a:pt x="45" y="295"/>
                </a:lnTo>
                <a:lnTo>
                  <a:pt x="17" y="333"/>
                </a:lnTo>
                <a:lnTo>
                  <a:pt x="0" y="250"/>
                </a:lnTo>
                <a:lnTo>
                  <a:pt x="42" y="240"/>
                </a:lnTo>
                <a:lnTo>
                  <a:pt x="52" y="180"/>
                </a:lnTo>
                <a:lnTo>
                  <a:pt x="32" y="180"/>
                </a:lnTo>
                <a:lnTo>
                  <a:pt x="0" y="95"/>
                </a:lnTo>
                <a:lnTo>
                  <a:pt x="45" y="40"/>
                </a:lnTo>
                <a:lnTo>
                  <a:pt x="37" y="0"/>
                </a:lnTo>
                <a:lnTo>
                  <a:pt x="42" y="30"/>
                </a:lnTo>
                <a:lnTo>
                  <a:pt x="216" y="45"/>
                </a:lnTo>
                <a:lnTo>
                  <a:pt x="219" y="45"/>
                </a:lnTo>
                <a:lnTo>
                  <a:pt x="246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7" name="Freeform 1406"/>
          <p:cNvSpPr>
            <a:spLocks/>
          </p:cNvSpPr>
          <p:nvPr/>
        </p:nvSpPr>
        <p:spPr bwMode="auto">
          <a:xfrm>
            <a:off x="4398126" y="2251683"/>
            <a:ext cx="63044" cy="103391"/>
          </a:xfrm>
          <a:custGeom>
            <a:avLst/>
            <a:gdLst>
              <a:gd name="T0" fmla="*/ 0 w 64"/>
              <a:gd name="T1" fmla="*/ 0 h 103"/>
              <a:gd name="T2" fmla="*/ 0 w 64"/>
              <a:gd name="T3" fmla="*/ 103 h 103"/>
              <a:gd name="T4" fmla="*/ 64 w 64"/>
              <a:gd name="T5" fmla="*/ 85 h 103"/>
              <a:gd name="T6" fmla="*/ 38 w 64"/>
              <a:gd name="T7" fmla="*/ 0 h 103"/>
              <a:gd name="T8" fmla="*/ 0 w 64"/>
              <a:gd name="T9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03">
                <a:moveTo>
                  <a:pt x="0" y="0"/>
                </a:moveTo>
                <a:lnTo>
                  <a:pt x="0" y="103"/>
                </a:lnTo>
                <a:lnTo>
                  <a:pt x="64" y="85"/>
                </a:lnTo>
                <a:lnTo>
                  <a:pt x="38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8" name="Freeform 1405"/>
          <p:cNvSpPr>
            <a:spLocks/>
          </p:cNvSpPr>
          <p:nvPr/>
        </p:nvSpPr>
        <p:spPr bwMode="auto">
          <a:xfrm>
            <a:off x="4198911" y="2286987"/>
            <a:ext cx="171477" cy="141216"/>
          </a:xfrm>
          <a:custGeom>
            <a:avLst/>
            <a:gdLst>
              <a:gd name="T0" fmla="*/ 143 w 170"/>
              <a:gd name="T1" fmla="*/ 13 h 140"/>
              <a:gd name="T2" fmla="*/ 98 w 170"/>
              <a:gd name="T3" fmla="*/ 35 h 140"/>
              <a:gd name="T4" fmla="*/ 85 w 170"/>
              <a:gd name="T5" fmla="*/ 0 h 140"/>
              <a:gd name="T6" fmla="*/ 40 w 170"/>
              <a:gd name="T7" fmla="*/ 33 h 140"/>
              <a:gd name="T8" fmla="*/ 40 w 170"/>
              <a:gd name="T9" fmla="*/ 68 h 140"/>
              <a:gd name="T10" fmla="*/ 0 w 170"/>
              <a:gd name="T11" fmla="*/ 120 h 140"/>
              <a:gd name="T12" fmla="*/ 5 w 170"/>
              <a:gd name="T13" fmla="*/ 138 h 140"/>
              <a:gd name="T14" fmla="*/ 123 w 170"/>
              <a:gd name="T15" fmla="*/ 140 h 140"/>
              <a:gd name="T16" fmla="*/ 118 w 170"/>
              <a:gd name="T17" fmla="*/ 105 h 140"/>
              <a:gd name="T18" fmla="*/ 170 w 170"/>
              <a:gd name="T19" fmla="*/ 53 h 140"/>
              <a:gd name="T20" fmla="*/ 143 w 170"/>
              <a:gd name="T21" fmla="*/ 1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40">
                <a:moveTo>
                  <a:pt x="143" y="13"/>
                </a:moveTo>
                <a:lnTo>
                  <a:pt x="98" y="35"/>
                </a:lnTo>
                <a:lnTo>
                  <a:pt x="85" y="0"/>
                </a:lnTo>
                <a:lnTo>
                  <a:pt x="40" y="33"/>
                </a:lnTo>
                <a:lnTo>
                  <a:pt x="40" y="68"/>
                </a:lnTo>
                <a:lnTo>
                  <a:pt x="0" y="120"/>
                </a:lnTo>
                <a:lnTo>
                  <a:pt x="5" y="138"/>
                </a:lnTo>
                <a:lnTo>
                  <a:pt x="123" y="140"/>
                </a:lnTo>
                <a:lnTo>
                  <a:pt x="118" y="105"/>
                </a:lnTo>
                <a:lnTo>
                  <a:pt x="170" y="53"/>
                </a:lnTo>
                <a:lnTo>
                  <a:pt x="14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89" name="Freeform 1404"/>
          <p:cNvSpPr>
            <a:spLocks/>
          </p:cNvSpPr>
          <p:nvPr/>
        </p:nvSpPr>
        <p:spPr bwMode="auto">
          <a:xfrm>
            <a:off x="4393082" y="2410552"/>
            <a:ext cx="42870" cy="70608"/>
          </a:xfrm>
          <a:custGeom>
            <a:avLst/>
            <a:gdLst>
              <a:gd name="T0" fmla="*/ 0 w 42"/>
              <a:gd name="T1" fmla="*/ 0 h 71"/>
              <a:gd name="T2" fmla="*/ 0 w 42"/>
              <a:gd name="T3" fmla="*/ 71 h 71"/>
              <a:gd name="T4" fmla="*/ 42 w 42"/>
              <a:gd name="T5" fmla="*/ 71 h 71"/>
              <a:gd name="T6" fmla="*/ 42 w 42"/>
              <a:gd name="T7" fmla="*/ 8 h 71"/>
              <a:gd name="T8" fmla="*/ 0 w 42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71">
                <a:moveTo>
                  <a:pt x="0" y="0"/>
                </a:moveTo>
                <a:lnTo>
                  <a:pt x="0" y="71"/>
                </a:lnTo>
                <a:lnTo>
                  <a:pt x="42" y="71"/>
                </a:lnTo>
                <a:lnTo>
                  <a:pt x="42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0" name="Freeform 1403"/>
          <p:cNvSpPr>
            <a:spLocks/>
          </p:cNvSpPr>
          <p:nvPr/>
        </p:nvSpPr>
        <p:spPr bwMode="auto">
          <a:xfrm>
            <a:off x="4266996" y="2455943"/>
            <a:ext cx="58000" cy="73129"/>
          </a:xfrm>
          <a:custGeom>
            <a:avLst/>
            <a:gdLst>
              <a:gd name="T0" fmla="*/ 32 w 57"/>
              <a:gd name="T1" fmla="*/ 0 h 74"/>
              <a:gd name="T2" fmla="*/ 57 w 57"/>
              <a:gd name="T3" fmla="*/ 18 h 74"/>
              <a:gd name="T4" fmla="*/ 30 w 57"/>
              <a:gd name="T5" fmla="*/ 69 h 74"/>
              <a:gd name="T6" fmla="*/ 5 w 57"/>
              <a:gd name="T7" fmla="*/ 74 h 74"/>
              <a:gd name="T8" fmla="*/ 0 w 57"/>
              <a:gd name="T9" fmla="*/ 18 h 74"/>
              <a:gd name="T10" fmla="*/ 32 w 57"/>
              <a:gd name="T11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74">
                <a:moveTo>
                  <a:pt x="32" y="0"/>
                </a:moveTo>
                <a:lnTo>
                  <a:pt x="57" y="18"/>
                </a:lnTo>
                <a:lnTo>
                  <a:pt x="30" y="69"/>
                </a:lnTo>
                <a:lnTo>
                  <a:pt x="5" y="74"/>
                </a:lnTo>
                <a:lnTo>
                  <a:pt x="0" y="1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1" name="Freeform 1402"/>
          <p:cNvSpPr>
            <a:spLocks/>
          </p:cNvSpPr>
          <p:nvPr/>
        </p:nvSpPr>
        <p:spPr bwMode="auto">
          <a:xfrm>
            <a:off x="3931609" y="2529072"/>
            <a:ext cx="57999" cy="68087"/>
          </a:xfrm>
          <a:custGeom>
            <a:avLst/>
            <a:gdLst>
              <a:gd name="T0" fmla="*/ 0 w 58"/>
              <a:gd name="T1" fmla="*/ 0 h 67"/>
              <a:gd name="T2" fmla="*/ 58 w 58"/>
              <a:gd name="T3" fmla="*/ 22 h 67"/>
              <a:gd name="T4" fmla="*/ 55 w 58"/>
              <a:gd name="T5" fmla="*/ 65 h 67"/>
              <a:gd name="T6" fmla="*/ 18 w 58"/>
              <a:gd name="T7" fmla="*/ 67 h 67"/>
              <a:gd name="T8" fmla="*/ 0 w 5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67">
                <a:moveTo>
                  <a:pt x="0" y="0"/>
                </a:moveTo>
                <a:lnTo>
                  <a:pt x="58" y="22"/>
                </a:lnTo>
                <a:lnTo>
                  <a:pt x="55" y="65"/>
                </a:lnTo>
                <a:lnTo>
                  <a:pt x="18" y="6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2" name="Freeform 1401"/>
          <p:cNvSpPr>
            <a:spLocks/>
          </p:cNvSpPr>
          <p:nvPr/>
        </p:nvSpPr>
        <p:spPr bwMode="auto">
          <a:xfrm>
            <a:off x="3898825" y="2559333"/>
            <a:ext cx="363127" cy="297563"/>
          </a:xfrm>
          <a:custGeom>
            <a:avLst/>
            <a:gdLst>
              <a:gd name="T0" fmla="*/ 351 w 358"/>
              <a:gd name="T1" fmla="*/ 0 h 295"/>
              <a:gd name="T2" fmla="*/ 278 w 358"/>
              <a:gd name="T3" fmla="*/ 15 h 295"/>
              <a:gd name="T4" fmla="*/ 256 w 358"/>
              <a:gd name="T5" fmla="*/ 73 h 295"/>
              <a:gd name="T6" fmla="*/ 119 w 358"/>
              <a:gd name="T7" fmla="*/ 120 h 295"/>
              <a:gd name="T8" fmla="*/ 102 w 358"/>
              <a:gd name="T9" fmla="*/ 95 h 295"/>
              <a:gd name="T10" fmla="*/ 55 w 358"/>
              <a:gd name="T11" fmla="*/ 93 h 295"/>
              <a:gd name="T12" fmla="*/ 55 w 358"/>
              <a:gd name="T13" fmla="*/ 140 h 295"/>
              <a:gd name="T14" fmla="*/ 27 w 358"/>
              <a:gd name="T15" fmla="*/ 163 h 295"/>
              <a:gd name="T16" fmla="*/ 0 w 358"/>
              <a:gd name="T17" fmla="*/ 218 h 295"/>
              <a:gd name="T18" fmla="*/ 35 w 358"/>
              <a:gd name="T19" fmla="*/ 218 h 295"/>
              <a:gd name="T20" fmla="*/ 35 w 358"/>
              <a:gd name="T21" fmla="*/ 245 h 295"/>
              <a:gd name="T22" fmla="*/ 60 w 358"/>
              <a:gd name="T23" fmla="*/ 265 h 295"/>
              <a:gd name="T24" fmla="*/ 99 w 358"/>
              <a:gd name="T25" fmla="*/ 243 h 295"/>
              <a:gd name="T26" fmla="*/ 107 w 358"/>
              <a:gd name="T27" fmla="*/ 280 h 295"/>
              <a:gd name="T28" fmla="*/ 137 w 358"/>
              <a:gd name="T29" fmla="*/ 295 h 295"/>
              <a:gd name="T30" fmla="*/ 177 w 358"/>
              <a:gd name="T31" fmla="*/ 278 h 295"/>
              <a:gd name="T32" fmla="*/ 159 w 358"/>
              <a:gd name="T33" fmla="*/ 218 h 295"/>
              <a:gd name="T34" fmla="*/ 211 w 358"/>
              <a:gd name="T35" fmla="*/ 208 h 295"/>
              <a:gd name="T36" fmla="*/ 256 w 358"/>
              <a:gd name="T37" fmla="*/ 218 h 295"/>
              <a:gd name="T38" fmla="*/ 328 w 358"/>
              <a:gd name="T39" fmla="*/ 110 h 295"/>
              <a:gd name="T40" fmla="*/ 328 w 358"/>
              <a:gd name="T41" fmla="*/ 73 h 295"/>
              <a:gd name="T42" fmla="*/ 358 w 358"/>
              <a:gd name="T43" fmla="*/ 38 h 295"/>
              <a:gd name="T44" fmla="*/ 351 w 358"/>
              <a:gd name="T4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8" h="295">
                <a:moveTo>
                  <a:pt x="351" y="0"/>
                </a:moveTo>
                <a:lnTo>
                  <a:pt x="278" y="15"/>
                </a:lnTo>
                <a:lnTo>
                  <a:pt x="256" y="73"/>
                </a:lnTo>
                <a:lnTo>
                  <a:pt x="119" y="120"/>
                </a:lnTo>
                <a:lnTo>
                  <a:pt x="102" y="95"/>
                </a:lnTo>
                <a:lnTo>
                  <a:pt x="55" y="93"/>
                </a:lnTo>
                <a:lnTo>
                  <a:pt x="55" y="140"/>
                </a:lnTo>
                <a:lnTo>
                  <a:pt x="27" y="163"/>
                </a:lnTo>
                <a:lnTo>
                  <a:pt x="0" y="218"/>
                </a:lnTo>
                <a:lnTo>
                  <a:pt x="35" y="218"/>
                </a:lnTo>
                <a:lnTo>
                  <a:pt x="35" y="245"/>
                </a:lnTo>
                <a:lnTo>
                  <a:pt x="60" y="265"/>
                </a:lnTo>
                <a:lnTo>
                  <a:pt x="99" y="243"/>
                </a:lnTo>
                <a:lnTo>
                  <a:pt x="107" y="280"/>
                </a:lnTo>
                <a:lnTo>
                  <a:pt x="137" y="295"/>
                </a:lnTo>
                <a:lnTo>
                  <a:pt x="177" y="278"/>
                </a:lnTo>
                <a:lnTo>
                  <a:pt x="159" y="218"/>
                </a:lnTo>
                <a:lnTo>
                  <a:pt x="211" y="208"/>
                </a:lnTo>
                <a:lnTo>
                  <a:pt x="256" y="218"/>
                </a:lnTo>
                <a:lnTo>
                  <a:pt x="328" y="110"/>
                </a:lnTo>
                <a:lnTo>
                  <a:pt x="328" y="73"/>
                </a:lnTo>
                <a:lnTo>
                  <a:pt x="358" y="38"/>
                </a:lnTo>
                <a:lnTo>
                  <a:pt x="35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3" name="Freeform 1400"/>
          <p:cNvSpPr>
            <a:spLocks/>
          </p:cNvSpPr>
          <p:nvPr/>
        </p:nvSpPr>
        <p:spPr bwMode="auto">
          <a:xfrm>
            <a:off x="4289693" y="2561855"/>
            <a:ext cx="93303" cy="78172"/>
          </a:xfrm>
          <a:custGeom>
            <a:avLst/>
            <a:gdLst>
              <a:gd name="T0" fmla="*/ 88 w 93"/>
              <a:gd name="T1" fmla="*/ 0 h 76"/>
              <a:gd name="T2" fmla="*/ 18 w 93"/>
              <a:gd name="T3" fmla="*/ 17 h 76"/>
              <a:gd name="T4" fmla="*/ 0 w 93"/>
              <a:gd name="T5" fmla="*/ 64 h 76"/>
              <a:gd name="T6" fmla="*/ 35 w 93"/>
              <a:gd name="T7" fmla="*/ 76 h 76"/>
              <a:gd name="T8" fmla="*/ 93 w 93"/>
              <a:gd name="T9" fmla="*/ 37 h 76"/>
              <a:gd name="T10" fmla="*/ 88 w 93"/>
              <a:gd name="T1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76">
                <a:moveTo>
                  <a:pt x="88" y="0"/>
                </a:moveTo>
                <a:lnTo>
                  <a:pt x="18" y="17"/>
                </a:lnTo>
                <a:lnTo>
                  <a:pt x="0" y="64"/>
                </a:lnTo>
                <a:lnTo>
                  <a:pt x="35" y="76"/>
                </a:lnTo>
                <a:lnTo>
                  <a:pt x="93" y="37"/>
                </a:lnTo>
                <a:lnTo>
                  <a:pt x="8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4" name="Freeform 1399"/>
          <p:cNvSpPr>
            <a:spLocks/>
          </p:cNvSpPr>
          <p:nvPr/>
        </p:nvSpPr>
        <p:spPr bwMode="auto">
          <a:xfrm>
            <a:off x="4370388" y="2632463"/>
            <a:ext cx="146260" cy="65565"/>
          </a:xfrm>
          <a:custGeom>
            <a:avLst/>
            <a:gdLst>
              <a:gd name="T0" fmla="*/ 0 w 144"/>
              <a:gd name="T1" fmla="*/ 6 h 64"/>
              <a:gd name="T2" fmla="*/ 54 w 144"/>
              <a:gd name="T3" fmla="*/ 0 h 64"/>
              <a:gd name="T4" fmla="*/ 77 w 144"/>
              <a:gd name="T5" fmla="*/ 13 h 64"/>
              <a:gd name="T6" fmla="*/ 144 w 144"/>
              <a:gd name="T7" fmla="*/ 22 h 64"/>
              <a:gd name="T8" fmla="*/ 144 w 144"/>
              <a:gd name="T9" fmla="*/ 64 h 64"/>
              <a:gd name="T10" fmla="*/ 90 w 144"/>
              <a:gd name="T11" fmla="*/ 42 h 64"/>
              <a:gd name="T12" fmla="*/ 38 w 144"/>
              <a:gd name="T13" fmla="*/ 48 h 64"/>
              <a:gd name="T14" fmla="*/ 0 w 144"/>
              <a:gd name="T15" fmla="*/ 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64">
                <a:moveTo>
                  <a:pt x="0" y="6"/>
                </a:moveTo>
                <a:lnTo>
                  <a:pt x="54" y="0"/>
                </a:lnTo>
                <a:lnTo>
                  <a:pt x="77" y="13"/>
                </a:lnTo>
                <a:lnTo>
                  <a:pt x="144" y="22"/>
                </a:lnTo>
                <a:lnTo>
                  <a:pt x="144" y="64"/>
                </a:lnTo>
                <a:lnTo>
                  <a:pt x="90" y="42"/>
                </a:lnTo>
                <a:lnTo>
                  <a:pt x="38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395" name="Freeform 1398"/>
          <p:cNvSpPr>
            <a:spLocks/>
          </p:cNvSpPr>
          <p:nvPr/>
        </p:nvSpPr>
        <p:spPr bwMode="auto">
          <a:xfrm>
            <a:off x="3354134" y="2993068"/>
            <a:ext cx="115999" cy="131129"/>
          </a:xfrm>
          <a:custGeom>
            <a:avLst/>
            <a:gdLst>
              <a:gd name="T0" fmla="*/ 13 w 116"/>
              <a:gd name="T1" fmla="*/ 0 h 128"/>
              <a:gd name="T2" fmla="*/ 78 w 116"/>
              <a:gd name="T3" fmla="*/ 5 h 128"/>
              <a:gd name="T4" fmla="*/ 116 w 116"/>
              <a:gd name="T5" fmla="*/ 25 h 128"/>
              <a:gd name="T6" fmla="*/ 106 w 116"/>
              <a:gd name="T7" fmla="*/ 71 h 128"/>
              <a:gd name="T8" fmla="*/ 116 w 116"/>
              <a:gd name="T9" fmla="*/ 96 h 128"/>
              <a:gd name="T10" fmla="*/ 61 w 116"/>
              <a:gd name="T11" fmla="*/ 106 h 128"/>
              <a:gd name="T12" fmla="*/ 45 w 116"/>
              <a:gd name="T13" fmla="*/ 128 h 128"/>
              <a:gd name="T14" fmla="*/ 13 w 116"/>
              <a:gd name="T15" fmla="*/ 128 h 128"/>
              <a:gd name="T16" fmla="*/ 20 w 116"/>
              <a:gd name="T17" fmla="*/ 79 h 128"/>
              <a:gd name="T18" fmla="*/ 0 w 116"/>
              <a:gd name="T19" fmla="*/ 64 h 128"/>
              <a:gd name="T20" fmla="*/ 13 w 116"/>
              <a:gd name="T21" fmla="*/ 37 h 128"/>
              <a:gd name="T22" fmla="*/ 13 w 116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128">
                <a:moveTo>
                  <a:pt x="13" y="0"/>
                </a:moveTo>
                <a:lnTo>
                  <a:pt x="78" y="5"/>
                </a:lnTo>
                <a:lnTo>
                  <a:pt x="116" y="25"/>
                </a:lnTo>
                <a:lnTo>
                  <a:pt x="106" y="71"/>
                </a:lnTo>
                <a:lnTo>
                  <a:pt x="116" y="96"/>
                </a:lnTo>
                <a:lnTo>
                  <a:pt x="61" y="106"/>
                </a:lnTo>
                <a:lnTo>
                  <a:pt x="45" y="128"/>
                </a:lnTo>
                <a:lnTo>
                  <a:pt x="13" y="128"/>
                </a:lnTo>
                <a:lnTo>
                  <a:pt x="20" y="79"/>
                </a:lnTo>
                <a:lnTo>
                  <a:pt x="0" y="64"/>
                </a:lnTo>
                <a:lnTo>
                  <a:pt x="13" y="37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396" name="Group 1386"/>
          <p:cNvGrpSpPr>
            <a:grpSpLocks/>
          </p:cNvGrpSpPr>
          <p:nvPr/>
        </p:nvGrpSpPr>
        <p:grpSpPr bwMode="auto">
          <a:xfrm>
            <a:off x="3238135" y="1734732"/>
            <a:ext cx="1278512" cy="1386945"/>
            <a:chOff x="3772" y="2560"/>
            <a:chExt cx="1267" cy="1376"/>
          </a:xfrm>
        </p:grpSpPr>
        <p:sp>
          <p:nvSpPr>
            <p:cNvPr id="397" name="Freeform 1397"/>
            <p:cNvSpPr>
              <a:spLocks/>
            </p:cNvSpPr>
            <p:nvPr/>
          </p:nvSpPr>
          <p:spPr bwMode="auto">
            <a:xfrm>
              <a:off x="4793" y="3274"/>
              <a:ext cx="57" cy="74"/>
            </a:xfrm>
            <a:custGeom>
              <a:avLst/>
              <a:gdLst>
                <a:gd name="T0" fmla="*/ 32 w 57"/>
                <a:gd name="T1" fmla="*/ 0 h 74"/>
                <a:gd name="T2" fmla="*/ 57 w 57"/>
                <a:gd name="T3" fmla="*/ 19 h 74"/>
                <a:gd name="T4" fmla="*/ 28 w 57"/>
                <a:gd name="T5" fmla="*/ 67 h 74"/>
                <a:gd name="T6" fmla="*/ 3 w 57"/>
                <a:gd name="T7" fmla="*/ 74 h 74"/>
                <a:gd name="T8" fmla="*/ 0 w 57"/>
                <a:gd name="T9" fmla="*/ 19 h 74"/>
                <a:gd name="T10" fmla="*/ 32 w 57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74">
                  <a:moveTo>
                    <a:pt x="32" y="0"/>
                  </a:moveTo>
                  <a:lnTo>
                    <a:pt x="57" y="19"/>
                  </a:lnTo>
                  <a:lnTo>
                    <a:pt x="28" y="67"/>
                  </a:lnTo>
                  <a:lnTo>
                    <a:pt x="3" y="74"/>
                  </a:lnTo>
                  <a:lnTo>
                    <a:pt x="0" y="1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1396"/>
            <p:cNvSpPr>
              <a:spLocks/>
            </p:cNvSpPr>
            <p:nvPr/>
          </p:nvSpPr>
          <p:spPr bwMode="auto">
            <a:xfrm>
              <a:off x="4460" y="3348"/>
              <a:ext cx="58" cy="67"/>
            </a:xfrm>
            <a:custGeom>
              <a:avLst/>
              <a:gdLst>
                <a:gd name="T0" fmla="*/ 0 w 58"/>
                <a:gd name="T1" fmla="*/ 0 h 67"/>
                <a:gd name="T2" fmla="*/ 58 w 58"/>
                <a:gd name="T3" fmla="*/ 22 h 67"/>
                <a:gd name="T4" fmla="*/ 54 w 58"/>
                <a:gd name="T5" fmla="*/ 64 h 67"/>
                <a:gd name="T6" fmla="*/ 16 w 58"/>
                <a:gd name="T7" fmla="*/ 67 h 67"/>
                <a:gd name="T8" fmla="*/ 0 w 58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lnTo>
                    <a:pt x="58" y="22"/>
                  </a:lnTo>
                  <a:lnTo>
                    <a:pt x="54" y="64"/>
                  </a:lnTo>
                  <a:lnTo>
                    <a:pt x="16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399" name="Group 1387"/>
            <p:cNvGrpSpPr>
              <a:grpSpLocks/>
            </p:cNvGrpSpPr>
            <p:nvPr/>
          </p:nvGrpSpPr>
          <p:grpSpPr bwMode="auto">
            <a:xfrm>
              <a:off x="3772" y="2560"/>
              <a:ext cx="1267" cy="1376"/>
              <a:chOff x="3772" y="2560"/>
              <a:chExt cx="1267" cy="1376"/>
            </a:xfrm>
          </p:grpSpPr>
          <p:sp>
            <p:nvSpPr>
              <p:cNvPr id="400" name="Freeform 1395"/>
              <p:cNvSpPr>
                <a:spLocks/>
              </p:cNvSpPr>
              <p:nvPr/>
            </p:nvSpPr>
            <p:spPr bwMode="auto">
              <a:xfrm>
                <a:off x="4921" y="3072"/>
                <a:ext cx="64" cy="103"/>
              </a:xfrm>
              <a:custGeom>
                <a:avLst/>
                <a:gdLst>
                  <a:gd name="T0" fmla="*/ 0 w 64"/>
                  <a:gd name="T1" fmla="*/ 0 h 103"/>
                  <a:gd name="T2" fmla="*/ 0 w 64"/>
                  <a:gd name="T3" fmla="*/ 103 h 103"/>
                  <a:gd name="T4" fmla="*/ 64 w 64"/>
                  <a:gd name="T5" fmla="*/ 84 h 103"/>
                  <a:gd name="T6" fmla="*/ 38 w 64"/>
                  <a:gd name="T7" fmla="*/ 0 h 103"/>
                  <a:gd name="T8" fmla="*/ 0 w 64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3">
                    <a:moveTo>
                      <a:pt x="0" y="0"/>
                    </a:moveTo>
                    <a:lnTo>
                      <a:pt x="0" y="103"/>
                    </a:lnTo>
                    <a:lnTo>
                      <a:pt x="64" y="84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1" name="Freeform 1394"/>
              <p:cNvSpPr>
                <a:spLocks/>
              </p:cNvSpPr>
              <p:nvPr/>
            </p:nvSpPr>
            <p:spPr bwMode="auto">
              <a:xfrm>
                <a:off x="4725" y="3108"/>
                <a:ext cx="170" cy="140"/>
              </a:xfrm>
              <a:custGeom>
                <a:avLst/>
                <a:gdLst>
                  <a:gd name="T0" fmla="*/ 141 w 170"/>
                  <a:gd name="T1" fmla="*/ 12 h 140"/>
                  <a:gd name="T2" fmla="*/ 96 w 170"/>
                  <a:gd name="T3" fmla="*/ 35 h 140"/>
                  <a:gd name="T4" fmla="*/ 84 w 170"/>
                  <a:gd name="T5" fmla="*/ 0 h 140"/>
                  <a:gd name="T6" fmla="*/ 39 w 170"/>
                  <a:gd name="T7" fmla="*/ 32 h 140"/>
                  <a:gd name="T8" fmla="*/ 39 w 170"/>
                  <a:gd name="T9" fmla="*/ 67 h 140"/>
                  <a:gd name="T10" fmla="*/ 0 w 170"/>
                  <a:gd name="T11" fmla="*/ 118 h 140"/>
                  <a:gd name="T12" fmla="*/ 4 w 170"/>
                  <a:gd name="T13" fmla="*/ 137 h 140"/>
                  <a:gd name="T14" fmla="*/ 122 w 170"/>
                  <a:gd name="T15" fmla="*/ 140 h 140"/>
                  <a:gd name="T16" fmla="*/ 116 w 170"/>
                  <a:gd name="T17" fmla="*/ 105 h 140"/>
                  <a:gd name="T18" fmla="*/ 170 w 170"/>
                  <a:gd name="T19" fmla="*/ 51 h 140"/>
                  <a:gd name="T20" fmla="*/ 141 w 170"/>
                  <a:gd name="T21" fmla="*/ 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0">
                    <a:moveTo>
                      <a:pt x="141" y="12"/>
                    </a:moveTo>
                    <a:lnTo>
                      <a:pt x="96" y="35"/>
                    </a:lnTo>
                    <a:lnTo>
                      <a:pt x="84" y="0"/>
                    </a:lnTo>
                    <a:lnTo>
                      <a:pt x="39" y="32"/>
                    </a:lnTo>
                    <a:lnTo>
                      <a:pt x="39" y="67"/>
                    </a:lnTo>
                    <a:lnTo>
                      <a:pt x="0" y="118"/>
                    </a:lnTo>
                    <a:lnTo>
                      <a:pt x="4" y="137"/>
                    </a:lnTo>
                    <a:lnTo>
                      <a:pt x="122" y="140"/>
                    </a:lnTo>
                    <a:lnTo>
                      <a:pt x="116" y="105"/>
                    </a:lnTo>
                    <a:lnTo>
                      <a:pt x="170" y="51"/>
                    </a:lnTo>
                    <a:lnTo>
                      <a:pt x="141" y="12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2" name="Freeform 1393"/>
              <p:cNvSpPr>
                <a:spLocks/>
              </p:cNvSpPr>
              <p:nvPr/>
            </p:nvSpPr>
            <p:spPr bwMode="auto">
              <a:xfrm>
                <a:off x="4917" y="3229"/>
                <a:ext cx="42" cy="71"/>
              </a:xfrm>
              <a:custGeom>
                <a:avLst/>
                <a:gdLst>
                  <a:gd name="T0" fmla="*/ 0 w 42"/>
                  <a:gd name="T1" fmla="*/ 0 h 71"/>
                  <a:gd name="T2" fmla="*/ 0 w 42"/>
                  <a:gd name="T3" fmla="*/ 71 h 71"/>
                  <a:gd name="T4" fmla="*/ 42 w 42"/>
                  <a:gd name="T5" fmla="*/ 71 h 71"/>
                  <a:gd name="T6" fmla="*/ 42 w 42"/>
                  <a:gd name="T7" fmla="*/ 7 h 71"/>
                  <a:gd name="T8" fmla="*/ 0 w 42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1">
                    <a:moveTo>
                      <a:pt x="0" y="0"/>
                    </a:moveTo>
                    <a:lnTo>
                      <a:pt x="0" y="71"/>
                    </a:lnTo>
                    <a:lnTo>
                      <a:pt x="42" y="71"/>
                    </a:lnTo>
                    <a:lnTo>
                      <a:pt x="4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3" name="Freeform 1392"/>
              <p:cNvSpPr>
                <a:spLocks/>
              </p:cNvSpPr>
              <p:nvPr/>
            </p:nvSpPr>
            <p:spPr bwMode="auto">
              <a:xfrm>
                <a:off x="4428" y="3376"/>
                <a:ext cx="358" cy="295"/>
              </a:xfrm>
              <a:custGeom>
                <a:avLst/>
                <a:gdLst>
                  <a:gd name="T0" fmla="*/ 352 w 358"/>
                  <a:gd name="T1" fmla="*/ 0 h 295"/>
                  <a:gd name="T2" fmla="*/ 278 w 358"/>
                  <a:gd name="T3" fmla="*/ 16 h 295"/>
                  <a:gd name="T4" fmla="*/ 256 w 358"/>
                  <a:gd name="T5" fmla="*/ 74 h 295"/>
                  <a:gd name="T6" fmla="*/ 118 w 358"/>
                  <a:gd name="T7" fmla="*/ 122 h 295"/>
                  <a:gd name="T8" fmla="*/ 102 w 358"/>
                  <a:gd name="T9" fmla="*/ 96 h 295"/>
                  <a:gd name="T10" fmla="*/ 54 w 358"/>
                  <a:gd name="T11" fmla="*/ 93 h 295"/>
                  <a:gd name="T12" fmla="*/ 54 w 358"/>
                  <a:gd name="T13" fmla="*/ 141 h 295"/>
                  <a:gd name="T14" fmla="*/ 26 w 358"/>
                  <a:gd name="T15" fmla="*/ 164 h 295"/>
                  <a:gd name="T16" fmla="*/ 0 w 358"/>
                  <a:gd name="T17" fmla="*/ 218 h 295"/>
                  <a:gd name="T18" fmla="*/ 35 w 358"/>
                  <a:gd name="T19" fmla="*/ 218 h 295"/>
                  <a:gd name="T20" fmla="*/ 35 w 358"/>
                  <a:gd name="T21" fmla="*/ 247 h 295"/>
                  <a:gd name="T22" fmla="*/ 58 w 358"/>
                  <a:gd name="T23" fmla="*/ 266 h 295"/>
                  <a:gd name="T24" fmla="*/ 99 w 358"/>
                  <a:gd name="T25" fmla="*/ 244 h 295"/>
                  <a:gd name="T26" fmla="*/ 106 w 358"/>
                  <a:gd name="T27" fmla="*/ 282 h 295"/>
                  <a:gd name="T28" fmla="*/ 137 w 358"/>
                  <a:gd name="T29" fmla="*/ 295 h 295"/>
                  <a:gd name="T30" fmla="*/ 176 w 358"/>
                  <a:gd name="T31" fmla="*/ 279 h 295"/>
                  <a:gd name="T32" fmla="*/ 160 w 358"/>
                  <a:gd name="T33" fmla="*/ 218 h 295"/>
                  <a:gd name="T34" fmla="*/ 211 w 358"/>
                  <a:gd name="T35" fmla="*/ 208 h 295"/>
                  <a:gd name="T36" fmla="*/ 256 w 358"/>
                  <a:gd name="T37" fmla="*/ 218 h 295"/>
                  <a:gd name="T38" fmla="*/ 329 w 358"/>
                  <a:gd name="T39" fmla="*/ 112 h 295"/>
                  <a:gd name="T40" fmla="*/ 329 w 358"/>
                  <a:gd name="T41" fmla="*/ 74 h 295"/>
                  <a:gd name="T42" fmla="*/ 358 w 358"/>
                  <a:gd name="T43" fmla="*/ 39 h 295"/>
                  <a:gd name="T44" fmla="*/ 352 w 358"/>
                  <a:gd name="T4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8" h="295">
                    <a:moveTo>
                      <a:pt x="352" y="0"/>
                    </a:moveTo>
                    <a:lnTo>
                      <a:pt x="278" y="16"/>
                    </a:lnTo>
                    <a:lnTo>
                      <a:pt x="256" y="74"/>
                    </a:lnTo>
                    <a:lnTo>
                      <a:pt x="118" y="122"/>
                    </a:lnTo>
                    <a:lnTo>
                      <a:pt x="102" y="96"/>
                    </a:lnTo>
                    <a:lnTo>
                      <a:pt x="54" y="93"/>
                    </a:lnTo>
                    <a:lnTo>
                      <a:pt x="54" y="141"/>
                    </a:lnTo>
                    <a:lnTo>
                      <a:pt x="26" y="164"/>
                    </a:lnTo>
                    <a:lnTo>
                      <a:pt x="0" y="218"/>
                    </a:lnTo>
                    <a:lnTo>
                      <a:pt x="35" y="218"/>
                    </a:lnTo>
                    <a:lnTo>
                      <a:pt x="35" y="247"/>
                    </a:lnTo>
                    <a:lnTo>
                      <a:pt x="58" y="266"/>
                    </a:lnTo>
                    <a:lnTo>
                      <a:pt x="99" y="244"/>
                    </a:lnTo>
                    <a:lnTo>
                      <a:pt x="106" y="282"/>
                    </a:lnTo>
                    <a:lnTo>
                      <a:pt x="137" y="295"/>
                    </a:lnTo>
                    <a:lnTo>
                      <a:pt x="176" y="279"/>
                    </a:lnTo>
                    <a:lnTo>
                      <a:pt x="160" y="218"/>
                    </a:lnTo>
                    <a:lnTo>
                      <a:pt x="211" y="208"/>
                    </a:lnTo>
                    <a:lnTo>
                      <a:pt x="256" y="218"/>
                    </a:lnTo>
                    <a:lnTo>
                      <a:pt x="329" y="112"/>
                    </a:lnTo>
                    <a:lnTo>
                      <a:pt x="329" y="74"/>
                    </a:lnTo>
                    <a:lnTo>
                      <a:pt x="358" y="39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4" name="Freeform 1391"/>
              <p:cNvSpPr>
                <a:spLocks/>
              </p:cNvSpPr>
              <p:nvPr/>
            </p:nvSpPr>
            <p:spPr bwMode="auto">
              <a:xfrm>
                <a:off x="4815" y="3380"/>
                <a:ext cx="93" cy="76"/>
              </a:xfrm>
              <a:custGeom>
                <a:avLst/>
                <a:gdLst>
                  <a:gd name="T0" fmla="*/ 86 w 93"/>
                  <a:gd name="T1" fmla="*/ 0 h 76"/>
                  <a:gd name="T2" fmla="*/ 16 w 93"/>
                  <a:gd name="T3" fmla="*/ 16 h 76"/>
                  <a:gd name="T4" fmla="*/ 0 w 93"/>
                  <a:gd name="T5" fmla="*/ 64 h 76"/>
                  <a:gd name="T6" fmla="*/ 35 w 93"/>
                  <a:gd name="T7" fmla="*/ 76 h 76"/>
                  <a:gd name="T8" fmla="*/ 93 w 93"/>
                  <a:gd name="T9" fmla="*/ 38 h 76"/>
                  <a:gd name="T10" fmla="*/ 86 w 93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76">
                    <a:moveTo>
                      <a:pt x="86" y="0"/>
                    </a:moveTo>
                    <a:lnTo>
                      <a:pt x="16" y="16"/>
                    </a:lnTo>
                    <a:lnTo>
                      <a:pt x="0" y="64"/>
                    </a:lnTo>
                    <a:lnTo>
                      <a:pt x="35" y="76"/>
                    </a:lnTo>
                    <a:lnTo>
                      <a:pt x="93" y="38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5" name="Freeform 1390"/>
              <p:cNvSpPr>
                <a:spLocks/>
              </p:cNvSpPr>
              <p:nvPr/>
            </p:nvSpPr>
            <p:spPr bwMode="auto">
              <a:xfrm>
                <a:off x="4895" y="3450"/>
                <a:ext cx="144" cy="64"/>
              </a:xfrm>
              <a:custGeom>
                <a:avLst/>
                <a:gdLst>
                  <a:gd name="T0" fmla="*/ 0 w 144"/>
                  <a:gd name="T1" fmla="*/ 6 h 64"/>
                  <a:gd name="T2" fmla="*/ 54 w 144"/>
                  <a:gd name="T3" fmla="*/ 0 h 64"/>
                  <a:gd name="T4" fmla="*/ 77 w 144"/>
                  <a:gd name="T5" fmla="*/ 13 h 64"/>
                  <a:gd name="T6" fmla="*/ 144 w 144"/>
                  <a:gd name="T7" fmla="*/ 22 h 64"/>
                  <a:gd name="T8" fmla="*/ 144 w 144"/>
                  <a:gd name="T9" fmla="*/ 64 h 64"/>
                  <a:gd name="T10" fmla="*/ 90 w 144"/>
                  <a:gd name="T11" fmla="*/ 42 h 64"/>
                  <a:gd name="T12" fmla="*/ 38 w 144"/>
                  <a:gd name="T13" fmla="*/ 48 h 64"/>
                  <a:gd name="T14" fmla="*/ 0 w 144"/>
                  <a:gd name="T15" fmla="*/ 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64">
                    <a:moveTo>
                      <a:pt x="0" y="6"/>
                    </a:moveTo>
                    <a:lnTo>
                      <a:pt x="54" y="0"/>
                    </a:lnTo>
                    <a:lnTo>
                      <a:pt x="77" y="13"/>
                    </a:lnTo>
                    <a:lnTo>
                      <a:pt x="144" y="22"/>
                    </a:lnTo>
                    <a:lnTo>
                      <a:pt x="144" y="64"/>
                    </a:lnTo>
                    <a:lnTo>
                      <a:pt x="90" y="42"/>
                    </a:lnTo>
                    <a:lnTo>
                      <a:pt x="38" y="48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6" name="Freeform 1389"/>
              <p:cNvSpPr>
                <a:spLocks/>
              </p:cNvSpPr>
              <p:nvPr/>
            </p:nvSpPr>
            <p:spPr bwMode="auto">
              <a:xfrm>
                <a:off x="3887" y="3808"/>
                <a:ext cx="116" cy="128"/>
              </a:xfrm>
              <a:custGeom>
                <a:avLst/>
                <a:gdLst>
                  <a:gd name="T0" fmla="*/ 13 w 116"/>
                  <a:gd name="T1" fmla="*/ 0 h 128"/>
                  <a:gd name="T2" fmla="*/ 77 w 116"/>
                  <a:gd name="T3" fmla="*/ 4 h 128"/>
                  <a:gd name="T4" fmla="*/ 116 w 116"/>
                  <a:gd name="T5" fmla="*/ 23 h 128"/>
                  <a:gd name="T6" fmla="*/ 106 w 116"/>
                  <a:gd name="T7" fmla="*/ 71 h 128"/>
                  <a:gd name="T8" fmla="*/ 116 w 116"/>
                  <a:gd name="T9" fmla="*/ 96 h 128"/>
                  <a:gd name="T10" fmla="*/ 61 w 116"/>
                  <a:gd name="T11" fmla="*/ 106 h 128"/>
                  <a:gd name="T12" fmla="*/ 45 w 116"/>
                  <a:gd name="T13" fmla="*/ 128 h 128"/>
                  <a:gd name="T14" fmla="*/ 13 w 116"/>
                  <a:gd name="T15" fmla="*/ 128 h 128"/>
                  <a:gd name="T16" fmla="*/ 20 w 116"/>
                  <a:gd name="T17" fmla="*/ 80 h 128"/>
                  <a:gd name="T18" fmla="*/ 0 w 116"/>
                  <a:gd name="T19" fmla="*/ 64 h 128"/>
                  <a:gd name="T20" fmla="*/ 13 w 116"/>
                  <a:gd name="T21" fmla="*/ 36 h 128"/>
                  <a:gd name="T22" fmla="*/ 13 w 116"/>
                  <a:gd name="T2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8">
                    <a:moveTo>
                      <a:pt x="13" y="0"/>
                    </a:moveTo>
                    <a:lnTo>
                      <a:pt x="77" y="4"/>
                    </a:lnTo>
                    <a:lnTo>
                      <a:pt x="116" y="23"/>
                    </a:lnTo>
                    <a:lnTo>
                      <a:pt x="106" y="71"/>
                    </a:lnTo>
                    <a:lnTo>
                      <a:pt x="116" y="96"/>
                    </a:lnTo>
                    <a:lnTo>
                      <a:pt x="61" y="106"/>
                    </a:lnTo>
                    <a:lnTo>
                      <a:pt x="45" y="128"/>
                    </a:lnTo>
                    <a:lnTo>
                      <a:pt x="13" y="128"/>
                    </a:lnTo>
                    <a:lnTo>
                      <a:pt x="20" y="80"/>
                    </a:lnTo>
                    <a:lnTo>
                      <a:pt x="0" y="64"/>
                    </a:ln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7" name="Freeform 1388"/>
              <p:cNvSpPr>
                <a:spLocks/>
              </p:cNvSpPr>
              <p:nvPr/>
            </p:nvSpPr>
            <p:spPr bwMode="auto">
              <a:xfrm>
                <a:off x="3772" y="2560"/>
                <a:ext cx="1225" cy="1303"/>
              </a:xfrm>
              <a:custGeom>
                <a:avLst/>
                <a:gdLst>
                  <a:gd name="T0" fmla="*/ 688 w 1225"/>
                  <a:gd name="T1" fmla="*/ 0 h 1303"/>
                  <a:gd name="T2" fmla="*/ 560 w 1225"/>
                  <a:gd name="T3" fmla="*/ 144 h 1303"/>
                  <a:gd name="T4" fmla="*/ 410 w 1225"/>
                  <a:gd name="T5" fmla="*/ 394 h 1303"/>
                  <a:gd name="T6" fmla="*/ 333 w 1225"/>
                  <a:gd name="T7" fmla="*/ 615 h 1303"/>
                  <a:gd name="T8" fmla="*/ 227 w 1225"/>
                  <a:gd name="T9" fmla="*/ 618 h 1303"/>
                  <a:gd name="T10" fmla="*/ 170 w 1225"/>
                  <a:gd name="T11" fmla="*/ 736 h 1303"/>
                  <a:gd name="T12" fmla="*/ 87 w 1225"/>
                  <a:gd name="T13" fmla="*/ 711 h 1303"/>
                  <a:gd name="T14" fmla="*/ 90 w 1225"/>
                  <a:gd name="T15" fmla="*/ 704 h 1303"/>
                  <a:gd name="T16" fmla="*/ 13 w 1225"/>
                  <a:gd name="T17" fmla="*/ 704 h 1303"/>
                  <a:gd name="T18" fmla="*/ 42 w 1225"/>
                  <a:gd name="T19" fmla="*/ 784 h 1303"/>
                  <a:gd name="T20" fmla="*/ 106 w 1225"/>
                  <a:gd name="T21" fmla="*/ 890 h 1303"/>
                  <a:gd name="T22" fmla="*/ 125 w 1225"/>
                  <a:gd name="T23" fmla="*/ 1031 h 1303"/>
                  <a:gd name="T24" fmla="*/ 48 w 1225"/>
                  <a:gd name="T25" fmla="*/ 1034 h 1303"/>
                  <a:gd name="T26" fmla="*/ 51 w 1225"/>
                  <a:gd name="T27" fmla="*/ 1044 h 1303"/>
                  <a:gd name="T28" fmla="*/ 7 w 1225"/>
                  <a:gd name="T29" fmla="*/ 1063 h 1303"/>
                  <a:gd name="T30" fmla="*/ 23 w 1225"/>
                  <a:gd name="T31" fmla="*/ 1130 h 1303"/>
                  <a:gd name="T32" fmla="*/ 109 w 1225"/>
                  <a:gd name="T33" fmla="*/ 1184 h 1303"/>
                  <a:gd name="T34" fmla="*/ 115 w 1225"/>
                  <a:gd name="T35" fmla="*/ 1092 h 1303"/>
                  <a:gd name="T36" fmla="*/ 192 w 1225"/>
                  <a:gd name="T37" fmla="*/ 1133 h 1303"/>
                  <a:gd name="T38" fmla="*/ 237 w 1225"/>
                  <a:gd name="T39" fmla="*/ 1098 h 1303"/>
                  <a:gd name="T40" fmla="*/ 278 w 1225"/>
                  <a:gd name="T41" fmla="*/ 1252 h 1303"/>
                  <a:gd name="T42" fmla="*/ 342 w 1225"/>
                  <a:gd name="T43" fmla="*/ 1303 h 1303"/>
                  <a:gd name="T44" fmla="*/ 397 w 1225"/>
                  <a:gd name="T45" fmla="*/ 1268 h 1303"/>
                  <a:gd name="T46" fmla="*/ 490 w 1225"/>
                  <a:gd name="T47" fmla="*/ 1168 h 1303"/>
                  <a:gd name="T48" fmla="*/ 531 w 1225"/>
                  <a:gd name="T49" fmla="*/ 1060 h 1303"/>
                  <a:gd name="T50" fmla="*/ 592 w 1225"/>
                  <a:gd name="T51" fmla="*/ 1028 h 1303"/>
                  <a:gd name="T52" fmla="*/ 656 w 1225"/>
                  <a:gd name="T53" fmla="*/ 887 h 1303"/>
                  <a:gd name="T54" fmla="*/ 518 w 1225"/>
                  <a:gd name="T55" fmla="*/ 861 h 1303"/>
                  <a:gd name="T56" fmla="*/ 394 w 1225"/>
                  <a:gd name="T57" fmla="*/ 839 h 1303"/>
                  <a:gd name="T58" fmla="*/ 333 w 1225"/>
                  <a:gd name="T59" fmla="*/ 788 h 1303"/>
                  <a:gd name="T60" fmla="*/ 522 w 1225"/>
                  <a:gd name="T61" fmla="*/ 682 h 1303"/>
                  <a:gd name="T62" fmla="*/ 730 w 1225"/>
                  <a:gd name="T63" fmla="*/ 736 h 1303"/>
                  <a:gd name="T64" fmla="*/ 790 w 1225"/>
                  <a:gd name="T65" fmla="*/ 810 h 1303"/>
                  <a:gd name="T66" fmla="*/ 883 w 1225"/>
                  <a:gd name="T67" fmla="*/ 868 h 1303"/>
                  <a:gd name="T68" fmla="*/ 848 w 1225"/>
                  <a:gd name="T69" fmla="*/ 788 h 1303"/>
                  <a:gd name="T70" fmla="*/ 982 w 1225"/>
                  <a:gd name="T71" fmla="*/ 781 h 1303"/>
                  <a:gd name="T72" fmla="*/ 877 w 1225"/>
                  <a:gd name="T73" fmla="*/ 711 h 1303"/>
                  <a:gd name="T74" fmla="*/ 931 w 1225"/>
                  <a:gd name="T75" fmla="*/ 551 h 1303"/>
                  <a:gd name="T76" fmla="*/ 1017 w 1225"/>
                  <a:gd name="T77" fmla="*/ 522 h 1303"/>
                  <a:gd name="T78" fmla="*/ 1110 w 1225"/>
                  <a:gd name="T79" fmla="*/ 477 h 1303"/>
                  <a:gd name="T80" fmla="*/ 1200 w 1225"/>
                  <a:gd name="T81" fmla="*/ 394 h 1303"/>
                  <a:gd name="T82" fmla="*/ 1225 w 1225"/>
                  <a:gd name="T83" fmla="*/ 365 h 1303"/>
                  <a:gd name="T84" fmla="*/ 1181 w 1225"/>
                  <a:gd name="T85" fmla="*/ 151 h 1303"/>
                  <a:gd name="T86" fmla="*/ 1043 w 1225"/>
                  <a:gd name="T87" fmla="*/ 160 h 1303"/>
                  <a:gd name="T88" fmla="*/ 915 w 1225"/>
                  <a:gd name="T89" fmla="*/ 106 h 1303"/>
                  <a:gd name="T90" fmla="*/ 902 w 1225"/>
                  <a:gd name="T91" fmla="*/ 4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5" h="1303">
                    <a:moveTo>
                      <a:pt x="902" y="42"/>
                    </a:moveTo>
                    <a:lnTo>
                      <a:pt x="688" y="0"/>
                    </a:lnTo>
                    <a:lnTo>
                      <a:pt x="675" y="4"/>
                    </a:lnTo>
                    <a:lnTo>
                      <a:pt x="560" y="144"/>
                    </a:lnTo>
                    <a:lnTo>
                      <a:pt x="480" y="279"/>
                    </a:lnTo>
                    <a:lnTo>
                      <a:pt x="410" y="394"/>
                    </a:lnTo>
                    <a:lnTo>
                      <a:pt x="342" y="538"/>
                    </a:lnTo>
                    <a:lnTo>
                      <a:pt x="333" y="615"/>
                    </a:lnTo>
                    <a:lnTo>
                      <a:pt x="291" y="602"/>
                    </a:lnTo>
                    <a:lnTo>
                      <a:pt x="227" y="618"/>
                    </a:lnTo>
                    <a:lnTo>
                      <a:pt x="195" y="679"/>
                    </a:lnTo>
                    <a:lnTo>
                      <a:pt x="170" y="736"/>
                    </a:lnTo>
                    <a:lnTo>
                      <a:pt x="119" y="736"/>
                    </a:lnTo>
                    <a:lnTo>
                      <a:pt x="87" y="711"/>
                    </a:lnTo>
                    <a:lnTo>
                      <a:pt x="93" y="704"/>
                    </a:lnTo>
                    <a:lnTo>
                      <a:pt x="90" y="704"/>
                    </a:lnTo>
                    <a:lnTo>
                      <a:pt x="64" y="704"/>
                    </a:lnTo>
                    <a:lnTo>
                      <a:pt x="13" y="704"/>
                    </a:lnTo>
                    <a:lnTo>
                      <a:pt x="23" y="740"/>
                    </a:lnTo>
                    <a:lnTo>
                      <a:pt x="42" y="784"/>
                    </a:lnTo>
                    <a:lnTo>
                      <a:pt x="35" y="826"/>
                    </a:lnTo>
                    <a:lnTo>
                      <a:pt x="106" y="890"/>
                    </a:lnTo>
                    <a:lnTo>
                      <a:pt x="93" y="925"/>
                    </a:lnTo>
                    <a:lnTo>
                      <a:pt x="125" y="1031"/>
                    </a:lnTo>
                    <a:lnTo>
                      <a:pt x="99" y="1053"/>
                    </a:lnTo>
                    <a:lnTo>
                      <a:pt x="48" y="1034"/>
                    </a:lnTo>
                    <a:lnTo>
                      <a:pt x="42" y="1040"/>
                    </a:lnTo>
                    <a:lnTo>
                      <a:pt x="51" y="1044"/>
                    </a:lnTo>
                    <a:lnTo>
                      <a:pt x="51" y="1092"/>
                    </a:lnTo>
                    <a:lnTo>
                      <a:pt x="7" y="1063"/>
                    </a:lnTo>
                    <a:lnTo>
                      <a:pt x="0" y="1079"/>
                    </a:lnTo>
                    <a:lnTo>
                      <a:pt x="23" y="1130"/>
                    </a:lnTo>
                    <a:lnTo>
                      <a:pt x="42" y="1191"/>
                    </a:lnTo>
                    <a:lnTo>
                      <a:pt x="109" y="1184"/>
                    </a:lnTo>
                    <a:lnTo>
                      <a:pt x="74" y="1127"/>
                    </a:lnTo>
                    <a:lnTo>
                      <a:pt x="115" y="1092"/>
                    </a:lnTo>
                    <a:lnTo>
                      <a:pt x="160" y="1133"/>
                    </a:lnTo>
                    <a:lnTo>
                      <a:pt x="192" y="1133"/>
                    </a:lnTo>
                    <a:lnTo>
                      <a:pt x="195" y="1050"/>
                    </a:lnTo>
                    <a:lnTo>
                      <a:pt x="237" y="1098"/>
                    </a:lnTo>
                    <a:lnTo>
                      <a:pt x="237" y="1200"/>
                    </a:lnTo>
                    <a:lnTo>
                      <a:pt x="278" y="1252"/>
                    </a:lnTo>
                    <a:lnTo>
                      <a:pt x="256" y="1293"/>
                    </a:lnTo>
                    <a:lnTo>
                      <a:pt x="342" y="1303"/>
                    </a:lnTo>
                    <a:lnTo>
                      <a:pt x="362" y="1274"/>
                    </a:lnTo>
                    <a:lnTo>
                      <a:pt x="397" y="1268"/>
                    </a:lnTo>
                    <a:lnTo>
                      <a:pt x="410" y="1184"/>
                    </a:lnTo>
                    <a:lnTo>
                      <a:pt x="490" y="1168"/>
                    </a:lnTo>
                    <a:lnTo>
                      <a:pt x="570" y="1104"/>
                    </a:lnTo>
                    <a:lnTo>
                      <a:pt x="531" y="1060"/>
                    </a:lnTo>
                    <a:lnTo>
                      <a:pt x="538" y="1024"/>
                    </a:lnTo>
                    <a:lnTo>
                      <a:pt x="592" y="1028"/>
                    </a:lnTo>
                    <a:lnTo>
                      <a:pt x="646" y="948"/>
                    </a:lnTo>
                    <a:lnTo>
                      <a:pt x="656" y="887"/>
                    </a:lnTo>
                    <a:lnTo>
                      <a:pt x="573" y="896"/>
                    </a:lnTo>
                    <a:lnTo>
                      <a:pt x="518" y="861"/>
                    </a:lnTo>
                    <a:lnTo>
                      <a:pt x="422" y="861"/>
                    </a:lnTo>
                    <a:lnTo>
                      <a:pt x="394" y="839"/>
                    </a:lnTo>
                    <a:lnTo>
                      <a:pt x="317" y="810"/>
                    </a:lnTo>
                    <a:lnTo>
                      <a:pt x="333" y="788"/>
                    </a:lnTo>
                    <a:lnTo>
                      <a:pt x="451" y="759"/>
                    </a:lnTo>
                    <a:lnTo>
                      <a:pt x="522" y="682"/>
                    </a:lnTo>
                    <a:lnTo>
                      <a:pt x="589" y="644"/>
                    </a:lnTo>
                    <a:lnTo>
                      <a:pt x="730" y="736"/>
                    </a:lnTo>
                    <a:lnTo>
                      <a:pt x="730" y="768"/>
                    </a:lnTo>
                    <a:lnTo>
                      <a:pt x="790" y="810"/>
                    </a:lnTo>
                    <a:lnTo>
                      <a:pt x="790" y="861"/>
                    </a:lnTo>
                    <a:lnTo>
                      <a:pt x="883" y="868"/>
                    </a:lnTo>
                    <a:lnTo>
                      <a:pt x="877" y="826"/>
                    </a:lnTo>
                    <a:lnTo>
                      <a:pt x="848" y="788"/>
                    </a:lnTo>
                    <a:lnTo>
                      <a:pt x="905" y="765"/>
                    </a:lnTo>
                    <a:lnTo>
                      <a:pt x="982" y="781"/>
                    </a:lnTo>
                    <a:lnTo>
                      <a:pt x="976" y="720"/>
                    </a:lnTo>
                    <a:lnTo>
                      <a:pt x="877" y="711"/>
                    </a:lnTo>
                    <a:lnTo>
                      <a:pt x="963" y="596"/>
                    </a:lnTo>
                    <a:lnTo>
                      <a:pt x="931" y="551"/>
                    </a:lnTo>
                    <a:lnTo>
                      <a:pt x="992" y="541"/>
                    </a:lnTo>
                    <a:lnTo>
                      <a:pt x="1017" y="522"/>
                    </a:lnTo>
                    <a:lnTo>
                      <a:pt x="1062" y="525"/>
                    </a:lnTo>
                    <a:lnTo>
                      <a:pt x="1110" y="477"/>
                    </a:lnTo>
                    <a:lnTo>
                      <a:pt x="1177" y="474"/>
                    </a:lnTo>
                    <a:lnTo>
                      <a:pt x="1200" y="394"/>
                    </a:lnTo>
                    <a:lnTo>
                      <a:pt x="1193" y="372"/>
                    </a:lnTo>
                    <a:lnTo>
                      <a:pt x="1225" y="365"/>
                    </a:lnTo>
                    <a:lnTo>
                      <a:pt x="1216" y="253"/>
                    </a:lnTo>
                    <a:lnTo>
                      <a:pt x="1181" y="151"/>
                    </a:lnTo>
                    <a:lnTo>
                      <a:pt x="1136" y="160"/>
                    </a:lnTo>
                    <a:lnTo>
                      <a:pt x="1043" y="160"/>
                    </a:lnTo>
                    <a:lnTo>
                      <a:pt x="973" y="116"/>
                    </a:lnTo>
                    <a:lnTo>
                      <a:pt x="915" y="106"/>
                    </a:lnTo>
                    <a:lnTo>
                      <a:pt x="886" y="39"/>
                    </a:lnTo>
                    <a:lnTo>
                      <a:pt x="902" y="42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</p:grpSp>
      <p:sp>
        <p:nvSpPr>
          <p:cNvPr id="408" name="Freeform 1385"/>
          <p:cNvSpPr>
            <a:spLocks/>
          </p:cNvSpPr>
          <p:nvPr/>
        </p:nvSpPr>
        <p:spPr bwMode="auto">
          <a:xfrm>
            <a:off x="3238135" y="1734732"/>
            <a:ext cx="1235642" cy="1313815"/>
          </a:xfrm>
          <a:custGeom>
            <a:avLst/>
            <a:gdLst>
              <a:gd name="T0" fmla="*/ 688 w 1225"/>
              <a:gd name="T1" fmla="*/ 0 h 1303"/>
              <a:gd name="T2" fmla="*/ 560 w 1225"/>
              <a:gd name="T3" fmla="*/ 145 h 1303"/>
              <a:gd name="T4" fmla="*/ 410 w 1225"/>
              <a:gd name="T5" fmla="*/ 395 h 1303"/>
              <a:gd name="T6" fmla="*/ 333 w 1225"/>
              <a:gd name="T7" fmla="*/ 615 h 1303"/>
              <a:gd name="T8" fmla="*/ 228 w 1225"/>
              <a:gd name="T9" fmla="*/ 618 h 1303"/>
              <a:gd name="T10" fmla="*/ 170 w 1225"/>
              <a:gd name="T11" fmla="*/ 738 h 1303"/>
              <a:gd name="T12" fmla="*/ 88 w 1225"/>
              <a:gd name="T13" fmla="*/ 713 h 1303"/>
              <a:gd name="T14" fmla="*/ 90 w 1225"/>
              <a:gd name="T15" fmla="*/ 705 h 1303"/>
              <a:gd name="T16" fmla="*/ 13 w 1225"/>
              <a:gd name="T17" fmla="*/ 705 h 1303"/>
              <a:gd name="T18" fmla="*/ 43 w 1225"/>
              <a:gd name="T19" fmla="*/ 785 h 1303"/>
              <a:gd name="T20" fmla="*/ 105 w 1225"/>
              <a:gd name="T21" fmla="*/ 890 h 1303"/>
              <a:gd name="T22" fmla="*/ 125 w 1225"/>
              <a:gd name="T23" fmla="*/ 1033 h 1303"/>
              <a:gd name="T24" fmla="*/ 48 w 1225"/>
              <a:gd name="T25" fmla="*/ 1035 h 1303"/>
              <a:gd name="T26" fmla="*/ 50 w 1225"/>
              <a:gd name="T27" fmla="*/ 1045 h 1303"/>
              <a:gd name="T28" fmla="*/ 8 w 1225"/>
              <a:gd name="T29" fmla="*/ 1063 h 1303"/>
              <a:gd name="T30" fmla="*/ 23 w 1225"/>
              <a:gd name="T31" fmla="*/ 1130 h 1303"/>
              <a:gd name="T32" fmla="*/ 110 w 1225"/>
              <a:gd name="T33" fmla="*/ 1185 h 1303"/>
              <a:gd name="T34" fmla="*/ 115 w 1225"/>
              <a:gd name="T35" fmla="*/ 1093 h 1303"/>
              <a:gd name="T36" fmla="*/ 193 w 1225"/>
              <a:gd name="T37" fmla="*/ 1133 h 1303"/>
              <a:gd name="T38" fmla="*/ 238 w 1225"/>
              <a:gd name="T39" fmla="*/ 1098 h 1303"/>
              <a:gd name="T40" fmla="*/ 278 w 1225"/>
              <a:gd name="T41" fmla="*/ 1253 h 1303"/>
              <a:gd name="T42" fmla="*/ 343 w 1225"/>
              <a:gd name="T43" fmla="*/ 1303 h 1303"/>
              <a:gd name="T44" fmla="*/ 398 w 1225"/>
              <a:gd name="T45" fmla="*/ 1268 h 1303"/>
              <a:gd name="T46" fmla="*/ 490 w 1225"/>
              <a:gd name="T47" fmla="*/ 1168 h 1303"/>
              <a:gd name="T48" fmla="*/ 530 w 1225"/>
              <a:gd name="T49" fmla="*/ 1060 h 1303"/>
              <a:gd name="T50" fmla="*/ 593 w 1225"/>
              <a:gd name="T51" fmla="*/ 1028 h 1303"/>
              <a:gd name="T52" fmla="*/ 655 w 1225"/>
              <a:gd name="T53" fmla="*/ 888 h 1303"/>
              <a:gd name="T54" fmla="*/ 518 w 1225"/>
              <a:gd name="T55" fmla="*/ 863 h 1303"/>
              <a:gd name="T56" fmla="*/ 395 w 1225"/>
              <a:gd name="T57" fmla="*/ 840 h 1303"/>
              <a:gd name="T58" fmla="*/ 333 w 1225"/>
              <a:gd name="T59" fmla="*/ 788 h 1303"/>
              <a:gd name="T60" fmla="*/ 523 w 1225"/>
              <a:gd name="T61" fmla="*/ 683 h 1303"/>
              <a:gd name="T62" fmla="*/ 730 w 1225"/>
              <a:gd name="T63" fmla="*/ 738 h 1303"/>
              <a:gd name="T64" fmla="*/ 790 w 1225"/>
              <a:gd name="T65" fmla="*/ 810 h 1303"/>
              <a:gd name="T66" fmla="*/ 883 w 1225"/>
              <a:gd name="T67" fmla="*/ 868 h 1303"/>
              <a:gd name="T68" fmla="*/ 848 w 1225"/>
              <a:gd name="T69" fmla="*/ 788 h 1303"/>
              <a:gd name="T70" fmla="*/ 983 w 1225"/>
              <a:gd name="T71" fmla="*/ 783 h 1303"/>
              <a:gd name="T72" fmla="*/ 878 w 1225"/>
              <a:gd name="T73" fmla="*/ 713 h 1303"/>
              <a:gd name="T74" fmla="*/ 930 w 1225"/>
              <a:gd name="T75" fmla="*/ 553 h 1303"/>
              <a:gd name="T76" fmla="*/ 1018 w 1225"/>
              <a:gd name="T77" fmla="*/ 523 h 1303"/>
              <a:gd name="T78" fmla="*/ 1110 w 1225"/>
              <a:gd name="T79" fmla="*/ 478 h 1303"/>
              <a:gd name="T80" fmla="*/ 1200 w 1225"/>
              <a:gd name="T81" fmla="*/ 395 h 1303"/>
              <a:gd name="T82" fmla="*/ 1225 w 1225"/>
              <a:gd name="T83" fmla="*/ 365 h 1303"/>
              <a:gd name="T84" fmla="*/ 1180 w 1225"/>
              <a:gd name="T85" fmla="*/ 153 h 1303"/>
              <a:gd name="T86" fmla="*/ 1043 w 1225"/>
              <a:gd name="T87" fmla="*/ 160 h 1303"/>
              <a:gd name="T88" fmla="*/ 915 w 1225"/>
              <a:gd name="T89" fmla="*/ 108 h 1303"/>
              <a:gd name="T90" fmla="*/ 903 w 1225"/>
              <a:gd name="T91" fmla="*/ 43 h 1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5" h="1303">
                <a:moveTo>
                  <a:pt x="903" y="43"/>
                </a:moveTo>
                <a:lnTo>
                  <a:pt x="688" y="0"/>
                </a:lnTo>
                <a:lnTo>
                  <a:pt x="675" y="5"/>
                </a:lnTo>
                <a:lnTo>
                  <a:pt x="560" y="145"/>
                </a:lnTo>
                <a:lnTo>
                  <a:pt x="480" y="280"/>
                </a:lnTo>
                <a:lnTo>
                  <a:pt x="410" y="395"/>
                </a:lnTo>
                <a:lnTo>
                  <a:pt x="343" y="538"/>
                </a:lnTo>
                <a:lnTo>
                  <a:pt x="333" y="615"/>
                </a:lnTo>
                <a:lnTo>
                  <a:pt x="290" y="603"/>
                </a:lnTo>
                <a:lnTo>
                  <a:pt x="228" y="618"/>
                </a:lnTo>
                <a:lnTo>
                  <a:pt x="195" y="680"/>
                </a:lnTo>
                <a:lnTo>
                  <a:pt x="170" y="738"/>
                </a:lnTo>
                <a:lnTo>
                  <a:pt x="120" y="738"/>
                </a:lnTo>
                <a:lnTo>
                  <a:pt x="88" y="713"/>
                </a:lnTo>
                <a:lnTo>
                  <a:pt x="93" y="705"/>
                </a:lnTo>
                <a:lnTo>
                  <a:pt x="90" y="705"/>
                </a:lnTo>
                <a:lnTo>
                  <a:pt x="65" y="705"/>
                </a:lnTo>
                <a:lnTo>
                  <a:pt x="13" y="705"/>
                </a:lnTo>
                <a:lnTo>
                  <a:pt x="23" y="740"/>
                </a:lnTo>
                <a:lnTo>
                  <a:pt x="43" y="785"/>
                </a:lnTo>
                <a:lnTo>
                  <a:pt x="35" y="828"/>
                </a:lnTo>
                <a:lnTo>
                  <a:pt x="105" y="890"/>
                </a:lnTo>
                <a:lnTo>
                  <a:pt x="93" y="925"/>
                </a:lnTo>
                <a:lnTo>
                  <a:pt x="125" y="1033"/>
                </a:lnTo>
                <a:lnTo>
                  <a:pt x="100" y="1053"/>
                </a:lnTo>
                <a:lnTo>
                  <a:pt x="48" y="1035"/>
                </a:lnTo>
                <a:lnTo>
                  <a:pt x="43" y="1040"/>
                </a:lnTo>
                <a:lnTo>
                  <a:pt x="50" y="1045"/>
                </a:lnTo>
                <a:lnTo>
                  <a:pt x="50" y="1093"/>
                </a:lnTo>
                <a:lnTo>
                  <a:pt x="8" y="1063"/>
                </a:lnTo>
                <a:lnTo>
                  <a:pt x="0" y="1080"/>
                </a:lnTo>
                <a:lnTo>
                  <a:pt x="23" y="1130"/>
                </a:lnTo>
                <a:lnTo>
                  <a:pt x="43" y="1193"/>
                </a:lnTo>
                <a:lnTo>
                  <a:pt x="110" y="1185"/>
                </a:lnTo>
                <a:lnTo>
                  <a:pt x="75" y="1128"/>
                </a:lnTo>
                <a:lnTo>
                  <a:pt x="115" y="1093"/>
                </a:lnTo>
                <a:lnTo>
                  <a:pt x="160" y="1133"/>
                </a:lnTo>
                <a:lnTo>
                  <a:pt x="193" y="1133"/>
                </a:lnTo>
                <a:lnTo>
                  <a:pt x="195" y="1050"/>
                </a:lnTo>
                <a:lnTo>
                  <a:pt x="238" y="1098"/>
                </a:lnTo>
                <a:lnTo>
                  <a:pt x="238" y="1200"/>
                </a:lnTo>
                <a:lnTo>
                  <a:pt x="278" y="1253"/>
                </a:lnTo>
                <a:lnTo>
                  <a:pt x="255" y="1293"/>
                </a:lnTo>
                <a:lnTo>
                  <a:pt x="343" y="1303"/>
                </a:lnTo>
                <a:lnTo>
                  <a:pt x="363" y="1275"/>
                </a:lnTo>
                <a:lnTo>
                  <a:pt x="398" y="1268"/>
                </a:lnTo>
                <a:lnTo>
                  <a:pt x="410" y="1185"/>
                </a:lnTo>
                <a:lnTo>
                  <a:pt x="490" y="1168"/>
                </a:lnTo>
                <a:lnTo>
                  <a:pt x="570" y="1105"/>
                </a:lnTo>
                <a:lnTo>
                  <a:pt x="530" y="1060"/>
                </a:lnTo>
                <a:lnTo>
                  <a:pt x="538" y="1025"/>
                </a:lnTo>
                <a:lnTo>
                  <a:pt x="593" y="1028"/>
                </a:lnTo>
                <a:lnTo>
                  <a:pt x="645" y="948"/>
                </a:lnTo>
                <a:lnTo>
                  <a:pt x="655" y="888"/>
                </a:lnTo>
                <a:lnTo>
                  <a:pt x="573" y="898"/>
                </a:lnTo>
                <a:lnTo>
                  <a:pt x="518" y="863"/>
                </a:lnTo>
                <a:lnTo>
                  <a:pt x="423" y="863"/>
                </a:lnTo>
                <a:lnTo>
                  <a:pt x="395" y="840"/>
                </a:lnTo>
                <a:lnTo>
                  <a:pt x="318" y="810"/>
                </a:lnTo>
                <a:lnTo>
                  <a:pt x="333" y="788"/>
                </a:lnTo>
                <a:lnTo>
                  <a:pt x="450" y="760"/>
                </a:lnTo>
                <a:lnTo>
                  <a:pt x="523" y="683"/>
                </a:lnTo>
                <a:lnTo>
                  <a:pt x="590" y="645"/>
                </a:lnTo>
                <a:lnTo>
                  <a:pt x="730" y="738"/>
                </a:lnTo>
                <a:lnTo>
                  <a:pt x="730" y="768"/>
                </a:lnTo>
                <a:lnTo>
                  <a:pt x="790" y="810"/>
                </a:lnTo>
                <a:lnTo>
                  <a:pt x="790" y="863"/>
                </a:lnTo>
                <a:lnTo>
                  <a:pt x="883" y="868"/>
                </a:lnTo>
                <a:lnTo>
                  <a:pt x="878" y="828"/>
                </a:lnTo>
                <a:lnTo>
                  <a:pt x="848" y="788"/>
                </a:lnTo>
                <a:lnTo>
                  <a:pt x="905" y="765"/>
                </a:lnTo>
                <a:lnTo>
                  <a:pt x="983" y="783"/>
                </a:lnTo>
                <a:lnTo>
                  <a:pt x="975" y="720"/>
                </a:lnTo>
                <a:lnTo>
                  <a:pt x="878" y="713"/>
                </a:lnTo>
                <a:lnTo>
                  <a:pt x="963" y="598"/>
                </a:lnTo>
                <a:lnTo>
                  <a:pt x="930" y="553"/>
                </a:lnTo>
                <a:lnTo>
                  <a:pt x="993" y="543"/>
                </a:lnTo>
                <a:lnTo>
                  <a:pt x="1018" y="523"/>
                </a:lnTo>
                <a:lnTo>
                  <a:pt x="1063" y="525"/>
                </a:lnTo>
                <a:lnTo>
                  <a:pt x="1110" y="478"/>
                </a:lnTo>
                <a:lnTo>
                  <a:pt x="1178" y="475"/>
                </a:lnTo>
                <a:lnTo>
                  <a:pt x="1200" y="395"/>
                </a:lnTo>
                <a:lnTo>
                  <a:pt x="1193" y="373"/>
                </a:lnTo>
                <a:lnTo>
                  <a:pt x="1225" y="365"/>
                </a:lnTo>
                <a:lnTo>
                  <a:pt x="1215" y="253"/>
                </a:lnTo>
                <a:lnTo>
                  <a:pt x="1180" y="153"/>
                </a:lnTo>
                <a:lnTo>
                  <a:pt x="1135" y="160"/>
                </a:lnTo>
                <a:lnTo>
                  <a:pt x="1043" y="160"/>
                </a:lnTo>
                <a:lnTo>
                  <a:pt x="973" y="118"/>
                </a:lnTo>
                <a:lnTo>
                  <a:pt x="915" y="108"/>
                </a:lnTo>
                <a:lnTo>
                  <a:pt x="885" y="40"/>
                </a:lnTo>
                <a:lnTo>
                  <a:pt x="903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09" name="Freeform 1384"/>
          <p:cNvSpPr>
            <a:spLocks/>
          </p:cNvSpPr>
          <p:nvPr/>
        </p:nvSpPr>
        <p:spPr bwMode="auto">
          <a:xfrm>
            <a:off x="4130824" y="1580906"/>
            <a:ext cx="690951" cy="532083"/>
          </a:xfrm>
          <a:custGeom>
            <a:avLst/>
            <a:gdLst>
              <a:gd name="T0" fmla="*/ 583 w 685"/>
              <a:gd name="T1" fmla="*/ 0 h 528"/>
              <a:gd name="T2" fmla="*/ 498 w 685"/>
              <a:gd name="T3" fmla="*/ 40 h 528"/>
              <a:gd name="T4" fmla="*/ 465 w 685"/>
              <a:gd name="T5" fmla="*/ 85 h 528"/>
              <a:gd name="T6" fmla="*/ 468 w 685"/>
              <a:gd name="T7" fmla="*/ 163 h 528"/>
              <a:gd name="T8" fmla="*/ 433 w 685"/>
              <a:gd name="T9" fmla="*/ 183 h 528"/>
              <a:gd name="T10" fmla="*/ 408 w 685"/>
              <a:gd name="T11" fmla="*/ 175 h 528"/>
              <a:gd name="T12" fmla="*/ 380 w 685"/>
              <a:gd name="T13" fmla="*/ 208 h 528"/>
              <a:gd name="T14" fmla="*/ 345 w 685"/>
              <a:gd name="T15" fmla="*/ 208 h 528"/>
              <a:gd name="T16" fmla="*/ 273 w 685"/>
              <a:gd name="T17" fmla="*/ 240 h 528"/>
              <a:gd name="T18" fmla="*/ 175 w 685"/>
              <a:gd name="T19" fmla="*/ 240 h 528"/>
              <a:gd name="T20" fmla="*/ 120 w 685"/>
              <a:gd name="T21" fmla="*/ 240 h 528"/>
              <a:gd name="T22" fmla="*/ 88 w 685"/>
              <a:gd name="T23" fmla="*/ 195 h 528"/>
              <a:gd name="T24" fmla="*/ 18 w 685"/>
              <a:gd name="T25" fmla="*/ 195 h 528"/>
              <a:gd name="T26" fmla="*/ 0 w 685"/>
              <a:gd name="T27" fmla="*/ 193 h 528"/>
              <a:gd name="T28" fmla="*/ 30 w 685"/>
              <a:gd name="T29" fmla="*/ 260 h 528"/>
              <a:gd name="T30" fmla="*/ 88 w 685"/>
              <a:gd name="T31" fmla="*/ 270 h 528"/>
              <a:gd name="T32" fmla="*/ 158 w 685"/>
              <a:gd name="T33" fmla="*/ 313 h 528"/>
              <a:gd name="T34" fmla="*/ 250 w 685"/>
              <a:gd name="T35" fmla="*/ 313 h 528"/>
              <a:gd name="T36" fmla="*/ 295 w 685"/>
              <a:gd name="T37" fmla="*/ 305 h 528"/>
              <a:gd name="T38" fmla="*/ 330 w 685"/>
              <a:gd name="T39" fmla="*/ 405 h 528"/>
              <a:gd name="T40" fmla="*/ 340 w 685"/>
              <a:gd name="T41" fmla="*/ 518 h 528"/>
              <a:gd name="T42" fmla="*/ 348 w 685"/>
              <a:gd name="T43" fmla="*/ 513 h 528"/>
              <a:gd name="T44" fmla="*/ 383 w 685"/>
              <a:gd name="T45" fmla="*/ 528 h 528"/>
              <a:gd name="T46" fmla="*/ 575 w 685"/>
              <a:gd name="T47" fmla="*/ 520 h 528"/>
              <a:gd name="T48" fmla="*/ 600 w 685"/>
              <a:gd name="T49" fmla="*/ 470 h 528"/>
              <a:gd name="T50" fmla="*/ 635 w 685"/>
              <a:gd name="T51" fmla="*/ 448 h 528"/>
              <a:gd name="T52" fmla="*/ 635 w 685"/>
              <a:gd name="T53" fmla="*/ 413 h 528"/>
              <a:gd name="T54" fmla="*/ 595 w 685"/>
              <a:gd name="T55" fmla="*/ 398 h 528"/>
              <a:gd name="T56" fmla="*/ 600 w 685"/>
              <a:gd name="T57" fmla="*/ 360 h 528"/>
              <a:gd name="T58" fmla="*/ 645 w 685"/>
              <a:gd name="T59" fmla="*/ 368 h 528"/>
              <a:gd name="T60" fmla="*/ 685 w 685"/>
              <a:gd name="T61" fmla="*/ 340 h 528"/>
              <a:gd name="T62" fmla="*/ 640 w 685"/>
              <a:gd name="T63" fmla="*/ 300 h 528"/>
              <a:gd name="T64" fmla="*/ 610 w 685"/>
              <a:gd name="T65" fmla="*/ 295 h 528"/>
              <a:gd name="T66" fmla="*/ 645 w 685"/>
              <a:gd name="T67" fmla="*/ 218 h 528"/>
              <a:gd name="T68" fmla="*/ 588 w 685"/>
              <a:gd name="T69" fmla="*/ 138 h 528"/>
              <a:gd name="T70" fmla="*/ 550 w 685"/>
              <a:gd name="T71" fmla="*/ 138 h 528"/>
              <a:gd name="T72" fmla="*/ 510 w 685"/>
              <a:gd name="T73" fmla="*/ 118 h 528"/>
              <a:gd name="T74" fmla="*/ 533 w 685"/>
              <a:gd name="T75" fmla="*/ 58 h 528"/>
              <a:gd name="T76" fmla="*/ 583 w 685"/>
              <a:gd name="T77" fmla="*/ 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5" h="528">
                <a:moveTo>
                  <a:pt x="583" y="0"/>
                </a:moveTo>
                <a:lnTo>
                  <a:pt x="498" y="40"/>
                </a:lnTo>
                <a:lnTo>
                  <a:pt x="465" y="85"/>
                </a:lnTo>
                <a:lnTo>
                  <a:pt x="468" y="163"/>
                </a:lnTo>
                <a:lnTo>
                  <a:pt x="433" y="183"/>
                </a:lnTo>
                <a:lnTo>
                  <a:pt x="408" y="175"/>
                </a:lnTo>
                <a:lnTo>
                  <a:pt x="380" y="208"/>
                </a:lnTo>
                <a:lnTo>
                  <a:pt x="345" y="208"/>
                </a:lnTo>
                <a:lnTo>
                  <a:pt x="273" y="240"/>
                </a:lnTo>
                <a:lnTo>
                  <a:pt x="175" y="240"/>
                </a:lnTo>
                <a:lnTo>
                  <a:pt x="120" y="240"/>
                </a:lnTo>
                <a:lnTo>
                  <a:pt x="88" y="195"/>
                </a:lnTo>
                <a:lnTo>
                  <a:pt x="18" y="195"/>
                </a:lnTo>
                <a:lnTo>
                  <a:pt x="0" y="193"/>
                </a:lnTo>
                <a:lnTo>
                  <a:pt x="30" y="260"/>
                </a:lnTo>
                <a:lnTo>
                  <a:pt x="88" y="270"/>
                </a:lnTo>
                <a:lnTo>
                  <a:pt x="158" y="313"/>
                </a:lnTo>
                <a:lnTo>
                  <a:pt x="250" y="313"/>
                </a:lnTo>
                <a:lnTo>
                  <a:pt x="295" y="305"/>
                </a:lnTo>
                <a:lnTo>
                  <a:pt x="330" y="405"/>
                </a:lnTo>
                <a:lnTo>
                  <a:pt x="340" y="518"/>
                </a:lnTo>
                <a:lnTo>
                  <a:pt x="348" y="513"/>
                </a:lnTo>
                <a:lnTo>
                  <a:pt x="383" y="528"/>
                </a:lnTo>
                <a:lnTo>
                  <a:pt x="575" y="520"/>
                </a:lnTo>
                <a:lnTo>
                  <a:pt x="600" y="470"/>
                </a:lnTo>
                <a:lnTo>
                  <a:pt x="635" y="448"/>
                </a:lnTo>
                <a:lnTo>
                  <a:pt x="635" y="413"/>
                </a:lnTo>
                <a:lnTo>
                  <a:pt x="595" y="398"/>
                </a:lnTo>
                <a:lnTo>
                  <a:pt x="600" y="360"/>
                </a:lnTo>
                <a:lnTo>
                  <a:pt x="645" y="368"/>
                </a:lnTo>
                <a:lnTo>
                  <a:pt x="685" y="340"/>
                </a:lnTo>
                <a:lnTo>
                  <a:pt x="640" y="300"/>
                </a:lnTo>
                <a:lnTo>
                  <a:pt x="610" y="295"/>
                </a:lnTo>
                <a:lnTo>
                  <a:pt x="645" y="218"/>
                </a:lnTo>
                <a:lnTo>
                  <a:pt x="588" y="138"/>
                </a:lnTo>
                <a:lnTo>
                  <a:pt x="550" y="138"/>
                </a:lnTo>
                <a:lnTo>
                  <a:pt x="510" y="118"/>
                </a:lnTo>
                <a:lnTo>
                  <a:pt x="533" y="58"/>
                </a:lnTo>
                <a:lnTo>
                  <a:pt x="58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410" name="Group 1381"/>
          <p:cNvGrpSpPr>
            <a:grpSpLocks/>
          </p:cNvGrpSpPr>
          <p:nvPr/>
        </p:nvGrpSpPr>
        <p:grpSpPr bwMode="auto">
          <a:xfrm>
            <a:off x="2728748" y="1485081"/>
            <a:ext cx="2093026" cy="1313816"/>
            <a:chOff x="3267" y="2311"/>
            <a:chExt cx="2076" cy="1302"/>
          </a:xfrm>
        </p:grpSpPr>
        <p:sp>
          <p:nvSpPr>
            <p:cNvPr id="411" name="Freeform 1383"/>
            <p:cNvSpPr>
              <a:spLocks/>
            </p:cNvSpPr>
            <p:nvPr/>
          </p:nvSpPr>
          <p:spPr bwMode="auto">
            <a:xfrm>
              <a:off x="4658" y="2407"/>
              <a:ext cx="685" cy="528"/>
            </a:xfrm>
            <a:custGeom>
              <a:avLst/>
              <a:gdLst>
                <a:gd name="T0" fmla="*/ 582 w 685"/>
                <a:gd name="T1" fmla="*/ 0 h 528"/>
                <a:gd name="T2" fmla="*/ 496 w 685"/>
                <a:gd name="T3" fmla="*/ 41 h 528"/>
                <a:gd name="T4" fmla="*/ 464 w 685"/>
                <a:gd name="T5" fmla="*/ 86 h 528"/>
                <a:gd name="T6" fmla="*/ 467 w 685"/>
                <a:gd name="T7" fmla="*/ 163 h 528"/>
                <a:gd name="T8" fmla="*/ 432 w 685"/>
                <a:gd name="T9" fmla="*/ 182 h 528"/>
                <a:gd name="T10" fmla="*/ 407 w 685"/>
                <a:gd name="T11" fmla="*/ 176 h 528"/>
                <a:gd name="T12" fmla="*/ 378 w 685"/>
                <a:gd name="T13" fmla="*/ 208 h 528"/>
                <a:gd name="T14" fmla="*/ 343 w 685"/>
                <a:gd name="T15" fmla="*/ 208 h 528"/>
                <a:gd name="T16" fmla="*/ 272 w 685"/>
                <a:gd name="T17" fmla="*/ 240 h 528"/>
                <a:gd name="T18" fmla="*/ 173 w 685"/>
                <a:gd name="T19" fmla="*/ 240 h 528"/>
                <a:gd name="T20" fmla="*/ 119 w 685"/>
                <a:gd name="T21" fmla="*/ 240 h 528"/>
                <a:gd name="T22" fmla="*/ 87 w 685"/>
                <a:gd name="T23" fmla="*/ 195 h 528"/>
                <a:gd name="T24" fmla="*/ 16 w 685"/>
                <a:gd name="T25" fmla="*/ 195 h 528"/>
                <a:gd name="T26" fmla="*/ 0 w 685"/>
                <a:gd name="T27" fmla="*/ 192 h 528"/>
                <a:gd name="T28" fmla="*/ 29 w 685"/>
                <a:gd name="T29" fmla="*/ 259 h 528"/>
                <a:gd name="T30" fmla="*/ 87 w 685"/>
                <a:gd name="T31" fmla="*/ 269 h 528"/>
                <a:gd name="T32" fmla="*/ 157 w 685"/>
                <a:gd name="T33" fmla="*/ 313 h 528"/>
                <a:gd name="T34" fmla="*/ 250 w 685"/>
                <a:gd name="T35" fmla="*/ 313 h 528"/>
                <a:gd name="T36" fmla="*/ 295 w 685"/>
                <a:gd name="T37" fmla="*/ 304 h 528"/>
                <a:gd name="T38" fmla="*/ 330 w 685"/>
                <a:gd name="T39" fmla="*/ 406 h 528"/>
                <a:gd name="T40" fmla="*/ 339 w 685"/>
                <a:gd name="T41" fmla="*/ 518 h 528"/>
                <a:gd name="T42" fmla="*/ 346 w 685"/>
                <a:gd name="T43" fmla="*/ 512 h 528"/>
                <a:gd name="T44" fmla="*/ 381 w 685"/>
                <a:gd name="T45" fmla="*/ 528 h 528"/>
                <a:gd name="T46" fmla="*/ 573 w 685"/>
                <a:gd name="T47" fmla="*/ 521 h 528"/>
                <a:gd name="T48" fmla="*/ 598 w 685"/>
                <a:gd name="T49" fmla="*/ 470 h 528"/>
                <a:gd name="T50" fmla="*/ 634 w 685"/>
                <a:gd name="T51" fmla="*/ 448 h 528"/>
                <a:gd name="T52" fmla="*/ 634 w 685"/>
                <a:gd name="T53" fmla="*/ 413 h 528"/>
                <a:gd name="T54" fmla="*/ 595 w 685"/>
                <a:gd name="T55" fmla="*/ 397 h 528"/>
                <a:gd name="T56" fmla="*/ 598 w 685"/>
                <a:gd name="T57" fmla="*/ 361 h 528"/>
                <a:gd name="T58" fmla="*/ 643 w 685"/>
                <a:gd name="T59" fmla="*/ 368 h 528"/>
                <a:gd name="T60" fmla="*/ 685 w 685"/>
                <a:gd name="T61" fmla="*/ 339 h 528"/>
                <a:gd name="T62" fmla="*/ 640 w 685"/>
                <a:gd name="T63" fmla="*/ 301 h 528"/>
                <a:gd name="T64" fmla="*/ 608 w 685"/>
                <a:gd name="T65" fmla="*/ 294 h 528"/>
                <a:gd name="T66" fmla="*/ 643 w 685"/>
                <a:gd name="T67" fmla="*/ 217 h 528"/>
                <a:gd name="T68" fmla="*/ 586 w 685"/>
                <a:gd name="T69" fmla="*/ 137 h 528"/>
                <a:gd name="T70" fmla="*/ 550 w 685"/>
                <a:gd name="T71" fmla="*/ 137 h 528"/>
                <a:gd name="T72" fmla="*/ 509 w 685"/>
                <a:gd name="T73" fmla="*/ 118 h 528"/>
                <a:gd name="T74" fmla="*/ 531 w 685"/>
                <a:gd name="T75" fmla="*/ 57 h 528"/>
                <a:gd name="T76" fmla="*/ 582 w 685"/>
                <a:gd name="T7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5" h="528">
                  <a:moveTo>
                    <a:pt x="582" y="0"/>
                  </a:moveTo>
                  <a:lnTo>
                    <a:pt x="496" y="41"/>
                  </a:lnTo>
                  <a:lnTo>
                    <a:pt x="464" y="86"/>
                  </a:lnTo>
                  <a:lnTo>
                    <a:pt x="467" y="163"/>
                  </a:lnTo>
                  <a:lnTo>
                    <a:pt x="432" y="182"/>
                  </a:lnTo>
                  <a:lnTo>
                    <a:pt x="407" y="176"/>
                  </a:lnTo>
                  <a:lnTo>
                    <a:pt x="378" y="208"/>
                  </a:lnTo>
                  <a:lnTo>
                    <a:pt x="343" y="208"/>
                  </a:lnTo>
                  <a:lnTo>
                    <a:pt x="272" y="240"/>
                  </a:lnTo>
                  <a:lnTo>
                    <a:pt x="173" y="240"/>
                  </a:lnTo>
                  <a:lnTo>
                    <a:pt x="119" y="240"/>
                  </a:lnTo>
                  <a:lnTo>
                    <a:pt x="87" y="195"/>
                  </a:lnTo>
                  <a:lnTo>
                    <a:pt x="16" y="195"/>
                  </a:lnTo>
                  <a:lnTo>
                    <a:pt x="0" y="192"/>
                  </a:lnTo>
                  <a:lnTo>
                    <a:pt x="29" y="259"/>
                  </a:lnTo>
                  <a:lnTo>
                    <a:pt x="87" y="269"/>
                  </a:lnTo>
                  <a:lnTo>
                    <a:pt x="157" y="313"/>
                  </a:lnTo>
                  <a:lnTo>
                    <a:pt x="250" y="313"/>
                  </a:lnTo>
                  <a:lnTo>
                    <a:pt x="295" y="304"/>
                  </a:lnTo>
                  <a:lnTo>
                    <a:pt x="330" y="406"/>
                  </a:lnTo>
                  <a:lnTo>
                    <a:pt x="339" y="518"/>
                  </a:lnTo>
                  <a:lnTo>
                    <a:pt x="346" y="512"/>
                  </a:lnTo>
                  <a:lnTo>
                    <a:pt x="381" y="528"/>
                  </a:lnTo>
                  <a:lnTo>
                    <a:pt x="573" y="521"/>
                  </a:lnTo>
                  <a:lnTo>
                    <a:pt x="598" y="470"/>
                  </a:lnTo>
                  <a:lnTo>
                    <a:pt x="634" y="448"/>
                  </a:lnTo>
                  <a:lnTo>
                    <a:pt x="634" y="413"/>
                  </a:lnTo>
                  <a:lnTo>
                    <a:pt x="595" y="397"/>
                  </a:lnTo>
                  <a:lnTo>
                    <a:pt x="598" y="361"/>
                  </a:lnTo>
                  <a:lnTo>
                    <a:pt x="643" y="368"/>
                  </a:lnTo>
                  <a:lnTo>
                    <a:pt x="685" y="339"/>
                  </a:lnTo>
                  <a:lnTo>
                    <a:pt x="640" y="301"/>
                  </a:lnTo>
                  <a:lnTo>
                    <a:pt x="608" y="294"/>
                  </a:lnTo>
                  <a:lnTo>
                    <a:pt x="643" y="217"/>
                  </a:lnTo>
                  <a:lnTo>
                    <a:pt x="586" y="137"/>
                  </a:lnTo>
                  <a:lnTo>
                    <a:pt x="550" y="137"/>
                  </a:lnTo>
                  <a:lnTo>
                    <a:pt x="509" y="118"/>
                  </a:lnTo>
                  <a:lnTo>
                    <a:pt x="531" y="57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1382"/>
            <p:cNvSpPr>
              <a:spLocks/>
            </p:cNvSpPr>
            <p:nvPr/>
          </p:nvSpPr>
          <p:spPr bwMode="auto">
            <a:xfrm>
              <a:off x="3267" y="2311"/>
              <a:ext cx="1318" cy="1302"/>
            </a:xfrm>
            <a:custGeom>
              <a:avLst/>
              <a:gdLst>
                <a:gd name="T0" fmla="*/ 1148 w 1318"/>
                <a:gd name="T1" fmla="*/ 240 h 1302"/>
                <a:gd name="T2" fmla="*/ 943 w 1318"/>
                <a:gd name="T3" fmla="*/ 29 h 1302"/>
                <a:gd name="T4" fmla="*/ 681 w 1318"/>
                <a:gd name="T5" fmla="*/ 9 h 1302"/>
                <a:gd name="T6" fmla="*/ 675 w 1318"/>
                <a:gd name="T7" fmla="*/ 13 h 1302"/>
                <a:gd name="T8" fmla="*/ 608 w 1318"/>
                <a:gd name="T9" fmla="*/ 99 h 1302"/>
                <a:gd name="T10" fmla="*/ 499 w 1318"/>
                <a:gd name="T11" fmla="*/ 256 h 1302"/>
                <a:gd name="T12" fmla="*/ 368 w 1318"/>
                <a:gd name="T13" fmla="*/ 288 h 1302"/>
                <a:gd name="T14" fmla="*/ 249 w 1318"/>
                <a:gd name="T15" fmla="*/ 365 h 1302"/>
                <a:gd name="T16" fmla="*/ 208 w 1318"/>
                <a:gd name="T17" fmla="*/ 413 h 1302"/>
                <a:gd name="T18" fmla="*/ 252 w 1318"/>
                <a:gd name="T19" fmla="*/ 531 h 1302"/>
                <a:gd name="T20" fmla="*/ 217 w 1318"/>
                <a:gd name="T21" fmla="*/ 685 h 1302"/>
                <a:gd name="T22" fmla="*/ 176 w 1318"/>
                <a:gd name="T23" fmla="*/ 813 h 1302"/>
                <a:gd name="T24" fmla="*/ 125 w 1318"/>
                <a:gd name="T25" fmla="*/ 806 h 1302"/>
                <a:gd name="T26" fmla="*/ 35 w 1318"/>
                <a:gd name="T27" fmla="*/ 861 h 1302"/>
                <a:gd name="T28" fmla="*/ 249 w 1318"/>
                <a:gd name="T29" fmla="*/ 966 h 1302"/>
                <a:gd name="T30" fmla="*/ 329 w 1318"/>
                <a:gd name="T31" fmla="*/ 1046 h 1302"/>
                <a:gd name="T32" fmla="*/ 441 w 1318"/>
                <a:gd name="T33" fmla="*/ 1123 h 1302"/>
                <a:gd name="T34" fmla="*/ 556 w 1318"/>
                <a:gd name="T35" fmla="*/ 1293 h 1302"/>
                <a:gd name="T36" fmla="*/ 553 w 1318"/>
                <a:gd name="T37" fmla="*/ 1283 h 1302"/>
                <a:gd name="T38" fmla="*/ 630 w 1318"/>
                <a:gd name="T39" fmla="*/ 1280 h 1302"/>
                <a:gd name="T40" fmla="*/ 611 w 1318"/>
                <a:gd name="T41" fmla="*/ 1139 h 1302"/>
                <a:gd name="T42" fmla="*/ 547 w 1318"/>
                <a:gd name="T43" fmla="*/ 1033 h 1302"/>
                <a:gd name="T44" fmla="*/ 518 w 1318"/>
                <a:gd name="T45" fmla="*/ 953 h 1302"/>
                <a:gd name="T46" fmla="*/ 595 w 1318"/>
                <a:gd name="T47" fmla="*/ 953 h 1302"/>
                <a:gd name="T48" fmla="*/ 684 w 1318"/>
                <a:gd name="T49" fmla="*/ 899 h 1302"/>
                <a:gd name="T50" fmla="*/ 556 w 1318"/>
                <a:gd name="T51" fmla="*/ 851 h 1302"/>
                <a:gd name="T52" fmla="*/ 665 w 1318"/>
                <a:gd name="T53" fmla="*/ 838 h 1302"/>
                <a:gd name="T54" fmla="*/ 745 w 1318"/>
                <a:gd name="T55" fmla="*/ 838 h 1302"/>
                <a:gd name="T56" fmla="*/ 847 w 1318"/>
                <a:gd name="T57" fmla="*/ 777 h 1302"/>
                <a:gd name="T58" fmla="*/ 915 w 1318"/>
                <a:gd name="T59" fmla="*/ 643 h 1302"/>
                <a:gd name="T60" fmla="*/ 1065 w 1318"/>
                <a:gd name="T61" fmla="*/ 393 h 1302"/>
                <a:gd name="T62" fmla="*/ 1193 w 1318"/>
                <a:gd name="T63" fmla="*/ 249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8" h="1302">
                  <a:moveTo>
                    <a:pt x="1318" y="275"/>
                  </a:moveTo>
                  <a:lnTo>
                    <a:pt x="1148" y="240"/>
                  </a:lnTo>
                  <a:lnTo>
                    <a:pt x="1148" y="208"/>
                  </a:lnTo>
                  <a:lnTo>
                    <a:pt x="943" y="29"/>
                  </a:lnTo>
                  <a:lnTo>
                    <a:pt x="879" y="0"/>
                  </a:lnTo>
                  <a:lnTo>
                    <a:pt x="681" y="9"/>
                  </a:lnTo>
                  <a:lnTo>
                    <a:pt x="675" y="9"/>
                  </a:lnTo>
                  <a:lnTo>
                    <a:pt x="675" y="13"/>
                  </a:lnTo>
                  <a:lnTo>
                    <a:pt x="662" y="41"/>
                  </a:lnTo>
                  <a:lnTo>
                    <a:pt x="608" y="99"/>
                  </a:lnTo>
                  <a:lnTo>
                    <a:pt x="499" y="205"/>
                  </a:lnTo>
                  <a:lnTo>
                    <a:pt x="499" y="256"/>
                  </a:lnTo>
                  <a:lnTo>
                    <a:pt x="435" y="256"/>
                  </a:lnTo>
                  <a:lnTo>
                    <a:pt x="368" y="288"/>
                  </a:lnTo>
                  <a:lnTo>
                    <a:pt x="352" y="336"/>
                  </a:lnTo>
                  <a:lnTo>
                    <a:pt x="249" y="365"/>
                  </a:lnTo>
                  <a:lnTo>
                    <a:pt x="211" y="409"/>
                  </a:lnTo>
                  <a:lnTo>
                    <a:pt x="208" y="413"/>
                  </a:lnTo>
                  <a:lnTo>
                    <a:pt x="211" y="416"/>
                  </a:lnTo>
                  <a:lnTo>
                    <a:pt x="252" y="531"/>
                  </a:lnTo>
                  <a:lnTo>
                    <a:pt x="195" y="643"/>
                  </a:lnTo>
                  <a:lnTo>
                    <a:pt x="217" y="685"/>
                  </a:lnTo>
                  <a:lnTo>
                    <a:pt x="163" y="752"/>
                  </a:lnTo>
                  <a:lnTo>
                    <a:pt x="176" y="813"/>
                  </a:lnTo>
                  <a:lnTo>
                    <a:pt x="153" y="822"/>
                  </a:lnTo>
                  <a:lnTo>
                    <a:pt x="125" y="806"/>
                  </a:lnTo>
                  <a:lnTo>
                    <a:pt x="0" y="825"/>
                  </a:lnTo>
                  <a:lnTo>
                    <a:pt x="35" y="861"/>
                  </a:lnTo>
                  <a:lnTo>
                    <a:pt x="192" y="899"/>
                  </a:lnTo>
                  <a:lnTo>
                    <a:pt x="249" y="966"/>
                  </a:lnTo>
                  <a:lnTo>
                    <a:pt x="284" y="1040"/>
                  </a:lnTo>
                  <a:lnTo>
                    <a:pt x="329" y="1046"/>
                  </a:lnTo>
                  <a:lnTo>
                    <a:pt x="396" y="1123"/>
                  </a:lnTo>
                  <a:lnTo>
                    <a:pt x="441" y="1123"/>
                  </a:lnTo>
                  <a:lnTo>
                    <a:pt x="470" y="1222"/>
                  </a:lnTo>
                  <a:lnTo>
                    <a:pt x="556" y="1293"/>
                  </a:lnTo>
                  <a:lnTo>
                    <a:pt x="547" y="1289"/>
                  </a:lnTo>
                  <a:lnTo>
                    <a:pt x="553" y="1283"/>
                  </a:lnTo>
                  <a:lnTo>
                    <a:pt x="604" y="1302"/>
                  </a:lnTo>
                  <a:lnTo>
                    <a:pt x="630" y="1280"/>
                  </a:lnTo>
                  <a:lnTo>
                    <a:pt x="598" y="1174"/>
                  </a:lnTo>
                  <a:lnTo>
                    <a:pt x="611" y="1139"/>
                  </a:lnTo>
                  <a:lnTo>
                    <a:pt x="540" y="1075"/>
                  </a:lnTo>
                  <a:lnTo>
                    <a:pt x="547" y="1033"/>
                  </a:lnTo>
                  <a:lnTo>
                    <a:pt x="528" y="989"/>
                  </a:lnTo>
                  <a:lnTo>
                    <a:pt x="518" y="953"/>
                  </a:lnTo>
                  <a:lnTo>
                    <a:pt x="569" y="953"/>
                  </a:lnTo>
                  <a:lnTo>
                    <a:pt x="595" y="953"/>
                  </a:lnTo>
                  <a:lnTo>
                    <a:pt x="598" y="953"/>
                  </a:lnTo>
                  <a:lnTo>
                    <a:pt x="684" y="899"/>
                  </a:lnTo>
                  <a:lnTo>
                    <a:pt x="595" y="886"/>
                  </a:lnTo>
                  <a:lnTo>
                    <a:pt x="556" y="851"/>
                  </a:lnTo>
                  <a:lnTo>
                    <a:pt x="624" y="825"/>
                  </a:lnTo>
                  <a:lnTo>
                    <a:pt x="665" y="838"/>
                  </a:lnTo>
                  <a:lnTo>
                    <a:pt x="707" y="848"/>
                  </a:lnTo>
                  <a:lnTo>
                    <a:pt x="745" y="838"/>
                  </a:lnTo>
                  <a:lnTo>
                    <a:pt x="758" y="800"/>
                  </a:lnTo>
                  <a:lnTo>
                    <a:pt x="847" y="777"/>
                  </a:lnTo>
                  <a:lnTo>
                    <a:pt x="847" y="787"/>
                  </a:lnTo>
                  <a:lnTo>
                    <a:pt x="915" y="643"/>
                  </a:lnTo>
                  <a:lnTo>
                    <a:pt x="985" y="528"/>
                  </a:lnTo>
                  <a:lnTo>
                    <a:pt x="1065" y="393"/>
                  </a:lnTo>
                  <a:lnTo>
                    <a:pt x="1180" y="253"/>
                  </a:lnTo>
                  <a:lnTo>
                    <a:pt x="1193" y="249"/>
                  </a:lnTo>
                  <a:lnTo>
                    <a:pt x="1318" y="275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413" name="Freeform 1380"/>
          <p:cNvSpPr>
            <a:spLocks/>
          </p:cNvSpPr>
          <p:nvPr/>
        </p:nvSpPr>
        <p:spPr bwMode="auto">
          <a:xfrm>
            <a:off x="2728748" y="1485081"/>
            <a:ext cx="1328946" cy="1311294"/>
          </a:xfrm>
          <a:custGeom>
            <a:avLst/>
            <a:gdLst>
              <a:gd name="T0" fmla="*/ 1148 w 1318"/>
              <a:gd name="T1" fmla="*/ 240 h 1302"/>
              <a:gd name="T2" fmla="*/ 943 w 1318"/>
              <a:gd name="T3" fmla="*/ 28 h 1302"/>
              <a:gd name="T4" fmla="*/ 680 w 1318"/>
              <a:gd name="T5" fmla="*/ 8 h 1302"/>
              <a:gd name="T6" fmla="*/ 675 w 1318"/>
              <a:gd name="T7" fmla="*/ 13 h 1302"/>
              <a:gd name="T8" fmla="*/ 608 w 1318"/>
              <a:gd name="T9" fmla="*/ 98 h 1302"/>
              <a:gd name="T10" fmla="*/ 500 w 1318"/>
              <a:gd name="T11" fmla="*/ 255 h 1302"/>
              <a:gd name="T12" fmla="*/ 368 w 1318"/>
              <a:gd name="T13" fmla="*/ 288 h 1302"/>
              <a:gd name="T14" fmla="*/ 250 w 1318"/>
              <a:gd name="T15" fmla="*/ 366 h 1302"/>
              <a:gd name="T16" fmla="*/ 208 w 1318"/>
              <a:gd name="T17" fmla="*/ 413 h 1302"/>
              <a:gd name="T18" fmla="*/ 253 w 1318"/>
              <a:gd name="T19" fmla="*/ 531 h 1302"/>
              <a:gd name="T20" fmla="*/ 218 w 1318"/>
              <a:gd name="T21" fmla="*/ 686 h 1302"/>
              <a:gd name="T22" fmla="*/ 175 w 1318"/>
              <a:gd name="T23" fmla="*/ 814 h 1302"/>
              <a:gd name="T24" fmla="*/ 125 w 1318"/>
              <a:gd name="T25" fmla="*/ 806 h 1302"/>
              <a:gd name="T26" fmla="*/ 35 w 1318"/>
              <a:gd name="T27" fmla="*/ 861 h 1302"/>
              <a:gd name="T28" fmla="*/ 250 w 1318"/>
              <a:gd name="T29" fmla="*/ 966 h 1302"/>
              <a:gd name="T30" fmla="*/ 330 w 1318"/>
              <a:gd name="T31" fmla="*/ 1047 h 1302"/>
              <a:gd name="T32" fmla="*/ 440 w 1318"/>
              <a:gd name="T33" fmla="*/ 1124 h 1302"/>
              <a:gd name="T34" fmla="*/ 555 w 1318"/>
              <a:gd name="T35" fmla="*/ 1294 h 1302"/>
              <a:gd name="T36" fmla="*/ 553 w 1318"/>
              <a:gd name="T37" fmla="*/ 1284 h 1302"/>
              <a:gd name="T38" fmla="*/ 630 w 1318"/>
              <a:gd name="T39" fmla="*/ 1282 h 1302"/>
              <a:gd name="T40" fmla="*/ 610 w 1318"/>
              <a:gd name="T41" fmla="*/ 1139 h 1302"/>
              <a:gd name="T42" fmla="*/ 548 w 1318"/>
              <a:gd name="T43" fmla="*/ 1034 h 1302"/>
              <a:gd name="T44" fmla="*/ 518 w 1318"/>
              <a:gd name="T45" fmla="*/ 954 h 1302"/>
              <a:gd name="T46" fmla="*/ 595 w 1318"/>
              <a:gd name="T47" fmla="*/ 954 h 1302"/>
              <a:gd name="T48" fmla="*/ 685 w 1318"/>
              <a:gd name="T49" fmla="*/ 899 h 1302"/>
              <a:gd name="T50" fmla="*/ 555 w 1318"/>
              <a:gd name="T51" fmla="*/ 851 h 1302"/>
              <a:gd name="T52" fmla="*/ 665 w 1318"/>
              <a:gd name="T53" fmla="*/ 839 h 1302"/>
              <a:gd name="T54" fmla="*/ 745 w 1318"/>
              <a:gd name="T55" fmla="*/ 839 h 1302"/>
              <a:gd name="T56" fmla="*/ 848 w 1318"/>
              <a:gd name="T57" fmla="*/ 776 h 1302"/>
              <a:gd name="T58" fmla="*/ 915 w 1318"/>
              <a:gd name="T59" fmla="*/ 643 h 1302"/>
              <a:gd name="T60" fmla="*/ 1065 w 1318"/>
              <a:gd name="T61" fmla="*/ 393 h 1302"/>
              <a:gd name="T62" fmla="*/ 1193 w 1318"/>
              <a:gd name="T63" fmla="*/ 248 h 1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18" h="1302">
                <a:moveTo>
                  <a:pt x="1318" y="275"/>
                </a:moveTo>
                <a:lnTo>
                  <a:pt x="1148" y="240"/>
                </a:lnTo>
                <a:lnTo>
                  <a:pt x="1148" y="208"/>
                </a:lnTo>
                <a:lnTo>
                  <a:pt x="943" y="28"/>
                </a:lnTo>
                <a:lnTo>
                  <a:pt x="880" y="0"/>
                </a:lnTo>
                <a:lnTo>
                  <a:pt x="680" y="8"/>
                </a:lnTo>
                <a:lnTo>
                  <a:pt x="675" y="8"/>
                </a:lnTo>
                <a:lnTo>
                  <a:pt x="675" y="13"/>
                </a:lnTo>
                <a:lnTo>
                  <a:pt x="663" y="40"/>
                </a:lnTo>
                <a:lnTo>
                  <a:pt x="608" y="98"/>
                </a:lnTo>
                <a:lnTo>
                  <a:pt x="500" y="205"/>
                </a:lnTo>
                <a:lnTo>
                  <a:pt x="500" y="255"/>
                </a:lnTo>
                <a:lnTo>
                  <a:pt x="435" y="255"/>
                </a:lnTo>
                <a:lnTo>
                  <a:pt x="368" y="288"/>
                </a:lnTo>
                <a:lnTo>
                  <a:pt x="353" y="336"/>
                </a:lnTo>
                <a:lnTo>
                  <a:pt x="250" y="366"/>
                </a:lnTo>
                <a:lnTo>
                  <a:pt x="210" y="408"/>
                </a:lnTo>
                <a:lnTo>
                  <a:pt x="208" y="413"/>
                </a:lnTo>
                <a:lnTo>
                  <a:pt x="210" y="416"/>
                </a:lnTo>
                <a:lnTo>
                  <a:pt x="253" y="531"/>
                </a:lnTo>
                <a:lnTo>
                  <a:pt x="195" y="643"/>
                </a:lnTo>
                <a:lnTo>
                  <a:pt x="218" y="686"/>
                </a:lnTo>
                <a:lnTo>
                  <a:pt x="163" y="751"/>
                </a:lnTo>
                <a:lnTo>
                  <a:pt x="175" y="814"/>
                </a:lnTo>
                <a:lnTo>
                  <a:pt x="153" y="821"/>
                </a:lnTo>
                <a:lnTo>
                  <a:pt x="125" y="806"/>
                </a:lnTo>
                <a:lnTo>
                  <a:pt x="0" y="826"/>
                </a:lnTo>
                <a:lnTo>
                  <a:pt x="35" y="861"/>
                </a:lnTo>
                <a:lnTo>
                  <a:pt x="193" y="899"/>
                </a:lnTo>
                <a:lnTo>
                  <a:pt x="250" y="966"/>
                </a:lnTo>
                <a:lnTo>
                  <a:pt x="285" y="1042"/>
                </a:lnTo>
                <a:lnTo>
                  <a:pt x="330" y="1047"/>
                </a:lnTo>
                <a:lnTo>
                  <a:pt x="395" y="1124"/>
                </a:lnTo>
                <a:lnTo>
                  <a:pt x="440" y="1124"/>
                </a:lnTo>
                <a:lnTo>
                  <a:pt x="470" y="1222"/>
                </a:lnTo>
                <a:lnTo>
                  <a:pt x="555" y="1294"/>
                </a:lnTo>
                <a:lnTo>
                  <a:pt x="548" y="1289"/>
                </a:lnTo>
                <a:lnTo>
                  <a:pt x="553" y="1284"/>
                </a:lnTo>
                <a:lnTo>
                  <a:pt x="605" y="1302"/>
                </a:lnTo>
                <a:lnTo>
                  <a:pt x="630" y="1282"/>
                </a:lnTo>
                <a:lnTo>
                  <a:pt x="598" y="1174"/>
                </a:lnTo>
                <a:lnTo>
                  <a:pt x="610" y="1139"/>
                </a:lnTo>
                <a:lnTo>
                  <a:pt x="540" y="1077"/>
                </a:lnTo>
                <a:lnTo>
                  <a:pt x="548" y="1034"/>
                </a:lnTo>
                <a:lnTo>
                  <a:pt x="528" y="989"/>
                </a:lnTo>
                <a:lnTo>
                  <a:pt x="518" y="954"/>
                </a:lnTo>
                <a:lnTo>
                  <a:pt x="570" y="954"/>
                </a:lnTo>
                <a:lnTo>
                  <a:pt x="595" y="954"/>
                </a:lnTo>
                <a:lnTo>
                  <a:pt x="598" y="954"/>
                </a:lnTo>
                <a:lnTo>
                  <a:pt x="685" y="899"/>
                </a:lnTo>
                <a:lnTo>
                  <a:pt x="595" y="886"/>
                </a:lnTo>
                <a:lnTo>
                  <a:pt x="555" y="851"/>
                </a:lnTo>
                <a:lnTo>
                  <a:pt x="625" y="826"/>
                </a:lnTo>
                <a:lnTo>
                  <a:pt x="665" y="839"/>
                </a:lnTo>
                <a:lnTo>
                  <a:pt x="708" y="849"/>
                </a:lnTo>
                <a:lnTo>
                  <a:pt x="745" y="839"/>
                </a:lnTo>
                <a:lnTo>
                  <a:pt x="758" y="801"/>
                </a:lnTo>
                <a:lnTo>
                  <a:pt x="848" y="776"/>
                </a:lnTo>
                <a:lnTo>
                  <a:pt x="848" y="786"/>
                </a:lnTo>
                <a:lnTo>
                  <a:pt x="915" y="643"/>
                </a:lnTo>
                <a:lnTo>
                  <a:pt x="985" y="528"/>
                </a:lnTo>
                <a:lnTo>
                  <a:pt x="1065" y="393"/>
                </a:lnTo>
                <a:lnTo>
                  <a:pt x="1180" y="253"/>
                </a:lnTo>
                <a:lnTo>
                  <a:pt x="1193" y="248"/>
                </a:lnTo>
                <a:lnTo>
                  <a:pt x="1318" y="27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4" name="Freeform 1379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1 h 640"/>
              <a:gd name="T2" fmla="*/ 790 w 893"/>
              <a:gd name="T3" fmla="*/ 41 h 640"/>
              <a:gd name="T4" fmla="*/ 685 w 893"/>
              <a:gd name="T5" fmla="*/ 0 h 640"/>
              <a:gd name="T6" fmla="*/ 650 w 893"/>
              <a:gd name="T7" fmla="*/ 22 h 640"/>
              <a:gd name="T8" fmla="*/ 554 w 893"/>
              <a:gd name="T9" fmla="*/ 22 h 640"/>
              <a:gd name="T10" fmla="*/ 467 w 893"/>
              <a:gd name="T11" fmla="*/ 77 h 640"/>
              <a:gd name="T12" fmla="*/ 554 w 893"/>
              <a:gd name="T13" fmla="*/ 64 h 640"/>
              <a:gd name="T14" fmla="*/ 618 w 893"/>
              <a:gd name="T15" fmla="*/ 80 h 640"/>
              <a:gd name="T16" fmla="*/ 659 w 893"/>
              <a:gd name="T17" fmla="*/ 51 h 640"/>
              <a:gd name="T18" fmla="*/ 758 w 893"/>
              <a:gd name="T19" fmla="*/ 77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6 h 640"/>
              <a:gd name="T30" fmla="*/ 208 w 893"/>
              <a:gd name="T31" fmla="*/ 240 h 640"/>
              <a:gd name="T32" fmla="*/ 83 w 893"/>
              <a:gd name="T33" fmla="*/ 294 h 640"/>
              <a:gd name="T34" fmla="*/ 83 w 893"/>
              <a:gd name="T35" fmla="*/ 352 h 640"/>
              <a:gd name="T36" fmla="*/ 10 w 893"/>
              <a:gd name="T37" fmla="*/ 413 h 640"/>
              <a:gd name="T38" fmla="*/ 0 w 893"/>
              <a:gd name="T39" fmla="*/ 429 h 640"/>
              <a:gd name="T40" fmla="*/ 64 w 893"/>
              <a:gd name="T41" fmla="*/ 477 h 640"/>
              <a:gd name="T42" fmla="*/ 64 w 893"/>
              <a:gd name="T43" fmla="*/ 515 h 640"/>
              <a:gd name="T44" fmla="*/ 112 w 893"/>
              <a:gd name="T45" fmla="*/ 547 h 640"/>
              <a:gd name="T46" fmla="*/ 119 w 893"/>
              <a:gd name="T47" fmla="*/ 630 h 640"/>
              <a:gd name="T48" fmla="*/ 154 w 893"/>
              <a:gd name="T49" fmla="*/ 640 h 640"/>
              <a:gd name="T50" fmla="*/ 192 w 893"/>
              <a:gd name="T51" fmla="*/ 576 h 640"/>
              <a:gd name="T52" fmla="*/ 151 w 893"/>
              <a:gd name="T53" fmla="*/ 496 h 640"/>
              <a:gd name="T54" fmla="*/ 170 w 893"/>
              <a:gd name="T55" fmla="*/ 397 h 640"/>
              <a:gd name="T56" fmla="*/ 362 w 893"/>
              <a:gd name="T57" fmla="*/ 393 h 640"/>
              <a:gd name="T58" fmla="*/ 391 w 893"/>
              <a:gd name="T59" fmla="*/ 432 h 640"/>
              <a:gd name="T60" fmla="*/ 429 w 893"/>
              <a:gd name="T61" fmla="*/ 448 h 640"/>
              <a:gd name="T62" fmla="*/ 426 w 893"/>
              <a:gd name="T63" fmla="*/ 445 h 640"/>
              <a:gd name="T64" fmla="*/ 429 w 893"/>
              <a:gd name="T65" fmla="*/ 441 h 640"/>
              <a:gd name="T66" fmla="*/ 467 w 893"/>
              <a:gd name="T67" fmla="*/ 397 h 640"/>
              <a:gd name="T68" fmla="*/ 570 w 893"/>
              <a:gd name="T69" fmla="*/ 368 h 640"/>
              <a:gd name="T70" fmla="*/ 586 w 893"/>
              <a:gd name="T71" fmla="*/ 320 h 640"/>
              <a:gd name="T72" fmla="*/ 653 w 893"/>
              <a:gd name="T73" fmla="*/ 288 h 640"/>
              <a:gd name="T74" fmla="*/ 717 w 893"/>
              <a:gd name="T75" fmla="*/ 288 h 640"/>
              <a:gd name="T76" fmla="*/ 717 w 893"/>
              <a:gd name="T77" fmla="*/ 237 h 640"/>
              <a:gd name="T78" fmla="*/ 826 w 893"/>
              <a:gd name="T79" fmla="*/ 131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1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1"/>
                </a:moveTo>
                <a:lnTo>
                  <a:pt x="790" y="41"/>
                </a:lnTo>
                <a:lnTo>
                  <a:pt x="685" y="0"/>
                </a:lnTo>
                <a:lnTo>
                  <a:pt x="650" y="22"/>
                </a:lnTo>
                <a:lnTo>
                  <a:pt x="554" y="22"/>
                </a:lnTo>
                <a:lnTo>
                  <a:pt x="467" y="77"/>
                </a:lnTo>
                <a:lnTo>
                  <a:pt x="554" y="64"/>
                </a:lnTo>
                <a:lnTo>
                  <a:pt x="618" y="80"/>
                </a:lnTo>
                <a:lnTo>
                  <a:pt x="659" y="51"/>
                </a:lnTo>
                <a:lnTo>
                  <a:pt x="758" y="77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6"/>
                </a:lnTo>
                <a:lnTo>
                  <a:pt x="208" y="240"/>
                </a:lnTo>
                <a:lnTo>
                  <a:pt x="83" y="294"/>
                </a:lnTo>
                <a:lnTo>
                  <a:pt x="83" y="352"/>
                </a:lnTo>
                <a:lnTo>
                  <a:pt x="10" y="413"/>
                </a:lnTo>
                <a:lnTo>
                  <a:pt x="0" y="429"/>
                </a:lnTo>
                <a:lnTo>
                  <a:pt x="64" y="477"/>
                </a:lnTo>
                <a:lnTo>
                  <a:pt x="64" y="515"/>
                </a:lnTo>
                <a:lnTo>
                  <a:pt x="112" y="547"/>
                </a:lnTo>
                <a:lnTo>
                  <a:pt x="119" y="630"/>
                </a:lnTo>
                <a:lnTo>
                  <a:pt x="154" y="640"/>
                </a:lnTo>
                <a:lnTo>
                  <a:pt x="192" y="576"/>
                </a:lnTo>
                <a:lnTo>
                  <a:pt x="151" y="496"/>
                </a:lnTo>
                <a:lnTo>
                  <a:pt x="170" y="397"/>
                </a:lnTo>
                <a:lnTo>
                  <a:pt x="362" y="393"/>
                </a:lnTo>
                <a:lnTo>
                  <a:pt x="391" y="432"/>
                </a:lnTo>
                <a:lnTo>
                  <a:pt x="429" y="448"/>
                </a:lnTo>
                <a:lnTo>
                  <a:pt x="426" y="445"/>
                </a:lnTo>
                <a:lnTo>
                  <a:pt x="429" y="441"/>
                </a:lnTo>
                <a:lnTo>
                  <a:pt x="467" y="397"/>
                </a:lnTo>
                <a:lnTo>
                  <a:pt x="570" y="368"/>
                </a:lnTo>
                <a:lnTo>
                  <a:pt x="586" y="320"/>
                </a:lnTo>
                <a:lnTo>
                  <a:pt x="653" y="288"/>
                </a:lnTo>
                <a:lnTo>
                  <a:pt x="717" y="288"/>
                </a:lnTo>
                <a:lnTo>
                  <a:pt x="717" y="237"/>
                </a:lnTo>
                <a:lnTo>
                  <a:pt x="826" y="131"/>
                </a:lnTo>
                <a:lnTo>
                  <a:pt x="880" y="73"/>
                </a:lnTo>
                <a:lnTo>
                  <a:pt x="893" y="45"/>
                </a:lnTo>
                <a:lnTo>
                  <a:pt x="893" y="4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5" name="Freeform 1378"/>
          <p:cNvSpPr>
            <a:spLocks/>
          </p:cNvSpPr>
          <p:nvPr/>
        </p:nvSpPr>
        <p:spPr bwMode="auto">
          <a:xfrm>
            <a:off x="2509359" y="1452299"/>
            <a:ext cx="900253" cy="645560"/>
          </a:xfrm>
          <a:custGeom>
            <a:avLst/>
            <a:gdLst>
              <a:gd name="T0" fmla="*/ 893 w 893"/>
              <a:gd name="T1" fmla="*/ 40 h 640"/>
              <a:gd name="T2" fmla="*/ 790 w 893"/>
              <a:gd name="T3" fmla="*/ 40 h 640"/>
              <a:gd name="T4" fmla="*/ 685 w 893"/>
              <a:gd name="T5" fmla="*/ 0 h 640"/>
              <a:gd name="T6" fmla="*/ 650 w 893"/>
              <a:gd name="T7" fmla="*/ 23 h 640"/>
              <a:gd name="T8" fmla="*/ 553 w 893"/>
              <a:gd name="T9" fmla="*/ 23 h 640"/>
              <a:gd name="T10" fmla="*/ 468 w 893"/>
              <a:gd name="T11" fmla="*/ 78 h 640"/>
              <a:gd name="T12" fmla="*/ 553 w 893"/>
              <a:gd name="T13" fmla="*/ 63 h 640"/>
              <a:gd name="T14" fmla="*/ 618 w 893"/>
              <a:gd name="T15" fmla="*/ 80 h 640"/>
              <a:gd name="T16" fmla="*/ 658 w 893"/>
              <a:gd name="T17" fmla="*/ 50 h 640"/>
              <a:gd name="T18" fmla="*/ 758 w 893"/>
              <a:gd name="T19" fmla="*/ 78 h 640"/>
              <a:gd name="T20" fmla="*/ 723 w 893"/>
              <a:gd name="T21" fmla="*/ 118 h 640"/>
              <a:gd name="T22" fmla="*/ 570 w 893"/>
              <a:gd name="T23" fmla="*/ 115 h 640"/>
              <a:gd name="T24" fmla="*/ 413 w 893"/>
              <a:gd name="T25" fmla="*/ 150 h 640"/>
              <a:gd name="T26" fmla="*/ 355 w 893"/>
              <a:gd name="T27" fmla="*/ 128 h 640"/>
              <a:gd name="T28" fmla="*/ 253 w 893"/>
              <a:gd name="T29" fmla="*/ 165 h 640"/>
              <a:gd name="T30" fmla="*/ 208 w 893"/>
              <a:gd name="T31" fmla="*/ 240 h 640"/>
              <a:gd name="T32" fmla="*/ 83 w 893"/>
              <a:gd name="T33" fmla="*/ 293 h 640"/>
              <a:gd name="T34" fmla="*/ 83 w 893"/>
              <a:gd name="T35" fmla="*/ 353 h 640"/>
              <a:gd name="T36" fmla="*/ 10 w 893"/>
              <a:gd name="T37" fmla="*/ 413 h 640"/>
              <a:gd name="T38" fmla="*/ 0 w 893"/>
              <a:gd name="T39" fmla="*/ 428 h 640"/>
              <a:gd name="T40" fmla="*/ 63 w 893"/>
              <a:gd name="T41" fmla="*/ 478 h 640"/>
              <a:gd name="T42" fmla="*/ 63 w 893"/>
              <a:gd name="T43" fmla="*/ 515 h 640"/>
              <a:gd name="T44" fmla="*/ 113 w 893"/>
              <a:gd name="T45" fmla="*/ 548 h 640"/>
              <a:gd name="T46" fmla="*/ 118 w 893"/>
              <a:gd name="T47" fmla="*/ 630 h 640"/>
              <a:gd name="T48" fmla="*/ 153 w 893"/>
              <a:gd name="T49" fmla="*/ 640 h 640"/>
              <a:gd name="T50" fmla="*/ 193 w 893"/>
              <a:gd name="T51" fmla="*/ 575 h 640"/>
              <a:gd name="T52" fmla="*/ 150 w 893"/>
              <a:gd name="T53" fmla="*/ 495 h 640"/>
              <a:gd name="T54" fmla="*/ 170 w 893"/>
              <a:gd name="T55" fmla="*/ 398 h 640"/>
              <a:gd name="T56" fmla="*/ 363 w 893"/>
              <a:gd name="T57" fmla="*/ 393 h 640"/>
              <a:gd name="T58" fmla="*/ 390 w 893"/>
              <a:gd name="T59" fmla="*/ 433 h 640"/>
              <a:gd name="T60" fmla="*/ 428 w 893"/>
              <a:gd name="T61" fmla="*/ 448 h 640"/>
              <a:gd name="T62" fmla="*/ 425 w 893"/>
              <a:gd name="T63" fmla="*/ 445 h 640"/>
              <a:gd name="T64" fmla="*/ 428 w 893"/>
              <a:gd name="T65" fmla="*/ 440 h 640"/>
              <a:gd name="T66" fmla="*/ 468 w 893"/>
              <a:gd name="T67" fmla="*/ 398 h 640"/>
              <a:gd name="T68" fmla="*/ 570 w 893"/>
              <a:gd name="T69" fmla="*/ 368 h 640"/>
              <a:gd name="T70" fmla="*/ 585 w 893"/>
              <a:gd name="T71" fmla="*/ 320 h 640"/>
              <a:gd name="T72" fmla="*/ 653 w 893"/>
              <a:gd name="T73" fmla="*/ 288 h 640"/>
              <a:gd name="T74" fmla="*/ 718 w 893"/>
              <a:gd name="T75" fmla="*/ 288 h 640"/>
              <a:gd name="T76" fmla="*/ 718 w 893"/>
              <a:gd name="T77" fmla="*/ 238 h 640"/>
              <a:gd name="T78" fmla="*/ 825 w 893"/>
              <a:gd name="T79" fmla="*/ 130 h 640"/>
              <a:gd name="T80" fmla="*/ 880 w 893"/>
              <a:gd name="T81" fmla="*/ 73 h 640"/>
              <a:gd name="T82" fmla="*/ 893 w 893"/>
              <a:gd name="T83" fmla="*/ 45 h 640"/>
              <a:gd name="T84" fmla="*/ 893 w 893"/>
              <a:gd name="T85" fmla="*/ 40 h 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93" h="640">
                <a:moveTo>
                  <a:pt x="893" y="40"/>
                </a:moveTo>
                <a:lnTo>
                  <a:pt x="790" y="40"/>
                </a:lnTo>
                <a:lnTo>
                  <a:pt x="685" y="0"/>
                </a:lnTo>
                <a:lnTo>
                  <a:pt x="650" y="23"/>
                </a:lnTo>
                <a:lnTo>
                  <a:pt x="553" y="23"/>
                </a:lnTo>
                <a:lnTo>
                  <a:pt x="468" y="78"/>
                </a:lnTo>
                <a:lnTo>
                  <a:pt x="553" y="63"/>
                </a:lnTo>
                <a:lnTo>
                  <a:pt x="618" y="80"/>
                </a:lnTo>
                <a:lnTo>
                  <a:pt x="658" y="50"/>
                </a:lnTo>
                <a:lnTo>
                  <a:pt x="758" y="78"/>
                </a:lnTo>
                <a:lnTo>
                  <a:pt x="723" y="118"/>
                </a:lnTo>
                <a:lnTo>
                  <a:pt x="570" y="115"/>
                </a:lnTo>
                <a:lnTo>
                  <a:pt x="413" y="150"/>
                </a:lnTo>
                <a:lnTo>
                  <a:pt x="355" y="128"/>
                </a:lnTo>
                <a:lnTo>
                  <a:pt x="253" y="165"/>
                </a:lnTo>
                <a:lnTo>
                  <a:pt x="208" y="240"/>
                </a:lnTo>
                <a:lnTo>
                  <a:pt x="83" y="293"/>
                </a:lnTo>
                <a:lnTo>
                  <a:pt x="83" y="353"/>
                </a:lnTo>
                <a:lnTo>
                  <a:pt x="10" y="413"/>
                </a:lnTo>
                <a:lnTo>
                  <a:pt x="0" y="428"/>
                </a:lnTo>
                <a:lnTo>
                  <a:pt x="63" y="478"/>
                </a:lnTo>
                <a:lnTo>
                  <a:pt x="63" y="515"/>
                </a:lnTo>
                <a:lnTo>
                  <a:pt x="113" y="548"/>
                </a:lnTo>
                <a:lnTo>
                  <a:pt x="118" y="630"/>
                </a:lnTo>
                <a:lnTo>
                  <a:pt x="153" y="640"/>
                </a:lnTo>
                <a:lnTo>
                  <a:pt x="193" y="575"/>
                </a:lnTo>
                <a:lnTo>
                  <a:pt x="150" y="495"/>
                </a:lnTo>
                <a:lnTo>
                  <a:pt x="170" y="398"/>
                </a:lnTo>
                <a:lnTo>
                  <a:pt x="363" y="393"/>
                </a:lnTo>
                <a:lnTo>
                  <a:pt x="390" y="433"/>
                </a:lnTo>
                <a:lnTo>
                  <a:pt x="428" y="448"/>
                </a:lnTo>
                <a:lnTo>
                  <a:pt x="425" y="445"/>
                </a:lnTo>
                <a:lnTo>
                  <a:pt x="428" y="440"/>
                </a:lnTo>
                <a:lnTo>
                  <a:pt x="468" y="398"/>
                </a:lnTo>
                <a:lnTo>
                  <a:pt x="570" y="368"/>
                </a:lnTo>
                <a:lnTo>
                  <a:pt x="585" y="320"/>
                </a:lnTo>
                <a:lnTo>
                  <a:pt x="653" y="288"/>
                </a:lnTo>
                <a:lnTo>
                  <a:pt x="718" y="288"/>
                </a:lnTo>
                <a:lnTo>
                  <a:pt x="718" y="238"/>
                </a:lnTo>
                <a:lnTo>
                  <a:pt x="825" y="130"/>
                </a:lnTo>
                <a:lnTo>
                  <a:pt x="880" y="73"/>
                </a:lnTo>
                <a:lnTo>
                  <a:pt x="893" y="45"/>
                </a:lnTo>
                <a:lnTo>
                  <a:pt x="893" y="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6" name="Freeform 1377"/>
          <p:cNvSpPr>
            <a:spLocks/>
          </p:cNvSpPr>
          <p:nvPr/>
        </p:nvSpPr>
        <p:spPr bwMode="auto">
          <a:xfrm>
            <a:off x="2542141" y="2034815"/>
            <a:ext cx="88261" cy="50434"/>
          </a:xfrm>
          <a:custGeom>
            <a:avLst/>
            <a:gdLst>
              <a:gd name="T0" fmla="*/ 0 w 87"/>
              <a:gd name="T1" fmla="*/ 26 h 51"/>
              <a:gd name="T2" fmla="*/ 87 w 87"/>
              <a:gd name="T3" fmla="*/ 51 h 51"/>
              <a:gd name="T4" fmla="*/ 83 w 87"/>
              <a:gd name="T5" fmla="*/ 3 h 51"/>
              <a:gd name="T6" fmla="*/ 0 w 87"/>
              <a:gd name="T7" fmla="*/ 0 h 51"/>
              <a:gd name="T8" fmla="*/ 0 w 87"/>
              <a:gd name="T9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6"/>
                </a:moveTo>
                <a:lnTo>
                  <a:pt x="87" y="51"/>
                </a:lnTo>
                <a:lnTo>
                  <a:pt x="83" y="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7" name="Freeform 1376"/>
          <p:cNvSpPr>
            <a:spLocks/>
          </p:cNvSpPr>
          <p:nvPr/>
        </p:nvSpPr>
        <p:spPr bwMode="auto">
          <a:xfrm>
            <a:off x="2542141" y="2034815"/>
            <a:ext cx="85738" cy="52957"/>
          </a:xfrm>
          <a:custGeom>
            <a:avLst/>
            <a:gdLst>
              <a:gd name="T0" fmla="*/ 0 w 87"/>
              <a:gd name="T1" fmla="*/ 27 h 51"/>
              <a:gd name="T2" fmla="*/ 87 w 87"/>
              <a:gd name="T3" fmla="*/ 51 h 51"/>
              <a:gd name="T4" fmla="*/ 84 w 87"/>
              <a:gd name="T5" fmla="*/ 5 h 51"/>
              <a:gd name="T6" fmla="*/ 0 w 87"/>
              <a:gd name="T7" fmla="*/ 0 h 51"/>
              <a:gd name="T8" fmla="*/ 0 w 87"/>
              <a:gd name="T9" fmla="*/ 2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51">
                <a:moveTo>
                  <a:pt x="0" y="27"/>
                </a:moveTo>
                <a:lnTo>
                  <a:pt x="87" y="51"/>
                </a:lnTo>
                <a:lnTo>
                  <a:pt x="84" y="5"/>
                </a:lnTo>
                <a:lnTo>
                  <a:pt x="0" y="0"/>
                </a:lnTo>
                <a:lnTo>
                  <a:pt x="0" y="2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8" name="Freeform 1375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4 w 169"/>
              <a:gd name="T1" fmla="*/ 0 h 169"/>
              <a:gd name="T2" fmla="*/ 45 w 169"/>
              <a:gd name="T3" fmla="*/ 44 h 169"/>
              <a:gd name="T4" fmla="*/ 0 w 169"/>
              <a:gd name="T5" fmla="*/ 67 h 169"/>
              <a:gd name="T6" fmla="*/ 0 w 169"/>
              <a:gd name="T7" fmla="*/ 76 h 169"/>
              <a:gd name="T8" fmla="*/ 89 w 169"/>
              <a:gd name="T9" fmla="*/ 166 h 169"/>
              <a:gd name="T10" fmla="*/ 169 w 169"/>
              <a:gd name="T11" fmla="*/ 169 h 169"/>
              <a:gd name="T12" fmla="*/ 166 w 169"/>
              <a:gd name="T13" fmla="*/ 134 h 169"/>
              <a:gd name="T14" fmla="*/ 118 w 169"/>
              <a:gd name="T15" fmla="*/ 102 h 169"/>
              <a:gd name="T16" fmla="*/ 118 w 169"/>
              <a:gd name="T17" fmla="*/ 64 h 169"/>
              <a:gd name="T18" fmla="*/ 54 w 169"/>
              <a:gd name="T19" fmla="*/ 16 h 169"/>
              <a:gd name="T20" fmla="*/ 64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4" y="0"/>
                </a:moveTo>
                <a:lnTo>
                  <a:pt x="45" y="44"/>
                </a:lnTo>
                <a:lnTo>
                  <a:pt x="0" y="67"/>
                </a:lnTo>
                <a:lnTo>
                  <a:pt x="0" y="76"/>
                </a:lnTo>
                <a:lnTo>
                  <a:pt x="89" y="166"/>
                </a:lnTo>
                <a:lnTo>
                  <a:pt x="169" y="169"/>
                </a:lnTo>
                <a:lnTo>
                  <a:pt x="166" y="134"/>
                </a:lnTo>
                <a:lnTo>
                  <a:pt x="118" y="102"/>
                </a:lnTo>
                <a:lnTo>
                  <a:pt x="118" y="64"/>
                </a:lnTo>
                <a:lnTo>
                  <a:pt x="54" y="16"/>
                </a:lnTo>
                <a:lnTo>
                  <a:pt x="64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19" name="Freeform 1374"/>
          <p:cNvSpPr>
            <a:spLocks/>
          </p:cNvSpPr>
          <p:nvPr/>
        </p:nvSpPr>
        <p:spPr bwMode="auto">
          <a:xfrm>
            <a:off x="2453881" y="1868382"/>
            <a:ext cx="171477" cy="171477"/>
          </a:xfrm>
          <a:custGeom>
            <a:avLst/>
            <a:gdLst>
              <a:gd name="T0" fmla="*/ 65 w 169"/>
              <a:gd name="T1" fmla="*/ 0 h 169"/>
              <a:gd name="T2" fmla="*/ 45 w 169"/>
              <a:gd name="T3" fmla="*/ 45 h 169"/>
              <a:gd name="T4" fmla="*/ 0 w 169"/>
              <a:gd name="T5" fmla="*/ 67 h 169"/>
              <a:gd name="T6" fmla="*/ 0 w 169"/>
              <a:gd name="T7" fmla="*/ 75 h 169"/>
              <a:gd name="T8" fmla="*/ 89 w 169"/>
              <a:gd name="T9" fmla="*/ 164 h 169"/>
              <a:gd name="T10" fmla="*/ 169 w 169"/>
              <a:gd name="T11" fmla="*/ 169 h 169"/>
              <a:gd name="T12" fmla="*/ 167 w 169"/>
              <a:gd name="T13" fmla="*/ 134 h 169"/>
              <a:gd name="T14" fmla="*/ 117 w 169"/>
              <a:gd name="T15" fmla="*/ 102 h 169"/>
              <a:gd name="T16" fmla="*/ 117 w 169"/>
              <a:gd name="T17" fmla="*/ 65 h 169"/>
              <a:gd name="T18" fmla="*/ 55 w 169"/>
              <a:gd name="T19" fmla="*/ 15 h 169"/>
              <a:gd name="T20" fmla="*/ 65 w 169"/>
              <a:gd name="T2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9" h="169">
                <a:moveTo>
                  <a:pt x="65" y="0"/>
                </a:moveTo>
                <a:lnTo>
                  <a:pt x="45" y="45"/>
                </a:lnTo>
                <a:lnTo>
                  <a:pt x="0" y="67"/>
                </a:lnTo>
                <a:lnTo>
                  <a:pt x="0" y="75"/>
                </a:lnTo>
                <a:lnTo>
                  <a:pt x="89" y="164"/>
                </a:lnTo>
                <a:lnTo>
                  <a:pt x="169" y="169"/>
                </a:lnTo>
                <a:lnTo>
                  <a:pt x="167" y="134"/>
                </a:lnTo>
                <a:lnTo>
                  <a:pt x="117" y="102"/>
                </a:lnTo>
                <a:lnTo>
                  <a:pt x="117" y="65"/>
                </a:lnTo>
                <a:lnTo>
                  <a:pt x="55" y="15"/>
                </a:lnTo>
                <a:lnTo>
                  <a:pt x="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0" name="Freeform 1373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3 w 64"/>
              <a:gd name="T3" fmla="*/ 16 h 73"/>
              <a:gd name="T4" fmla="*/ 0 w 64"/>
              <a:gd name="T5" fmla="*/ 61 h 73"/>
              <a:gd name="T6" fmla="*/ 0 w 64"/>
              <a:gd name="T7" fmla="*/ 64 h 73"/>
              <a:gd name="T8" fmla="*/ 45 w 64"/>
              <a:gd name="T9" fmla="*/ 73 h 73"/>
              <a:gd name="T10" fmla="*/ 64 w 64"/>
              <a:gd name="T11" fmla="*/ 38 h 73"/>
              <a:gd name="T12" fmla="*/ 32 w 64"/>
              <a:gd name="T13" fmla="*/ 9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3" y="16"/>
                </a:lnTo>
                <a:lnTo>
                  <a:pt x="0" y="61"/>
                </a:lnTo>
                <a:lnTo>
                  <a:pt x="0" y="64"/>
                </a:lnTo>
                <a:lnTo>
                  <a:pt x="45" y="73"/>
                </a:lnTo>
                <a:lnTo>
                  <a:pt x="64" y="38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1" name="Freeform 1372"/>
          <p:cNvSpPr>
            <a:spLocks/>
          </p:cNvSpPr>
          <p:nvPr/>
        </p:nvSpPr>
        <p:spPr bwMode="auto">
          <a:xfrm>
            <a:off x="2421098" y="1936469"/>
            <a:ext cx="65565" cy="73129"/>
          </a:xfrm>
          <a:custGeom>
            <a:avLst/>
            <a:gdLst>
              <a:gd name="T0" fmla="*/ 32 w 64"/>
              <a:gd name="T1" fmla="*/ 0 h 73"/>
              <a:gd name="T2" fmla="*/ 5 w 64"/>
              <a:gd name="T3" fmla="*/ 15 h 73"/>
              <a:gd name="T4" fmla="*/ 0 w 64"/>
              <a:gd name="T5" fmla="*/ 60 h 73"/>
              <a:gd name="T6" fmla="*/ 0 w 64"/>
              <a:gd name="T7" fmla="*/ 63 h 73"/>
              <a:gd name="T8" fmla="*/ 44 w 64"/>
              <a:gd name="T9" fmla="*/ 73 h 73"/>
              <a:gd name="T10" fmla="*/ 64 w 64"/>
              <a:gd name="T11" fmla="*/ 38 h 73"/>
              <a:gd name="T12" fmla="*/ 32 w 64"/>
              <a:gd name="T13" fmla="*/ 8 h 73"/>
              <a:gd name="T14" fmla="*/ 32 w 64"/>
              <a:gd name="T1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3">
                <a:moveTo>
                  <a:pt x="32" y="0"/>
                </a:moveTo>
                <a:lnTo>
                  <a:pt x="5" y="15"/>
                </a:lnTo>
                <a:lnTo>
                  <a:pt x="0" y="60"/>
                </a:lnTo>
                <a:lnTo>
                  <a:pt x="0" y="63"/>
                </a:lnTo>
                <a:lnTo>
                  <a:pt x="44" y="73"/>
                </a:lnTo>
                <a:lnTo>
                  <a:pt x="64" y="38"/>
                </a:lnTo>
                <a:lnTo>
                  <a:pt x="32" y="8"/>
                </a:lnTo>
                <a:lnTo>
                  <a:pt x="3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2" name="Freeform 1371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9 w 166"/>
              <a:gd name="T1" fmla="*/ 7 h 186"/>
              <a:gd name="T2" fmla="*/ 19 w 166"/>
              <a:gd name="T3" fmla="*/ 32 h 186"/>
              <a:gd name="T4" fmla="*/ 0 w 166"/>
              <a:gd name="T5" fmla="*/ 42 h 186"/>
              <a:gd name="T6" fmla="*/ 38 w 166"/>
              <a:gd name="T7" fmla="*/ 115 h 186"/>
              <a:gd name="T8" fmla="*/ 60 w 166"/>
              <a:gd name="T9" fmla="*/ 186 h 186"/>
              <a:gd name="T10" fmla="*/ 115 w 166"/>
              <a:gd name="T11" fmla="*/ 83 h 186"/>
              <a:gd name="T12" fmla="*/ 137 w 166"/>
              <a:gd name="T13" fmla="*/ 87 h 186"/>
              <a:gd name="T14" fmla="*/ 137 w 166"/>
              <a:gd name="T15" fmla="*/ 61 h 186"/>
              <a:gd name="T16" fmla="*/ 166 w 166"/>
              <a:gd name="T17" fmla="*/ 61 h 186"/>
              <a:gd name="T18" fmla="*/ 140 w 166"/>
              <a:gd name="T19" fmla="*/ 61 h 186"/>
              <a:gd name="T20" fmla="*/ 83 w 166"/>
              <a:gd name="T21" fmla="*/ 0 h 186"/>
              <a:gd name="T22" fmla="*/ 64 w 166"/>
              <a:gd name="T23" fmla="*/ 35 h 186"/>
              <a:gd name="T24" fmla="*/ 19 w 166"/>
              <a:gd name="T25" fmla="*/ 26 h 186"/>
              <a:gd name="T26" fmla="*/ 19 w 166"/>
              <a:gd name="T27" fmla="*/ 23 h 186"/>
              <a:gd name="T28" fmla="*/ 19 w 166"/>
              <a:gd name="T29" fmla="*/ 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9" y="7"/>
                </a:moveTo>
                <a:lnTo>
                  <a:pt x="19" y="32"/>
                </a:lnTo>
                <a:lnTo>
                  <a:pt x="0" y="42"/>
                </a:lnTo>
                <a:lnTo>
                  <a:pt x="38" y="115"/>
                </a:lnTo>
                <a:lnTo>
                  <a:pt x="60" y="186"/>
                </a:lnTo>
                <a:lnTo>
                  <a:pt x="115" y="83"/>
                </a:lnTo>
                <a:lnTo>
                  <a:pt x="137" y="87"/>
                </a:lnTo>
                <a:lnTo>
                  <a:pt x="137" y="61"/>
                </a:lnTo>
                <a:lnTo>
                  <a:pt x="166" y="61"/>
                </a:lnTo>
                <a:lnTo>
                  <a:pt x="140" y="61"/>
                </a:lnTo>
                <a:lnTo>
                  <a:pt x="83" y="0"/>
                </a:lnTo>
                <a:lnTo>
                  <a:pt x="64" y="35"/>
                </a:lnTo>
                <a:lnTo>
                  <a:pt x="19" y="26"/>
                </a:lnTo>
                <a:lnTo>
                  <a:pt x="19" y="23"/>
                </a:lnTo>
                <a:lnTo>
                  <a:pt x="19" y="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3" name="Freeform 1370"/>
          <p:cNvSpPr>
            <a:spLocks/>
          </p:cNvSpPr>
          <p:nvPr/>
        </p:nvSpPr>
        <p:spPr bwMode="auto">
          <a:xfrm>
            <a:off x="2403447" y="1974294"/>
            <a:ext cx="166433" cy="186607"/>
          </a:xfrm>
          <a:custGeom>
            <a:avLst/>
            <a:gdLst>
              <a:gd name="T0" fmla="*/ 18 w 166"/>
              <a:gd name="T1" fmla="*/ 8 h 186"/>
              <a:gd name="T2" fmla="*/ 18 w 166"/>
              <a:gd name="T3" fmla="*/ 33 h 186"/>
              <a:gd name="T4" fmla="*/ 0 w 166"/>
              <a:gd name="T5" fmla="*/ 43 h 186"/>
              <a:gd name="T6" fmla="*/ 38 w 166"/>
              <a:gd name="T7" fmla="*/ 116 h 186"/>
              <a:gd name="T8" fmla="*/ 60 w 166"/>
              <a:gd name="T9" fmla="*/ 186 h 186"/>
              <a:gd name="T10" fmla="*/ 116 w 166"/>
              <a:gd name="T11" fmla="*/ 83 h 186"/>
              <a:gd name="T12" fmla="*/ 138 w 166"/>
              <a:gd name="T13" fmla="*/ 88 h 186"/>
              <a:gd name="T14" fmla="*/ 138 w 166"/>
              <a:gd name="T15" fmla="*/ 60 h 186"/>
              <a:gd name="T16" fmla="*/ 166 w 166"/>
              <a:gd name="T17" fmla="*/ 60 h 186"/>
              <a:gd name="T18" fmla="*/ 141 w 166"/>
              <a:gd name="T19" fmla="*/ 60 h 186"/>
              <a:gd name="T20" fmla="*/ 83 w 166"/>
              <a:gd name="T21" fmla="*/ 0 h 186"/>
              <a:gd name="T22" fmla="*/ 63 w 166"/>
              <a:gd name="T23" fmla="*/ 35 h 186"/>
              <a:gd name="T24" fmla="*/ 18 w 166"/>
              <a:gd name="T25" fmla="*/ 25 h 186"/>
              <a:gd name="T26" fmla="*/ 18 w 166"/>
              <a:gd name="T27" fmla="*/ 23 h 186"/>
              <a:gd name="T28" fmla="*/ 18 w 166"/>
              <a:gd name="T29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186">
                <a:moveTo>
                  <a:pt x="18" y="8"/>
                </a:moveTo>
                <a:lnTo>
                  <a:pt x="18" y="33"/>
                </a:lnTo>
                <a:lnTo>
                  <a:pt x="0" y="43"/>
                </a:lnTo>
                <a:lnTo>
                  <a:pt x="38" y="116"/>
                </a:lnTo>
                <a:lnTo>
                  <a:pt x="60" y="186"/>
                </a:lnTo>
                <a:lnTo>
                  <a:pt x="116" y="83"/>
                </a:lnTo>
                <a:lnTo>
                  <a:pt x="138" y="88"/>
                </a:lnTo>
                <a:lnTo>
                  <a:pt x="138" y="60"/>
                </a:lnTo>
                <a:lnTo>
                  <a:pt x="166" y="60"/>
                </a:lnTo>
                <a:lnTo>
                  <a:pt x="141" y="60"/>
                </a:lnTo>
                <a:lnTo>
                  <a:pt x="83" y="0"/>
                </a:lnTo>
                <a:lnTo>
                  <a:pt x="63" y="35"/>
                </a:lnTo>
                <a:lnTo>
                  <a:pt x="18" y="25"/>
                </a:lnTo>
                <a:lnTo>
                  <a:pt x="18" y="23"/>
                </a:lnTo>
                <a:lnTo>
                  <a:pt x="18" y="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4" name="Freeform 1369"/>
          <p:cNvSpPr>
            <a:spLocks/>
          </p:cNvSpPr>
          <p:nvPr/>
        </p:nvSpPr>
        <p:spPr bwMode="auto">
          <a:xfrm>
            <a:off x="2350490" y="2007077"/>
            <a:ext cx="110956" cy="158867"/>
          </a:xfrm>
          <a:custGeom>
            <a:avLst/>
            <a:gdLst>
              <a:gd name="T0" fmla="*/ 70 w 111"/>
              <a:gd name="T1" fmla="*/ 0 h 157"/>
              <a:gd name="T2" fmla="*/ 19 w 111"/>
              <a:gd name="T3" fmla="*/ 29 h 157"/>
              <a:gd name="T4" fmla="*/ 12 w 111"/>
              <a:gd name="T5" fmla="*/ 39 h 157"/>
              <a:gd name="T6" fmla="*/ 0 w 111"/>
              <a:gd name="T7" fmla="*/ 122 h 157"/>
              <a:gd name="T8" fmla="*/ 3 w 111"/>
              <a:gd name="T9" fmla="*/ 122 h 157"/>
              <a:gd name="T10" fmla="*/ 83 w 111"/>
              <a:gd name="T11" fmla="*/ 157 h 157"/>
              <a:gd name="T12" fmla="*/ 111 w 111"/>
              <a:gd name="T13" fmla="*/ 154 h 157"/>
              <a:gd name="T14" fmla="*/ 89 w 111"/>
              <a:gd name="T15" fmla="*/ 83 h 157"/>
              <a:gd name="T16" fmla="*/ 51 w 111"/>
              <a:gd name="T17" fmla="*/ 10 h 157"/>
              <a:gd name="T18" fmla="*/ 70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70" y="0"/>
                </a:moveTo>
                <a:lnTo>
                  <a:pt x="19" y="29"/>
                </a:lnTo>
                <a:lnTo>
                  <a:pt x="12" y="39"/>
                </a:lnTo>
                <a:lnTo>
                  <a:pt x="0" y="122"/>
                </a:lnTo>
                <a:lnTo>
                  <a:pt x="3" y="122"/>
                </a:lnTo>
                <a:lnTo>
                  <a:pt x="83" y="157"/>
                </a:lnTo>
                <a:lnTo>
                  <a:pt x="111" y="154"/>
                </a:lnTo>
                <a:lnTo>
                  <a:pt x="89" y="83"/>
                </a:lnTo>
                <a:lnTo>
                  <a:pt x="51" y="10"/>
                </a:lnTo>
                <a:lnTo>
                  <a:pt x="7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5" name="Freeform 1368"/>
          <p:cNvSpPr>
            <a:spLocks/>
          </p:cNvSpPr>
          <p:nvPr/>
        </p:nvSpPr>
        <p:spPr bwMode="auto">
          <a:xfrm>
            <a:off x="2350490" y="2007077"/>
            <a:ext cx="113478" cy="158867"/>
          </a:xfrm>
          <a:custGeom>
            <a:avLst/>
            <a:gdLst>
              <a:gd name="T0" fmla="*/ 69 w 111"/>
              <a:gd name="T1" fmla="*/ 0 h 157"/>
              <a:gd name="T2" fmla="*/ 20 w 111"/>
              <a:gd name="T3" fmla="*/ 27 h 157"/>
              <a:gd name="T4" fmla="*/ 12 w 111"/>
              <a:gd name="T5" fmla="*/ 37 h 157"/>
              <a:gd name="T6" fmla="*/ 0 w 111"/>
              <a:gd name="T7" fmla="*/ 122 h 157"/>
              <a:gd name="T8" fmla="*/ 5 w 111"/>
              <a:gd name="T9" fmla="*/ 122 h 157"/>
              <a:gd name="T10" fmla="*/ 84 w 111"/>
              <a:gd name="T11" fmla="*/ 157 h 157"/>
              <a:gd name="T12" fmla="*/ 111 w 111"/>
              <a:gd name="T13" fmla="*/ 152 h 157"/>
              <a:gd name="T14" fmla="*/ 89 w 111"/>
              <a:gd name="T15" fmla="*/ 82 h 157"/>
              <a:gd name="T16" fmla="*/ 52 w 111"/>
              <a:gd name="T17" fmla="*/ 10 h 157"/>
              <a:gd name="T18" fmla="*/ 69 w 111"/>
              <a:gd name="T19" fmla="*/ 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1" h="157">
                <a:moveTo>
                  <a:pt x="69" y="0"/>
                </a:moveTo>
                <a:lnTo>
                  <a:pt x="20" y="27"/>
                </a:lnTo>
                <a:lnTo>
                  <a:pt x="12" y="37"/>
                </a:lnTo>
                <a:lnTo>
                  <a:pt x="0" y="122"/>
                </a:lnTo>
                <a:lnTo>
                  <a:pt x="5" y="122"/>
                </a:lnTo>
                <a:lnTo>
                  <a:pt x="84" y="157"/>
                </a:lnTo>
                <a:lnTo>
                  <a:pt x="111" y="152"/>
                </a:lnTo>
                <a:lnTo>
                  <a:pt x="89" y="82"/>
                </a:lnTo>
                <a:lnTo>
                  <a:pt x="52" y="10"/>
                </a:lnTo>
                <a:lnTo>
                  <a:pt x="6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6" name="Freeform 1367"/>
          <p:cNvSpPr>
            <a:spLocks/>
          </p:cNvSpPr>
          <p:nvPr/>
        </p:nvSpPr>
        <p:spPr bwMode="auto">
          <a:xfrm>
            <a:off x="2229448" y="2034815"/>
            <a:ext cx="141216" cy="118522"/>
          </a:xfrm>
          <a:custGeom>
            <a:avLst/>
            <a:gdLst>
              <a:gd name="T0" fmla="*/ 141 w 141"/>
              <a:gd name="T1" fmla="*/ 0 h 118"/>
              <a:gd name="T2" fmla="*/ 134 w 141"/>
              <a:gd name="T3" fmla="*/ 3 h 118"/>
              <a:gd name="T4" fmla="*/ 61 w 141"/>
              <a:gd name="T5" fmla="*/ 19 h 118"/>
              <a:gd name="T6" fmla="*/ 61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5 w 141"/>
              <a:gd name="T13" fmla="*/ 93 h 118"/>
              <a:gd name="T14" fmla="*/ 122 w 141"/>
              <a:gd name="T15" fmla="*/ 93 h 118"/>
              <a:gd name="T16" fmla="*/ 134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4" y="3"/>
                </a:lnTo>
                <a:lnTo>
                  <a:pt x="61" y="19"/>
                </a:lnTo>
                <a:lnTo>
                  <a:pt x="61" y="42"/>
                </a:lnTo>
                <a:lnTo>
                  <a:pt x="0" y="86"/>
                </a:lnTo>
                <a:lnTo>
                  <a:pt x="35" y="118"/>
                </a:lnTo>
                <a:lnTo>
                  <a:pt x="125" y="93"/>
                </a:lnTo>
                <a:lnTo>
                  <a:pt x="122" y="93"/>
                </a:lnTo>
                <a:lnTo>
                  <a:pt x="134" y="10"/>
                </a:lnTo>
                <a:lnTo>
                  <a:pt x="141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7" name="Freeform 1366"/>
          <p:cNvSpPr>
            <a:spLocks/>
          </p:cNvSpPr>
          <p:nvPr/>
        </p:nvSpPr>
        <p:spPr bwMode="auto">
          <a:xfrm>
            <a:off x="2229448" y="2034815"/>
            <a:ext cx="141216" cy="121042"/>
          </a:xfrm>
          <a:custGeom>
            <a:avLst/>
            <a:gdLst>
              <a:gd name="T0" fmla="*/ 141 w 141"/>
              <a:gd name="T1" fmla="*/ 0 h 118"/>
              <a:gd name="T2" fmla="*/ 133 w 141"/>
              <a:gd name="T3" fmla="*/ 5 h 118"/>
              <a:gd name="T4" fmla="*/ 60 w 141"/>
              <a:gd name="T5" fmla="*/ 20 h 118"/>
              <a:gd name="T6" fmla="*/ 60 w 141"/>
              <a:gd name="T7" fmla="*/ 42 h 118"/>
              <a:gd name="T8" fmla="*/ 0 w 141"/>
              <a:gd name="T9" fmla="*/ 86 h 118"/>
              <a:gd name="T10" fmla="*/ 35 w 141"/>
              <a:gd name="T11" fmla="*/ 118 h 118"/>
              <a:gd name="T12" fmla="*/ 126 w 141"/>
              <a:gd name="T13" fmla="*/ 93 h 118"/>
              <a:gd name="T14" fmla="*/ 121 w 141"/>
              <a:gd name="T15" fmla="*/ 93 h 118"/>
              <a:gd name="T16" fmla="*/ 133 w 141"/>
              <a:gd name="T17" fmla="*/ 10 h 118"/>
              <a:gd name="T18" fmla="*/ 141 w 141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1" h="118">
                <a:moveTo>
                  <a:pt x="141" y="0"/>
                </a:moveTo>
                <a:lnTo>
                  <a:pt x="133" y="5"/>
                </a:lnTo>
                <a:lnTo>
                  <a:pt x="60" y="20"/>
                </a:lnTo>
                <a:lnTo>
                  <a:pt x="60" y="42"/>
                </a:lnTo>
                <a:lnTo>
                  <a:pt x="0" y="86"/>
                </a:lnTo>
                <a:lnTo>
                  <a:pt x="35" y="118"/>
                </a:lnTo>
                <a:lnTo>
                  <a:pt x="126" y="93"/>
                </a:lnTo>
                <a:lnTo>
                  <a:pt x="121" y="93"/>
                </a:lnTo>
                <a:lnTo>
                  <a:pt x="133" y="10"/>
                </a:lnTo>
                <a:lnTo>
                  <a:pt x="141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8" name="Freeform 1365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6 h 167"/>
              <a:gd name="T2" fmla="*/ 20 w 122"/>
              <a:gd name="T3" fmla="*/ 106 h 167"/>
              <a:gd name="T4" fmla="*/ 0 w 122"/>
              <a:gd name="T5" fmla="*/ 128 h 167"/>
              <a:gd name="T6" fmla="*/ 10 w 122"/>
              <a:gd name="T7" fmla="*/ 144 h 167"/>
              <a:gd name="T8" fmla="*/ 26 w 122"/>
              <a:gd name="T9" fmla="*/ 160 h 167"/>
              <a:gd name="T10" fmla="*/ 55 w 122"/>
              <a:gd name="T11" fmla="*/ 167 h 167"/>
              <a:gd name="T12" fmla="*/ 103 w 122"/>
              <a:gd name="T13" fmla="*/ 138 h 167"/>
              <a:gd name="T14" fmla="*/ 122 w 122"/>
              <a:gd name="T15" fmla="*/ 93 h 167"/>
              <a:gd name="T16" fmla="*/ 106 w 122"/>
              <a:gd name="T17" fmla="*/ 68 h 167"/>
              <a:gd name="T18" fmla="*/ 106 w 122"/>
              <a:gd name="T19" fmla="*/ 36 h 167"/>
              <a:gd name="T20" fmla="*/ 109 w 122"/>
              <a:gd name="T21" fmla="*/ 32 h 167"/>
              <a:gd name="T22" fmla="*/ 74 w 122"/>
              <a:gd name="T23" fmla="*/ 0 h 167"/>
              <a:gd name="T24" fmla="*/ 32 w 122"/>
              <a:gd name="T25" fmla="*/ 2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6"/>
                </a:moveTo>
                <a:lnTo>
                  <a:pt x="20" y="106"/>
                </a:lnTo>
                <a:lnTo>
                  <a:pt x="0" y="128"/>
                </a:lnTo>
                <a:lnTo>
                  <a:pt x="10" y="144"/>
                </a:lnTo>
                <a:lnTo>
                  <a:pt x="26" y="160"/>
                </a:lnTo>
                <a:lnTo>
                  <a:pt x="55" y="167"/>
                </a:lnTo>
                <a:lnTo>
                  <a:pt x="103" y="138"/>
                </a:lnTo>
                <a:lnTo>
                  <a:pt x="122" y="93"/>
                </a:lnTo>
                <a:lnTo>
                  <a:pt x="106" y="68"/>
                </a:lnTo>
                <a:lnTo>
                  <a:pt x="106" y="36"/>
                </a:lnTo>
                <a:lnTo>
                  <a:pt x="109" y="32"/>
                </a:lnTo>
                <a:lnTo>
                  <a:pt x="74" y="0"/>
                </a:lnTo>
                <a:lnTo>
                  <a:pt x="32" y="2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29" name="Freeform 1364"/>
          <p:cNvSpPr>
            <a:spLocks/>
          </p:cNvSpPr>
          <p:nvPr/>
        </p:nvSpPr>
        <p:spPr bwMode="auto">
          <a:xfrm>
            <a:off x="2153796" y="2123076"/>
            <a:ext cx="123565" cy="168954"/>
          </a:xfrm>
          <a:custGeom>
            <a:avLst/>
            <a:gdLst>
              <a:gd name="T0" fmla="*/ 32 w 122"/>
              <a:gd name="T1" fmla="*/ 25 h 167"/>
              <a:gd name="T2" fmla="*/ 20 w 122"/>
              <a:gd name="T3" fmla="*/ 105 h 167"/>
              <a:gd name="T4" fmla="*/ 0 w 122"/>
              <a:gd name="T5" fmla="*/ 127 h 167"/>
              <a:gd name="T6" fmla="*/ 10 w 122"/>
              <a:gd name="T7" fmla="*/ 142 h 167"/>
              <a:gd name="T8" fmla="*/ 25 w 122"/>
              <a:gd name="T9" fmla="*/ 160 h 167"/>
              <a:gd name="T10" fmla="*/ 55 w 122"/>
              <a:gd name="T11" fmla="*/ 167 h 167"/>
              <a:gd name="T12" fmla="*/ 102 w 122"/>
              <a:gd name="T13" fmla="*/ 137 h 167"/>
              <a:gd name="T14" fmla="*/ 122 w 122"/>
              <a:gd name="T15" fmla="*/ 92 h 167"/>
              <a:gd name="T16" fmla="*/ 105 w 122"/>
              <a:gd name="T17" fmla="*/ 67 h 167"/>
              <a:gd name="T18" fmla="*/ 105 w 122"/>
              <a:gd name="T19" fmla="*/ 35 h 167"/>
              <a:gd name="T20" fmla="*/ 110 w 122"/>
              <a:gd name="T21" fmla="*/ 32 h 167"/>
              <a:gd name="T22" fmla="*/ 75 w 122"/>
              <a:gd name="T23" fmla="*/ 0 h 167"/>
              <a:gd name="T24" fmla="*/ 32 w 122"/>
              <a:gd name="T25" fmla="*/ 2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67">
                <a:moveTo>
                  <a:pt x="32" y="25"/>
                </a:moveTo>
                <a:lnTo>
                  <a:pt x="20" y="105"/>
                </a:lnTo>
                <a:lnTo>
                  <a:pt x="0" y="127"/>
                </a:lnTo>
                <a:lnTo>
                  <a:pt x="10" y="142"/>
                </a:lnTo>
                <a:lnTo>
                  <a:pt x="25" y="160"/>
                </a:lnTo>
                <a:lnTo>
                  <a:pt x="55" y="167"/>
                </a:lnTo>
                <a:lnTo>
                  <a:pt x="102" y="137"/>
                </a:lnTo>
                <a:lnTo>
                  <a:pt x="122" y="92"/>
                </a:lnTo>
                <a:lnTo>
                  <a:pt x="105" y="67"/>
                </a:lnTo>
                <a:lnTo>
                  <a:pt x="105" y="35"/>
                </a:lnTo>
                <a:lnTo>
                  <a:pt x="110" y="32"/>
                </a:lnTo>
                <a:lnTo>
                  <a:pt x="75" y="0"/>
                </a:lnTo>
                <a:lnTo>
                  <a:pt x="32" y="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0" name="Freeform 1363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3 w 492"/>
              <a:gd name="T1" fmla="*/ 38 h 364"/>
              <a:gd name="T2" fmla="*/ 383 w 492"/>
              <a:gd name="T3" fmla="*/ 60 h 364"/>
              <a:gd name="T4" fmla="*/ 300 w 492"/>
              <a:gd name="T5" fmla="*/ 60 h 364"/>
              <a:gd name="T6" fmla="*/ 243 w 492"/>
              <a:gd name="T7" fmla="*/ 19 h 364"/>
              <a:gd name="T8" fmla="*/ 201 w 492"/>
              <a:gd name="T9" fmla="*/ 0 h 364"/>
              <a:gd name="T10" fmla="*/ 175 w 492"/>
              <a:gd name="T11" fmla="*/ 44 h 364"/>
              <a:gd name="T12" fmla="*/ 137 w 492"/>
              <a:gd name="T13" fmla="*/ 99 h 364"/>
              <a:gd name="T14" fmla="*/ 137 w 492"/>
              <a:gd name="T15" fmla="*/ 150 h 364"/>
              <a:gd name="T16" fmla="*/ 60 w 492"/>
              <a:gd name="T17" fmla="*/ 166 h 364"/>
              <a:gd name="T18" fmla="*/ 60 w 492"/>
              <a:gd name="T19" fmla="*/ 211 h 364"/>
              <a:gd name="T20" fmla="*/ 38 w 492"/>
              <a:gd name="T21" fmla="*/ 233 h 364"/>
              <a:gd name="T22" fmla="*/ 3 w 492"/>
              <a:gd name="T23" fmla="*/ 233 h 364"/>
              <a:gd name="T24" fmla="*/ 0 w 492"/>
              <a:gd name="T25" fmla="*/ 278 h 364"/>
              <a:gd name="T26" fmla="*/ 131 w 492"/>
              <a:gd name="T27" fmla="*/ 284 h 364"/>
              <a:gd name="T28" fmla="*/ 150 w 492"/>
              <a:gd name="T29" fmla="*/ 355 h 364"/>
              <a:gd name="T30" fmla="*/ 278 w 492"/>
              <a:gd name="T31" fmla="*/ 364 h 364"/>
              <a:gd name="T32" fmla="*/ 348 w 492"/>
              <a:gd name="T33" fmla="*/ 288 h 364"/>
              <a:gd name="T34" fmla="*/ 422 w 492"/>
              <a:gd name="T35" fmla="*/ 284 h 364"/>
              <a:gd name="T36" fmla="*/ 457 w 492"/>
              <a:gd name="T37" fmla="*/ 316 h 364"/>
              <a:gd name="T38" fmla="*/ 460 w 492"/>
              <a:gd name="T39" fmla="*/ 316 h 364"/>
              <a:gd name="T40" fmla="*/ 492 w 492"/>
              <a:gd name="T41" fmla="*/ 294 h 364"/>
              <a:gd name="T42" fmla="*/ 489 w 492"/>
              <a:gd name="T43" fmla="*/ 179 h 364"/>
              <a:gd name="T44" fmla="*/ 441 w 492"/>
              <a:gd name="T45" fmla="*/ 179 h 364"/>
              <a:gd name="T46" fmla="*/ 438 w 492"/>
              <a:gd name="T47" fmla="*/ 99 h 364"/>
              <a:gd name="T48" fmla="*/ 409 w 492"/>
              <a:gd name="T49" fmla="*/ 92 h 364"/>
              <a:gd name="T50" fmla="*/ 393 w 492"/>
              <a:gd name="T51" fmla="*/ 76 h 364"/>
              <a:gd name="T52" fmla="*/ 383 w 492"/>
              <a:gd name="T53" fmla="*/ 60 h 364"/>
              <a:gd name="T54" fmla="*/ 403 w 492"/>
              <a:gd name="T55" fmla="*/ 3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3" y="38"/>
                </a:moveTo>
                <a:lnTo>
                  <a:pt x="383" y="60"/>
                </a:lnTo>
                <a:lnTo>
                  <a:pt x="300" y="60"/>
                </a:lnTo>
                <a:lnTo>
                  <a:pt x="243" y="19"/>
                </a:lnTo>
                <a:lnTo>
                  <a:pt x="201" y="0"/>
                </a:lnTo>
                <a:lnTo>
                  <a:pt x="175" y="44"/>
                </a:lnTo>
                <a:lnTo>
                  <a:pt x="137" y="99"/>
                </a:lnTo>
                <a:lnTo>
                  <a:pt x="137" y="150"/>
                </a:lnTo>
                <a:lnTo>
                  <a:pt x="60" y="166"/>
                </a:lnTo>
                <a:lnTo>
                  <a:pt x="60" y="211"/>
                </a:lnTo>
                <a:lnTo>
                  <a:pt x="38" y="233"/>
                </a:lnTo>
                <a:lnTo>
                  <a:pt x="3" y="233"/>
                </a:lnTo>
                <a:lnTo>
                  <a:pt x="0" y="278"/>
                </a:lnTo>
                <a:lnTo>
                  <a:pt x="131" y="284"/>
                </a:lnTo>
                <a:lnTo>
                  <a:pt x="150" y="355"/>
                </a:lnTo>
                <a:lnTo>
                  <a:pt x="278" y="364"/>
                </a:lnTo>
                <a:lnTo>
                  <a:pt x="348" y="288"/>
                </a:lnTo>
                <a:lnTo>
                  <a:pt x="422" y="284"/>
                </a:lnTo>
                <a:lnTo>
                  <a:pt x="457" y="316"/>
                </a:lnTo>
                <a:lnTo>
                  <a:pt x="460" y="316"/>
                </a:lnTo>
                <a:lnTo>
                  <a:pt x="492" y="294"/>
                </a:lnTo>
                <a:lnTo>
                  <a:pt x="489" y="179"/>
                </a:lnTo>
                <a:lnTo>
                  <a:pt x="441" y="179"/>
                </a:lnTo>
                <a:lnTo>
                  <a:pt x="438" y="99"/>
                </a:lnTo>
                <a:lnTo>
                  <a:pt x="409" y="92"/>
                </a:lnTo>
                <a:lnTo>
                  <a:pt x="393" y="76"/>
                </a:lnTo>
                <a:lnTo>
                  <a:pt x="383" y="60"/>
                </a:lnTo>
                <a:lnTo>
                  <a:pt x="403" y="3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1" name="Freeform 1362"/>
          <p:cNvSpPr>
            <a:spLocks/>
          </p:cNvSpPr>
          <p:nvPr/>
        </p:nvSpPr>
        <p:spPr bwMode="auto">
          <a:xfrm>
            <a:off x="1767974" y="2191162"/>
            <a:ext cx="496778" cy="368171"/>
          </a:xfrm>
          <a:custGeom>
            <a:avLst/>
            <a:gdLst>
              <a:gd name="T0" fmla="*/ 402 w 492"/>
              <a:gd name="T1" fmla="*/ 37 h 364"/>
              <a:gd name="T2" fmla="*/ 382 w 492"/>
              <a:gd name="T3" fmla="*/ 60 h 364"/>
              <a:gd name="T4" fmla="*/ 300 w 492"/>
              <a:gd name="T5" fmla="*/ 60 h 364"/>
              <a:gd name="T6" fmla="*/ 242 w 492"/>
              <a:gd name="T7" fmla="*/ 20 h 364"/>
              <a:gd name="T8" fmla="*/ 200 w 492"/>
              <a:gd name="T9" fmla="*/ 0 h 364"/>
              <a:gd name="T10" fmla="*/ 175 w 492"/>
              <a:gd name="T11" fmla="*/ 45 h 364"/>
              <a:gd name="T12" fmla="*/ 137 w 492"/>
              <a:gd name="T13" fmla="*/ 100 h 364"/>
              <a:gd name="T14" fmla="*/ 137 w 492"/>
              <a:gd name="T15" fmla="*/ 150 h 364"/>
              <a:gd name="T16" fmla="*/ 60 w 492"/>
              <a:gd name="T17" fmla="*/ 165 h 364"/>
              <a:gd name="T18" fmla="*/ 60 w 492"/>
              <a:gd name="T19" fmla="*/ 209 h 364"/>
              <a:gd name="T20" fmla="*/ 37 w 492"/>
              <a:gd name="T21" fmla="*/ 232 h 364"/>
              <a:gd name="T22" fmla="*/ 2 w 492"/>
              <a:gd name="T23" fmla="*/ 232 h 364"/>
              <a:gd name="T24" fmla="*/ 0 w 492"/>
              <a:gd name="T25" fmla="*/ 277 h 364"/>
              <a:gd name="T26" fmla="*/ 130 w 492"/>
              <a:gd name="T27" fmla="*/ 284 h 364"/>
              <a:gd name="T28" fmla="*/ 150 w 492"/>
              <a:gd name="T29" fmla="*/ 354 h 364"/>
              <a:gd name="T30" fmla="*/ 277 w 492"/>
              <a:gd name="T31" fmla="*/ 364 h 364"/>
              <a:gd name="T32" fmla="*/ 347 w 492"/>
              <a:gd name="T33" fmla="*/ 287 h 364"/>
              <a:gd name="T34" fmla="*/ 422 w 492"/>
              <a:gd name="T35" fmla="*/ 284 h 364"/>
              <a:gd name="T36" fmla="*/ 457 w 492"/>
              <a:gd name="T37" fmla="*/ 314 h 364"/>
              <a:gd name="T38" fmla="*/ 460 w 492"/>
              <a:gd name="T39" fmla="*/ 314 h 364"/>
              <a:gd name="T40" fmla="*/ 492 w 492"/>
              <a:gd name="T41" fmla="*/ 294 h 364"/>
              <a:gd name="T42" fmla="*/ 487 w 492"/>
              <a:gd name="T43" fmla="*/ 180 h 364"/>
              <a:gd name="T44" fmla="*/ 440 w 492"/>
              <a:gd name="T45" fmla="*/ 180 h 364"/>
              <a:gd name="T46" fmla="*/ 437 w 492"/>
              <a:gd name="T47" fmla="*/ 100 h 364"/>
              <a:gd name="T48" fmla="*/ 407 w 492"/>
              <a:gd name="T49" fmla="*/ 92 h 364"/>
              <a:gd name="T50" fmla="*/ 392 w 492"/>
              <a:gd name="T51" fmla="*/ 75 h 364"/>
              <a:gd name="T52" fmla="*/ 382 w 492"/>
              <a:gd name="T53" fmla="*/ 60 h 364"/>
              <a:gd name="T54" fmla="*/ 402 w 492"/>
              <a:gd name="T55" fmla="*/ 3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2" h="364">
                <a:moveTo>
                  <a:pt x="402" y="37"/>
                </a:moveTo>
                <a:lnTo>
                  <a:pt x="382" y="60"/>
                </a:lnTo>
                <a:lnTo>
                  <a:pt x="300" y="60"/>
                </a:lnTo>
                <a:lnTo>
                  <a:pt x="242" y="20"/>
                </a:lnTo>
                <a:lnTo>
                  <a:pt x="200" y="0"/>
                </a:lnTo>
                <a:lnTo>
                  <a:pt x="175" y="45"/>
                </a:lnTo>
                <a:lnTo>
                  <a:pt x="137" y="100"/>
                </a:lnTo>
                <a:lnTo>
                  <a:pt x="137" y="150"/>
                </a:lnTo>
                <a:lnTo>
                  <a:pt x="60" y="165"/>
                </a:lnTo>
                <a:lnTo>
                  <a:pt x="60" y="209"/>
                </a:lnTo>
                <a:lnTo>
                  <a:pt x="37" y="232"/>
                </a:lnTo>
                <a:lnTo>
                  <a:pt x="2" y="232"/>
                </a:lnTo>
                <a:lnTo>
                  <a:pt x="0" y="277"/>
                </a:lnTo>
                <a:lnTo>
                  <a:pt x="130" y="284"/>
                </a:lnTo>
                <a:lnTo>
                  <a:pt x="150" y="354"/>
                </a:lnTo>
                <a:lnTo>
                  <a:pt x="277" y="364"/>
                </a:lnTo>
                <a:lnTo>
                  <a:pt x="347" y="287"/>
                </a:lnTo>
                <a:lnTo>
                  <a:pt x="422" y="284"/>
                </a:lnTo>
                <a:lnTo>
                  <a:pt x="457" y="314"/>
                </a:lnTo>
                <a:lnTo>
                  <a:pt x="460" y="314"/>
                </a:lnTo>
                <a:lnTo>
                  <a:pt x="492" y="294"/>
                </a:lnTo>
                <a:lnTo>
                  <a:pt x="487" y="180"/>
                </a:lnTo>
                <a:lnTo>
                  <a:pt x="440" y="180"/>
                </a:lnTo>
                <a:lnTo>
                  <a:pt x="437" y="100"/>
                </a:lnTo>
                <a:lnTo>
                  <a:pt x="407" y="92"/>
                </a:lnTo>
                <a:lnTo>
                  <a:pt x="392" y="75"/>
                </a:lnTo>
                <a:lnTo>
                  <a:pt x="382" y="60"/>
                </a:lnTo>
                <a:lnTo>
                  <a:pt x="402" y="3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2" name="Freeform 1361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3 h 192"/>
              <a:gd name="T2" fmla="*/ 157 w 163"/>
              <a:gd name="T3" fmla="*/ 86 h 192"/>
              <a:gd name="T4" fmla="*/ 112 w 163"/>
              <a:gd name="T5" fmla="*/ 13 h 192"/>
              <a:gd name="T6" fmla="*/ 32 w 163"/>
              <a:gd name="T7" fmla="*/ 6 h 192"/>
              <a:gd name="T8" fmla="*/ 26 w 163"/>
              <a:gd name="T9" fmla="*/ 0 h 192"/>
              <a:gd name="T10" fmla="*/ 26 w 163"/>
              <a:gd name="T11" fmla="*/ 6 h 192"/>
              <a:gd name="T12" fmla="*/ 0 w 163"/>
              <a:gd name="T13" fmla="*/ 70 h 192"/>
              <a:gd name="T14" fmla="*/ 38 w 163"/>
              <a:gd name="T15" fmla="*/ 109 h 192"/>
              <a:gd name="T16" fmla="*/ 48 w 163"/>
              <a:gd name="T17" fmla="*/ 157 h 192"/>
              <a:gd name="T18" fmla="*/ 99 w 163"/>
              <a:gd name="T19" fmla="*/ 192 h 192"/>
              <a:gd name="T20" fmla="*/ 137 w 163"/>
              <a:gd name="T21" fmla="*/ 137 h 192"/>
              <a:gd name="T22" fmla="*/ 163 w 163"/>
              <a:gd name="T23" fmla="*/ 9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3"/>
                </a:moveTo>
                <a:lnTo>
                  <a:pt x="157" y="86"/>
                </a:lnTo>
                <a:lnTo>
                  <a:pt x="112" y="13"/>
                </a:lnTo>
                <a:lnTo>
                  <a:pt x="32" y="6"/>
                </a:lnTo>
                <a:lnTo>
                  <a:pt x="26" y="0"/>
                </a:lnTo>
                <a:lnTo>
                  <a:pt x="26" y="6"/>
                </a:lnTo>
                <a:lnTo>
                  <a:pt x="0" y="70"/>
                </a:lnTo>
                <a:lnTo>
                  <a:pt x="38" y="109"/>
                </a:lnTo>
                <a:lnTo>
                  <a:pt x="48" y="157"/>
                </a:lnTo>
                <a:lnTo>
                  <a:pt x="99" y="192"/>
                </a:lnTo>
                <a:lnTo>
                  <a:pt x="137" y="137"/>
                </a:lnTo>
                <a:lnTo>
                  <a:pt x="163" y="9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3" name="Freeform 1360"/>
          <p:cNvSpPr>
            <a:spLocks/>
          </p:cNvSpPr>
          <p:nvPr/>
        </p:nvSpPr>
        <p:spPr bwMode="auto">
          <a:xfrm>
            <a:off x="1805799" y="2097859"/>
            <a:ext cx="163912" cy="194172"/>
          </a:xfrm>
          <a:custGeom>
            <a:avLst/>
            <a:gdLst>
              <a:gd name="T0" fmla="*/ 163 w 163"/>
              <a:gd name="T1" fmla="*/ 92 h 192"/>
              <a:gd name="T2" fmla="*/ 158 w 163"/>
              <a:gd name="T3" fmla="*/ 85 h 192"/>
              <a:gd name="T4" fmla="*/ 113 w 163"/>
              <a:gd name="T5" fmla="*/ 12 h 192"/>
              <a:gd name="T6" fmla="*/ 33 w 163"/>
              <a:gd name="T7" fmla="*/ 5 h 192"/>
              <a:gd name="T8" fmla="*/ 25 w 163"/>
              <a:gd name="T9" fmla="*/ 0 h 192"/>
              <a:gd name="T10" fmla="*/ 25 w 163"/>
              <a:gd name="T11" fmla="*/ 5 h 192"/>
              <a:gd name="T12" fmla="*/ 0 w 163"/>
              <a:gd name="T13" fmla="*/ 70 h 192"/>
              <a:gd name="T14" fmla="*/ 38 w 163"/>
              <a:gd name="T15" fmla="*/ 107 h 192"/>
              <a:gd name="T16" fmla="*/ 48 w 163"/>
              <a:gd name="T17" fmla="*/ 157 h 192"/>
              <a:gd name="T18" fmla="*/ 100 w 163"/>
              <a:gd name="T19" fmla="*/ 192 h 192"/>
              <a:gd name="T20" fmla="*/ 138 w 163"/>
              <a:gd name="T21" fmla="*/ 137 h 192"/>
              <a:gd name="T22" fmla="*/ 163 w 163"/>
              <a:gd name="T23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192">
                <a:moveTo>
                  <a:pt x="163" y="92"/>
                </a:moveTo>
                <a:lnTo>
                  <a:pt x="158" y="85"/>
                </a:lnTo>
                <a:lnTo>
                  <a:pt x="113" y="12"/>
                </a:lnTo>
                <a:lnTo>
                  <a:pt x="33" y="5"/>
                </a:lnTo>
                <a:lnTo>
                  <a:pt x="25" y="0"/>
                </a:lnTo>
                <a:lnTo>
                  <a:pt x="25" y="5"/>
                </a:lnTo>
                <a:lnTo>
                  <a:pt x="0" y="70"/>
                </a:lnTo>
                <a:lnTo>
                  <a:pt x="38" y="107"/>
                </a:lnTo>
                <a:lnTo>
                  <a:pt x="48" y="157"/>
                </a:lnTo>
                <a:lnTo>
                  <a:pt x="100" y="192"/>
                </a:lnTo>
                <a:lnTo>
                  <a:pt x="138" y="137"/>
                </a:lnTo>
                <a:lnTo>
                  <a:pt x="163" y="9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4" name="Freeform 1359"/>
          <p:cNvSpPr>
            <a:spLocks/>
          </p:cNvSpPr>
          <p:nvPr/>
        </p:nvSpPr>
        <p:spPr bwMode="auto">
          <a:xfrm>
            <a:off x="2436229" y="2438290"/>
            <a:ext cx="98348" cy="121042"/>
          </a:xfrm>
          <a:custGeom>
            <a:avLst/>
            <a:gdLst>
              <a:gd name="T0" fmla="*/ 38 w 99"/>
              <a:gd name="T1" fmla="*/ 0 h 118"/>
              <a:gd name="T2" fmla="*/ 66 w 99"/>
              <a:gd name="T3" fmla="*/ 27 h 118"/>
              <a:gd name="T4" fmla="*/ 99 w 99"/>
              <a:gd name="T5" fmla="*/ 32 h 118"/>
              <a:gd name="T6" fmla="*/ 89 w 99"/>
              <a:gd name="T7" fmla="*/ 118 h 118"/>
              <a:gd name="T8" fmla="*/ 86 w 99"/>
              <a:gd name="T9" fmla="*/ 118 h 118"/>
              <a:gd name="T10" fmla="*/ 66 w 99"/>
              <a:gd name="T11" fmla="*/ 98 h 118"/>
              <a:gd name="T12" fmla="*/ 5 w 99"/>
              <a:gd name="T13" fmla="*/ 106 h 118"/>
              <a:gd name="T14" fmla="*/ 0 w 99"/>
              <a:gd name="T15" fmla="*/ 84 h 118"/>
              <a:gd name="T16" fmla="*/ 0 w 99"/>
              <a:gd name="T17" fmla="*/ 76 h 118"/>
              <a:gd name="T18" fmla="*/ 3 w 99"/>
              <a:gd name="T19" fmla="*/ 69 h 118"/>
              <a:gd name="T20" fmla="*/ 10 w 99"/>
              <a:gd name="T21" fmla="*/ 54 h 118"/>
              <a:gd name="T22" fmla="*/ 18 w 99"/>
              <a:gd name="T23" fmla="*/ 39 h 118"/>
              <a:gd name="T24" fmla="*/ 20 w 99"/>
              <a:gd name="T25" fmla="*/ 27 h 118"/>
              <a:gd name="T26" fmla="*/ 30 w 99"/>
              <a:gd name="T27" fmla="*/ 15 h 118"/>
              <a:gd name="T28" fmla="*/ 36 w 99"/>
              <a:gd name="T29" fmla="*/ 5 h 118"/>
              <a:gd name="T30" fmla="*/ 38 w 99"/>
              <a:gd name="T3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" h="118">
                <a:moveTo>
                  <a:pt x="38" y="0"/>
                </a:moveTo>
                <a:lnTo>
                  <a:pt x="66" y="27"/>
                </a:lnTo>
                <a:lnTo>
                  <a:pt x="99" y="32"/>
                </a:lnTo>
                <a:lnTo>
                  <a:pt x="89" y="118"/>
                </a:lnTo>
                <a:lnTo>
                  <a:pt x="86" y="118"/>
                </a:lnTo>
                <a:lnTo>
                  <a:pt x="66" y="98"/>
                </a:lnTo>
                <a:lnTo>
                  <a:pt x="5" y="106"/>
                </a:lnTo>
                <a:lnTo>
                  <a:pt x="0" y="84"/>
                </a:lnTo>
                <a:lnTo>
                  <a:pt x="0" y="76"/>
                </a:lnTo>
                <a:lnTo>
                  <a:pt x="3" y="69"/>
                </a:lnTo>
                <a:lnTo>
                  <a:pt x="10" y="54"/>
                </a:lnTo>
                <a:lnTo>
                  <a:pt x="18" y="39"/>
                </a:lnTo>
                <a:lnTo>
                  <a:pt x="20" y="27"/>
                </a:lnTo>
                <a:lnTo>
                  <a:pt x="30" y="15"/>
                </a:lnTo>
                <a:lnTo>
                  <a:pt x="36" y="5"/>
                </a:lnTo>
                <a:lnTo>
                  <a:pt x="3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5" name="Freeform 1358"/>
          <p:cNvSpPr>
            <a:spLocks/>
          </p:cNvSpPr>
          <p:nvPr/>
        </p:nvSpPr>
        <p:spPr bwMode="auto">
          <a:xfrm>
            <a:off x="2441272" y="2539159"/>
            <a:ext cx="83218" cy="88261"/>
          </a:xfrm>
          <a:custGeom>
            <a:avLst/>
            <a:gdLst>
              <a:gd name="T0" fmla="*/ 83 w 83"/>
              <a:gd name="T1" fmla="*/ 2 h 87"/>
              <a:gd name="T2" fmla="*/ 80 w 83"/>
              <a:gd name="T3" fmla="*/ 25 h 87"/>
              <a:gd name="T4" fmla="*/ 45 w 83"/>
              <a:gd name="T5" fmla="*/ 47 h 87"/>
              <a:gd name="T6" fmla="*/ 35 w 83"/>
              <a:gd name="T7" fmla="*/ 87 h 87"/>
              <a:gd name="T8" fmla="*/ 5 w 83"/>
              <a:gd name="T9" fmla="*/ 77 h 87"/>
              <a:gd name="T10" fmla="*/ 5 w 83"/>
              <a:gd name="T11" fmla="*/ 20 h 87"/>
              <a:gd name="T12" fmla="*/ 0 w 83"/>
              <a:gd name="T13" fmla="*/ 7 h 87"/>
              <a:gd name="T14" fmla="*/ 60 w 83"/>
              <a:gd name="T15" fmla="*/ 0 h 87"/>
              <a:gd name="T16" fmla="*/ 80 w 83"/>
              <a:gd name="T17" fmla="*/ 20 h 87"/>
              <a:gd name="T18" fmla="*/ 83 w 83"/>
              <a:gd name="T19" fmla="*/ 20 h 87"/>
              <a:gd name="T20" fmla="*/ 83 w 83"/>
              <a:gd name="T2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87">
                <a:moveTo>
                  <a:pt x="83" y="2"/>
                </a:moveTo>
                <a:lnTo>
                  <a:pt x="80" y="25"/>
                </a:lnTo>
                <a:lnTo>
                  <a:pt x="45" y="47"/>
                </a:lnTo>
                <a:lnTo>
                  <a:pt x="35" y="87"/>
                </a:lnTo>
                <a:lnTo>
                  <a:pt x="5" y="77"/>
                </a:lnTo>
                <a:lnTo>
                  <a:pt x="5" y="20"/>
                </a:lnTo>
                <a:lnTo>
                  <a:pt x="0" y="7"/>
                </a:lnTo>
                <a:lnTo>
                  <a:pt x="60" y="0"/>
                </a:lnTo>
                <a:lnTo>
                  <a:pt x="80" y="20"/>
                </a:lnTo>
                <a:lnTo>
                  <a:pt x="83" y="20"/>
                </a:lnTo>
                <a:lnTo>
                  <a:pt x="83" y="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6" name="Freeform 1357"/>
          <p:cNvSpPr>
            <a:spLocks/>
          </p:cNvSpPr>
          <p:nvPr/>
        </p:nvSpPr>
        <p:spPr bwMode="auto">
          <a:xfrm>
            <a:off x="1883973" y="2478638"/>
            <a:ext cx="378258" cy="342954"/>
          </a:xfrm>
          <a:custGeom>
            <a:avLst/>
            <a:gdLst>
              <a:gd name="T0" fmla="*/ 204 w 374"/>
              <a:gd name="T1" fmla="*/ 340 h 340"/>
              <a:gd name="T2" fmla="*/ 208 w 374"/>
              <a:gd name="T3" fmla="*/ 324 h 340"/>
              <a:gd name="T4" fmla="*/ 275 w 374"/>
              <a:gd name="T5" fmla="*/ 308 h 340"/>
              <a:gd name="T6" fmla="*/ 275 w 374"/>
              <a:gd name="T7" fmla="*/ 176 h 340"/>
              <a:gd name="T8" fmla="*/ 310 w 374"/>
              <a:gd name="T9" fmla="*/ 122 h 340"/>
              <a:gd name="T10" fmla="*/ 374 w 374"/>
              <a:gd name="T11" fmla="*/ 103 h 340"/>
              <a:gd name="T12" fmla="*/ 374 w 374"/>
              <a:gd name="T13" fmla="*/ 71 h 340"/>
              <a:gd name="T14" fmla="*/ 342 w 374"/>
              <a:gd name="T15" fmla="*/ 36 h 340"/>
              <a:gd name="T16" fmla="*/ 345 w 374"/>
              <a:gd name="T17" fmla="*/ 32 h 340"/>
              <a:gd name="T18" fmla="*/ 342 w 374"/>
              <a:gd name="T19" fmla="*/ 32 h 340"/>
              <a:gd name="T20" fmla="*/ 307 w 374"/>
              <a:gd name="T21" fmla="*/ 0 h 340"/>
              <a:gd name="T22" fmla="*/ 233 w 374"/>
              <a:gd name="T23" fmla="*/ 4 h 340"/>
              <a:gd name="T24" fmla="*/ 163 w 374"/>
              <a:gd name="T25" fmla="*/ 80 h 340"/>
              <a:gd name="T26" fmla="*/ 35 w 374"/>
              <a:gd name="T27" fmla="*/ 71 h 340"/>
              <a:gd name="T28" fmla="*/ 32 w 374"/>
              <a:gd name="T29" fmla="*/ 71 h 340"/>
              <a:gd name="T30" fmla="*/ 0 w 374"/>
              <a:gd name="T31" fmla="*/ 84 h 340"/>
              <a:gd name="T32" fmla="*/ 9 w 374"/>
              <a:gd name="T33" fmla="*/ 202 h 340"/>
              <a:gd name="T34" fmla="*/ 57 w 374"/>
              <a:gd name="T35" fmla="*/ 208 h 340"/>
              <a:gd name="T36" fmla="*/ 60 w 374"/>
              <a:gd name="T37" fmla="*/ 292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4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4" y="340"/>
                </a:moveTo>
                <a:lnTo>
                  <a:pt x="208" y="324"/>
                </a:lnTo>
                <a:lnTo>
                  <a:pt x="275" y="308"/>
                </a:lnTo>
                <a:lnTo>
                  <a:pt x="275" y="176"/>
                </a:lnTo>
                <a:lnTo>
                  <a:pt x="310" y="122"/>
                </a:lnTo>
                <a:lnTo>
                  <a:pt x="374" y="103"/>
                </a:lnTo>
                <a:lnTo>
                  <a:pt x="374" y="71"/>
                </a:lnTo>
                <a:lnTo>
                  <a:pt x="342" y="36"/>
                </a:lnTo>
                <a:lnTo>
                  <a:pt x="345" y="32"/>
                </a:lnTo>
                <a:lnTo>
                  <a:pt x="342" y="32"/>
                </a:lnTo>
                <a:lnTo>
                  <a:pt x="307" y="0"/>
                </a:lnTo>
                <a:lnTo>
                  <a:pt x="233" y="4"/>
                </a:lnTo>
                <a:lnTo>
                  <a:pt x="163" y="80"/>
                </a:lnTo>
                <a:lnTo>
                  <a:pt x="35" y="71"/>
                </a:lnTo>
                <a:lnTo>
                  <a:pt x="32" y="71"/>
                </a:lnTo>
                <a:lnTo>
                  <a:pt x="0" y="84"/>
                </a:lnTo>
                <a:lnTo>
                  <a:pt x="9" y="202"/>
                </a:lnTo>
                <a:lnTo>
                  <a:pt x="57" y="208"/>
                </a:lnTo>
                <a:lnTo>
                  <a:pt x="60" y="292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4" y="34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7" name="Freeform 1356"/>
          <p:cNvSpPr>
            <a:spLocks/>
          </p:cNvSpPr>
          <p:nvPr/>
        </p:nvSpPr>
        <p:spPr bwMode="auto">
          <a:xfrm>
            <a:off x="1883973" y="2478638"/>
            <a:ext cx="375735" cy="342954"/>
          </a:xfrm>
          <a:custGeom>
            <a:avLst/>
            <a:gdLst>
              <a:gd name="T0" fmla="*/ 203 w 374"/>
              <a:gd name="T1" fmla="*/ 340 h 340"/>
              <a:gd name="T2" fmla="*/ 208 w 374"/>
              <a:gd name="T3" fmla="*/ 323 h 340"/>
              <a:gd name="T4" fmla="*/ 276 w 374"/>
              <a:gd name="T5" fmla="*/ 308 h 340"/>
              <a:gd name="T6" fmla="*/ 276 w 374"/>
              <a:gd name="T7" fmla="*/ 175 h 340"/>
              <a:gd name="T8" fmla="*/ 311 w 374"/>
              <a:gd name="T9" fmla="*/ 120 h 340"/>
              <a:gd name="T10" fmla="*/ 374 w 374"/>
              <a:gd name="T11" fmla="*/ 103 h 340"/>
              <a:gd name="T12" fmla="*/ 374 w 374"/>
              <a:gd name="T13" fmla="*/ 70 h 340"/>
              <a:gd name="T14" fmla="*/ 344 w 374"/>
              <a:gd name="T15" fmla="*/ 35 h 340"/>
              <a:gd name="T16" fmla="*/ 346 w 374"/>
              <a:gd name="T17" fmla="*/ 30 h 340"/>
              <a:gd name="T18" fmla="*/ 344 w 374"/>
              <a:gd name="T19" fmla="*/ 30 h 340"/>
              <a:gd name="T20" fmla="*/ 309 w 374"/>
              <a:gd name="T21" fmla="*/ 0 h 340"/>
              <a:gd name="T22" fmla="*/ 233 w 374"/>
              <a:gd name="T23" fmla="*/ 3 h 340"/>
              <a:gd name="T24" fmla="*/ 163 w 374"/>
              <a:gd name="T25" fmla="*/ 80 h 340"/>
              <a:gd name="T26" fmla="*/ 35 w 374"/>
              <a:gd name="T27" fmla="*/ 70 h 340"/>
              <a:gd name="T28" fmla="*/ 33 w 374"/>
              <a:gd name="T29" fmla="*/ 70 h 340"/>
              <a:gd name="T30" fmla="*/ 0 w 374"/>
              <a:gd name="T31" fmla="*/ 83 h 340"/>
              <a:gd name="T32" fmla="*/ 8 w 374"/>
              <a:gd name="T33" fmla="*/ 200 h 340"/>
              <a:gd name="T34" fmla="*/ 58 w 374"/>
              <a:gd name="T35" fmla="*/ 208 h 340"/>
              <a:gd name="T36" fmla="*/ 60 w 374"/>
              <a:gd name="T37" fmla="*/ 290 h 340"/>
              <a:gd name="T38" fmla="*/ 70 w 374"/>
              <a:gd name="T39" fmla="*/ 308 h 340"/>
              <a:gd name="T40" fmla="*/ 118 w 374"/>
              <a:gd name="T41" fmla="*/ 295 h 340"/>
              <a:gd name="T42" fmla="*/ 153 w 374"/>
              <a:gd name="T43" fmla="*/ 330 h 340"/>
              <a:gd name="T44" fmla="*/ 203 w 374"/>
              <a:gd name="T45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4" h="340">
                <a:moveTo>
                  <a:pt x="203" y="340"/>
                </a:moveTo>
                <a:lnTo>
                  <a:pt x="208" y="323"/>
                </a:lnTo>
                <a:lnTo>
                  <a:pt x="276" y="308"/>
                </a:lnTo>
                <a:lnTo>
                  <a:pt x="276" y="175"/>
                </a:lnTo>
                <a:lnTo>
                  <a:pt x="311" y="120"/>
                </a:lnTo>
                <a:lnTo>
                  <a:pt x="374" y="103"/>
                </a:lnTo>
                <a:lnTo>
                  <a:pt x="374" y="70"/>
                </a:lnTo>
                <a:lnTo>
                  <a:pt x="344" y="35"/>
                </a:lnTo>
                <a:lnTo>
                  <a:pt x="346" y="30"/>
                </a:lnTo>
                <a:lnTo>
                  <a:pt x="344" y="30"/>
                </a:lnTo>
                <a:lnTo>
                  <a:pt x="309" y="0"/>
                </a:lnTo>
                <a:lnTo>
                  <a:pt x="233" y="3"/>
                </a:lnTo>
                <a:lnTo>
                  <a:pt x="163" y="80"/>
                </a:lnTo>
                <a:lnTo>
                  <a:pt x="35" y="70"/>
                </a:lnTo>
                <a:lnTo>
                  <a:pt x="33" y="70"/>
                </a:lnTo>
                <a:lnTo>
                  <a:pt x="0" y="83"/>
                </a:lnTo>
                <a:lnTo>
                  <a:pt x="8" y="200"/>
                </a:lnTo>
                <a:lnTo>
                  <a:pt x="58" y="208"/>
                </a:lnTo>
                <a:lnTo>
                  <a:pt x="60" y="290"/>
                </a:lnTo>
                <a:lnTo>
                  <a:pt x="70" y="308"/>
                </a:lnTo>
                <a:lnTo>
                  <a:pt x="118" y="295"/>
                </a:lnTo>
                <a:lnTo>
                  <a:pt x="153" y="330"/>
                </a:lnTo>
                <a:lnTo>
                  <a:pt x="203" y="3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8" name="Freeform 1355"/>
          <p:cNvSpPr>
            <a:spLocks/>
          </p:cNvSpPr>
          <p:nvPr/>
        </p:nvSpPr>
        <p:spPr bwMode="auto">
          <a:xfrm>
            <a:off x="1873886" y="2776201"/>
            <a:ext cx="219389" cy="138695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5 h 137"/>
              <a:gd name="T4" fmla="*/ 198 w 218"/>
              <a:gd name="T5" fmla="*/ 86 h 137"/>
              <a:gd name="T6" fmla="*/ 218 w 218"/>
              <a:gd name="T7" fmla="*/ 29 h 137"/>
              <a:gd name="T8" fmla="*/ 214 w 218"/>
              <a:gd name="T9" fmla="*/ 45 h 137"/>
              <a:gd name="T10" fmla="*/ 163 w 218"/>
              <a:gd name="T11" fmla="*/ 35 h 137"/>
              <a:gd name="T12" fmla="*/ 128 w 218"/>
              <a:gd name="T13" fmla="*/ 0 h 137"/>
              <a:gd name="T14" fmla="*/ 80 w 218"/>
              <a:gd name="T15" fmla="*/ 13 h 137"/>
              <a:gd name="T16" fmla="*/ 77 w 218"/>
              <a:gd name="T17" fmla="*/ 32 h 137"/>
              <a:gd name="T18" fmla="*/ 19 w 218"/>
              <a:gd name="T19" fmla="*/ 32 h 137"/>
              <a:gd name="T20" fmla="*/ 0 w 218"/>
              <a:gd name="T21" fmla="*/ 102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5"/>
                </a:lnTo>
                <a:lnTo>
                  <a:pt x="198" y="86"/>
                </a:lnTo>
                <a:lnTo>
                  <a:pt x="218" y="29"/>
                </a:lnTo>
                <a:lnTo>
                  <a:pt x="214" y="45"/>
                </a:lnTo>
                <a:lnTo>
                  <a:pt x="163" y="35"/>
                </a:lnTo>
                <a:lnTo>
                  <a:pt x="128" y="0"/>
                </a:lnTo>
                <a:lnTo>
                  <a:pt x="80" y="13"/>
                </a:lnTo>
                <a:lnTo>
                  <a:pt x="77" y="32"/>
                </a:lnTo>
                <a:lnTo>
                  <a:pt x="19" y="32"/>
                </a:lnTo>
                <a:lnTo>
                  <a:pt x="0" y="102"/>
                </a:lnTo>
                <a:lnTo>
                  <a:pt x="45" y="109"/>
                </a:lnTo>
                <a:lnTo>
                  <a:pt x="118" y="13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39" name="Freeform 1354"/>
          <p:cNvSpPr>
            <a:spLocks/>
          </p:cNvSpPr>
          <p:nvPr/>
        </p:nvSpPr>
        <p:spPr bwMode="auto">
          <a:xfrm>
            <a:off x="1873886" y="2776201"/>
            <a:ext cx="219389" cy="136173"/>
          </a:xfrm>
          <a:custGeom>
            <a:avLst/>
            <a:gdLst>
              <a:gd name="T0" fmla="*/ 118 w 218"/>
              <a:gd name="T1" fmla="*/ 137 h 137"/>
              <a:gd name="T2" fmla="*/ 125 w 218"/>
              <a:gd name="T3" fmla="*/ 127 h 137"/>
              <a:gd name="T4" fmla="*/ 198 w 218"/>
              <a:gd name="T5" fmla="*/ 86 h 137"/>
              <a:gd name="T6" fmla="*/ 218 w 218"/>
              <a:gd name="T7" fmla="*/ 28 h 137"/>
              <a:gd name="T8" fmla="*/ 213 w 218"/>
              <a:gd name="T9" fmla="*/ 46 h 137"/>
              <a:gd name="T10" fmla="*/ 163 w 218"/>
              <a:gd name="T11" fmla="*/ 36 h 137"/>
              <a:gd name="T12" fmla="*/ 128 w 218"/>
              <a:gd name="T13" fmla="*/ 0 h 137"/>
              <a:gd name="T14" fmla="*/ 80 w 218"/>
              <a:gd name="T15" fmla="*/ 13 h 137"/>
              <a:gd name="T16" fmla="*/ 78 w 218"/>
              <a:gd name="T17" fmla="*/ 30 h 137"/>
              <a:gd name="T18" fmla="*/ 18 w 218"/>
              <a:gd name="T19" fmla="*/ 30 h 137"/>
              <a:gd name="T20" fmla="*/ 0 w 218"/>
              <a:gd name="T21" fmla="*/ 101 h 137"/>
              <a:gd name="T22" fmla="*/ 45 w 218"/>
              <a:gd name="T23" fmla="*/ 109 h 137"/>
              <a:gd name="T24" fmla="*/ 118 w 218"/>
              <a:gd name="T25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8" h="137">
                <a:moveTo>
                  <a:pt x="118" y="137"/>
                </a:moveTo>
                <a:lnTo>
                  <a:pt x="125" y="127"/>
                </a:lnTo>
                <a:lnTo>
                  <a:pt x="198" y="86"/>
                </a:lnTo>
                <a:lnTo>
                  <a:pt x="218" y="28"/>
                </a:lnTo>
                <a:lnTo>
                  <a:pt x="213" y="46"/>
                </a:lnTo>
                <a:lnTo>
                  <a:pt x="163" y="36"/>
                </a:lnTo>
                <a:lnTo>
                  <a:pt x="128" y="0"/>
                </a:lnTo>
                <a:lnTo>
                  <a:pt x="80" y="13"/>
                </a:lnTo>
                <a:lnTo>
                  <a:pt x="78" y="30"/>
                </a:lnTo>
                <a:lnTo>
                  <a:pt x="18" y="30"/>
                </a:lnTo>
                <a:lnTo>
                  <a:pt x="0" y="101"/>
                </a:lnTo>
                <a:lnTo>
                  <a:pt x="45" y="109"/>
                </a:lnTo>
                <a:lnTo>
                  <a:pt x="118" y="13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0" name="Freeform 1353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90 w 134"/>
              <a:gd name="T1" fmla="*/ 109 h 109"/>
              <a:gd name="T2" fmla="*/ 134 w 134"/>
              <a:gd name="T3" fmla="*/ 35 h 109"/>
              <a:gd name="T4" fmla="*/ 61 w 134"/>
              <a:gd name="T5" fmla="*/ 7 h 109"/>
              <a:gd name="T6" fmla="*/ 19 w 134"/>
              <a:gd name="T7" fmla="*/ 0 h 109"/>
              <a:gd name="T8" fmla="*/ 16 w 134"/>
              <a:gd name="T9" fmla="*/ 0 h 109"/>
              <a:gd name="T10" fmla="*/ 0 w 134"/>
              <a:gd name="T11" fmla="*/ 71 h 109"/>
              <a:gd name="T12" fmla="*/ 58 w 134"/>
              <a:gd name="T13" fmla="*/ 87 h 109"/>
              <a:gd name="T14" fmla="*/ 90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90" y="109"/>
                </a:moveTo>
                <a:lnTo>
                  <a:pt x="134" y="35"/>
                </a:lnTo>
                <a:lnTo>
                  <a:pt x="61" y="7"/>
                </a:lnTo>
                <a:lnTo>
                  <a:pt x="19" y="0"/>
                </a:lnTo>
                <a:lnTo>
                  <a:pt x="16" y="0"/>
                </a:lnTo>
                <a:lnTo>
                  <a:pt x="0" y="71"/>
                </a:lnTo>
                <a:lnTo>
                  <a:pt x="58" y="87"/>
                </a:lnTo>
                <a:lnTo>
                  <a:pt x="90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1" name="Freeform 1352"/>
          <p:cNvSpPr>
            <a:spLocks/>
          </p:cNvSpPr>
          <p:nvPr/>
        </p:nvSpPr>
        <p:spPr bwMode="auto">
          <a:xfrm>
            <a:off x="1856233" y="2877069"/>
            <a:ext cx="136173" cy="110956"/>
          </a:xfrm>
          <a:custGeom>
            <a:avLst/>
            <a:gdLst>
              <a:gd name="T0" fmla="*/ 89 w 134"/>
              <a:gd name="T1" fmla="*/ 109 h 109"/>
              <a:gd name="T2" fmla="*/ 134 w 134"/>
              <a:gd name="T3" fmla="*/ 35 h 109"/>
              <a:gd name="T4" fmla="*/ 62 w 134"/>
              <a:gd name="T5" fmla="*/ 7 h 109"/>
              <a:gd name="T6" fmla="*/ 20 w 134"/>
              <a:gd name="T7" fmla="*/ 0 h 109"/>
              <a:gd name="T8" fmla="*/ 17 w 134"/>
              <a:gd name="T9" fmla="*/ 0 h 109"/>
              <a:gd name="T10" fmla="*/ 0 w 134"/>
              <a:gd name="T11" fmla="*/ 72 h 109"/>
              <a:gd name="T12" fmla="*/ 60 w 134"/>
              <a:gd name="T13" fmla="*/ 87 h 109"/>
              <a:gd name="T14" fmla="*/ 89 w 134"/>
              <a:gd name="T1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09">
                <a:moveTo>
                  <a:pt x="89" y="109"/>
                </a:moveTo>
                <a:lnTo>
                  <a:pt x="134" y="35"/>
                </a:lnTo>
                <a:lnTo>
                  <a:pt x="62" y="7"/>
                </a:lnTo>
                <a:lnTo>
                  <a:pt x="20" y="0"/>
                </a:lnTo>
                <a:lnTo>
                  <a:pt x="17" y="0"/>
                </a:lnTo>
                <a:lnTo>
                  <a:pt x="0" y="72"/>
                </a:lnTo>
                <a:lnTo>
                  <a:pt x="60" y="87"/>
                </a:lnTo>
                <a:lnTo>
                  <a:pt x="89" y="10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2" name="Freeform 1351"/>
          <p:cNvSpPr>
            <a:spLocks/>
          </p:cNvSpPr>
          <p:nvPr/>
        </p:nvSpPr>
        <p:spPr bwMode="auto">
          <a:xfrm>
            <a:off x="1848669" y="2952721"/>
            <a:ext cx="100869" cy="105912"/>
          </a:xfrm>
          <a:custGeom>
            <a:avLst/>
            <a:gdLst>
              <a:gd name="T0" fmla="*/ 60 w 99"/>
              <a:gd name="T1" fmla="*/ 105 h 105"/>
              <a:gd name="T2" fmla="*/ 99 w 99"/>
              <a:gd name="T3" fmla="*/ 35 h 105"/>
              <a:gd name="T4" fmla="*/ 67 w 99"/>
              <a:gd name="T5" fmla="*/ 13 h 105"/>
              <a:gd name="T6" fmla="*/ 19 w 99"/>
              <a:gd name="T7" fmla="*/ 0 h 105"/>
              <a:gd name="T8" fmla="*/ 16 w 99"/>
              <a:gd name="T9" fmla="*/ 0 h 105"/>
              <a:gd name="T10" fmla="*/ 16 w 99"/>
              <a:gd name="T11" fmla="*/ 25 h 105"/>
              <a:gd name="T12" fmla="*/ 0 w 99"/>
              <a:gd name="T13" fmla="*/ 41 h 105"/>
              <a:gd name="T14" fmla="*/ 60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0" y="105"/>
                </a:moveTo>
                <a:lnTo>
                  <a:pt x="99" y="35"/>
                </a:lnTo>
                <a:lnTo>
                  <a:pt x="67" y="13"/>
                </a:lnTo>
                <a:lnTo>
                  <a:pt x="19" y="0"/>
                </a:lnTo>
                <a:lnTo>
                  <a:pt x="16" y="0"/>
                </a:lnTo>
                <a:lnTo>
                  <a:pt x="16" y="25"/>
                </a:lnTo>
                <a:lnTo>
                  <a:pt x="0" y="41"/>
                </a:lnTo>
                <a:lnTo>
                  <a:pt x="60" y="10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3" name="Freeform 1350"/>
          <p:cNvSpPr>
            <a:spLocks/>
          </p:cNvSpPr>
          <p:nvPr/>
        </p:nvSpPr>
        <p:spPr bwMode="auto">
          <a:xfrm>
            <a:off x="1848669" y="2952721"/>
            <a:ext cx="98346" cy="105912"/>
          </a:xfrm>
          <a:custGeom>
            <a:avLst/>
            <a:gdLst>
              <a:gd name="T0" fmla="*/ 61 w 99"/>
              <a:gd name="T1" fmla="*/ 105 h 105"/>
              <a:gd name="T2" fmla="*/ 99 w 99"/>
              <a:gd name="T3" fmla="*/ 35 h 105"/>
              <a:gd name="T4" fmla="*/ 69 w 99"/>
              <a:gd name="T5" fmla="*/ 13 h 105"/>
              <a:gd name="T6" fmla="*/ 18 w 99"/>
              <a:gd name="T7" fmla="*/ 0 h 105"/>
              <a:gd name="T8" fmla="*/ 15 w 99"/>
              <a:gd name="T9" fmla="*/ 0 h 105"/>
              <a:gd name="T10" fmla="*/ 15 w 99"/>
              <a:gd name="T11" fmla="*/ 25 h 105"/>
              <a:gd name="T12" fmla="*/ 0 w 99"/>
              <a:gd name="T13" fmla="*/ 40 h 105"/>
              <a:gd name="T14" fmla="*/ 61 w 99"/>
              <a:gd name="T1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" h="105">
                <a:moveTo>
                  <a:pt x="61" y="105"/>
                </a:moveTo>
                <a:lnTo>
                  <a:pt x="99" y="35"/>
                </a:lnTo>
                <a:lnTo>
                  <a:pt x="69" y="13"/>
                </a:lnTo>
                <a:lnTo>
                  <a:pt x="18" y="0"/>
                </a:lnTo>
                <a:lnTo>
                  <a:pt x="15" y="0"/>
                </a:lnTo>
                <a:lnTo>
                  <a:pt x="15" y="25"/>
                </a:lnTo>
                <a:lnTo>
                  <a:pt x="0" y="40"/>
                </a:lnTo>
                <a:lnTo>
                  <a:pt x="61" y="10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4" name="Freeform 1349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7 w 630"/>
              <a:gd name="T1" fmla="*/ 23 h 375"/>
              <a:gd name="T2" fmla="*/ 496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4 w 630"/>
              <a:gd name="T9" fmla="*/ 192 h 375"/>
              <a:gd name="T10" fmla="*/ 0 w 630"/>
              <a:gd name="T11" fmla="*/ 247 h 375"/>
              <a:gd name="T12" fmla="*/ 0 w 630"/>
              <a:gd name="T13" fmla="*/ 253 h 375"/>
              <a:gd name="T14" fmla="*/ 13 w 630"/>
              <a:gd name="T15" fmla="*/ 327 h 375"/>
              <a:gd name="T16" fmla="*/ 67 w 630"/>
              <a:gd name="T17" fmla="*/ 324 h 375"/>
              <a:gd name="T18" fmla="*/ 105 w 630"/>
              <a:gd name="T19" fmla="*/ 343 h 375"/>
              <a:gd name="T20" fmla="*/ 173 w 630"/>
              <a:gd name="T21" fmla="*/ 362 h 375"/>
              <a:gd name="T22" fmla="*/ 237 w 630"/>
              <a:gd name="T23" fmla="*/ 375 h 375"/>
              <a:gd name="T24" fmla="*/ 339 w 630"/>
              <a:gd name="T25" fmla="*/ 282 h 375"/>
              <a:gd name="T26" fmla="*/ 339 w 630"/>
              <a:gd name="T27" fmla="*/ 272 h 375"/>
              <a:gd name="T28" fmla="*/ 406 w 630"/>
              <a:gd name="T29" fmla="*/ 266 h 375"/>
              <a:gd name="T30" fmla="*/ 480 w 630"/>
              <a:gd name="T31" fmla="*/ 311 h 375"/>
              <a:gd name="T32" fmla="*/ 496 w 630"/>
              <a:gd name="T33" fmla="*/ 349 h 375"/>
              <a:gd name="T34" fmla="*/ 531 w 630"/>
              <a:gd name="T35" fmla="*/ 349 h 375"/>
              <a:gd name="T36" fmla="*/ 553 w 630"/>
              <a:gd name="T37" fmla="*/ 327 h 375"/>
              <a:gd name="T38" fmla="*/ 553 w 630"/>
              <a:gd name="T39" fmla="*/ 282 h 375"/>
              <a:gd name="T40" fmla="*/ 630 w 630"/>
              <a:gd name="T41" fmla="*/ 266 h 375"/>
              <a:gd name="T42" fmla="*/ 630 w 630"/>
              <a:gd name="T43" fmla="*/ 215 h 375"/>
              <a:gd name="T44" fmla="*/ 579 w 630"/>
              <a:gd name="T45" fmla="*/ 180 h 375"/>
              <a:gd name="T46" fmla="*/ 569 w 630"/>
              <a:gd name="T47" fmla="*/ 132 h 375"/>
              <a:gd name="T48" fmla="*/ 531 w 630"/>
              <a:gd name="T49" fmla="*/ 93 h 375"/>
              <a:gd name="T50" fmla="*/ 557 w 630"/>
              <a:gd name="T51" fmla="*/ 29 h 375"/>
              <a:gd name="T52" fmla="*/ 557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7" y="23"/>
                </a:moveTo>
                <a:lnTo>
                  <a:pt x="496" y="0"/>
                </a:lnTo>
                <a:lnTo>
                  <a:pt x="323" y="68"/>
                </a:lnTo>
                <a:lnTo>
                  <a:pt x="118" y="125"/>
                </a:lnTo>
                <a:lnTo>
                  <a:pt x="64" y="192"/>
                </a:lnTo>
                <a:lnTo>
                  <a:pt x="0" y="247"/>
                </a:lnTo>
                <a:lnTo>
                  <a:pt x="0" y="253"/>
                </a:lnTo>
                <a:lnTo>
                  <a:pt x="13" y="327"/>
                </a:lnTo>
                <a:lnTo>
                  <a:pt x="67" y="324"/>
                </a:lnTo>
                <a:lnTo>
                  <a:pt x="105" y="343"/>
                </a:lnTo>
                <a:lnTo>
                  <a:pt x="173" y="362"/>
                </a:lnTo>
                <a:lnTo>
                  <a:pt x="237" y="375"/>
                </a:lnTo>
                <a:lnTo>
                  <a:pt x="339" y="282"/>
                </a:lnTo>
                <a:lnTo>
                  <a:pt x="339" y="272"/>
                </a:lnTo>
                <a:lnTo>
                  <a:pt x="406" y="266"/>
                </a:lnTo>
                <a:lnTo>
                  <a:pt x="480" y="311"/>
                </a:lnTo>
                <a:lnTo>
                  <a:pt x="496" y="349"/>
                </a:lnTo>
                <a:lnTo>
                  <a:pt x="531" y="349"/>
                </a:lnTo>
                <a:lnTo>
                  <a:pt x="553" y="327"/>
                </a:lnTo>
                <a:lnTo>
                  <a:pt x="553" y="282"/>
                </a:lnTo>
                <a:lnTo>
                  <a:pt x="630" y="266"/>
                </a:lnTo>
                <a:lnTo>
                  <a:pt x="630" y="215"/>
                </a:lnTo>
                <a:lnTo>
                  <a:pt x="579" y="180"/>
                </a:lnTo>
                <a:lnTo>
                  <a:pt x="569" y="132"/>
                </a:lnTo>
                <a:lnTo>
                  <a:pt x="531" y="93"/>
                </a:lnTo>
                <a:lnTo>
                  <a:pt x="557" y="29"/>
                </a:lnTo>
                <a:lnTo>
                  <a:pt x="557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5" name="Freeform 1348"/>
          <p:cNvSpPr>
            <a:spLocks/>
          </p:cNvSpPr>
          <p:nvPr/>
        </p:nvSpPr>
        <p:spPr bwMode="auto">
          <a:xfrm>
            <a:off x="1271195" y="2075163"/>
            <a:ext cx="635473" cy="378258"/>
          </a:xfrm>
          <a:custGeom>
            <a:avLst/>
            <a:gdLst>
              <a:gd name="T0" fmla="*/ 555 w 630"/>
              <a:gd name="T1" fmla="*/ 23 h 375"/>
              <a:gd name="T2" fmla="*/ 495 w 630"/>
              <a:gd name="T3" fmla="*/ 0 h 375"/>
              <a:gd name="T4" fmla="*/ 323 w 630"/>
              <a:gd name="T5" fmla="*/ 68 h 375"/>
              <a:gd name="T6" fmla="*/ 118 w 630"/>
              <a:gd name="T7" fmla="*/ 125 h 375"/>
              <a:gd name="T8" fmla="*/ 63 w 630"/>
              <a:gd name="T9" fmla="*/ 190 h 375"/>
              <a:gd name="T10" fmla="*/ 0 w 630"/>
              <a:gd name="T11" fmla="*/ 245 h 375"/>
              <a:gd name="T12" fmla="*/ 0 w 630"/>
              <a:gd name="T13" fmla="*/ 253 h 375"/>
              <a:gd name="T14" fmla="*/ 13 w 630"/>
              <a:gd name="T15" fmla="*/ 325 h 375"/>
              <a:gd name="T16" fmla="*/ 65 w 630"/>
              <a:gd name="T17" fmla="*/ 323 h 375"/>
              <a:gd name="T18" fmla="*/ 105 w 630"/>
              <a:gd name="T19" fmla="*/ 343 h 375"/>
              <a:gd name="T20" fmla="*/ 173 w 630"/>
              <a:gd name="T21" fmla="*/ 360 h 375"/>
              <a:gd name="T22" fmla="*/ 235 w 630"/>
              <a:gd name="T23" fmla="*/ 375 h 375"/>
              <a:gd name="T24" fmla="*/ 338 w 630"/>
              <a:gd name="T25" fmla="*/ 280 h 375"/>
              <a:gd name="T26" fmla="*/ 338 w 630"/>
              <a:gd name="T27" fmla="*/ 270 h 375"/>
              <a:gd name="T28" fmla="*/ 405 w 630"/>
              <a:gd name="T29" fmla="*/ 265 h 375"/>
              <a:gd name="T30" fmla="*/ 480 w 630"/>
              <a:gd name="T31" fmla="*/ 310 h 375"/>
              <a:gd name="T32" fmla="*/ 495 w 630"/>
              <a:gd name="T33" fmla="*/ 348 h 375"/>
              <a:gd name="T34" fmla="*/ 530 w 630"/>
              <a:gd name="T35" fmla="*/ 348 h 375"/>
              <a:gd name="T36" fmla="*/ 553 w 630"/>
              <a:gd name="T37" fmla="*/ 325 h 375"/>
              <a:gd name="T38" fmla="*/ 553 w 630"/>
              <a:gd name="T39" fmla="*/ 280 h 375"/>
              <a:gd name="T40" fmla="*/ 630 w 630"/>
              <a:gd name="T41" fmla="*/ 265 h 375"/>
              <a:gd name="T42" fmla="*/ 630 w 630"/>
              <a:gd name="T43" fmla="*/ 215 h 375"/>
              <a:gd name="T44" fmla="*/ 578 w 630"/>
              <a:gd name="T45" fmla="*/ 180 h 375"/>
              <a:gd name="T46" fmla="*/ 568 w 630"/>
              <a:gd name="T47" fmla="*/ 130 h 375"/>
              <a:gd name="T48" fmla="*/ 530 w 630"/>
              <a:gd name="T49" fmla="*/ 93 h 375"/>
              <a:gd name="T50" fmla="*/ 555 w 630"/>
              <a:gd name="T51" fmla="*/ 28 h 375"/>
              <a:gd name="T52" fmla="*/ 555 w 630"/>
              <a:gd name="T53" fmla="*/ 2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30" h="375">
                <a:moveTo>
                  <a:pt x="555" y="23"/>
                </a:moveTo>
                <a:lnTo>
                  <a:pt x="495" y="0"/>
                </a:lnTo>
                <a:lnTo>
                  <a:pt x="323" y="68"/>
                </a:lnTo>
                <a:lnTo>
                  <a:pt x="118" y="125"/>
                </a:lnTo>
                <a:lnTo>
                  <a:pt x="63" y="190"/>
                </a:lnTo>
                <a:lnTo>
                  <a:pt x="0" y="245"/>
                </a:lnTo>
                <a:lnTo>
                  <a:pt x="0" y="253"/>
                </a:lnTo>
                <a:lnTo>
                  <a:pt x="13" y="325"/>
                </a:lnTo>
                <a:lnTo>
                  <a:pt x="65" y="323"/>
                </a:lnTo>
                <a:lnTo>
                  <a:pt x="105" y="343"/>
                </a:lnTo>
                <a:lnTo>
                  <a:pt x="173" y="360"/>
                </a:lnTo>
                <a:lnTo>
                  <a:pt x="235" y="375"/>
                </a:lnTo>
                <a:lnTo>
                  <a:pt x="338" y="280"/>
                </a:lnTo>
                <a:lnTo>
                  <a:pt x="338" y="270"/>
                </a:lnTo>
                <a:lnTo>
                  <a:pt x="405" y="265"/>
                </a:lnTo>
                <a:lnTo>
                  <a:pt x="480" y="310"/>
                </a:lnTo>
                <a:lnTo>
                  <a:pt x="495" y="348"/>
                </a:lnTo>
                <a:lnTo>
                  <a:pt x="530" y="348"/>
                </a:lnTo>
                <a:lnTo>
                  <a:pt x="553" y="325"/>
                </a:lnTo>
                <a:lnTo>
                  <a:pt x="553" y="280"/>
                </a:lnTo>
                <a:lnTo>
                  <a:pt x="630" y="265"/>
                </a:lnTo>
                <a:lnTo>
                  <a:pt x="630" y="215"/>
                </a:lnTo>
                <a:lnTo>
                  <a:pt x="578" y="180"/>
                </a:lnTo>
                <a:lnTo>
                  <a:pt x="568" y="130"/>
                </a:lnTo>
                <a:lnTo>
                  <a:pt x="530" y="93"/>
                </a:lnTo>
                <a:lnTo>
                  <a:pt x="555" y="28"/>
                </a:lnTo>
                <a:lnTo>
                  <a:pt x="555" y="2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6" name="Freeform 1347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4 w 416"/>
              <a:gd name="T1" fmla="*/ 7 h 355"/>
              <a:gd name="T2" fmla="*/ 16 w 416"/>
              <a:gd name="T3" fmla="*/ 26 h 355"/>
              <a:gd name="T4" fmla="*/ 0 w 416"/>
              <a:gd name="T5" fmla="*/ 61 h 355"/>
              <a:gd name="T6" fmla="*/ 29 w 416"/>
              <a:gd name="T7" fmla="*/ 71 h 355"/>
              <a:gd name="T8" fmla="*/ 32 w 416"/>
              <a:gd name="T9" fmla="*/ 103 h 355"/>
              <a:gd name="T10" fmla="*/ 7 w 416"/>
              <a:gd name="T11" fmla="*/ 170 h 355"/>
              <a:gd name="T12" fmla="*/ 0 w 416"/>
              <a:gd name="T13" fmla="*/ 192 h 355"/>
              <a:gd name="T14" fmla="*/ 84 w 416"/>
              <a:gd name="T15" fmla="*/ 240 h 355"/>
              <a:gd name="T16" fmla="*/ 61 w 416"/>
              <a:gd name="T17" fmla="*/ 323 h 355"/>
              <a:gd name="T18" fmla="*/ 128 w 416"/>
              <a:gd name="T19" fmla="*/ 355 h 355"/>
              <a:gd name="T20" fmla="*/ 416 w 416"/>
              <a:gd name="T21" fmla="*/ 154 h 355"/>
              <a:gd name="T22" fmla="*/ 391 w 416"/>
              <a:gd name="T23" fmla="*/ 58 h 355"/>
              <a:gd name="T24" fmla="*/ 327 w 416"/>
              <a:gd name="T25" fmla="*/ 45 h 355"/>
              <a:gd name="T26" fmla="*/ 259 w 416"/>
              <a:gd name="T27" fmla="*/ 26 h 355"/>
              <a:gd name="T28" fmla="*/ 221 w 416"/>
              <a:gd name="T29" fmla="*/ 7 h 355"/>
              <a:gd name="T30" fmla="*/ 167 w 416"/>
              <a:gd name="T31" fmla="*/ 10 h 355"/>
              <a:gd name="T32" fmla="*/ 167 w 416"/>
              <a:gd name="T33" fmla="*/ 0 h 355"/>
              <a:gd name="T34" fmla="*/ 164 w 416"/>
              <a:gd name="T35" fmla="*/ 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4" y="7"/>
                </a:moveTo>
                <a:lnTo>
                  <a:pt x="16" y="26"/>
                </a:lnTo>
                <a:lnTo>
                  <a:pt x="0" y="61"/>
                </a:lnTo>
                <a:lnTo>
                  <a:pt x="29" y="71"/>
                </a:lnTo>
                <a:lnTo>
                  <a:pt x="32" y="103"/>
                </a:lnTo>
                <a:lnTo>
                  <a:pt x="7" y="170"/>
                </a:lnTo>
                <a:lnTo>
                  <a:pt x="0" y="192"/>
                </a:lnTo>
                <a:lnTo>
                  <a:pt x="84" y="240"/>
                </a:lnTo>
                <a:lnTo>
                  <a:pt x="61" y="323"/>
                </a:lnTo>
                <a:lnTo>
                  <a:pt x="128" y="355"/>
                </a:lnTo>
                <a:lnTo>
                  <a:pt x="416" y="154"/>
                </a:lnTo>
                <a:lnTo>
                  <a:pt x="391" y="58"/>
                </a:lnTo>
                <a:lnTo>
                  <a:pt x="327" y="45"/>
                </a:lnTo>
                <a:lnTo>
                  <a:pt x="259" y="26"/>
                </a:lnTo>
                <a:lnTo>
                  <a:pt x="221" y="7"/>
                </a:lnTo>
                <a:lnTo>
                  <a:pt x="167" y="10"/>
                </a:lnTo>
                <a:lnTo>
                  <a:pt x="167" y="0"/>
                </a:lnTo>
                <a:lnTo>
                  <a:pt x="164" y="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7" name="Freeform 1346"/>
          <p:cNvSpPr>
            <a:spLocks/>
          </p:cNvSpPr>
          <p:nvPr/>
        </p:nvSpPr>
        <p:spPr bwMode="auto">
          <a:xfrm>
            <a:off x="1114848" y="2392899"/>
            <a:ext cx="418605" cy="358084"/>
          </a:xfrm>
          <a:custGeom>
            <a:avLst/>
            <a:gdLst>
              <a:gd name="T0" fmla="*/ 165 w 416"/>
              <a:gd name="T1" fmla="*/ 8 h 355"/>
              <a:gd name="T2" fmla="*/ 15 w 416"/>
              <a:gd name="T3" fmla="*/ 28 h 355"/>
              <a:gd name="T4" fmla="*/ 0 w 416"/>
              <a:gd name="T5" fmla="*/ 63 h 355"/>
              <a:gd name="T6" fmla="*/ 30 w 416"/>
              <a:gd name="T7" fmla="*/ 73 h 355"/>
              <a:gd name="T8" fmla="*/ 33 w 416"/>
              <a:gd name="T9" fmla="*/ 105 h 355"/>
              <a:gd name="T10" fmla="*/ 8 w 416"/>
              <a:gd name="T11" fmla="*/ 170 h 355"/>
              <a:gd name="T12" fmla="*/ 0 w 416"/>
              <a:gd name="T13" fmla="*/ 193 h 355"/>
              <a:gd name="T14" fmla="*/ 85 w 416"/>
              <a:gd name="T15" fmla="*/ 240 h 355"/>
              <a:gd name="T16" fmla="*/ 60 w 416"/>
              <a:gd name="T17" fmla="*/ 325 h 355"/>
              <a:gd name="T18" fmla="*/ 128 w 416"/>
              <a:gd name="T19" fmla="*/ 355 h 355"/>
              <a:gd name="T20" fmla="*/ 416 w 416"/>
              <a:gd name="T21" fmla="*/ 155 h 355"/>
              <a:gd name="T22" fmla="*/ 391 w 416"/>
              <a:gd name="T23" fmla="*/ 60 h 355"/>
              <a:gd name="T24" fmla="*/ 328 w 416"/>
              <a:gd name="T25" fmla="*/ 45 h 355"/>
              <a:gd name="T26" fmla="*/ 261 w 416"/>
              <a:gd name="T27" fmla="*/ 28 h 355"/>
              <a:gd name="T28" fmla="*/ 221 w 416"/>
              <a:gd name="T29" fmla="*/ 8 h 355"/>
              <a:gd name="T30" fmla="*/ 168 w 416"/>
              <a:gd name="T31" fmla="*/ 10 h 355"/>
              <a:gd name="T32" fmla="*/ 168 w 416"/>
              <a:gd name="T33" fmla="*/ 0 h 355"/>
              <a:gd name="T34" fmla="*/ 165 w 416"/>
              <a:gd name="T35" fmla="*/ 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6" h="355">
                <a:moveTo>
                  <a:pt x="165" y="8"/>
                </a:moveTo>
                <a:lnTo>
                  <a:pt x="15" y="28"/>
                </a:lnTo>
                <a:lnTo>
                  <a:pt x="0" y="63"/>
                </a:lnTo>
                <a:lnTo>
                  <a:pt x="30" y="73"/>
                </a:lnTo>
                <a:lnTo>
                  <a:pt x="33" y="105"/>
                </a:lnTo>
                <a:lnTo>
                  <a:pt x="8" y="170"/>
                </a:lnTo>
                <a:lnTo>
                  <a:pt x="0" y="193"/>
                </a:lnTo>
                <a:lnTo>
                  <a:pt x="85" y="240"/>
                </a:lnTo>
                <a:lnTo>
                  <a:pt x="60" y="325"/>
                </a:lnTo>
                <a:lnTo>
                  <a:pt x="128" y="355"/>
                </a:lnTo>
                <a:lnTo>
                  <a:pt x="416" y="155"/>
                </a:lnTo>
                <a:lnTo>
                  <a:pt x="391" y="60"/>
                </a:lnTo>
                <a:lnTo>
                  <a:pt x="328" y="45"/>
                </a:lnTo>
                <a:lnTo>
                  <a:pt x="261" y="28"/>
                </a:lnTo>
                <a:lnTo>
                  <a:pt x="221" y="8"/>
                </a:lnTo>
                <a:lnTo>
                  <a:pt x="168" y="10"/>
                </a:lnTo>
                <a:lnTo>
                  <a:pt x="168" y="0"/>
                </a:lnTo>
                <a:lnTo>
                  <a:pt x="165" y="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8" name="Freeform 1345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6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9 w 250"/>
              <a:gd name="T7" fmla="*/ 99 h 195"/>
              <a:gd name="T8" fmla="*/ 0 w 250"/>
              <a:gd name="T9" fmla="*/ 131 h 195"/>
              <a:gd name="T10" fmla="*/ 35 w 250"/>
              <a:gd name="T11" fmla="*/ 195 h 195"/>
              <a:gd name="T12" fmla="*/ 61 w 250"/>
              <a:gd name="T13" fmla="*/ 195 h 195"/>
              <a:gd name="T14" fmla="*/ 224 w 250"/>
              <a:gd name="T15" fmla="*/ 128 h 195"/>
              <a:gd name="T16" fmla="*/ 227 w 250"/>
              <a:gd name="T17" fmla="*/ 122 h 195"/>
              <a:gd name="T18" fmla="*/ 250 w 250"/>
              <a:gd name="T19" fmla="*/ 48 h 195"/>
              <a:gd name="T20" fmla="*/ 166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6" y="0"/>
                </a:moveTo>
                <a:lnTo>
                  <a:pt x="128" y="58"/>
                </a:lnTo>
                <a:lnTo>
                  <a:pt x="90" y="93"/>
                </a:lnTo>
                <a:lnTo>
                  <a:pt x="19" y="99"/>
                </a:lnTo>
                <a:lnTo>
                  <a:pt x="0" y="131"/>
                </a:lnTo>
                <a:lnTo>
                  <a:pt x="35" y="195"/>
                </a:lnTo>
                <a:lnTo>
                  <a:pt x="61" y="195"/>
                </a:lnTo>
                <a:lnTo>
                  <a:pt x="224" y="128"/>
                </a:lnTo>
                <a:lnTo>
                  <a:pt x="227" y="122"/>
                </a:lnTo>
                <a:lnTo>
                  <a:pt x="250" y="48"/>
                </a:lnTo>
                <a:lnTo>
                  <a:pt x="16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49" name="Freeform 1344"/>
          <p:cNvSpPr>
            <a:spLocks/>
          </p:cNvSpPr>
          <p:nvPr/>
        </p:nvSpPr>
        <p:spPr bwMode="auto">
          <a:xfrm>
            <a:off x="948415" y="2587073"/>
            <a:ext cx="252172" cy="196694"/>
          </a:xfrm>
          <a:custGeom>
            <a:avLst/>
            <a:gdLst>
              <a:gd name="T0" fmla="*/ 165 w 250"/>
              <a:gd name="T1" fmla="*/ 0 h 195"/>
              <a:gd name="T2" fmla="*/ 128 w 250"/>
              <a:gd name="T3" fmla="*/ 58 h 195"/>
              <a:gd name="T4" fmla="*/ 90 w 250"/>
              <a:gd name="T5" fmla="*/ 93 h 195"/>
              <a:gd name="T6" fmla="*/ 18 w 250"/>
              <a:gd name="T7" fmla="*/ 100 h 195"/>
              <a:gd name="T8" fmla="*/ 0 w 250"/>
              <a:gd name="T9" fmla="*/ 133 h 195"/>
              <a:gd name="T10" fmla="*/ 35 w 250"/>
              <a:gd name="T11" fmla="*/ 195 h 195"/>
              <a:gd name="T12" fmla="*/ 60 w 250"/>
              <a:gd name="T13" fmla="*/ 195 h 195"/>
              <a:gd name="T14" fmla="*/ 223 w 250"/>
              <a:gd name="T15" fmla="*/ 128 h 195"/>
              <a:gd name="T16" fmla="*/ 225 w 250"/>
              <a:gd name="T17" fmla="*/ 123 h 195"/>
              <a:gd name="T18" fmla="*/ 250 w 250"/>
              <a:gd name="T19" fmla="*/ 48 h 195"/>
              <a:gd name="T20" fmla="*/ 165 w 250"/>
              <a:gd name="T21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0" h="195">
                <a:moveTo>
                  <a:pt x="165" y="0"/>
                </a:moveTo>
                <a:lnTo>
                  <a:pt x="128" y="58"/>
                </a:lnTo>
                <a:lnTo>
                  <a:pt x="90" y="93"/>
                </a:lnTo>
                <a:lnTo>
                  <a:pt x="18" y="100"/>
                </a:lnTo>
                <a:lnTo>
                  <a:pt x="0" y="133"/>
                </a:lnTo>
                <a:lnTo>
                  <a:pt x="35" y="195"/>
                </a:lnTo>
                <a:lnTo>
                  <a:pt x="60" y="195"/>
                </a:lnTo>
                <a:lnTo>
                  <a:pt x="223" y="128"/>
                </a:lnTo>
                <a:lnTo>
                  <a:pt x="225" y="123"/>
                </a:lnTo>
                <a:lnTo>
                  <a:pt x="250" y="48"/>
                </a:lnTo>
                <a:lnTo>
                  <a:pt x="16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0" name="Freeform 1343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4 w 1197"/>
              <a:gd name="T1" fmla="*/ 109 h 240"/>
              <a:gd name="T2" fmla="*/ 1181 w 1197"/>
              <a:gd name="T3" fmla="*/ 115 h 240"/>
              <a:gd name="T4" fmla="*/ 1075 w 1197"/>
              <a:gd name="T5" fmla="*/ 122 h 240"/>
              <a:gd name="T6" fmla="*/ 816 w 1197"/>
              <a:gd name="T7" fmla="*/ 64 h 240"/>
              <a:gd name="T8" fmla="*/ 714 w 1197"/>
              <a:gd name="T9" fmla="*/ 48 h 240"/>
              <a:gd name="T10" fmla="*/ 615 w 1197"/>
              <a:gd name="T11" fmla="*/ 19 h 240"/>
              <a:gd name="T12" fmla="*/ 384 w 1197"/>
              <a:gd name="T13" fmla="*/ 32 h 240"/>
              <a:gd name="T14" fmla="*/ 183 w 1197"/>
              <a:gd name="T15" fmla="*/ 0 h 240"/>
              <a:gd name="T16" fmla="*/ 125 w 1197"/>
              <a:gd name="T17" fmla="*/ 16 h 240"/>
              <a:gd name="T18" fmla="*/ 26 w 1197"/>
              <a:gd name="T19" fmla="*/ 67 h 240"/>
              <a:gd name="T20" fmla="*/ 0 w 1197"/>
              <a:gd name="T21" fmla="*/ 128 h 240"/>
              <a:gd name="T22" fmla="*/ 45 w 1197"/>
              <a:gd name="T23" fmla="*/ 106 h 240"/>
              <a:gd name="T24" fmla="*/ 77 w 1197"/>
              <a:gd name="T25" fmla="*/ 106 h 240"/>
              <a:gd name="T26" fmla="*/ 77 w 1197"/>
              <a:gd name="T27" fmla="*/ 109 h 240"/>
              <a:gd name="T28" fmla="*/ 80 w 1197"/>
              <a:gd name="T29" fmla="*/ 106 h 240"/>
              <a:gd name="T30" fmla="*/ 141 w 1197"/>
              <a:gd name="T31" fmla="*/ 70 h 240"/>
              <a:gd name="T32" fmla="*/ 413 w 1197"/>
              <a:gd name="T33" fmla="*/ 86 h 240"/>
              <a:gd name="T34" fmla="*/ 423 w 1197"/>
              <a:gd name="T35" fmla="*/ 74 h 240"/>
              <a:gd name="T36" fmla="*/ 490 w 1197"/>
              <a:gd name="T37" fmla="*/ 83 h 240"/>
              <a:gd name="T38" fmla="*/ 679 w 1197"/>
              <a:gd name="T39" fmla="*/ 128 h 240"/>
              <a:gd name="T40" fmla="*/ 806 w 1197"/>
              <a:gd name="T41" fmla="*/ 144 h 240"/>
              <a:gd name="T42" fmla="*/ 858 w 1197"/>
              <a:gd name="T43" fmla="*/ 157 h 240"/>
              <a:gd name="T44" fmla="*/ 973 w 1197"/>
              <a:gd name="T45" fmla="*/ 240 h 240"/>
              <a:gd name="T46" fmla="*/ 1030 w 1197"/>
              <a:gd name="T47" fmla="*/ 240 h 240"/>
              <a:gd name="T48" fmla="*/ 1046 w 1197"/>
              <a:gd name="T49" fmla="*/ 205 h 240"/>
              <a:gd name="T50" fmla="*/ 1194 w 1197"/>
              <a:gd name="T51" fmla="*/ 186 h 240"/>
              <a:gd name="T52" fmla="*/ 1197 w 1197"/>
              <a:gd name="T53" fmla="*/ 179 h 240"/>
              <a:gd name="T54" fmla="*/ 1184 w 1197"/>
              <a:gd name="T55" fmla="*/ 115 h 240"/>
              <a:gd name="T56" fmla="*/ 1184 w 1197"/>
              <a:gd name="T57" fmla="*/ 109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4" y="109"/>
                </a:moveTo>
                <a:lnTo>
                  <a:pt x="1181" y="115"/>
                </a:lnTo>
                <a:lnTo>
                  <a:pt x="1075" y="122"/>
                </a:lnTo>
                <a:lnTo>
                  <a:pt x="816" y="64"/>
                </a:lnTo>
                <a:lnTo>
                  <a:pt x="714" y="48"/>
                </a:lnTo>
                <a:lnTo>
                  <a:pt x="615" y="19"/>
                </a:lnTo>
                <a:lnTo>
                  <a:pt x="384" y="32"/>
                </a:lnTo>
                <a:lnTo>
                  <a:pt x="183" y="0"/>
                </a:lnTo>
                <a:lnTo>
                  <a:pt x="125" y="16"/>
                </a:lnTo>
                <a:lnTo>
                  <a:pt x="26" y="67"/>
                </a:lnTo>
                <a:lnTo>
                  <a:pt x="0" y="128"/>
                </a:lnTo>
                <a:lnTo>
                  <a:pt x="45" y="106"/>
                </a:lnTo>
                <a:lnTo>
                  <a:pt x="77" y="106"/>
                </a:lnTo>
                <a:lnTo>
                  <a:pt x="77" y="109"/>
                </a:lnTo>
                <a:lnTo>
                  <a:pt x="80" y="106"/>
                </a:lnTo>
                <a:lnTo>
                  <a:pt x="141" y="70"/>
                </a:lnTo>
                <a:lnTo>
                  <a:pt x="413" y="86"/>
                </a:lnTo>
                <a:lnTo>
                  <a:pt x="423" y="74"/>
                </a:lnTo>
                <a:lnTo>
                  <a:pt x="490" y="83"/>
                </a:lnTo>
                <a:lnTo>
                  <a:pt x="679" y="128"/>
                </a:lnTo>
                <a:lnTo>
                  <a:pt x="806" y="144"/>
                </a:lnTo>
                <a:lnTo>
                  <a:pt x="858" y="157"/>
                </a:lnTo>
                <a:lnTo>
                  <a:pt x="973" y="240"/>
                </a:lnTo>
                <a:lnTo>
                  <a:pt x="1030" y="240"/>
                </a:lnTo>
                <a:lnTo>
                  <a:pt x="1046" y="205"/>
                </a:lnTo>
                <a:lnTo>
                  <a:pt x="1194" y="186"/>
                </a:lnTo>
                <a:lnTo>
                  <a:pt x="1197" y="179"/>
                </a:lnTo>
                <a:lnTo>
                  <a:pt x="1184" y="115"/>
                </a:lnTo>
                <a:lnTo>
                  <a:pt x="1184" y="10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1" name="Freeform 1342"/>
          <p:cNvSpPr>
            <a:spLocks/>
          </p:cNvSpPr>
          <p:nvPr/>
        </p:nvSpPr>
        <p:spPr bwMode="auto">
          <a:xfrm>
            <a:off x="75900" y="2213858"/>
            <a:ext cx="1207904" cy="242085"/>
          </a:xfrm>
          <a:custGeom>
            <a:avLst/>
            <a:gdLst>
              <a:gd name="T0" fmla="*/ 1185 w 1197"/>
              <a:gd name="T1" fmla="*/ 108 h 240"/>
              <a:gd name="T2" fmla="*/ 1180 w 1197"/>
              <a:gd name="T3" fmla="*/ 115 h 240"/>
              <a:gd name="T4" fmla="*/ 1075 w 1197"/>
              <a:gd name="T5" fmla="*/ 123 h 240"/>
              <a:gd name="T6" fmla="*/ 815 w 1197"/>
              <a:gd name="T7" fmla="*/ 63 h 240"/>
              <a:gd name="T8" fmla="*/ 715 w 1197"/>
              <a:gd name="T9" fmla="*/ 48 h 240"/>
              <a:gd name="T10" fmla="*/ 615 w 1197"/>
              <a:gd name="T11" fmla="*/ 18 h 240"/>
              <a:gd name="T12" fmla="*/ 385 w 1197"/>
              <a:gd name="T13" fmla="*/ 33 h 240"/>
              <a:gd name="T14" fmla="*/ 182 w 1197"/>
              <a:gd name="T15" fmla="*/ 0 h 240"/>
              <a:gd name="T16" fmla="*/ 125 w 1197"/>
              <a:gd name="T17" fmla="*/ 15 h 240"/>
              <a:gd name="T18" fmla="*/ 25 w 1197"/>
              <a:gd name="T19" fmla="*/ 68 h 240"/>
              <a:gd name="T20" fmla="*/ 0 w 1197"/>
              <a:gd name="T21" fmla="*/ 128 h 240"/>
              <a:gd name="T22" fmla="*/ 45 w 1197"/>
              <a:gd name="T23" fmla="*/ 105 h 240"/>
              <a:gd name="T24" fmla="*/ 77 w 1197"/>
              <a:gd name="T25" fmla="*/ 105 h 240"/>
              <a:gd name="T26" fmla="*/ 77 w 1197"/>
              <a:gd name="T27" fmla="*/ 108 h 240"/>
              <a:gd name="T28" fmla="*/ 80 w 1197"/>
              <a:gd name="T29" fmla="*/ 105 h 240"/>
              <a:gd name="T30" fmla="*/ 140 w 1197"/>
              <a:gd name="T31" fmla="*/ 70 h 240"/>
              <a:gd name="T32" fmla="*/ 412 w 1197"/>
              <a:gd name="T33" fmla="*/ 85 h 240"/>
              <a:gd name="T34" fmla="*/ 422 w 1197"/>
              <a:gd name="T35" fmla="*/ 73 h 240"/>
              <a:gd name="T36" fmla="*/ 490 w 1197"/>
              <a:gd name="T37" fmla="*/ 83 h 240"/>
              <a:gd name="T38" fmla="*/ 680 w 1197"/>
              <a:gd name="T39" fmla="*/ 128 h 240"/>
              <a:gd name="T40" fmla="*/ 805 w 1197"/>
              <a:gd name="T41" fmla="*/ 143 h 240"/>
              <a:gd name="T42" fmla="*/ 857 w 1197"/>
              <a:gd name="T43" fmla="*/ 158 h 240"/>
              <a:gd name="T44" fmla="*/ 972 w 1197"/>
              <a:gd name="T45" fmla="*/ 240 h 240"/>
              <a:gd name="T46" fmla="*/ 1030 w 1197"/>
              <a:gd name="T47" fmla="*/ 240 h 240"/>
              <a:gd name="T48" fmla="*/ 1045 w 1197"/>
              <a:gd name="T49" fmla="*/ 205 h 240"/>
              <a:gd name="T50" fmla="*/ 1195 w 1197"/>
              <a:gd name="T51" fmla="*/ 185 h 240"/>
              <a:gd name="T52" fmla="*/ 1197 w 1197"/>
              <a:gd name="T53" fmla="*/ 178 h 240"/>
              <a:gd name="T54" fmla="*/ 1185 w 1197"/>
              <a:gd name="T55" fmla="*/ 115 h 240"/>
              <a:gd name="T56" fmla="*/ 1185 w 1197"/>
              <a:gd name="T57" fmla="*/ 10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240">
                <a:moveTo>
                  <a:pt x="1185" y="108"/>
                </a:moveTo>
                <a:lnTo>
                  <a:pt x="1180" y="115"/>
                </a:lnTo>
                <a:lnTo>
                  <a:pt x="1075" y="123"/>
                </a:lnTo>
                <a:lnTo>
                  <a:pt x="815" y="63"/>
                </a:lnTo>
                <a:lnTo>
                  <a:pt x="715" y="48"/>
                </a:lnTo>
                <a:lnTo>
                  <a:pt x="615" y="18"/>
                </a:lnTo>
                <a:lnTo>
                  <a:pt x="385" y="33"/>
                </a:lnTo>
                <a:lnTo>
                  <a:pt x="182" y="0"/>
                </a:lnTo>
                <a:lnTo>
                  <a:pt x="125" y="15"/>
                </a:lnTo>
                <a:lnTo>
                  <a:pt x="25" y="68"/>
                </a:lnTo>
                <a:lnTo>
                  <a:pt x="0" y="128"/>
                </a:lnTo>
                <a:lnTo>
                  <a:pt x="45" y="105"/>
                </a:lnTo>
                <a:lnTo>
                  <a:pt x="77" y="105"/>
                </a:lnTo>
                <a:lnTo>
                  <a:pt x="77" y="108"/>
                </a:lnTo>
                <a:lnTo>
                  <a:pt x="80" y="105"/>
                </a:lnTo>
                <a:lnTo>
                  <a:pt x="140" y="70"/>
                </a:lnTo>
                <a:lnTo>
                  <a:pt x="412" y="85"/>
                </a:lnTo>
                <a:lnTo>
                  <a:pt x="422" y="73"/>
                </a:lnTo>
                <a:lnTo>
                  <a:pt x="490" y="83"/>
                </a:lnTo>
                <a:lnTo>
                  <a:pt x="680" y="128"/>
                </a:lnTo>
                <a:lnTo>
                  <a:pt x="805" y="143"/>
                </a:lnTo>
                <a:lnTo>
                  <a:pt x="857" y="158"/>
                </a:lnTo>
                <a:lnTo>
                  <a:pt x="972" y="240"/>
                </a:lnTo>
                <a:lnTo>
                  <a:pt x="1030" y="240"/>
                </a:lnTo>
                <a:lnTo>
                  <a:pt x="1045" y="205"/>
                </a:lnTo>
                <a:lnTo>
                  <a:pt x="1195" y="185"/>
                </a:lnTo>
                <a:lnTo>
                  <a:pt x="1197" y="178"/>
                </a:lnTo>
                <a:lnTo>
                  <a:pt x="1185" y="115"/>
                </a:lnTo>
                <a:lnTo>
                  <a:pt x="1185" y="10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2" name="Freeform 1341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6 h 535"/>
              <a:gd name="T2" fmla="*/ 154 w 985"/>
              <a:gd name="T3" fmla="*/ 116 h 535"/>
              <a:gd name="T4" fmla="*/ 218 w 985"/>
              <a:gd name="T5" fmla="*/ 93 h 535"/>
              <a:gd name="T6" fmla="*/ 304 w 985"/>
              <a:gd name="T7" fmla="*/ 151 h 535"/>
              <a:gd name="T8" fmla="*/ 349 w 985"/>
              <a:gd name="T9" fmla="*/ 151 h 535"/>
              <a:gd name="T10" fmla="*/ 323 w 985"/>
              <a:gd name="T11" fmla="*/ 205 h 535"/>
              <a:gd name="T12" fmla="*/ 390 w 985"/>
              <a:gd name="T13" fmla="*/ 224 h 535"/>
              <a:gd name="T14" fmla="*/ 406 w 985"/>
              <a:gd name="T15" fmla="*/ 308 h 535"/>
              <a:gd name="T16" fmla="*/ 435 w 985"/>
              <a:gd name="T17" fmla="*/ 362 h 535"/>
              <a:gd name="T18" fmla="*/ 512 w 985"/>
              <a:gd name="T19" fmla="*/ 381 h 535"/>
              <a:gd name="T20" fmla="*/ 515 w 985"/>
              <a:gd name="T21" fmla="*/ 388 h 535"/>
              <a:gd name="T22" fmla="*/ 538 w 985"/>
              <a:gd name="T23" fmla="*/ 365 h 535"/>
              <a:gd name="T24" fmla="*/ 694 w 985"/>
              <a:gd name="T25" fmla="*/ 400 h 535"/>
              <a:gd name="T26" fmla="*/ 701 w 985"/>
              <a:gd name="T27" fmla="*/ 436 h 535"/>
              <a:gd name="T28" fmla="*/ 752 w 985"/>
              <a:gd name="T29" fmla="*/ 452 h 535"/>
              <a:gd name="T30" fmla="*/ 771 w 985"/>
              <a:gd name="T31" fmla="*/ 535 h 535"/>
              <a:gd name="T32" fmla="*/ 797 w 985"/>
              <a:gd name="T33" fmla="*/ 532 h 535"/>
              <a:gd name="T34" fmla="*/ 825 w 985"/>
              <a:gd name="T35" fmla="*/ 500 h 535"/>
              <a:gd name="T36" fmla="*/ 825 w 985"/>
              <a:gd name="T37" fmla="*/ 496 h 535"/>
              <a:gd name="T38" fmla="*/ 822 w 985"/>
              <a:gd name="T39" fmla="*/ 496 h 535"/>
              <a:gd name="T40" fmla="*/ 787 w 985"/>
              <a:gd name="T41" fmla="*/ 432 h 535"/>
              <a:gd name="T42" fmla="*/ 806 w 985"/>
              <a:gd name="T43" fmla="*/ 400 h 535"/>
              <a:gd name="T44" fmla="*/ 877 w 985"/>
              <a:gd name="T45" fmla="*/ 394 h 535"/>
              <a:gd name="T46" fmla="*/ 915 w 985"/>
              <a:gd name="T47" fmla="*/ 359 h 535"/>
              <a:gd name="T48" fmla="*/ 953 w 985"/>
              <a:gd name="T49" fmla="*/ 301 h 535"/>
              <a:gd name="T50" fmla="*/ 960 w 985"/>
              <a:gd name="T51" fmla="*/ 279 h 535"/>
              <a:gd name="T52" fmla="*/ 985 w 985"/>
              <a:gd name="T53" fmla="*/ 212 h 535"/>
              <a:gd name="T54" fmla="*/ 982 w 985"/>
              <a:gd name="T55" fmla="*/ 180 h 535"/>
              <a:gd name="T56" fmla="*/ 953 w 985"/>
              <a:gd name="T57" fmla="*/ 170 h 535"/>
              <a:gd name="T58" fmla="*/ 896 w 985"/>
              <a:gd name="T59" fmla="*/ 170 h 535"/>
              <a:gd name="T60" fmla="*/ 781 w 985"/>
              <a:gd name="T61" fmla="*/ 87 h 535"/>
              <a:gd name="T62" fmla="*/ 729 w 985"/>
              <a:gd name="T63" fmla="*/ 74 h 535"/>
              <a:gd name="T64" fmla="*/ 602 w 985"/>
              <a:gd name="T65" fmla="*/ 58 h 535"/>
              <a:gd name="T66" fmla="*/ 413 w 985"/>
              <a:gd name="T67" fmla="*/ 13 h 535"/>
              <a:gd name="T68" fmla="*/ 346 w 985"/>
              <a:gd name="T69" fmla="*/ 4 h 535"/>
              <a:gd name="T70" fmla="*/ 336 w 985"/>
              <a:gd name="T71" fmla="*/ 16 h 535"/>
              <a:gd name="T72" fmla="*/ 64 w 985"/>
              <a:gd name="T73" fmla="*/ 0 h 535"/>
              <a:gd name="T74" fmla="*/ 3 w 985"/>
              <a:gd name="T75" fmla="*/ 36 h 535"/>
              <a:gd name="T76" fmla="*/ 0 w 985"/>
              <a:gd name="T77" fmla="*/ 39 h 535"/>
              <a:gd name="T78" fmla="*/ 0 w 985"/>
              <a:gd name="T79" fmla="*/ 36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6"/>
                </a:moveTo>
                <a:lnTo>
                  <a:pt x="154" y="116"/>
                </a:lnTo>
                <a:lnTo>
                  <a:pt x="218" y="93"/>
                </a:lnTo>
                <a:lnTo>
                  <a:pt x="304" y="151"/>
                </a:lnTo>
                <a:lnTo>
                  <a:pt x="349" y="151"/>
                </a:lnTo>
                <a:lnTo>
                  <a:pt x="323" y="205"/>
                </a:lnTo>
                <a:lnTo>
                  <a:pt x="390" y="224"/>
                </a:lnTo>
                <a:lnTo>
                  <a:pt x="406" y="308"/>
                </a:lnTo>
                <a:lnTo>
                  <a:pt x="435" y="362"/>
                </a:lnTo>
                <a:lnTo>
                  <a:pt x="512" y="381"/>
                </a:lnTo>
                <a:lnTo>
                  <a:pt x="515" y="388"/>
                </a:lnTo>
                <a:lnTo>
                  <a:pt x="538" y="365"/>
                </a:lnTo>
                <a:lnTo>
                  <a:pt x="694" y="400"/>
                </a:lnTo>
                <a:lnTo>
                  <a:pt x="701" y="436"/>
                </a:lnTo>
                <a:lnTo>
                  <a:pt x="752" y="452"/>
                </a:lnTo>
                <a:lnTo>
                  <a:pt x="771" y="535"/>
                </a:lnTo>
                <a:lnTo>
                  <a:pt x="797" y="532"/>
                </a:lnTo>
                <a:lnTo>
                  <a:pt x="825" y="500"/>
                </a:lnTo>
                <a:lnTo>
                  <a:pt x="825" y="496"/>
                </a:lnTo>
                <a:lnTo>
                  <a:pt x="822" y="496"/>
                </a:lnTo>
                <a:lnTo>
                  <a:pt x="787" y="432"/>
                </a:lnTo>
                <a:lnTo>
                  <a:pt x="806" y="400"/>
                </a:lnTo>
                <a:lnTo>
                  <a:pt x="877" y="394"/>
                </a:lnTo>
                <a:lnTo>
                  <a:pt x="915" y="359"/>
                </a:lnTo>
                <a:lnTo>
                  <a:pt x="953" y="301"/>
                </a:lnTo>
                <a:lnTo>
                  <a:pt x="960" y="279"/>
                </a:lnTo>
                <a:lnTo>
                  <a:pt x="985" y="212"/>
                </a:lnTo>
                <a:lnTo>
                  <a:pt x="982" y="180"/>
                </a:lnTo>
                <a:lnTo>
                  <a:pt x="953" y="170"/>
                </a:lnTo>
                <a:lnTo>
                  <a:pt x="896" y="170"/>
                </a:lnTo>
                <a:lnTo>
                  <a:pt x="781" y="87"/>
                </a:lnTo>
                <a:lnTo>
                  <a:pt x="729" y="74"/>
                </a:lnTo>
                <a:lnTo>
                  <a:pt x="602" y="58"/>
                </a:lnTo>
                <a:lnTo>
                  <a:pt x="413" y="13"/>
                </a:lnTo>
                <a:lnTo>
                  <a:pt x="346" y="4"/>
                </a:lnTo>
                <a:lnTo>
                  <a:pt x="336" y="16"/>
                </a:lnTo>
                <a:lnTo>
                  <a:pt x="64" y="0"/>
                </a:lnTo>
                <a:lnTo>
                  <a:pt x="3" y="36"/>
                </a:lnTo>
                <a:lnTo>
                  <a:pt x="0" y="39"/>
                </a:lnTo>
                <a:lnTo>
                  <a:pt x="0" y="3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3" name="Freeform 1340"/>
          <p:cNvSpPr>
            <a:spLocks/>
          </p:cNvSpPr>
          <p:nvPr/>
        </p:nvSpPr>
        <p:spPr bwMode="auto">
          <a:xfrm>
            <a:off x="154074" y="2284466"/>
            <a:ext cx="993557" cy="539648"/>
          </a:xfrm>
          <a:custGeom>
            <a:avLst/>
            <a:gdLst>
              <a:gd name="T0" fmla="*/ 0 w 985"/>
              <a:gd name="T1" fmla="*/ 35 h 535"/>
              <a:gd name="T2" fmla="*/ 153 w 985"/>
              <a:gd name="T3" fmla="*/ 115 h 535"/>
              <a:gd name="T4" fmla="*/ 218 w 985"/>
              <a:gd name="T5" fmla="*/ 93 h 535"/>
              <a:gd name="T6" fmla="*/ 303 w 985"/>
              <a:gd name="T7" fmla="*/ 150 h 535"/>
              <a:gd name="T8" fmla="*/ 348 w 985"/>
              <a:gd name="T9" fmla="*/ 150 h 535"/>
              <a:gd name="T10" fmla="*/ 323 w 985"/>
              <a:gd name="T11" fmla="*/ 205 h 535"/>
              <a:gd name="T12" fmla="*/ 390 w 985"/>
              <a:gd name="T13" fmla="*/ 223 h 535"/>
              <a:gd name="T14" fmla="*/ 405 w 985"/>
              <a:gd name="T15" fmla="*/ 308 h 535"/>
              <a:gd name="T16" fmla="*/ 435 w 985"/>
              <a:gd name="T17" fmla="*/ 363 h 535"/>
              <a:gd name="T18" fmla="*/ 513 w 985"/>
              <a:gd name="T19" fmla="*/ 380 h 535"/>
              <a:gd name="T20" fmla="*/ 515 w 985"/>
              <a:gd name="T21" fmla="*/ 388 h 535"/>
              <a:gd name="T22" fmla="*/ 538 w 985"/>
              <a:gd name="T23" fmla="*/ 365 h 535"/>
              <a:gd name="T24" fmla="*/ 693 w 985"/>
              <a:gd name="T25" fmla="*/ 400 h 535"/>
              <a:gd name="T26" fmla="*/ 700 w 985"/>
              <a:gd name="T27" fmla="*/ 435 h 535"/>
              <a:gd name="T28" fmla="*/ 753 w 985"/>
              <a:gd name="T29" fmla="*/ 453 h 535"/>
              <a:gd name="T30" fmla="*/ 770 w 985"/>
              <a:gd name="T31" fmla="*/ 535 h 535"/>
              <a:gd name="T32" fmla="*/ 798 w 985"/>
              <a:gd name="T33" fmla="*/ 533 h 535"/>
              <a:gd name="T34" fmla="*/ 825 w 985"/>
              <a:gd name="T35" fmla="*/ 500 h 535"/>
              <a:gd name="T36" fmla="*/ 825 w 985"/>
              <a:gd name="T37" fmla="*/ 495 h 535"/>
              <a:gd name="T38" fmla="*/ 823 w 985"/>
              <a:gd name="T39" fmla="*/ 495 h 535"/>
              <a:gd name="T40" fmla="*/ 788 w 985"/>
              <a:gd name="T41" fmla="*/ 433 h 535"/>
              <a:gd name="T42" fmla="*/ 805 w 985"/>
              <a:gd name="T43" fmla="*/ 400 h 535"/>
              <a:gd name="T44" fmla="*/ 878 w 985"/>
              <a:gd name="T45" fmla="*/ 393 h 535"/>
              <a:gd name="T46" fmla="*/ 915 w 985"/>
              <a:gd name="T47" fmla="*/ 358 h 535"/>
              <a:gd name="T48" fmla="*/ 953 w 985"/>
              <a:gd name="T49" fmla="*/ 300 h 535"/>
              <a:gd name="T50" fmla="*/ 960 w 985"/>
              <a:gd name="T51" fmla="*/ 278 h 535"/>
              <a:gd name="T52" fmla="*/ 985 w 985"/>
              <a:gd name="T53" fmla="*/ 213 h 535"/>
              <a:gd name="T54" fmla="*/ 983 w 985"/>
              <a:gd name="T55" fmla="*/ 180 h 535"/>
              <a:gd name="T56" fmla="*/ 953 w 985"/>
              <a:gd name="T57" fmla="*/ 170 h 535"/>
              <a:gd name="T58" fmla="*/ 895 w 985"/>
              <a:gd name="T59" fmla="*/ 170 h 535"/>
              <a:gd name="T60" fmla="*/ 780 w 985"/>
              <a:gd name="T61" fmla="*/ 88 h 535"/>
              <a:gd name="T62" fmla="*/ 728 w 985"/>
              <a:gd name="T63" fmla="*/ 73 h 535"/>
              <a:gd name="T64" fmla="*/ 603 w 985"/>
              <a:gd name="T65" fmla="*/ 58 h 535"/>
              <a:gd name="T66" fmla="*/ 413 w 985"/>
              <a:gd name="T67" fmla="*/ 13 h 535"/>
              <a:gd name="T68" fmla="*/ 345 w 985"/>
              <a:gd name="T69" fmla="*/ 3 h 535"/>
              <a:gd name="T70" fmla="*/ 335 w 985"/>
              <a:gd name="T71" fmla="*/ 15 h 535"/>
              <a:gd name="T72" fmla="*/ 63 w 985"/>
              <a:gd name="T73" fmla="*/ 0 h 535"/>
              <a:gd name="T74" fmla="*/ 3 w 985"/>
              <a:gd name="T75" fmla="*/ 35 h 535"/>
              <a:gd name="T76" fmla="*/ 0 w 985"/>
              <a:gd name="T77" fmla="*/ 38 h 535"/>
              <a:gd name="T78" fmla="*/ 0 w 985"/>
              <a:gd name="T79" fmla="*/ 35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85" h="535">
                <a:moveTo>
                  <a:pt x="0" y="35"/>
                </a:moveTo>
                <a:lnTo>
                  <a:pt x="153" y="115"/>
                </a:lnTo>
                <a:lnTo>
                  <a:pt x="218" y="93"/>
                </a:lnTo>
                <a:lnTo>
                  <a:pt x="303" y="150"/>
                </a:lnTo>
                <a:lnTo>
                  <a:pt x="348" y="150"/>
                </a:lnTo>
                <a:lnTo>
                  <a:pt x="323" y="205"/>
                </a:lnTo>
                <a:lnTo>
                  <a:pt x="390" y="223"/>
                </a:lnTo>
                <a:lnTo>
                  <a:pt x="405" y="308"/>
                </a:lnTo>
                <a:lnTo>
                  <a:pt x="435" y="363"/>
                </a:lnTo>
                <a:lnTo>
                  <a:pt x="513" y="380"/>
                </a:lnTo>
                <a:lnTo>
                  <a:pt x="515" y="388"/>
                </a:lnTo>
                <a:lnTo>
                  <a:pt x="538" y="365"/>
                </a:lnTo>
                <a:lnTo>
                  <a:pt x="693" y="400"/>
                </a:lnTo>
                <a:lnTo>
                  <a:pt x="700" y="435"/>
                </a:lnTo>
                <a:lnTo>
                  <a:pt x="753" y="453"/>
                </a:lnTo>
                <a:lnTo>
                  <a:pt x="770" y="535"/>
                </a:lnTo>
                <a:lnTo>
                  <a:pt x="798" y="533"/>
                </a:lnTo>
                <a:lnTo>
                  <a:pt x="825" y="500"/>
                </a:lnTo>
                <a:lnTo>
                  <a:pt x="825" y="495"/>
                </a:lnTo>
                <a:lnTo>
                  <a:pt x="823" y="495"/>
                </a:lnTo>
                <a:lnTo>
                  <a:pt x="788" y="433"/>
                </a:lnTo>
                <a:lnTo>
                  <a:pt x="805" y="400"/>
                </a:lnTo>
                <a:lnTo>
                  <a:pt x="878" y="393"/>
                </a:lnTo>
                <a:lnTo>
                  <a:pt x="915" y="358"/>
                </a:lnTo>
                <a:lnTo>
                  <a:pt x="953" y="300"/>
                </a:lnTo>
                <a:lnTo>
                  <a:pt x="960" y="278"/>
                </a:lnTo>
                <a:lnTo>
                  <a:pt x="985" y="213"/>
                </a:lnTo>
                <a:lnTo>
                  <a:pt x="983" y="180"/>
                </a:lnTo>
                <a:lnTo>
                  <a:pt x="953" y="170"/>
                </a:lnTo>
                <a:lnTo>
                  <a:pt x="895" y="170"/>
                </a:lnTo>
                <a:lnTo>
                  <a:pt x="780" y="88"/>
                </a:lnTo>
                <a:lnTo>
                  <a:pt x="728" y="73"/>
                </a:lnTo>
                <a:lnTo>
                  <a:pt x="603" y="58"/>
                </a:lnTo>
                <a:lnTo>
                  <a:pt x="413" y="13"/>
                </a:lnTo>
                <a:lnTo>
                  <a:pt x="345" y="3"/>
                </a:lnTo>
                <a:lnTo>
                  <a:pt x="335" y="15"/>
                </a:lnTo>
                <a:lnTo>
                  <a:pt x="63" y="0"/>
                </a:lnTo>
                <a:lnTo>
                  <a:pt x="3" y="35"/>
                </a:lnTo>
                <a:lnTo>
                  <a:pt x="0" y="38"/>
                </a:lnTo>
                <a:lnTo>
                  <a:pt x="0" y="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4" name="Freeform 1339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2 h 135"/>
              <a:gd name="T4" fmla="*/ 58 w 186"/>
              <a:gd name="T5" fmla="*/ 135 h 135"/>
              <a:gd name="T6" fmla="*/ 71 w 186"/>
              <a:gd name="T7" fmla="*/ 119 h 135"/>
              <a:gd name="T8" fmla="*/ 138 w 186"/>
              <a:gd name="T9" fmla="*/ 106 h 135"/>
              <a:gd name="T10" fmla="*/ 179 w 186"/>
              <a:gd name="T11" fmla="*/ 74 h 135"/>
              <a:gd name="T12" fmla="*/ 186 w 186"/>
              <a:gd name="T13" fmla="*/ 71 h 135"/>
              <a:gd name="T14" fmla="*/ 179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2"/>
                </a:lnTo>
                <a:lnTo>
                  <a:pt x="58" y="135"/>
                </a:lnTo>
                <a:lnTo>
                  <a:pt x="71" y="119"/>
                </a:lnTo>
                <a:lnTo>
                  <a:pt x="138" y="106"/>
                </a:lnTo>
                <a:lnTo>
                  <a:pt x="179" y="74"/>
                </a:lnTo>
                <a:lnTo>
                  <a:pt x="186" y="71"/>
                </a:lnTo>
                <a:lnTo>
                  <a:pt x="179" y="35"/>
                </a:lnTo>
                <a:lnTo>
                  <a:pt x="23" y="0"/>
                </a:lnTo>
                <a:lnTo>
                  <a:pt x="0" y="2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5" name="Freeform 1338"/>
          <p:cNvSpPr>
            <a:spLocks/>
          </p:cNvSpPr>
          <p:nvPr/>
        </p:nvSpPr>
        <p:spPr bwMode="auto">
          <a:xfrm>
            <a:off x="673548" y="2652637"/>
            <a:ext cx="186607" cy="136173"/>
          </a:xfrm>
          <a:custGeom>
            <a:avLst/>
            <a:gdLst>
              <a:gd name="T0" fmla="*/ 0 w 186"/>
              <a:gd name="T1" fmla="*/ 23 h 135"/>
              <a:gd name="T2" fmla="*/ 13 w 186"/>
              <a:gd name="T3" fmla="*/ 123 h 135"/>
              <a:gd name="T4" fmla="*/ 58 w 186"/>
              <a:gd name="T5" fmla="*/ 135 h 135"/>
              <a:gd name="T6" fmla="*/ 70 w 186"/>
              <a:gd name="T7" fmla="*/ 118 h 135"/>
              <a:gd name="T8" fmla="*/ 138 w 186"/>
              <a:gd name="T9" fmla="*/ 105 h 135"/>
              <a:gd name="T10" fmla="*/ 178 w 186"/>
              <a:gd name="T11" fmla="*/ 73 h 135"/>
              <a:gd name="T12" fmla="*/ 186 w 186"/>
              <a:gd name="T13" fmla="*/ 70 h 135"/>
              <a:gd name="T14" fmla="*/ 178 w 186"/>
              <a:gd name="T15" fmla="*/ 35 h 135"/>
              <a:gd name="T16" fmla="*/ 23 w 186"/>
              <a:gd name="T17" fmla="*/ 0 h 135"/>
              <a:gd name="T18" fmla="*/ 0 w 186"/>
              <a:gd name="T19" fmla="*/ 2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35">
                <a:moveTo>
                  <a:pt x="0" y="23"/>
                </a:moveTo>
                <a:lnTo>
                  <a:pt x="13" y="123"/>
                </a:lnTo>
                <a:lnTo>
                  <a:pt x="58" y="135"/>
                </a:lnTo>
                <a:lnTo>
                  <a:pt x="70" y="118"/>
                </a:lnTo>
                <a:lnTo>
                  <a:pt x="138" y="105"/>
                </a:lnTo>
                <a:lnTo>
                  <a:pt x="178" y="73"/>
                </a:lnTo>
                <a:lnTo>
                  <a:pt x="186" y="70"/>
                </a:lnTo>
                <a:lnTo>
                  <a:pt x="178" y="35"/>
                </a:lnTo>
                <a:lnTo>
                  <a:pt x="23" y="0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6" name="Freeform 1337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2 h 1178"/>
              <a:gd name="T2" fmla="*/ 6 w 1212"/>
              <a:gd name="T3" fmla="*/ 477 h 1178"/>
              <a:gd name="T4" fmla="*/ 131 w 1212"/>
              <a:gd name="T5" fmla="*/ 598 h 1178"/>
              <a:gd name="T6" fmla="*/ 172 w 1212"/>
              <a:gd name="T7" fmla="*/ 598 h 1178"/>
              <a:gd name="T8" fmla="*/ 188 w 1212"/>
              <a:gd name="T9" fmla="*/ 682 h 1178"/>
              <a:gd name="T10" fmla="*/ 220 w 1212"/>
              <a:gd name="T11" fmla="*/ 758 h 1178"/>
              <a:gd name="T12" fmla="*/ 233 w 1212"/>
              <a:gd name="T13" fmla="*/ 829 h 1178"/>
              <a:gd name="T14" fmla="*/ 355 w 1212"/>
              <a:gd name="T15" fmla="*/ 950 h 1178"/>
              <a:gd name="T16" fmla="*/ 473 w 1212"/>
              <a:gd name="T17" fmla="*/ 966 h 1178"/>
              <a:gd name="T18" fmla="*/ 524 w 1212"/>
              <a:gd name="T19" fmla="*/ 1037 h 1178"/>
              <a:gd name="T20" fmla="*/ 601 w 1212"/>
              <a:gd name="T21" fmla="*/ 1136 h 1178"/>
              <a:gd name="T22" fmla="*/ 742 w 1212"/>
              <a:gd name="T23" fmla="*/ 1178 h 1178"/>
              <a:gd name="T24" fmla="*/ 828 w 1212"/>
              <a:gd name="T25" fmla="*/ 1072 h 1178"/>
              <a:gd name="T26" fmla="*/ 879 w 1212"/>
              <a:gd name="T27" fmla="*/ 979 h 1178"/>
              <a:gd name="T28" fmla="*/ 892 w 1212"/>
              <a:gd name="T29" fmla="*/ 918 h 1178"/>
              <a:gd name="T30" fmla="*/ 975 w 1212"/>
              <a:gd name="T31" fmla="*/ 842 h 1178"/>
              <a:gd name="T32" fmla="*/ 1020 w 1212"/>
              <a:gd name="T33" fmla="*/ 742 h 1178"/>
              <a:gd name="T34" fmla="*/ 1158 w 1212"/>
              <a:gd name="T35" fmla="*/ 726 h 1178"/>
              <a:gd name="T36" fmla="*/ 1167 w 1212"/>
              <a:gd name="T37" fmla="*/ 710 h 1178"/>
              <a:gd name="T38" fmla="*/ 1107 w 1212"/>
              <a:gd name="T39" fmla="*/ 646 h 1178"/>
              <a:gd name="T40" fmla="*/ 1123 w 1212"/>
              <a:gd name="T41" fmla="*/ 630 h 1178"/>
              <a:gd name="T42" fmla="*/ 1123 w 1212"/>
              <a:gd name="T43" fmla="*/ 605 h 1178"/>
              <a:gd name="T44" fmla="*/ 1126 w 1212"/>
              <a:gd name="T45" fmla="*/ 605 h 1178"/>
              <a:gd name="T46" fmla="*/ 1174 w 1212"/>
              <a:gd name="T47" fmla="*/ 618 h 1178"/>
              <a:gd name="T48" fmla="*/ 1116 w 1212"/>
              <a:gd name="T49" fmla="*/ 602 h 1178"/>
              <a:gd name="T50" fmla="*/ 1132 w 1212"/>
              <a:gd name="T51" fmla="*/ 531 h 1178"/>
              <a:gd name="T52" fmla="*/ 1135 w 1212"/>
              <a:gd name="T53" fmla="*/ 531 h 1178"/>
              <a:gd name="T54" fmla="*/ 1132 w 1212"/>
              <a:gd name="T55" fmla="*/ 531 h 1178"/>
              <a:gd name="T56" fmla="*/ 1151 w 1212"/>
              <a:gd name="T57" fmla="*/ 461 h 1178"/>
              <a:gd name="T58" fmla="*/ 1209 w 1212"/>
              <a:gd name="T59" fmla="*/ 461 h 1178"/>
              <a:gd name="T60" fmla="*/ 1212 w 1212"/>
              <a:gd name="T61" fmla="*/ 442 h 1178"/>
              <a:gd name="T62" fmla="*/ 1202 w 1212"/>
              <a:gd name="T63" fmla="*/ 426 h 1178"/>
              <a:gd name="T64" fmla="*/ 1199 w 1212"/>
              <a:gd name="T65" fmla="*/ 342 h 1178"/>
              <a:gd name="T66" fmla="*/ 1151 w 1212"/>
              <a:gd name="T67" fmla="*/ 336 h 1178"/>
              <a:gd name="T68" fmla="*/ 1142 w 1212"/>
              <a:gd name="T69" fmla="*/ 218 h 1178"/>
              <a:gd name="T70" fmla="*/ 1174 w 1212"/>
              <a:gd name="T71" fmla="*/ 205 h 1178"/>
              <a:gd name="T72" fmla="*/ 1177 w 1212"/>
              <a:gd name="T73" fmla="*/ 205 h 1178"/>
              <a:gd name="T74" fmla="*/ 1158 w 1212"/>
              <a:gd name="T75" fmla="*/ 134 h 1178"/>
              <a:gd name="T76" fmla="*/ 1027 w 1212"/>
              <a:gd name="T77" fmla="*/ 128 h 1178"/>
              <a:gd name="T78" fmla="*/ 1030 w 1212"/>
              <a:gd name="T79" fmla="*/ 83 h 1178"/>
              <a:gd name="T80" fmla="*/ 1014 w 1212"/>
              <a:gd name="T81" fmla="*/ 45 h 1178"/>
              <a:gd name="T82" fmla="*/ 940 w 1212"/>
              <a:gd name="T83" fmla="*/ 0 h 1178"/>
              <a:gd name="T84" fmla="*/ 873 w 1212"/>
              <a:gd name="T85" fmla="*/ 6 h 1178"/>
              <a:gd name="T86" fmla="*/ 873 w 1212"/>
              <a:gd name="T87" fmla="*/ 16 h 1178"/>
              <a:gd name="T88" fmla="*/ 771 w 1212"/>
              <a:gd name="T89" fmla="*/ 109 h 1178"/>
              <a:gd name="T90" fmla="*/ 796 w 1212"/>
              <a:gd name="T91" fmla="*/ 205 h 1178"/>
              <a:gd name="T92" fmla="*/ 508 w 1212"/>
              <a:gd name="T93" fmla="*/ 406 h 1178"/>
              <a:gd name="T94" fmla="*/ 441 w 1212"/>
              <a:gd name="T95" fmla="*/ 374 h 1178"/>
              <a:gd name="T96" fmla="*/ 448 w 1212"/>
              <a:gd name="T97" fmla="*/ 352 h 1178"/>
              <a:gd name="T98" fmla="*/ 441 w 1212"/>
              <a:gd name="T99" fmla="*/ 365 h 1178"/>
              <a:gd name="T100" fmla="*/ 438 w 1212"/>
              <a:gd name="T101" fmla="*/ 371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2 h 1178"/>
              <a:gd name="T108" fmla="*/ 224 w 1212"/>
              <a:gd name="T109" fmla="*/ 474 h 1178"/>
              <a:gd name="T110" fmla="*/ 198 w 1212"/>
              <a:gd name="T111" fmla="*/ 477 h 1178"/>
              <a:gd name="T112" fmla="*/ 179 w 1212"/>
              <a:gd name="T113" fmla="*/ 394 h 1178"/>
              <a:gd name="T114" fmla="*/ 128 w 1212"/>
              <a:gd name="T115" fmla="*/ 378 h 1178"/>
              <a:gd name="T116" fmla="*/ 121 w 1212"/>
              <a:gd name="T117" fmla="*/ 381 h 1178"/>
              <a:gd name="T118" fmla="*/ 80 w 1212"/>
              <a:gd name="T119" fmla="*/ 413 h 1178"/>
              <a:gd name="T120" fmla="*/ 13 w 1212"/>
              <a:gd name="T121" fmla="*/ 426 h 1178"/>
              <a:gd name="T122" fmla="*/ 0 w 1212"/>
              <a:gd name="T123" fmla="*/ 442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2"/>
                </a:moveTo>
                <a:lnTo>
                  <a:pt x="6" y="477"/>
                </a:lnTo>
                <a:lnTo>
                  <a:pt x="131" y="598"/>
                </a:lnTo>
                <a:lnTo>
                  <a:pt x="172" y="598"/>
                </a:lnTo>
                <a:lnTo>
                  <a:pt x="188" y="682"/>
                </a:lnTo>
                <a:lnTo>
                  <a:pt x="220" y="758"/>
                </a:lnTo>
                <a:lnTo>
                  <a:pt x="233" y="829"/>
                </a:lnTo>
                <a:lnTo>
                  <a:pt x="355" y="950"/>
                </a:lnTo>
                <a:lnTo>
                  <a:pt x="473" y="966"/>
                </a:lnTo>
                <a:lnTo>
                  <a:pt x="524" y="1037"/>
                </a:lnTo>
                <a:lnTo>
                  <a:pt x="601" y="1136"/>
                </a:lnTo>
                <a:lnTo>
                  <a:pt x="742" y="1178"/>
                </a:lnTo>
                <a:lnTo>
                  <a:pt x="828" y="1072"/>
                </a:lnTo>
                <a:lnTo>
                  <a:pt x="879" y="979"/>
                </a:lnTo>
                <a:lnTo>
                  <a:pt x="892" y="918"/>
                </a:lnTo>
                <a:lnTo>
                  <a:pt x="975" y="842"/>
                </a:lnTo>
                <a:lnTo>
                  <a:pt x="1020" y="742"/>
                </a:lnTo>
                <a:lnTo>
                  <a:pt x="1158" y="726"/>
                </a:lnTo>
                <a:lnTo>
                  <a:pt x="1167" y="710"/>
                </a:lnTo>
                <a:lnTo>
                  <a:pt x="1107" y="646"/>
                </a:lnTo>
                <a:lnTo>
                  <a:pt x="1123" y="630"/>
                </a:lnTo>
                <a:lnTo>
                  <a:pt x="1123" y="605"/>
                </a:lnTo>
                <a:lnTo>
                  <a:pt x="1126" y="605"/>
                </a:lnTo>
                <a:lnTo>
                  <a:pt x="1174" y="618"/>
                </a:lnTo>
                <a:lnTo>
                  <a:pt x="1116" y="602"/>
                </a:lnTo>
                <a:lnTo>
                  <a:pt x="1132" y="531"/>
                </a:lnTo>
                <a:lnTo>
                  <a:pt x="1135" y="531"/>
                </a:lnTo>
                <a:lnTo>
                  <a:pt x="1132" y="531"/>
                </a:lnTo>
                <a:lnTo>
                  <a:pt x="1151" y="461"/>
                </a:lnTo>
                <a:lnTo>
                  <a:pt x="1209" y="461"/>
                </a:lnTo>
                <a:lnTo>
                  <a:pt x="1212" y="442"/>
                </a:lnTo>
                <a:lnTo>
                  <a:pt x="1202" y="426"/>
                </a:lnTo>
                <a:lnTo>
                  <a:pt x="1199" y="342"/>
                </a:lnTo>
                <a:lnTo>
                  <a:pt x="1151" y="336"/>
                </a:lnTo>
                <a:lnTo>
                  <a:pt x="1142" y="218"/>
                </a:lnTo>
                <a:lnTo>
                  <a:pt x="1174" y="205"/>
                </a:lnTo>
                <a:lnTo>
                  <a:pt x="1177" y="205"/>
                </a:lnTo>
                <a:lnTo>
                  <a:pt x="1158" y="134"/>
                </a:lnTo>
                <a:lnTo>
                  <a:pt x="1027" y="128"/>
                </a:lnTo>
                <a:lnTo>
                  <a:pt x="1030" y="83"/>
                </a:lnTo>
                <a:lnTo>
                  <a:pt x="1014" y="45"/>
                </a:lnTo>
                <a:lnTo>
                  <a:pt x="940" y="0"/>
                </a:lnTo>
                <a:lnTo>
                  <a:pt x="873" y="6"/>
                </a:lnTo>
                <a:lnTo>
                  <a:pt x="873" y="16"/>
                </a:lnTo>
                <a:lnTo>
                  <a:pt x="771" y="109"/>
                </a:lnTo>
                <a:lnTo>
                  <a:pt x="796" y="205"/>
                </a:lnTo>
                <a:lnTo>
                  <a:pt x="508" y="406"/>
                </a:lnTo>
                <a:lnTo>
                  <a:pt x="441" y="374"/>
                </a:lnTo>
                <a:lnTo>
                  <a:pt x="448" y="352"/>
                </a:lnTo>
                <a:lnTo>
                  <a:pt x="441" y="365"/>
                </a:lnTo>
                <a:lnTo>
                  <a:pt x="438" y="371"/>
                </a:lnTo>
                <a:lnTo>
                  <a:pt x="275" y="438"/>
                </a:lnTo>
                <a:lnTo>
                  <a:pt x="252" y="438"/>
                </a:lnTo>
                <a:lnTo>
                  <a:pt x="252" y="442"/>
                </a:lnTo>
                <a:lnTo>
                  <a:pt x="224" y="474"/>
                </a:lnTo>
                <a:lnTo>
                  <a:pt x="198" y="477"/>
                </a:lnTo>
                <a:lnTo>
                  <a:pt x="179" y="394"/>
                </a:lnTo>
                <a:lnTo>
                  <a:pt x="128" y="378"/>
                </a:lnTo>
                <a:lnTo>
                  <a:pt x="121" y="381"/>
                </a:lnTo>
                <a:lnTo>
                  <a:pt x="80" y="413"/>
                </a:lnTo>
                <a:lnTo>
                  <a:pt x="13" y="426"/>
                </a:lnTo>
                <a:lnTo>
                  <a:pt x="0" y="44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7" name="Freeform 1336"/>
          <p:cNvSpPr>
            <a:spLocks/>
          </p:cNvSpPr>
          <p:nvPr/>
        </p:nvSpPr>
        <p:spPr bwMode="auto">
          <a:xfrm>
            <a:off x="731547" y="2342465"/>
            <a:ext cx="1223034" cy="1187730"/>
          </a:xfrm>
          <a:custGeom>
            <a:avLst/>
            <a:gdLst>
              <a:gd name="T0" fmla="*/ 0 w 1212"/>
              <a:gd name="T1" fmla="*/ 443 h 1178"/>
              <a:gd name="T2" fmla="*/ 5 w 1212"/>
              <a:gd name="T3" fmla="*/ 478 h 1178"/>
              <a:gd name="T4" fmla="*/ 130 w 1212"/>
              <a:gd name="T5" fmla="*/ 598 h 1178"/>
              <a:gd name="T6" fmla="*/ 172 w 1212"/>
              <a:gd name="T7" fmla="*/ 598 h 1178"/>
              <a:gd name="T8" fmla="*/ 187 w 1212"/>
              <a:gd name="T9" fmla="*/ 683 h 1178"/>
              <a:gd name="T10" fmla="*/ 220 w 1212"/>
              <a:gd name="T11" fmla="*/ 758 h 1178"/>
              <a:gd name="T12" fmla="*/ 232 w 1212"/>
              <a:gd name="T13" fmla="*/ 830 h 1178"/>
              <a:gd name="T14" fmla="*/ 355 w 1212"/>
              <a:gd name="T15" fmla="*/ 950 h 1178"/>
              <a:gd name="T16" fmla="*/ 472 w 1212"/>
              <a:gd name="T17" fmla="*/ 965 h 1178"/>
              <a:gd name="T18" fmla="*/ 525 w 1212"/>
              <a:gd name="T19" fmla="*/ 1038 h 1178"/>
              <a:gd name="T20" fmla="*/ 600 w 1212"/>
              <a:gd name="T21" fmla="*/ 1135 h 1178"/>
              <a:gd name="T22" fmla="*/ 742 w 1212"/>
              <a:gd name="T23" fmla="*/ 1178 h 1178"/>
              <a:gd name="T24" fmla="*/ 827 w 1212"/>
              <a:gd name="T25" fmla="*/ 1073 h 1178"/>
              <a:gd name="T26" fmla="*/ 880 w 1212"/>
              <a:gd name="T27" fmla="*/ 980 h 1178"/>
              <a:gd name="T28" fmla="*/ 892 w 1212"/>
              <a:gd name="T29" fmla="*/ 918 h 1178"/>
              <a:gd name="T30" fmla="*/ 975 w 1212"/>
              <a:gd name="T31" fmla="*/ 843 h 1178"/>
              <a:gd name="T32" fmla="*/ 1020 w 1212"/>
              <a:gd name="T33" fmla="*/ 743 h 1178"/>
              <a:gd name="T34" fmla="*/ 1157 w 1212"/>
              <a:gd name="T35" fmla="*/ 725 h 1178"/>
              <a:gd name="T36" fmla="*/ 1167 w 1212"/>
              <a:gd name="T37" fmla="*/ 710 h 1178"/>
              <a:gd name="T38" fmla="*/ 1107 w 1212"/>
              <a:gd name="T39" fmla="*/ 645 h 1178"/>
              <a:gd name="T40" fmla="*/ 1122 w 1212"/>
              <a:gd name="T41" fmla="*/ 630 h 1178"/>
              <a:gd name="T42" fmla="*/ 1122 w 1212"/>
              <a:gd name="T43" fmla="*/ 605 h 1178"/>
              <a:gd name="T44" fmla="*/ 1125 w 1212"/>
              <a:gd name="T45" fmla="*/ 605 h 1178"/>
              <a:gd name="T46" fmla="*/ 1175 w 1212"/>
              <a:gd name="T47" fmla="*/ 618 h 1178"/>
              <a:gd name="T48" fmla="*/ 1115 w 1212"/>
              <a:gd name="T49" fmla="*/ 603 h 1178"/>
              <a:gd name="T50" fmla="*/ 1132 w 1212"/>
              <a:gd name="T51" fmla="*/ 530 h 1178"/>
              <a:gd name="T52" fmla="*/ 1135 w 1212"/>
              <a:gd name="T53" fmla="*/ 530 h 1178"/>
              <a:gd name="T54" fmla="*/ 1132 w 1212"/>
              <a:gd name="T55" fmla="*/ 530 h 1178"/>
              <a:gd name="T56" fmla="*/ 1150 w 1212"/>
              <a:gd name="T57" fmla="*/ 460 h 1178"/>
              <a:gd name="T58" fmla="*/ 1210 w 1212"/>
              <a:gd name="T59" fmla="*/ 460 h 1178"/>
              <a:gd name="T60" fmla="*/ 1212 w 1212"/>
              <a:gd name="T61" fmla="*/ 443 h 1178"/>
              <a:gd name="T62" fmla="*/ 1202 w 1212"/>
              <a:gd name="T63" fmla="*/ 425 h 1178"/>
              <a:gd name="T64" fmla="*/ 1200 w 1212"/>
              <a:gd name="T65" fmla="*/ 343 h 1178"/>
              <a:gd name="T66" fmla="*/ 1150 w 1212"/>
              <a:gd name="T67" fmla="*/ 335 h 1178"/>
              <a:gd name="T68" fmla="*/ 1142 w 1212"/>
              <a:gd name="T69" fmla="*/ 218 h 1178"/>
              <a:gd name="T70" fmla="*/ 1175 w 1212"/>
              <a:gd name="T71" fmla="*/ 205 h 1178"/>
              <a:gd name="T72" fmla="*/ 1177 w 1212"/>
              <a:gd name="T73" fmla="*/ 205 h 1178"/>
              <a:gd name="T74" fmla="*/ 1157 w 1212"/>
              <a:gd name="T75" fmla="*/ 135 h 1178"/>
              <a:gd name="T76" fmla="*/ 1027 w 1212"/>
              <a:gd name="T77" fmla="*/ 128 h 1178"/>
              <a:gd name="T78" fmla="*/ 1030 w 1212"/>
              <a:gd name="T79" fmla="*/ 83 h 1178"/>
              <a:gd name="T80" fmla="*/ 1015 w 1212"/>
              <a:gd name="T81" fmla="*/ 45 h 1178"/>
              <a:gd name="T82" fmla="*/ 940 w 1212"/>
              <a:gd name="T83" fmla="*/ 0 h 1178"/>
              <a:gd name="T84" fmla="*/ 872 w 1212"/>
              <a:gd name="T85" fmla="*/ 5 h 1178"/>
              <a:gd name="T86" fmla="*/ 872 w 1212"/>
              <a:gd name="T87" fmla="*/ 15 h 1178"/>
              <a:gd name="T88" fmla="*/ 770 w 1212"/>
              <a:gd name="T89" fmla="*/ 110 h 1178"/>
              <a:gd name="T90" fmla="*/ 795 w 1212"/>
              <a:gd name="T91" fmla="*/ 205 h 1178"/>
              <a:gd name="T92" fmla="*/ 507 w 1212"/>
              <a:gd name="T93" fmla="*/ 405 h 1178"/>
              <a:gd name="T94" fmla="*/ 440 w 1212"/>
              <a:gd name="T95" fmla="*/ 375 h 1178"/>
              <a:gd name="T96" fmla="*/ 447 w 1212"/>
              <a:gd name="T97" fmla="*/ 353 h 1178"/>
              <a:gd name="T98" fmla="*/ 440 w 1212"/>
              <a:gd name="T99" fmla="*/ 365 h 1178"/>
              <a:gd name="T100" fmla="*/ 437 w 1212"/>
              <a:gd name="T101" fmla="*/ 370 h 1178"/>
              <a:gd name="T102" fmla="*/ 275 w 1212"/>
              <a:gd name="T103" fmla="*/ 438 h 1178"/>
              <a:gd name="T104" fmla="*/ 252 w 1212"/>
              <a:gd name="T105" fmla="*/ 438 h 1178"/>
              <a:gd name="T106" fmla="*/ 252 w 1212"/>
              <a:gd name="T107" fmla="*/ 443 h 1178"/>
              <a:gd name="T108" fmla="*/ 225 w 1212"/>
              <a:gd name="T109" fmla="*/ 475 h 1178"/>
              <a:gd name="T110" fmla="*/ 197 w 1212"/>
              <a:gd name="T111" fmla="*/ 478 h 1178"/>
              <a:gd name="T112" fmla="*/ 180 w 1212"/>
              <a:gd name="T113" fmla="*/ 395 h 1178"/>
              <a:gd name="T114" fmla="*/ 127 w 1212"/>
              <a:gd name="T115" fmla="*/ 378 h 1178"/>
              <a:gd name="T116" fmla="*/ 120 w 1212"/>
              <a:gd name="T117" fmla="*/ 380 h 1178"/>
              <a:gd name="T118" fmla="*/ 80 w 1212"/>
              <a:gd name="T119" fmla="*/ 413 h 1178"/>
              <a:gd name="T120" fmla="*/ 12 w 1212"/>
              <a:gd name="T121" fmla="*/ 425 h 1178"/>
              <a:gd name="T122" fmla="*/ 0 w 1212"/>
              <a:gd name="T123" fmla="*/ 443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12" h="1178">
                <a:moveTo>
                  <a:pt x="0" y="443"/>
                </a:moveTo>
                <a:lnTo>
                  <a:pt x="5" y="478"/>
                </a:lnTo>
                <a:lnTo>
                  <a:pt x="130" y="598"/>
                </a:lnTo>
                <a:lnTo>
                  <a:pt x="172" y="598"/>
                </a:lnTo>
                <a:lnTo>
                  <a:pt x="187" y="683"/>
                </a:lnTo>
                <a:lnTo>
                  <a:pt x="220" y="758"/>
                </a:lnTo>
                <a:lnTo>
                  <a:pt x="232" y="830"/>
                </a:lnTo>
                <a:lnTo>
                  <a:pt x="355" y="950"/>
                </a:lnTo>
                <a:lnTo>
                  <a:pt x="472" y="965"/>
                </a:lnTo>
                <a:lnTo>
                  <a:pt x="525" y="1038"/>
                </a:lnTo>
                <a:lnTo>
                  <a:pt x="600" y="1135"/>
                </a:lnTo>
                <a:lnTo>
                  <a:pt x="742" y="1178"/>
                </a:lnTo>
                <a:lnTo>
                  <a:pt x="827" y="1073"/>
                </a:lnTo>
                <a:lnTo>
                  <a:pt x="880" y="980"/>
                </a:lnTo>
                <a:lnTo>
                  <a:pt x="892" y="918"/>
                </a:lnTo>
                <a:lnTo>
                  <a:pt x="975" y="843"/>
                </a:lnTo>
                <a:lnTo>
                  <a:pt x="1020" y="743"/>
                </a:lnTo>
                <a:lnTo>
                  <a:pt x="1157" y="725"/>
                </a:lnTo>
                <a:lnTo>
                  <a:pt x="1167" y="710"/>
                </a:lnTo>
                <a:lnTo>
                  <a:pt x="1107" y="645"/>
                </a:lnTo>
                <a:lnTo>
                  <a:pt x="1122" y="630"/>
                </a:lnTo>
                <a:lnTo>
                  <a:pt x="1122" y="605"/>
                </a:lnTo>
                <a:lnTo>
                  <a:pt x="1125" y="605"/>
                </a:lnTo>
                <a:lnTo>
                  <a:pt x="1175" y="618"/>
                </a:lnTo>
                <a:lnTo>
                  <a:pt x="1115" y="603"/>
                </a:lnTo>
                <a:lnTo>
                  <a:pt x="1132" y="530"/>
                </a:lnTo>
                <a:lnTo>
                  <a:pt x="1135" y="530"/>
                </a:lnTo>
                <a:lnTo>
                  <a:pt x="1132" y="530"/>
                </a:lnTo>
                <a:lnTo>
                  <a:pt x="1150" y="460"/>
                </a:lnTo>
                <a:lnTo>
                  <a:pt x="1210" y="460"/>
                </a:lnTo>
                <a:lnTo>
                  <a:pt x="1212" y="443"/>
                </a:lnTo>
                <a:lnTo>
                  <a:pt x="1202" y="425"/>
                </a:lnTo>
                <a:lnTo>
                  <a:pt x="1200" y="343"/>
                </a:lnTo>
                <a:lnTo>
                  <a:pt x="1150" y="335"/>
                </a:lnTo>
                <a:lnTo>
                  <a:pt x="1142" y="218"/>
                </a:lnTo>
                <a:lnTo>
                  <a:pt x="1175" y="205"/>
                </a:lnTo>
                <a:lnTo>
                  <a:pt x="1177" y="205"/>
                </a:lnTo>
                <a:lnTo>
                  <a:pt x="1157" y="135"/>
                </a:lnTo>
                <a:lnTo>
                  <a:pt x="1027" y="128"/>
                </a:lnTo>
                <a:lnTo>
                  <a:pt x="1030" y="83"/>
                </a:lnTo>
                <a:lnTo>
                  <a:pt x="1015" y="45"/>
                </a:lnTo>
                <a:lnTo>
                  <a:pt x="940" y="0"/>
                </a:lnTo>
                <a:lnTo>
                  <a:pt x="872" y="5"/>
                </a:lnTo>
                <a:lnTo>
                  <a:pt x="872" y="15"/>
                </a:lnTo>
                <a:lnTo>
                  <a:pt x="770" y="110"/>
                </a:lnTo>
                <a:lnTo>
                  <a:pt x="795" y="205"/>
                </a:lnTo>
                <a:lnTo>
                  <a:pt x="507" y="405"/>
                </a:lnTo>
                <a:lnTo>
                  <a:pt x="440" y="375"/>
                </a:lnTo>
                <a:lnTo>
                  <a:pt x="447" y="353"/>
                </a:lnTo>
                <a:lnTo>
                  <a:pt x="440" y="365"/>
                </a:lnTo>
                <a:lnTo>
                  <a:pt x="437" y="370"/>
                </a:lnTo>
                <a:lnTo>
                  <a:pt x="275" y="438"/>
                </a:lnTo>
                <a:lnTo>
                  <a:pt x="252" y="438"/>
                </a:lnTo>
                <a:lnTo>
                  <a:pt x="252" y="443"/>
                </a:lnTo>
                <a:lnTo>
                  <a:pt x="225" y="475"/>
                </a:lnTo>
                <a:lnTo>
                  <a:pt x="197" y="478"/>
                </a:lnTo>
                <a:lnTo>
                  <a:pt x="180" y="395"/>
                </a:lnTo>
                <a:lnTo>
                  <a:pt x="127" y="378"/>
                </a:lnTo>
                <a:lnTo>
                  <a:pt x="120" y="380"/>
                </a:lnTo>
                <a:lnTo>
                  <a:pt x="80" y="413"/>
                </a:lnTo>
                <a:lnTo>
                  <a:pt x="12" y="425"/>
                </a:lnTo>
                <a:lnTo>
                  <a:pt x="0" y="4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8" name="Line 1335"/>
          <p:cNvSpPr>
            <a:spLocks noChangeShapeType="1"/>
          </p:cNvSpPr>
          <p:nvPr/>
        </p:nvSpPr>
        <p:spPr bwMode="auto">
          <a:xfrm>
            <a:off x="1182935" y="2687941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59" name="Freeform 1334"/>
          <p:cNvSpPr>
            <a:spLocks/>
          </p:cNvSpPr>
          <p:nvPr/>
        </p:nvSpPr>
        <p:spPr bwMode="auto">
          <a:xfrm>
            <a:off x="837459" y="2685419"/>
            <a:ext cx="15130" cy="2523"/>
          </a:xfrm>
          <a:custGeom>
            <a:avLst/>
            <a:gdLst>
              <a:gd name="T0" fmla="*/ 0 w 16"/>
              <a:gd name="T1" fmla="*/ 0 h 3"/>
              <a:gd name="T2" fmla="*/ 16 w 16"/>
              <a:gd name="T3" fmla="*/ 3 h 3"/>
              <a:gd name="T4" fmla="*/ 0 w 1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">
                <a:moveTo>
                  <a:pt x="0" y="0"/>
                </a:moveTo>
                <a:lnTo>
                  <a:pt x="16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0" name="Freeform 1333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9 w 266"/>
              <a:gd name="T7" fmla="*/ 195 h 195"/>
              <a:gd name="T8" fmla="*/ 135 w 266"/>
              <a:gd name="T9" fmla="*/ 144 h 195"/>
              <a:gd name="T10" fmla="*/ 179 w 266"/>
              <a:gd name="T11" fmla="*/ 141 h 195"/>
              <a:gd name="T12" fmla="*/ 205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6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9" y="195"/>
                </a:lnTo>
                <a:lnTo>
                  <a:pt x="135" y="144"/>
                </a:lnTo>
                <a:lnTo>
                  <a:pt x="179" y="141"/>
                </a:lnTo>
                <a:lnTo>
                  <a:pt x="205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6"/>
                </a:lnTo>
                <a:lnTo>
                  <a:pt x="20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1" name="Freeform 1332"/>
          <p:cNvSpPr>
            <a:spLocks/>
          </p:cNvSpPr>
          <p:nvPr/>
        </p:nvSpPr>
        <p:spPr bwMode="auto">
          <a:xfrm>
            <a:off x="3742479" y="4521230"/>
            <a:ext cx="267302" cy="196694"/>
          </a:xfrm>
          <a:custGeom>
            <a:avLst/>
            <a:gdLst>
              <a:gd name="T0" fmla="*/ 208 w 266"/>
              <a:gd name="T1" fmla="*/ 0 h 195"/>
              <a:gd name="T2" fmla="*/ 0 w 266"/>
              <a:gd name="T3" fmla="*/ 173 h 195"/>
              <a:gd name="T4" fmla="*/ 3 w 266"/>
              <a:gd name="T5" fmla="*/ 195 h 195"/>
              <a:gd name="T6" fmla="*/ 108 w 266"/>
              <a:gd name="T7" fmla="*/ 195 h 195"/>
              <a:gd name="T8" fmla="*/ 136 w 266"/>
              <a:gd name="T9" fmla="*/ 145 h 195"/>
              <a:gd name="T10" fmla="*/ 178 w 266"/>
              <a:gd name="T11" fmla="*/ 140 h 195"/>
              <a:gd name="T12" fmla="*/ 206 w 266"/>
              <a:gd name="T13" fmla="*/ 83 h 195"/>
              <a:gd name="T14" fmla="*/ 266 w 266"/>
              <a:gd name="T15" fmla="*/ 80 h 195"/>
              <a:gd name="T16" fmla="*/ 266 w 266"/>
              <a:gd name="T17" fmla="*/ 48 h 195"/>
              <a:gd name="T18" fmla="*/ 263 w 266"/>
              <a:gd name="T19" fmla="*/ 38 h 195"/>
              <a:gd name="T20" fmla="*/ 208 w 266"/>
              <a:gd name="T21" fmla="*/ 5 h 195"/>
              <a:gd name="T22" fmla="*/ 208 w 266"/>
              <a:gd name="T23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6" h="195">
                <a:moveTo>
                  <a:pt x="208" y="0"/>
                </a:moveTo>
                <a:lnTo>
                  <a:pt x="0" y="173"/>
                </a:lnTo>
                <a:lnTo>
                  <a:pt x="3" y="195"/>
                </a:lnTo>
                <a:lnTo>
                  <a:pt x="108" y="195"/>
                </a:lnTo>
                <a:lnTo>
                  <a:pt x="136" y="145"/>
                </a:lnTo>
                <a:lnTo>
                  <a:pt x="178" y="140"/>
                </a:lnTo>
                <a:lnTo>
                  <a:pt x="206" y="83"/>
                </a:lnTo>
                <a:lnTo>
                  <a:pt x="266" y="80"/>
                </a:lnTo>
                <a:lnTo>
                  <a:pt x="266" y="48"/>
                </a:lnTo>
                <a:lnTo>
                  <a:pt x="263" y="38"/>
                </a:lnTo>
                <a:lnTo>
                  <a:pt x="208" y="5"/>
                </a:lnTo>
                <a:lnTo>
                  <a:pt x="20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2" name="Freeform 1331"/>
          <p:cNvSpPr>
            <a:spLocks/>
          </p:cNvSpPr>
          <p:nvPr/>
        </p:nvSpPr>
        <p:spPr bwMode="auto">
          <a:xfrm>
            <a:off x="3994651" y="4339666"/>
            <a:ext cx="612778" cy="569908"/>
          </a:xfrm>
          <a:custGeom>
            <a:avLst/>
            <a:gdLst>
              <a:gd name="T0" fmla="*/ 521 w 607"/>
              <a:gd name="T1" fmla="*/ 22 h 566"/>
              <a:gd name="T2" fmla="*/ 502 w 607"/>
              <a:gd name="T3" fmla="*/ 22 h 566"/>
              <a:gd name="T4" fmla="*/ 441 w 607"/>
              <a:gd name="T5" fmla="*/ 19 h 566"/>
              <a:gd name="T6" fmla="*/ 355 w 607"/>
              <a:gd name="T7" fmla="*/ 0 h 566"/>
              <a:gd name="T8" fmla="*/ 268 w 607"/>
              <a:gd name="T9" fmla="*/ 22 h 566"/>
              <a:gd name="T10" fmla="*/ 275 w 607"/>
              <a:gd name="T11" fmla="*/ 19 h 566"/>
              <a:gd name="T12" fmla="*/ 275 w 607"/>
              <a:gd name="T13" fmla="*/ 80 h 566"/>
              <a:gd name="T14" fmla="*/ 214 w 607"/>
              <a:gd name="T15" fmla="*/ 115 h 566"/>
              <a:gd name="T16" fmla="*/ 201 w 607"/>
              <a:gd name="T17" fmla="*/ 150 h 566"/>
              <a:gd name="T18" fmla="*/ 25 w 607"/>
              <a:gd name="T19" fmla="*/ 198 h 566"/>
              <a:gd name="T20" fmla="*/ 19 w 607"/>
              <a:gd name="T21" fmla="*/ 221 h 566"/>
              <a:gd name="T22" fmla="*/ 0 w 607"/>
              <a:gd name="T23" fmla="*/ 211 h 566"/>
              <a:gd name="T24" fmla="*/ 13 w 607"/>
              <a:gd name="T25" fmla="*/ 217 h 566"/>
              <a:gd name="T26" fmla="*/ 16 w 607"/>
              <a:gd name="T27" fmla="*/ 227 h 566"/>
              <a:gd name="T28" fmla="*/ 16 w 607"/>
              <a:gd name="T29" fmla="*/ 259 h 566"/>
              <a:gd name="T30" fmla="*/ 19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1 w 607"/>
              <a:gd name="T39" fmla="*/ 185 h 566"/>
              <a:gd name="T40" fmla="*/ 515 w 607"/>
              <a:gd name="T41" fmla="*/ 166 h 566"/>
              <a:gd name="T42" fmla="*/ 512 w 607"/>
              <a:gd name="T43" fmla="*/ 70 h 566"/>
              <a:gd name="T44" fmla="*/ 521 w 607"/>
              <a:gd name="T45" fmla="*/ 25 h 566"/>
              <a:gd name="T46" fmla="*/ 521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1" y="22"/>
                </a:moveTo>
                <a:lnTo>
                  <a:pt x="502" y="22"/>
                </a:lnTo>
                <a:lnTo>
                  <a:pt x="441" y="19"/>
                </a:lnTo>
                <a:lnTo>
                  <a:pt x="355" y="0"/>
                </a:lnTo>
                <a:lnTo>
                  <a:pt x="268" y="22"/>
                </a:lnTo>
                <a:lnTo>
                  <a:pt x="275" y="19"/>
                </a:lnTo>
                <a:lnTo>
                  <a:pt x="275" y="80"/>
                </a:lnTo>
                <a:lnTo>
                  <a:pt x="214" y="115"/>
                </a:lnTo>
                <a:lnTo>
                  <a:pt x="201" y="150"/>
                </a:lnTo>
                <a:lnTo>
                  <a:pt x="25" y="198"/>
                </a:lnTo>
                <a:lnTo>
                  <a:pt x="19" y="221"/>
                </a:lnTo>
                <a:lnTo>
                  <a:pt x="0" y="211"/>
                </a:lnTo>
                <a:lnTo>
                  <a:pt x="13" y="217"/>
                </a:lnTo>
                <a:lnTo>
                  <a:pt x="16" y="227"/>
                </a:lnTo>
                <a:lnTo>
                  <a:pt x="16" y="259"/>
                </a:lnTo>
                <a:lnTo>
                  <a:pt x="19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1" y="185"/>
                </a:lnTo>
                <a:lnTo>
                  <a:pt x="515" y="166"/>
                </a:lnTo>
                <a:lnTo>
                  <a:pt x="512" y="70"/>
                </a:lnTo>
                <a:lnTo>
                  <a:pt x="521" y="25"/>
                </a:lnTo>
                <a:lnTo>
                  <a:pt x="521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3" name="Freeform 1330"/>
          <p:cNvSpPr>
            <a:spLocks/>
          </p:cNvSpPr>
          <p:nvPr/>
        </p:nvSpPr>
        <p:spPr bwMode="auto">
          <a:xfrm>
            <a:off x="3994651" y="4339666"/>
            <a:ext cx="610256" cy="572431"/>
          </a:xfrm>
          <a:custGeom>
            <a:avLst/>
            <a:gdLst>
              <a:gd name="T0" fmla="*/ 522 w 607"/>
              <a:gd name="T1" fmla="*/ 22 h 566"/>
              <a:gd name="T2" fmla="*/ 502 w 607"/>
              <a:gd name="T3" fmla="*/ 22 h 566"/>
              <a:gd name="T4" fmla="*/ 441 w 607"/>
              <a:gd name="T5" fmla="*/ 20 h 566"/>
              <a:gd name="T6" fmla="*/ 356 w 607"/>
              <a:gd name="T7" fmla="*/ 0 h 566"/>
              <a:gd name="T8" fmla="*/ 268 w 607"/>
              <a:gd name="T9" fmla="*/ 22 h 566"/>
              <a:gd name="T10" fmla="*/ 276 w 607"/>
              <a:gd name="T11" fmla="*/ 20 h 566"/>
              <a:gd name="T12" fmla="*/ 276 w 607"/>
              <a:gd name="T13" fmla="*/ 80 h 566"/>
              <a:gd name="T14" fmla="*/ 213 w 607"/>
              <a:gd name="T15" fmla="*/ 115 h 566"/>
              <a:gd name="T16" fmla="*/ 201 w 607"/>
              <a:gd name="T17" fmla="*/ 150 h 566"/>
              <a:gd name="T18" fmla="*/ 25 w 607"/>
              <a:gd name="T19" fmla="*/ 199 h 566"/>
              <a:gd name="T20" fmla="*/ 18 w 607"/>
              <a:gd name="T21" fmla="*/ 222 h 566"/>
              <a:gd name="T22" fmla="*/ 0 w 607"/>
              <a:gd name="T23" fmla="*/ 212 h 566"/>
              <a:gd name="T24" fmla="*/ 13 w 607"/>
              <a:gd name="T25" fmla="*/ 217 h 566"/>
              <a:gd name="T26" fmla="*/ 15 w 607"/>
              <a:gd name="T27" fmla="*/ 227 h 566"/>
              <a:gd name="T28" fmla="*/ 15 w 607"/>
              <a:gd name="T29" fmla="*/ 259 h 566"/>
              <a:gd name="T30" fmla="*/ 18 w 607"/>
              <a:gd name="T31" fmla="*/ 259 h 566"/>
              <a:gd name="T32" fmla="*/ 336 w 607"/>
              <a:gd name="T33" fmla="*/ 566 h 566"/>
              <a:gd name="T34" fmla="*/ 607 w 607"/>
              <a:gd name="T35" fmla="*/ 429 h 566"/>
              <a:gd name="T36" fmla="*/ 537 w 607"/>
              <a:gd name="T37" fmla="*/ 374 h 566"/>
              <a:gd name="T38" fmla="*/ 532 w 607"/>
              <a:gd name="T39" fmla="*/ 185 h 566"/>
              <a:gd name="T40" fmla="*/ 517 w 607"/>
              <a:gd name="T41" fmla="*/ 167 h 566"/>
              <a:gd name="T42" fmla="*/ 512 w 607"/>
              <a:gd name="T43" fmla="*/ 70 h 566"/>
              <a:gd name="T44" fmla="*/ 522 w 607"/>
              <a:gd name="T45" fmla="*/ 25 h 566"/>
              <a:gd name="T46" fmla="*/ 522 w 607"/>
              <a:gd name="T47" fmla="*/ 2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7" h="566">
                <a:moveTo>
                  <a:pt x="522" y="22"/>
                </a:moveTo>
                <a:lnTo>
                  <a:pt x="502" y="22"/>
                </a:lnTo>
                <a:lnTo>
                  <a:pt x="441" y="20"/>
                </a:lnTo>
                <a:lnTo>
                  <a:pt x="356" y="0"/>
                </a:lnTo>
                <a:lnTo>
                  <a:pt x="268" y="22"/>
                </a:lnTo>
                <a:lnTo>
                  <a:pt x="276" y="20"/>
                </a:lnTo>
                <a:lnTo>
                  <a:pt x="276" y="80"/>
                </a:lnTo>
                <a:lnTo>
                  <a:pt x="213" y="115"/>
                </a:lnTo>
                <a:lnTo>
                  <a:pt x="201" y="150"/>
                </a:lnTo>
                <a:lnTo>
                  <a:pt x="25" y="199"/>
                </a:lnTo>
                <a:lnTo>
                  <a:pt x="18" y="222"/>
                </a:lnTo>
                <a:lnTo>
                  <a:pt x="0" y="212"/>
                </a:lnTo>
                <a:lnTo>
                  <a:pt x="13" y="217"/>
                </a:lnTo>
                <a:lnTo>
                  <a:pt x="15" y="227"/>
                </a:lnTo>
                <a:lnTo>
                  <a:pt x="15" y="259"/>
                </a:lnTo>
                <a:lnTo>
                  <a:pt x="18" y="259"/>
                </a:lnTo>
                <a:lnTo>
                  <a:pt x="336" y="566"/>
                </a:lnTo>
                <a:lnTo>
                  <a:pt x="607" y="429"/>
                </a:lnTo>
                <a:lnTo>
                  <a:pt x="537" y="374"/>
                </a:lnTo>
                <a:lnTo>
                  <a:pt x="532" y="185"/>
                </a:lnTo>
                <a:lnTo>
                  <a:pt x="517" y="167"/>
                </a:lnTo>
                <a:lnTo>
                  <a:pt x="512" y="70"/>
                </a:lnTo>
                <a:lnTo>
                  <a:pt x="522" y="25"/>
                </a:lnTo>
                <a:lnTo>
                  <a:pt x="522" y="2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4" name="Freeform 1329"/>
          <p:cNvSpPr>
            <a:spLocks/>
          </p:cNvSpPr>
          <p:nvPr/>
        </p:nvSpPr>
        <p:spPr bwMode="auto">
          <a:xfrm>
            <a:off x="4509081" y="4362362"/>
            <a:ext cx="110956" cy="163911"/>
          </a:xfrm>
          <a:custGeom>
            <a:avLst/>
            <a:gdLst>
              <a:gd name="T0" fmla="*/ 92 w 111"/>
              <a:gd name="T1" fmla="*/ 103 h 163"/>
              <a:gd name="T2" fmla="*/ 92 w 111"/>
              <a:gd name="T3" fmla="*/ 58 h 163"/>
              <a:gd name="T4" fmla="*/ 70 w 111"/>
              <a:gd name="T5" fmla="*/ 42 h 163"/>
              <a:gd name="T6" fmla="*/ 105 w 111"/>
              <a:gd name="T7" fmla="*/ 16 h 163"/>
              <a:gd name="T8" fmla="*/ 111 w 111"/>
              <a:gd name="T9" fmla="*/ 3 h 163"/>
              <a:gd name="T10" fmla="*/ 9 w 111"/>
              <a:gd name="T11" fmla="*/ 0 h 163"/>
              <a:gd name="T12" fmla="*/ 9 w 111"/>
              <a:gd name="T13" fmla="*/ 3 h 163"/>
              <a:gd name="T14" fmla="*/ 0 w 111"/>
              <a:gd name="T15" fmla="*/ 48 h 163"/>
              <a:gd name="T16" fmla="*/ 3 w 111"/>
              <a:gd name="T17" fmla="*/ 144 h 163"/>
              <a:gd name="T18" fmla="*/ 19 w 111"/>
              <a:gd name="T19" fmla="*/ 163 h 163"/>
              <a:gd name="T20" fmla="*/ 89 w 111"/>
              <a:gd name="T21" fmla="*/ 109 h 163"/>
              <a:gd name="T22" fmla="*/ 92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2" y="103"/>
                </a:moveTo>
                <a:lnTo>
                  <a:pt x="92" y="58"/>
                </a:lnTo>
                <a:lnTo>
                  <a:pt x="70" y="42"/>
                </a:lnTo>
                <a:lnTo>
                  <a:pt x="105" y="16"/>
                </a:lnTo>
                <a:lnTo>
                  <a:pt x="111" y="3"/>
                </a:lnTo>
                <a:lnTo>
                  <a:pt x="9" y="0"/>
                </a:lnTo>
                <a:lnTo>
                  <a:pt x="9" y="3"/>
                </a:lnTo>
                <a:lnTo>
                  <a:pt x="0" y="48"/>
                </a:lnTo>
                <a:lnTo>
                  <a:pt x="3" y="144"/>
                </a:lnTo>
                <a:lnTo>
                  <a:pt x="19" y="163"/>
                </a:lnTo>
                <a:lnTo>
                  <a:pt x="89" y="109"/>
                </a:lnTo>
                <a:lnTo>
                  <a:pt x="92" y="10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5" name="Freeform 1328"/>
          <p:cNvSpPr>
            <a:spLocks/>
          </p:cNvSpPr>
          <p:nvPr/>
        </p:nvSpPr>
        <p:spPr bwMode="auto">
          <a:xfrm>
            <a:off x="4509081" y="4362362"/>
            <a:ext cx="113478" cy="163911"/>
          </a:xfrm>
          <a:custGeom>
            <a:avLst/>
            <a:gdLst>
              <a:gd name="T0" fmla="*/ 91 w 111"/>
              <a:gd name="T1" fmla="*/ 103 h 163"/>
              <a:gd name="T2" fmla="*/ 91 w 111"/>
              <a:gd name="T3" fmla="*/ 58 h 163"/>
              <a:gd name="T4" fmla="*/ 69 w 111"/>
              <a:gd name="T5" fmla="*/ 43 h 163"/>
              <a:gd name="T6" fmla="*/ 104 w 111"/>
              <a:gd name="T7" fmla="*/ 18 h 163"/>
              <a:gd name="T8" fmla="*/ 111 w 111"/>
              <a:gd name="T9" fmla="*/ 3 h 163"/>
              <a:gd name="T10" fmla="*/ 10 w 111"/>
              <a:gd name="T11" fmla="*/ 0 h 163"/>
              <a:gd name="T12" fmla="*/ 10 w 111"/>
              <a:gd name="T13" fmla="*/ 3 h 163"/>
              <a:gd name="T14" fmla="*/ 0 w 111"/>
              <a:gd name="T15" fmla="*/ 48 h 163"/>
              <a:gd name="T16" fmla="*/ 5 w 111"/>
              <a:gd name="T17" fmla="*/ 145 h 163"/>
              <a:gd name="T18" fmla="*/ 20 w 111"/>
              <a:gd name="T19" fmla="*/ 163 h 163"/>
              <a:gd name="T20" fmla="*/ 89 w 111"/>
              <a:gd name="T21" fmla="*/ 110 h 163"/>
              <a:gd name="T22" fmla="*/ 91 w 111"/>
              <a:gd name="T23" fmla="*/ 10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1" h="163">
                <a:moveTo>
                  <a:pt x="91" y="103"/>
                </a:moveTo>
                <a:lnTo>
                  <a:pt x="91" y="58"/>
                </a:lnTo>
                <a:lnTo>
                  <a:pt x="69" y="43"/>
                </a:lnTo>
                <a:lnTo>
                  <a:pt x="104" y="18"/>
                </a:lnTo>
                <a:lnTo>
                  <a:pt x="111" y="3"/>
                </a:lnTo>
                <a:lnTo>
                  <a:pt x="10" y="0"/>
                </a:lnTo>
                <a:lnTo>
                  <a:pt x="10" y="3"/>
                </a:lnTo>
                <a:lnTo>
                  <a:pt x="0" y="48"/>
                </a:lnTo>
                <a:lnTo>
                  <a:pt x="5" y="145"/>
                </a:lnTo>
                <a:lnTo>
                  <a:pt x="20" y="163"/>
                </a:lnTo>
                <a:lnTo>
                  <a:pt x="89" y="110"/>
                </a:lnTo>
                <a:lnTo>
                  <a:pt x="91" y="10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6" name="Freeform 1327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4 h 432"/>
              <a:gd name="T2" fmla="*/ 323 w 457"/>
              <a:gd name="T3" fmla="*/ 22 h 432"/>
              <a:gd name="T4" fmla="*/ 275 w 457"/>
              <a:gd name="T5" fmla="*/ 38 h 432"/>
              <a:gd name="T6" fmla="*/ 281 w 457"/>
              <a:gd name="T7" fmla="*/ 76 h 432"/>
              <a:gd name="T8" fmla="*/ 195 w 457"/>
              <a:gd name="T9" fmla="*/ 67 h 432"/>
              <a:gd name="T10" fmla="*/ 169 w 457"/>
              <a:gd name="T11" fmla="*/ 25 h 432"/>
              <a:gd name="T12" fmla="*/ 73 w 457"/>
              <a:gd name="T13" fmla="*/ 9 h 432"/>
              <a:gd name="T14" fmla="*/ 73 w 457"/>
              <a:gd name="T15" fmla="*/ 0 h 432"/>
              <a:gd name="T16" fmla="*/ 70 w 457"/>
              <a:gd name="T17" fmla="*/ 6 h 432"/>
              <a:gd name="T18" fmla="*/ 0 w 457"/>
              <a:gd name="T19" fmla="*/ 60 h 432"/>
              <a:gd name="T20" fmla="*/ 6 w 457"/>
              <a:gd name="T21" fmla="*/ 249 h 432"/>
              <a:gd name="T22" fmla="*/ 70 w 457"/>
              <a:gd name="T23" fmla="*/ 297 h 432"/>
              <a:gd name="T24" fmla="*/ 128 w 457"/>
              <a:gd name="T25" fmla="*/ 348 h 432"/>
              <a:gd name="T26" fmla="*/ 185 w 457"/>
              <a:gd name="T27" fmla="*/ 310 h 432"/>
              <a:gd name="T28" fmla="*/ 387 w 457"/>
              <a:gd name="T29" fmla="*/ 432 h 432"/>
              <a:gd name="T30" fmla="*/ 438 w 457"/>
              <a:gd name="T31" fmla="*/ 352 h 432"/>
              <a:gd name="T32" fmla="*/ 422 w 457"/>
              <a:gd name="T33" fmla="*/ 102 h 432"/>
              <a:gd name="T34" fmla="*/ 457 w 457"/>
              <a:gd name="T35" fmla="*/ 5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4"/>
                </a:moveTo>
                <a:lnTo>
                  <a:pt x="323" y="22"/>
                </a:lnTo>
                <a:lnTo>
                  <a:pt x="275" y="38"/>
                </a:lnTo>
                <a:lnTo>
                  <a:pt x="281" y="76"/>
                </a:lnTo>
                <a:lnTo>
                  <a:pt x="195" y="67"/>
                </a:lnTo>
                <a:lnTo>
                  <a:pt x="169" y="25"/>
                </a:lnTo>
                <a:lnTo>
                  <a:pt x="73" y="9"/>
                </a:lnTo>
                <a:lnTo>
                  <a:pt x="73" y="0"/>
                </a:lnTo>
                <a:lnTo>
                  <a:pt x="70" y="6"/>
                </a:lnTo>
                <a:lnTo>
                  <a:pt x="0" y="60"/>
                </a:lnTo>
                <a:lnTo>
                  <a:pt x="6" y="249"/>
                </a:lnTo>
                <a:lnTo>
                  <a:pt x="70" y="297"/>
                </a:lnTo>
                <a:lnTo>
                  <a:pt x="128" y="348"/>
                </a:lnTo>
                <a:lnTo>
                  <a:pt x="185" y="310"/>
                </a:lnTo>
                <a:lnTo>
                  <a:pt x="387" y="432"/>
                </a:lnTo>
                <a:lnTo>
                  <a:pt x="438" y="352"/>
                </a:lnTo>
                <a:lnTo>
                  <a:pt x="422" y="102"/>
                </a:lnTo>
                <a:lnTo>
                  <a:pt x="457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7" name="Freeform 1326"/>
          <p:cNvSpPr>
            <a:spLocks/>
          </p:cNvSpPr>
          <p:nvPr/>
        </p:nvSpPr>
        <p:spPr bwMode="auto">
          <a:xfrm>
            <a:off x="4529255" y="4465752"/>
            <a:ext cx="461475" cy="436258"/>
          </a:xfrm>
          <a:custGeom>
            <a:avLst/>
            <a:gdLst>
              <a:gd name="T0" fmla="*/ 457 w 457"/>
              <a:gd name="T1" fmla="*/ 55 h 432"/>
              <a:gd name="T2" fmla="*/ 322 w 457"/>
              <a:gd name="T3" fmla="*/ 22 h 432"/>
              <a:gd name="T4" fmla="*/ 275 w 457"/>
              <a:gd name="T5" fmla="*/ 40 h 432"/>
              <a:gd name="T6" fmla="*/ 280 w 457"/>
              <a:gd name="T7" fmla="*/ 77 h 432"/>
              <a:gd name="T8" fmla="*/ 195 w 457"/>
              <a:gd name="T9" fmla="*/ 67 h 432"/>
              <a:gd name="T10" fmla="*/ 170 w 457"/>
              <a:gd name="T11" fmla="*/ 25 h 432"/>
              <a:gd name="T12" fmla="*/ 72 w 457"/>
              <a:gd name="T13" fmla="*/ 10 h 432"/>
              <a:gd name="T14" fmla="*/ 72 w 457"/>
              <a:gd name="T15" fmla="*/ 0 h 432"/>
              <a:gd name="T16" fmla="*/ 70 w 457"/>
              <a:gd name="T17" fmla="*/ 7 h 432"/>
              <a:gd name="T18" fmla="*/ 0 w 457"/>
              <a:gd name="T19" fmla="*/ 60 h 432"/>
              <a:gd name="T20" fmla="*/ 5 w 457"/>
              <a:gd name="T21" fmla="*/ 250 h 432"/>
              <a:gd name="T22" fmla="*/ 70 w 457"/>
              <a:gd name="T23" fmla="*/ 297 h 432"/>
              <a:gd name="T24" fmla="*/ 127 w 457"/>
              <a:gd name="T25" fmla="*/ 350 h 432"/>
              <a:gd name="T26" fmla="*/ 185 w 457"/>
              <a:gd name="T27" fmla="*/ 310 h 432"/>
              <a:gd name="T28" fmla="*/ 387 w 457"/>
              <a:gd name="T29" fmla="*/ 432 h 432"/>
              <a:gd name="T30" fmla="*/ 437 w 457"/>
              <a:gd name="T31" fmla="*/ 352 h 432"/>
              <a:gd name="T32" fmla="*/ 422 w 457"/>
              <a:gd name="T33" fmla="*/ 102 h 432"/>
              <a:gd name="T34" fmla="*/ 457 w 457"/>
              <a:gd name="T35" fmla="*/ 55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7" h="432">
                <a:moveTo>
                  <a:pt x="457" y="55"/>
                </a:moveTo>
                <a:lnTo>
                  <a:pt x="322" y="22"/>
                </a:lnTo>
                <a:lnTo>
                  <a:pt x="275" y="40"/>
                </a:lnTo>
                <a:lnTo>
                  <a:pt x="280" y="77"/>
                </a:lnTo>
                <a:lnTo>
                  <a:pt x="195" y="67"/>
                </a:lnTo>
                <a:lnTo>
                  <a:pt x="170" y="25"/>
                </a:lnTo>
                <a:lnTo>
                  <a:pt x="72" y="10"/>
                </a:lnTo>
                <a:lnTo>
                  <a:pt x="72" y="0"/>
                </a:lnTo>
                <a:lnTo>
                  <a:pt x="70" y="7"/>
                </a:lnTo>
                <a:lnTo>
                  <a:pt x="0" y="60"/>
                </a:lnTo>
                <a:lnTo>
                  <a:pt x="5" y="250"/>
                </a:lnTo>
                <a:lnTo>
                  <a:pt x="70" y="297"/>
                </a:lnTo>
                <a:lnTo>
                  <a:pt x="127" y="350"/>
                </a:lnTo>
                <a:lnTo>
                  <a:pt x="185" y="310"/>
                </a:lnTo>
                <a:lnTo>
                  <a:pt x="387" y="432"/>
                </a:lnTo>
                <a:lnTo>
                  <a:pt x="437" y="352"/>
                </a:lnTo>
                <a:lnTo>
                  <a:pt x="422" y="102"/>
                </a:lnTo>
                <a:lnTo>
                  <a:pt x="457" y="5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8" name="Freeform 1325"/>
          <p:cNvSpPr>
            <a:spLocks/>
          </p:cNvSpPr>
          <p:nvPr/>
        </p:nvSpPr>
        <p:spPr bwMode="auto">
          <a:xfrm>
            <a:off x="4955426" y="4490969"/>
            <a:ext cx="342954" cy="332867"/>
          </a:xfrm>
          <a:custGeom>
            <a:avLst/>
            <a:gdLst>
              <a:gd name="T0" fmla="*/ 253 w 339"/>
              <a:gd name="T1" fmla="*/ 0 h 330"/>
              <a:gd name="T2" fmla="*/ 166 w 339"/>
              <a:gd name="T3" fmla="*/ 10 h 330"/>
              <a:gd name="T4" fmla="*/ 115 w 339"/>
              <a:gd name="T5" fmla="*/ 45 h 330"/>
              <a:gd name="T6" fmla="*/ 35 w 339"/>
              <a:gd name="T7" fmla="*/ 29 h 330"/>
              <a:gd name="T8" fmla="*/ 0 w 339"/>
              <a:gd name="T9" fmla="*/ 77 h 330"/>
              <a:gd name="T10" fmla="*/ 13 w 339"/>
              <a:gd name="T11" fmla="*/ 323 h 330"/>
              <a:gd name="T12" fmla="*/ 16 w 339"/>
              <a:gd name="T13" fmla="*/ 330 h 330"/>
              <a:gd name="T14" fmla="*/ 93 w 339"/>
              <a:gd name="T15" fmla="*/ 323 h 330"/>
              <a:gd name="T16" fmla="*/ 195 w 339"/>
              <a:gd name="T17" fmla="*/ 317 h 330"/>
              <a:gd name="T18" fmla="*/ 275 w 339"/>
              <a:gd name="T19" fmla="*/ 323 h 330"/>
              <a:gd name="T20" fmla="*/ 339 w 339"/>
              <a:gd name="T21" fmla="*/ 269 h 330"/>
              <a:gd name="T22" fmla="*/ 224 w 339"/>
              <a:gd name="T23" fmla="*/ 87 h 330"/>
              <a:gd name="T24" fmla="*/ 269 w 339"/>
              <a:gd name="T25" fmla="*/ 122 h 330"/>
              <a:gd name="T26" fmla="*/ 285 w 339"/>
              <a:gd name="T27" fmla="*/ 96 h 330"/>
              <a:gd name="T28" fmla="*/ 285 w 339"/>
              <a:gd name="T29" fmla="*/ 77 h 330"/>
              <a:gd name="T30" fmla="*/ 272 w 339"/>
              <a:gd name="T31" fmla="*/ 42 h 330"/>
              <a:gd name="T32" fmla="*/ 253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3" y="0"/>
                </a:moveTo>
                <a:lnTo>
                  <a:pt x="166" y="10"/>
                </a:lnTo>
                <a:lnTo>
                  <a:pt x="115" y="45"/>
                </a:lnTo>
                <a:lnTo>
                  <a:pt x="35" y="29"/>
                </a:lnTo>
                <a:lnTo>
                  <a:pt x="0" y="77"/>
                </a:lnTo>
                <a:lnTo>
                  <a:pt x="13" y="323"/>
                </a:lnTo>
                <a:lnTo>
                  <a:pt x="16" y="330"/>
                </a:lnTo>
                <a:lnTo>
                  <a:pt x="93" y="323"/>
                </a:lnTo>
                <a:lnTo>
                  <a:pt x="195" y="317"/>
                </a:lnTo>
                <a:lnTo>
                  <a:pt x="275" y="323"/>
                </a:lnTo>
                <a:lnTo>
                  <a:pt x="339" y="269"/>
                </a:lnTo>
                <a:lnTo>
                  <a:pt x="224" y="87"/>
                </a:lnTo>
                <a:lnTo>
                  <a:pt x="269" y="122"/>
                </a:lnTo>
                <a:lnTo>
                  <a:pt x="285" y="96"/>
                </a:lnTo>
                <a:lnTo>
                  <a:pt x="285" y="77"/>
                </a:lnTo>
                <a:lnTo>
                  <a:pt x="272" y="42"/>
                </a:lnTo>
                <a:lnTo>
                  <a:pt x="253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69" name="Freeform 1324"/>
          <p:cNvSpPr>
            <a:spLocks/>
          </p:cNvSpPr>
          <p:nvPr/>
        </p:nvSpPr>
        <p:spPr bwMode="auto">
          <a:xfrm>
            <a:off x="4955426" y="4490969"/>
            <a:ext cx="340431" cy="332867"/>
          </a:xfrm>
          <a:custGeom>
            <a:avLst/>
            <a:gdLst>
              <a:gd name="T0" fmla="*/ 254 w 339"/>
              <a:gd name="T1" fmla="*/ 0 h 330"/>
              <a:gd name="T2" fmla="*/ 166 w 339"/>
              <a:gd name="T3" fmla="*/ 10 h 330"/>
              <a:gd name="T4" fmla="*/ 116 w 339"/>
              <a:gd name="T5" fmla="*/ 45 h 330"/>
              <a:gd name="T6" fmla="*/ 35 w 339"/>
              <a:gd name="T7" fmla="*/ 30 h 330"/>
              <a:gd name="T8" fmla="*/ 0 w 339"/>
              <a:gd name="T9" fmla="*/ 78 h 330"/>
              <a:gd name="T10" fmla="*/ 13 w 339"/>
              <a:gd name="T11" fmla="*/ 325 h 330"/>
              <a:gd name="T12" fmla="*/ 15 w 339"/>
              <a:gd name="T13" fmla="*/ 330 h 330"/>
              <a:gd name="T14" fmla="*/ 93 w 339"/>
              <a:gd name="T15" fmla="*/ 325 h 330"/>
              <a:gd name="T16" fmla="*/ 196 w 339"/>
              <a:gd name="T17" fmla="*/ 318 h 330"/>
              <a:gd name="T18" fmla="*/ 276 w 339"/>
              <a:gd name="T19" fmla="*/ 325 h 330"/>
              <a:gd name="T20" fmla="*/ 339 w 339"/>
              <a:gd name="T21" fmla="*/ 270 h 330"/>
              <a:gd name="T22" fmla="*/ 223 w 339"/>
              <a:gd name="T23" fmla="*/ 88 h 330"/>
              <a:gd name="T24" fmla="*/ 269 w 339"/>
              <a:gd name="T25" fmla="*/ 123 h 330"/>
              <a:gd name="T26" fmla="*/ 286 w 339"/>
              <a:gd name="T27" fmla="*/ 98 h 330"/>
              <a:gd name="T28" fmla="*/ 286 w 339"/>
              <a:gd name="T29" fmla="*/ 78 h 330"/>
              <a:gd name="T30" fmla="*/ 274 w 339"/>
              <a:gd name="T31" fmla="*/ 43 h 330"/>
              <a:gd name="T32" fmla="*/ 254 w 339"/>
              <a:gd name="T3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30">
                <a:moveTo>
                  <a:pt x="254" y="0"/>
                </a:moveTo>
                <a:lnTo>
                  <a:pt x="166" y="10"/>
                </a:lnTo>
                <a:lnTo>
                  <a:pt x="116" y="45"/>
                </a:lnTo>
                <a:lnTo>
                  <a:pt x="35" y="30"/>
                </a:lnTo>
                <a:lnTo>
                  <a:pt x="0" y="78"/>
                </a:lnTo>
                <a:lnTo>
                  <a:pt x="13" y="325"/>
                </a:lnTo>
                <a:lnTo>
                  <a:pt x="15" y="330"/>
                </a:lnTo>
                <a:lnTo>
                  <a:pt x="93" y="325"/>
                </a:lnTo>
                <a:lnTo>
                  <a:pt x="196" y="318"/>
                </a:lnTo>
                <a:lnTo>
                  <a:pt x="276" y="325"/>
                </a:lnTo>
                <a:lnTo>
                  <a:pt x="339" y="270"/>
                </a:lnTo>
                <a:lnTo>
                  <a:pt x="223" y="88"/>
                </a:lnTo>
                <a:lnTo>
                  <a:pt x="269" y="123"/>
                </a:lnTo>
                <a:lnTo>
                  <a:pt x="286" y="98"/>
                </a:lnTo>
                <a:lnTo>
                  <a:pt x="286" y="78"/>
                </a:lnTo>
                <a:lnTo>
                  <a:pt x="274" y="43"/>
                </a:lnTo>
                <a:lnTo>
                  <a:pt x="25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0" name="Freeform 1323"/>
          <p:cNvSpPr>
            <a:spLocks/>
          </p:cNvSpPr>
          <p:nvPr/>
        </p:nvSpPr>
        <p:spPr bwMode="auto">
          <a:xfrm>
            <a:off x="3692045" y="4601925"/>
            <a:ext cx="360607" cy="370693"/>
          </a:xfrm>
          <a:custGeom>
            <a:avLst/>
            <a:gdLst>
              <a:gd name="T0" fmla="*/ 51 w 358"/>
              <a:gd name="T1" fmla="*/ 115 h 368"/>
              <a:gd name="T2" fmla="*/ 51 w 358"/>
              <a:gd name="T3" fmla="*/ 125 h 368"/>
              <a:gd name="T4" fmla="*/ 16 w 358"/>
              <a:gd name="T5" fmla="*/ 227 h 368"/>
              <a:gd name="T6" fmla="*/ 0 w 358"/>
              <a:gd name="T7" fmla="*/ 272 h 368"/>
              <a:gd name="T8" fmla="*/ 141 w 358"/>
              <a:gd name="T9" fmla="*/ 320 h 368"/>
              <a:gd name="T10" fmla="*/ 170 w 358"/>
              <a:gd name="T11" fmla="*/ 365 h 368"/>
              <a:gd name="T12" fmla="*/ 330 w 358"/>
              <a:gd name="T13" fmla="*/ 368 h 368"/>
              <a:gd name="T14" fmla="*/ 358 w 358"/>
              <a:gd name="T15" fmla="*/ 45 h 368"/>
              <a:gd name="T16" fmla="*/ 358 w 358"/>
              <a:gd name="T17" fmla="*/ 42 h 368"/>
              <a:gd name="T18" fmla="*/ 317 w 358"/>
              <a:gd name="T19" fmla="*/ 0 h 368"/>
              <a:gd name="T20" fmla="*/ 314 w 358"/>
              <a:gd name="T21" fmla="*/ 0 h 368"/>
              <a:gd name="T22" fmla="*/ 253 w 358"/>
              <a:gd name="T23" fmla="*/ 3 h 368"/>
              <a:gd name="T24" fmla="*/ 227 w 358"/>
              <a:gd name="T25" fmla="*/ 61 h 368"/>
              <a:gd name="T26" fmla="*/ 183 w 358"/>
              <a:gd name="T27" fmla="*/ 64 h 368"/>
              <a:gd name="T28" fmla="*/ 157 w 358"/>
              <a:gd name="T29" fmla="*/ 115 h 368"/>
              <a:gd name="T30" fmla="*/ 51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1" y="115"/>
                </a:moveTo>
                <a:lnTo>
                  <a:pt x="51" y="125"/>
                </a:lnTo>
                <a:lnTo>
                  <a:pt x="16" y="227"/>
                </a:lnTo>
                <a:lnTo>
                  <a:pt x="0" y="272"/>
                </a:lnTo>
                <a:lnTo>
                  <a:pt x="141" y="320"/>
                </a:lnTo>
                <a:lnTo>
                  <a:pt x="170" y="365"/>
                </a:lnTo>
                <a:lnTo>
                  <a:pt x="330" y="368"/>
                </a:lnTo>
                <a:lnTo>
                  <a:pt x="358" y="45"/>
                </a:lnTo>
                <a:lnTo>
                  <a:pt x="358" y="42"/>
                </a:lnTo>
                <a:lnTo>
                  <a:pt x="317" y="0"/>
                </a:lnTo>
                <a:lnTo>
                  <a:pt x="314" y="0"/>
                </a:lnTo>
                <a:lnTo>
                  <a:pt x="253" y="3"/>
                </a:lnTo>
                <a:lnTo>
                  <a:pt x="227" y="61"/>
                </a:lnTo>
                <a:lnTo>
                  <a:pt x="183" y="64"/>
                </a:lnTo>
                <a:lnTo>
                  <a:pt x="157" y="115"/>
                </a:lnTo>
                <a:lnTo>
                  <a:pt x="51" y="11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1" name="Freeform 1322"/>
          <p:cNvSpPr>
            <a:spLocks/>
          </p:cNvSpPr>
          <p:nvPr/>
        </p:nvSpPr>
        <p:spPr bwMode="auto">
          <a:xfrm>
            <a:off x="3692045" y="4601925"/>
            <a:ext cx="363127" cy="370693"/>
          </a:xfrm>
          <a:custGeom>
            <a:avLst/>
            <a:gdLst>
              <a:gd name="T0" fmla="*/ 52 w 358"/>
              <a:gd name="T1" fmla="*/ 115 h 368"/>
              <a:gd name="T2" fmla="*/ 52 w 358"/>
              <a:gd name="T3" fmla="*/ 125 h 368"/>
              <a:gd name="T4" fmla="*/ 17 w 358"/>
              <a:gd name="T5" fmla="*/ 228 h 368"/>
              <a:gd name="T6" fmla="*/ 0 w 358"/>
              <a:gd name="T7" fmla="*/ 273 h 368"/>
              <a:gd name="T8" fmla="*/ 142 w 358"/>
              <a:gd name="T9" fmla="*/ 320 h 368"/>
              <a:gd name="T10" fmla="*/ 169 w 358"/>
              <a:gd name="T11" fmla="*/ 365 h 368"/>
              <a:gd name="T12" fmla="*/ 328 w 358"/>
              <a:gd name="T13" fmla="*/ 368 h 368"/>
              <a:gd name="T14" fmla="*/ 358 w 358"/>
              <a:gd name="T15" fmla="*/ 45 h 368"/>
              <a:gd name="T16" fmla="*/ 358 w 358"/>
              <a:gd name="T17" fmla="*/ 43 h 368"/>
              <a:gd name="T18" fmla="*/ 316 w 358"/>
              <a:gd name="T19" fmla="*/ 0 h 368"/>
              <a:gd name="T20" fmla="*/ 313 w 358"/>
              <a:gd name="T21" fmla="*/ 0 h 368"/>
              <a:gd name="T22" fmla="*/ 254 w 358"/>
              <a:gd name="T23" fmla="*/ 3 h 368"/>
              <a:gd name="T24" fmla="*/ 226 w 358"/>
              <a:gd name="T25" fmla="*/ 60 h 368"/>
              <a:gd name="T26" fmla="*/ 184 w 358"/>
              <a:gd name="T27" fmla="*/ 65 h 368"/>
              <a:gd name="T28" fmla="*/ 157 w 358"/>
              <a:gd name="T29" fmla="*/ 115 h 368"/>
              <a:gd name="T30" fmla="*/ 52 w 358"/>
              <a:gd name="T31" fmla="*/ 11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8" h="368">
                <a:moveTo>
                  <a:pt x="52" y="115"/>
                </a:moveTo>
                <a:lnTo>
                  <a:pt x="52" y="125"/>
                </a:lnTo>
                <a:lnTo>
                  <a:pt x="17" y="228"/>
                </a:lnTo>
                <a:lnTo>
                  <a:pt x="0" y="273"/>
                </a:lnTo>
                <a:lnTo>
                  <a:pt x="142" y="320"/>
                </a:lnTo>
                <a:lnTo>
                  <a:pt x="169" y="365"/>
                </a:lnTo>
                <a:lnTo>
                  <a:pt x="328" y="368"/>
                </a:lnTo>
                <a:lnTo>
                  <a:pt x="358" y="45"/>
                </a:lnTo>
                <a:lnTo>
                  <a:pt x="358" y="43"/>
                </a:lnTo>
                <a:lnTo>
                  <a:pt x="316" y="0"/>
                </a:lnTo>
                <a:lnTo>
                  <a:pt x="313" y="0"/>
                </a:lnTo>
                <a:lnTo>
                  <a:pt x="254" y="3"/>
                </a:lnTo>
                <a:lnTo>
                  <a:pt x="226" y="60"/>
                </a:lnTo>
                <a:lnTo>
                  <a:pt x="184" y="65"/>
                </a:lnTo>
                <a:lnTo>
                  <a:pt x="157" y="115"/>
                </a:lnTo>
                <a:lnTo>
                  <a:pt x="52" y="1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2" name="Freeform 1321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2 h 486"/>
              <a:gd name="T2" fmla="*/ 458 w 467"/>
              <a:gd name="T3" fmla="*/ 336 h 486"/>
              <a:gd name="T4" fmla="*/ 342 w 467"/>
              <a:gd name="T5" fmla="*/ 342 h 486"/>
              <a:gd name="T6" fmla="*/ 285 w 467"/>
              <a:gd name="T7" fmla="*/ 377 h 486"/>
              <a:gd name="T8" fmla="*/ 208 w 467"/>
              <a:gd name="T9" fmla="*/ 403 h 486"/>
              <a:gd name="T10" fmla="*/ 173 w 467"/>
              <a:gd name="T11" fmla="*/ 483 h 486"/>
              <a:gd name="T12" fmla="*/ 99 w 467"/>
              <a:gd name="T13" fmla="*/ 486 h 486"/>
              <a:gd name="T14" fmla="*/ 61 w 467"/>
              <a:gd name="T15" fmla="*/ 415 h 486"/>
              <a:gd name="T16" fmla="*/ 10 w 467"/>
              <a:gd name="T17" fmla="*/ 387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198 w 467"/>
              <a:gd name="T27" fmla="*/ 3 h 486"/>
              <a:gd name="T28" fmla="*/ 198 w 467"/>
              <a:gd name="T29" fmla="*/ 0 h 486"/>
              <a:gd name="T30" fmla="*/ 467 w 467"/>
              <a:gd name="T31" fmla="*/ 26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2"/>
                </a:moveTo>
                <a:lnTo>
                  <a:pt x="458" y="336"/>
                </a:lnTo>
                <a:lnTo>
                  <a:pt x="342" y="342"/>
                </a:lnTo>
                <a:lnTo>
                  <a:pt x="285" y="377"/>
                </a:lnTo>
                <a:lnTo>
                  <a:pt x="208" y="403"/>
                </a:lnTo>
                <a:lnTo>
                  <a:pt x="173" y="483"/>
                </a:lnTo>
                <a:lnTo>
                  <a:pt x="99" y="486"/>
                </a:lnTo>
                <a:lnTo>
                  <a:pt x="61" y="415"/>
                </a:lnTo>
                <a:lnTo>
                  <a:pt x="10" y="387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198" y="3"/>
                </a:lnTo>
                <a:lnTo>
                  <a:pt x="198" y="0"/>
                </a:lnTo>
                <a:lnTo>
                  <a:pt x="467" y="26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3" name="Freeform 1320"/>
          <p:cNvSpPr>
            <a:spLocks/>
          </p:cNvSpPr>
          <p:nvPr/>
        </p:nvSpPr>
        <p:spPr bwMode="auto">
          <a:xfrm>
            <a:off x="3853434" y="4644795"/>
            <a:ext cx="471562" cy="489213"/>
          </a:xfrm>
          <a:custGeom>
            <a:avLst/>
            <a:gdLst>
              <a:gd name="T0" fmla="*/ 467 w 467"/>
              <a:gd name="T1" fmla="*/ 263 h 486"/>
              <a:gd name="T2" fmla="*/ 460 w 467"/>
              <a:gd name="T3" fmla="*/ 336 h 486"/>
              <a:gd name="T4" fmla="*/ 342 w 467"/>
              <a:gd name="T5" fmla="*/ 343 h 486"/>
              <a:gd name="T6" fmla="*/ 285 w 467"/>
              <a:gd name="T7" fmla="*/ 378 h 486"/>
              <a:gd name="T8" fmla="*/ 210 w 467"/>
              <a:gd name="T9" fmla="*/ 403 h 486"/>
              <a:gd name="T10" fmla="*/ 175 w 467"/>
              <a:gd name="T11" fmla="*/ 483 h 486"/>
              <a:gd name="T12" fmla="*/ 100 w 467"/>
              <a:gd name="T13" fmla="*/ 486 h 486"/>
              <a:gd name="T14" fmla="*/ 62 w 467"/>
              <a:gd name="T15" fmla="*/ 416 h 486"/>
              <a:gd name="T16" fmla="*/ 10 w 467"/>
              <a:gd name="T17" fmla="*/ 388 h 486"/>
              <a:gd name="T18" fmla="*/ 0 w 467"/>
              <a:gd name="T19" fmla="*/ 323 h 486"/>
              <a:gd name="T20" fmla="*/ 0 w 467"/>
              <a:gd name="T21" fmla="*/ 313 h 486"/>
              <a:gd name="T22" fmla="*/ 10 w 467"/>
              <a:gd name="T23" fmla="*/ 323 h 486"/>
              <a:gd name="T24" fmla="*/ 170 w 467"/>
              <a:gd name="T25" fmla="*/ 326 h 486"/>
              <a:gd name="T26" fmla="*/ 200 w 467"/>
              <a:gd name="T27" fmla="*/ 3 h 486"/>
              <a:gd name="T28" fmla="*/ 200 w 467"/>
              <a:gd name="T29" fmla="*/ 0 h 486"/>
              <a:gd name="T30" fmla="*/ 467 w 467"/>
              <a:gd name="T31" fmla="*/ 26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7" h="486">
                <a:moveTo>
                  <a:pt x="467" y="263"/>
                </a:moveTo>
                <a:lnTo>
                  <a:pt x="460" y="336"/>
                </a:lnTo>
                <a:lnTo>
                  <a:pt x="342" y="343"/>
                </a:lnTo>
                <a:lnTo>
                  <a:pt x="285" y="378"/>
                </a:lnTo>
                <a:lnTo>
                  <a:pt x="210" y="403"/>
                </a:lnTo>
                <a:lnTo>
                  <a:pt x="175" y="483"/>
                </a:lnTo>
                <a:lnTo>
                  <a:pt x="100" y="486"/>
                </a:lnTo>
                <a:lnTo>
                  <a:pt x="62" y="416"/>
                </a:lnTo>
                <a:lnTo>
                  <a:pt x="10" y="388"/>
                </a:lnTo>
                <a:lnTo>
                  <a:pt x="0" y="323"/>
                </a:lnTo>
                <a:lnTo>
                  <a:pt x="0" y="313"/>
                </a:lnTo>
                <a:lnTo>
                  <a:pt x="10" y="323"/>
                </a:lnTo>
                <a:lnTo>
                  <a:pt x="170" y="326"/>
                </a:lnTo>
                <a:lnTo>
                  <a:pt x="200" y="3"/>
                </a:lnTo>
                <a:lnTo>
                  <a:pt x="200" y="0"/>
                </a:lnTo>
                <a:lnTo>
                  <a:pt x="467" y="26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4" name="Freeform 1319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7 w 61"/>
              <a:gd name="T5" fmla="*/ 38 h 38"/>
              <a:gd name="T6" fmla="*/ 61 w 61"/>
              <a:gd name="T7" fmla="*/ 9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7" y="38"/>
                </a:lnTo>
                <a:lnTo>
                  <a:pt x="61" y="9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5" name="Freeform 1318"/>
          <p:cNvSpPr>
            <a:spLocks/>
          </p:cNvSpPr>
          <p:nvPr/>
        </p:nvSpPr>
        <p:spPr bwMode="auto">
          <a:xfrm>
            <a:off x="3687001" y="4937314"/>
            <a:ext cx="60521" cy="37825"/>
          </a:xfrm>
          <a:custGeom>
            <a:avLst/>
            <a:gdLst>
              <a:gd name="T0" fmla="*/ 0 w 61"/>
              <a:gd name="T1" fmla="*/ 0 h 38"/>
              <a:gd name="T2" fmla="*/ 0 w 61"/>
              <a:gd name="T3" fmla="*/ 35 h 38"/>
              <a:gd name="T4" fmla="*/ 58 w 61"/>
              <a:gd name="T5" fmla="*/ 38 h 38"/>
              <a:gd name="T6" fmla="*/ 61 w 61"/>
              <a:gd name="T7" fmla="*/ 10 h 38"/>
              <a:gd name="T8" fmla="*/ 0 w 61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8">
                <a:moveTo>
                  <a:pt x="0" y="0"/>
                </a:moveTo>
                <a:lnTo>
                  <a:pt x="0" y="35"/>
                </a:lnTo>
                <a:lnTo>
                  <a:pt x="58" y="38"/>
                </a:lnTo>
                <a:lnTo>
                  <a:pt x="61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6" name="Freeform 1317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6 w 176"/>
              <a:gd name="T1" fmla="*/ 0 h 153"/>
              <a:gd name="T2" fmla="*/ 0 w 176"/>
              <a:gd name="T3" fmla="*/ 19 h 153"/>
              <a:gd name="T4" fmla="*/ 0 w 176"/>
              <a:gd name="T5" fmla="*/ 61 h 153"/>
              <a:gd name="T6" fmla="*/ 61 w 176"/>
              <a:gd name="T7" fmla="*/ 70 h 153"/>
              <a:gd name="T8" fmla="*/ 57 w 176"/>
              <a:gd name="T9" fmla="*/ 99 h 153"/>
              <a:gd name="T10" fmla="*/ 0 w 176"/>
              <a:gd name="T11" fmla="*/ 96 h 153"/>
              <a:gd name="T12" fmla="*/ 0 w 176"/>
              <a:gd name="T13" fmla="*/ 131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7 w 176"/>
              <a:gd name="T23" fmla="*/ 48 h 153"/>
              <a:gd name="T24" fmla="*/ 6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6" y="0"/>
                </a:moveTo>
                <a:lnTo>
                  <a:pt x="0" y="19"/>
                </a:lnTo>
                <a:lnTo>
                  <a:pt x="0" y="61"/>
                </a:lnTo>
                <a:lnTo>
                  <a:pt x="61" y="70"/>
                </a:lnTo>
                <a:lnTo>
                  <a:pt x="57" y="99"/>
                </a:lnTo>
                <a:lnTo>
                  <a:pt x="0" y="96"/>
                </a:lnTo>
                <a:lnTo>
                  <a:pt x="0" y="131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7" y="48"/>
                </a:lnTo>
                <a:lnTo>
                  <a:pt x="6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7" name="Freeform 1316"/>
          <p:cNvSpPr>
            <a:spLocks/>
          </p:cNvSpPr>
          <p:nvPr/>
        </p:nvSpPr>
        <p:spPr bwMode="auto">
          <a:xfrm>
            <a:off x="3687001" y="4876793"/>
            <a:ext cx="176520" cy="153824"/>
          </a:xfrm>
          <a:custGeom>
            <a:avLst/>
            <a:gdLst>
              <a:gd name="T0" fmla="*/ 5 w 176"/>
              <a:gd name="T1" fmla="*/ 0 h 153"/>
              <a:gd name="T2" fmla="*/ 0 w 176"/>
              <a:gd name="T3" fmla="*/ 18 h 153"/>
              <a:gd name="T4" fmla="*/ 0 w 176"/>
              <a:gd name="T5" fmla="*/ 60 h 153"/>
              <a:gd name="T6" fmla="*/ 60 w 176"/>
              <a:gd name="T7" fmla="*/ 70 h 153"/>
              <a:gd name="T8" fmla="*/ 58 w 176"/>
              <a:gd name="T9" fmla="*/ 98 h 153"/>
              <a:gd name="T10" fmla="*/ 0 w 176"/>
              <a:gd name="T11" fmla="*/ 95 h 153"/>
              <a:gd name="T12" fmla="*/ 0 w 176"/>
              <a:gd name="T13" fmla="*/ 130 h 153"/>
              <a:gd name="T14" fmla="*/ 176 w 176"/>
              <a:gd name="T15" fmla="*/ 153 h 153"/>
              <a:gd name="T16" fmla="*/ 166 w 176"/>
              <a:gd name="T17" fmla="*/ 93 h 153"/>
              <a:gd name="T18" fmla="*/ 166 w 176"/>
              <a:gd name="T19" fmla="*/ 83 h 153"/>
              <a:gd name="T20" fmla="*/ 176 w 176"/>
              <a:gd name="T21" fmla="*/ 93 h 153"/>
              <a:gd name="T22" fmla="*/ 148 w 176"/>
              <a:gd name="T23" fmla="*/ 48 h 153"/>
              <a:gd name="T24" fmla="*/ 5 w 176"/>
              <a:gd name="T25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53">
                <a:moveTo>
                  <a:pt x="5" y="0"/>
                </a:moveTo>
                <a:lnTo>
                  <a:pt x="0" y="18"/>
                </a:lnTo>
                <a:lnTo>
                  <a:pt x="0" y="60"/>
                </a:lnTo>
                <a:lnTo>
                  <a:pt x="60" y="70"/>
                </a:lnTo>
                <a:lnTo>
                  <a:pt x="58" y="98"/>
                </a:lnTo>
                <a:lnTo>
                  <a:pt x="0" y="95"/>
                </a:lnTo>
                <a:lnTo>
                  <a:pt x="0" y="130"/>
                </a:lnTo>
                <a:lnTo>
                  <a:pt x="176" y="153"/>
                </a:lnTo>
                <a:lnTo>
                  <a:pt x="166" y="93"/>
                </a:lnTo>
                <a:lnTo>
                  <a:pt x="166" y="83"/>
                </a:lnTo>
                <a:lnTo>
                  <a:pt x="176" y="93"/>
                </a:lnTo>
                <a:lnTo>
                  <a:pt x="148" y="48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8" name="Freeform 1315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8 h 77"/>
              <a:gd name="T6" fmla="*/ 41 w 70"/>
              <a:gd name="T7" fmla="*/ 77 h 77"/>
              <a:gd name="T8" fmla="*/ 70 w 70"/>
              <a:gd name="T9" fmla="*/ 13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8"/>
                </a:lnTo>
                <a:lnTo>
                  <a:pt x="41" y="77"/>
                </a:lnTo>
                <a:lnTo>
                  <a:pt x="70" y="13"/>
                </a:lnTo>
                <a:lnTo>
                  <a:pt x="0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79" name="Freeform 1314"/>
          <p:cNvSpPr>
            <a:spLocks/>
          </p:cNvSpPr>
          <p:nvPr/>
        </p:nvSpPr>
        <p:spPr bwMode="auto">
          <a:xfrm>
            <a:off x="3687001" y="5007922"/>
            <a:ext cx="70608" cy="78172"/>
          </a:xfrm>
          <a:custGeom>
            <a:avLst/>
            <a:gdLst>
              <a:gd name="T0" fmla="*/ 0 w 70"/>
              <a:gd name="T1" fmla="*/ 0 h 77"/>
              <a:gd name="T2" fmla="*/ 0 w 70"/>
              <a:gd name="T3" fmla="*/ 22 h 77"/>
              <a:gd name="T4" fmla="*/ 25 w 70"/>
              <a:gd name="T5" fmla="*/ 47 h 77"/>
              <a:gd name="T6" fmla="*/ 40 w 70"/>
              <a:gd name="T7" fmla="*/ 77 h 77"/>
              <a:gd name="T8" fmla="*/ 70 w 70"/>
              <a:gd name="T9" fmla="*/ 12 h 77"/>
              <a:gd name="T10" fmla="*/ 0 w 70"/>
              <a:gd name="T11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77">
                <a:moveTo>
                  <a:pt x="0" y="0"/>
                </a:moveTo>
                <a:lnTo>
                  <a:pt x="0" y="22"/>
                </a:lnTo>
                <a:lnTo>
                  <a:pt x="25" y="47"/>
                </a:lnTo>
                <a:lnTo>
                  <a:pt x="40" y="77"/>
                </a:lnTo>
                <a:lnTo>
                  <a:pt x="70" y="1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0" name="Freeform 1313"/>
          <p:cNvSpPr>
            <a:spLocks/>
          </p:cNvSpPr>
          <p:nvPr/>
        </p:nvSpPr>
        <p:spPr bwMode="auto">
          <a:xfrm>
            <a:off x="3717262" y="5015487"/>
            <a:ext cx="247128" cy="194173"/>
          </a:xfrm>
          <a:custGeom>
            <a:avLst/>
            <a:gdLst>
              <a:gd name="T0" fmla="*/ 0 w 246"/>
              <a:gd name="T1" fmla="*/ 48 h 192"/>
              <a:gd name="T2" fmla="*/ 44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1 w 246"/>
              <a:gd name="T9" fmla="*/ 128 h 192"/>
              <a:gd name="T10" fmla="*/ 131 w 246"/>
              <a:gd name="T11" fmla="*/ 164 h 192"/>
              <a:gd name="T12" fmla="*/ 198 w 246"/>
              <a:gd name="T13" fmla="*/ 192 h 192"/>
              <a:gd name="T14" fmla="*/ 240 w 246"/>
              <a:gd name="T15" fmla="*/ 122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7 w 246"/>
              <a:gd name="T23" fmla="*/ 20 h 192"/>
              <a:gd name="T24" fmla="*/ 147 w 246"/>
              <a:gd name="T25" fmla="*/ 0 h 192"/>
              <a:gd name="T26" fmla="*/ 147 w 246"/>
              <a:gd name="T27" fmla="*/ 16 h 192"/>
              <a:gd name="T28" fmla="*/ 41 w 246"/>
              <a:gd name="T29" fmla="*/ 7 h 192"/>
              <a:gd name="T30" fmla="*/ 12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4" y="141"/>
                </a:lnTo>
                <a:lnTo>
                  <a:pt x="48" y="141"/>
                </a:lnTo>
                <a:lnTo>
                  <a:pt x="83" y="119"/>
                </a:lnTo>
                <a:lnTo>
                  <a:pt x="121" y="128"/>
                </a:lnTo>
                <a:lnTo>
                  <a:pt x="131" y="164"/>
                </a:lnTo>
                <a:lnTo>
                  <a:pt x="198" y="192"/>
                </a:lnTo>
                <a:lnTo>
                  <a:pt x="240" y="122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7" y="20"/>
                </a:lnTo>
                <a:lnTo>
                  <a:pt x="147" y="0"/>
                </a:lnTo>
                <a:lnTo>
                  <a:pt x="147" y="16"/>
                </a:lnTo>
                <a:lnTo>
                  <a:pt x="41" y="7"/>
                </a:lnTo>
                <a:lnTo>
                  <a:pt x="12" y="71"/>
                </a:lnTo>
                <a:lnTo>
                  <a:pt x="0" y="4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1" name="Freeform 1312"/>
          <p:cNvSpPr>
            <a:spLocks/>
          </p:cNvSpPr>
          <p:nvPr/>
        </p:nvSpPr>
        <p:spPr bwMode="auto">
          <a:xfrm>
            <a:off x="3717262" y="5015487"/>
            <a:ext cx="247128" cy="191651"/>
          </a:xfrm>
          <a:custGeom>
            <a:avLst/>
            <a:gdLst>
              <a:gd name="T0" fmla="*/ 0 w 246"/>
              <a:gd name="T1" fmla="*/ 48 h 192"/>
              <a:gd name="T2" fmla="*/ 43 w 246"/>
              <a:gd name="T3" fmla="*/ 141 h 192"/>
              <a:gd name="T4" fmla="*/ 48 w 246"/>
              <a:gd name="T5" fmla="*/ 141 h 192"/>
              <a:gd name="T6" fmla="*/ 83 w 246"/>
              <a:gd name="T7" fmla="*/ 119 h 192"/>
              <a:gd name="T8" fmla="*/ 120 w 246"/>
              <a:gd name="T9" fmla="*/ 129 h 192"/>
              <a:gd name="T10" fmla="*/ 131 w 246"/>
              <a:gd name="T11" fmla="*/ 164 h 192"/>
              <a:gd name="T12" fmla="*/ 198 w 246"/>
              <a:gd name="T13" fmla="*/ 192 h 192"/>
              <a:gd name="T14" fmla="*/ 241 w 246"/>
              <a:gd name="T15" fmla="*/ 121 h 192"/>
              <a:gd name="T16" fmla="*/ 246 w 246"/>
              <a:gd name="T17" fmla="*/ 119 h 192"/>
              <a:gd name="T18" fmla="*/ 236 w 246"/>
              <a:gd name="T19" fmla="*/ 119 h 192"/>
              <a:gd name="T20" fmla="*/ 198 w 246"/>
              <a:gd name="T21" fmla="*/ 48 h 192"/>
              <a:gd name="T22" fmla="*/ 146 w 246"/>
              <a:gd name="T23" fmla="*/ 20 h 192"/>
              <a:gd name="T24" fmla="*/ 146 w 246"/>
              <a:gd name="T25" fmla="*/ 0 h 192"/>
              <a:gd name="T26" fmla="*/ 146 w 246"/>
              <a:gd name="T27" fmla="*/ 15 h 192"/>
              <a:gd name="T28" fmla="*/ 40 w 246"/>
              <a:gd name="T29" fmla="*/ 5 h 192"/>
              <a:gd name="T30" fmla="*/ 10 w 246"/>
              <a:gd name="T31" fmla="*/ 71 h 192"/>
              <a:gd name="T32" fmla="*/ 0 w 246"/>
              <a:gd name="T33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192">
                <a:moveTo>
                  <a:pt x="0" y="48"/>
                </a:moveTo>
                <a:lnTo>
                  <a:pt x="43" y="141"/>
                </a:lnTo>
                <a:lnTo>
                  <a:pt x="48" y="141"/>
                </a:lnTo>
                <a:lnTo>
                  <a:pt x="83" y="119"/>
                </a:lnTo>
                <a:lnTo>
                  <a:pt x="120" y="129"/>
                </a:lnTo>
                <a:lnTo>
                  <a:pt x="131" y="164"/>
                </a:lnTo>
                <a:lnTo>
                  <a:pt x="198" y="192"/>
                </a:lnTo>
                <a:lnTo>
                  <a:pt x="241" y="121"/>
                </a:lnTo>
                <a:lnTo>
                  <a:pt x="246" y="119"/>
                </a:lnTo>
                <a:lnTo>
                  <a:pt x="236" y="119"/>
                </a:lnTo>
                <a:lnTo>
                  <a:pt x="198" y="48"/>
                </a:lnTo>
                <a:lnTo>
                  <a:pt x="146" y="20"/>
                </a:lnTo>
                <a:lnTo>
                  <a:pt x="146" y="0"/>
                </a:lnTo>
                <a:lnTo>
                  <a:pt x="146" y="15"/>
                </a:lnTo>
                <a:lnTo>
                  <a:pt x="40" y="5"/>
                </a:lnTo>
                <a:lnTo>
                  <a:pt x="10" y="71"/>
                </a:lnTo>
                <a:lnTo>
                  <a:pt x="0" y="4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2" name="Freeform 1311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2 h 70"/>
              <a:gd name="T2" fmla="*/ 4 w 90"/>
              <a:gd name="T3" fmla="*/ 29 h 70"/>
              <a:gd name="T4" fmla="*/ 48 w 90"/>
              <a:gd name="T5" fmla="*/ 64 h 70"/>
              <a:gd name="T6" fmla="*/ 52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7 w 90"/>
              <a:gd name="T13" fmla="*/ 45 h 70"/>
              <a:gd name="T14" fmla="*/ 77 w 90"/>
              <a:gd name="T15" fmla="*/ 9 h 70"/>
              <a:gd name="T16" fmla="*/ 39 w 90"/>
              <a:gd name="T17" fmla="*/ 0 h 70"/>
              <a:gd name="T18" fmla="*/ 4 w 90"/>
              <a:gd name="T19" fmla="*/ 22 h 70"/>
              <a:gd name="T20" fmla="*/ 0 w 90"/>
              <a:gd name="T21" fmla="*/ 2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2"/>
                </a:moveTo>
                <a:lnTo>
                  <a:pt x="4" y="29"/>
                </a:lnTo>
                <a:lnTo>
                  <a:pt x="48" y="64"/>
                </a:lnTo>
                <a:lnTo>
                  <a:pt x="52" y="70"/>
                </a:lnTo>
                <a:lnTo>
                  <a:pt x="90" y="48"/>
                </a:lnTo>
                <a:lnTo>
                  <a:pt x="90" y="45"/>
                </a:lnTo>
                <a:lnTo>
                  <a:pt x="87" y="45"/>
                </a:lnTo>
                <a:lnTo>
                  <a:pt x="77" y="9"/>
                </a:lnTo>
                <a:lnTo>
                  <a:pt x="39" y="0"/>
                </a:lnTo>
                <a:lnTo>
                  <a:pt x="4" y="22"/>
                </a:lnTo>
                <a:lnTo>
                  <a:pt x="0" y="2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3" name="Freeform 1310"/>
          <p:cNvSpPr>
            <a:spLocks/>
          </p:cNvSpPr>
          <p:nvPr/>
        </p:nvSpPr>
        <p:spPr bwMode="auto">
          <a:xfrm>
            <a:off x="3760132" y="5134008"/>
            <a:ext cx="90782" cy="70608"/>
          </a:xfrm>
          <a:custGeom>
            <a:avLst/>
            <a:gdLst>
              <a:gd name="T0" fmla="*/ 0 w 90"/>
              <a:gd name="T1" fmla="*/ 23 h 70"/>
              <a:gd name="T2" fmla="*/ 5 w 90"/>
              <a:gd name="T3" fmla="*/ 30 h 70"/>
              <a:gd name="T4" fmla="*/ 48 w 90"/>
              <a:gd name="T5" fmla="*/ 65 h 70"/>
              <a:gd name="T6" fmla="*/ 53 w 90"/>
              <a:gd name="T7" fmla="*/ 70 h 70"/>
              <a:gd name="T8" fmla="*/ 90 w 90"/>
              <a:gd name="T9" fmla="*/ 48 h 70"/>
              <a:gd name="T10" fmla="*/ 90 w 90"/>
              <a:gd name="T11" fmla="*/ 45 h 70"/>
              <a:gd name="T12" fmla="*/ 88 w 90"/>
              <a:gd name="T13" fmla="*/ 45 h 70"/>
              <a:gd name="T14" fmla="*/ 78 w 90"/>
              <a:gd name="T15" fmla="*/ 10 h 70"/>
              <a:gd name="T16" fmla="*/ 40 w 90"/>
              <a:gd name="T17" fmla="*/ 0 h 70"/>
              <a:gd name="T18" fmla="*/ 5 w 90"/>
              <a:gd name="T19" fmla="*/ 23 h 70"/>
              <a:gd name="T20" fmla="*/ 0 w 90"/>
              <a:gd name="T21" fmla="*/ 2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0">
                <a:moveTo>
                  <a:pt x="0" y="23"/>
                </a:moveTo>
                <a:lnTo>
                  <a:pt x="5" y="30"/>
                </a:lnTo>
                <a:lnTo>
                  <a:pt x="48" y="65"/>
                </a:lnTo>
                <a:lnTo>
                  <a:pt x="53" y="70"/>
                </a:lnTo>
                <a:lnTo>
                  <a:pt x="90" y="48"/>
                </a:lnTo>
                <a:lnTo>
                  <a:pt x="90" y="45"/>
                </a:lnTo>
                <a:lnTo>
                  <a:pt x="88" y="45"/>
                </a:lnTo>
                <a:lnTo>
                  <a:pt x="78" y="10"/>
                </a:lnTo>
                <a:lnTo>
                  <a:pt x="40" y="0"/>
                </a:lnTo>
                <a:lnTo>
                  <a:pt x="5" y="23"/>
                </a:lnTo>
                <a:lnTo>
                  <a:pt x="0" y="2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4" name="Freeform 1309"/>
          <p:cNvSpPr>
            <a:spLocks/>
          </p:cNvSpPr>
          <p:nvPr/>
        </p:nvSpPr>
        <p:spPr bwMode="auto">
          <a:xfrm>
            <a:off x="3813087" y="5179399"/>
            <a:ext cx="118522" cy="131129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2 w 118"/>
              <a:gd name="T7" fmla="*/ 28 h 131"/>
              <a:gd name="T8" fmla="*/ 102 w 118"/>
              <a:gd name="T9" fmla="*/ 25 h 131"/>
              <a:gd name="T10" fmla="*/ 102 w 118"/>
              <a:gd name="T11" fmla="*/ 28 h 131"/>
              <a:gd name="T12" fmla="*/ 38 w 118"/>
              <a:gd name="T13" fmla="*/ 0 h 131"/>
              <a:gd name="T14" fmla="*/ 38 w 118"/>
              <a:gd name="T15" fmla="*/ 3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2" y="28"/>
                </a:lnTo>
                <a:lnTo>
                  <a:pt x="102" y="25"/>
                </a:lnTo>
                <a:lnTo>
                  <a:pt x="102" y="28"/>
                </a:lnTo>
                <a:lnTo>
                  <a:pt x="38" y="0"/>
                </a:lnTo>
                <a:lnTo>
                  <a:pt x="38" y="3"/>
                </a:lnTo>
                <a:lnTo>
                  <a:pt x="0" y="2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5" name="Freeform 1308"/>
          <p:cNvSpPr>
            <a:spLocks/>
          </p:cNvSpPr>
          <p:nvPr/>
        </p:nvSpPr>
        <p:spPr bwMode="auto">
          <a:xfrm>
            <a:off x="3813087" y="5179399"/>
            <a:ext cx="118522" cy="133650"/>
          </a:xfrm>
          <a:custGeom>
            <a:avLst/>
            <a:gdLst>
              <a:gd name="T0" fmla="*/ 0 w 118"/>
              <a:gd name="T1" fmla="*/ 25 h 131"/>
              <a:gd name="T2" fmla="*/ 3 w 118"/>
              <a:gd name="T3" fmla="*/ 44 h 131"/>
              <a:gd name="T4" fmla="*/ 118 w 118"/>
              <a:gd name="T5" fmla="*/ 131 h 131"/>
              <a:gd name="T6" fmla="*/ 103 w 118"/>
              <a:gd name="T7" fmla="*/ 27 h 131"/>
              <a:gd name="T8" fmla="*/ 103 w 118"/>
              <a:gd name="T9" fmla="*/ 25 h 131"/>
              <a:gd name="T10" fmla="*/ 103 w 118"/>
              <a:gd name="T11" fmla="*/ 27 h 131"/>
              <a:gd name="T12" fmla="*/ 38 w 118"/>
              <a:gd name="T13" fmla="*/ 0 h 131"/>
              <a:gd name="T14" fmla="*/ 38 w 118"/>
              <a:gd name="T15" fmla="*/ 2 h 131"/>
              <a:gd name="T16" fmla="*/ 0 w 118"/>
              <a:gd name="T17" fmla="*/ 2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" h="131">
                <a:moveTo>
                  <a:pt x="0" y="25"/>
                </a:moveTo>
                <a:lnTo>
                  <a:pt x="3" y="44"/>
                </a:lnTo>
                <a:lnTo>
                  <a:pt x="118" y="131"/>
                </a:lnTo>
                <a:lnTo>
                  <a:pt x="103" y="27"/>
                </a:lnTo>
                <a:lnTo>
                  <a:pt x="103" y="25"/>
                </a:lnTo>
                <a:lnTo>
                  <a:pt x="103" y="27"/>
                </a:lnTo>
                <a:lnTo>
                  <a:pt x="38" y="0"/>
                </a:lnTo>
                <a:lnTo>
                  <a:pt x="38" y="2"/>
                </a:lnTo>
                <a:lnTo>
                  <a:pt x="0" y="2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6" name="Freeform 1307"/>
          <p:cNvSpPr>
            <a:spLocks/>
          </p:cNvSpPr>
          <p:nvPr/>
        </p:nvSpPr>
        <p:spPr bwMode="auto">
          <a:xfrm>
            <a:off x="3886218" y="5134008"/>
            <a:ext cx="229476" cy="201737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3 h 201"/>
              <a:gd name="T6" fmla="*/ 205 w 227"/>
              <a:gd name="T7" fmla="*/ 176 h 201"/>
              <a:gd name="T8" fmla="*/ 198 w 227"/>
              <a:gd name="T9" fmla="*/ 115 h 201"/>
              <a:gd name="T10" fmla="*/ 227 w 227"/>
              <a:gd name="T11" fmla="*/ 99 h 201"/>
              <a:gd name="T12" fmla="*/ 227 w 227"/>
              <a:gd name="T13" fmla="*/ 48 h 201"/>
              <a:gd name="T14" fmla="*/ 138 w 227"/>
              <a:gd name="T15" fmla="*/ 0 h 201"/>
              <a:gd name="T16" fmla="*/ 77 w 227"/>
              <a:gd name="T17" fmla="*/ 0 h 201"/>
              <a:gd name="T18" fmla="*/ 71 w 227"/>
              <a:gd name="T19" fmla="*/ 3 h 201"/>
              <a:gd name="T20" fmla="*/ 29 w 227"/>
              <a:gd name="T21" fmla="*/ 73 h 201"/>
              <a:gd name="T22" fmla="*/ 29 w 227"/>
              <a:gd name="T23" fmla="*/ 70 h 201"/>
              <a:gd name="T24" fmla="*/ 29 w 227"/>
              <a:gd name="T25" fmla="*/ 73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3"/>
                </a:lnTo>
                <a:lnTo>
                  <a:pt x="205" y="176"/>
                </a:lnTo>
                <a:lnTo>
                  <a:pt x="198" y="115"/>
                </a:lnTo>
                <a:lnTo>
                  <a:pt x="227" y="99"/>
                </a:lnTo>
                <a:lnTo>
                  <a:pt x="227" y="48"/>
                </a:lnTo>
                <a:lnTo>
                  <a:pt x="138" y="0"/>
                </a:lnTo>
                <a:lnTo>
                  <a:pt x="77" y="0"/>
                </a:lnTo>
                <a:lnTo>
                  <a:pt x="71" y="3"/>
                </a:lnTo>
                <a:lnTo>
                  <a:pt x="29" y="73"/>
                </a:lnTo>
                <a:lnTo>
                  <a:pt x="29" y="70"/>
                </a:lnTo>
                <a:lnTo>
                  <a:pt x="29" y="73"/>
                </a:lnTo>
                <a:lnTo>
                  <a:pt x="45" y="176"/>
                </a:lnTo>
                <a:lnTo>
                  <a:pt x="0" y="14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7" name="Freeform 1306"/>
          <p:cNvSpPr>
            <a:spLocks/>
          </p:cNvSpPr>
          <p:nvPr/>
        </p:nvSpPr>
        <p:spPr bwMode="auto">
          <a:xfrm>
            <a:off x="3886218" y="5134008"/>
            <a:ext cx="229476" cy="204258"/>
          </a:xfrm>
          <a:custGeom>
            <a:avLst/>
            <a:gdLst>
              <a:gd name="T0" fmla="*/ 0 w 227"/>
              <a:gd name="T1" fmla="*/ 141 h 201"/>
              <a:gd name="T2" fmla="*/ 77 w 227"/>
              <a:gd name="T3" fmla="*/ 201 h 201"/>
              <a:gd name="T4" fmla="*/ 150 w 227"/>
              <a:gd name="T5" fmla="*/ 171 h 201"/>
              <a:gd name="T6" fmla="*/ 205 w 227"/>
              <a:gd name="T7" fmla="*/ 176 h 201"/>
              <a:gd name="T8" fmla="*/ 197 w 227"/>
              <a:gd name="T9" fmla="*/ 114 h 201"/>
              <a:gd name="T10" fmla="*/ 227 w 227"/>
              <a:gd name="T11" fmla="*/ 99 h 201"/>
              <a:gd name="T12" fmla="*/ 227 w 227"/>
              <a:gd name="T13" fmla="*/ 47 h 201"/>
              <a:gd name="T14" fmla="*/ 137 w 227"/>
              <a:gd name="T15" fmla="*/ 0 h 201"/>
              <a:gd name="T16" fmla="*/ 77 w 227"/>
              <a:gd name="T17" fmla="*/ 0 h 201"/>
              <a:gd name="T18" fmla="*/ 72 w 227"/>
              <a:gd name="T19" fmla="*/ 2 h 201"/>
              <a:gd name="T20" fmla="*/ 30 w 227"/>
              <a:gd name="T21" fmla="*/ 72 h 201"/>
              <a:gd name="T22" fmla="*/ 30 w 227"/>
              <a:gd name="T23" fmla="*/ 69 h 201"/>
              <a:gd name="T24" fmla="*/ 30 w 227"/>
              <a:gd name="T25" fmla="*/ 72 h 201"/>
              <a:gd name="T26" fmla="*/ 45 w 227"/>
              <a:gd name="T27" fmla="*/ 176 h 201"/>
              <a:gd name="T28" fmla="*/ 0 w 227"/>
              <a:gd name="T29" fmla="*/ 14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7" h="201">
                <a:moveTo>
                  <a:pt x="0" y="141"/>
                </a:moveTo>
                <a:lnTo>
                  <a:pt x="77" y="201"/>
                </a:lnTo>
                <a:lnTo>
                  <a:pt x="150" y="171"/>
                </a:lnTo>
                <a:lnTo>
                  <a:pt x="205" y="176"/>
                </a:lnTo>
                <a:lnTo>
                  <a:pt x="197" y="114"/>
                </a:lnTo>
                <a:lnTo>
                  <a:pt x="227" y="99"/>
                </a:lnTo>
                <a:lnTo>
                  <a:pt x="227" y="47"/>
                </a:lnTo>
                <a:lnTo>
                  <a:pt x="137" y="0"/>
                </a:lnTo>
                <a:lnTo>
                  <a:pt x="77" y="0"/>
                </a:lnTo>
                <a:lnTo>
                  <a:pt x="72" y="2"/>
                </a:lnTo>
                <a:lnTo>
                  <a:pt x="30" y="72"/>
                </a:lnTo>
                <a:lnTo>
                  <a:pt x="30" y="69"/>
                </a:lnTo>
                <a:lnTo>
                  <a:pt x="30" y="72"/>
                </a:lnTo>
                <a:lnTo>
                  <a:pt x="45" y="176"/>
                </a:lnTo>
                <a:lnTo>
                  <a:pt x="0" y="141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8" name="Freeform 1305"/>
          <p:cNvSpPr>
            <a:spLocks/>
          </p:cNvSpPr>
          <p:nvPr/>
        </p:nvSpPr>
        <p:spPr bwMode="auto">
          <a:xfrm>
            <a:off x="4024911" y="4990270"/>
            <a:ext cx="254694" cy="194173"/>
          </a:xfrm>
          <a:custGeom>
            <a:avLst/>
            <a:gdLst>
              <a:gd name="T0" fmla="*/ 89 w 252"/>
              <a:gd name="T1" fmla="*/ 189 h 192"/>
              <a:gd name="T2" fmla="*/ 96 w 252"/>
              <a:gd name="T3" fmla="*/ 147 h 192"/>
              <a:gd name="T4" fmla="*/ 156 w 252"/>
              <a:gd name="T5" fmla="*/ 153 h 192"/>
              <a:gd name="T6" fmla="*/ 201 w 252"/>
              <a:gd name="T7" fmla="*/ 157 h 192"/>
              <a:gd name="T8" fmla="*/ 252 w 252"/>
              <a:gd name="T9" fmla="*/ 112 h 192"/>
              <a:gd name="T10" fmla="*/ 204 w 252"/>
              <a:gd name="T11" fmla="*/ 61 h 192"/>
              <a:gd name="T12" fmla="*/ 204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38 w 252"/>
              <a:gd name="T19" fmla="*/ 61 h 192"/>
              <a:gd name="T20" fmla="*/ 3 w 252"/>
              <a:gd name="T21" fmla="*/ 141 h 192"/>
              <a:gd name="T22" fmla="*/ 0 w 252"/>
              <a:gd name="T23" fmla="*/ 144 h 192"/>
              <a:gd name="T24" fmla="*/ 86 w 252"/>
              <a:gd name="T25" fmla="*/ 192 h 192"/>
              <a:gd name="T26" fmla="*/ 89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89" y="189"/>
                </a:moveTo>
                <a:lnTo>
                  <a:pt x="96" y="147"/>
                </a:lnTo>
                <a:lnTo>
                  <a:pt x="156" y="153"/>
                </a:lnTo>
                <a:lnTo>
                  <a:pt x="201" y="157"/>
                </a:lnTo>
                <a:lnTo>
                  <a:pt x="252" y="112"/>
                </a:lnTo>
                <a:lnTo>
                  <a:pt x="204" y="61"/>
                </a:lnTo>
                <a:lnTo>
                  <a:pt x="204" y="0"/>
                </a:lnTo>
                <a:lnTo>
                  <a:pt x="172" y="0"/>
                </a:lnTo>
                <a:lnTo>
                  <a:pt x="115" y="35"/>
                </a:lnTo>
                <a:lnTo>
                  <a:pt x="38" y="61"/>
                </a:lnTo>
                <a:lnTo>
                  <a:pt x="3" y="141"/>
                </a:lnTo>
                <a:lnTo>
                  <a:pt x="0" y="144"/>
                </a:lnTo>
                <a:lnTo>
                  <a:pt x="86" y="192"/>
                </a:lnTo>
                <a:lnTo>
                  <a:pt x="89" y="18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89" name="Freeform 1304"/>
          <p:cNvSpPr>
            <a:spLocks/>
          </p:cNvSpPr>
          <p:nvPr/>
        </p:nvSpPr>
        <p:spPr bwMode="auto">
          <a:xfrm>
            <a:off x="4024911" y="4990270"/>
            <a:ext cx="254694" cy="191651"/>
          </a:xfrm>
          <a:custGeom>
            <a:avLst/>
            <a:gdLst>
              <a:gd name="T0" fmla="*/ 90 w 252"/>
              <a:gd name="T1" fmla="*/ 189 h 192"/>
              <a:gd name="T2" fmla="*/ 97 w 252"/>
              <a:gd name="T3" fmla="*/ 147 h 192"/>
              <a:gd name="T4" fmla="*/ 157 w 252"/>
              <a:gd name="T5" fmla="*/ 154 h 192"/>
              <a:gd name="T6" fmla="*/ 202 w 252"/>
              <a:gd name="T7" fmla="*/ 157 h 192"/>
              <a:gd name="T8" fmla="*/ 252 w 252"/>
              <a:gd name="T9" fmla="*/ 111 h 192"/>
              <a:gd name="T10" fmla="*/ 205 w 252"/>
              <a:gd name="T11" fmla="*/ 61 h 192"/>
              <a:gd name="T12" fmla="*/ 205 w 252"/>
              <a:gd name="T13" fmla="*/ 0 h 192"/>
              <a:gd name="T14" fmla="*/ 172 w 252"/>
              <a:gd name="T15" fmla="*/ 0 h 192"/>
              <a:gd name="T16" fmla="*/ 115 w 252"/>
              <a:gd name="T17" fmla="*/ 35 h 192"/>
              <a:gd name="T18" fmla="*/ 40 w 252"/>
              <a:gd name="T19" fmla="*/ 61 h 192"/>
              <a:gd name="T20" fmla="*/ 5 w 252"/>
              <a:gd name="T21" fmla="*/ 141 h 192"/>
              <a:gd name="T22" fmla="*/ 0 w 252"/>
              <a:gd name="T23" fmla="*/ 144 h 192"/>
              <a:gd name="T24" fmla="*/ 87 w 252"/>
              <a:gd name="T25" fmla="*/ 192 h 192"/>
              <a:gd name="T26" fmla="*/ 90 w 252"/>
              <a:gd name="T27" fmla="*/ 18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2" h="192">
                <a:moveTo>
                  <a:pt x="90" y="189"/>
                </a:moveTo>
                <a:lnTo>
                  <a:pt x="97" y="147"/>
                </a:lnTo>
                <a:lnTo>
                  <a:pt x="157" y="154"/>
                </a:lnTo>
                <a:lnTo>
                  <a:pt x="202" y="157"/>
                </a:lnTo>
                <a:lnTo>
                  <a:pt x="252" y="111"/>
                </a:lnTo>
                <a:lnTo>
                  <a:pt x="205" y="61"/>
                </a:lnTo>
                <a:lnTo>
                  <a:pt x="205" y="0"/>
                </a:lnTo>
                <a:lnTo>
                  <a:pt x="172" y="0"/>
                </a:lnTo>
                <a:lnTo>
                  <a:pt x="115" y="35"/>
                </a:lnTo>
                <a:lnTo>
                  <a:pt x="40" y="61"/>
                </a:lnTo>
                <a:lnTo>
                  <a:pt x="5" y="141"/>
                </a:lnTo>
                <a:lnTo>
                  <a:pt x="0" y="144"/>
                </a:lnTo>
                <a:lnTo>
                  <a:pt x="87" y="192"/>
                </a:lnTo>
                <a:lnTo>
                  <a:pt x="90" y="18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0" name="Freeform 1303"/>
          <p:cNvSpPr>
            <a:spLocks/>
          </p:cNvSpPr>
          <p:nvPr/>
        </p:nvSpPr>
        <p:spPr bwMode="auto">
          <a:xfrm>
            <a:off x="4077868" y="5136529"/>
            <a:ext cx="138694" cy="176520"/>
          </a:xfrm>
          <a:custGeom>
            <a:avLst/>
            <a:gdLst>
              <a:gd name="T0" fmla="*/ 16 w 137"/>
              <a:gd name="T1" fmla="*/ 173 h 176"/>
              <a:gd name="T2" fmla="*/ 22 w 137"/>
              <a:gd name="T3" fmla="*/ 176 h 176"/>
              <a:gd name="T4" fmla="*/ 121 w 137"/>
              <a:gd name="T5" fmla="*/ 163 h 176"/>
              <a:gd name="T6" fmla="*/ 137 w 137"/>
              <a:gd name="T7" fmla="*/ 157 h 176"/>
              <a:gd name="T8" fmla="*/ 102 w 137"/>
              <a:gd name="T9" fmla="*/ 6 h 176"/>
              <a:gd name="T10" fmla="*/ 45 w 137"/>
              <a:gd name="T11" fmla="*/ 0 h 176"/>
              <a:gd name="T12" fmla="*/ 38 w 137"/>
              <a:gd name="T13" fmla="*/ 42 h 176"/>
              <a:gd name="T14" fmla="*/ 35 w 137"/>
              <a:gd name="T15" fmla="*/ 45 h 176"/>
              <a:gd name="T16" fmla="*/ 0 w 137"/>
              <a:gd name="T17" fmla="*/ 26 h 176"/>
              <a:gd name="T18" fmla="*/ 38 w 137"/>
              <a:gd name="T19" fmla="*/ 45 h 176"/>
              <a:gd name="T20" fmla="*/ 38 w 137"/>
              <a:gd name="T21" fmla="*/ 96 h 176"/>
              <a:gd name="T22" fmla="*/ 9 w 137"/>
              <a:gd name="T23" fmla="*/ 112 h 176"/>
              <a:gd name="T24" fmla="*/ 16 w 137"/>
              <a:gd name="T25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6" y="173"/>
                </a:moveTo>
                <a:lnTo>
                  <a:pt x="22" y="176"/>
                </a:lnTo>
                <a:lnTo>
                  <a:pt x="121" y="163"/>
                </a:lnTo>
                <a:lnTo>
                  <a:pt x="137" y="157"/>
                </a:lnTo>
                <a:lnTo>
                  <a:pt x="102" y="6"/>
                </a:lnTo>
                <a:lnTo>
                  <a:pt x="45" y="0"/>
                </a:lnTo>
                <a:lnTo>
                  <a:pt x="38" y="42"/>
                </a:lnTo>
                <a:lnTo>
                  <a:pt x="35" y="45"/>
                </a:lnTo>
                <a:lnTo>
                  <a:pt x="0" y="26"/>
                </a:lnTo>
                <a:lnTo>
                  <a:pt x="38" y="45"/>
                </a:lnTo>
                <a:lnTo>
                  <a:pt x="38" y="96"/>
                </a:lnTo>
                <a:lnTo>
                  <a:pt x="9" y="112"/>
                </a:lnTo>
                <a:lnTo>
                  <a:pt x="16" y="17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1" name="Freeform 1302"/>
          <p:cNvSpPr>
            <a:spLocks/>
          </p:cNvSpPr>
          <p:nvPr/>
        </p:nvSpPr>
        <p:spPr bwMode="auto">
          <a:xfrm>
            <a:off x="4077868" y="5136529"/>
            <a:ext cx="138694" cy="179043"/>
          </a:xfrm>
          <a:custGeom>
            <a:avLst/>
            <a:gdLst>
              <a:gd name="T0" fmla="*/ 15 w 137"/>
              <a:gd name="T1" fmla="*/ 174 h 176"/>
              <a:gd name="T2" fmla="*/ 22 w 137"/>
              <a:gd name="T3" fmla="*/ 176 h 176"/>
              <a:gd name="T4" fmla="*/ 120 w 137"/>
              <a:gd name="T5" fmla="*/ 164 h 176"/>
              <a:gd name="T6" fmla="*/ 137 w 137"/>
              <a:gd name="T7" fmla="*/ 156 h 176"/>
              <a:gd name="T8" fmla="*/ 102 w 137"/>
              <a:gd name="T9" fmla="*/ 7 h 176"/>
              <a:gd name="T10" fmla="*/ 45 w 137"/>
              <a:gd name="T11" fmla="*/ 0 h 176"/>
              <a:gd name="T12" fmla="*/ 37 w 137"/>
              <a:gd name="T13" fmla="*/ 42 h 176"/>
              <a:gd name="T14" fmla="*/ 35 w 137"/>
              <a:gd name="T15" fmla="*/ 45 h 176"/>
              <a:gd name="T16" fmla="*/ 0 w 137"/>
              <a:gd name="T17" fmla="*/ 27 h 176"/>
              <a:gd name="T18" fmla="*/ 37 w 137"/>
              <a:gd name="T19" fmla="*/ 45 h 176"/>
              <a:gd name="T20" fmla="*/ 37 w 137"/>
              <a:gd name="T21" fmla="*/ 97 h 176"/>
              <a:gd name="T22" fmla="*/ 7 w 137"/>
              <a:gd name="T23" fmla="*/ 112 h 176"/>
              <a:gd name="T24" fmla="*/ 15 w 137"/>
              <a:gd name="T25" fmla="*/ 17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" h="176">
                <a:moveTo>
                  <a:pt x="15" y="174"/>
                </a:moveTo>
                <a:lnTo>
                  <a:pt x="22" y="176"/>
                </a:lnTo>
                <a:lnTo>
                  <a:pt x="120" y="164"/>
                </a:lnTo>
                <a:lnTo>
                  <a:pt x="137" y="156"/>
                </a:lnTo>
                <a:lnTo>
                  <a:pt x="102" y="7"/>
                </a:lnTo>
                <a:lnTo>
                  <a:pt x="45" y="0"/>
                </a:lnTo>
                <a:lnTo>
                  <a:pt x="37" y="42"/>
                </a:lnTo>
                <a:lnTo>
                  <a:pt x="35" y="45"/>
                </a:lnTo>
                <a:lnTo>
                  <a:pt x="0" y="27"/>
                </a:lnTo>
                <a:lnTo>
                  <a:pt x="37" y="45"/>
                </a:lnTo>
                <a:lnTo>
                  <a:pt x="37" y="97"/>
                </a:lnTo>
                <a:lnTo>
                  <a:pt x="7" y="112"/>
                </a:lnTo>
                <a:lnTo>
                  <a:pt x="15" y="17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2" name="Freeform 1301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1 w 105"/>
              <a:gd name="T1" fmla="*/ 157 h 157"/>
              <a:gd name="T2" fmla="*/ 105 w 105"/>
              <a:gd name="T3" fmla="*/ 148 h 157"/>
              <a:gd name="T4" fmla="*/ 105 w 105"/>
              <a:gd name="T5" fmla="*/ 144 h 157"/>
              <a:gd name="T6" fmla="*/ 73 w 105"/>
              <a:gd name="T7" fmla="*/ 0 h 157"/>
              <a:gd name="T8" fmla="*/ 70 w 105"/>
              <a:gd name="T9" fmla="*/ 4 h 157"/>
              <a:gd name="T10" fmla="*/ 25 w 105"/>
              <a:gd name="T11" fmla="*/ 0 h 157"/>
              <a:gd name="T12" fmla="*/ 0 w 105"/>
              <a:gd name="T13" fmla="*/ 0 h 157"/>
              <a:gd name="T14" fmla="*/ 22 w 105"/>
              <a:gd name="T15" fmla="*/ 0 h 157"/>
              <a:gd name="T16" fmla="*/ 57 w 105"/>
              <a:gd name="T17" fmla="*/ 151 h 157"/>
              <a:gd name="T18" fmla="*/ 41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1" y="157"/>
                </a:moveTo>
                <a:lnTo>
                  <a:pt x="105" y="148"/>
                </a:lnTo>
                <a:lnTo>
                  <a:pt x="105" y="144"/>
                </a:lnTo>
                <a:lnTo>
                  <a:pt x="73" y="0"/>
                </a:lnTo>
                <a:lnTo>
                  <a:pt x="70" y="4"/>
                </a:lnTo>
                <a:lnTo>
                  <a:pt x="25" y="0"/>
                </a:lnTo>
                <a:lnTo>
                  <a:pt x="0" y="0"/>
                </a:lnTo>
                <a:lnTo>
                  <a:pt x="22" y="0"/>
                </a:lnTo>
                <a:lnTo>
                  <a:pt x="57" y="151"/>
                </a:lnTo>
                <a:lnTo>
                  <a:pt x="41" y="15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3" name="Freeform 1300"/>
          <p:cNvSpPr>
            <a:spLocks/>
          </p:cNvSpPr>
          <p:nvPr/>
        </p:nvSpPr>
        <p:spPr bwMode="auto">
          <a:xfrm>
            <a:off x="4158563" y="5144095"/>
            <a:ext cx="105912" cy="158867"/>
          </a:xfrm>
          <a:custGeom>
            <a:avLst/>
            <a:gdLst>
              <a:gd name="T0" fmla="*/ 40 w 105"/>
              <a:gd name="T1" fmla="*/ 157 h 157"/>
              <a:gd name="T2" fmla="*/ 105 w 105"/>
              <a:gd name="T3" fmla="*/ 147 h 157"/>
              <a:gd name="T4" fmla="*/ 105 w 105"/>
              <a:gd name="T5" fmla="*/ 142 h 157"/>
              <a:gd name="T6" fmla="*/ 73 w 105"/>
              <a:gd name="T7" fmla="*/ 0 h 157"/>
              <a:gd name="T8" fmla="*/ 70 w 105"/>
              <a:gd name="T9" fmla="*/ 2 h 157"/>
              <a:gd name="T10" fmla="*/ 25 w 105"/>
              <a:gd name="T11" fmla="*/ 0 h 157"/>
              <a:gd name="T12" fmla="*/ 0 w 105"/>
              <a:gd name="T13" fmla="*/ 0 h 157"/>
              <a:gd name="T14" fmla="*/ 23 w 105"/>
              <a:gd name="T15" fmla="*/ 0 h 157"/>
              <a:gd name="T16" fmla="*/ 58 w 105"/>
              <a:gd name="T17" fmla="*/ 150 h 157"/>
              <a:gd name="T18" fmla="*/ 40 w 105"/>
              <a:gd name="T19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40" y="157"/>
                </a:moveTo>
                <a:lnTo>
                  <a:pt x="105" y="147"/>
                </a:lnTo>
                <a:lnTo>
                  <a:pt x="105" y="142"/>
                </a:lnTo>
                <a:lnTo>
                  <a:pt x="73" y="0"/>
                </a:lnTo>
                <a:lnTo>
                  <a:pt x="70" y="2"/>
                </a:lnTo>
                <a:lnTo>
                  <a:pt x="25" y="0"/>
                </a:lnTo>
                <a:lnTo>
                  <a:pt x="0" y="0"/>
                </a:lnTo>
                <a:lnTo>
                  <a:pt x="23" y="0"/>
                </a:lnTo>
                <a:lnTo>
                  <a:pt x="58" y="150"/>
                </a:lnTo>
                <a:lnTo>
                  <a:pt x="40" y="15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4" name="Freeform 1299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8 w 87"/>
              <a:gd name="T3" fmla="*/ 185 h 189"/>
              <a:gd name="T4" fmla="*/ 64 w 87"/>
              <a:gd name="T5" fmla="*/ 176 h 189"/>
              <a:gd name="T6" fmla="*/ 58 w 87"/>
              <a:gd name="T7" fmla="*/ 115 h 189"/>
              <a:gd name="T8" fmla="*/ 87 w 87"/>
              <a:gd name="T9" fmla="*/ 83 h 189"/>
              <a:gd name="T10" fmla="*/ 87 w 87"/>
              <a:gd name="T11" fmla="*/ 9 h 189"/>
              <a:gd name="T12" fmla="*/ 48 w 87"/>
              <a:gd name="T13" fmla="*/ 0 h 189"/>
              <a:gd name="T14" fmla="*/ 42 w 87"/>
              <a:gd name="T15" fmla="*/ 0 h 189"/>
              <a:gd name="T16" fmla="*/ 0 w 87"/>
              <a:gd name="T17" fmla="*/ 41 h 189"/>
              <a:gd name="T18" fmla="*/ 32 w 87"/>
              <a:gd name="T19" fmla="*/ 185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8" y="185"/>
                </a:lnTo>
                <a:lnTo>
                  <a:pt x="64" y="176"/>
                </a:lnTo>
                <a:lnTo>
                  <a:pt x="58" y="115"/>
                </a:lnTo>
                <a:lnTo>
                  <a:pt x="87" y="83"/>
                </a:lnTo>
                <a:lnTo>
                  <a:pt x="87" y="9"/>
                </a:lnTo>
                <a:lnTo>
                  <a:pt x="48" y="0"/>
                </a:lnTo>
                <a:lnTo>
                  <a:pt x="42" y="0"/>
                </a:lnTo>
                <a:lnTo>
                  <a:pt x="0" y="41"/>
                </a:lnTo>
                <a:lnTo>
                  <a:pt x="32" y="185"/>
                </a:lnTo>
                <a:lnTo>
                  <a:pt x="32" y="18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5" name="Freeform 1298"/>
          <p:cNvSpPr>
            <a:spLocks/>
          </p:cNvSpPr>
          <p:nvPr/>
        </p:nvSpPr>
        <p:spPr bwMode="auto">
          <a:xfrm>
            <a:off x="4231692" y="5101225"/>
            <a:ext cx="88261" cy="191651"/>
          </a:xfrm>
          <a:custGeom>
            <a:avLst/>
            <a:gdLst>
              <a:gd name="T0" fmla="*/ 32 w 87"/>
              <a:gd name="T1" fmla="*/ 189 h 189"/>
              <a:gd name="T2" fmla="*/ 57 w 87"/>
              <a:gd name="T3" fmla="*/ 184 h 189"/>
              <a:gd name="T4" fmla="*/ 65 w 87"/>
              <a:gd name="T5" fmla="*/ 177 h 189"/>
              <a:gd name="T6" fmla="*/ 57 w 87"/>
              <a:gd name="T7" fmla="*/ 114 h 189"/>
              <a:gd name="T8" fmla="*/ 87 w 87"/>
              <a:gd name="T9" fmla="*/ 85 h 189"/>
              <a:gd name="T10" fmla="*/ 87 w 87"/>
              <a:gd name="T11" fmla="*/ 10 h 189"/>
              <a:gd name="T12" fmla="*/ 47 w 87"/>
              <a:gd name="T13" fmla="*/ 0 h 189"/>
              <a:gd name="T14" fmla="*/ 42 w 87"/>
              <a:gd name="T15" fmla="*/ 0 h 189"/>
              <a:gd name="T16" fmla="*/ 0 w 87"/>
              <a:gd name="T17" fmla="*/ 42 h 189"/>
              <a:gd name="T18" fmla="*/ 32 w 87"/>
              <a:gd name="T19" fmla="*/ 184 h 189"/>
              <a:gd name="T20" fmla="*/ 32 w 87"/>
              <a:gd name="T21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189">
                <a:moveTo>
                  <a:pt x="32" y="189"/>
                </a:moveTo>
                <a:lnTo>
                  <a:pt x="57" y="184"/>
                </a:lnTo>
                <a:lnTo>
                  <a:pt x="65" y="177"/>
                </a:lnTo>
                <a:lnTo>
                  <a:pt x="57" y="114"/>
                </a:lnTo>
                <a:lnTo>
                  <a:pt x="87" y="85"/>
                </a:lnTo>
                <a:lnTo>
                  <a:pt x="87" y="10"/>
                </a:lnTo>
                <a:lnTo>
                  <a:pt x="47" y="0"/>
                </a:lnTo>
                <a:lnTo>
                  <a:pt x="42" y="0"/>
                </a:lnTo>
                <a:lnTo>
                  <a:pt x="0" y="42"/>
                </a:lnTo>
                <a:lnTo>
                  <a:pt x="32" y="184"/>
                </a:lnTo>
                <a:lnTo>
                  <a:pt x="32" y="18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6" name="Freeform 1297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29 w 448"/>
              <a:gd name="T1" fmla="*/ 51 h 342"/>
              <a:gd name="T2" fmla="*/ 448 w 448"/>
              <a:gd name="T3" fmla="*/ 172 h 342"/>
              <a:gd name="T4" fmla="*/ 397 w 448"/>
              <a:gd name="T5" fmla="*/ 223 h 342"/>
              <a:gd name="T6" fmla="*/ 371 w 448"/>
              <a:gd name="T7" fmla="*/ 316 h 342"/>
              <a:gd name="T8" fmla="*/ 327 w 448"/>
              <a:gd name="T9" fmla="*/ 307 h 342"/>
              <a:gd name="T10" fmla="*/ 276 w 448"/>
              <a:gd name="T11" fmla="*/ 329 h 342"/>
              <a:gd name="T12" fmla="*/ 208 w 448"/>
              <a:gd name="T13" fmla="*/ 310 h 342"/>
              <a:gd name="T14" fmla="*/ 122 w 448"/>
              <a:gd name="T15" fmla="*/ 310 h 342"/>
              <a:gd name="T16" fmla="*/ 87 w 448"/>
              <a:gd name="T17" fmla="*/ 329 h 342"/>
              <a:gd name="T18" fmla="*/ 84 w 448"/>
              <a:gd name="T19" fmla="*/ 335 h 342"/>
              <a:gd name="T20" fmla="*/ 48 w 448"/>
              <a:gd name="T21" fmla="*/ 326 h 342"/>
              <a:gd name="T22" fmla="*/ 42 w 448"/>
              <a:gd name="T23" fmla="*/ 326 h 342"/>
              <a:gd name="T24" fmla="*/ 29 w 448"/>
              <a:gd name="T25" fmla="*/ 342 h 342"/>
              <a:gd name="T26" fmla="*/ 48 w 448"/>
              <a:gd name="T27" fmla="*/ 326 h 342"/>
              <a:gd name="T28" fmla="*/ 0 w 448"/>
              <a:gd name="T29" fmla="*/ 275 h 342"/>
              <a:gd name="T30" fmla="*/ 0 w 448"/>
              <a:gd name="T31" fmla="*/ 214 h 342"/>
              <a:gd name="T32" fmla="*/ 84 w 448"/>
              <a:gd name="T33" fmla="*/ 208 h 342"/>
              <a:gd name="T34" fmla="*/ 93 w 448"/>
              <a:gd name="T35" fmla="*/ 134 h 342"/>
              <a:gd name="T36" fmla="*/ 36 w 448"/>
              <a:gd name="T37" fmla="*/ 76 h 342"/>
              <a:gd name="T38" fmla="*/ 100 w 448"/>
              <a:gd name="T39" fmla="*/ 137 h 342"/>
              <a:gd name="T40" fmla="*/ 371 w 448"/>
              <a:gd name="T41" fmla="*/ 0 h 342"/>
              <a:gd name="T42" fmla="*/ 423 w 448"/>
              <a:gd name="T43" fmla="*/ 44 h 342"/>
              <a:gd name="T44" fmla="*/ 429 w 448"/>
              <a:gd name="T45" fmla="*/ 5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29" y="51"/>
                </a:moveTo>
                <a:lnTo>
                  <a:pt x="448" y="172"/>
                </a:lnTo>
                <a:lnTo>
                  <a:pt x="397" y="223"/>
                </a:lnTo>
                <a:lnTo>
                  <a:pt x="371" y="316"/>
                </a:lnTo>
                <a:lnTo>
                  <a:pt x="327" y="307"/>
                </a:lnTo>
                <a:lnTo>
                  <a:pt x="276" y="329"/>
                </a:lnTo>
                <a:lnTo>
                  <a:pt x="208" y="310"/>
                </a:lnTo>
                <a:lnTo>
                  <a:pt x="122" y="310"/>
                </a:lnTo>
                <a:lnTo>
                  <a:pt x="87" y="329"/>
                </a:lnTo>
                <a:lnTo>
                  <a:pt x="84" y="335"/>
                </a:lnTo>
                <a:lnTo>
                  <a:pt x="48" y="326"/>
                </a:lnTo>
                <a:lnTo>
                  <a:pt x="42" y="326"/>
                </a:lnTo>
                <a:lnTo>
                  <a:pt x="29" y="342"/>
                </a:lnTo>
                <a:lnTo>
                  <a:pt x="48" y="326"/>
                </a:lnTo>
                <a:lnTo>
                  <a:pt x="0" y="275"/>
                </a:lnTo>
                <a:lnTo>
                  <a:pt x="0" y="214"/>
                </a:lnTo>
                <a:lnTo>
                  <a:pt x="84" y="208"/>
                </a:lnTo>
                <a:lnTo>
                  <a:pt x="93" y="134"/>
                </a:lnTo>
                <a:lnTo>
                  <a:pt x="36" y="76"/>
                </a:lnTo>
                <a:lnTo>
                  <a:pt x="100" y="137"/>
                </a:lnTo>
                <a:lnTo>
                  <a:pt x="371" y="0"/>
                </a:lnTo>
                <a:lnTo>
                  <a:pt x="423" y="44"/>
                </a:lnTo>
                <a:lnTo>
                  <a:pt x="429" y="5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7" name="Freeform 1296"/>
          <p:cNvSpPr>
            <a:spLocks/>
          </p:cNvSpPr>
          <p:nvPr/>
        </p:nvSpPr>
        <p:spPr bwMode="auto">
          <a:xfrm>
            <a:off x="4231692" y="4773402"/>
            <a:ext cx="451388" cy="345476"/>
          </a:xfrm>
          <a:custGeom>
            <a:avLst/>
            <a:gdLst>
              <a:gd name="T0" fmla="*/ 430 w 448"/>
              <a:gd name="T1" fmla="*/ 50 h 342"/>
              <a:gd name="T2" fmla="*/ 448 w 448"/>
              <a:gd name="T3" fmla="*/ 172 h 342"/>
              <a:gd name="T4" fmla="*/ 398 w 448"/>
              <a:gd name="T5" fmla="*/ 222 h 342"/>
              <a:gd name="T6" fmla="*/ 370 w 448"/>
              <a:gd name="T7" fmla="*/ 315 h 342"/>
              <a:gd name="T8" fmla="*/ 328 w 448"/>
              <a:gd name="T9" fmla="*/ 307 h 342"/>
              <a:gd name="T10" fmla="*/ 275 w 448"/>
              <a:gd name="T11" fmla="*/ 330 h 342"/>
              <a:gd name="T12" fmla="*/ 208 w 448"/>
              <a:gd name="T13" fmla="*/ 310 h 342"/>
              <a:gd name="T14" fmla="*/ 123 w 448"/>
              <a:gd name="T15" fmla="*/ 310 h 342"/>
              <a:gd name="T16" fmla="*/ 88 w 448"/>
              <a:gd name="T17" fmla="*/ 330 h 342"/>
              <a:gd name="T18" fmla="*/ 85 w 448"/>
              <a:gd name="T19" fmla="*/ 335 h 342"/>
              <a:gd name="T20" fmla="*/ 48 w 448"/>
              <a:gd name="T21" fmla="*/ 325 h 342"/>
              <a:gd name="T22" fmla="*/ 43 w 448"/>
              <a:gd name="T23" fmla="*/ 325 h 342"/>
              <a:gd name="T24" fmla="*/ 30 w 448"/>
              <a:gd name="T25" fmla="*/ 342 h 342"/>
              <a:gd name="T26" fmla="*/ 48 w 448"/>
              <a:gd name="T27" fmla="*/ 325 h 342"/>
              <a:gd name="T28" fmla="*/ 0 w 448"/>
              <a:gd name="T29" fmla="*/ 275 h 342"/>
              <a:gd name="T30" fmla="*/ 0 w 448"/>
              <a:gd name="T31" fmla="*/ 215 h 342"/>
              <a:gd name="T32" fmla="*/ 85 w 448"/>
              <a:gd name="T33" fmla="*/ 207 h 342"/>
              <a:gd name="T34" fmla="*/ 93 w 448"/>
              <a:gd name="T35" fmla="*/ 135 h 342"/>
              <a:gd name="T36" fmla="*/ 35 w 448"/>
              <a:gd name="T37" fmla="*/ 75 h 342"/>
              <a:gd name="T38" fmla="*/ 100 w 448"/>
              <a:gd name="T39" fmla="*/ 137 h 342"/>
              <a:gd name="T40" fmla="*/ 370 w 448"/>
              <a:gd name="T41" fmla="*/ 0 h 342"/>
              <a:gd name="T42" fmla="*/ 423 w 448"/>
              <a:gd name="T43" fmla="*/ 45 h 342"/>
              <a:gd name="T44" fmla="*/ 430 w 448"/>
              <a:gd name="T45" fmla="*/ 5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8" h="342">
                <a:moveTo>
                  <a:pt x="430" y="50"/>
                </a:moveTo>
                <a:lnTo>
                  <a:pt x="448" y="172"/>
                </a:lnTo>
                <a:lnTo>
                  <a:pt x="398" y="222"/>
                </a:lnTo>
                <a:lnTo>
                  <a:pt x="370" y="315"/>
                </a:lnTo>
                <a:lnTo>
                  <a:pt x="328" y="307"/>
                </a:lnTo>
                <a:lnTo>
                  <a:pt x="275" y="330"/>
                </a:lnTo>
                <a:lnTo>
                  <a:pt x="208" y="310"/>
                </a:lnTo>
                <a:lnTo>
                  <a:pt x="123" y="310"/>
                </a:lnTo>
                <a:lnTo>
                  <a:pt x="88" y="330"/>
                </a:lnTo>
                <a:lnTo>
                  <a:pt x="85" y="335"/>
                </a:lnTo>
                <a:lnTo>
                  <a:pt x="48" y="325"/>
                </a:lnTo>
                <a:lnTo>
                  <a:pt x="43" y="325"/>
                </a:lnTo>
                <a:lnTo>
                  <a:pt x="30" y="342"/>
                </a:lnTo>
                <a:lnTo>
                  <a:pt x="48" y="325"/>
                </a:lnTo>
                <a:lnTo>
                  <a:pt x="0" y="275"/>
                </a:lnTo>
                <a:lnTo>
                  <a:pt x="0" y="215"/>
                </a:lnTo>
                <a:lnTo>
                  <a:pt x="85" y="207"/>
                </a:lnTo>
                <a:lnTo>
                  <a:pt x="93" y="135"/>
                </a:lnTo>
                <a:lnTo>
                  <a:pt x="35" y="75"/>
                </a:lnTo>
                <a:lnTo>
                  <a:pt x="100" y="137"/>
                </a:lnTo>
                <a:lnTo>
                  <a:pt x="370" y="0"/>
                </a:lnTo>
                <a:lnTo>
                  <a:pt x="423" y="45"/>
                </a:lnTo>
                <a:lnTo>
                  <a:pt x="430" y="5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8" name="Freeform 1295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4 h 262"/>
              <a:gd name="T2" fmla="*/ 35 w 348"/>
              <a:gd name="T3" fmla="*/ 195 h 262"/>
              <a:gd name="T4" fmla="*/ 54 w 348"/>
              <a:gd name="T5" fmla="*/ 252 h 262"/>
              <a:gd name="T6" fmla="*/ 128 w 348"/>
              <a:gd name="T7" fmla="*/ 246 h 262"/>
              <a:gd name="T8" fmla="*/ 169 w 348"/>
              <a:gd name="T9" fmla="*/ 262 h 262"/>
              <a:gd name="T10" fmla="*/ 198 w 348"/>
              <a:gd name="T11" fmla="*/ 195 h 262"/>
              <a:gd name="T12" fmla="*/ 256 w 348"/>
              <a:gd name="T13" fmla="*/ 208 h 262"/>
              <a:gd name="T14" fmla="*/ 348 w 348"/>
              <a:gd name="T15" fmla="*/ 28 h 262"/>
              <a:gd name="T16" fmla="*/ 326 w 348"/>
              <a:gd name="T17" fmla="*/ 3 h 262"/>
              <a:gd name="T18" fmla="*/ 319 w 348"/>
              <a:gd name="T19" fmla="*/ 9 h 262"/>
              <a:gd name="T20" fmla="*/ 275 w 348"/>
              <a:gd name="T21" fmla="*/ 0 h 262"/>
              <a:gd name="T22" fmla="*/ 224 w 348"/>
              <a:gd name="T23" fmla="*/ 22 h 262"/>
              <a:gd name="T24" fmla="*/ 156 w 348"/>
              <a:gd name="T25" fmla="*/ 3 h 262"/>
              <a:gd name="T26" fmla="*/ 70 w 348"/>
              <a:gd name="T27" fmla="*/ 3 h 262"/>
              <a:gd name="T28" fmla="*/ 35 w 348"/>
              <a:gd name="T29" fmla="*/ 22 h 262"/>
              <a:gd name="T30" fmla="*/ 32 w 348"/>
              <a:gd name="T31" fmla="*/ 28 h 262"/>
              <a:gd name="T32" fmla="*/ 16 w 348"/>
              <a:gd name="T33" fmla="*/ 22 h 262"/>
              <a:gd name="T34" fmla="*/ 35 w 348"/>
              <a:gd name="T35" fmla="*/ 28 h 262"/>
              <a:gd name="T36" fmla="*/ 35 w 348"/>
              <a:gd name="T37" fmla="*/ 102 h 262"/>
              <a:gd name="T38" fmla="*/ 6 w 348"/>
              <a:gd name="T39" fmla="*/ 134 h 262"/>
              <a:gd name="T40" fmla="*/ 12 w 348"/>
              <a:gd name="T41" fmla="*/ 195 h 262"/>
              <a:gd name="T42" fmla="*/ 6 w 348"/>
              <a:gd name="T43" fmla="*/ 204 h 262"/>
              <a:gd name="T44" fmla="*/ 0 w 348"/>
              <a:gd name="T45" fmla="*/ 204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4"/>
                </a:moveTo>
                <a:lnTo>
                  <a:pt x="35" y="195"/>
                </a:lnTo>
                <a:lnTo>
                  <a:pt x="54" y="252"/>
                </a:lnTo>
                <a:lnTo>
                  <a:pt x="128" y="246"/>
                </a:lnTo>
                <a:lnTo>
                  <a:pt x="169" y="262"/>
                </a:lnTo>
                <a:lnTo>
                  <a:pt x="198" y="195"/>
                </a:lnTo>
                <a:lnTo>
                  <a:pt x="256" y="208"/>
                </a:lnTo>
                <a:lnTo>
                  <a:pt x="348" y="28"/>
                </a:lnTo>
                <a:lnTo>
                  <a:pt x="326" y="3"/>
                </a:lnTo>
                <a:lnTo>
                  <a:pt x="319" y="9"/>
                </a:lnTo>
                <a:lnTo>
                  <a:pt x="275" y="0"/>
                </a:lnTo>
                <a:lnTo>
                  <a:pt x="224" y="22"/>
                </a:lnTo>
                <a:lnTo>
                  <a:pt x="156" y="3"/>
                </a:lnTo>
                <a:lnTo>
                  <a:pt x="70" y="3"/>
                </a:lnTo>
                <a:lnTo>
                  <a:pt x="35" y="22"/>
                </a:lnTo>
                <a:lnTo>
                  <a:pt x="32" y="28"/>
                </a:lnTo>
                <a:lnTo>
                  <a:pt x="16" y="22"/>
                </a:lnTo>
                <a:lnTo>
                  <a:pt x="35" y="28"/>
                </a:lnTo>
                <a:lnTo>
                  <a:pt x="35" y="102"/>
                </a:lnTo>
                <a:lnTo>
                  <a:pt x="6" y="134"/>
                </a:lnTo>
                <a:lnTo>
                  <a:pt x="12" y="195"/>
                </a:lnTo>
                <a:lnTo>
                  <a:pt x="6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99" name="Freeform 1294"/>
          <p:cNvSpPr>
            <a:spLocks/>
          </p:cNvSpPr>
          <p:nvPr/>
        </p:nvSpPr>
        <p:spPr bwMode="auto">
          <a:xfrm>
            <a:off x="4284649" y="5083574"/>
            <a:ext cx="350518" cy="264780"/>
          </a:xfrm>
          <a:custGeom>
            <a:avLst/>
            <a:gdLst>
              <a:gd name="T0" fmla="*/ 0 w 348"/>
              <a:gd name="T1" fmla="*/ 202 h 262"/>
              <a:gd name="T2" fmla="*/ 35 w 348"/>
              <a:gd name="T3" fmla="*/ 195 h 262"/>
              <a:gd name="T4" fmla="*/ 53 w 348"/>
              <a:gd name="T5" fmla="*/ 252 h 262"/>
              <a:gd name="T6" fmla="*/ 128 w 348"/>
              <a:gd name="T7" fmla="*/ 245 h 262"/>
              <a:gd name="T8" fmla="*/ 168 w 348"/>
              <a:gd name="T9" fmla="*/ 262 h 262"/>
              <a:gd name="T10" fmla="*/ 198 w 348"/>
              <a:gd name="T11" fmla="*/ 195 h 262"/>
              <a:gd name="T12" fmla="*/ 255 w 348"/>
              <a:gd name="T13" fmla="*/ 207 h 262"/>
              <a:gd name="T14" fmla="*/ 348 w 348"/>
              <a:gd name="T15" fmla="*/ 27 h 262"/>
              <a:gd name="T16" fmla="*/ 325 w 348"/>
              <a:gd name="T17" fmla="*/ 2 h 262"/>
              <a:gd name="T18" fmla="*/ 318 w 348"/>
              <a:gd name="T19" fmla="*/ 7 h 262"/>
              <a:gd name="T20" fmla="*/ 275 w 348"/>
              <a:gd name="T21" fmla="*/ 0 h 262"/>
              <a:gd name="T22" fmla="*/ 223 w 348"/>
              <a:gd name="T23" fmla="*/ 22 h 262"/>
              <a:gd name="T24" fmla="*/ 155 w 348"/>
              <a:gd name="T25" fmla="*/ 2 h 262"/>
              <a:gd name="T26" fmla="*/ 70 w 348"/>
              <a:gd name="T27" fmla="*/ 2 h 262"/>
              <a:gd name="T28" fmla="*/ 35 w 348"/>
              <a:gd name="T29" fmla="*/ 22 h 262"/>
              <a:gd name="T30" fmla="*/ 33 w 348"/>
              <a:gd name="T31" fmla="*/ 27 h 262"/>
              <a:gd name="T32" fmla="*/ 15 w 348"/>
              <a:gd name="T33" fmla="*/ 22 h 262"/>
              <a:gd name="T34" fmla="*/ 35 w 348"/>
              <a:gd name="T35" fmla="*/ 27 h 262"/>
              <a:gd name="T36" fmla="*/ 35 w 348"/>
              <a:gd name="T37" fmla="*/ 102 h 262"/>
              <a:gd name="T38" fmla="*/ 5 w 348"/>
              <a:gd name="T39" fmla="*/ 132 h 262"/>
              <a:gd name="T40" fmla="*/ 13 w 348"/>
              <a:gd name="T41" fmla="*/ 195 h 262"/>
              <a:gd name="T42" fmla="*/ 5 w 348"/>
              <a:gd name="T43" fmla="*/ 202 h 262"/>
              <a:gd name="T44" fmla="*/ 0 w 348"/>
              <a:gd name="T45" fmla="*/ 202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8" h="262">
                <a:moveTo>
                  <a:pt x="0" y="202"/>
                </a:moveTo>
                <a:lnTo>
                  <a:pt x="35" y="195"/>
                </a:lnTo>
                <a:lnTo>
                  <a:pt x="53" y="252"/>
                </a:lnTo>
                <a:lnTo>
                  <a:pt x="128" y="245"/>
                </a:lnTo>
                <a:lnTo>
                  <a:pt x="168" y="262"/>
                </a:lnTo>
                <a:lnTo>
                  <a:pt x="198" y="195"/>
                </a:lnTo>
                <a:lnTo>
                  <a:pt x="255" y="207"/>
                </a:lnTo>
                <a:lnTo>
                  <a:pt x="348" y="27"/>
                </a:lnTo>
                <a:lnTo>
                  <a:pt x="325" y="2"/>
                </a:lnTo>
                <a:lnTo>
                  <a:pt x="318" y="7"/>
                </a:lnTo>
                <a:lnTo>
                  <a:pt x="275" y="0"/>
                </a:lnTo>
                <a:lnTo>
                  <a:pt x="223" y="22"/>
                </a:lnTo>
                <a:lnTo>
                  <a:pt x="155" y="2"/>
                </a:lnTo>
                <a:lnTo>
                  <a:pt x="70" y="2"/>
                </a:lnTo>
                <a:lnTo>
                  <a:pt x="35" y="22"/>
                </a:lnTo>
                <a:lnTo>
                  <a:pt x="33" y="27"/>
                </a:lnTo>
                <a:lnTo>
                  <a:pt x="15" y="22"/>
                </a:lnTo>
                <a:lnTo>
                  <a:pt x="35" y="27"/>
                </a:lnTo>
                <a:lnTo>
                  <a:pt x="35" y="102"/>
                </a:lnTo>
                <a:lnTo>
                  <a:pt x="5" y="132"/>
                </a:lnTo>
                <a:lnTo>
                  <a:pt x="13" y="195"/>
                </a:lnTo>
                <a:lnTo>
                  <a:pt x="5" y="202"/>
                </a:lnTo>
                <a:lnTo>
                  <a:pt x="0" y="20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0" name="Freeform 1293"/>
          <p:cNvSpPr>
            <a:spLocks/>
          </p:cNvSpPr>
          <p:nvPr/>
        </p:nvSpPr>
        <p:spPr bwMode="auto">
          <a:xfrm>
            <a:off x="4604907" y="4778445"/>
            <a:ext cx="327823" cy="476606"/>
          </a:xfrm>
          <a:custGeom>
            <a:avLst/>
            <a:gdLst>
              <a:gd name="T0" fmla="*/ 29 w 324"/>
              <a:gd name="T1" fmla="*/ 329 h 473"/>
              <a:gd name="T2" fmla="*/ 74 w 324"/>
              <a:gd name="T3" fmla="*/ 374 h 473"/>
              <a:gd name="T4" fmla="*/ 48 w 324"/>
              <a:gd name="T5" fmla="*/ 438 h 473"/>
              <a:gd name="T6" fmla="*/ 68 w 324"/>
              <a:gd name="T7" fmla="*/ 473 h 473"/>
              <a:gd name="T8" fmla="*/ 138 w 324"/>
              <a:gd name="T9" fmla="*/ 473 h 473"/>
              <a:gd name="T10" fmla="*/ 144 w 324"/>
              <a:gd name="T11" fmla="*/ 451 h 473"/>
              <a:gd name="T12" fmla="*/ 173 w 324"/>
              <a:gd name="T13" fmla="*/ 448 h 473"/>
              <a:gd name="T14" fmla="*/ 282 w 324"/>
              <a:gd name="T15" fmla="*/ 400 h 473"/>
              <a:gd name="T16" fmla="*/ 272 w 324"/>
              <a:gd name="T17" fmla="*/ 288 h 473"/>
              <a:gd name="T18" fmla="*/ 324 w 324"/>
              <a:gd name="T19" fmla="*/ 233 h 473"/>
              <a:gd name="T20" fmla="*/ 311 w 324"/>
              <a:gd name="T21" fmla="*/ 122 h 473"/>
              <a:gd name="T22" fmla="*/ 109 w 324"/>
              <a:gd name="T23" fmla="*/ 0 h 473"/>
              <a:gd name="T24" fmla="*/ 52 w 324"/>
              <a:gd name="T25" fmla="*/ 38 h 473"/>
              <a:gd name="T26" fmla="*/ 58 w 324"/>
              <a:gd name="T27" fmla="*/ 45 h 473"/>
              <a:gd name="T28" fmla="*/ 77 w 324"/>
              <a:gd name="T29" fmla="*/ 166 h 473"/>
              <a:gd name="T30" fmla="*/ 26 w 324"/>
              <a:gd name="T31" fmla="*/ 217 h 473"/>
              <a:gd name="T32" fmla="*/ 0 w 324"/>
              <a:gd name="T33" fmla="*/ 310 h 473"/>
              <a:gd name="T34" fmla="*/ 7 w 324"/>
              <a:gd name="T35" fmla="*/ 304 h 473"/>
              <a:gd name="T36" fmla="*/ 29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29" y="329"/>
                </a:moveTo>
                <a:lnTo>
                  <a:pt x="74" y="374"/>
                </a:lnTo>
                <a:lnTo>
                  <a:pt x="48" y="438"/>
                </a:lnTo>
                <a:lnTo>
                  <a:pt x="68" y="473"/>
                </a:lnTo>
                <a:lnTo>
                  <a:pt x="138" y="473"/>
                </a:lnTo>
                <a:lnTo>
                  <a:pt x="144" y="451"/>
                </a:lnTo>
                <a:lnTo>
                  <a:pt x="173" y="448"/>
                </a:lnTo>
                <a:lnTo>
                  <a:pt x="282" y="400"/>
                </a:lnTo>
                <a:lnTo>
                  <a:pt x="272" y="288"/>
                </a:lnTo>
                <a:lnTo>
                  <a:pt x="324" y="233"/>
                </a:lnTo>
                <a:lnTo>
                  <a:pt x="311" y="122"/>
                </a:lnTo>
                <a:lnTo>
                  <a:pt x="109" y="0"/>
                </a:lnTo>
                <a:lnTo>
                  <a:pt x="52" y="38"/>
                </a:lnTo>
                <a:lnTo>
                  <a:pt x="58" y="45"/>
                </a:lnTo>
                <a:lnTo>
                  <a:pt x="77" y="166"/>
                </a:lnTo>
                <a:lnTo>
                  <a:pt x="26" y="217"/>
                </a:lnTo>
                <a:lnTo>
                  <a:pt x="0" y="310"/>
                </a:lnTo>
                <a:lnTo>
                  <a:pt x="7" y="304"/>
                </a:lnTo>
                <a:lnTo>
                  <a:pt x="29" y="329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1" name="Freeform 1292"/>
          <p:cNvSpPr>
            <a:spLocks/>
          </p:cNvSpPr>
          <p:nvPr/>
        </p:nvSpPr>
        <p:spPr bwMode="auto">
          <a:xfrm>
            <a:off x="4604907" y="4778445"/>
            <a:ext cx="327823" cy="479127"/>
          </a:xfrm>
          <a:custGeom>
            <a:avLst/>
            <a:gdLst>
              <a:gd name="T0" fmla="*/ 30 w 324"/>
              <a:gd name="T1" fmla="*/ 329 h 473"/>
              <a:gd name="T2" fmla="*/ 75 w 324"/>
              <a:gd name="T3" fmla="*/ 373 h 473"/>
              <a:gd name="T4" fmla="*/ 50 w 324"/>
              <a:gd name="T5" fmla="*/ 438 h 473"/>
              <a:gd name="T6" fmla="*/ 70 w 324"/>
              <a:gd name="T7" fmla="*/ 473 h 473"/>
              <a:gd name="T8" fmla="*/ 140 w 324"/>
              <a:gd name="T9" fmla="*/ 473 h 473"/>
              <a:gd name="T10" fmla="*/ 145 w 324"/>
              <a:gd name="T11" fmla="*/ 451 h 473"/>
              <a:gd name="T12" fmla="*/ 174 w 324"/>
              <a:gd name="T13" fmla="*/ 448 h 473"/>
              <a:gd name="T14" fmla="*/ 282 w 324"/>
              <a:gd name="T15" fmla="*/ 398 h 473"/>
              <a:gd name="T16" fmla="*/ 272 w 324"/>
              <a:gd name="T17" fmla="*/ 289 h 473"/>
              <a:gd name="T18" fmla="*/ 324 w 324"/>
              <a:gd name="T19" fmla="*/ 234 h 473"/>
              <a:gd name="T20" fmla="*/ 312 w 324"/>
              <a:gd name="T21" fmla="*/ 122 h 473"/>
              <a:gd name="T22" fmla="*/ 110 w 324"/>
              <a:gd name="T23" fmla="*/ 0 h 473"/>
              <a:gd name="T24" fmla="*/ 52 w 324"/>
              <a:gd name="T25" fmla="*/ 40 h 473"/>
              <a:gd name="T26" fmla="*/ 60 w 324"/>
              <a:gd name="T27" fmla="*/ 45 h 473"/>
              <a:gd name="T28" fmla="*/ 77 w 324"/>
              <a:gd name="T29" fmla="*/ 167 h 473"/>
              <a:gd name="T30" fmla="*/ 27 w 324"/>
              <a:gd name="T31" fmla="*/ 217 h 473"/>
              <a:gd name="T32" fmla="*/ 0 w 324"/>
              <a:gd name="T33" fmla="*/ 309 h 473"/>
              <a:gd name="T34" fmla="*/ 7 w 324"/>
              <a:gd name="T35" fmla="*/ 304 h 473"/>
              <a:gd name="T36" fmla="*/ 30 w 324"/>
              <a:gd name="T37" fmla="*/ 329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4" h="473">
                <a:moveTo>
                  <a:pt x="30" y="329"/>
                </a:moveTo>
                <a:lnTo>
                  <a:pt x="75" y="373"/>
                </a:lnTo>
                <a:lnTo>
                  <a:pt x="50" y="438"/>
                </a:lnTo>
                <a:lnTo>
                  <a:pt x="70" y="473"/>
                </a:lnTo>
                <a:lnTo>
                  <a:pt x="140" y="473"/>
                </a:lnTo>
                <a:lnTo>
                  <a:pt x="145" y="451"/>
                </a:lnTo>
                <a:lnTo>
                  <a:pt x="174" y="448"/>
                </a:lnTo>
                <a:lnTo>
                  <a:pt x="282" y="398"/>
                </a:lnTo>
                <a:lnTo>
                  <a:pt x="272" y="289"/>
                </a:lnTo>
                <a:lnTo>
                  <a:pt x="324" y="234"/>
                </a:lnTo>
                <a:lnTo>
                  <a:pt x="312" y="122"/>
                </a:lnTo>
                <a:lnTo>
                  <a:pt x="110" y="0"/>
                </a:lnTo>
                <a:lnTo>
                  <a:pt x="52" y="40"/>
                </a:lnTo>
                <a:lnTo>
                  <a:pt x="60" y="45"/>
                </a:lnTo>
                <a:lnTo>
                  <a:pt x="77" y="167"/>
                </a:lnTo>
                <a:lnTo>
                  <a:pt x="27" y="217"/>
                </a:lnTo>
                <a:lnTo>
                  <a:pt x="0" y="309"/>
                </a:lnTo>
                <a:lnTo>
                  <a:pt x="7" y="304"/>
                </a:lnTo>
                <a:lnTo>
                  <a:pt x="30" y="329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2" name="Freeform 1291"/>
          <p:cNvSpPr>
            <a:spLocks/>
          </p:cNvSpPr>
          <p:nvPr/>
        </p:nvSpPr>
        <p:spPr bwMode="auto">
          <a:xfrm>
            <a:off x="5346292" y="4922184"/>
            <a:ext cx="163912" cy="181564"/>
          </a:xfrm>
          <a:custGeom>
            <a:avLst/>
            <a:gdLst>
              <a:gd name="T0" fmla="*/ 163 w 163"/>
              <a:gd name="T1" fmla="*/ 153 h 179"/>
              <a:gd name="T2" fmla="*/ 147 w 163"/>
              <a:gd name="T3" fmla="*/ 140 h 179"/>
              <a:gd name="T4" fmla="*/ 96 w 163"/>
              <a:gd name="T5" fmla="*/ 54 h 179"/>
              <a:gd name="T6" fmla="*/ 74 w 163"/>
              <a:gd name="T7" fmla="*/ 54 h 179"/>
              <a:gd name="T8" fmla="*/ 42 w 163"/>
              <a:gd name="T9" fmla="*/ 0 h 179"/>
              <a:gd name="T10" fmla="*/ 0 w 163"/>
              <a:gd name="T11" fmla="*/ 48 h 179"/>
              <a:gd name="T12" fmla="*/ 3 w 163"/>
              <a:gd name="T13" fmla="*/ 89 h 179"/>
              <a:gd name="T14" fmla="*/ 77 w 163"/>
              <a:gd name="T15" fmla="*/ 99 h 179"/>
              <a:gd name="T16" fmla="*/ 160 w 163"/>
              <a:gd name="T17" fmla="*/ 179 h 179"/>
              <a:gd name="T18" fmla="*/ 163 w 163"/>
              <a:gd name="T19" fmla="*/ 15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3"/>
                </a:moveTo>
                <a:lnTo>
                  <a:pt x="147" y="140"/>
                </a:lnTo>
                <a:lnTo>
                  <a:pt x="96" y="54"/>
                </a:lnTo>
                <a:lnTo>
                  <a:pt x="74" y="54"/>
                </a:lnTo>
                <a:lnTo>
                  <a:pt x="42" y="0"/>
                </a:lnTo>
                <a:lnTo>
                  <a:pt x="0" y="48"/>
                </a:lnTo>
                <a:lnTo>
                  <a:pt x="3" y="89"/>
                </a:lnTo>
                <a:lnTo>
                  <a:pt x="77" y="99"/>
                </a:lnTo>
                <a:lnTo>
                  <a:pt x="160" y="179"/>
                </a:lnTo>
                <a:lnTo>
                  <a:pt x="163" y="15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3" name="Freeform 1290"/>
          <p:cNvSpPr>
            <a:spLocks/>
          </p:cNvSpPr>
          <p:nvPr/>
        </p:nvSpPr>
        <p:spPr bwMode="auto">
          <a:xfrm>
            <a:off x="5346292" y="4922184"/>
            <a:ext cx="163912" cy="179041"/>
          </a:xfrm>
          <a:custGeom>
            <a:avLst/>
            <a:gdLst>
              <a:gd name="T0" fmla="*/ 163 w 163"/>
              <a:gd name="T1" fmla="*/ 154 h 179"/>
              <a:gd name="T2" fmla="*/ 145 w 163"/>
              <a:gd name="T3" fmla="*/ 141 h 179"/>
              <a:gd name="T4" fmla="*/ 95 w 163"/>
              <a:gd name="T5" fmla="*/ 53 h 179"/>
              <a:gd name="T6" fmla="*/ 73 w 163"/>
              <a:gd name="T7" fmla="*/ 53 h 179"/>
              <a:gd name="T8" fmla="*/ 40 w 163"/>
              <a:gd name="T9" fmla="*/ 0 h 179"/>
              <a:gd name="T10" fmla="*/ 0 w 163"/>
              <a:gd name="T11" fmla="*/ 48 h 179"/>
              <a:gd name="T12" fmla="*/ 3 w 163"/>
              <a:gd name="T13" fmla="*/ 88 h 179"/>
              <a:gd name="T14" fmla="*/ 75 w 163"/>
              <a:gd name="T15" fmla="*/ 98 h 179"/>
              <a:gd name="T16" fmla="*/ 160 w 163"/>
              <a:gd name="T17" fmla="*/ 179 h 179"/>
              <a:gd name="T18" fmla="*/ 163 w 163"/>
              <a:gd name="T19" fmla="*/ 1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79">
                <a:moveTo>
                  <a:pt x="163" y="154"/>
                </a:moveTo>
                <a:lnTo>
                  <a:pt x="145" y="141"/>
                </a:lnTo>
                <a:lnTo>
                  <a:pt x="95" y="53"/>
                </a:lnTo>
                <a:lnTo>
                  <a:pt x="73" y="53"/>
                </a:lnTo>
                <a:lnTo>
                  <a:pt x="40" y="0"/>
                </a:lnTo>
                <a:lnTo>
                  <a:pt x="0" y="48"/>
                </a:lnTo>
                <a:lnTo>
                  <a:pt x="3" y="88"/>
                </a:lnTo>
                <a:lnTo>
                  <a:pt x="75" y="98"/>
                </a:lnTo>
                <a:lnTo>
                  <a:pt x="160" y="179"/>
                </a:lnTo>
                <a:lnTo>
                  <a:pt x="163" y="1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4" name="Freeform 1289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2 h 61"/>
              <a:gd name="T2" fmla="*/ 16 w 67"/>
              <a:gd name="T3" fmla="*/ 0 h 61"/>
              <a:gd name="T4" fmla="*/ 13 w 67"/>
              <a:gd name="T5" fmla="*/ 26 h 61"/>
              <a:gd name="T6" fmla="*/ 0 w 67"/>
              <a:gd name="T7" fmla="*/ 16 h 61"/>
              <a:gd name="T8" fmla="*/ 10 w 67"/>
              <a:gd name="T9" fmla="*/ 26 h 61"/>
              <a:gd name="T10" fmla="*/ 7 w 67"/>
              <a:gd name="T11" fmla="*/ 45 h 61"/>
              <a:gd name="T12" fmla="*/ 35 w 67"/>
              <a:gd name="T13" fmla="*/ 61 h 61"/>
              <a:gd name="T14" fmla="*/ 61 w 67"/>
              <a:gd name="T15" fmla="*/ 58 h 61"/>
              <a:gd name="T16" fmla="*/ 67 w 67"/>
              <a:gd name="T17" fmla="*/ 4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2"/>
                </a:moveTo>
                <a:lnTo>
                  <a:pt x="16" y="0"/>
                </a:lnTo>
                <a:lnTo>
                  <a:pt x="13" y="26"/>
                </a:lnTo>
                <a:lnTo>
                  <a:pt x="0" y="16"/>
                </a:lnTo>
                <a:lnTo>
                  <a:pt x="10" y="26"/>
                </a:lnTo>
                <a:lnTo>
                  <a:pt x="7" y="45"/>
                </a:lnTo>
                <a:lnTo>
                  <a:pt x="35" y="61"/>
                </a:lnTo>
                <a:lnTo>
                  <a:pt x="61" y="58"/>
                </a:lnTo>
                <a:lnTo>
                  <a:pt x="67" y="42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5" name="Freeform 1288"/>
          <p:cNvSpPr>
            <a:spLocks/>
          </p:cNvSpPr>
          <p:nvPr/>
        </p:nvSpPr>
        <p:spPr bwMode="auto">
          <a:xfrm>
            <a:off x="5492552" y="5076008"/>
            <a:ext cx="68087" cy="60521"/>
          </a:xfrm>
          <a:custGeom>
            <a:avLst/>
            <a:gdLst>
              <a:gd name="T0" fmla="*/ 67 w 67"/>
              <a:gd name="T1" fmla="*/ 43 h 61"/>
              <a:gd name="T2" fmla="*/ 17 w 67"/>
              <a:gd name="T3" fmla="*/ 0 h 61"/>
              <a:gd name="T4" fmla="*/ 15 w 67"/>
              <a:gd name="T5" fmla="*/ 25 h 61"/>
              <a:gd name="T6" fmla="*/ 0 w 67"/>
              <a:gd name="T7" fmla="*/ 15 h 61"/>
              <a:gd name="T8" fmla="*/ 10 w 67"/>
              <a:gd name="T9" fmla="*/ 25 h 61"/>
              <a:gd name="T10" fmla="*/ 7 w 67"/>
              <a:gd name="T11" fmla="*/ 46 h 61"/>
              <a:gd name="T12" fmla="*/ 35 w 67"/>
              <a:gd name="T13" fmla="*/ 61 h 61"/>
              <a:gd name="T14" fmla="*/ 62 w 67"/>
              <a:gd name="T15" fmla="*/ 58 h 61"/>
              <a:gd name="T16" fmla="*/ 67 w 67"/>
              <a:gd name="T17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67" y="43"/>
                </a:moveTo>
                <a:lnTo>
                  <a:pt x="17" y="0"/>
                </a:lnTo>
                <a:lnTo>
                  <a:pt x="15" y="25"/>
                </a:lnTo>
                <a:lnTo>
                  <a:pt x="0" y="15"/>
                </a:lnTo>
                <a:lnTo>
                  <a:pt x="10" y="25"/>
                </a:lnTo>
                <a:lnTo>
                  <a:pt x="7" y="46"/>
                </a:lnTo>
                <a:lnTo>
                  <a:pt x="35" y="61"/>
                </a:lnTo>
                <a:lnTo>
                  <a:pt x="62" y="58"/>
                </a:lnTo>
                <a:lnTo>
                  <a:pt x="67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6" name="Freeform 1287"/>
          <p:cNvSpPr>
            <a:spLocks/>
          </p:cNvSpPr>
          <p:nvPr/>
        </p:nvSpPr>
        <p:spPr bwMode="auto">
          <a:xfrm>
            <a:off x="5237859" y="4990270"/>
            <a:ext cx="393388" cy="400954"/>
          </a:xfrm>
          <a:custGeom>
            <a:avLst/>
            <a:gdLst>
              <a:gd name="T0" fmla="*/ 282 w 391"/>
              <a:gd name="T1" fmla="*/ 147 h 397"/>
              <a:gd name="T2" fmla="*/ 282 w 391"/>
              <a:gd name="T3" fmla="*/ 189 h 397"/>
              <a:gd name="T4" fmla="*/ 391 w 391"/>
              <a:gd name="T5" fmla="*/ 217 h 397"/>
              <a:gd name="T6" fmla="*/ 381 w 391"/>
              <a:gd name="T7" fmla="*/ 310 h 397"/>
              <a:gd name="T8" fmla="*/ 295 w 391"/>
              <a:gd name="T9" fmla="*/ 381 h 397"/>
              <a:gd name="T10" fmla="*/ 218 w 391"/>
              <a:gd name="T11" fmla="*/ 384 h 397"/>
              <a:gd name="T12" fmla="*/ 116 w 391"/>
              <a:gd name="T13" fmla="*/ 397 h 397"/>
              <a:gd name="T14" fmla="*/ 116 w 391"/>
              <a:gd name="T15" fmla="*/ 352 h 397"/>
              <a:gd name="T16" fmla="*/ 87 w 391"/>
              <a:gd name="T17" fmla="*/ 365 h 397"/>
              <a:gd name="T18" fmla="*/ 80 w 391"/>
              <a:gd name="T19" fmla="*/ 365 h 397"/>
              <a:gd name="T20" fmla="*/ 90 w 391"/>
              <a:gd name="T21" fmla="*/ 361 h 397"/>
              <a:gd name="T22" fmla="*/ 0 w 391"/>
              <a:gd name="T23" fmla="*/ 249 h 397"/>
              <a:gd name="T24" fmla="*/ 109 w 391"/>
              <a:gd name="T25" fmla="*/ 57 h 397"/>
              <a:gd name="T26" fmla="*/ 109 w 391"/>
              <a:gd name="T27" fmla="*/ 0 h 397"/>
              <a:gd name="T28" fmla="*/ 109 w 391"/>
              <a:gd name="T29" fmla="*/ 22 h 397"/>
              <a:gd name="T30" fmla="*/ 183 w 391"/>
              <a:gd name="T31" fmla="*/ 32 h 397"/>
              <a:gd name="T32" fmla="*/ 266 w 391"/>
              <a:gd name="T33" fmla="*/ 112 h 397"/>
              <a:gd name="T34" fmla="*/ 253 w 391"/>
              <a:gd name="T35" fmla="*/ 102 h 397"/>
              <a:gd name="T36" fmla="*/ 263 w 391"/>
              <a:gd name="T37" fmla="*/ 112 h 397"/>
              <a:gd name="T38" fmla="*/ 260 w 391"/>
              <a:gd name="T39" fmla="*/ 131 h 397"/>
              <a:gd name="T40" fmla="*/ 282 w 391"/>
              <a:gd name="T41" fmla="*/ 144 h 397"/>
              <a:gd name="T42" fmla="*/ 282 w 391"/>
              <a:gd name="T43" fmla="*/ 14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2" y="147"/>
                </a:moveTo>
                <a:lnTo>
                  <a:pt x="282" y="189"/>
                </a:lnTo>
                <a:lnTo>
                  <a:pt x="391" y="217"/>
                </a:lnTo>
                <a:lnTo>
                  <a:pt x="381" y="310"/>
                </a:lnTo>
                <a:lnTo>
                  <a:pt x="295" y="381"/>
                </a:lnTo>
                <a:lnTo>
                  <a:pt x="218" y="384"/>
                </a:lnTo>
                <a:lnTo>
                  <a:pt x="116" y="397"/>
                </a:lnTo>
                <a:lnTo>
                  <a:pt x="116" y="352"/>
                </a:lnTo>
                <a:lnTo>
                  <a:pt x="87" y="365"/>
                </a:lnTo>
                <a:lnTo>
                  <a:pt x="80" y="365"/>
                </a:lnTo>
                <a:lnTo>
                  <a:pt x="90" y="361"/>
                </a:lnTo>
                <a:lnTo>
                  <a:pt x="0" y="249"/>
                </a:lnTo>
                <a:lnTo>
                  <a:pt x="109" y="57"/>
                </a:lnTo>
                <a:lnTo>
                  <a:pt x="109" y="0"/>
                </a:lnTo>
                <a:lnTo>
                  <a:pt x="109" y="22"/>
                </a:lnTo>
                <a:lnTo>
                  <a:pt x="183" y="32"/>
                </a:lnTo>
                <a:lnTo>
                  <a:pt x="266" y="112"/>
                </a:lnTo>
                <a:lnTo>
                  <a:pt x="253" y="102"/>
                </a:lnTo>
                <a:lnTo>
                  <a:pt x="263" y="112"/>
                </a:lnTo>
                <a:lnTo>
                  <a:pt x="260" y="131"/>
                </a:lnTo>
                <a:lnTo>
                  <a:pt x="282" y="144"/>
                </a:lnTo>
                <a:lnTo>
                  <a:pt x="282" y="14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7" name="Freeform 1286"/>
          <p:cNvSpPr>
            <a:spLocks/>
          </p:cNvSpPr>
          <p:nvPr/>
        </p:nvSpPr>
        <p:spPr bwMode="auto">
          <a:xfrm>
            <a:off x="5237859" y="4990270"/>
            <a:ext cx="395909" cy="398432"/>
          </a:xfrm>
          <a:custGeom>
            <a:avLst/>
            <a:gdLst>
              <a:gd name="T0" fmla="*/ 281 w 391"/>
              <a:gd name="T1" fmla="*/ 146 h 397"/>
              <a:gd name="T2" fmla="*/ 281 w 391"/>
              <a:gd name="T3" fmla="*/ 188 h 397"/>
              <a:gd name="T4" fmla="*/ 391 w 391"/>
              <a:gd name="T5" fmla="*/ 216 h 397"/>
              <a:gd name="T6" fmla="*/ 381 w 391"/>
              <a:gd name="T7" fmla="*/ 312 h 397"/>
              <a:gd name="T8" fmla="*/ 294 w 391"/>
              <a:gd name="T9" fmla="*/ 382 h 397"/>
              <a:gd name="T10" fmla="*/ 217 w 391"/>
              <a:gd name="T11" fmla="*/ 384 h 397"/>
              <a:gd name="T12" fmla="*/ 117 w 391"/>
              <a:gd name="T13" fmla="*/ 397 h 397"/>
              <a:gd name="T14" fmla="*/ 117 w 391"/>
              <a:gd name="T15" fmla="*/ 352 h 397"/>
              <a:gd name="T16" fmla="*/ 87 w 391"/>
              <a:gd name="T17" fmla="*/ 367 h 397"/>
              <a:gd name="T18" fmla="*/ 80 w 391"/>
              <a:gd name="T19" fmla="*/ 367 h 397"/>
              <a:gd name="T20" fmla="*/ 90 w 391"/>
              <a:gd name="T21" fmla="*/ 362 h 397"/>
              <a:gd name="T22" fmla="*/ 0 w 391"/>
              <a:gd name="T23" fmla="*/ 249 h 397"/>
              <a:gd name="T24" fmla="*/ 110 w 391"/>
              <a:gd name="T25" fmla="*/ 55 h 397"/>
              <a:gd name="T26" fmla="*/ 110 w 391"/>
              <a:gd name="T27" fmla="*/ 0 h 397"/>
              <a:gd name="T28" fmla="*/ 110 w 391"/>
              <a:gd name="T29" fmla="*/ 20 h 397"/>
              <a:gd name="T30" fmla="*/ 182 w 391"/>
              <a:gd name="T31" fmla="*/ 30 h 397"/>
              <a:gd name="T32" fmla="*/ 266 w 391"/>
              <a:gd name="T33" fmla="*/ 111 h 397"/>
              <a:gd name="T34" fmla="*/ 252 w 391"/>
              <a:gd name="T35" fmla="*/ 101 h 397"/>
              <a:gd name="T36" fmla="*/ 261 w 391"/>
              <a:gd name="T37" fmla="*/ 111 h 397"/>
              <a:gd name="T38" fmla="*/ 259 w 391"/>
              <a:gd name="T39" fmla="*/ 131 h 397"/>
              <a:gd name="T40" fmla="*/ 281 w 391"/>
              <a:gd name="T41" fmla="*/ 143 h 397"/>
              <a:gd name="T42" fmla="*/ 281 w 391"/>
              <a:gd name="T43" fmla="*/ 14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1" h="397">
                <a:moveTo>
                  <a:pt x="281" y="146"/>
                </a:moveTo>
                <a:lnTo>
                  <a:pt x="281" y="188"/>
                </a:lnTo>
                <a:lnTo>
                  <a:pt x="391" y="216"/>
                </a:lnTo>
                <a:lnTo>
                  <a:pt x="381" y="312"/>
                </a:lnTo>
                <a:lnTo>
                  <a:pt x="294" y="382"/>
                </a:lnTo>
                <a:lnTo>
                  <a:pt x="217" y="384"/>
                </a:lnTo>
                <a:lnTo>
                  <a:pt x="117" y="397"/>
                </a:lnTo>
                <a:lnTo>
                  <a:pt x="117" y="352"/>
                </a:lnTo>
                <a:lnTo>
                  <a:pt x="87" y="367"/>
                </a:lnTo>
                <a:lnTo>
                  <a:pt x="80" y="367"/>
                </a:lnTo>
                <a:lnTo>
                  <a:pt x="90" y="362"/>
                </a:lnTo>
                <a:lnTo>
                  <a:pt x="0" y="249"/>
                </a:lnTo>
                <a:lnTo>
                  <a:pt x="110" y="55"/>
                </a:lnTo>
                <a:lnTo>
                  <a:pt x="110" y="0"/>
                </a:lnTo>
                <a:lnTo>
                  <a:pt x="110" y="20"/>
                </a:lnTo>
                <a:lnTo>
                  <a:pt x="182" y="30"/>
                </a:lnTo>
                <a:lnTo>
                  <a:pt x="266" y="111"/>
                </a:lnTo>
                <a:lnTo>
                  <a:pt x="252" y="101"/>
                </a:lnTo>
                <a:lnTo>
                  <a:pt x="261" y="111"/>
                </a:lnTo>
                <a:lnTo>
                  <a:pt x="259" y="131"/>
                </a:lnTo>
                <a:lnTo>
                  <a:pt x="281" y="143"/>
                </a:lnTo>
                <a:lnTo>
                  <a:pt x="281" y="14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8" name="Freeform 1285"/>
          <p:cNvSpPr>
            <a:spLocks/>
          </p:cNvSpPr>
          <p:nvPr/>
        </p:nvSpPr>
        <p:spPr bwMode="auto">
          <a:xfrm>
            <a:off x="5477421" y="5078531"/>
            <a:ext cx="322780" cy="474083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8 h 471"/>
              <a:gd name="T4" fmla="*/ 67 w 320"/>
              <a:gd name="T5" fmla="*/ 455 h 471"/>
              <a:gd name="T6" fmla="*/ 208 w 320"/>
              <a:gd name="T7" fmla="*/ 292 h 471"/>
              <a:gd name="T8" fmla="*/ 237 w 320"/>
              <a:gd name="T9" fmla="*/ 266 h 471"/>
              <a:gd name="T10" fmla="*/ 320 w 320"/>
              <a:gd name="T11" fmla="*/ 26 h 471"/>
              <a:gd name="T12" fmla="*/ 288 w 320"/>
              <a:gd name="T13" fmla="*/ 0 h 471"/>
              <a:gd name="T14" fmla="*/ 237 w 320"/>
              <a:gd name="T15" fmla="*/ 36 h 471"/>
              <a:gd name="T16" fmla="*/ 109 w 320"/>
              <a:gd name="T17" fmla="*/ 55 h 471"/>
              <a:gd name="T18" fmla="*/ 67 w 320"/>
              <a:gd name="T19" fmla="*/ 23 h 471"/>
              <a:gd name="T20" fmla="*/ 83 w 320"/>
              <a:gd name="T21" fmla="*/ 39 h 471"/>
              <a:gd name="T22" fmla="*/ 77 w 320"/>
              <a:gd name="T23" fmla="*/ 55 h 471"/>
              <a:gd name="T24" fmla="*/ 51 w 320"/>
              <a:gd name="T25" fmla="*/ 58 h 471"/>
              <a:gd name="T26" fmla="*/ 29 w 320"/>
              <a:gd name="T27" fmla="*/ 48 h 471"/>
              <a:gd name="T28" fmla="*/ 45 w 320"/>
              <a:gd name="T29" fmla="*/ 55 h 471"/>
              <a:gd name="T30" fmla="*/ 45 w 320"/>
              <a:gd name="T31" fmla="*/ 58 h 471"/>
              <a:gd name="T32" fmla="*/ 45 w 320"/>
              <a:gd name="T33" fmla="*/ 100 h 471"/>
              <a:gd name="T34" fmla="*/ 154 w 320"/>
              <a:gd name="T35" fmla="*/ 128 h 471"/>
              <a:gd name="T36" fmla="*/ 144 w 320"/>
              <a:gd name="T37" fmla="*/ 221 h 471"/>
              <a:gd name="T38" fmla="*/ 58 w 320"/>
              <a:gd name="T39" fmla="*/ 292 h 471"/>
              <a:gd name="T40" fmla="*/ 26 w 320"/>
              <a:gd name="T41" fmla="*/ 292 h 471"/>
              <a:gd name="T42" fmla="*/ 0 w 320"/>
              <a:gd name="T43" fmla="*/ 330 h 471"/>
              <a:gd name="T44" fmla="*/ 0 w 320"/>
              <a:gd name="T45" fmla="*/ 442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8"/>
                </a:lnTo>
                <a:lnTo>
                  <a:pt x="67" y="455"/>
                </a:lnTo>
                <a:lnTo>
                  <a:pt x="208" y="292"/>
                </a:lnTo>
                <a:lnTo>
                  <a:pt x="237" y="266"/>
                </a:lnTo>
                <a:lnTo>
                  <a:pt x="320" y="26"/>
                </a:lnTo>
                <a:lnTo>
                  <a:pt x="288" y="0"/>
                </a:lnTo>
                <a:lnTo>
                  <a:pt x="237" y="36"/>
                </a:lnTo>
                <a:lnTo>
                  <a:pt x="109" y="55"/>
                </a:lnTo>
                <a:lnTo>
                  <a:pt x="67" y="23"/>
                </a:lnTo>
                <a:lnTo>
                  <a:pt x="83" y="39"/>
                </a:lnTo>
                <a:lnTo>
                  <a:pt x="77" y="55"/>
                </a:lnTo>
                <a:lnTo>
                  <a:pt x="51" y="58"/>
                </a:lnTo>
                <a:lnTo>
                  <a:pt x="29" y="48"/>
                </a:lnTo>
                <a:lnTo>
                  <a:pt x="45" y="55"/>
                </a:lnTo>
                <a:lnTo>
                  <a:pt x="45" y="58"/>
                </a:lnTo>
                <a:lnTo>
                  <a:pt x="45" y="100"/>
                </a:lnTo>
                <a:lnTo>
                  <a:pt x="154" y="128"/>
                </a:lnTo>
                <a:lnTo>
                  <a:pt x="144" y="221"/>
                </a:lnTo>
                <a:lnTo>
                  <a:pt x="58" y="292"/>
                </a:lnTo>
                <a:lnTo>
                  <a:pt x="26" y="292"/>
                </a:lnTo>
                <a:lnTo>
                  <a:pt x="0" y="330"/>
                </a:lnTo>
                <a:lnTo>
                  <a:pt x="0" y="442"/>
                </a:lnTo>
                <a:lnTo>
                  <a:pt x="23" y="47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09" name="Freeform 1284"/>
          <p:cNvSpPr>
            <a:spLocks/>
          </p:cNvSpPr>
          <p:nvPr/>
        </p:nvSpPr>
        <p:spPr bwMode="auto">
          <a:xfrm>
            <a:off x="5477421" y="5078531"/>
            <a:ext cx="322780" cy="476604"/>
          </a:xfrm>
          <a:custGeom>
            <a:avLst/>
            <a:gdLst>
              <a:gd name="T0" fmla="*/ 23 w 320"/>
              <a:gd name="T1" fmla="*/ 471 h 471"/>
              <a:gd name="T2" fmla="*/ 23 w 320"/>
              <a:gd name="T3" fmla="*/ 466 h 471"/>
              <a:gd name="T4" fmla="*/ 68 w 320"/>
              <a:gd name="T5" fmla="*/ 454 h 471"/>
              <a:gd name="T6" fmla="*/ 208 w 320"/>
              <a:gd name="T7" fmla="*/ 292 h 471"/>
              <a:gd name="T8" fmla="*/ 238 w 320"/>
              <a:gd name="T9" fmla="*/ 267 h 471"/>
              <a:gd name="T10" fmla="*/ 320 w 320"/>
              <a:gd name="T11" fmla="*/ 27 h 471"/>
              <a:gd name="T12" fmla="*/ 288 w 320"/>
              <a:gd name="T13" fmla="*/ 0 h 471"/>
              <a:gd name="T14" fmla="*/ 238 w 320"/>
              <a:gd name="T15" fmla="*/ 37 h 471"/>
              <a:gd name="T16" fmla="*/ 110 w 320"/>
              <a:gd name="T17" fmla="*/ 55 h 471"/>
              <a:gd name="T18" fmla="*/ 68 w 320"/>
              <a:gd name="T19" fmla="*/ 22 h 471"/>
              <a:gd name="T20" fmla="*/ 83 w 320"/>
              <a:gd name="T21" fmla="*/ 40 h 471"/>
              <a:gd name="T22" fmla="*/ 78 w 320"/>
              <a:gd name="T23" fmla="*/ 55 h 471"/>
              <a:gd name="T24" fmla="*/ 50 w 320"/>
              <a:gd name="T25" fmla="*/ 57 h 471"/>
              <a:gd name="T26" fmla="*/ 30 w 320"/>
              <a:gd name="T27" fmla="*/ 47 h 471"/>
              <a:gd name="T28" fmla="*/ 45 w 320"/>
              <a:gd name="T29" fmla="*/ 55 h 471"/>
              <a:gd name="T30" fmla="*/ 45 w 320"/>
              <a:gd name="T31" fmla="*/ 57 h 471"/>
              <a:gd name="T32" fmla="*/ 45 w 320"/>
              <a:gd name="T33" fmla="*/ 100 h 471"/>
              <a:gd name="T34" fmla="*/ 155 w 320"/>
              <a:gd name="T35" fmla="*/ 127 h 471"/>
              <a:gd name="T36" fmla="*/ 145 w 320"/>
              <a:gd name="T37" fmla="*/ 222 h 471"/>
              <a:gd name="T38" fmla="*/ 58 w 320"/>
              <a:gd name="T39" fmla="*/ 292 h 471"/>
              <a:gd name="T40" fmla="*/ 25 w 320"/>
              <a:gd name="T41" fmla="*/ 292 h 471"/>
              <a:gd name="T42" fmla="*/ 0 w 320"/>
              <a:gd name="T43" fmla="*/ 329 h 471"/>
              <a:gd name="T44" fmla="*/ 0 w 320"/>
              <a:gd name="T45" fmla="*/ 441 h 471"/>
              <a:gd name="T46" fmla="*/ 23 w 320"/>
              <a:gd name="T47" fmla="*/ 47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0" h="471">
                <a:moveTo>
                  <a:pt x="23" y="471"/>
                </a:moveTo>
                <a:lnTo>
                  <a:pt x="23" y="466"/>
                </a:lnTo>
                <a:lnTo>
                  <a:pt x="68" y="454"/>
                </a:lnTo>
                <a:lnTo>
                  <a:pt x="208" y="292"/>
                </a:lnTo>
                <a:lnTo>
                  <a:pt x="238" y="267"/>
                </a:lnTo>
                <a:lnTo>
                  <a:pt x="320" y="27"/>
                </a:lnTo>
                <a:lnTo>
                  <a:pt x="288" y="0"/>
                </a:lnTo>
                <a:lnTo>
                  <a:pt x="238" y="37"/>
                </a:lnTo>
                <a:lnTo>
                  <a:pt x="110" y="55"/>
                </a:lnTo>
                <a:lnTo>
                  <a:pt x="68" y="22"/>
                </a:lnTo>
                <a:lnTo>
                  <a:pt x="83" y="40"/>
                </a:lnTo>
                <a:lnTo>
                  <a:pt x="78" y="55"/>
                </a:lnTo>
                <a:lnTo>
                  <a:pt x="50" y="57"/>
                </a:lnTo>
                <a:lnTo>
                  <a:pt x="30" y="47"/>
                </a:lnTo>
                <a:lnTo>
                  <a:pt x="45" y="55"/>
                </a:lnTo>
                <a:lnTo>
                  <a:pt x="45" y="57"/>
                </a:lnTo>
                <a:lnTo>
                  <a:pt x="45" y="100"/>
                </a:lnTo>
                <a:lnTo>
                  <a:pt x="155" y="127"/>
                </a:lnTo>
                <a:lnTo>
                  <a:pt x="145" y="222"/>
                </a:lnTo>
                <a:lnTo>
                  <a:pt x="58" y="292"/>
                </a:lnTo>
                <a:lnTo>
                  <a:pt x="25" y="292"/>
                </a:lnTo>
                <a:lnTo>
                  <a:pt x="0" y="329"/>
                </a:lnTo>
                <a:lnTo>
                  <a:pt x="0" y="441"/>
                </a:lnTo>
                <a:lnTo>
                  <a:pt x="23" y="471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0" name="Freeform 1283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2 w 263"/>
              <a:gd name="T1" fmla="*/ 304 h 304"/>
              <a:gd name="T2" fmla="*/ 192 w 263"/>
              <a:gd name="T3" fmla="*/ 294 h 304"/>
              <a:gd name="T4" fmla="*/ 260 w 263"/>
              <a:gd name="T5" fmla="*/ 205 h 304"/>
              <a:gd name="T6" fmla="*/ 260 w 263"/>
              <a:gd name="T7" fmla="*/ 208 h 304"/>
              <a:gd name="T8" fmla="*/ 237 w 263"/>
              <a:gd name="T9" fmla="*/ 179 h 304"/>
              <a:gd name="T10" fmla="*/ 237 w 263"/>
              <a:gd name="T11" fmla="*/ 67 h 304"/>
              <a:gd name="T12" fmla="*/ 263 w 263"/>
              <a:gd name="T13" fmla="*/ 29 h 304"/>
              <a:gd name="T14" fmla="*/ 218 w 263"/>
              <a:gd name="T15" fmla="*/ 32 h 304"/>
              <a:gd name="T16" fmla="*/ 116 w 263"/>
              <a:gd name="T17" fmla="*/ 45 h 304"/>
              <a:gd name="T18" fmla="*/ 116 w 263"/>
              <a:gd name="T19" fmla="*/ 0 h 304"/>
              <a:gd name="T20" fmla="*/ 87 w 263"/>
              <a:gd name="T21" fmla="*/ 13 h 304"/>
              <a:gd name="T22" fmla="*/ 80 w 263"/>
              <a:gd name="T23" fmla="*/ 13 h 304"/>
              <a:gd name="T24" fmla="*/ 29 w 263"/>
              <a:gd name="T25" fmla="*/ 48 h 304"/>
              <a:gd name="T26" fmla="*/ 29 w 263"/>
              <a:gd name="T27" fmla="*/ 51 h 304"/>
              <a:gd name="T28" fmla="*/ 29 w 263"/>
              <a:gd name="T29" fmla="*/ 54 h 304"/>
              <a:gd name="T30" fmla="*/ 58 w 263"/>
              <a:gd name="T31" fmla="*/ 109 h 304"/>
              <a:gd name="T32" fmla="*/ 0 w 263"/>
              <a:gd name="T33" fmla="*/ 169 h 304"/>
              <a:gd name="T34" fmla="*/ 58 w 263"/>
              <a:gd name="T35" fmla="*/ 221 h 304"/>
              <a:gd name="T36" fmla="*/ 87 w 263"/>
              <a:gd name="T37" fmla="*/ 230 h 304"/>
              <a:gd name="T38" fmla="*/ 186 w 263"/>
              <a:gd name="T39" fmla="*/ 304 h 304"/>
              <a:gd name="T40" fmla="*/ 192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2" y="304"/>
                </a:moveTo>
                <a:lnTo>
                  <a:pt x="192" y="294"/>
                </a:lnTo>
                <a:lnTo>
                  <a:pt x="260" y="205"/>
                </a:lnTo>
                <a:lnTo>
                  <a:pt x="260" y="208"/>
                </a:lnTo>
                <a:lnTo>
                  <a:pt x="237" y="179"/>
                </a:lnTo>
                <a:lnTo>
                  <a:pt x="237" y="67"/>
                </a:lnTo>
                <a:lnTo>
                  <a:pt x="263" y="29"/>
                </a:lnTo>
                <a:lnTo>
                  <a:pt x="218" y="32"/>
                </a:lnTo>
                <a:lnTo>
                  <a:pt x="116" y="45"/>
                </a:lnTo>
                <a:lnTo>
                  <a:pt x="116" y="0"/>
                </a:lnTo>
                <a:lnTo>
                  <a:pt x="87" y="13"/>
                </a:lnTo>
                <a:lnTo>
                  <a:pt x="80" y="13"/>
                </a:lnTo>
                <a:lnTo>
                  <a:pt x="29" y="48"/>
                </a:lnTo>
                <a:lnTo>
                  <a:pt x="29" y="51"/>
                </a:lnTo>
                <a:lnTo>
                  <a:pt x="29" y="54"/>
                </a:lnTo>
                <a:lnTo>
                  <a:pt x="58" y="109"/>
                </a:lnTo>
                <a:lnTo>
                  <a:pt x="0" y="169"/>
                </a:lnTo>
                <a:lnTo>
                  <a:pt x="58" y="221"/>
                </a:lnTo>
                <a:lnTo>
                  <a:pt x="87" y="230"/>
                </a:lnTo>
                <a:lnTo>
                  <a:pt x="186" y="304"/>
                </a:lnTo>
                <a:lnTo>
                  <a:pt x="192" y="30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1" name="Freeform 1282"/>
          <p:cNvSpPr>
            <a:spLocks/>
          </p:cNvSpPr>
          <p:nvPr/>
        </p:nvSpPr>
        <p:spPr bwMode="auto">
          <a:xfrm>
            <a:off x="5237859" y="5343310"/>
            <a:ext cx="264780" cy="307650"/>
          </a:xfrm>
          <a:custGeom>
            <a:avLst/>
            <a:gdLst>
              <a:gd name="T0" fmla="*/ 193 w 263"/>
              <a:gd name="T1" fmla="*/ 304 h 304"/>
              <a:gd name="T2" fmla="*/ 193 w 263"/>
              <a:gd name="T3" fmla="*/ 294 h 304"/>
              <a:gd name="T4" fmla="*/ 260 w 263"/>
              <a:gd name="T5" fmla="*/ 204 h 304"/>
              <a:gd name="T6" fmla="*/ 260 w 263"/>
              <a:gd name="T7" fmla="*/ 209 h 304"/>
              <a:gd name="T8" fmla="*/ 238 w 263"/>
              <a:gd name="T9" fmla="*/ 179 h 304"/>
              <a:gd name="T10" fmla="*/ 238 w 263"/>
              <a:gd name="T11" fmla="*/ 67 h 304"/>
              <a:gd name="T12" fmla="*/ 263 w 263"/>
              <a:gd name="T13" fmla="*/ 30 h 304"/>
              <a:gd name="T14" fmla="*/ 218 w 263"/>
              <a:gd name="T15" fmla="*/ 32 h 304"/>
              <a:gd name="T16" fmla="*/ 118 w 263"/>
              <a:gd name="T17" fmla="*/ 45 h 304"/>
              <a:gd name="T18" fmla="*/ 118 w 263"/>
              <a:gd name="T19" fmla="*/ 0 h 304"/>
              <a:gd name="T20" fmla="*/ 88 w 263"/>
              <a:gd name="T21" fmla="*/ 15 h 304"/>
              <a:gd name="T22" fmla="*/ 80 w 263"/>
              <a:gd name="T23" fmla="*/ 15 h 304"/>
              <a:gd name="T24" fmla="*/ 30 w 263"/>
              <a:gd name="T25" fmla="*/ 50 h 304"/>
              <a:gd name="T26" fmla="*/ 30 w 263"/>
              <a:gd name="T27" fmla="*/ 52 h 304"/>
              <a:gd name="T28" fmla="*/ 30 w 263"/>
              <a:gd name="T29" fmla="*/ 55 h 304"/>
              <a:gd name="T30" fmla="*/ 58 w 263"/>
              <a:gd name="T31" fmla="*/ 110 h 304"/>
              <a:gd name="T32" fmla="*/ 0 w 263"/>
              <a:gd name="T33" fmla="*/ 169 h 304"/>
              <a:gd name="T34" fmla="*/ 58 w 263"/>
              <a:gd name="T35" fmla="*/ 222 h 304"/>
              <a:gd name="T36" fmla="*/ 88 w 263"/>
              <a:gd name="T37" fmla="*/ 229 h 304"/>
              <a:gd name="T38" fmla="*/ 188 w 263"/>
              <a:gd name="T39" fmla="*/ 304 h 304"/>
              <a:gd name="T40" fmla="*/ 193 w 263"/>
              <a:gd name="T41" fmla="*/ 30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3" h="304">
                <a:moveTo>
                  <a:pt x="193" y="304"/>
                </a:moveTo>
                <a:lnTo>
                  <a:pt x="193" y="294"/>
                </a:lnTo>
                <a:lnTo>
                  <a:pt x="260" y="204"/>
                </a:lnTo>
                <a:lnTo>
                  <a:pt x="260" y="209"/>
                </a:lnTo>
                <a:lnTo>
                  <a:pt x="238" y="179"/>
                </a:lnTo>
                <a:lnTo>
                  <a:pt x="238" y="67"/>
                </a:lnTo>
                <a:lnTo>
                  <a:pt x="263" y="30"/>
                </a:lnTo>
                <a:lnTo>
                  <a:pt x="218" y="32"/>
                </a:lnTo>
                <a:lnTo>
                  <a:pt x="118" y="45"/>
                </a:lnTo>
                <a:lnTo>
                  <a:pt x="118" y="0"/>
                </a:lnTo>
                <a:lnTo>
                  <a:pt x="88" y="15"/>
                </a:lnTo>
                <a:lnTo>
                  <a:pt x="80" y="15"/>
                </a:lnTo>
                <a:lnTo>
                  <a:pt x="30" y="50"/>
                </a:lnTo>
                <a:lnTo>
                  <a:pt x="30" y="52"/>
                </a:lnTo>
                <a:lnTo>
                  <a:pt x="30" y="55"/>
                </a:lnTo>
                <a:lnTo>
                  <a:pt x="58" y="110"/>
                </a:lnTo>
                <a:lnTo>
                  <a:pt x="0" y="169"/>
                </a:lnTo>
                <a:lnTo>
                  <a:pt x="58" y="222"/>
                </a:lnTo>
                <a:lnTo>
                  <a:pt x="88" y="229"/>
                </a:lnTo>
                <a:lnTo>
                  <a:pt x="188" y="304"/>
                </a:lnTo>
                <a:lnTo>
                  <a:pt x="193" y="30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2" name="Freeform 1281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2 w 176"/>
              <a:gd name="T3" fmla="*/ 73 h 141"/>
              <a:gd name="T4" fmla="*/ 16 w 176"/>
              <a:gd name="T5" fmla="*/ 102 h 141"/>
              <a:gd name="T6" fmla="*/ 0 w 176"/>
              <a:gd name="T7" fmla="*/ 141 h 141"/>
              <a:gd name="T8" fmla="*/ 118 w 176"/>
              <a:gd name="T9" fmla="*/ 125 h 141"/>
              <a:gd name="T10" fmla="*/ 122 w 176"/>
              <a:gd name="T11" fmla="*/ 125 h 141"/>
              <a:gd name="T12" fmla="*/ 118 w 176"/>
              <a:gd name="T13" fmla="*/ 121 h 141"/>
              <a:gd name="T14" fmla="*/ 176 w 176"/>
              <a:gd name="T15" fmla="*/ 61 h 141"/>
              <a:gd name="T16" fmla="*/ 147 w 176"/>
              <a:gd name="T17" fmla="*/ 6 h 141"/>
              <a:gd name="T18" fmla="*/ 147 w 176"/>
              <a:gd name="T19" fmla="*/ 3 h 141"/>
              <a:gd name="T20" fmla="*/ 147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2" y="73"/>
                </a:lnTo>
                <a:lnTo>
                  <a:pt x="16" y="102"/>
                </a:lnTo>
                <a:lnTo>
                  <a:pt x="0" y="141"/>
                </a:lnTo>
                <a:lnTo>
                  <a:pt x="118" y="125"/>
                </a:lnTo>
                <a:lnTo>
                  <a:pt x="122" y="125"/>
                </a:lnTo>
                <a:lnTo>
                  <a:pt x="118" y="121"/>
                </a:lnTo>
                <a:lnTo>
                  <a:pt x="176" y="61"/>
                </a:lnTo>
                <a:lnTo>
                  <a:pt x="147" y="6"/>
                </a:lnTo>
                <a:lnTo>
                  <a:pt x="147" y="3"/>
                </a:lnTo>
                <a:lnTo>
                  <a:pt x="147" y="0"/>
                </a:lnTo>
                <a:lnTo>
                  <a:pt x="35" y="3"/>
                </a:lnTo>
                <a:lnTo>
                  <a:pt x="3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3" name="Freeform 1280"/>
          <p:cNvSpPr>
            <a:spLocks/>
          </p:cNvSpPr>
          <p:nvPr/>
        </p:nvSpPr>
        <p:spPr bwMode="auto">
          <a:xfrm>
            <a:off x="5119337" y="5393745"/>
            <a:ext cx="176520" cy="141216"/>
          </a:xfrm>
          <a:custGeom>
            <a:avLst/>
            <a:gdLst>
              <a:gd name="T0" fmla="*/ 35 w 176"/>
              <a:gd name="T1" fmla="*/ 0 h 141"/>
              <a:gd name="T2" fmla="*/ 43 w 176"/>
              <a:gd name="T3" fmla="*/ 73 h 141"/>
              <a:gd name="T4" fmla="*/ 15 w 176"/>
              <a:gd name="T5" fmla="*/ 101 h 141"/>
              <a:gd name="T6" fmla="*/ 0 w 176"/>
              <a:gd name="T7" fmla="*/ 141 h 141"/>
              <a:gd name="T8" fmla="*/ 118 w 176"/>
              <a:gd name="T9" fmla="*/ 126 h 141"/>
              <a:gd name="T10" fmla="*/ 123 w 176"/>
              <a:gd name="T11" fmla="*/ 126 h 141"/>
              <a:gd name="T12" fmla="*/ 118 w 176"/>
              <a:gd name="T13" fmla="*/ 121 h 141"/>
              <a:gd name="T14" fmla="*/ 176 w 176"/>
              <a:gd name="T15" fmla="*/ 60 h 141"/>
              <a:gd name="T16" fmla="*/ 148 w 176"/>
              <a:gd name="T17" fmla="*/ 5 h 141"/>
              <a:gd name="T18" fmla="*/ 148 w 176"/>
              <a:gd name="T19" fmla="*/ 3 h 141"/>
              <a:gd name="T20" fmla="*/ 148 w 176"/>
              <a:gd name="T21" fmla="*/ 0 h 141"/>
              <a:gd name="T22" fmla="*/ 35 w 176"/>
              <a:gd name="T23" fmla="*/ 3 h 141"/>
              <a:gd name="T24" fmla="*/ 35 w 176"/>
              <a:gd name="T25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" h="141">
                <a:moveTo>
                  <a:pt x="35" y="0"/>
                </a:moveTo>
                <a:lnTo>
                  <a:pt x="43" y="73"/>
                </a:lnTo>
                <a:lnTo>
                  <a:pt x="15" y="101"/>
                </a:lnTo>
                <a:lnTo>
                  <a:pt x="0" y="141"/>
                </a:lnTo>
                <a:lnTo>
                  <a:pt x="118" y="126"/>
                </a:lnTo>
                <a:lnTo>
                  <a:pt x="123" y="126"/>
                </a:lnTo>
                <a:lnTo>
                  <a:pt x="118" y="121"/>
                </a:lnTo>
                <a:lnTo>
                  <a:pt x="176" y="60"/>
                </a:lnTo>
                <a:lnTo>
                  <a:pt x="148" y="5"/>
                </a:lnTo>
                <a:lnTo>
                  <a:pt x="148" y="3"/>
                </a:lnTo>
                <a:lnTo>
                  <a:pt x="148" y="0"/>
                </a:lnTo>
                <a:lnTo>
                  <a:pt x="35" y="3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4" name="Freeform 1279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5 h 74"/>
              <a:gd name="T4" fmla="*/ 3 w 48"/>
              <a:gd name="T5" fmla="*/ 74 h 74"/>
              <a:gd name="T6" fmla="*/ 48 w 48"/>
              <a:gd name="T7" fmla="*/ 71 h 74"/>
              <a:gd name="T8" fmla="*/ 48 w 48"/>
              <a:gd name="T9" fmla="*/ 0 h 74"/>
              <a:gd name="T10" fmla="*/ 3 w 48"/>
              <a:gd name="T11" fmla="*/ 4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5"/>
                </a:lnTo>
                <a:lnTo>
                  <a:pt x="3" y="74"/>
                </a:lnTo>
                <a:lnTo>
                  <a:pt x="48" y="71"/>
                </a:lnTo>
                <a:lnTo>
                  <a:pt x="48" y="0"/>
                </a:lnTo>
                <a:lnTo>
                  <a:pt x="3" y="4"/>
                </a:lnTo>
                <a:lnTo>
                  <a:pt x="3" y="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5" name="Freeform 1278"/>
          <p:cNvSpPr>
            <a:spLocks/>
          </p:cNvSpPr>
          <p:nvPr/>
        </p:nvSpPr>
        <p:spPr bwMode="auto">
          <a:xfrm>
            <a:off x="5116816" y="5529917"/>
            <a:ext cx="47912" cy="75652"/>
          </a:xfrm>
          <a:custGeom>
            <a:avLst/>
            <a:gdLst>
              <a:gd name="T0" fmla="*/ 3 w 48"/>
              <a:gd name="T1" fmla="*/ 7 h 74"/>
              <a:gd name="T2" fmla="*/ 0 w 48"/>
              <a:gd name="T3" fmla="*/ 54 h 74"/>
              <a:gd name="T4" fmla="*/ 3 w 48"/>
              <a:gd name="T5" fmla="*/ 74 h 74"/>
              <a:gd name="T6" fmla="*/ 48 w 48"/>
              <a:gd name="T7" fmla="*/ 72 h 74"/>
              <a:gd name="T8" fmla="*/ 48 w 48"/>
              <a:gd name="T9" fmla="*/ 0 h 74"/>
              <a:gd name="T10" fmla="*/ 3 w 48"/>
              <a:gd name="T11" fmla="*/ 5 h 74"/>
              <a:gd name="T12" fmla="*/ 3 w 48"/>
              <a:gd name="T13" fmla="*/ 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74">
                <a:moveTo>
                  <a:pt x="3" y="7"/>
                </a:moveTo>
                <a:lnTo>
                  <a:pt x="0" y="54"/>
                </a:lnTo>
                <a:lnTo>
                  <a:pt x="3" y="74"/>
                </a:lnTo>
                <a:lnTo>
                  <a:pt x="48" y="72"/>
                </a:lnTo>
                <a:lnTo>
                  <a:pt x="48" y="0"/>
                </a:lnTo>
                <a:lnTo>
                  <a:pt x="3" y="5"/>
                </a:lnTo>
                <a:lnTo>
                  <a:pt x="3" y="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6" name="Freeform 1277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2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39 w 55"/>
              <a:gd name="T9" fmla="*/ 0 h 38"/>
              <a:gd name="T10" fmla="*/ 42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2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39" y="0"/>
                </a:lnTo>
                <a:lnTo>
                  <a:pt x="42" y="3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7" name="Freeform 1276"/>
          <p:cNvSpPr>
            <a:spLocks/>
          </p:cNvSpPr>
          <p:nvPr/>
        </p:nvSpPr>
        <p:spPr bwMode="auto">
          <a:xfrm>
            <a:off x="5121860" y="5603048"/>
            <a:ext cx="55478" cy="37825"/>
          </a:xfrm>
          <a:custGeom>
            <a:avLst/>
            <a:gdLst>
              <a:gd name="T0" fmla="*/ 43 w 55"/>
              <a:gd name="T1" fmla="*/ 3 h 38"/>
              <a:gd name="T2" fmla="*/ 55 w 55"/>
              <a:gd name="T3" fmla="*/ 38 h 38"/>
              <a:gd name="T4" fmla="*/ 13 w 55"/>
              <a:gd name="T5" fmla="*/ 38 h 38"/>
              <a:gd name="T6" fmla="*/ 0 w 55"/>
              <a:gd name="T7" fmla="*/ 3 h 38"/>
              <a:gd name="T8" fmla="*/ 40 w 55"/>
              <a:gd name="T9" fmla="*/ 0 h 38"/>
              <a:gd name="T10" fmla="*/ 43 w 55"/>
              <a:gd name="T11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38">
                <a:moveTo>
                  <a:pt x="43" y="3"/>
                </a:moveTo>
                <a:lnTo>
                  <a:pt x="55" y="38"/>
                </a:lnTo>
                <a:lnTo>
                  <a:pt x="13" y="38"/>
                </a:lnTo>
                <a:lnTo>
                  <a:pt x="0" y="3"/>
                </a:lnTo>
                <a:lnTo>
                  <a:pt x="40" y="0"/>
                </a:lnTo>
                <a:lnTo>
                  <a:pt x="43" y="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8" name="Freeform 1275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4 h 365"/>
              <a:gd name="T2" fmla="*/ 319 w 345"/>
              <a:gd name="T3" fmla="*/ 125 h 365"/>
              <a:gd name="T4" fmla="*/ 342 w 345"/>
              <a:gd name="T5" fmla="*/ 93 h 365"/>
              <a:gd name="T6" fmla="*/ 319 w 345"/>
              <a:gd name="T7" fmla="*/ 125 h 365"/>
              <a:gd name="T8" fmla="*/ 319 w 345"/>
              <a:gd name="T9" fmla="*/ 135 h 365"/>
              <a:gd name="T10" fmla="*/ 313 w 345"/>
              <a:gd name="T11" fmla="*/ 135 h 365"/>
              <a:gd name="T12" fmla="*/ 214 w 345"/>
              <a:gd name="T13" fmla="*/ 61 h 365"/>
              <a:gd name="T14" fmla="*/ 185 w 345"/>
              <a:gd name="T15" fmla="*/ 52 h 365"/>
              <a:gd name="T16" fmla="*/ 127 w 345"/>
              <a:gd name="T17" fmla="*/ 0 h 365"/>
              <a:gd name="T18" fmla="*/ 131 w 345"/>
              <a:gd name="T19" fmla="*/ 4 h 365"/>
              <a:gd name="T20" fmla="*/ 127 w 345"/>
              <a:gd name="T21" fmla="*/ 4 h 365"/>
              <a:gd name="T22" fmla="*/ 54 w 345"/>
              <a:gd name="T23" fmla="*/ 16 h 365"/>
              <a:gd name="T24" fmla="*/ 54 w 345"/>
              <a:gd name="T25" fmla="*/ 87 h 365"/>
              <a:gd name="T26" fmla="*/ 44 w 345"/>
              <a:gd name="T27" fmla="*/ 87 h 365"/>
              <a:gd name="T28" fmla="*/ 51 w 345"/>
              <a:gd name="T29" fmla="*/ 87 h 365"/>
              <a:gd name="T30" fmla="*/ 54 w 345"/>
              <a:gd name="T31" fmla="*/ 90 h 365"/>
              <a:gd name="T32" fmla="*/ 67 w 345"/>
              <a:gd name="T33" fmla="*/ 125 h 365"/>
              <a:gd name="T34" fmla="*/ 28 w 345"/>
              <a:gd name="T35" fmla="*/ 125 h 365"/>
              <a:gd name="T36" fmla="*/ 28 w 345"/>
              <a:gd name="T37" fmla="*/ 128 h 365"/>
              <a:gd name="T38" fmla="*/ 0 w 345"/>
              <a:gd name="T39" fmla="*/ 173 h 365"/>
              <a:gd name="T40" fmla="*/ 47 w 345"/>
              <a:gd name="T41" fmla="*/ 256 h 365"/>
              <a:gd name="T42" fmla="*/ 92 w 345"/>
              <a:gd name="T43" fmla="*/ 260 h 365"/>
              <a:gd name="T44" fmla="*/ 121 w 345"/>
              <a:gd name="T45" fmla="*/ 298 h 365"/>
              <a:gd name="T46" fmla="*/ 153 w 345"/>
              <a:gd name="T47" fmla="*/ 304 h 365"/>
              <a:gd name="T48" fmla="*/ 163 w 345"/>
              <a:gd name="T49" fmla="*/ 346 h 365"/>
              <a:gd name="T50" fmla="*/ 214 w 345"/>
              <a:gd name="T51" fmla="*/ 362 h 365"/>
              <a:gd name="T52" fmla="*/ 284 w 345"/>
              <a:gd name="T53" fmla="*/ 365 h 365"/>
              <a:gd name="T54" fmla="*/ 345 w 345"/>
              <a:gd name="T55" fmla="*/ 304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4"/>
                </a:moveTo>
                <a:lnTo>
                  <a:pt x="319" y="125"/>
                </a:lnTo>
                <a:lnTo>
                  <a:pt x="342" y="93"/>
                </a:lnTo>
                <a:lnTo>
                  <a:pt x="319" y="125"/>
                </a:lnTo>
                <a:lnTo>
                  <a:pt x="319" y="135"/>
                </a:lnTo>
                <a:lnTo>
                  <a:pt x="313" y="135"/>
                </a:lnTo>
                <a:lnTo>
                  <a:pt x="214" y="61"/>
                </a:lnTo>
                <a:lnTo>
                  <a:pt x="185" y="52"/>
                </a:lnTo>
                <a:lnTo>
                  <a:pt x="127" y="0"/>
                </a:lnTo>
                <a:lnTo>
                  <a:pt x="131" y="4"/>
                </a:lnTo>
                <a:lnTo>
                  <a:pt x="127" y="4"/>
                </a:lnTo>
                <a:lnTo>
                  <a:pt x="54" y="16"/>
                </a:lnTo>
                <a:lnTo>
                  <a:pt x="54" y="87"/>
                </a:lnTo>
                <a:lnTo>
                  <a:pt x="44" y="87"/>
                </a:lnTo>
                <a:lnTo>
                  <a:pt x="51" y="87"/>
                </a:lnTo>
                <a:lnTo>
                  <a:pt x="54" y="90"/>
                </a:lnTo>
                <a:lnTo>
                  <a:pt x="67" y="125"/>
                </a:lnTo>
                <a:lnTo>
                  <a:pt x="28" y="125"/>
                </a:lnTo>
                <a:lnTo>
                  <a:pt x="28" y="128"/>
                </a:lnTo>
                <a:lnTo>
                  <a:pt x="0" y="173"/>
                </a:lnTo>
                <a:lnTo>
                  <a:pt x="47" y="256"/>
                </a:lnTo>
                <a:lnTo>
                  <a:pt x="92" y="260"/>
                </a:lnTo>
                <a:lnTo>
                  <a:pt x="121" y="298"/>
                </a:lnTo>
                <a:lnTo>
                  <a:pt x="153" y="304"/>
                </a:lnTo>
                <a:lnTo>
                  <a:pt x="163" y="346"/>
                </a:lnTo>
                <a:lnTo>
                  <a:pt x="214" y="362"/>
                </a:lnTo>
                <a:lnTo>
                  <a:pt x="284" y="365"/>
                </a:lnTo>
                <a:lnTo>
                  <a:pt x="345" y="30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19" name="Freeform 1274"/>
          <p:cNvSpPr>
            <a:spLocks/>
          </p:cNvSpPr>
          <p:nvPr/>
        </p:nvSpPr>
        <p:spPr bwMode="auto">
          <a:xfrm>
            <a:off x="5109250" y="5514787"/>
            <a:ext cx="347997" cy="368171"/>
          </a:xfrm>
          <a:custGeom>
            <a:avLst/>
            <a:gdLst>
              <a:gd name="T0" fmla="*/ 345 w 345"/>
              <a:gd name="T1" fmla="*/ 305 h 365"/>
              <a:gd name="T2" fmla="*/ 320 w 345"/>
              <a:gd name="T3" fmla="*/ 125 h 365"/>
              <a:gd name="T4" fmla="*/ 343 w 345"/>
              <a:gd name="T5" fmla="*/ 93 h 365"/>
              <a:gd name="T6" fmla="*/ 320 w 345"/>
              <a:gd name="T7" fmla="*/ 125 h 365"/>
              <a:gd name="T8" fmla="*/ 320 w 345"/>
              <a:gd name="T9" fmla="*/ 135 h 365"/>
              <a:gd name="T10" fmla="*/ 315 w 345"/>
              <a:gd name="T11" fmla="*/ 135 h 365"/>
              <a:gd name="T12" fmla="*/ 215 w 345"/>
              <a:gd name="T13" fmla="*/ 60 h 365"/>
              <a:gd name="T14" fmla="*/ 185 w 345"/>
              <a:gd name="T15" fmla="*/ 53 h 365"/>
              <a:gd name="T16" fmla="*/ 128 w 345"/>
              <a:gd name="T17" fmla="*/ 0 h 365"/>
              <a:gd name="T18" fmla="*/ 133 w 345"/>
              <a:gd name="T19" fmla="*/ 5 h 365"/>
              <a:gd name="T20" fmla="*/ 128 w 345"/>
              <a:gd name="T21" fmla="*/ 5 h 365"/>
              <a:gd name="T22" fmla="*/ 55 w 345"/>
              <a:gd name="T23" fmla="*/ 15 h 365"/>
              <a:gd name="T24" fmla="*/ 55 w 345"/>
              <a:gd name="T25" fmla="*/ 88 h 365"/>
              <a:gd name="T26" fmla="*/ 45 w 345"/>
              <a:gd name="T27" fmla="*/ 88 h 365"/>
              <a:gd name="T28" fmla="*/ 53 w 345"/>
              <a:gd name="T29" fmla="*/ 88 h 365"/>
              <a:gd name="T30" fmla="*/ 55 w 345"/>
              <a:gd name="T31" fmla="*/ 90 h 365"/>
              <a:gd name="T32" fmla="*/ 68 w 345"/>
              <a:gd name="T33" fmla="*/ 125 h 365"/>
              <a:gd name="T34" fmla="*/ 30 w 345"/>
              <a:gd name="T35" fmla="*/ 125 h 365"/>
              <a:gd name="T36" fmla="*/ 30 w 345"/>
              <a:gd name="T37" fmla="*/ 128 h 365"/>
              <a:gd name="T38" fmla="*/ 0 w 345"/>
              <a:gd name="T39" fmla="*/ 173 h 365"/>
              <a:gd name="T40" fmla="*/ 48 w 345"/>
              <a:gd name="T41" fmla="*/ 255 h 365"/>
              <a:gd name="T42" fmla="*/ 93 w 345"/>
              <a:gd name="T43" fmla="*/ 260 h 365"/>
              <a:gd name="T44" fmla="*/ 123 w 345"/>
              <a:gd name="T45" fmla="*/ 298 h 365"/>
              <a:gd name="T46" fmla="*/ 155 w 345"/>
              <a:gd name="T47" fmla="*/ 305 h 365"/>
              <a:gd name="T48" fmla="*/ 165 w 345"/>
              <a:gd name="T49" fmla="*/ 345 h 365"/>
              <a:gd name="T50" fmla="*/ 215 w 345"/>
              <a:gd name="T51" fmla="*/ 363 h 365"/>
              <a:gd name="T52" fmla="*/ 285 w 345"/>
              <a:gd name="T53" fmla="*/ 365 h 365"/>
              <a:gd name="T54" fmla="*/ 345 w 345"/>
              <a:gd name="T55" fmla="*/ 30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5" h="365">
                <a:moveTo>
                  <a:pt x="345" y="305"/>
                </a:moveTo>
                <a:lnTo>
                  <a:pt x="320" y="125"/>
                </a:lnTo>
                <a:lnTo>
                  <a:pt x="343" y="93"/>
                </a:lnTo>
                <a:lnTo>
                  <a:pt x="320" y="125"/>
                </a:lnTo>
                <a:lnTo>
                  <a:pt x="320" y="135"/>
                </a:lnTo>
                <a:lnTo>
                  <a:pt x="315" y="135"/>
                </a:lnTo>
                <a:lnTo>
                  <a:pt x="215" y="60"/>
                </a:lnTo>
                <a:lnTo>
                  <a:pt x="185" y="53"/>
                </a:lnTo>
                <a:lnTo>
                  <a:pt x="128" y="0"/>
                </a:lnTo>
                <a:lnTo>
                  <a:pt x="133" y="5"/>
                </a:lnTo>
                <a:lnTo>
                  <a:pt x="128" y="5"/>
                </a:lnTo>
                <a:lnTo>
                  <a:pt x="55" y="15"/>
                </a:lnTo>
                <a:lnTo>
                  <a:pt x="55" y="88"/>
                </a:lnTo>
                <a:lnTo>
                  <a:pt x="45" y="88"/>
                </a:lnTo>
                <a:lnTo>
                  <a:pt x="53" y="88"/>
                </a:lnTo>
                <a:lnTo>
                  <a:pt x="55" y="90"/>
                </a:lnTo>
                <a:lnTo>
                  <a:pt x="68" y="125"/>
                </a:lnTo>
                <a:lnTo>
                  <a:pt x="30" y="125"/>
                </a:lnTo>
                <a:lnTo>
                  <a:pt x="30" y="128"/>
                </a:lnTo>
                <a:lnTo>
                  <a:pt x="0" y="173"/>
                </a:lnTo>
                <a:lnTo>
                  <a:pt x="48" y="255"/>
                </a:lnTo>
                <a:lnTo>
                  <a:pt x="93" y="260"/>
                </a:lnTo>
                <a:lnTo>
                  <a:pt x="123" y="298"/>
                </a:lnTo>
                <a:lnTo>
                  <a:pt x="155" y="305"/>
                </a:lnTo>
                <a:lnTo>
                  <a:pt x="165" y="345"/>
                </a:lnTo>
                <a:lnTo>
                  <a:pt x="215" y="363"/>
                </a:lnTo>
                <a:lnTo>
                  <a:pt x="285" y="365"/>
                </a:lnTo>
                <a:lnTo>
                  <a:pt x="345" y="30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0" name="Freeform 1273"/>
          <p:cNvSpPr>
            <a:spLocks/>
          </p:cNvSpPr>
          <p:nvPr/>
        </p:nvSpPr>
        <p:spPr bwMode="auto">
          <a:xfrm>
            <a:off x="5202555" y="5814872"/>
            <a:ext cx="105912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8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6 w 106"/>
              <a:gd name="T11" fmla="*/ 3 h 214"/>
              <a:gd name="T12" fmla="*/ 29 w 106"/>
              <a:gd name="T13" fmla="*/ 0 h 214"/>
              <a:gd name="T14" fmla="*/ 61 w 106"/>
              <a:gd name="T15" fmla="*/ 6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8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6" y="3"/>
                </a:lnTo>
                <a:lnTo>
                  <a:pt x="29" y="0"/>
                </a:lnTo>
                <a:lnTo>
                  <a:pt x="61" y="6"/>
                </a:lnTo>
                <a:lnTo>
                  <a:pt x="71" y="45"/>
                </a:lnTo>
                <a:lnTo>
                  <a:pt x="64" y="45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1" name="Freeform 1272"/>
          <p:cNvSpPr>
            <a:spLocks/>
          </p:cNvSpPr>
          <p:nvPr/>
        </p:nvSpPr>
        <p:spPr bwMode="auto">
          <a:xfrm>
            <a:off x="5202555" y="5814872"/>
            <a:ext cx="108433" cy="216868"/>
          </a:xfrm>
          <a:custGeom>
            <a:avLst/>
            <a:gdLst>
              <a:gd name="T0" fmla="*/ 64 w 106"/>
              <a:gd name="T1" fmla="*/ 45 h 214"/>
              <a:gd name="T2" fmla="*/ 64 w 106"/>
              <a:gd name="T3" fmla="*/ 127 h 214"/>
              <a:gd name="T4" fmla="*/ 106 w 106"/>
              <a:gd name="T5" fmla="*/ 192 h 214"/>
              <a:gd name="T6" fmla="*/ 71 w 106"/>
              <a:gd name="T7" fmla="*/ 214 h 214"/>
              <a:gd name="T8" fmla="*/ 0 w 106"/>
              <a:gd name="T9" fmla="*/ 134 h 214"/>
              <a:gd name="T10" fmla="*/ 27 w 106"/>
              <a:gd name="T11" fmla="*/ 2 h 214"/>
              <a:gd name="T12" fmla="*/ 30 w 106"/>
              <a:gd name="T13" fmla="*/ 0 h 214"/>
              <a:gd name="T14" fmla="*/ 62 w 106"/>
              <a:gd name="T15" fmla="*/ 7 h 214"/>
              <a:gd name="T16" fmla="*/ 71 w 106"/>
              <a:gd name="T17" fmla="*/ 45 h 214"/>
              <a:gd name="T18" fmla="*/ 64 w 106"/>
              <a:gd name="T19" fmla="*/ 4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6" h="214">
                <a:moveTo>
                  <a:pt x="64" y="45"/>
                </a:moveTo>
                <a:lnTo>
                  <a:pt x="64" y="127"/>
                </a:lnTo>
                <a:lnTo>
                  <a:pt x="106" y="192"/>
                </a:lnTo>
                <a:lnTo>
                  <a:pt x="71" y="214"/>
                </a:lnTo>
                <a:lnTo>
                  <a:pt x="0" y="134"/>
                </a:lnTo>
                <a:lnTo>
                  <a:pt x="27" y="2"/>
                </a:lnTo>
                <a:lnTo>
                  <a:pt x="30" y="0"/>
                </a:lnTo>
                <a:lnTo>
                  <a:pt x="62" y="7"/>
                </a:lnTo>
                <a:lnTo>
                  <a:pt x="71" y="45"/>
                </a:lnTo>
                <a:lnTo>
                  <a:pt x="64" y="4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2" name="Freeform 1271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5 h 234"/>
              <a:gd name="T4" fmla="*/ 198 w 368"/>
              <a:gd name="T5" fmla="*/ 189 h 234"/>
              <a:gd name="T6" fmla="*/ 144 w 368"/>
              <a:gd name="T7" fmla="*/ 227 h 234"/>
              <a:gd name="T8" fmla="*/ 102 w 368"/>
              <a:gd name="T9" fmla="*/ 208 h 234"/>
              <a:gd name="T10" fmla="*/ 51 w 368"/>
              <a:gd name="T11" fmla="*/ 234 h 234"/>
              <a:gd name="T12" fmla="*/ 0 w 368"/>
              <a:gd name="T13" fmla="*/ 154 h 234"/>
              <a:gd name="T14" fmla="*/ 45 w 368"/>
              <a:gd name="T15" fmla="*/ 83 h 234"/>
              <a:gd name="T16" fmla="*/ 115 w 368"/>
              <a:gd name="T17" fmla="*/ 83 h 234"/>
              <a:gd name="T18" fmla="*/ 121 w 368"/>
              <a:gd name="T19" fmla="*/ 61 h 234"/>
              <a:gd name="T20" fmla="*/ 150 w 368"/>
              <a:gd name="T21" fmla="*/ 58 h 234"/>
              <a:gd name="T22" fmla="*/ 259 w 368"/>
              <a:gd name="T23" fmla="*/ 10 h 234"/>
              <a:gd name="T24" fmla="*/ 259 w 368"/>
              <a:gd name="T25" fmla="*/ 0 h 234"/>
              <a:gd name="T26" fmla="*/ 259 w 368"/>
              <a:gd name="T27" fmla="*/ 10 h 234"/>
              <a:gd name="T28" fmla="*/ 278 w 368"/>
              <a:gd name="T29" fmla="*/ 10 h 234"/>
              <a:gd name="T30" fmla="*/ 358 w 368"/>
              <a:gd name="T31" fmla="*/ 99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5"/>
                </a:lnTo>
                <a:lnTo>
                  <a:pt x="198" y="189"/>
                </a:lnTo>
                <a:lnTo>
                  <a:pt x="144" y="227"/>
                </a:lnTo>
                <a:lnTo>
                  <a:pt x="102" y="208"/>
                </a:lnTo>
                <a:lnTo>
                  <a:pt x="51" y="234"/>
                </a:lnTo>
                <a:lnTo>
                  <a:pt x="0" y="154"/>
                </a:lnTo>
                <a:lnTo>
                  <a:pt x="45" y="83"/>
                </a:lnTo>
                <a:lnTo>
                  <a:pt x="115" y="83"/>
                </a:lnTo>
                <a:lnTo>
                  <a:pt x="121" y="61"/>
                </a:lnTo>
                <a:lnTo>
                  <a:pt x="150" y="58"/>
                </a:lnTo>
                <a:lnTo>
                  <a:pt x="259" y="10"/>
                </a:lnTo>
                <a:lnTo>
                  <a:pt x="259" y="0"/>
                </a:lnTo>
                <a:lnTo>
                  <a:pt x="259" y="10"/>
                </a:lnTo>
                <a:lnTo>
                  <a:pt x="278" y="10"/>
                </a:lnTo>
                <a:lnTo>
                  <a:pt x="358" y="99"/>
                </a:lnTo>
                <a:lnTo>
                  <a:pt x="365" y="167"/>
                </a:lnTo>
                <a:lnTo>
                  <a:pt x="368" y="167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3" name="Freeform 1270"/>
          <p:cNvSpPr>
            <a:spLocks/>
          </p:cNvSpPr>
          <p:nvPr/>
        </p:nvSpPr>
        <p:spPr bwMode="auto">
          <a:xfrm>
            <a:off x="4630124" y="5171833"/>
            <a:ext cx="370693" cy="237042"/>
          </a:xfrm>
          <a:custGeom>
            <a:avLst/>
            <a:gdLst>
              <a:gd name="T0" fmla="*/ 368 w 368"/>
              <a:gd name="T1" fmla="*/ 167 h 234"/>
              <a:gd name="T2" fmla="*/ 275 w 368"/>
              <a:gd name="T3" fmla="*/ 204 h 234"/>
              <a:gd name="T4" fmla="*/ 198 w 368"/>
              <a:gd name="T5" fmla="*/ 189 h 234"/>
              <a:gd name="T6" fmla="*/ 143 w 368"/>
              <a:gd name="T7" fmla="*/ 227 h 234"/>
              <a:gd name="T8" fmla="*/ 100 w 368"/>
              <a:gd name="T9" fmla="*/ 209 h 234"/>
              <a:gd name="T10" fmla="*/ 50 w 368"/>
              <a:gd name="T11" fmla="*/ 234 h 234"/>
              <a:gd name="T12" fmla="*/ 0 w 368"/>
              <a:gd name="T13" fmla="*/ 154 h 234"/>
              <a:gd name="T14" fmla="*/ 45 w 368"/>
              <a:gd name="T15" fmla="*/ 85 h 234"/>
              <a:gd name="T16" fmla="*/ 115 w 368"/>
              <a:gd name="T17" fmla="*/ 85 h 234"/>
              <a:gd name="T18" fmla="*/ 120 w 368"/>
              <a:gd name="T19" fmla="*/ 62 h 234"/>
              <a:gd name="T20" fmla="*/ 150 w 368"/>
              <a:gd name="T21" fmla="*/ 60 h 234"/>
              <a:gd name="T22" fmla="*/ 258 w 368"/>
              <a:gd name="T23" fmla="*/ 10 h 234"/>
              <a:gd name="T24" fmla="*/ 258 w 368"/>
              <a:gd name="T25" fmla="*/ 0 h 234"/>
              <a:gd name="T26" fmla="*/ 258 w 368"/>
              <a:gd name="T27" fmla="*/ 10 h 234"/>
              <a:gd name="T28" fmla="*/ 278 w 368"/>
              <a:gd name="T29" fmla="*/ 10 h 234"/>
              <a:gd name="T30" fmla="*/ 358 w 368"/>
              <a:gd name="T31" fmla="*/ 100 h 234"/>
              <a:gd name="T32" fmla="*/ 365 w 368"/>
              <a:gd name="T33" fmla="*/ 167 h 234"/>
              <a:gd name="T34" fmla="*/ 368 w 368"/>
              <a:gd name="T35" fmla="*/ 1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234">
                <a:moveTo>
                  <a:pt x="368" y="167"/>
                </a:moveTo>
                <a:lnTo>
                  <a:pt x="275" y="204"/>
                </a:lnTo>
                <a:lnTo>
                  <a:pt x="198" y="189"/>
                </a:lnTo>
                <a:lnTo>
                  <a:pt x="143" y="227"/>
                </a:lnTo>
                <a:lnTo>
                  <a:pt x="100" y="209"/>
                </a:lnTo>
                <a:lnTo>
                  <a:pt x="50" y="234"/>
                </a:lnTo>
                <a:lnTo>
                  <a:pt x="0" y="154"/>
                </a:lnTo>
                <a:lnTo>
                  <a:pt x="45" y="85"/>
                </a:lnTo>
                <a:lnTo>
                  <a:pt x="115" y="85"/>
                </a:lnTo>
                <a:lnTo>
                  <a:pt x="120" y="62"/>
                </a:lnTo>
                <a:lnTo>
                  <a:pt x="150" y="60"/>
                </a:lnTo>
                <a:lnTo>
                  <a:pt x="258" y="10"/>
                </a:lnTo>
                <a:lnTo>
                  <a:pt x="258" y="0"/>
                </a:lnTo>
                <a:lnTo>
                  <a:pt x="258" y="10"/>
                </a:lnTo>
                <a:lnTo>
                  <a:pt x="278" y="10"/>
                </a:lnTo>
                <a:lnTo>
                  <a:pt x="358" y="100"/>
                </a:lnTo>
                <a:lnTo>
                  <a:pt x="365" y="167"/>
                </a:lnTo>
                <a:lnTo>
                  <a:pt x="368" y="16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4" name="Freeform 1269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4 h 317"/>
              <a:gd name="T2" fmla="*/ 51 w 224"/>
              <a:gd name="T3" fmla="*/ 304 h 317"/>
              <a:gd name="T4" fmla="*/ 51 w 224"/>
              <a:gd name="T5" fmla="*/ 311 h 317"/>
              <a:gd name="T6" fmla="*/ 202 w 224"/>
              <a:gd name="T7" fmla="*/ 317 h 317"/>
              <a:gd name="T8" fmla="*/ 218 w 224"/>
              <a:gd name="T9" fmla="*/ 295 h 317"/>
              <a:gd name="T10" fmla="*/ 173 w 224"/>
              <a:gd name="T11" fmla="*/ 215 h 317"/>
              <a:gd name="T12" fmla="*/ 218 w 224"/>
              <a:gd name="T13" fmla="*/ 144 h 317"/>
              <a:gd name="T14" fmla="*/ 198 w 224"/>
              <a:gd name="T15" fmla="*/ 109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29 w 224"/>
              <a:gd name="T23" fmla="*/ 167 h 317"/>
              <a:gd name="T24" fmla="*/ 0 w 224"/>
              <a:gd name="T25" fmla="*/ 23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4"/>
                </a:moveTo>
                <a:lnTo>
                  <a:pt x="51" y="304"/>
                </a:lnTo>
                <a:lnTo>
                  <a:pt x="51" y="311"/>
                </a:lnTo>
                <a:lnTo>
                  <a:pt x="202" y="317"/>
                </a:lnTo>
                <a:lnTo>
                  <a:pt x="218" y="295"/>
                </a:lnTo>
                <a:lnTo>
                  <a:pt x="173" y="215"/>
                </a:lnTo>
                <a:lnTo>
                  <a:pt x="218" y="144"/>
                </a:lnTo>
                <a:lnTo>
                  <a:pt x="198" y="109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29" y="167"/>
                </a:lnTo>
                <a:lnTo>
                  <a:pt x="0" y="23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5" name="Freeform 1268"/>
          <p:cNvSpPr>
            <a:spLocks/>
          </p:cNvSpPr>
          <p:nvPr/>
        </p:nvSpPr>
        <p:spPr bwMode="auto">
          <a:xfrm>
            <a:off x="4453604" y="5111312"/>
            <a:ext cx="226955" cy="320259"/>
          </a:xfrm>
          <a:custGeom>
            <a:avLst/>
            <a:gdLst>
              <a:gd name="T0" fmla="*/ 0 w 224"/>
              <a:gd name="T1" fmla="*/ 235 h 317"/>
              <a:gd name="T2" fmla="*/ 52 w 224"/>
              <a:gd name="T3" fmla="*/ 305 h 317"/>
              <a:gd name="T4" fmla="*/ 52 w 224"/>
              <a:gd name="T5" fmla="*/ 310 h 317"/>
              <a:gd name="T6" fmla="*/ 202 w 224"/>
              <a:gd name="T7" fmla="*/ 317 h 317"/>
              <a:gd name="T8" fmla="*/ 219 w 224"/>
              <a:gd name="T9" fmla="*/ 295 h 317"/>
              <a:gd name="T10" fmla="*/ 174 w 224"/>
              <a:gd name="T11" fmla="*/ 215 h 317"/>
              <a:gd name="T12" fmla="*/ 219 w 224"/>
              <a:gd name="T13" fmla="*/ 145 h 317"/>
              <a:gd name="T14" fmla="*/ 199 w 224"/>
              <a:gd name="T15" fmla="*/ 110 h 317"/>
              <a:gd name="T16" fmla="*/ 224 w 224"/>
              <a:gd name="T17" fmla="*/ 45 h 317"/>
              <a:gd name="T18" fmla="*/ 179 w 224"/>
              <a:gd name="T19" fmla="*/ 0 h 317"/>
              <a:gd name="T20" fmla="*/ 87 w 224"/>
              <a:gd name="T21" fmla="*/ 180 h 317"/>
              <a:gd name="T22" fmla="*/ 30 w 224"/>
              <a:gd name="T23" fmla="*/ 167 h 317"/>
              <a:gd name="T24" fmla="*/ 0 w 224"/>
              <a:gd name="T25" fmla="*/ 23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4" h="317">
                <a:moveTo>
                  <a:pt x="0" y="235"/>
                </a:moveTo>
                <a:lnTo>
                  <a:pt x="52" y="305"/>
                </a:lnTo>
                <a:lnTo>
                  <a:pt x="52" y="310"/>
                </a:lnTo>
                <a:lnTo>
                  <a:pt x="202" y="317"/>
                </a:lnTo>
                <a:lnTo>
                  <a:pt x="219" y="295"/>
                </a:lnTo>
                <a:lnTo>
                  <a:pt x="174" y="215"/>
                </a:lnTo>
                <a:lnTo>
                  <a:pt x="219" y="145"/>
                </a:lnTo>
                <a:lnTo>
                  <a:pt x="199" y="110"/>
                </a:lnTo>
                <a:lnTo>
                  <a:pt x="224" y="45"/>
                </a:lnTo>
                <a:lnTo>
                  <a:pt x="179" y="0"/>
                </a:lnTo>
                <a:lnTo>
                  <a:pt x="87" y="180"/>
                </a:lnTo>
                <a:lnTo>
                  <a:pt x="30" y="167"/>
                </a:lnTo>
                <a:lnTo>
                  <a:pt x="0" y="23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6" name="Freeform 1267"/>
          <p:cNvSpPr>
            <a:spLocks/>
          </p:cNvSpPr>
          <p:nvPr/>
        </p:nvSpPr>
        <p:spPr bwMode="auto">
          <a:xfrm>
            <a:off x="4478821" y="5418962"/>
            <a:ext cx="65565" cy="65565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8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7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8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7"/>
                </a:lnTo>
                <a:lnTo>
                  <a:pt x="28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7" name="Freeform 1266"/>
          <p:cNvSpPr>
            <a:spLocks/>
          </p:cNvSpPr>
          <p:nvPr/>
        </p:nvSpPr>
        <p:spPr bwMode="auto">
          <a:xfrm>
            <a:off x="4478821" y="5418962"/>
            <a:ext cx="63044" cy="63044"/>
          </a:xfrm>
          <a:custGeom>
            <a:avLst/>
            <a:gdLst>
              <a:gd name="T0" fmla="*/ 28 w 64"/>
              <a:gd name="T1" fmla="*/ 0 h 64"/>
              <a:gd name="T2" fmla="*/ 0 w 64"/>
              <a:gd name="T3" fmla="*/ 59 h 64"/>
              <a:gd name="T4" fmla="*/ 0 w 64"/>
              <a:gd name="T5" fmla="*/ 64 h 64"/>
              <a:gd name="T6" fmla="*/ 64 w 64"/>
              <a:gd name="T7" fmla="*/ 61 h 64"/>
              <a:gd name="T8" fmla="*/ 64 w 64"/>
              <a:gd name="T9" fmla="*/ 10 h 64"/>
              <a:gd name="T10" fmla="*/ 28 w 64"/>
              <a:gd name="T11" fmla="*/ 5 h 64"/>
              <a:gd name="T12" fmla="*/ 28 w 64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64">
                <a:moveTo>
                  <a:pt x="28" y="0"/>
                </a:moveTo>
                <a:lnTo>
                  <a:pt x="0" y="59"/>
                </a:lnTo>
                <a:lnTo>
                  <a:pt x="0" y="64"/>
                </a:lnTo>
                <a:lnTo>
                  <a:pt x="64" y="61"/>
                </a:lnTo>
                <a:lnTo>
                  <a:pt x="64" y="10"/>
                </a:lnTo>
                <a:lnTo>
                  <a:pt x="28" y="5"/>
                </a:lnTo>
                <a:lnTo>
                  <a:pt x="28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8" name="Freeform 1265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6 w 159"/>
              <a:gd name="T1" fmla="*/ 48 h 176"/>
              <a:gd name="T2" fmla="*/ 0 w 159"/>
              <a:gd name="T3" fmla="*/ 77 h 176"/>
              <a:gd name="T4" fmla="*/ 0 w 159"/>
              <a:gd name="T5" fmla="*/ 118 h 176"/>
              <a:gd name="T6" fmla="*/ 54 w 159"/>
              <a:gd name="T7" fmla="*/ 176 h 176"/>
              <a:gd name="T8" fmla="*/ 57 w 159"/>
              <a:gd name="T9" fmla="*/ 176 h 176"/>
              <a:gd name="T10" fmla="*/ 86 w 159"/>
              <a:gd name="T11" fmla="*/ 157 h 176"/>
              <a:gd name="T12" fmla="*/ 83 w 159"/>
              <a:gd name="T13" fmla="*/ 125 h 176"/>
              <a:gd name="T14" fmla="*/ 118 w 159"/>
              <a:gd name="T15" fmla="*/ 118 h 176"/>
              <a:gd name="T16" fmla="*/ 140 w 159"/>
              <a:gd name="T17" fmla="*/ 138 h 176"/>
              <a:gd name="T18" fmla="*/ 159 w 159"/>
              <a:gd name="T19" fmla="*/ 128 h 176"/>
              <a:gd name="T20" fmla="*/ 150 w 159"/>
              <a:gd name="T21" fmla="*/ 6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1 h 176"/>
              <a:gd name="T28" fmla="*/ 16 w 159"/>
              <a:gd name="T29" fmla="*/ 54 h 176"/>
              <a:gd name="T30" fmla="*/ 16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6" y="48"/>
                </a:moveTo>
                <a:lnTo>
                  <a:pt x="0" y="77"/>
                </a:lnTo>
                <a:lnTo>
                  <a:pt x="0" y="118"/>
                </a:lnTo>
                <a:lnTo>
                  <a:pt x="54" y="176"/>
                </a:lnTo>
                <a:lnTo>
                  <a:pt x="57" y="176"/>
                </a:lnTo>
                <a:lnTo>
                  <a:pt x="86" y="157"/>
                </a:lnTo>
                <a:lnTo>
                  <a:pt x="83" y="125"/>
                </a:lnTo>
                <a:lnTo>
                  <a:pt x="118" y="118"/>
                </a:lnTo>
                <a:lnTo>
                  <a:pt x="140" y="138"/>
                </a:lnTo>
                <a:lnTo>
                  <a:pt x="159" y="128"/>
                </a:lnTo>
                <a:lnTo>
                  <a:pt x="150" y="6"/>
                </a:lnTo>
                <a:lnTo>
                  <a:pt x="137" y="0"/>
                </a:lnTo>
                <a:lnTo>
                  <a:pt x="80" y="0"/>
                </a:lnTo>
                <a:lnTo>
                  <a:pt x="80" y="51"/>
                </a:lnTo>
                <a:lnTo>
                  <a:pt x="16" y="54"/>
                </a:lnTo>
                <a:lnTo>
                  <a:pt x="16" y="4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29" name="Freeform 1264"/>
          <p:cNvSpPr>
            <a:spLocks/>
          </p:cNvSpPr>
          <p:nvPr/>
        </p:nvSpPr>
        <p:spPr bwMode="auto">
          <a:xfrm>
            <a:off x="4461169" y="5429049"/>
            <a:ext cx="161390" cy="176520"/>
          </a:xfrm>
          <a:custGeom>
            <a:avLst/>
            <a:gdLst>
              <a:gd name="T0" fmla="*/ 17 w 159"/>
              <a:gd name="T1" fmla="*/ 48 h 176"/>
              <a:gd name="T2" fmla="*/ 0 w 159"/>
              <a:gd name="T3" fmla="*/ 75 h 176"/>
              <a:gd name="T4" fmla="*/ 0 w 159"/>
              <a:gd name="T5" fmla="*/ 118 h 176"/>
              <a:gd name="T6" fmla="*/ 55 w 159"/>
              <a:gd name="T7" fmla="*/ 176 h 176"/>
              <a:gd name="T8" fmla="*/ 57 w 159"/>
              <a:gd name="T9" fmla="*/ 176 h 176"/>
              <a:gd name="T10" fmla="*/ 87 w 159"/>
              <a:gd name="T11" fmla="*/ 156 h 176"/>
              <a:gd name="T12" fmla="*/ 82 w 159"/>
              <a:gd name="T13" fmla="*/ 126 h 176"/>
              <a:gd name="T14" fmla="*/ 117 w 159"/>
              <a:gd name="T15" fmla="*/ 118 h 176"/>
              <a:gd name="T16" fmla="*/ 139 w 159"/>
              <a:gd name="T17" fmla="*/ 138 h 176"/>
              <a:gd name="T18" fmla="*/ 159 w 159"/>
              <a:gd name="T19" fmla="*/ 128 h 176"/>
              <a:gd name="T20" fmla="*/ 149 w 159"/>
              <a:gd name="T21" fmla="*/ 5 h 176"/>
              <a:gd name="T22" fmla="*/ 137 w 159"/>
              <a:gd name="T23" fmla="*/ 0 h 176"/>
              <a:gd name="T24" fmla="*/ 80 w 159"/>
              <a:gd name="T25" fmla="*/ 0 h 176"/>
              <a:gd name="T26" fmla="*/ 80 w 159"/>
              <a:gd name="T27" fmla="*/ 50 h 176"/>
              <a:gd name="T28" fmla="*/ 17 w 159"/>
              <a:gd name="T29" fmla="*/ 53 h 176"/>
              <a:gd name="T30" fmla="*/ 17 w 159"/>
              <a:gd name="T31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76">
                <a:moveTo>
                  <a:pt x="17" y="48"/>
                </a:moveTo>
                <a:lnTo>
                  <a:pt x="0" y="75"/>
                </a:lnTo>
                <a:lnTo>
                  <a:pt x="0" y="118"/>
                </a:lnTo>
                <a:lnTo>
                  <a:pt x="55" y="176"/>
                </a:lnTo>
                <a:lnTo>
                  <a:pt x="57" y="176"/>
                </a:lnTo>
                <a:lnTo>
                  <a:pt x="87" y="156"/>
                </a:lnTo>
                <a:lnTo>
                  <a:pt x="82" y="126"/>
                </a:lnTo>
                <a:lnTo>
                  <a:pt x="117" y="118"/>
                </a:lnTo>
                <a:lnTo>
                  <a:pt x="139" y="138"/>
                </a:lnTo>
                <a:lnTo>
                  <a:pt x="159" y="128"/>
                </a:lnTo>
                <a:lnTo>
                  <a:pt x="149" y="5"/>
                </a:lnTo>
                <a:lnTo>
                  <a:pt x="137" y="0"/>
                </a:lnTo>
                <a:lnTo>
                  <a:pt x="80" y="0"/>
                </a:lnTo>
                <a:lnTo>
                  <a:pt x="80" y="50"/>
                </a:lnTo>
                <a:lnTo>
                  <a:pt x="17" y="53"/>
                </a:lnTo>
                <a:lnTo>
                  <a:pt x="17" y="4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0" name="Freeform 1263"/>
          <p:cNvSpPr>
            <a:spLocks/>
          </p:cNvSpPr>
          <p:nvPr/>
        </p:nvSpPr>
        <p:spPr bwMode="auto">
          <a:xfrm>
            <a:off x="4506560" y="5360963"/>
            <a:ext cx="272346" cy="310171"/>
          </a:xfrm>
          <a:custGeom>
            <a:avLst/>
            <a:gdLst>
              <a:gd name="T0" fmla="*/ 0 w 269"/>
              <a:gd name="T1" fmla="*/ 230 h 307"/>
              <a:gd name="T2" fmla="*/ 71 w 269"/>
              <a:gd name="T3" fmla="*/ 307 h 307"/>
              <a:gd name="T4" fmla="*/ 106 w 269"/>
              <a:gd name="T5" fmla="*/ 272 h 307"/>
              <a:gd name="T6" fmla="*/ 202 w 269"/>
              <a:gd name="T7" fmla="*/ 237 h 307"/>
              <a:gd name="T8" fmla="*/ 199 w 269"/>
              <a:gd name="T9" fmla="*/ 163 h 307"/>
              <a:gd name="T10" fmla="*/ 243 w 269"/>
              <a:gd name="T11" fmla="*/ 141 h 307"/>
              <a:gd name="T12" fmla="*/ 237 w 269"/>
              <a:gd name="T13" fmla="*/ 67 h 307"/>
              <a:gd name="T14" fmla="*/ 269 w 269"/>
              <a:gd name="T15" fmla="*/ 38 h 307"/>
              <a:gd name="T16" fmla="*/ 266 w 269"/>
              <a:gd name="T17" fmla="*/ 41 h 307"/>
              <a:gd name="T18" fmla="*/ 224 w 269"/>
              <a:gd name="T19" fmla="*/ 22 h 307"/>
              <a:gd name="T20" fmla="*/ 173 w 269"/>
              <a:gd name="T21" fmla="*/ 48 h 307"/>
              <a:gd name="T22" fmla="*/ 141 w 269"/>
              <a:gd name="T23" fmla="*/ 0 h 307"/>
              <a:gd name="T24" fmla="*/ 167 w 269"/>
              <a:gd name="T25" fmla="*/ 48 h 307"/>
              <a:gd name="T26" fmla="*/ 151 w 269"/>
              <a:gd name="T27" fmla="*/ 70 h 307"/>
              <a:gd name="T28" fmla="*/ 77 w 269"/>
              <a:gd name="T29" fmla="*/ 67 h 307"/>
              <a:gd name="T30" fmla="*/ 93 w 269"/>
              <a:gd name="T31" fmla="*/ 67 h 307"/>
              <a:gd name="T32" fmla="*/ 106 w 269"/>
              <a:gd name="T33" fmla="*/ 73 h 307"/>
              <a:gd name="T34" fmla="*/ 115 w 269"/>
              <a:gd name="T35" fmla="*/ 195 h 307"/>
              <a:gd name="T36" fmla="*/ 96 w 269"/>
              <a:gd name="T37" fmla="*/ 205 h 307"/>
              <a:gd name="T38" fmla="*/ 74 w 269"/>
              <a:gd name="T39" fmla="*/ 185 h 307"/>
              <a:gd name="T40" fmla="*/ 39 w 269"/>
              <a:gd name="T41" fmla="*/ 192 h 307"/>
              <a:gd name="T42" fmla="*/ 42 w 269"/>
              <a:gd name="T43" fmla="*/ 224 h 307"/>
              <a:gd name="T44" fmla="*/ 13 w 269"/>
              <a:gd name="T45" fmla="*/ 243 h 307"/>
              <a:gd name="T46" fmla="*/ 10 w 269"/>
              <a:gd name="T47" fmla="*/ 243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1" y="307"/>
                </a:lnTo>
                <a:lnTo>
                  <a:pt x="106" y="272"/>
                </a:lnTo>
                <a:lnTo>
                  <a:pt x="202" y="237"/>
                </a:lnTo>
                <a:lnTo>
                  <a:pt x="199" y="163"/>
                </a:lnTo>
                <a:lnTo>
                  <a:pt x="243" y="141"/>
                </a:lnTo>
                <a:lnTo>
                  <a:pt x="237" y="67"/>
                </a:lnTo>
                <a:lnTo>
                  <a:pt x="269" y="38"/>
                </a:lnTo>
                <a:lnTo>
                  <a:pt x="266" y="41"/>
                </a:lnTo>
                <a:lnTo>
                  <a:pt x="224" y="22"/>
                </a:lnTo>
                <a:lnTo>
                  <a:pt x="173" y="48"/>
                </a:lnTo>
                <a:lnTo>
                  <a:pt x="141" y="0"/>
                </a:lnTo>
                <a:lnTo>
                  <a:pt x="167" y="48"/>
                </a:lnTo>
                <a:lnTo>
                  <a:pt x="151" y="70"/>
                </a:lnTo>
                <a:lnTo>
                  <a:pt x="77" y="67"/>
                </a:lnTo>
                <a:lnTo>
                  <a:pt x="93" y="67"/>
                </a:lnTo>
                <a:lnTo>
                  <a:pt x="106" y="73"/>
                </a:lnTo>
                <a:lnTo>
                  <a:pt x="115" y="195"/>
                </a:lnTo>
                <a:lnTo>
                  <a:pt x="96" y="205"/>
                </a:lnTo>
                <a:lnTo>
                  <a:pt x="74" y="185"/>
                </a:lnTo>
                <a:lnTo>
                  <a:pt x="39" y="192"/>
                </a:lnTo>
                <a:lnTo>
                  <a:pt x="42" y="224"/>
                </a:lnTo>
                <a:lnTo>
                  <a:pt x="13" y="243"/>
                </a:lnTo>
                <a:lnTo>
                  <a:pt x="10" y="243"/>
                </a:lnTo>
                <a:lnTo>
                  <a:pt x="0" y="23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1" name="Freeform 1262"/>
          <p:cNvSpPr>
            <a:spLocks/>
          </p:cNvSpPr>
          <p:nvPr/>
        </p:nvSpPr>
        <p:spPr bwMode="auto">
          <a:xfrm>
            <a:off x="4506560" y="5360963"/>
            <a:ext cx="269823" cy="310171"/>
          </a:xfrm>
          <a:custGeom>
            <a:avLst/>
            <a:gdLst>
              <a:gd name="T0" fmla="*/ 0 w 269"/>
              <a:gd name="T1" fmla="*/ 230 h 307"/>
              <a:gd name="T2" fmla="*/ 70 w 269"/>
              <a:gd name="T3" fmla="*/ 307 h 307"/>
              <a:gd name="T4" fmla="*/ 106 w 269"/>
              <a:gd name="T5" fmla="*/ 272 h 307"/>
              <a:gd name="T6" fmla="*/ 204 w 269"/>
              <a:gd name="T7" fmla="*/ 237 h 307"/>
              <a:gd name="T8" fmla="*/ 199 w 269"/>
              <a:gd name="T9" fmla="*/ 162 h 307"/>
              <a:gd name="T10" fmla="*/ 244 w 269"/>
              <a:gd name="T11" fmla="*/ 140 h 307"/>
              <a:gd name="T12" fmla="*/ 239 w 269"/>
              <a:gd name="T13" fmla="*/ 67 h 307"/>
              <a:gd name="T14" fmla="*/ 269 w 269"/>
              <a:gd name="T15" fmla="*/ 37 h 307"/>
              <a:gd name="T16" fmla="*/ 266 w 269"/>
              <a:gd name="T17" fmla="*/ 40 h 307"/>
              <a:gd name="T18" fmla="*/ 224 w 269"/>
              <a:gd name="T19" fmla="*/ 22 h 307"/>
              <a:gd name="T20" fmla="*/ 173 w 269"/>
              <a:gd name="T21" fmla="*/ 47 h 307"/>
              <a:gd name="T22" fmla="*/ 141 w 269"/>
              <a:gd name="T23" fmla="*/ 0 h 307"/>
              <a:gd name="T24" fmla="*/ 168 w 269"/>
              <a:gd name="T25" fmla="*/ 47 h 307"/>
              <a:gd name="T26" fmla="*/ 151 w 269"/>
              <a:gd name="T27" fmla="*/ 70 h 307"/>
              <a:gd name="T28" fmla="*/ 78 w 269"/>
              <a:gd name="T29" fmla="*/ 67 h 307"/>
              <a:gd name="T30" fmla="*/ 93 w 269"/>
              <a:gd name="T31" fmla="*/ 67 h 307"/>
              <a:gd name="T32" fmla="*/ 106 w 269"/>
              <a:gd name="T33" fmla="*/ 72 h 307"/>
              <a:gd name="T34" fmla="*/ 116 w 269"/>
              <a:gd name="T35" fmla="*/ 195 h 307"/>
              <a:gd name="T36" fmla="*/ 96 w 269"/>
              <a:gd name="T37" fmla="*/ 205 h 307"/>
              <a:gd name="T38" fmla="*/ 73 w 269"/>
              <a:gd name="T39" fmla="*/ 185 h 307"/>
              <a:gd name="T40" fmla="*/ 38 w 269"/>
              <a:gd name="T41" fmla="*/ 192 h 307"/>
              <a:gd name="T42" fmla="*/ 43 w 269"/>
              <a:gd name="T43" fmla="*/ 222 h 307"/>
              <a:gd name="T44" fmla="*/ 13 w 269"/>
              <a:gd name="T45" fmla="*/ 242 h 307"/>
              <a:gd name="T46" fmla="*/ 10 w 269"/>
              <a:gd name="T47" fmla="*/ 242 h 307"/>
              <a:gd name="T48" fmla="*/ 0 w 269"/>
              <a:gd name="T49" fmla="*/ 23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9" h="307">
                <a:moveTo>
                  <a:pt x="0" y="230"/>
                </a:moveTo>
                <a:lnTo>
                  <a:pt x="70" y="307"/>
                </a:lnTo>
                <a:lnTo>
                  <a:pt x="106" y="272"/>
                </a:lnTo>
                <a:lnTo>
                  <a:pt x="204" y="237"/>
                </a:lnTo>
                <a:lnTo>
                  <a:pt x="199" y="162"/>
                </a:lnTo>
                <a:lnTo>
                  <a:pt x="244" y="140"/>
                </a:lnTo>
                <a:lnTo>
                  <a:pt x="239" y="67"/>
                </a:lnTo>
                <a:lnTo>
                  <a:pt x="269" y="37"/>
                </a:lnTo>
                <a:lnTo>
                  <a:pt x="266" y="40"/>
                </a:lnTo>
                <a:lnTo>
                  <a:pt x="224" y="22"/>
                </a:lnTo>
                <a:lnTo>
                  <a:pt x="173" y="47"/>
                </a:lnTo>
                <a:lnTo>
                  <a:pt x="141" y="0"/>
                </a:lnTo>
                <a:lnTo>
                  <a:pt x="168" y="47"/>
                </a:lnTo>
                <a:lnTo>
                  <a:pt x="151" y="70"/>
                </a:lnTo>
                <a:lnTo>
                  <a:pt x="78" y="67"/>
                </a:lnTo>
                <a:lnTo>
                  <a:pt x="93" y="67"/>
                </a:lnTo>
                <a:lnTo>
                  <a:pt x="106" y="72"/>
                </a:lnTo>
                <a:lnTo>
                  <a:pt x="116" y="195"/>
                </a:lnTo>
                <a:lnTo>
                  <a:pt x="96" y="205"/>
                </a:lnTo>
                <a:lnTo>
                  <a:pt x="73" y="185"/>
                </a:lnTo>
                <a:lnTo>
                  <a:pt x="38" y="192"/>
                </a:lnTo>
                <a:lnTo>
                  <a:pt x="43" y="222"/>
                </a:lnTo>
                <a:lnTo>
                  <a:pt x="13" y="242"/>
                </a:lnTo>
                <a:lnTo>
                  <a:pt x="10" y="242"/>
                </a:lnTo>
                <a:lnTo>
                  <a:pt x="0" y="23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2" name="Freeform 1261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6 w 355"/>
              <a:gd name="T1" fmla="*/ 214 h 310"/>
              <a:gd name="T2" fmla="*/ 278 w 355"/>
              <a:gd name="T3" fmla="*/ 230 h 310"/>
              <a:gd name="T4" fmla="*/ 265 w 355"/>
              <a:gd name="T5" fmla="*/ 269 h 310"/>
              <a:gd name="T6" fmla="*/ 182 w 355"/>
              <a:gd name="T7" fmla="*/ 310 h 310"/>
              <a:gd name="T8" fmla="*/ 0 w 355"/>
              <a:gd name="T9" fmla="*/ 304 h 310"/>
              <a:gd name="T10" fmla="*/ 0 w 355"/>
              <a:gd name="T11" fmla="*/ 198 h 310"/>
              <a:gd name="T12" fmla="*/ 32 w 355"/>
              <a:gd name="T13" fmla="*/ 154 h 310"/>
              <a:gd name="T14" fmla="*/ 80 w 355"/>
              <a:gd name="T15" fmla="*/ 118 h 310"/>
              <a:gd name="T16" fmla="*/ 154 w 355"/>
              <a:gd name="T17" fmla="*/ 179 h 310"/>
              <a:gd name="T18" fmla="*/ 189 w 355"/>
              <a:gd name="T19" fmla="*/ 163 h 310"/>
              <a:gd name="T20" fmla="*/ 243 w 355"/>
              <a:gd name="T21" fmla="*/ 198 h 310"/>
              <a:gd name="T22" fmla="*/ 262 w 355"/>
              <a:gd name="T23" fmla="*/ 173 h 310"/>
              <a:gd name="T24" fmla="*/ 218 w 355"/>
              <a:gd name="T25" fmla="*/ 125 h 310"/>
              <a:gd name="T26" fmla="*/ 227 w 355"/>
              <a:gd name="T27" fmla="*/ 38 h 310"/>
              <a:gd name="T28" fmla="*/ 278 w 355"/>
              <a:gd name="T29" fmla="*/ 32 h 310"/>
              <a:gd name="T30" fmla="*/ 281 w 355"/>
              <a:gd name="T31" fmla="*/ 32 h 310"/>
              <a:gd name="T32" fmla="*/ 262 w 355"/>
              <a:gd name="T33" fmla="*/ 0 h 310"/>
              <a:gd name="T34" fmla="*/ 281 w 355"/>
              <a:gd name="T35" fmla="*/ 38 h 310"/>
              <a:gd name="T36" fmla="*/ 326 w 355"/>
              <a:gd name="T37" fmla="*/ 42 h 310"/>
              <a:gd name="T38" fmla="*/ 355 w 355"/>
              <a:gd name="T39" fmla="*/ 80 h 310"/>
              <a:gd name="T40" fmla="*/ 352 w 355"/>
              <a:gd name="T41" fmla="*/ 83 h 310"/>
              <a:gd name="T42" fmla="*/ 326 w 355"/>
              <a:gd name="T43" fmla="*/ 21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6" y="214"/>
                </a:moveTo>
                <a:lnTo>
                  <a:pt x="278" y="230"/>
                </a:lnTo>
                <a:lnTo>
                  <a:pt x="265" y="269"/>
                </a:lnTo>
                <a:lnTo>
                  <a:pt x="182" y="310"/>
                </a:lnTo>
                <a:lnTo>
                  <a:pt x="0" y="304"/>
                </a:lnTo>
                <a:lnTo>
                  <a:pt x="0" y="198"/>
                </a:lnTo>
                <a:lnTo>
                  <a:pt x="32" y="154"/>
                </a:lnTo>
                <a:lnTo>
                  <a:pt x="80" y="118"/>
                </a:lnTo>
                <a:lnTo>
                  <a:pt x="154" y="179"/>
                </a:lnTo>
                <a:lnTo>
                  <a:pt x="189" y="163"/>
                </a:lnTo>
                <a:lnTo>
                  <a:pt x="243" y="198"/>
                </a:lnTo>
                <a:lnTo>
                  <a:pt x="262" y="173"/>
                </a:lnTo>
                <a:lnTo>
                  <a:pt x="218" y="125"/>
                </a:lnTo>
                <a:lnTo>
                  <a:pt x="227" y="38"/>
                </a:lnTo>
                <a:lnTo>
                  <a:pt x="278" y="32"/>
                </a:lnTo>
                <a:lnTo>
                  <a:pt x="281" y="32"/>
                </a:lnTo>
                <a:lnTo>
                  <a:pt x="262" y="0"/>
                </a:lnTo>
                <a:lnTo>
                  <a:pt x="281" y="38"/>
                </a:lnTo>
                <a:lnTo>
                  <a:pt x="326" y="42"/>
                </a:lnTo>
                <a:lnTo>
                  <a:pt x="355" y="80"/>
                </a:lnTo>
                <a:lnTo>
                  <a:pt x="352" y="83"/>
                </a:lnTo>
                <a:lnTo>
                  <a:pt x="326" y="21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3" name="Freeform 1260"/>
          <p:cNvSpPr>
            <a:spLocks/>
          </p:cNvSpPr>
          <p:nvPr/>
        </p:nvSpPr>
        <p:spPr bwMode="auto">
          <a:xfrm>
            <a:off x="4874731" y="5734177"/>
            <a:ext cx="358084" cy="312693"/>
          </a:xfrm>
          <a:custGeom>
            <a:avLst/>
            <a:gdLst>
              <a:gd name="T0" fmla="*/ 325 w 355"/>
              <a:gd name="T1" fmla="*/ 215 h 310"/>
              <a:gd name="T2" fmla="*/ 278 w 355"/>
              <a:gd name="T3" fmla="*/ 230 h 310"/>
              <a:gd name="T4" fmla="*/ 265 w 355"/>
              <a:gd name="T5" fmla="*/ 270 h 310"/>
              <a:gd name="T6" fmla="*/ 183 w 355"/>
              <a:gd name="T7" fmla="*/ 310 h 310"/>
              <a:gd name="T8" fmla="*/ 0 w 355"/>
              <a:gd name="T9" fmla="*/ 305 h 310"/>
              <a:gd name="T10" fmla="*/ 0 w 355"/>
              <a:gd name="T11" fmla="*/ 198 h 310"/>
              <a:gd name="T12" fmla="*/ 33 w 355"/>
              <a:gd name="T13" fmla="*/ 155 h 310"/>
              <a:gd name="T14" fmla="*/ 80 w 355"/>
              <a:gd name="T15" fmla="*/ 118 h 310"/>
              <a:gd name="T16" fmla="*/ 153 w 355"/>
              <a:gd name="T17" fmla="*/ 180 h 310"/>
              <a:gd name="T18" fmla="*/ 188 w 355"/>
              <a:gd name="T19" fmla="*/ 163 h 310"/>
              <a:gd name="T20" fmla="*/ 243 w 355"/>
              <a:gd name="T21" fmla="*/ 198 h 310"/>
              <a:gd name="T22" fmla="*/ 263 w 355"/>
              <a:gd name="T23" fmla="*/ 173 h 310"/>
              <a:gd name="T24" fmla="*/ 218 w 355"/>
              <a:gd name="T25" fmla="*/ 125 h 310"/>
              <a:gd name="T26" fmla="*/ 228 w 355"/>
              <a:gd name="T27" fmla="*/ 38 h 310"/>
              <a:gd name="T28" fmla="*/ 278 w 355"/>
              <a:gd name="T29" fmla="*/ 33 h 310"/>
              <a:gd name="T30" fmla="*/ 280 w 355"/>
              <a:gd name="T31" fmla="*/ 33 h 310"/>
              <a:gd name="T32" fmla="*/ 263 w 355"/>
              <a:gd name="T33" fmla="*/ 0 h 310"/>
              <a:gd name="T34" fmla="*/ 280 w 355"/>
              <a:gd name="T35" fmla="*/ 38 h 310"/>
              <a:gd name="T36" fmla="*/ 325 w 355"/>
              <a:gd name="T37" fmla="*/ 43 h 310"/>
              <a:gd name="T38" fmla="*/ 355 w 355"/>
              <a:gd name="T39" fmla="*/ 80 h 310"/>
              <a:gd name="T40" fmla="*/ 353 w 355"/>
              <a:gd name="T41" fmla="*/ 83 h 310"/>
              <a:gd name="T42" fmla="*/ 325 w 355"/>
              <a:gd name="T43" fmla="*/ 21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10">
                <a:moveTo>
                  <a:pt x="325" y="215"/>
                </a:moveTo>
                <a:lnTo>
                  <a:pt x="278" y="230"/>
                </a:lnTo>
                <a:lnTo>
                  <a:pt x="265" y="270"/>
                </a:lnTo>
                <a:lnTo>
                  <a:pt x="183" y="310"/>
                </a:lnTo>
                <a:lnTo>
                  <a:pt x="0" y="305"/>
                </a:lnTo>
                <a:lnTo>
                  <a:pt x="0" y="198"/>
                </a:lnTo>
                <a:lnTo>
                  <a:pt x="33" y="155"/>
                </a:lnTo>
                <a:lnTo>
                  <a:pt x="80" y="118"/>
                </a:lnTo>
                <a:lnTo>
                  <a:pt x="153" y="180"/>
                </a:lnTo>
                <a:lnTo>
                  <a:pt x="188" y="163"/>
                </a:lnTo>
                <a:lnTo>
                  <a:pt x="243" y="198"/>
                </a:lnTo>
                <a:lnTo>
                  <a:pt x="263" y="173"/>
                </a:lnTo>
                <a:lnTo>
                  <a:pt x="218" y="125"/>
                </a:lnTo>
                <a:lnTo>
                  <a:pt x="228" y="38"/>
                </a:lnTo>
                <a:lnTo>
                  <a:pt x="278" y="33"/>
                </a:lnTo>
                <a:lnTo>
                  <a:pt x="280" y="33"/>
                </a:lnTo>
                <a:lnTo>
                  <a:pt x="263" y="0"/>
                </a:lnTo>
                <a:lnTo>
                  <a:pt x="280" y="38"/>
                </a:lnTo>
                <a:lnTo>
                  <a:pt x="325" y="43"/>
                </a:lnTo>
                <a:lnTo>
                  <a:pt x="355" y="80"/>
                </a:lnTo>
                <a:lnTo>
                  <a:pt x="353" y="83"/>
                </a:lnTo>
                <a:lnTo>
                  <a:pt x="325" y="2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4" name="Freeform 1259"/>
          <p:cNvSpPr>
            <a:spLocks/>
          </p:cNvSpPr>
          <p:nvPr/>
        </p:nvSpPr>
        <p:spPr bwMode="auto">
          <a:xfrm>
            <a:off x="4541864" y="5688787"/>
            <a:ext cx="363127" cy="368171"/>
          </a:xfrm>
          <a:custGeom>
            <a:avLst/>
            <a:gdLst>
              <a:gd name="T0" fmla="*/ 35 w 361"/>
              <a:gd name="T1" fmla="*/ 0 h 365"/>
              <a:gd name="T2" fmla="*/ 38 w 361"/>
              <a:gd name="T3" fmla="*/ 19 h 365"/>
              <a:gd name="T4" fmla="*/ 38 w 361"/>
              <a:gd name="T5" fmla="*/ 93 h 365"/>
              <a:gd name="T6" fmla="*/ 70 w 361"/>
              <a:gd name="T7" fmla="*/ 154 h 365"/>
              <a:gd name="T8" fmla="*/ 0 w 361"/>
              <a:gd name="T9" fmla="*/ 339 h 365"/>
              <a:gd name="T10" fmla="*/ 16 w 361"/>
              <a:gd name="T11" fmla="*/ 365 h 365"/>
              <a:gd name="T12" fmla="*/ 323 w 361"/>
              <a:gd name="T13" fmla="*/ 349 h 365"/>
              <a:gd name="T14" fmla="*/ 329 w 361"/>
              <a:gd name="T15" fmla="*/ 349 h 365"/>
              <a:gd name="T16" fmla="*/ 329 w 361"/>
              <a:gd name="T17" fmla="*/ 243 h 365"/>
              <a:gd name="T18" fmla="*/ 361 w 361"/>
              <a:gd name="T19" fmla="*/ 199 h 365"/>
              <a:gd name="T20" fmla="*/ 361 w 361"/>
              <a:gd name="T21" fmla="*/ 173 h 365"/>
              <a:gd name="T22" fmla="*/ 310 w 361"/>
              <a:gd name="T23" fmla="*/ 93 h 365"/>
              <a:gd name="T24" fmla="*/ 297 w 361"/>
              <a:gd name="T25" fmla="*/ 39 h 365"/>
              <a:gd name="T26" fmla="*/ 163 w 361"/>
              <a:gd name="T27" fmla="*/ 42 h 365"/>
              <a:gd name="T28" fmla="*/ 147 w 361"/>
              <a:gd name="T29" fmla="*/ 0 h 365"/>
              <a:gd name="T30" fmla="*/ 38 w 361"/>
              <a:gd name="T31" fmla="*/ 7 h 365"/>
              <a:gd name="T32" fmla="*/ 35 w 361"/>
              <a:gd name="T33" fmla="*/ 7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8" y="19"/>
                </a:lnTo>
                <a:lnTo>
                  <a:pt x="38" y="93"/>
                </a:lnTo>
                <a:lnTo>
                  <a:pt x="70" y="154"/>
                </a:lnTo>
                <a:lnTo>
                  <a:pt x="0" y="339"/>
                </a:lnTo>
                <a:lnTo>
                  <a:pt x="16" y="365"/>
                </a:lnTo>
                <a:lnTo>
                  <a:pt x="323" y="349"/>
                </a:lnTo>
                <a:lnTo>
                  <a:pt x="329" y="349"/>
                </a:lnTo>
                <a:lnTo>
                  <a:pt x="329" y="243"/>
                </a:lnTo>
                <a:lnTo>
                  <a:pt x="361" y="199"/>
                </a:lnTo>
                <a:lnTo>
                  <a:pt x="361" y="173"/>
                </a:lnTo>
                <a:lnTo>
                  <a:pt x="310" y="93"/>
                </a:lnTo>
                <a:lnTo>
                  <a:pt x="297" y="39"/>
                </a:lnTo>
                <a:lnTo>
                  <a:pt x="163" y="42"/>
                </a:lnTo>
                <a:lnTo>
                  <a:pt x="147" y="0"/>
                </a:lnTo>
                <a:lnTo>
                  <a:pt x="38" y="7"/>
                </a:lnTo>
                <a:lnTo>
                  <a:pt x="35" y="7"/>
                </a:lnTo>
                <a:lnTo>
                  <a:pt x="3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5" name="Freeform 1258"/>
          <p:cNvSpPr>
            <a:spLocks/>
          </p:cNvSpPr>
          <p:nvPr/>
        </p:nvSpPr>
        <p:spPr bwMode="auto">
          <a:xfrm>
            <a:off x="4541864" y="5688787"/>
            <a:ext cx="365648" cy="368171"/>
          </a:xfrm>
          <a:custGeom>
            <a:avLst/>
            <a:gdLst>
              <a:gd name="T0" fmla="*/ 35 w 361"/>
              <a:gd name="T1" fmla="*/ 0 h 365"/>
              <a:gd name="T2" fmla="*/ 37 w 361"/>
              <a:gd name="T3" fmla="*/ 20 h 365"/>
              <a:gd name="T4" fmla="*/ 37 w 361"/>
              <a:gd name="T5" fmla="*/ 93 h 365"/>
              <a:gd name="T6" fmla="*/ 70 w 361"/>
              <a:gd name="T7" fmla="*/ 155 h 365"/>
              <a:gd name="T8" fmla="*/ 0 w 361"/>
              <a:gd name="T9" fmla="*/ 340 h 365"/>
              <a:gd name="T10" fmla="*/ 17 w 361"/>
              <a:gd name="T11" fmla="*/ 365 h 365"/>
              <a:gd name="T12" fmla="*/ 321 w 361"/>
              <a:gd name="T13" fmla="*/ 350 h 365"/>
              <a:gd name="T14" fmla="*/ 329 w 361"/>
              <a:gd name="T15" fmla="*/ 350 h 365"/>
              <a:gd name="T16" fmla="*/ 329 w 361"/>
              <a:gd name="T17" fmla="*/ 243 h 365"/>
              <a:gd name="T18" fmla="*/ 361 w 361"/>
              <a:gd name="T19" fmla="*/ 200 h 365"/>
              <a:gd name="T20" fmla="*/ 361 w 361"/>
              <a:gd name="T21" fmla="*/ 173 h 365"/>
              <a:gd name="T22" fmla="*/ 309 w 361"/>
              <a:gd name="T23" fmla="*/ 93 h 365"/>
              <a:gd name="T24" fmla="*/ 296 w 361"/>
              <a:gd name="T25" fmla="*/ 40 h 365"/>
              <a:gd name="T26" fmla="*/ 162 w 361"/>
              <a:gd name="T27" fmla="*/ 43 h 365"/>
              <a:gd name="T28" fmla="*/ 147 w 361"/>
              <a:gd name="T29" fmla="*/ 0 h 365"/>
              <a:gd name="T30" fmla="*/ 37 w 361"/>
              <a:gd name="T31" fmla="*/ 8 h 365"/>
              <a:gd name="T32" fmla="*/ 35 w 361"/>
              <a:gd name="T33" fmla="*/ 8 h 365"/>
              <a:gd name="T34" fmla="*/ 35 w 361"/>
              <a:gd name="T35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1" h="365">
                <a:moveTo>
                  <a:pt x="35" y="0"/>
                </a:moveTo>
                <a:lnTo>
                  <a:pt x="37" y="20"/>
                </a:lnTo>
                <a:lnTo>
                  <a:pt x="37" y="93"/>
                </a:lnTo>
                <a:lnTo>
                  <a:pt x="70" y="155"/>
                </a:lnTo>
                <a:lnTo>
                  <a:pt x="0" y="340"/>
                </a:lnTo>
                <a:lnTo>
                  <a:pt x="17" y="365"/>
                </a:lnTo>
                <a:lnTo>
                  <a:pt x="321" y="350"/>
                </a:lnTo>
                <a:lnTo>
                  <a:pt x="329" y="350"/>
                </a:lnTo>
                <a:lnTo>
                  <a:pt x="329" y="243"/>
                </a:lnTo>
                <a:lnTo>
                  <a:pt x="361" y="200"/>
                </a:lnTo>
                <a:lnTo>
                  <a:pt x="361" y="173"/>
                </a:lnTo>
                <a:lnTo>
                  <a:pt x="309" y="93"/>
                </a:lnTo>
                <a:lnTo>
                  <a:pt x="296" y="40"/>
                </a:lnTo>
                <a:lnTo>
                  <a:pt x="162" y="43"/>
                </a:lnTo>
                <a:lnTo>
                  <a:pt x="147" y="0"/>
                </a:lnTo>
                <a:lnTo>
                  <a:pt x="37" y="8"/>
                </a:lnTo>
                <a:lnTo>
                  <a:pt x="35" y="8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6" name="Freeform 1257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4 h 230"/>
              <a:gd name="T2" fmla="*/ 0 w 265"/>
              <a:gd name="T3" fmla="*/ 76 h 230"/>
              <a:gd name="T4" fmla="*/ 131 w 265"/>
              <a:gd name="T5" fmla="*/ 214 h 230"/>
              <a:gd name="T6" fmla="*/ 208 w 265"/>
              <a:gd name="T7" fmla="*/ 230 h 230"/>
              <a:gd name="T8" fmla="*/ 265 w 265"/>
              <a:gd name="T9" fmla="*/ 144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2 w 265"/>
              <a:gd name="T19" fmla="*/ 44 h 230"/>
              <a:gd name="T20" fmla="*/ 6 w 265"/>
              <a:gd name="T21" fmla="*/ 41 h 230"/>
              <a:gd name="T22" fmla="*/ 0 w 265"/>
              <a:gd name="T23" fmla="*/ 44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4"/>
                </a:moveTo>
                <a:lnTo>
                  <a:pt x="0" y="76"/>
                </a:lnTo>
                <a:lnTo>
                  <a:pt x="131" y="214"/>
                </a:lnTo>
                <a:lnTo>
                  <a:pt x="208" y="230"/>
                </a:lnTo>
                <a:lnTo>
                  <a:pt x="265" y="144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2" y="44"/>
                </a:lnTo>
                <a:lnTo>
                  <a:pt x="6" y="41"/>
                </a:lnTo>
                <a:lnTo>
                  <a:pt x="0" y="4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7" name="Freeform 1256"/>
          <p:cNvSpPr>
            <a:spLocks/>
          </p:cNvSpPr>
          <p:nvPr/>
        </p:nvSpPr>
        <p:spPr bwMode="auto">
          <a:xfrm>
            <a:off x="4955426" y="6004001"/>
            <a:ext cx="267302" cy="231998"/>
          </a:xfrm>
          <a:custGeom>
            <a:avLst/>
            <a:gdLst>
              <a:gd name="T0" fmla="*/ 0 w 265"/>
              <a:gd name="T1" fmla="*/ 43 h 230"/>
              <a:gd name="T2" fmla="*/ 0 w 265"/>
              <a:gd name="T3" fmla="*/ 75 h 230"/>
              <a:gd name="T4" fmla="*/ 130 w 265"/>
              <a:gd name="T5" fmla="*/ 213 h 230"/>
              <a:gd name="T6" fmla="*/ 208 w 265"/>
              <a:gd name="T7" fmla="*/ 230 h 230"/>
              <a:gd name="T8" fmla="*/ 265 w 265"/>
              <a:gd name="T9" fmla="*/ 143 h 230"/>
              <a:gd name="T10" fmla="*/ 240 w 265"/>
              <a:gd name="T11" fmla="*/ 105 h 230"/>
              <a:gd name="T12" fmla="*/ 240 w 265"/>
              <a:gd name="T13" fmla="*/ 28 h 230"/>
              <a:gd name="T14" fmla="*/ 185 w 265"/>
              <a:gd name="T15" fmla="*/ 0 h 230"/>
              <a:gd name="T16" fmla="*/ 185 w 265"/>
              <a:gd name="T17" fmla="*/ 3 h 230"/>
              <a:gd name="T18" fmla="*/ 103 w 265"/>
              <a:gd name="T19" fmla="*/ 43 h 230"/>
              <a:gd name="T20" fmla="*/ 5 w 265"/>
              <a:gd name="T21" fmla="*/ 40 h 230"/>
              <a:gd name="T22" fmla="*/ 0 w 265"/>
              <a:gd name="T23" fmla="*/ 4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5" h="230">
                <a:moveTo>
                  <a:pt x="0" y="43"/>
                </a:moveTo>
                <a:lnTo>
                  <a:pt x="0" y="75"/>
                </a:lnTo>
                <a:lnTo>
                  <a:pt x="130" y="213"/>
                </a:lnTo>
                <a:lnTo>
                  <a:pt x="208" y="230"/>
                </a:lnTo>
                <a:lnTo>
                  <a:pt x="265" y="143"/>
                </a:lnTo>
                <a:lnTo>
                  <a:pt x="240" y="105"/>
                </a:lnTo>
                <a:lnTo>
                  <a:pt x="240" y="28"/>
                </a:lnTo>
                <a:lnTo>
                  <a:pt x="185" y="0"/>
                </a:lnTo>
                <a:lnTo>
                  <a:pt x="185" y="3"/>
                </a:lnTo>
                <a:lnTo>
                  <a:pt x="103" y="43"/>
                </a:lnTo>
                <a:lnTo>
                  <a:pt x="5" y="40"/>
                </a:lnTo>
                <a:lnTo>
                  <a:pt x="0" y="4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8" name="Freeform 1255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1 h 275"/>
              <a:gd name="T2" fmla="*/ 189 w 285"/>
              <a:gd name="T3" fmla="*/ 224 h 275"/>
              <a:gd name="T4" fmla="*/ 115 w 285"/>
              <a:gd name="T5" fmla="*/ 240 h 275"/>
              <a:gd name="T6" fmla="*/ 71 w 285"/>
              <a:gd name="T7" fmla="*/ 272 h 275"/>
              <a:gd name="T8" fmla="*/ 0 w 285"/>
              <a:gd name="T9" fmla="*/ 275 h 275"/>
              <a:gd name="T10" fmla="*/ 23 w 285"/>
              <a:gd name="T11" fmla="*/ 71 h 275"/>
              <a:gd name="T12" fmla="*/ 154 w 285"/>
              <a:gd name="T13" fmla="*/ 0 h 275"/>
              <a:gd name="T14" fmla="*/ 157 w 285"/>
              <a:gd name="T15" fmla="*/ 0 h 275"/>
              <a:gd name="T16" fmla="*/ 157 w 285"/>
              <a:gd name="T17" fmla="*/ 3 h 275"/>
              <a:gd name="T18" fmla="*/ 285 w 285"/>
              <a:gd name="T19" fmla="*/ 138 h 275"/>
              <a:gd name="T20" fmla="*/ 285 w 285"/>
              <a:gd name="T21" fmla="*/ 14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1"/>
                </a:moveTo>
                <a:lnTo>
                  <a:pt x="189" y="224"/>
                </a:lnTo>
                <a:lnTo>
                  <a:pt x="115" y="240"/>
                </a:lnTo>
                <a:lnTo>
                  <a:pt x="71" y="272"/>
                </a:lnTo>
                <a:lnTo>
                  <a:pt x="0" y="275"/>
                </a:lnTo>
                <a:lnTo>
                  <a:pt x="23" y="71"/>
                </a:lnTo>
                <a:lnTo>
                  <a:pt x="154" y="0"/>
                </a:lnTo>
                <a:lnTo>
                  <a:pt x="157" y="0"/>
                </a:lnTo>
                <a:lnTo>
                  <a:pt x="157" y="3"/>
                </a:lnTo>
                <a:lnTo>
                  <a:pt x="285" y="138"/>
                </a:lnTo>
                <a:lnTo>
                  <a:pt x="285" y="141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39" name="Freeform 1254"/>
          <p:cNvSpPr>
            <a:spLocks/>
          </p:cNvSpPr>
          <p:nvPr/>
        </p:nvSpPr>
        <p:spPr bwMode="auto">
          <a:xfrm>
            <a:off x="4796557" y="6077131"/>
            <a:ext cx="287476" cy="277389"/>
          </a:xfrm>
          <a:custGeom>
            <a:avLst/>
            <a:gdLst>
              <a:gd name="T0" fmla="*/ 285 w 285"/>
              <a:gd name="T1" fmla="*/ 140 h 275"/>
              <a:gd name="T2" fmla="*/ 190 w 285"/>
              <a:gd name="T3" fmla="*/ 223 h 275"/>
              <a:gd name="T4" fmla="*/ 115 w 285"/>
              <a:gd name="T5" fmla="*/ 240 h 275"/>
              <a:gd name="T6" fmla="*/ 70 w 285"/>
              <a:gd name="T7" fmla="*/ 273 h 275"/>
              <a:gd name="T8" fmla="*/ 0 w 285"/>
              <a:gd name="T9" fmla="*/ 275 h 275"/>
              <a:gd name="T10" fmla="*/ 23 w 285"/>
              <a:gd name="T11" fmla="*/ 70 h 275"/>
              <a:gd name="T12" fmla="*/ 155 w 285"/>
              <a:gd name="T13" fmla="*/ 0 h 275"/>
              <a:gd name="T14" fmla="*/ 158 w 285"/>
              <a:gd name="T15" fmla="*/ 0 h 275"/>
              <a:gd name="T16" fmla="*/ 158 w 285"/>
              <a:gd name="T17" fmla="*/ 3 h 275"/>
              <a:gd name="T18" fmla="*/ 285 w 285"/>
              <a:gd name="T19" fmla="*/ 138 h 275"/>
              <a:gd name="T20" fmla="*/ 285 w 285"/>
              <a:gd name="T21" fmla="*/ 14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275">
                <a:moveTo>
                  <a:pt x="285" y="140"/>
                </a:moveTo>
                <a:lnTo>
                  <a:pt x="190" y="223"/>
                </a:lnTo>
                <a:lnTo>
                  <a:pt x="115" y="240"/>
                </a:lnTo>
                <a:lnTo>
                  <a:pt x="70" y="273"/>
                </a:lnTo>
                <a:lnTo>
                  <a:pt x="0" y="275"/>
                </a:lnTo>
                <a:lnTo>
                  <a:pt x="23" y="70"/>
                </a:lnTo>
                <a:lnTo>
                  <a:pt x="155" y="0"/>
                </a:lnTo>
                <a:lnTo>
                  <a:pt x="158" y="0"/>
                </a:lnTo>
                <a:lnTo>
                  <a:pt x="158" y="3"/>
                </a:lnTo>
                <a:lnTo>
                  <a:pt x="285" y="138"/>
                </a:lnTo>
                <a:lnTo>
                  <a:pt x="285" y="14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0" name="Freeform 1253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1" name="Freeform 1252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3 w 42"/>
              <a:gd name="T5" fmla="*/ 39 h 42"/>
              <a:gd name="T6" fmla="*/ 35 w 42"/>
              <a:gd name="T7" fmla="*/ 42 h 42"/>
              <a:gd name="T8" fmla="*/ 42 w 42"/>
              <a:gd name="T9" fmla="*/ 26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3" y="39"/>
                </a:lnTo>
                <a:lnTo>
                  <a:pt x="35" y="42"/>
                </a:lnTo>
                <a:lnTo>
                  <a:pt x="42" y="26"/>
                </a:lnTo>
                <a:lnTo>
                  <a:pt x="22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2" name="Freeform 1251"/>
          <p:cNvSpPr>
            <a:spLocks/>
          </p:cNvSpPr>
          <p:nvPr/>
        </p:nvSpPr>
        <p:spPr bwMode="auto">
          <a:xfrm>
            <a:off x="5152120" y="6354520"/>
            <a:ext cx="42868" cy="42868"/>
          </a:xfrm>
          <a:custGeom>
            <a:avLst/>
            <a:gdLst>
              <a:gd name="T0" fmla="*/ 22 w 42"/>
              <a:gd name="T1" fmla="*/ 0 h 42"/>
              <a:gd name="T2" fmla="*/ 0 w 42"/>
              <a:gd name="T3" fmla="*/ 10 h 42"/>
              <a:gd name="T4" fmla="*/ 12 w 42"/>
              <a:gd name="T5" fmla="*/ 37 h 42"/>
              <a:gd name="T6" fmla="*/ 35 w 42"/>
              <a:gd name="T7" fmla="*/ 42 h 42"/>
              <a:gd name="T8" fmla="*/ 42 w 42"/>
              <a:gd name="T9" fmla="*/ 25 h 42"/>
              <a:gd name="T10" fmla="*/ 22 w 42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2">
                <a:moveTo>
                  <a:pt x="22" y="0"/>
                </a:moveTo>
                <a:lnTo>
                  <a:pt x="0" y="10"/>
                </a:lnTo>
                <a:lnTo>
                  <a:pt x="12" y="37"/>
                </a:lnTo>
                <a:lnTo>
                  <a:pt x="35" y="42"/>
                </a:lnTo>
                <a:lnTo>
                  <a:pt x="42" y="25"/>
                </a:lnTo>
                <a:lnTo>
                  <a:pt x="2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3" name="Freeform 1250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19 h 54"/>
              <a:gd name="T4" fmla="*/ 9 w 41"/>
              <a:gd name="T5" fmla="*/ 0 h 54"/>
              <a:gd name="T6" fmla="*/ 32 w 41"/>
              <a:gd name="T7" fmla="*/ 0 h 54"/>
              <a:gd name="T8" fmla="*/ 41 w 41"/>
              <a:gd name="T9" fmla="*/ 38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19"/>
                </a:lnTo>
                <a:lnTo>
                  <a:pt x="9" y="0"/>
                </a:lnTo>
                <a:lnTo>
                  <a:pt x="32" y="0"/>
                </a:lnTo>
                <a:lnTo>
                  <a:pt x="41" y="38"/>
                </a:lnTo>
                <a:lnTo>
                  <a:pt x="3" y="5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4" name="Freeform 1249"/>
          <p:cNvSpPr>
            <a:spLocks/>
          </p:cNvSpPr>
          <p:nvPr/>
        </p:nvSpPr>
        <p:spPr bwMode="auto">
          <a:xfrm>
            <a:off x="5033599" y="6437736"/>
            <a:ext cx="40347" cy="55478"/>
          </a:xfrm>
          <a:custGeom>
            <a:avLst/>
            <a:gdLst>
              <a:gd name="T0" fmla="*/ 3 w 41"/>
              <a:gd name="T1" fmla="*/ 54 h 54"/>
              <a:gd name="T2" fmla="*/ 0 w 41"/>
              <a:gd name="T3" fmla="*/ 20 h 54"/>
              <a:gd name="T4" fmla="*/ 8 w 41"/>
              <a:gd name="T5" fmla="*/ 0 h 54"/>
              <a:gd name="T6" fmla="*/ 31 w 41"/>
              <a:gd name="T7" fmla="*/ 0 h 54"/>
              <a:gd name="T8" fmla="*/ 41 w 41"/>
              <a:gd name="T9" fmla="*/ 39 h 54"/>
              <a:gd name="T10" fmla="*/ 3 w 41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54">
                <a:moveTo>
                  <a:pt x="3" y="54"/>
                </a:moveTo>
                <a:lnTo>
                  <a:pt x="0" y="20"/>
                </a:lnTo>
                <a:lnTo>
                  <a:pt x="8" y="0"/>
                </a:lnTo>
                <a:lnTo>
                  <a:pt x="31" y="0"/>
                </a:lnTo>
                <a:lnTo>
                  <a:pt x="41" y="39"/>
                </a:lnTo>
                <a:lnTo>
                  <a:pt x="3" y="5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5" name="Freeform 1248"/>
          <p:cNvSpPr>
            <a:spLocks/>
          </p:cNvSpPr>
          <p:nvPr/>
        </p:nvSpPr>
        <p:spPr bwMode="auto">
          <a:xfrm>
            <a:off x="5179858" y="6392345"/>
            <a:ext cx="7566" cy="5043"/>
          </a:xfrm>
          <a:custGeom>
            <a:avLst/>
            <a:gdLst>
              <a:gd name="T0" fmla="*/ 0 w 6"/>
              <a:gd name="T1" fmla="*/ 0 h 3"/>
              <a:gd name="T2" fmla="*/ 6 w 6"/>
              <a:gd name="T3" fmla="*/ 3 h 3"/>
              <a:gd name="T4" fmla="*/ 0 w 6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6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6" name="Freeform 1247"/>
          <p:cNvSpPr>
            <a:spLocks/>
          </p:cNvSpPr>
          <p:nvPr/>
        </p:nvSpPr>
        <p:spPr bwMode="auto">
          <a:xfrm>
            <a:off x="4559516" y="6041827"/>
            <a:ext cx="428692" cy="398432"/>
          </a:xfrm>
          <a:custGeom>
            <a:avLst/>
            <a:gdLst>
              <a:gd name="T0" fmla="*/ 0 w 425"/>
              <a:gd name="T1" fmla="*/ 16 h 394"/>
              <a:gd name="T2" fmla="*/ 73 w 425"/>
              <a:gd name="T3" fmla="*/ 134 h 394"/>
              <a:gd name="T4" fmla="*/ 60 w 425"/>
              <a:gd name="T5" fmla="*/ 256 h 394"/>
              <a:gd name="T6" fmla="*/ 131 w 425"/>
              <a:gd name="T7" fmla="*/ 394 h 394"/>
              <a:gd name="T8" fmla="*/ 127 w 425"/>
              <a:gd name="T9" fmla="*/ 384 h 394"/>
              <a:gd name="T10" fmla="*/ 217 w 425"/>
              <a:gd name="T11" fmla="*/ 371 h 394"/>
              <a:gd name="T12" fmla="*/ 243 w 425"/>
              <a:gd name="T13" fmla="*/ 358 h 394"/>
              <a:gd name="T14" fmla="*/ 243 w 425"/>
              <a:gd name="T15" fmla="*/ 310 h 394"/>
              <a:gd name="T16" fmla="*/ 262 w 425"/>
              <a:gd name="T17" fmla="*/ 310 h 394"/>
              <a:gd name="T18" fmla="*/ 236 w 425"/>
              <a:gd name="T19" fmla="*/ 310 h 394"/>
              <a:gd name="T20" fmla="*/ 259 w 425"/>
              <a:gd name="T21" fmla="*/ 106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6 h 394"/>
              <a:gd name="T28" fmla="*/ 399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7 w 425"/>
              <a:gd name="T35" fmla="*/ 0 h 394"/>
              <a:gd name="T36" fmla="*/ 0 w 425"/>
              <a:gd name="T37" fmla="*/ 1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6"/>
                </a:moveTo>
                <a:lnTo>
                  <a:pt x="73" y="134"/>
                </a:lnTo>
                <a:lnTo>
                  <a:pt x="60" y="256"/>
                </a:lnTo>
                <a:lnTo>
                  <a:pt x="131" y="394"/>
                </a:lnTo>
                <a:lnTo>
                  <a:pt x="127" y="384"/>
                </a:lnTo>
                <a:lnTo>
                  <a:pt x="217" y="371"/>
                </a:lnTo>
                <a:lnTo>
                  <a:pt x="243" y="358"/>
                </a:lnTo>
                <a:lnTo>
                  <a:pt x="243" y="310"/>
                </a:lnTo>
                <a:lnTo>
                  <a:pt x="262" y="310"/>
                </a:lnTo>
                <a:lnTo>
                  <a:pt x="236" y="310"/>
                </a:lnTo>
                <a:lnTo>
                  <a:pt x="259" y="106"/>
                </a:lnTo>
                <a:lnTo>
                  <a:pt x="390" y="35"/>
                </a:lnTo>
                <a:lnTo>
                  <a:pt x="393" y="35"/>
                </a:lnTo>
                <a:lnTo>
                  <a:pt x="393" y="6"/>
                </a:lnTo>
                <a:lnTo>
                  <a:pt x="399" y="3"/>
                </a:lnTo>
                <a:lnTo>
                  <a:pt x="425" y="3"/>
                </a:lnTo>
                <a:lnTo>
                  <a:pt x="313" y="0"/>
                </a:lnTo>
                <a:lnTo>
                  <a:pt x="307" y="0"/>
                </a:lnTo>
                <a:lnTo>
                  <a:pt x="0" y="16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7" name="Freeform 1246"/>
          <p:cNvSpPr>
            <a:spLocks/>
          </p:cNvSpPr>
          <p:nvPr/>
        </p:nvSpPr>
        <p:spPr bwMode="auto">
          <a:xfrm>
            <a:off x="4559516" y="6041827"/>
            <a:ext cx="428692" cy="395909"/>
          </a:xfrm>
          <a:custGeom>
            <a:avLst/>
            <a:gdLst>
              <a:gd name="T0" fmla="*/ 0 w 425"/>
              <a:gd name="T1" fmla="*/ 15 h 394"/>
              <a:gd name="T2" fmla="*/ 73 w 425"/>
              <a:gd name="T3" fmla="*/ 133 h 394"/>
              <a:gd name="T4" fmla="*/ 60 w 425"/>
              <a:gd name="T5" fmla="*/ 256 h 394"/>
              <a:gd name="T6" fmla="*/ 130 w 425"/>
              <a:gd name="T7" fmla="*/ 394 h 394"/>
              <a:gd name="T8" fmla="*/ 125 w 425"/>
              <a:gd name="T9" fmla="*/ 384 h 394"/>
              <a:gd name="T10" fmla="*/ 215 w 425"/>
              <a:gd name="T11" fmla="*/ 371 h 394"/>
              <a:gd name="T12" fmla="*/ 243 w 425"/>
              <a:gd name="T13" fmla="*/ 359 h 394"/>
              <a:gd name="T14" fmla="*/ 243 w 425"/>
              <a:gd name="T15" fmla="*/ 311 h 394"/>
              <a:gd name="T16" fmla="*/ 260 w 425"/>
              <a:gd name="T17" fmla="*/ 311 h 394"/>
              <a:gd name="T18" fmla="*/ 235 w 425"/>
              <a:gd name="T19" fmla="*/ 311 h 394"/>
              <a:gd name="T20" fmla="*/ 258 w 425"/>
              <a:gd name="T21" fmla="*/ 105 h 394"/>
              <a:gd name="T22" fmla="*/ 390 w 425"/>
              <a:gd name="T23" fmla="*/ 35 h 394"/>
              <a:gd name="T24" fmla="*/ 393 w 425"/>
              <a:gd name="T25" fmla="*/ 35 h 394"/>
              <a:gd name="T26" fmla="*/ 393 w 425"/>
              <a:gd name="T27" fmla="*/ 5 h 394"/>
              <a:gd name="T28" fmla="*/ 398 w 425"/>
              <a:gd name="T29" fmla="*/ 3 h 394"/>
              <a:gd name="T30" fmla="*/ 425 w 425"/>
              <a:gd name="T31" fmla="*/ 3 h 394"/>
              <a:gd name="T32" fmla="*/ 313 w 425"/>
              <a:gd name="T33" fmla="*/ 0 h 394"/>
              <a:gd name="T34" fmla="*/ 305 w 425"/>
              <a:gd name="T35" fmla="*/ 0 h 394"/>
              <a:gd name="T36" fmla="*/ 0 w 425"/>
              <a:gd name="T37" fmla="*/ 1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5" h="394">
                <a:moveTo>
                  <a:pt x="0" y="15"/>
                </a:moveTo>
                <a:lnTo>
                  <a:pt x="73" y="133"/>
                </a:lnTo>
                <a:lnTo>
                  <a:pt x="60" y="256"/>
                </a:lnTo>
                <a:lnTo>
                  <a:pt x="130" y="394"/>
                </a:lnTo>
                <a:lnTo>
                  <a:pt x="125" y="384"/>
                </a:lnTo>
                <a:lnTo>
                  <a:pt x="215" y="371"/>
                </a:lnTo>
                <a:lnTo>
                  <a:pt x="243" y="359"/>
                </a:lnTo>
                <a:lnTo>
                  <a:pt x="243" y="311"/>
                </a:lnTo>
                <a:lnTo>
                  <a:pt x="260" y="311"/>
                </a:lnTo>
                <a:lnTo>
                  <a:pt x="235" y="311"/>
                </a:lnTo>
                <a:lnTo>
                  <a:pt x="258" y="105"/>
                </a:lnTo>
                <a:lnTo>
                  <a:pt x="390" y="35"/>
                </a:lnTo>
                <a:lnTo>
                  <a:pt x="393" y="35"/>
                </a:lnTo>
                <a:lnTo>
                  <a:pt x="393" y="5"/>
                </a:lnTo>
                <a:lnTo>
                  <a:pt x="398" y="3"/>
                </a:lnTo>
                <a:lnTo>
                  <a:pt x="425" y="3"/>
                </a:lnTo>
                <a:lnTo>
                  <a:pt x="313" y="0"/>
                </a:lnTo>
                <a:lnTo>
                  <a:pt x="305" y="0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8" name="Freeform 1245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4 w 60"/>
              <a:gd name="T1" fmla="*/ 64 h 74"/>
              <a:gd name="T2" fmla="*/ 60 w 60"/>
              <a:gd name="T3" fmla="*/ 0 h 74"/>
              <a:gd name="T4" fmla="*/ 22 w 60"/>
              <a:gd name="T5" fmla="*/ 16 h 74"/>
              <a:gd name="T6" fmla="*/ 0 w 60"/>
              <a:gd name="T7" fmla="*/ 74 h 74"/>
              <a:gd name="T8" fmla="*/ 6 w 60"/>
              <a:gd name="T9" fmla="*/ 55 h 74"/>
              <a:gd name="T10" fmla="*/ 44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4" y="64"/>
                </a:moveTo>
                <a:lnTo>
                  <a:pt x="60" y="0"/>
                </a:lnTo>
                <a:lnTo>
                  <a:pt x="22" y="16"/>
                </a:lnTo>
                <a:lnTo>
                  <a:pt x="0" y="74"/>
                </a:lnTo>
                <a:lnTo>
                  <a:pt x="6" y="55"/>
                </a:lnTo>
                <a:lnTo>
                  <a:pt x="44" y="64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49" name="Freeform 1244"/>
          <p:cNvSpPr>
            <a:spLocks/>
          </p:cNvSpPr>
          <p:nvPr/>
        </p:nvSpPr>
        <p:spPr bwMode="auto">
          <a:xfrm>
            <a:off x="4594820" y="3716803"/>
            <a:ext cx="60521" cy="75652"/>
          </a:xfrm>
          <a:custGeom>
            <a:avLst/>
            <a:gdLst>
              <a:gd name="T0" fmla="*/ 43 w 60"/>
              <a:gd name="T1" fmla="*/ 64 h 74"/>
              <a:gd name="T2" fmla="*/ 60 w 60"/>
              <a:gd name="T3" fmla="*/ 0 h 74"/>
              <a:gd name="T4" fmla="*/ 20 w 60"/>
              <a:gd name="T5" fmla="*/ 17 h 74"/>
              <a:gd name="T6" fmla="*/ 0 w 60"/>
              <a:gd name="T7" fmla="*/ 74 h 74"/>
              <a:gd name="T8" fmla="*/ 5 w 60"/>
              <a:gd name="T9" fmla="*/ 54 h 74"/>
              <a:gd name="T10" fmla="*/ 43 w 60"/>
              <a:gd name="T11" fmla="*/ 6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74">
                <a:moveTo>
                  <a:pt x="43" y="64"/>
                </a:moveTo>
                <a:lnTo>
                  <a:pt x="60" y="0"/>
                </a:lnTo>
                <a:lnTo>
                  <a:pt x="20" y="17"/>
                </a:lnTo>
                <a:lnTo>
                  <a:pt x="0" y="74"/>
                </a:lnTo>
                <a:lnTo>
                  <a:pt x="5" y="54"/>
                </a:lnTo>
                <a:lnTo>
                  <a:pt x="43" y="64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0" name="Line 1243"/>
          <p:cNvSpPr>
            <a:spLocks noChangeShapeType="1"/>
          </p:cNvSpPr>
          <p:nvPr/>
        </p:nvSpPr>
        <p:spPr bwMode="auto">
          <a:xfrm flipH="1">
            <a:off x="6135591" y="4327058"/>
            <a:ext cx="1765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1" name="Line 1242"/>
          <p:cNvSpPr>
            <a:spLocks noChangeShapeType="1"/>
          </p:cNvSpPr>
          <p:nvPr/>
        </p:nvSpPr>
        <p:spPr bwMode="auto">
          <a:xfrm flipH="1">
            <a:off x="6165851" y="6074609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2" name="Line 1241"/>
          <p:cNvSpPr>
            <a:spLocks noChangeShapeType="1"/>
          </p:cNvSpPr>
          <p:nvPr/>
        </p:nvSpPr>
        <p:spPr bwMode="auto">
          <a:xfrm flipH="1">
            <a:off x="6133068" y="608973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3" name="Line 1240"/>
          <p:cNvSpPr>
            <a:spLocks noChangeShapeType="1"/>
          </p:cNvSpPr>
          <p:nvPr/>
        </p:nvSpPr>
        <p:spPr bwMode="auto">
          <a:xfrm flipH="1">
            <a:off x="6100287" y="6099826"/>
            <a:ext cx="1765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4" name="Line 1239"/>
          <p:cNvSpPr>
            <a:spLocks noChangeShapeType="1"/>
          </p:cNvSpPr>
          <p:nvPr/>
        </p:nvSpPr>
        <p:spPr bwMode="auto">
          <a:xfrm flipH="1">
            <a:off x="6064982" y="6112435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5" name="Line 1238"/>
          <p:cNvSpPr>
            <a:spLocks noChangeShapeType="1"/>
          </p:cNvSpPr>
          <p:nvPr/>
        </p:nvSpPr>
        <p:spPr bwMode="auto">
          <a:xfrm flipH="1">
            <a:off x="6032199" y="612756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6" name="Line 1237"/>
          <p:cNvSpPr>
            <a:spLocks noChangeShapeType="1"/>
          </p:cNvSpPr>
          <p:nvPr/>
        </p:nvSpPr>
        <p:spPr bwMode="auto">
          <a:xfrm flipH="1">
            <a:off x="5996895" y="614017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7" name="Line 1236"/>
          <p:cNvSpPr>
            <a:spLocks noChangeShapeType="1"/>
          </p:cNvSpPr>
          <p:nvPr/>
        </p:nvSpPr>
        <p:spPr bwMode="auto">
          <a:xfrm flipH="1">
            <a:off x="5964114" y="6150260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8" name="Line 1235"/>
          <p:cNvSpPr>
            <a:spLocks noChangeShapeType="1"/>
          </p:cNvSpPr>
          <p:nvPr/>
        </p:nvSpPr>
        <p:spPr bwMode="auto">
          <a:xfrm flipH="1">
            <a:off x="5928810" y="616539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59" name="Line 1234"/>
          <p:cNvSpPr>
            <a:spLocks noChangeShapeType="1"/>
          </p:cNvSpPr>
          <p:nvPr/>
        </p:nvSpPr>
        <p:spPr bwMode="auto">
          <a:xfrm flipH="1">
            <a:off x="5896027" y="617547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0" name="Line 1233"/>
          <p:cNvSpPr>
            <a:spLocks noChangeShapeType="1"/>
          </p:cNvSpPr>
          <p:nvPr/>
        </p:nvSpPr>
        <p:spPr bwMode="auto">
          <a:xfrm flipH="1">
            <a:off x="5860722" y="6183043"/>
            <a:ext cx="22696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1" name="Line 1232"/>
          <p:cNvSpPr>
            <a:spLocks noChangeShapeType="1"/>
          </p:cNvSpPr>
          <p:nvPr/>
        </p:nvSpPr>
        <p:spPr bwMode="auto">
          <a:xfrm flipH="1">
            <a:off x="5832984" y="6195651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2" name="Line 1231"/>
          <p:cNvSpPr>
            <a:spLocks noChangeShapeType="1"/>
          </p:cNvSpPr>
          <p:nvPr/>
        </p:nvSpPr>
        <p:spPr bwMode="auto">
          <a:xfrm flipH="1">
            <a:off x="5797680" y="6205738"/>
            <a:ext cx="12608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3" name="Line 1230"/>
          <p:cNvSpPr>
            <a:spLocks noChangeShapeType="1"/>
          </p:cNvSpPr>
          <p:nvPr/>
        </p:nvSpPr>
        <p:spPr bwMode="auto">
          <a:xfrm flipH="1">
            <a:off x="5762376" y="621582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4" name="Line 1229"/>
          <p:cNvSpPr>
            <a:spLocks noChangeShapeType="1"/>
          </p:cNvSpPr>
          <p:nvPr/>
        </p:nvSpPr>
        <p:spPr bwMode="auto">
          <a:xfrm flipH="1">
            <a:off x="5729593" y="6228434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5" name="Line 1228"/>
          <p:cNvSpPr>
            <a:spLocks noChangeShapeType="1"/>
          </p:cNvSpPr>
          <p:nvPr/>
        </p:nvSpPr>
        <p:spPr bwMode="auto">
          <a:xfrm flipH="1">
            <a:off x="5694289" y="6235999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6" name="Freeform 1227"/>
          <p:cNvSpPr>
            <a:spLocks/>
          </p:cNvSpPr>
          <p:nvPr/>
        </p:nvSpPr>
        <p:spPr bwMode="auto">
          <a:xfrm>
            <a:off x="5658985" y="6241042"/>
            <a:ext cx="17653" cy="10087"/>
          </a:xfrm>
          <a:custGeom>
            <a:avLst/>
            <a:gdLst>
              <a:gd name="T0" fmla="*/ 19 w 19"/>
              <a:gd name="T1" fmla="*/ 0 h 10"/>
              <a:gd name="T2" fmla="*/ 16 w 19"/>
              <a:gd name="T3" fmla="*/ 8 h 10"/>
              <a:gd name="T4" fmla="*/ 0 w 19"/>
              <a:gd name="T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6" y="8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7" name="Line 1226"/>
          <p:cNvSpPr>
            <a:spLocks noChangeShapeType="1"/>
          </p:cNvSpPr>
          <p:nvPr/>
        </p:nvSpPr>
        <p:spPr bwMode="auto">
          <a:xfrm flipH="1">
            <a:off x="5626203" y="625365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8" name="Line 1225"/>
          <p:cNvSpPr>
            <a:spLocks noChangeShapeType="1"/>
          </p:cNvSpPr>
          <p:nvPr/>
        </p:nvSpPr>
        <p:spPr bwMode="auto">
          <a:xfrm flipH="1">
            <a:off x="5590899" y="626373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69" name="Line 1224"/>
          <p:cNvSpPr>
            <a:spLocks noChangeShapeType="1"/>
          </p:cNvSpPr>
          <p:nvPr/>
        </p:nvSpPr>
        <p:spPr bwMode="auto">
          <a:xfrm flipH="1">
            <a:off x="5555595" y="6271303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0" name="Line 1223"/>
          <p:cNvSpPr>
            <a:spLocks noChangeShapeType="1"/>
          </p:cNvSpPr>
          <p:nvPr/>
        </p:nvSpPr>
        <p:spPr bwMode="auto">
          <a:xfrm flipH="1">
            <a:off x="5520291" y="6281390"/>
            <a:ext cx="17651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1" name="Freeform 1222"/>
          <p:cNvSpPr>
            <a:spLocks/>
          </p:cNvSpPr>
          <p:nvPr/>
        </p:nvSpPr>
        <p:spPr bwMode="auto">
          <a:xfrm>
            <a:off x="5484987" y="6286433"/>
            <a:ext cx="20174" cy="0"/>
          </a:xfrm>
          <a:custGeom>
            <a:avLst/>
            <a:gdLst>
              <a:gd name="T0" fmla="*/ 19 w 19"/>
              <a:gd name="T1" fmla="*/ 9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2" name="Line 1221"/>
          <p:cNvSpPr>
            <a:spLocks noChangeShapeType="1"/>
          </p:cNvSpPr>
          <p:nvPr/>
        </p:nvSpPr>
        <p:spPr bwMode="auto">
          <a:xfrm flipH="1">
            <a:off x="5452204" y="6288956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3" name="Line 1220"/>
          <p:cNvSpPr>
            <a:spLocks noChangeShapeType="1"/>
          </p:cNvSpPr>
          <p:nvPr/>
        </p:nvSpPr>
        <p:spPr bwMode="auto">
          <a:xfrm flipH="1">
            <a:off x="5416900" y="6299042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4" name="Line 1219"/>
          <p:cNvSpPr>
            <a:spLocks noChangeShapeType="1"/>
          </p:cNvSpPr>
          <p:nvPr/>
        </p:nvSpPr>
        <p:spPr bwMode="auto">
          <a:xfrm flipH="1">
            <a:off x="5381596" y="6306607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5" name="Line 1218"/>
          <p:cNvSpPr>
            <a:spLocks noChangeShapeType="1"/>
          </p:cNvSpPr>
          <p:nvPr/>
        </p:nvSpPr>
        <p:spPr bwMode="auto">
          <a:xfrm flipH="1">
            <a:off x="5346292" y="6309129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6" name="Freeform 1217"/>
          <p:cNvSpPr>
            <a:spLocks/>
          </p:cNvSpPr>
          <p:nvPr/>
        </p:nvSpPr>
        <p:spPr bwMode="auto">
          <a:xfrm>
            <a:off x="5310988" y="6319216"/>
            <a:ext cx="20174" cy="0"/>
          </a:xfrm>
          <a:custGeom>
            <a:avLst/>
            <a:gdLst>
              <a:gd name="T0" fmla="*/ 19 w 19"/>
              <a:gd name="T1" fmla="*/ 3 w 19"/>
              <a:gd name="T2" fmla="*/ 0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7" name="Line 1216"/>
          <p:cNvSpPr>
            <a:spLocks noChangeShapeType="1"/>
          </p:cNvSpPr>
          <p:nvPr/>
        </p:nvSpPr>
        <p:spPr bwMode="auto">
          <a:xfrm flipH="1">
            <a:off x="5275684" y="6321737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8" name="Line 1215"/>
          <p:cNvSpPr>
            <a:spLocks noChangeShapeType="1"/>
          </p:cNvSpPr>
          <p:nvPr/>
        </p:nvSpPr>
        <p:spPr bwMode="auto">
          <a:xfrm flipH="1">
            <a:off x="5237859" y="6326781"/>
            <a:ext cx="20174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79" name="Line 1214"/>
          <p:cNvSpPr>
            <a:spLocks noChangeShapeType="1"/>
          </p:cNvSpPr>
          <p:nvPr/>
        </p:nvSpPr>
        <p:spPr bwMode="auto">
          <a:xfrm flipH="1">
            <a:off x="5202555" y="6329303"/>
            <a:ext cx="20174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0" name="Line 1213"/>
          <p:cNvSpPr>
            <a:spLocks noChangeShapeType="1"/>
          </p:cNvSpPr>
          <p:nvPr/>
        </p:nvSpPr>
        <p:spPr bwMode="auto">
          <a:xfrm flipH="1">
            <a:off x="5164728" y="6334347"/>
            <a:ext cx="22696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1" name="Line 1212"/>
          <p:cNvSpPr>
            <a:spLocks noChangeShapeType="1"/>
          </p:cNvSpPr>
          <p:nvPr/>
        </p:nvSpPr>
        <p:spPr bwMode="auto">
          <a:xfrm flipH="1">
            <a:off x="5129424" y="6336867"/>
            <a:ext cx="22696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2" name="Line 1211"/>
          <p:cNvSpPr>
            <a:spLocks noChangeShapeType="1"/>
          </p:cNvSpPr>
          <p:nvPr/>
        </p:nvSpPr>
        <p:spPr bwMode="auto">
          <a:xfrm flipH="1">
            <a:off x="5094120" y="6341911"/>
            <a:ext cx="22696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3" name="Line 1210"/>
          <p:cNvSpPr>
            <a:spLocks noChangeShapeType="1"/>
          </p:cNvSpPr>
          <p:nvPr/>
        </p:nvSpPr>
        <p:spPr bwMode="auto">
          <a:xfrm flipH="1">
            <a:off x="5058816" y="6344433"/>
            <a:ext cx="20174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4" name="Freeform 1209"/>
          <p:cNvSpPr>
            <a:spLocks/>
          </p:cNvSpPr>
          <p:nvPr/>
        </p:nvSpPr>
        <p:spPr bwMode="auto">
          <a:xfrm>
            <a:off x="5028555" y="6351998"/>
            <a:ext cx="12609" cy="0"/>
          </a:xfrm>
          <a:custGeom>
            <a:avLst/>
            <a:gdLst>
              <a:gd name="T0" fmla="*/ 12 w 12"/>
              <a:gd name="T1" fmla="*/ 9 w 12"/>
              <a:gd name="T2" fmla="*/ 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5" name="Line 1208"/>
          <p:cNvSpPr>
            <a:spLocks noChangeShapeType="1"/>
          </p:cNvSpPr>
          <p:nvPr/>
        </p:nvSpPr>
        <p:spPr bwMode="auto">
          <a:xfrm flipH="1">
            <a:off x="4990730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6" name="Line 1207"/>
          <p:cNvSpPr>
            <a:spLocks noChangeShapeType="1"/>
          </p:cNvSpPr>
          <p:nvPr/>
        </p:nvSpPr>
        <p:spPr bwMode="auto">
          <a:xfrm flipH="1">
            <a:off x="4955426" y="6354520"/>
            <a:ext cx="1513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7" name="Line 1206"/>
          <p:cNvSpPr>
            <a:spLocks noChangeShapeType="1"/>
          </p:cNvSpPr>
          <p:nvPr/>
        </p:nvSpPr>
        <p:spPr bwMode="auto">
          <a:xfrm flipH="1">
            <a:off x="4920122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8" name="Line 1205"/>
          <p:cNvSpPr>
            <a:spLocks noChangeShapeType="1"/>
          </p:cNvSpPr>
          <p:nvPr/>
        </p:nvSpPr>
        <p:spPr bwMode="auto">
          <a:xfrm flipH="1">
            <a:off x="4884818" y="6357041"/>
            <a:ext cx="15130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89" name="Line 1204"/>
          <p:cNvSpPr>
            <a:spLocks noChangeShapeType="1"/>
          </p:cNvSpPr>
          <p:nvPr/>
        </p:nvSpPr>
        <p:spPr bwMode="auto">
          <a:xfrm flipH="1">
            <a:off x="4846992" y="6357041"/>
            <a:ext cx="17653" cy="25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0" name="Line 1203"/>
          <p:cNvSpPr>
            <a:spLocks noChangeShapeType="1"/>
          </p:cNvSpPr>
          <p:nvPr/>
        </p:nvSpPr>
        <p:spPr bwMode="auto">
          <a:xfrm flipH="1">
            <a:off x="4811688" y="6357041"/>
            <a:ext cx="1765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1" name="Line 1202"/>
          <p:cNvSpPr>
            <a:spLocks noChangeShapeType="1"/>
          </p:cNvSpPr>
          <p:nvPr/>
        </p:nvSpPr>
        <p:spPr bwMode="auto">
          <a:xfrm flipH="1">
            <a:off x="4776383" y="6362085"/>
            <a:ext cx="17653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2" name="Freeform 1201"/>
          <p:cNvSpPr>
            <a:spLocks/>
          </p:cNvSpPr>
          <p:nvPr/>
        </p:nvSpPr>
        <p:spPr bwMode="auto">
          <a:xfrm>
            <a:off x="4741079" y="6362085"/>
            <a:ext cx="15130" cy="0"/>
          </a:xfrm>
          <a:custGeom>
            <a:avLst/>
            <a:gdLst>
              <a:gd name="T0" fmla="*/ 16 w 16"/>
              <a:gd name="T1" fmla="*/ 13 w 16"/>
              <a:gd name="T2" fmla="*/ 0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6">
                <a:moveTo>
                  <a:pt x="16" y="0"/>
                </a:moveTo>
                <a:lnTo>
                  <a:pt x="13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3" name="Freeform 1200"/>
          <p:cNvSpPr>
            <a:spLocks/>
          </p:cNvSpPr>
          <p:nvPr/>
        </p:nvSpPr>
        <p:spPr bwMode="auto">
          <a:xfrm>
            <a:off x="4100563" y="4120277"/>
            <a:ext cx="103391" cy="151303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19 h 151"/>
              <a:gd name="T4" fmla="*/ 29 w 103"/>
              <a:gd name="T5" fmla="*/ 80 h 151"/>
              <a:gd name="T6" fmla="*/ 0 w 103"/>
              <a:gd name="T7" fmla="*/ 138 h 151"/>
              <a:gd name="T8" fmla="*/ 35 w 103"/>
              <a:gd name="T9" fmla="*/ 141 h 151"/>
              <a:gd name="T10" fmla="*/ 42 w 103"/>
              <a:gd name="T11" fmla="*/ 151 h 151"/>
              <a:gd name="T12" fmla="*/ 103 w 103"/>
              <a:gd name="T13" fmla="*/ 23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19"/>
                </a:lnTo>
                <a:lnTo>
                  <a:pt x="29" y="80"/>
                </a:lnTo>
                <a:lnTo>
                  <a:pt x="0" y="138"/>
                </a:lnTo>
                <a:lnTo>
                  <a:pt x="35" y="141"/>
                </a:lnTo>
                <a:lnTo>
                  <a:pt x="42" y="151"/>
                </a:lnTo>
                <a:lnTo>
                  <a:pt x="103" y="23"/>
                </a:lnTo>
                <a:lnTo>
                  <a:pt x="45" y="0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4" name="Freeform 1199"/>
          <p:cNvSpPr>
            <a:spLocks/>
          </p:cNvSpPr>
          <p:nvPr/>
        </p:nvSpPr>
        <p:spPr bwMode="auto">
          <a:xfrm>
            <a:off x="4100563" y="4120277"/>
            <a:ext cx="103391" cy="153824"/>
          </a:xfrm>
          <a:custGeom>
            <a:avLst/>
            <a:gdLst>
              <a:gd name="T0" fmla="*/ 45 w 103"/>
              <a:gd name="T1" fmla="*/ 0 h 151"/>
              <a:gd name="T2" fmla="*/ 35 w 103"/>
              <a:gd name="T3" fmla="*/ 20 h 151"/>
              <a:gd name="T4" fmla="*/ 28 w 103"/>
              <a:gd name="T5" fmla="*/ 79 h 151"/>
              <a:gd name="T6" fmla="*/ 0 w 103"/>
              <a:gd name="T7" fmla="*/ 136 h 151"/>
              <a:gd name="T8" fmla="*/ 35 w 103"/>
              <a:gd name="T9" fmla="*/ 141 h 151"/>
              <a:gd name="T10" fmla="*/ 40 w 103"/>
              <a:gd name="T11" fmla="*/ 151 h 151"/>
              <a:gd name="T12" fmla="*/ 103 w 103"/>
              <a:gd name="T13" fmla="*/ 22 h 151"/>
              <a:gd name="T14" fmla="*/ 45 w 103"/>
              <a:gd name="T15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151">
                <a:moveTo>
                  <a:pt x="45" y="0"/>
                </a:moveTo>
                <a:lnTo>
                  <a:pt x="35" y="20"/>
                </a:lnTo>
                <a:lnTo>
                  <a:pt x="28" y="79"/>
                </a:lnTo>
                <a:lnTo>
                  <a:pt x="0" y="136"/>
                </a:lnTo>
                <a:lnTo>
                  <a:pt x="35" y="141"/>
                </a:lnTo>
                <a:lnTo>
                  <a:pt x="40" y="151"/>
                </a:lnTo>
                <a:lnTo>
                  <a:pt x="103" y="22"/>
                </a:lnTo>
                <a:lnTo>
                  <a:pt x="45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5" name="Freeform 1198"/>
          <p:cNvSpPr>
            <a:spLocks/>
          </p:cNvSpPr>
          <p:nvPr/>
        </p:nvSpPr>
        <p:spPr bwMode="auto">
          <a:xfrm>
            <a:off x="4829340" y="4231233"/>
            <a:ext cx="156347" cy="148781"/>
          </a:xfrm>
          <a:custGeom>
            <a:avLst/>
            <a:gdLst>
              <a:gd name="T0" fmla="*/ 0 w 154"/>
              <a:gd name="T1" fmla="*/ 58 h 147"/>
              <a:gd name="T2" fmla="*/ 10 w 154"/>
              <a:gd name="T3" fmla="*/ 83 h 147"/>
              <a:gd name="T4" fmla="*/ 55 w 154"/>
              <a:gd name="T5" fmla="*/ 102 h 147"/>
              <a:gd name="T6" fmla="*/ 61 w 154"/>
              <a:gd name="T7" fmla="*/ 147 h 147"/>
              <a:gd name="T8" fmla="*/ 90 w 154"/>
              <a:gd name="T9" fmla="*/ 144 h 147"/>
              <a:gd name="T10" fmla="*/ 115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7 w 154"/>
              <a:gd name="T17" fmla="*/ 6 h 147"/>
              <a:gd name="T18" fmla="*/ 80 w 154"/>
              <a:gd name="T19" fmla="*/ 0 h 147"/>
              <a:gd name="T20" fmla="*/ 80 w 154"/>
              <a:gd name="T21" fmla="*/ 13 h 147"/>
              <a:gd name="T22" fmla="*/ 77 w 154"/>
              <a:gd name="T23" fmla="*/ 13 h 147"/>
              <a:gd name="T24" fmla="*/ 80 w 154"/>
              <a:gd name="T25" fmla="*/ 10 h 147"/>
              <a:gd name="T26" fmla="*/ 26 w 154"/>
              <a:gd name="T27" fmla="*/ 45 h 147"/>
              <a:gd name="T28" fmla="*/ 29 w 154"/>
              <a:gd name="T29" fmla="*/ 48 h 147"/>
              <a:gd name="T30" fmla="*/ 0 w 154"/>
              <a:gd name="T31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8"/>
                </a:moveTo>
                <a:lnTo>
                  <a:pt x="10" y="83"/>
                </a:lnTo>
                <a:lnTo>
                  <a:pt x="55" y="102"/>
                </a:lnTo>
                <a:lnTo>
                  <a:pt x="61" y="147"/>
                </a:lnTo>
                <a:lnTo>
                  <a:pt x="90" y="144"/>
                </a:lnTo>
                <a:lnTo>
                  <a:pt x="115" y="122"/>
                </a:lnTo>
                <a:lnTo>
                  <a:pt x="106" y="77"/>
                </a:lnTo>
                <a:lnTo>
                  <a:pt x="154" y="32"/>
                </a:lnTo>
                <a:lnTo>
                  <a:pt x="87" y="6"/>
                </a:lnTo>
                <a:lnTo>
                  <a:pt x="80" y="0"/>
                </a:lnTo>
                <a:lnTo>
                  <a:pt x="80" y="13"/>
                </a:lnTo>
                <a:lnTo>
                  <a:pt x="77" y="13"/>
                </a:lnTo>
                <a:lnTo>
                  <a:pt x="80" y="10"/>
                </a:lnTo>
                <a:lnTo>
                  <a:pt x="26" y="45"/>
                </a:lnTo>
                <a:lnTo>
                  <a:pt x="29" y="48"/>
                </a:lnTo>
                <a:lnTo>
                  <a:pt x="0" y="58"/>
                </a:lnTo>
                <a:close/>
              </a:path>
            </a:pathLst>
          </a:cu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6" name="Freeform 1197"/>
          <p:cNvSpPr>
            <a:spLocks/>
          </p:cNvSpPr>
          <p:nvPr/>
        </p:nvSpPr>
        <p:spPr bwMode="auto">
          <a:xfrm>
            <a:off x="4829340" y="4231233"/>
            <a:ext cx="153824" cy="148781"/>
          </a:xfrm>
          <a:custGeom>
            <a:avLst/>
            <a:gdLst>
              <a:gd name="T0" fmla="*/ 0 w 154"/>
              <a:gd name="T1" fmla="*/ 57 h 147"/>
              <a:gd name="T2" fmla="*/ 10 w 154"/>
              <a:gd name="T3" fmla="*/ 82 h 147"/>
              <a:gd name="T4" fmla="*/ 56 w 154"/>
              <a:gd name="T5" fmla="*/ 102 h 147"/>
              <a:gd name="T6" fmla="*/ 61 w 154"/>
              <a:gd name="T7" fmla="*/ 147 h 147"/>
              <a:gd name="T8" fmla="*/ 91 w 154"/>
              <a:gd name="T9" fmla="*/ 142 h 147"/>
              <a:gd name="T10" fmla="*/ 116 w 154"/>
              <a:gd name="T11" fmla="*/ 122 h 147"/>
              <a:gd name="T12" fmla="*/ 106 w 154"/>
              <a:gd name="T13" fmla="*/ 77 h 147"/>
              <a:gd name="T14" fmla="*/ 154 w 154"/>
              <a:gd name="T15" fmla="*/ 32 h 147"/>
              <a:gd name="T16" fmla="*/ 88 w 154"/>
              <a:gd name="T17" fmla="*/ 5 h 147"/>
              <a:gd name="T18" fmla="*/ 81 w 154"/>
              <a:gd name="T19" fmla="*/ 0 h 147"/>
              <a:gd name="T20" fmla="*/ 81 w 154"/>
              <a:gd name="T21" fmla="*/ 12 h 147"/>
              <a:gd name="T22" fmla="*/ 78 w 154"/>
              <a:gd name="T23" fmla="*/ 12 h 147"/>
              <a:gd name="T24" fmla="*/ 81 w 154"/>
              <a:gd name="T25" fmla="*/ 10 h 147"/>
              <a:gd name="T26" fmla="*/ 25 w 154"/>
              <a:gd name="T27" fmla="*/ 45 h 147"/>
              <a:gd name="T28" fmla="*/ 28 w 154"/>
              <a:gd name="T29" fmla="*/ 47 h 147"/>
              <a:gd name="T30" fmla="*/ 0 w 154"/>
              <a:gd name="T3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47">
                <a:moveTo>
                  <a:pt x="0" y="57"/>
                </a:moveTo>
                <a:lnTo>
                  <a:pt x="10" y="82"/>
                </a:lnTo>
                <a:lnTo>
                  <a:pt x="56" y="102"/>
                </a:lnTo>
                <a:lnTo>
                  <a:pt x="61" y="147"/>
                </a:lnTo>
                <a:lnTo>
                  <a:pt x="91" y="142"/>
                </a:lnTo>
                <a:lnTo>
                  <a:pt x="116" y="122"/>
                </a:lnTo>
                <a:lnTo>
                  <a:pt x="106" y="77"/>
                </a:lnTo>
                <a:lnTo>
                  <a:pt x="154" y="32"/>
                </a:lnTo>
                <a:lnTo>
                  <a:pt x="88" y="5"/>
                </a:lnTo>
                <a:lnTo>
                  <a:pt x="81" y="0"/>
                </a:lnTo>
                <a:lnTo>
                  <a:pt x="81" y="12"/>
                </a:lnTo>
                <a:lnTo>
                  <a:pt x="78" y="12"/>
                </a:lnTo>
                <a:lnTo>
                  <a:pt x="81" y="10"/>
                </a:lnTo>
                <a:lnTo>
                  <a:pt x="25" y="45"/>
                </a:lnTo>
                <a:lnTo>
                  <a:pt x="28" y="47"/>
                </a:lnTo>
                <a:lnTo>
                  <a:pt x="0" y="57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7" name="Freeform 1196"/>
          <p:cNvSpPr>
            <a:spLocks/>
          </p:cNvSpPr>
          <p:nvPr/>
        </p:nvSpPr>
        <p:spPr bwMode="auto">
          <a:xfrm>
            <a:off x="3687001" y="1757426"/>
            <a:ext cx="3901099" cy="4909787"/>
          </a:xfrm>
          <a:custGeom>
            <a:avLst/>
            <a:gdLst>
              <a:gd name="T0" fmla="*/ 1237 w 3867"/>
              <a:gd name="T1" fmla="*/ 1857 h 4867"/>
              <a:gd name="T2" fmla="*/ 920 w 3867"/>
              <a:gd name="T3" fmla="*/ 1960 h 4867"/>
              <a:gd name="T4" fmla="*/ 695 w 3867"/>
              <a:gd name="T5" fmla="*/ 2147 h 4867"/>
              <a:gd name="T6" fmla="*/ 645 w 3867"/>
              <a:gd name="T7" fmla="*/ 2265 h 4867"/>
              <a:gd name="T8" fmla="*/ 410 w 3867"/>
              <a:gd name="T9" fmla="*/ 2480 h 4867"/>
              <a:gd name="T10" fmla="*/ 662 w 3867"/>
              <a:gd name="T11" fmla="*/ 2452 h 4867"/>
              <a:gd name="T12" fmla="*/ 937 w 3867"/>
              <a:gd name="T13" fmla="*/ 2442 h 4867"/>
              <a:gd name="T14" fmla="*/ 1090 w 3867"/>
              <a:gd name="T15" fmla="*/ 2525 h 4867"/>
              <a:gd name="T16" fmla="*/ 1097 w 3867"/>
              <a:gd name="T17" fmla="*/ 2425 h 4867"/>
              <a:gd name="T18" fmla="*/ 1247 w 3867"/>
              <a:gd name="T19" fmla="*/ 2575 h 4867"/>
              <a:gd name="T20" fmla="*/ 1315 w 3867"/>
              <a:gd name="T21" fmla="*/ 2365 h 4867"/>
              <a:gd name="T22" fmla="*/ 1445 w 3867"/>
              <a:gd name="T23" fmla="*/ 2272 h 4867"/>
              <a:gd name="T24" fmla="*/ 1495 w 3867"/>
              <a:gd name="T25" fmla="*/ 2390 h 4867"/>
              <a:gd name="T26" fmla="*/ 1452 w 3867"/>
              <a:gd name="T27" fmla="*/ 2600 h 4867"/>
              <a:gd name="T28" fmla="*/ 1157 w 3867"/>
              <a:gd name="T29" fmla="*/ 2707 h 4867"/>
              <a:gd name="T30" fmla="*/ 907 w 3867"/>
              <a:gd name="T31" fmla="*/ 2640 h 4867"/>
              <a:gd name="T32" fmla="*/ 660 w 3867"/>
              <a:gd name="T33" fmla="*/ 2560 h 4867"/>
              <a:gd name="T34" fmla="*/ 57 w 3867"/>
              <a:gd name="T35" fmla="*/ 2945 h 4867"/>
              <a:gd name="T36" fmla="*/ 120 w 3867"/>
              <a:gd name="T37" fmla="*/ 3412 h 4867"/>
              <a:gd name="T38" fmla="*/ 627 w 3867"/>
              <a:gd name="T39" fmla="*/ 3492 h 4867"/>
              <a:gd name="T40" fmla="*/ 767 w 3867"/>
              <a:gd name="T41" fmla="*/ 3757 h 4867"/>
              <a:gd name="T42" fmla="*/ 937 w 3867"/>
              <a:gd name="T43" fmla="*/ 4380 h 4867"/>
              <a:gd name="T44" fmla="*/ 1150 w 3867"/>
              <a:gd name="T45" fmla="*/ 4825 h 4867"/>
              <a:gd name="T46" fmla="*/ 1710 w 3867"/>
              <a:gd name="T47" fmla="*/ 4262 h 4867"/>
              <a:gd name="T48" fmla="*/ 2012 w 3867"/>
              <a:gd name="T49" fmla="*/ 3560 h 4867"/>
              <a:gd name="T50" fmla="*/ 1740 w 3867"/>
              <a:gd name="T51" fmla="*/ 3190 h 4867"/>
              <a:gd name="T52" fmla="*/ 1557 w 3867"/>
              <a:gd name="T53" fmla="*/ 2845 h 4867"/>
              <a:gd name="T54" fmla="*/ 1910 w 3867"/>
              <a:gd name="T55" fmla="*/ 3290 h 4867"/>
              <a:gd name="T56" fmla="*/ 2335 w 3867"/>
              <a:gd name="T57" fmla="*/ 2790 h 4867"/>
              <a:gd name="T58" fmla="*/ 2065 w 3867"/>
              <a:gd name="T59" fmla="*/ 2725 h 4867"/>
              <a:gd name="T60" fmla="*/ 2145 w 3867"/>
              <a:gd name="T61" fmla="*/ 2605 h 4867"/>
              <a:gd name="T62" fmla="*/ 2595 w 3867"/>
              <a:gd name="T63" fmla="*/ 2395 h 4867"/>
              <a:gd name="T64" fmla="*/ 3157 w 3867"/>
              <a:gd name="T65" fmla="*/ 2545 h 4867"/>
              <a:gd name="T66" fmla="*/ 3000 w 3867"/>
              <a:gd name="T67" fmla="*/ 1875 h 4867"/>
              <a:gd name="T68" fmla="*/ 3295 w 3867"/>
              <a:gd name="T69" fmla="*/ 1792 h 4867"/>
              <a:gd name="T70" fmla="*/ 3830 w 3867"/>
              <a:gd name="T71" fmla="*/ 1550 h 4867"/>
              <a:gd name="T72" fmla="*/ 3650 w 3867"/>
              <a:gd name="T73" fmla="*/ 1577 h 4867"/>
              <a:gd name="T74" fmla="*/ 3547 w 3867"/>
              <a:gd name="T75" fmla="*/ 1520 h 4867"/>
              <a:gd name="T76" fmla="*/ 3420 w 3867"/>
              <a:gd name="T77" fmla="*/ 1305 h 4867"/>
              <a:gd name="T78" fmla="*/ 3220 w 3867"/>
              <a:gd name="T79" fmla="*/ 1060 h 4867"/>
              <a:gd name="T80" fmla="*/ 2915 w 3867"/>
              <a:gd name="T81" fmla="*/ 752 h 4867"/>
              <a:gd name="T82" fmla="*/ 2640 w 3867"/>
              <a:gd name="T83" fmla="*/ 752 h 4867"/>
              <a:gd name="T84" fmla="*/ 2655 w 3867"/>
              <a:gd name="T85" fmla="*/ 645 h 4867"/>
              <a:gd name="T86" fmla="*/ 2760 w 3867"/>
              <a:gd name="T87" fmla="*/ 475 h 4867"/>
              <a:gd name="T88" fmla="*/ 2447 w 3867"/>
              <a:gd name="T89" fmla="*/ 352 h 4867"/>
              <a:gd name="T90" fmla="*/ 1937 w 3867"/>
              <a:gd name="T91" fmla="*/ 382 h 4867"/>
              <a:gd name="T92" fmla="*/ 1645 w 3867"/>
              <a:gd name="T93" fmla="*/ 230 h 4867"/>
              <a:gd name="T94" fmla="*/ 1690 w 3867"/>
              <a:gd name="T95" fmla="*/ 40 h 4867"/>
              <a:gd name="T96" fmla="*/ 1315 w 3867"/>
              <a:gd name="T97" fmla="*/ 130 h 4867"/>
              <a:gd name="T98" fmla="*/ 1212 w 3867"/>
              <a:gd name="T99" fmla="*/ 225 h 4867"/>
              <a:gd name="T100" fmla="*/ 1505 w 3867"/>
              <a:gd name="T101" fmla="*/ 567 h 4867"/>
              <a:gd name="T102" fmla="*/ 1515 w 3867"/>
              <a:gd name="T103" fmla="*/ 862 h 4867"/>
              <a:gd name="T104" fmla="*/ 1532 w 3867"/>
              <a:gd name="T105" fmla="*/ 1217 h 4867"/>
              <a:gd name="T106" fmla="*/ 1515 w 3867"/>
              <a:gd name="T107" fmla="*/ 1277 h 4867"/>
              <a:gd name="T108" fmla="*/ 1490 w 3867"/>
              <a:gd name="T109" fmla="*/ 1507 h 4867"/>
              <a:gd name="T110" fmla="*/ 1407 w 3867"/>
              <a:gd name="T111" fmla="*/ 1642 h 4867"/>
              <a:gd name="T112" fmla="*/ 1372 w 3867"/>
              <a:gd name="T113" fmla="*/ 1607 h 4867"/>
              <a:gd name="T114" fmla="*/ 1075 w 3867"/>
              <a:gd name="T115" fmla="*/ 1590 h 4867"/>
              <a:gd name="T116" fmla="*/ 902 w 3867"/>
              <a:gd name="T117" fmla="*/ 1905 h 4867"/>
              <a:gd name="T118" fmla="*/ 1115 w 3867"/>
              <a:gd name="T119" fmla="*/ 1885 h 4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67" h="4867">
                <a:moveTo>
                  <a:pt x="1160" y="1685"/>
                </a:moveTo>
                <a:lnTo>
                  <a:pt x="1187" y="1700"/>
                </a:lnTo>
                <a:lnTo>
                  <a:pt x="1160" y="1815"/>
                </a:lnTo>
                <a:lnTo>
                  <a:pt x="1182" y="1862"/>
                </a:lnTo>
                <a:lnTo>
                  <a:pt x="1237" y="1822"/>
                </a:lnTo>
                <a:lnTo>
                  <a:pt x="1237" y="1857"/>
                </a:lnTo>
                <a:lnTo>
                  <a:pt x="1180" y="1907"/>
                </a:lnTo>
                <a:lnTo>
                  <a:pt x="1142" y="2022"/>
                </a:lnTo>
                <a:lnTo>
                  <a:pt x="990" y="2057"/>
                </a:lnTo>
                <a:lnTo>
                  <a:pt x="940" y="2015"/>
                </a:lnTo>
                <a:lnTo>
                  <a:pt x="960" y="1942"/>
                </a:lnTo>
                <a:lnTo>
                  <a:pt x="920" y="1960"/>
                </a:lnTo>
                <a:lnTo>
                  <a:pt x="892" y="2032"/>
                </a:lnTo>
                <a:lnTo>
                  <a:pt x="865" y="2042"/>
                </a:lnTo>
                <a:lnTo>
                  <a:pt x="800" y="2097"/>
                </a:lnTo>
                <a:lnTo>
                  <a:pt x="752" y="2102"/>
                </a:lnTo>
                <a:lnTo>
                  <a:pt x="735" y="2132"/>
                </a:lnTo>
                <a:lnTo>
                  <a:pt x="695" y="2147"/>
                </a:lnTo>
                <a:lnTo>
                  <a:pt x="675" y="2115"/>
                </a:lnTo>
                <a:lnTo>
                  <a:pt x="662" y="2155"/>
                </a:lnTo>
                <a:lnTo>
                  <a:pt x="605" y="2157"/>
                </a:lnTo>
                <a:lnTo>
                  <a:pt x="610" y="2182"/>
                </a:lnTo>
                <a:lnTo>
                  <a:pt x="655" y="2202"/>
                </a:lnTo>
                <a:lnTo>
                  <a:pt x="645" y="2265"/>
                </a:lnTo>
                <a:lnTo>
                  <a:pt x="610" y="2320"/>
                </a:lnTo>
                <a:lnTo>
                  <a:pt x="547" y="2320"/>
                </a:lnTo>
                <a:lnTo>
                  <a:pt x="467" y="2305"/>
                </a:lnTo>
                <a:lnTo>
                  <a:pt x="445" y="2362"/>
                </a:lnTo>
                <a:lnTo>
                  <a:pt x="437" y="2422"/>
                </a:lnTo>
                <a:lnTo>
                  <a:pt x="410" y="2480"/>
                </a:lnTo>
                <a:lnTo>
                  <a:pt x="445" y="2485"/>
                </a:lnTo>
                <a:lnTo>
                  <a:pt x="490" y="2547"/>
                </a:lnTo>
                <a:lnTo>
                  <a:pt x="560" y="2530"/>
                </a:lnTo>
                <a:lnTo>
                  <a:pt x="592" y="2537"/>
                </a:lnTo>
                <a:lnTo>
                  <a:pt x="662" y="2512"/>
                </a:lnTo>
                <a:lnTo>
                  <a:pt x="662" y="2452"/>
                </a:lnTo>
                <a:lnTo>
                  <a:pt x="710" y="2417"/>
                </a:lnTo>
                <a:lnTo>
                  <a:pt x="725" y="2375"/>
                </a:lnTo>
                <a:lnTo>
                  <a:pt x="820" y="2387"/>
                </a:lnTo>
                <a:lnTo>
                  <a:pt x="835" y="2372"/>
                </a:lnTo>
                <a:lnTo>
                  <a:pt x="890" y="2375"/>
                </a:lnTo>
                <a:lnTo>
                  <a:pt x="937" y="2442"/>
                </a:lnTo>
                <a:lnTo>
                  <a:pt x="1010" y="2502"/>
                </a:lnTo>
                <a:lnTo>
                  <a:pt x="1022" y="2570"/>
                </a:lnTo>
                <a:lnTo>
                  <a:pt x="1045" y="2555"/>
                </a:lnTo>
                <a:lnTo>
                  <a:pt x="1055" y="2515"/>
                </a:lnTo>
                <a:lnTo>
                  <a:pt x="1070" y="2512"/>
                </a:lnTo>
                <a:lnTo>
                  <a:pt x="1090" y="2525"/>
                </a:lnTo>
                <a:lnTo>
                  <a:pt x="1100" y="2515"/>
                </a:lnTo>
                <a:lnTo>
                  <a:pt x="1065" y="2475"/>
                </a:lnTo>
                <a:lnTo>
                  <a:pt x="1005" y="2430"/>
                </a:lnTo>
                <a:lnTo>
                  <a:pt x="975" y="2387"/>
                </a:lnTo>
                <a:lnTo>
                  <a:pt x="1010" y="2355"/>
                </a:lnTo>
                <a:lnTo>
                  <a:pt x="1097" y="2425"/>
                </a:lnTo>
                <a:lnTo>
                  <a:pt x="1132" y="2502"/>
                </a:lnTo>
                <a:lnTo>
                  <a:pt x="1142" y="2535"/>
                </a:lnTo>
                <a:lnTo>
                  <a:pt x="1187" y="2555"/>
                </a:lnTo>
                <a:lnTo>
                  <a:pt x="1192" y="2600"/>
                </a:lnTo>
                <a:lnTo>
                  <a:pt x="1222" y="2595"/>
                </a:lnTo>
                <a:lnTo>
                  <a:pt x="1247" y="2575"/>
                </a:lnTo>
                <a:lnTo>
                  <a:pt x="1237" y="2530"/>
                </a:lnTo>
                <a:lnTo>
                  <a:pt x="1285" y="2485"/>
                </a:lnTo>
                <a:lnTo>
                  <a:pt x="1295" y="2495"/>
                </a:lnTo>
                <a:lnTo>
                  <a:pt x="1330" y="2455"/>
                </a:lnTo>
                <a:lnTo>
                  <a:pt x="1320" y="2430"/>
                </a:lnTo>
                <a:lnTo>
                  <a:pt x="1315" y="2365"/>
                </a:lnTo>
                <a:lnTo>
                  <a:pt x="1342" y="2305"/>
                </a:lnTo>
                <a:lnTo>
                  <a:pt x="1405" y="2292"/>
                </a:lnTo>
                <a:lnTo>
                  <a:pt x="1390" y="2330"/>
                </a:lnTo>
                <a:lnTo>
                  <a:pt x="1445" y="2337"/>
                </a:lnTo>
                <a:lnTo>
                  <a:pt x="1452" y="2295"/>
                </a:lnTo>
                <a:lnTo>
                  <a:pt x="1445" y="2272"/>
                </a:lnTo>
                <a:lnTo>
                  <a:pt x="1505" y="2245"/>
                </a:lnTo>
                <a:lnTo>
                  <a:pt x="1487" y="2310"/>
                </a:lnTo>
                <a:lnTo>
                  <a:pt x="1567" y="2317"/>
                </a:lnTo>
                <a:lnTo>
                  <a:pt x="1612" y="2365"/>
                </a:lnTo>
                <a:lnTo>
                  <a:pt x="1580" y="2397"/>
                </a:lnTo>
                <a:lnTo>
                  <a:pt x="1495" y="2390"/>
                </a:lnTo>
                <a:lnTo>
                  <a:pt x="1422" y="2442"/>
                </a:lnTo>
                <a:lnTo>
                  <a:pt x="1337" y="2457"/>
                </a:lnTo>
                <a:lnTo>
                  <a:pt x="1300" y="2502"/>
                </a:lnTo>
                <a:lnTo>
                  <a:pt x="1302" y="2567"/>
                </a:lnTo>
                <a:lnTo>
                  <a:pt x="1375" y="2615"/>
                </a:lnTo>
                <a:lnTo>
                  <a:pt x="1452" y="2600"/>
                </a:lnTo>
                <a:lnTo>
                  <a:pt x="1547" y="2575"/>
                </a:lnTo>
                <a:lnTo>
                  <a:pt x="1532" y="2670"/>
                </a:lnTo>
                <a:lnTo>
                  <a:pt x="1510" y="2710"/>
                </a:lnTo>
                <a:lnTo>
                  <a:pt x="1422" y="2720"/>
                </a:lnTo>
                <a:lnTo>
                  <a:pt x="1372" y="2755"/>
                </a:lnTo>
                <a:lnTo>
                  <a:pt x="1157" y="2707"/>
                </a:lnTo>
                <a:lnTo>
                  <a:pt x="1110" y="2725"/>
                </a:lnTo>
                <a:lnTo>
                  <a:pt x="1115" y="2762"/>
                </a:lnTo>
                <a:lnTo>
                  <a:pt x="1030" y="2752"/>
                </a:lnTo>
                <a:lnTo>
                  <a:pt x="1005" y="2710"/>
                </a:lnTo>
                <a:lnTo>
                  <a:pt x="907" y="2695"/>
                </a:lnTo>
                <a:lnTo>
                  <a:pt x="907" y="2640"/>
                </a:lnTo>
                <a:lnTo>
                  <a:pt x="885" y="2625"/>
                </a:lnTo>
                <a:lnTo>
                  <a:pt x="920" y="2600"/>
                </a:lnTo>
                <a:lnTo>
                  <a:pt x="927" y="2585"/>
                </a:lnTo>
                <a:lnTo>
                  <a:pt x="805" y="2582"/>
                </a:lnTo>
                <a:lnTo>
                  <a:pt x="745" y="2580"/>
                </a:lnTo>
                <a:lnTo>
                  <a:pt x="660" y="2560"/>
                </a:lnTo>
                <a:lnTo>
                  <a:pt x="572" y="2582"/>
                </a:lnTo>
                <a:lnTo>
                  <a:pt x="485" y="2570"/>
                </a:lnTo>
                <a:lnTo>
                  <a:pt x="355" y="2635"/>
                </a:lnTo>
                <a:lnTo>
                  <a:pt x="357" y="2660"/>
                </a:lnTo>
                <a:lnTo>
                  <a:pt x="55" y="2912"/>
                </a:lnTo>
                <a:lnTo>
                  <a:pt x="57" y="2945"/>
                </a:lnTo>
                <a:lnTo>
                  <a:pt x="22" y="3047"/>
                </a:lnTo>
                <a:lnTo>
                  <a:pt x="0" y="3110"/>
                </a:lnTo>
                <a:lnTo>
                  <a:pt x="0" y="3245"/>
                </a:lnTo>
                <a:lnTo>
                  <a:pt x="25" y="3270"/>
                </a:lnTo>
                <a:lnTo>
                  <a:pt x="77" y="3377"/>
                </a:lnTo>
                <a:lnTo>
                  <a:pt x="120" y="3412"/>
                </a:lnTo>
                <a:lnTo>
                  <a:pt x="127" y="3437"/>
                </a:lnTo>
                <a:lnTo>
                  <a:pt x="275" y="3550"/>
                </a:lnTo>
                <a:lnTo>
                  <a:pt x="347" y="3520"/>
                </a:lnTo>
                <a:lnTo>
                  <a:pt x="410" y="3527"/>
                </a:lnTo>
                <a:lnTo>
                  <a:pt x="507" y="3515"/>
                </a:lnTo>
                <a:lnTo>
                  <a:pt x="627" y="3492"/>
                </a:lnTo>
                <a:lnTo>
                  <a:pt x="645" y="3550"/>
                </a:lnTo>
                <a:lnTo>
                  <a:pt x="720" y="3542"/>
                </a:lnTo>
                <a:lnTo>
                  <a:pt x="760" y="3560"/>
                </a:lnTo>
                <a:lnTo>
                  <a:pt x="812" y="3630"/>
                </a:lnTo>
                <a:lnTo>
                  <a:pt x="767" y="3715"/>
                </a:lnTo>
                <a:lnTo>
                  <a:pt x="767" y="3757"/>
                </a:lnTo>
                <a:lnTo>
                  <a:pt x="882" y="3880"/>
                </a:lnTo>
                <a:lnTo>
                  <a:pt x="885" y="3917"/>
                </a:lnTo>
                <a:lnTo>
                  <a:pt x="885" y="3990"/>
                </a:lnTo>
                <a:lnTo>
                  <a:pt x="917" y="4052"/>
                </a:lnTo>
                <a:lnTo>
                  <a:pt x="847" y="4237"/>
                </a:lnTo>
                <a:lnTo>
                  <a:pt x="937" y="4380"/>
                </a:lnTo>
                <a:lnTo>
                  <a:pt x="925" y="4502"/>
                </a:lnTo>
                <a:lnTo>
                  <a:pt x="995" y="4640"/>
                </a:lnTo>
                <a:lnTo>
                  <a:pt x="1042" y="4727"/>
                </a:lnTo>
                <a:lnTo>
                  <a:pt x="1042" y="4785"/>
                </a:lnTo>
                <a:lnTo>
                  <a:pt x="1100" y="4867"/>
                </a:lnTo>
                <a:lnTo>
                  <a:pt x="1150" y="4825"/>
                </a:lnTo>
                <a:lnTo>
                  <a:pt x="1315" y="4820"/>
                </a:lnTo>
                <a:lnTo>
                  <a:pt x="1525" y="4595"/>
                </a:lnTo>
                <a:lnTo>
                  <a:pt x="1525" y="4560"/>
                </a:lnTo>
                <a:lnTo>
                  <a:pt x="1600" y="4530"/>
                </a:lnTo>
                <a:lnTo>
                  <a:pt x="1595" y="4332"/>
                </a:lnTo>
                <a:lnTo>
                  <a:pt x="1710" y="4262"/>
                </a:lnTo>
                <a:lnTo>
                  <a:pt x="1782" y="4182"/>
                </a:lnTo>
                <a:lnTo>
                  <a:pt x="1730" y="3850"/>
                </a:lnTo>
                <a:lnTo>
                  <a:pt x="1797" y="3760"/>
                </a:lnTo>
                <a:lnTo>
                  <a:pt x="1842" y="3747"/>
                </a:lnTo>
                <a:lnTo>
                  <a:pt x="1982" y="3585"/>
                </a:lnTo>
                <a:lnTo>
                  <a:pt x="2012" y="3560"/>
                </a:lnTo>
                <a:lnTo>
                  <a:pt x="2095" y="3320"/>
                </a:lnTo>
                <a:lnTo>
                  <a:pt x="2062" y="3292"/>
                </a:lnTo>
                <a:lnTo>
                  <a:pt x="2012" y="3330"/>
                </a:lnTo>
                <a:lnTo>
                  <a:pt x="1885" y="3347"/>
                </a:lnTo>
                <a:lnTo>
                  <a:pt x="1790" y="3277"/>
                </a:lnTo>
                <a:lnTo>
                  <a:pt x="1740" y="3190"/>
                </a:lnTo>
                <a:lnTo>
                  <a:pt x="1717" y="3190"/>
                </a:lnTo>
                <a:lnTo>
                  <a:pt x="1630" y="3037"/>
                </a:lnTo>
                <a:lnTo>
                  <a:pt x="1480" y="2797"/>
                </a:lnTo>
                <a:lnTo>
                  <a:pt x="1525" y="2832"/>
                </a:lnTo>
                <a:lnTo>
                  <a:pt x="1547" y="2790"/>
                </a:lnTo>
                <a:lnTo>
                  <a:pt x="1557" y="2845"/>
                </a:lnTo>
                <a:lnTo>
                  <a:pt x="1610" y="2900"/>
                </a:lnTo>
                <a:lnTo>
                  <a:pt x="1615" y="2935"/>
                </a:lnTo>
                <a:lnTo>
                  <a:pt x="1680" y="2977"/>
                </a:lnTo>
                <a:lnTo>
                  <a:pt x="1785" y="3155"/>
                </a:lnTo>
                <a:lnTo>
                  <a:pt x="1825" y="3250"/>
                </a:lnTo>
                <a:lnTo>
                  <a:pt x="1910" y="3290"/>
                </a:lnTo>
                <a:lnTo>
                  <a:pt x="1947" y="3255"/>
                </a:lnTo>
                <a:lnTo>
                  <a:pt x="2025" y="3210"/>
                </a:lnTo>
                <a:lnTo>
                  <a:pt x="2207" y="3040"/>
                </a:lnTo>
                <a:lnTo>
                  <a:pt x="2197" y="3005"/>
                </a:lnTo>
                <a:lnTo>
                  <a:pt x="2267" y="2915"/>
                </a:lnTo>
                <a:lnTo>
                  <a:pt x="2335" y="2790"/>
                </a:lnTo>
                <a:lnTo>
                  <a:pt x="2330" y="2735"/>
                </a:lnTo>
                <a:lnTo>
                  <a:pt x="2250" y="2695"/>
                </a:lnTo>
                <a:lnTo>
                  <a:pt x="2207" y="2690"/>
                </a:lnTo>
                <a:lnTo>
                  <a:pt x="2155" y="2650"/>
                </a:lnTo>
                <a:lnTo>
                  <a:pt x="2100" y="2725"/>
                </a:lnTo>
                <a:lnTo>
                  <a:pt x="2065" y="2725"/>
                </a:lnTo>
                <a:lnTo>
                  <a:pt x="2030" y="2682"/>
                </a:lnTo>
                <a:lnTo>
                  <a:pt x="2010" y="2727"/>
                </a:lnTo>
                <a:lnTo>
                  <a:pt x="1922" y="2672"/>
                </a:lnTo>
                <a:lnTo>
                  <a:pt x="1937" y="2640"/>
                </a:lnTo>
                <a:lnTo>
                  <a:pt x="2115" y="2647"/>
                </a:lnTo>
                <a:lnTo>
                  <a:pt x="2145" y="2605"/>
                </a:lnTo>
                <a:lnTo>
                  <a:pt x="2220" y="2630"/>
                </a:lnTo>
                <a:lnTo>
                  <a:pt x="2310" y="2547"/>
                </a:lnTo>
                <a:lnTo>
                  <a:pt x="2377" y="2512"/>
                </a:lnTo>
                <a:lnTo>
                  <a:pt x="2480" y="2417"/>
                </a:lnTo>
                <a:lnTo>
                  <a:pt x="2560" y="2410"/>
                </a:lnTo>
                <a:lnTo>
                  <a:pt x="2595" y="2395"/>
                </a:lnTo>
                <a:lnTo>
                  <a:pt x="2615" y="2442"/>
                </a:lnTo>
                <a:lnTo>
                  <a:pt x="2665" y="2430"/>
                </a:lnTo>
                <a:lnTo>
                  <a:pt x="2680" y="2382"/>
                </a:lnTo>
                <a:lnTo>
                  <a:pt x="2732" y="2417"/>
                </a:lnTo>
                <a:lnTo>
                  <a:pt x="2845" y="2467"/>
                </a:lnTo>
                <a:lnTo>
                  <a:pt x="3157" y="2545"/>
                </a:lnTo>
                <a:lnTo>
                  <a:pt x="3157" y="2465"/>
                </a:lnTo>
                <a:lnTo>
                  <a:pt x="3130" y="2387"/>
                </a:lnTo>
                <a:lnTo>
                  <a:pt x="3020" y="2307"/>
                </a:lnTo>
                <a:lnTo>
                  <a:pt x="3005" y="2180"/>
                </a:lnTo>
                <a:lnTo>
                  <a:pt x="2965" y="1945"/>
                </a:lnTo>
                <a:lnTo>
                  <a:pt x="3000" y="1875"/>
                </a:lnTo>
                <a:lnTo>
                  <a:pt x="2985" y="1827"/>
                </a:lnTo>
                <a:lnTo>
                  <a:pt x="3030" y="1835"/>
                </a:lnTo>
                <a:lnTo>
                  <a:pt x="3125" y="1850"/>
                </a:lnTo>
                <a:lnTo>
                  <a:pt x="3147" y="1815"/>
                </a:lnTo>
                <a:lnTo>
                  <a:pt x="3285" y="1817"/>
                </a:lnTo>
                <a:lnTo>
                  <a:pt x="3295" y="1792"/>
                </a:lnTo>
                <a:lnTo>
                  <a:pt x="3280" y="1755"/>
                </a:lnTo>
                <a:lnTo>
                  <a:pt x="3592" y="1695"/>
                </a:lnTo>
                <a:lnTo>
                  <a:pt x="3602" y="1670"/>
                </a:lnTo>
                <a:lnTo>
                  <a:pt x="3652" y="1645"/>
                </a:lnTo>
                <a:lnTo>
                  <a:pt x="3725" y="1617"/>
                </a:lnTo>
                <a:lnTo>
                  <a:pt x="3830" y="1550"/>
                </a:lnTo>
                <a:lnTo>
                  <a:pt x="3867" y="1527"/>
                </a:lnTo>
                <a:lnTo>
                  <a:pt x="3845" y="1495"/>
                </a:lnTo>
                <a:lnTo>
                  <a:pt x="3797" y="1515"/>
                </a:lnTo>
                <a:lnTo>
                  <a:pt x="3730" y="1527"/>
                </a:lnTo>
                <a:lnTo>
                  <a:pt x="3685" y="1577"/>
                </a:lnTo>
                <a:lnTo>
                  <a:pt x="3650" y="1577"/>
                </a:lnTo>
                <a:lnTo>
                  <a:pt x="3585" y="1642"/>
                </a:lnTo>
                <a:lnTo>
                  <a:pt x="3537" y="1642"/>
                </a:lnTo>
                <a:lnTo>
                  <a:pt x="3410" y="1625"/>
                </a:lnTo>
                <a:lnTo>
                  <a:pt x="3480" y="1565"/>
                </a:lnTo>
                <a:lnTo>
                  <a:pt x="3480" y="1542"/>
                </a:lnTo>
                <a:lnTo>
                  <a:pt x="3547" y="1520"/>
                </a:lnTo>
                <a:lnTo>
                  <a:pt x="3570" y="1470"/>
                </a:lnTo>
                <a:lnTo>
                  <a:pt x="3625" y="1447"/>
                </a:lnTo>
                <a:lnTo>
                  <a:pt x="3570" y="1347"/>
                </a:lnTo>
                <a:lnTo>
                  <a:pt x="3545" y="1300"/>
                </a:lnTo>
                <a:lnTo>
                  <a:pt x="3470" y="1285"/>
                </a:lnTo>
                <a:lnTo>
                  <a:pt x="3420" y="1305"/>
                </a:lnTo>
                <a:lnTo>
                  <a:pt x="3380" y="1337"/>
                </a:lnTo>
                <a:lnTo>
                  <a:pt x="3260" y="1370"/>
                </a:lnTo>
                <a:lnTo>
                  <a:pt x="3210" y="1332"/>
                </a:lnTo>
                <a:lnTo>
                  <a:pt x="3217" y="1297"/>
                </a:lnTo>
                <a:lnTo>
                  <a:pt x="3247" y="1270"/>
                </a:lnTo>
                <a:lnTo>
                  <a:pt x="3220" y="1060"/>
                </a:lnTo>
                <a:lnTo>
                  <a:pt x="3172" y="887"/>
                </a:lnTo>
                <a:lnTo>
                  <a:pt x="3130" y="875"/>
                </a:lnTo>
                <a:lnTo>
                  <a:pt x="3077" y="820"/>
                </a:lnTo>
                <a:lnTo>
                  <a:pt x="2997" y="765"/>
                </a:lnTo>
                <a:lnTo>
                  <a:pt x="2962" y="787"/>
                </a:lnTo>
                <a:lnTo>
                  <a:pt x="2915" y="752"/>
                </a:lnTo>
                <a:lnTo>
                  <a:pt x="2772" y="760"/>
                </a:lnTo>
                <a:lnTo>
                  <a:pt x="2735" y="707"/>
                </a:lnTo>
                <a:lnTo>
                  <a:pt x="2720" y="742"/>
                </a:lnTo>
                <a:lnTo>
                  <a:pt x="2720" y="795"/>
                </a:lnTo>
                <a:lnTo>
                  <a:pt x="2655" y="805"/>
                </a:lnTo>
                <a:lnTo>
                  <a:pt x="2640" y="752"/>
                </a:lnTo>
                <a:lnTo>
                  <a:pt x="2605" y="737"/>
                </a:lnTo>
                <a:lnTo>
                  <a:pt x="2600" y="710"/>
                </a:lnTo>
                <a:lnTo>
                  <a:pt x="2635" y="710"/>
                </a:lnTo>
                <a:lnTo>
                  <a:pt x="2657" y="737"/>
                </a:lnTo>
                <a:lnTo>
                  <a:pt x="2680" y="725"/>
                </a:lnTo>
                <a:lnTo>
                  <a:pt x="2655" y="645"/>
                </a:lnTo>
                <a:lnTo>
                  <a:pt x="2612" y="612"/>
                </a:lnTo>
                <a:lnTo>
                  <a:pt x="2612" y="585"/>
                </a:lnTo>
                <a:lnTo>
                  <a:pt x="2657" y="590"/>
                </a:lnTo>
                <a:lnTo>
                  <a:pt x="2687" y="545"/>
                </a:lnTo>
                <a:lnTo>
                  <a:pt x="2792" y="530"/>
                </a:lnTo>
                <a:lnTo>
                  <a:pt x="2760" y="475"/>
                </a:lnTo>
                <a:lnTo>
                  <a:pt x="2657" y="465"/>
                </a:lnTo>
                <a:lnTo>
                  <a:pt x="2645" y="490"/>
                </a:lnTo>
                <a:lnTo>
                  <a:pt x="2577" y="440"/>
                </a:lnTo>
                <a:lnTo>
                  <a:pt x="2497" y="417"/>
                </a:lnTo>
                <a:lnTo>
                  <a:pt x="2460" y="407"/>
                </a:lnTo>
                <a:lnTo>
                  <a:pt x="2447" y="352"/>
                </a:lnTo>
                <a:lnTo>
                  <a:pt x="2345" y="317"/>
                </a:lnTo>
                <a:lnTo>
                  <a:pt x="2222" y="285"/>
                </a:lnTo>
                <a:lnTo>
                  <a:pt x="2060" y="342"/>
                </a:lnTo>
                <a:lnTo>
                  <a:pt x="2095" y="395"/>
                </a:lnTo>
                <a:lnTo>
                  <a:pt x="2030" y="400"/>
                </a:lnTo>
                <a:lnTo>
                  <a:pt x="1937" y="382"/>
                </a:lnTo>
                <a:lnTo>
                  <a:pt x="1862" y="352"/>
                </a:lnTo>
                <a:lnTo>
                  <a:pt x="1822" y="297"/>
                </a:lnTo>
                <a:lnTo>
                  <a:pt x="1842" y="262"/>
                </a:lnTo>
                <a:lnTo>
                  <a:pt x="1752" y="205"/>
                </a:lnTo>
                <a:lnTo>
                  <a:pt x="1730" y="225"/>
                </a:lnTo>
                <a:lnTo>
                  <a:pt x="1645" y="230"/>
                </a:lnTo>
                <a:lnTo>
                  <a:pt x="1645" y="200"/>
                </a:lnTo>
                <a:lnTo>
                  <a:pt x="1577" y="200"/>
                </a:lnTo>
                <a:lnTo>
                  <a:pt x="1602" y="160"/>
                </a:lnTo>
                <a:lnTo>
                  <a:pt x="1740" y="145"/>
                </a:lnTo>
                <a:lnTo>
                  <a:pt x="1857" y="0"/>
                </a:lnTo>
                <a:lnTo>
                  <a:pt x="1690" y="40"/>
                </a:lnTo>
                <a:lnTo>
                  <a:pt x="1617" y="110"/>
                </a:lnTo>
                <a:lnTo>
                  <a:pt x="1565" y="120"/>
                </a:lnTo>
                <a:lnTo>
                  <a:pt x="1522" y="130"/>
                </a:lnTo>
                <a:lnTo>
                  <a:pt x="1490" y="90"/>
                </a:lnTo>
                <a:lnTo>
                  <a:pt x="1410" y="122"/>
                </a:lnTo>
                <a:lnTo>
                  <a:pt x="1315" y="130"/>
                </a:lnTo>
                <a:lnTo>
                  <a:pt x="1370" y="177"/>
                </a:lnTo>
                <a:lnTo>
                  <a:pt x="1290" y="170"/>
                </a:lnTo>
                <a:lnTo>
                  <a:pt x="1247" y="135"/>
                </a:lnTo>
                <a:lnTo>
                  <a:pt x="1170" y="165"/>
                </a:lnTo>
                <a:lnTo>
                  <a:pt x="1165" y="210"/>
                </a:lnTo>
                <a:lnTo>
                  <a:pt x="1212" y="225"/>
                </a:lnTo>
                <a:lnTo>
                  <a:pt x="1300" y="295"/>
                </a:lnTo>
                <a:lnTo>
                  <a:pt x="1370" y="385"/>
                </a:lnTo>
                <a:lnTo>
                  <a:pt x="1407" y="385"/>
                </a:lnTo>
                <a:lnTo>
                  <a:pt x="1465" y="470"/>
                </a:lnTo>
                <a:lnTo>
                  <a:pt x="1497" y="505"/>
                </a:lnTo>
                <a:lnTo>
                  <a:pt x="1505" y="567"/>
                </a:lnTo>
                <a:lnTo>
                  <a:pt x="1545" y="610"/>
                </a:lnTo>
                <a:lnTo>
                  <a:pt x="1582" y="605"/>
                </a:lnTo>
                <a:lnTo>
                  <a:pt x="1595" y="665"/>
                </a:lnTo>
                <a:lnTo>
                  <a:pt x="1560" y="730"/>
                </a:lnTo>
                <a:lnTo>
                  <a:pt x="1567" y="897"/>
                </a:lnTo>
                <a:lnTo>
                  <a:pt x="1515" y="862"/>
                </a:lnTo>
                <a:lnTo>
                  <a:pt x="1487" y="897"/>
                </a:lnTo>
                <a:lnTo>
                  <a:pt x="1480" y="985"/>
                </a:lnTo>
                <a:lnTo>
                  <a:pt x="1515" y="1062"/>
                </a:lnTo>
                <a:lnTo>
                  <a:pt x="1530" y="1130"/>
                </a:lnTo>
                <a:lnTo>
                  <a:pt x="1582" y="1160"/>
                </a:lnTo>
                <a:lnTo>
                  <a:pt x="1532" y="1217"/>
                </a:lnTo>
                <a:lnTo>
                  <a:pt x="1550" y="1250"/>
                </a:lnTo>
                <a:lnTo>
                  <a:pt x="1697" y="1280"/>
                </a:lnTo>
                <a:lnTo>
                  <a:pt x="1650" y="1297"/>
                </a:lnTo>
                <a:lnTo>
                  <a:pt x="1660" y="1350"/>
                </a:lnTo>
                <a:lnTo>
                  <a:pt x="1615" y="1300"/>
                </a:lnTo>
                <a:lnTo>
                  <a:pt x="1515" y="1277"/>
                </a:lnTo>
                <a:lnTo>
                  <a:pt x="1515" y="1332"/>
                </a:lnTo>
                <a:lnTo>
                  <a:pt x="1545" y="1367"/>
                </a:lnTo>
                <a:lnTo>
                  <a:pt x="1495" y="1392"/>
                </a:lnTo>
                <a:lnTo>
                  <a:pt x="1497" y="1440"/>
                </a:lnTo>
                <a:lnTo>
                  <a:pt x="1530" y="1440"/>
                </a:lnTo>
                <a:lnTo>
                  <a:pt x="1490" y="1507"/>
                </a:lnTo>
                <a:lnTo>
                  <a:pt x="1457" y="1505"/>
                </a:lnTo>
                <a:lnTo>
                  <a:pt x="1455" y="1560"/>
                </a:lnTo>
                <a:lnTo>
                  <a:pt x="1435" y="1527"/>
                </a:lnTo>
                <a:lnTo>
                  <a:pt x="1385" y="1530"/>
                </a:lnTo>
                <a:lnTo>
                  <a:pt x="1417" y="1585"/>
                </a:lnTo>
                <a:lnTo>
                  <a:pt x="1407" y="1642"/>
                </a:lnTo>
                <a:lnTo>
                  <a:pt x="1350" y="1712"/>
                </a:lnTo>
                <a:lnTo>
                  <a:pt x="1325" y="1670"/>
                </a:lnTo>
                <a:lnTo>
                  <a:pt x="1270" y="1662"/>
                </a:lnTo>
                <a:lnTo>
                  <a:pt x="1270" y="1645"/>
                </a:lnTo>
                <a:lnTo>
                  <a:pt x="1360" y="1650"/>
                </a:lnTo>
                <a:lnTo>
                  <a:pt x="1372" y="1607"/>
                </a:lnTo>
                <a:lnTo>
                  <a:pt x="1360" y="1565"/>
                </a:lnTo>
                <a:lnTo>
                  <a:pt x="1302" y="1570"/>
                </a:lnTo>
                <a:lnTo>
                  <a:pt x="1192" y="1515"/>
                </a:lnTo>
                <a:lnTo>
                  <a:pt x="1110" y="1550"/>
                </a:lnTo>
                <a:lnTo>
                  <a:pt x="1112" y="1577"/>
                </a:lnTo>
                <a:lnTo>
                  <a:pt x="1075" y="1590"/>
                </a:lnTo>
                <a:lnTo>
                  <a:pt x="1010" y="1670"/>
                </a:lnTo>
                <a:lnTo>
                  <a:pt x="995" y="1730"/>
                </a:lnTo>
                <a:lnTo>
                  <a:pt x="937" y="1770"/>
                </a:lnTo>
                <a:lnTo>
                  <a:pt x="902" y="1845"/>
                </a:lnTo>
                <a:lnTo>
                  <a:pt x="917" y="1860"/>
                </a:lnTo>
                <a:lnTo>
                  <a:pt x="902" y="1905"/>
                </a:lnTo>
                <a:lnTo>
                  <a:pt x="972" y="1907"/>
                </a:lnTo>
                <a:lnTo>
                  <a:pt x="995" y="1927"/>
                </a:lnTo>
                <a:lnTo>
                  <a:pt x="1010" y="1997"/>
                </a:lnTo>
                <a:lnTo>
                  <a:pt x="1075" y="1987"/>
                </a:lnTo>
                <a:lnTo>
                  <a:pt x="1090" y="1892"/>
                </a:lnTo>
                <a:lnTo>
                  <a:pt x="1115" y="1885"/>
                </a:lnTo>
                <a:lnTo>
                  <a:pt x="1115" y="1857"/>
                </a:lnTo>
                <a:lnTo>
                  <a:pt x="1100" y="1835"/>
                </a:lnTo>
                <a:lnTo>
                  <a:pt x="1115" y="1782"/>
                </a:lnTo>
                <a:lnTo>
                  <a:pt x="1160" y="1685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8" name="Line 1195"/>
          <p:cNvSpPr>
            <a:spLocks noChangeShapeType="1"/>
          </p:cNvSpPr>
          <p:nvPr/>
        </p:nvSpPr>
        <p:spPr bwMode="auto">
          <a:xfrm>
            <a:off x="5525335" y="761348"/>
            <a:ext cx="12608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599" name="Line 1194"/>
          <p:cNvSpPr>
            <a:spLocks noChangeShapeType="1"/>
          </p:cNvSpPr>
          <p:nvPr/>
        </p:nvSpPr>
        <p:spPr bwMode="auto">
          <a:xfrm>
            <a:off x="5545508" y="76891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0" name="Line 1193"/>
          <p:cNvSpPr>
            <a:spLocks noChangeShapeType="1"/>
          </p:cNvSpPr>
          <p:nvPr/>
        </p:nvSpPr>
        <p:spPr bwMode="auto">
          <a:xfrm>
            <a:off x="5568203" y="776478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1" name="Freeform 1192"/>
          <p:cNvSpPr>
            <a:spLocks/>
          </p:cNvSpPr>
          <p:nvPr/>
        </p:nvSpPr>
        <p:spPr bwMode="auto">
          <a:xfrm>
            <a:off x="5590899" y="786565"/>
            <a:ext cx="12608" cy="7564"/>
          </a:xfrm>
          <a:custGeom>
            <a:avLst/>
            <a:gdLst>
              <a:gd name="T0" fmla="*/ 0 w 13"/>
              <a:gd name="T1" fmla="*/ 0 h 6"/>
              <a:gd name="T2" fmla="*/ 10 w 13"/>
              <a:gd name="T3" fmla="*/ 2 h 6"/>
              <a:gd name="T4" fmla="*/ 13 w 1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0"/>
                </a:moveTo>
                <a:lnTo>
                  <a:pt x="10" y="2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2" name="Line 1191"/>
          <p:cNvSpPr>
            <a:spLocks noChangeShapeType="1"/>
          </p:cNvSpPr>
          <p:nvPr/>
        </p:nvSpPr>
        <p:spPr bwMode="auto">
          <a:xfrm>
            <a:off x="5608551" y="79665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3" name="Line 1190"/>
          <p:cNvSpPr>
            <a:spLocks noChangeShapeType="1"/>
          </p:cNvSpPr>
          <p:nvPr/>
        </p:nvSpPr>
        <p:spPr bwMode="auto">
          <a:xfrm>
            <a:off x="5633768" y="806739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4" name="Line 1189"/>
          <p:cNvSpPr>
            <a:spLocks noChangeShapeType="1"/>
          </p:cNvSpPr>
          <p:nvPr/>
        </p:nvSpPr>
        <p:spPr bwMode="auto">
          <a:xfrm>
            <a:off x="5651421" y="816826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05" name="Line 1188"/>
          <p:cNvSpPr>
            <a:spLocks noChangeShapeType="1"/>
          </p:cNvSpPr>
          <p:nvPr/>
        </p:nvSpPr>
        <p:spPr bwMode="auto">
          <a:xfrm>
            <a:off x="5674115" y="824390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606" name="Group 987"/>
          <p:cNvGrpSpPr>
            <a:grpSpLocks/>
          </p:cNvGrpSpPr>
          <p:nvPr/>
        </p:nvGrpSpPr>
        <p:grpSpPr bwMode="auto">
          <a:xfrm>
            <a:off x="5694289" y="834477"/>
            <a:ext cx="1185208" cy="3762404"/>
            <a:chOff x="6206" y="1668"/>
            <a:chExt cx="1175" cy="3731"/>
          </a:xfrm>
        </p:grpSpPr>
        <p:sp>
          <p:nvSpPr>
            <p:cNvPr id="607" name="Line 1187"/>
            <p:cNvSpPr>
              <a:spLocks noChangeShapeType="1"/>
            </p:cNvSpPr>
            <p:nvPr/>
          </p:nvSpPr>
          <p:spPr bwMode="auto">
            <a:xfrm>
              <a:off x="6206" y="166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Line 1186"/>
            <p:cNvSpPr>
              <a:spLocks noChangeShapeType="1"/>
            </p:cNvSpPr>
            <p:nvPr/>
          </p:nvSpPr>
          <p:spPr bwMode="auto">
            <a:xfrm>
              <a:off x="6229" y="167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1185"/>
            <p:cNvSpPr>
              <a:spLocks/>
            </p:cNvSpPr>
            <p:nvPr/>
          </p:nvSpPr>
          <p:spPr bwMode="auto">
            <a:xfrm>
              <a:off x="6248" y="1687"/>
              <a:ext cx="13" cy="6"/>
            </a:xfrm>
            <a:custGeom>
              <a:avLst/>
              <a:gdLst>
                <a:gd name="T0" fmla="*/ 0 w 13"/>
                <a:gd name="T1" fmla="*/ 0 h 6"/>
                <a:gd name="T2" fmla="*/ 10 w 13"/>
                <a:gd name="T3" fmla="*/ 6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lnTo>
                    <a:pt x="10" y="6"/>
                  </a:lnTo>
                  <a:lnTo>
                    <a:pt x="13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Line 1184"/>
            <p:cNvSpPr>
              <a:spLocks noChangeShapeType="1"/>
            </p:cNvSpPr>
            <p:nvPr/>
          </p:nvSpPr>
          <p:spPr bwMode="auto">
            <a:xfrm>
              <a:off x="6270" y="170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Line 1183"/>
            <p:cNvSpPr>
              <a:spLocks noChangeShapeType="1"/>
            </p:cNvSpPr>
            <p:nvPr/>
          </p:nvSpPr>
          <p:spPr bwMode="auto">
            <a:xfrm>
              <a:off x="6290" y="1709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Line 1182"/>
            <p:cNvSpPr>
              <a:spLocks noChangeShapeType="1"/>
            </p:cNvSpPr>
            <p:nvPr/>
          </p:nvSpPr>
          <p:spPr bwMode="auto">
            <a:xfrm>
              <a:off x="6309" y="172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Line 1181"/>
            <p:cNvSpPr>
              <a:spLocks noChangeShapeType="1"/>
            </p:cNvSpPr>
            <p:nvPr/>
          </p:nvSpPr>
          <p:spPr bwMode="auto">
            <a:xfrm>
              <a:off x="6331" y="1732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Line 1180"/>
            <p:cNvSpPr>
              <a:spLocks noChangeShapeType="1"/>
            </p:cNvSpPr>
            <p:nvPr/>
          </p:nvSpPr>
          <p:spPr bwMode="auto">
            <a:xfrm>
              <a:off x="6350" y="174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Line 1179"/>
            <p:cNvSpPr>
              <a:spLocks noChangeShapeType="1"/>
            </p:cNvSpPr>
            <p:nvPr/>
          </p:nvSpPr>
          <p:spPr bwMode="auto">
            <a:xfrm>
              <a:off x="6370" y="1757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1178"/>
            <p:cNvSpPr>
              <a:spLocks/>
            </p:cNvSpPr>
            <p:nvPr/>
          </p:nvSpPr>
          <p:spPr bwMode="auto">
            <a:xfrm>
              <a:off x="6389" y="1767"/>
              <a:ext cx="13" cy="10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3 h 10"/>
                <a:gd name="T4" fmla="*/ 13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3"/>
                  </a:lnTo>
                  <a:lnTo>
                    <a:pt x="13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Line 1177"/>
            <p:cNvSpPr>
              <a:spLocks noChangeShapeType="1"/>
            </p:cNvSpPr>
            <p:nvPr/>
          </p:nvSpPr>
          <p:spPr bwMode="auto">
            <a:xfrm>
              <a:off x="6408" y="178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Line 1176"/>
            <p:cNvSpPr>
              <a:spLocks noChangeShapeType="1"/>
            </p:cNvSpPr>
            <p:nvPr/>
          </p:nvSpPr>
          <p:spPr bwMode="auto">
            <a:xfrm>
              <a:off x="6427" y="1793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Line 1175"/>
            <p:cNvSpPr>
              <a:spLocks noChangeShapeType="1"/>
            </p:cNvSpPr>
            <p:nvPr/>
          </p:nvSpPr>
          <p:spPr bwMode="auto">
            <a:xfrm>
              <a:off x="6446" y="18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Line 1174"/>
            <p:cNvSpPr>
              <a:spLocks noChangeShapeType="1"/>
            </p:cNvSpPr>
            <p:nvPr/>
          </p:nvSpPr>
          <p:spPr bwMode="auto">
            <a:xfrm>
              <a:off x="6466" y="1818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Line 1173"/>
            <p:cNvSpPr>
              <a:spLocks noChangeShapeType="1"/>
            </p:cNvSpPr>
            <p:nvPr/>
          </p:nvSpPr>
          <p:spPr bwMode="auto">
            <a:xfrm>
              <a:off x="6485" y="183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Line 1172"/>
            <p:cNvSpPr>
              <a:spLocks noChangeShapeType="1"/>
            </p:cNvSpPr>
            <p:nvPr/>
          </p:nvSpPr>
          <p:spPr bwMode="auto">
            <a:xfrm>
              <a:off x="6504" y="184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1171"/>
            <p:cNvSpPr>
              <a:spLocks/>
            </p:cNvSpPr>
            <p:nvPr/>
          </p:nvSpPr>
          <p:spPr bwMode="auto">
            <a:xfrm>
              <a:off x="6523" y="1860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3 w 10"/>
                <a:gd name="T3" fmla="*/ 0 h 6"/>
                <a:gd name="T4" fmla="*/ 10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3" y="0"/>
                  </a:lnTo>
                  <a:lnTo>
                    <a:pt x="1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Line 1170"/>
            <p:cNvSpPr>
              <a:spLocks noChangeShapeType="1"/>
            </p:cNvSpPr>
            <p:nvPr/>
          </p:nvSpPr>
          <p:spPr bwMode="auto">
            <a:xfrm>
              <a:off x="6542" y="187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Line 1169"/>
            <p:cNvSpPr>
              <a:spLocks noChangeShapeType="1"/>
            </p:cNvSpPr>
            <p:nvPr/>
          </p:nvSpPr>
          <p:spPr bwMode="auto">
            <a:xfrm>
              <a:off x="6558" y="188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1168"/>
            <p:cNvSpPr>
              <a:spLocks/>
            </p:cNvSpPr>
            <p:nvPr/>
          </p:nvSpPr>
          <p:spPr bwMode="auto">
            <a:xfrm>
              <a:off x="6578" y="1901"/>
              <a:ext cx="12" cy="7"/>
            </a:xfrm>
            <a:custGeom>
              <a:avLst/>
              <a:gdLst>
                <a:gd name="T0" fmla="*/ 0 w 12"/>
                <a:gd name="T1" fmla="*/ 0 h 7"/>
                <a:gd name="T2" fmla="*/ 9 w 12"/>
                <a:gd name="T3" fmla="*/ 7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9" y="7"/>
                  </a:lnTo>
                  <a:lnTo>
                    <a:pt x="12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Line 1167"/>
            <p:cNvSpPr>
              <a:spLocks noChangeShapeType="1"/>
            </p:cNvSpPr>
            <p:nvPr/>
          </p:nvSpPr>
          <p:spPr bwMode="auto">
            <a:xfrm>
              <a:off x="6597" y="191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Line 1166"/>
            <p:cNvSpPr>
              <a:spLocks noChangeShapeType="1"/>
            </p:cNvSpPr>
            <p:nvPr/>
          </p:nvSpPr>
          <p:spPr bwMode="auto">
            <a:xfrm>
              <a:off x="6613" y="193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Line 1165"/>
            <p:cNvSpPr>
              <a:spLocks noChangeShapeType="1"/>
            </p:cNvSpPr>
            <p:nvPr/>
          </p:nvSpPr>
          <p:spPr bwMode="auto">
            <a:xfrm>
              <a:off x="6632" y="19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Line 1164"/>
            <p:cNvSpPr>
              <a:spLocks noChangeShapeType="1"/>
            </p:cNvSpPr>
            <p:nvPr/>
          </p:nvSpPr>
          <p:spPr bwMode="auto">
            <a:xfrm>
              <a:off x="6648" y="195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Line 1163"/>
            <p:cNvSpPr>
              <a:spLocks noChangeShapeType="1"/>
            </p:cNvSpPr>
            <p:nvPr/>
          </p:nvSpPr>
          <p:spPr bwMode="auto">
            <a:xfrm>
              <a:off x="6667" y="19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Line 1162"/>
            <p:cNvSpPr>
              <a:spLocks noChangeShapeType="1"/>
            </p:cNvSpPr>
            <p:nvPr/>
          </p:nvSpPr>
          <p:spPr bwMode="auto">
            <a:xfrm>
              <a:off x="6683" y="199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1161"/>
            <p:cNvSpPr>
              <a:spLocks/>
            </p:cNvSpPr>
            <p:nvPr/>
          </p:nvSpPr>
          <p:spPr bwMode="auto">
            <a:xfrm>
              <a:off x="6699" y="2004"/>
              <a:ext cx="13" cy="9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6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6"/>
                  </a:lnTo>
                  <a:lnTo>
                    <a:pt x="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Line 1160"/>
            <p:cNvSpPr>
              <a:spLocks noChangeShapeType="1"/>
            </p:cNvSpPr>
            <p:nvPr/>
          </p:nvSpPr>
          <p:spPr bwMode="auto">
            <a:xfrm>
              <a:off x="6718" y="202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Line 1159"/>
            <p:cNvSpPr>
              <a:spLocks noChangeShapeType="1"/>
            </p:cNvSpPr>
            <p:nvPr/>
          </p:nvSpPr>
          <p:spPr bwMode="auto">
            <a:xfrm>
              <a:off x="6734" y="203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Line 1158"/>
            <p:cNvSpPr>
              <a:spLocks noChangeShapeType="1"/>
            </p:cNvSpPr>
            <p:nvPr/>
          </p:nvSpPr>
          <p:spPr bwMode="auto">
            <a:xfrm>
              <a:off x="6750" y="205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Line 1157"/>
            <p:cNvSpPr>
              <a:spLocks noChangeShapeType="1"/>
            </p:cNvSpPr>
            <p:nvPr/>
          </p:nvSpPr>
          <p:spPr bwMode="auto">
            <a:xfrm>
              <a:off x="6766" y="206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Line 1156"/>
            <p:cNvSpPr>
              <a:spLocks noChangeShapeType="1"/>
            </p:cNvSpPr>
            <p:nvPr/>
          </p:nvSpPr>
          <p:spPr bwMode="auto">
            <a:xfrm>
              <a:off x="6782" y="2084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Line 1155"/>
            <p:cNvSpPr>
              <a:spLocks noChangeShapeType="1"/>
            </p:cNvSpPr>
            <p:nvPr/>
          </p:nvSpPr>
          <p:spPr bwMode="auto">
            <a:xfrm>
              <a:off x="6798" y="210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1154"/>
            <p:cNvSpPr>
              <a:spLocks/>
            </p:cNvSpPr>
            <p:nvPr/>
          </p:nvSpPr>
          <p:spPr bwMode="auto">
            <a:xfrm>
              <a:off x="6814" y="2119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3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3" y="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Line 1153"/>
            <p:cNvSpPr>
              <a:spLocks noChangeShapeType="1"/>
            </p:cNvSpPr>
            <p:nvPr/>
          </p:nvSpPr>
          <p:spPr bwMode="auto">
            <a:xfrm>
              <a:off x="6830" y="213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Line 1152"/>
            <p:cNvSpPr>
              <a:spLocks noChangeShapeType="1"/>
            </p:cNvSpPr>
            <p:nvPr/>
          </p:nvSpPr>
          <p:spPr bwMode="auto">
            <a:xfrm>
              <a:off x="6846" y="215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1151"/>
            <p:cNvSpPr>
              <a:spLocks/>
            </p:cNvSpPr>
            <p:nvPr/>
          </p:nvSpPr>
          <p:spPr bwMode="auto">
            <a:xfrm>
              <a:off x="6862" y="217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7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7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Line 1150"/>
            <p:cNvSpPr>
              <a:spLocks noChangeShapeType="1"/>
            </p:cNvSpPr>
            <p:nvPr/>
          </p:nvSpPr>
          <p:spPr bwMode="auto">
            <a:xfrm>
              <a:off x="6875" y="218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Line 1149"/>
            <p:cNvSpPr>
              <a:spLocks noChangeShapeType="1"/>
            </p:cNvSpPr>
            <p:nvPr/>
          </p:nvSpPr>
          <p:spPr bwMode="auto">
            <a:xfrm>
              <a:off x="6891" y="220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Line 1148"/>
            <p:cNvSpPr>
              <a:spLocks noChangeShapeType="1"/>
            </p:cNvSpPr>
            <p:nvPr/>
          </p:nvSpPr>
          <p:spPr bwMode="auto">
            <a:xfrm>
              <a:off x="6907" y="22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Line 1147"/>
            <p:cNvSpPr>
              <a:spLocks noChangeShapeType="1"/>
            </p:cNvSpPr>
            <p:nvPr/>
          </p:nvSpPr>
          <p:spPr bwMode="auto">
            <a:xfrm>
              <a:off x="6920" y="224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Line 1146"/>
            <p:cNvSpPr>
              <a:spLocks noChangeShapeType="1"/>
            </p:cNvSpPr>
            <p:nvPr/>
          </p:nvSpPr>
          <p:spPr bwMode="auto">
            <a:xfrm>
              <a:off x="6936" y="2260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Line 1145"/>
            <p:cNvSpPr>
              <a:spLocks noChangeShapeType="1"/>
            </p:cNvSpPr>
            <p:nvPr/>
          </p:nvSpPr>
          <p:spPr bwMode="auto">
            <a:xfrm>
              <a:off x="6949" y="227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144"/>
            <p:cNvSpPr>
              <a:spLocks/>
            </p:cNvSpPr>
            <p:nvPr/>
          </p:nvSpPr>
          <p:spPr bwMode="auto">
            <a:xfrm>
              <a:off x="6961" y="229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3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3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Line 1143"/>
            <p:cNvSpPr>
              <a:spLocks noChangeShapeType="1"/>
            </p:cNvSpPr>
            <p:nvPr/>
          </p:nvSpPr>
          <p:spPr bwMode="auto">
            <a:xfrm>
              <a:off x="6977" y="231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Line 1142"/>
            <p:cNvSpPr>
              <a:spLocks noChangeShapeType="1"/>
            </p:cNvSpPr>
            <p:nvPr/>
          </p:nvSpPr>
          <p:spPr bwMode="auto">
            <a:xfrm>
              <a:off x="6990" y="2333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141"/>
            <p:cNvSpPr>
              <a:spLocks/>
            </p:cNvSpPr>
            <p:nvPr/>
          </p:nvSpPr>
          <p:spPr bwMode="auto">
            <a:xfrm>
              <a:off x="7003" y="2352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6 w 10"/>
                <a:gd name="T3" fmla="*/ 1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6" y="10"/>
                  </a:lnTo>
                  <a:lnTo>
                    <a:pt x="1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Line 1140"/>
            <p:cNvSpPr>
              <a:spLocks noChangeShapeType="1"/>
            </p:cNvSpPr>
            <p:nvPr/>
          </p:nvSpPr>
          <p:spPr bwMode="auto">
            <a:xfrm>
              <a:off x="7016" y="23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Line 1139"/>
            <p:cNvSpPr>
              <a:spLocks noChangeShapeType="1"/>
            </p:cNvSpPr>
            <p:nvPr/>
          </p:nvSpPr>
          <p:spPr bwMode="auto">
            <a:xfrm>
              <a:off x="7029" y="2391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Line 1138"/>
            <p:cNvSpPr>
              <a:spLocks noChangeShapeType="1"/>
            </p:cNvSpPr>
            <p:nvPr/>
          </p:nvSpPr>
          <p:spPr bwMode="auto">
            <a:xfrm>
              <a:off x="7041" y="241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Line 1137"/>
            <p:cNvSpPr>
              <a:spLocks noChangeShapeType="1"/>
            </p:cNvSpPr>
            <p:nvPr/>
          </p:nvSpPr>
          <p:spPr bwMode="auto">
            <a:xfrm>
              <a:off x="7054" y="2429"/>
              <a:ext cx="7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Line 1136"/>
            <p:cNvSpPr>
              <a:spLocks noChangeShapeType="1"/>
            </p:cNvSpPr>
            <p:nvPr/>
          </p:nvSpPr>
          <p:spPr bwMode="auto">
            <a:xfrm>
              <a:off x="7067" y="244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Line 1135"/>
            <p:cNvSpPr>
              <a:spLocks noChangeShapeType="1"/>
            </p:cNvSpPr>
            <p:nvPr/>
          </p:nvSpPr>
          <p:spPr bwMode="auto">
            <a:xfrm>
              <a:off x="7080" y="246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34"/>
            <p:cNvSpPr>
              <a:spLocks/>
            </p:cNvSpPr>
            <p:nvPr/>
          </p:nvSpPr>
          <p:spPr bwMode="auto">
            <a:xfrm>
              <a:off x="7089" y="2487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7" y="6"/>
                  </a:lnTo>
                  <a:lnTo>
                    <a:pt x="1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1133"/>
            <p:cNvSpPr>
              <a:spLocks noChangeShapeType="1"/>
            </p:cNvSpPr>
            <p:nvPr/>
          </p:nvSpPr>
          <p:spPr bwMode="auto">
            <a:xfrm>
              <a:off x="7102" y="250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1132"/>
            <p:cNvSpPr>
              <a:spLocks noChangeShapeType="1"/>
            </p:cNvSpPr>
            <p:nvPr/>
          </p:nvSpPr>
          <p:spPr bwMode="auto">
            <a:xfrm>
              <a:off x="7112" y="25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Line 1131"/>
            <p:cNvSpPr>
              <a:spLocks noChangeShapeType="1"/>
            </p:cNvSpPr>
            <p:nvPr/>
          </p:nvSpPr>
          <p:spPr bwMode="auto">
            <a:xfrm>
              <a:off x="7125" y="2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Line 1130"/>
            <p:cNvSpPr>
              <a:spLocks noChangeShapeType="1"/>
            </p:cNvSpPr>
            <p:nvPr/>
          </p:nvSpPr>
          <p:spPr bwMode="auto">
            <a:xfrm>
              <a:off x="7134" y="256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Line 1129"/>
            <p:cNvSpPr>
              <a:spLocks noChangeShapeType="1"/>
            </p:cNvSpPr>
            <p:nvPr/>
          </p:nvSpPr>
          <p:spPr bwMode="auto">
            <a:xfrm>
              <a:off x="7147" y="258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Line 1128"/>
            <p:cNvSpPr>
              <a:spLocks noChangeShapeType="1"/>
            </p:cNvSpPr>
            <p:nvPr/>
          </p:nvSpPr>
          <p:spPr bwMode="auto">
            <a:xfrm>
              <a:off x="7157" y="260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27"/>
            <p:cNvSpPr>
              <a:spLocks/>
            </p:cNvSpPr>
            <p:nvPr/>
          </p:nvSpPr>
          <p:spPr bwMode="auto">
            <a:xfrm>
              <a:off x="7166" y="2628"/>
              <a:ext cx="7" cy="12"/>
            </a:xfrm>
            <a:custGeom>
              <a:avLst/>
              <a:gdLst>
                <a:gd name="T0" fmla="*/ 0 w 7"/>
                <a:gd name="T1" fmla="*/ 0 h 12"/>
                <a:gd name="T2" fmla="*/ 3 w 7"/>
                <a:gd name="T3" fmla="*/ 3 h 12"/>
                <a:gd name="T4" fmla="*/ 7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lnTo>
                    <a:pt x="3" y="3"/>
                  </a:lnTo>
                  <a:lnTo>
                    <a:pt x="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Line 1126"/>
            <p:cNvSpPr>
              <a:spLocks noChangeShapeType="1"/>
            </p:cNvSpPr>
            <p:nvPr/>
          </p:nvSpPr>
          <p:spPr bwMode="auto">
            <a:xfrm>
              <a:off x="7176" y="26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Line 1125"/>
            <p:cNvSpPr>
              <a:spLocks noChangeShapeType="1"/>
            </p:cNvSpPr>
            <p:nvPr/>
          </p:nvSpPr>
          <p:spPr bwMode="auto">
            <a:xfrm>
              <a:off x="7185" y="26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124"/>
            <p:cNvSpPr>
              <a:spLocks/>
            </p:cNvSpPr>
            <p:nvPr/>
          </p:nvSpPr>
          <p:spPr bwMode="auto">
            <a:xfrm>
              <a:off x="7195" y="2692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6 w 6"/>
                <a:gd name="T3" fmla="*/ 9 h 12"/>
                <a:gd name="T4" fmla="*/ 6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Line 1123"/>
            <p:cNvSpPr>
              <a:spLocks noChangeShapeType="1"/>
            </p:cNvSpPr>
            <p:nvPr/>
          </p:nvSpPr>
          <p:spPr bwMode="auto">
            <a:xfrm>
              <a:off x="7205" y="2711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Line 1122"/>
            <p:cNvSpPr>
              <a:spLocks noChangeShapeType="1"/>
            </p:cNvSpPr>
            <p:nvPr/>
          </p:nvSpPr>
          <p:spPr bwMode="auto">
            <a:xfrm>
              <a:off x="7214" y="273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Line 1121"/>
            <p:cNvSpPr>
              <a:spLocks noChangeShapeType="1"/>
            </p:cNvSpPr>
            <p:nvPr/>
          </p:nvSpPr>
          <p:spPr bwMode="auto">
            <a:xfrm>
              <a:off x="7224" y="275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Line 1120"/>
            <p:cNvSpPr>
              <a:spLocks noChangeShapeType="1"/>
            </p:cNvSpPr>
            <p:nvPr/>
          </p:nvSpPr>
          <p:spPr bwMode="auto">
            <a:xfrm>
              <a:off x="7233" y="27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Line 1119"/>
            <p:cNvSpPr>
              <a:spLocks noChangeShapeType="1"/>
            </p:cNvSpPr>
            <p:nvPr/>
          </p:nvSpPr>
          <p:spPr bwMode="auto">
            <a:xfrm>
              <a:off x="7240" y="279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Line 1118"/>
            <p:cNvSpPr>
              <a:spLocks noChangeShapeType="1"/>
            </p:cNvSpPr>
            <p:nvPr/>
          </p:nvSpPr>
          <p:spPr bwMode="auto">
            <a:xfrm>
              <a:off x="7249" y="282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117"/>
            <p:cNvSpPr>
              <a:spLocks/>
            </p:cNvSpPr>
            <p:nvPr/>
          </p:nvSpPr>
          <p:spPr bwMode="auto">
            <a:xfrm>
              <a:off x="7256" y="2842"/>
              <a:ext cx="6" cy="13"/>
            </a:xfrm>
            <a:custGeom>
              <a:avLst/>
              <a:gdLst>
                <a:gd name="T0" fmla="*/ 0 w 6"/>
                <a:gd name="T1" fmla="*/ 0 h 13"/>
                <a:gd name="T2" fmla="*/ 3 w 6"/>
                <a:gd name="T3" fmla="*/ 3 h 13"/>
                <a:gd name="T4" fmla="*/ 6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3" y="3"/>
                  </a:lnTo>
                  <a:lnTo>
                    <a:pt x="6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Line 1116"/>
            <p:cNvSpPr>
              <a:spLocks noChangeShapeType="1"/>
            </p:cNvSpPr>
            <p:nvPr/>
          </p:nvSpPr>
          <p:spPr bwMode="auto">
            <a:xfrm>
              <a:off x="7265" y="286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Line 1115"/>
            <p:cNvSpPr>
              <a:spLocks noChangeShapeType="1"/>
            </p:cNvSpPr>
            <p:nvPr/>
          </p:nvSpPr>
          <p:spPr bwMode="auto">
            <a:xfrm>
              <a:off x="7272" y="2884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Line 1114"/>
            <p:cNvSpPr>
              <a:spLocks noChangeShapeType="1"/>
            </p:cNvSpPr>
            <p:nvPr/>
          </p:nvSpPr>
          <p:spPr bwMode="auto">
            <a:xfrm>
              <a:off x="7278" y="29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Line 1113"/>
            <p:cNvSpPr>
              <a:spLocks noChangeShapeType="1"/>
            </p:cNvSpPr>
            <p:nvPr/>
          </p:nvSpPr>
          <p:spPr bwMode="auto">
            <a:xfrm>
              <a:off x="7288" y="292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Line 1112"/>
            <p:cNvSpPr>
              <a:spLocks noChangeShapeType="1"/>
            </p:cNvSpPr>
            <p:nvPr/>
          </p:nvSpPr>
          <p:spPr bwMode="auto">
            <a:xfrm>
              <a:off x="7294" y="2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Line 1111"/>
            <p:cNvSpPr>
              <a:spLocks noChangeShapeType="1"/>
            </p:cNvSpPr>
            <p:nvPr/>
          </p:nvSpPr>
          <p:spPr bwMode="auto">
            <a:xfrm>
              <a:off x="7300" y="297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Line 1110"/>
            <p:cNvSpPr>
              <a:spLocks noChangeShapeType="1"/>
            </p:cNvSpPr>
            <p:nvPr/>
          </p:nvSpPr>
          <p:spPr bwMode="auto">
            <a:xfrm>
              <a:off x="7307" y="299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Line 1109"/>
            <p:cNvSpPr>
              <a:spLocks noChangeShapeType="1"/>
            </p:cNvSpPr>
            <p:nvPr/>
          </p:nvSpPr>
          <p:spPr bwMode="auto">
            <a:xfrm>
              <a:off x="7313" y="30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Line 1108"/>
            <p:cNvSpPr>
              <a:spLocks noChangeShapeType="1"/>
            </p:cNvSpPr>
            <p:nvPr/>
          </p:nvSpPr>
          <p:spPr bwMode="auto">
            <a:xfrm>
              <a:off x="7316" y="304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107"/>
            <p:cNvSpPr>
              <a:spLocks/>
            </p:cNvSpPr>
            <p:nvPr/>
          </p:nvSpPr>
          <p:spPr bwMode="auto">
            <a:xfrm>
              <a:off x="7323" y="3063"/>
              <a:ext cx="3" cy="13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9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lnTo>
                    <a:pt x="3" y="9"/>
                  </a:lnTo>
                  <a:lnTo>
                    <a:pt x="3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Line 1106"/>
            <p:cNvSpPr>
              <a:spLocks noChangeShapeType="1"/>
            </p:cNvSpPr>
            <p:nvPr/>
          </p:nvSpPr>
          <p:spPr bwMode="auto">
            <a:xfrm>
              <a:off x="7329" y="30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Line 1105"/>
            <p:cNvSpPr>
              <a:spLocks noChangeShapeType="1"/>
            </p:cNvSpPr>
            <p:nvPr/>
          </p:nvSpPr>
          <p:spPr bwMode="auto">
            <a:xfrm>
              <a:off x="7332" y="3108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Line 1104"/>
            <p:cNvSpPr>
              <a:spLocks noChangeShapeType="1"/>
            </p:cNvSpPr>
            <p:nvPr/>
          </p:nvSpPr>
          <p:spPr bwMode="auto">
            <a:xfrm>
              <a:off x="7339" y="313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Line 1103"/>
            <p:cNvSpPr>
              <a:spLocks noChangeShapeType="1"/>
            </p:cNvSpPr>
            <p:nvPr/>
          </p:nvSpPr>
          <p:spPr bwMode="auto">
            <a:xfrm>
              <a:off x="7342" y="315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Line 1102"/>
            <p:cNvSpPr>
              <a:spLocks noChangeShapeType="1"/>
            </p:cNvSpPr>
            <p:nvPr/>
          </p:nvSpPr>
          <p:spPr bwMode="auto">
            <a:xfrm>
              <a:off x="7348" y="31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Line 1101"/>
            <p:cNvSpPr>
              <a:spLocks noChangeShapeType="1"/>
            </p:cNvSpPr>
            <p:nvPr/>
          </p:nvSpPr>
          <p:spPr bwMode="auto">
            <a:xfrm>
              <a:off x="7352" y="319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100"/>
            <p:cNvSpPr>
              <a:spLocks/>
            </p:cNvSpPr>
            <p:nvPr/>
          </p:nvSpPr>
          <p:spPr bwMode="auto">
            <a:xfrm>
              <a:off x="7355" y="3220"/>
              <a:ext cx="3" cy="12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9 h 12"/>
                <a:gd name="T4" fmla="*/ 3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9"/>
                  </a:lnTo>
                  <a:lnTo>
                    <a:pt x="3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Line 1099"/>
            <p:cNvSpPr>
              <a:spLocks noChangeShapeType="1"/>
            </p:cNvSpPr>
            <p:nvPr/>
          </p:nvSpPr>
          <p:spPr bwMode="auto">
            <a:xfrm>
              <a:off x="7358" y="32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Line 1098"/>
            <p:cNvSpPr>
              <a:spLocks noChangeShapeType="1"/>
            </p:cNvSpPr>
            <p:nvPr/>
          </p:nvSpPr>
          <p:spPr bwMode="auto">
            <a:xfrm>
              <a:off x="7361" y="326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Line 1097"/>
            <p:cNvSpPr>
              <a:spLocks noChangeShapeType="1"/>
            </p:cNvSpPr>
            <p:nvPr/>
          </p:nvSpPr>
          <p:spPr bwMode="auto">
            <a:xfrm>
              <a:off x="7364" y="3287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Line 1096"/>
            <p:cNvSpPr>
              <a:spLocks noChangeShapeType="1"/>
            </p:cNvSpPr>
            <p:nvPr/>
          </p:nvSpPr>
          <p:spPr bwMode="auto">
            <a:xfrm>
              <a:off x="7368" y="331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Line 1095"/>
            <p:cNvSpPr>
              <a:spLocks noChangeShapeType="1"/>
            </p:cNvSpPr>
            <p:nvPr/>
          </p:nvSpPr>
          <p:spPr bwMode="auto">
            <a:xfrm>
              <a:off x="7371" y="333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Line 1094"/>
            <p:cNvSpPr>
              <a:spLocks noChangeShapeType="1"/>
            </p:cNvSpPr>
            <p:nvPr/>
          </p:nvSpPr>
          <p:spPr bwMode="auto">
            <a:xfrm>
              <a:off x="7371" y="33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093"/>
            <p:cNvSpPr>
              <a:spLocks/>
            </p:cNvSpPr>
            <p:nvPr/>
          </p:nvSpPr>
          <p:spPr bwMode="auto">
            <a:xfrm>
              <a:off x="7374" y="3380"/>
              <a:ext cx="1" cy="16"/>
            </a:xfrm>
            <a:custGeom>
              <a:avLst/>
              <a:gdLst>
                <a:gd name="T0" fmla="*/ 0 h 16"/>
                <a:gd name="T1" fmla="*/ 6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Line 1092"/>
            <p:cNvSpPr>
              <a:spLocks noChangeShapeType="1"/>
            </p:cNvSpPr>
            <p:nvPr/>
          </p:nvSpPr>
          <p:spPr bwMode="auto">
            <a:xfrm>
              <a:off x="7377" y="340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Line 1091"/>
            <p:cNvSpPr>
              <a:spLocks noChangeShapeType="1"/>
            </p:cNvSpPr>
            <p:nvPr/>
          </p:nvSpPr>
          <p:spPr bwMode="auto">
            <a:xfrm>
              <a:off x="7377" y="342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Line 1090"/>
            <p:cNvSpPr>
              <a:spLocks noChangeShapeType="1"/>
            </p:cNvSpPr>
            <p:nvPr/>
          </p:nvSpPr>
          <p:spPr bwMode="auto">
            <a:xfrm>
              <a:off x="7377" y="345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Line 1089"/>
            <p:cNvSpPr>
              <a:spLocks noChangeShapeType="1"/>
            </p:cNvSpPr>
            <p:nvPr/>
          </p:nvSpPr>
          <p:spPr bwMode="auto">
            <a:xfrm>
              <a:off x="7380" y="347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Line 1088"/>
            <p:cNvSpPr>
              <a:spLocks noChangeShapeType="1"/>
            </p:cNvSpPr>
            <p:nvPr/>
          </p:nvSpPr>
          <p:spPr bwMode="auto">
            <a:xfrm>
              <a:off x="7380" y="349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Line 1087"/>
            <p:cNvSpPr>
              <a:spLocks noChangeShapeType="1"/>
            </p:cNvSpPr>
            <p:nvPr/>
          </p:nvSpPr>
          <p:spPr bwMode="auto">
            <a:xfrm>
              <a:off x="7380" y="351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086"/>
            <p:cNvSpPr>
              <a:spLocks/>
            </p:cNvSpPr>
            <p:nvPr/>
          </p:nvSpPr>
          <p:spPr bwMode="auto">
            <a:xfrm>
              <a:off x="7380" y="3540"/>
              <a:ext cx="1" cy="16"/>
            </a:xfrm>
            <a:custGeom>
              <a:avLst/>
              <a:gdLst>
                <a:gd name="T0" fmla="*/ 0 h 16"/>
                <a:gd name="T1" fmla="*/ 9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0"/>
                  </a:moveTo>
                  <a:lnTo>
                    <a:pt x="0" y="9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Line 1085"/>
            <p:cNvSpPr>
              <a:spLocks noChangeShapeType="1"/>
            </p:cNvSpPr>
            <p:nvPr/>
          </p:nvSpPr>
          <p:spPr bwMode="auto">
            <a:xfrm>
              <a:off x="7380" y="356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Line 1084"/>
            <p:cNvSpPr>
              <a:spLocks noChangeShapeType="1"/>
            </p:cNvSpPr>
            <p:nvPr/>
          </p:nvSpPr>
          <p:spPr bwMode="auto">
            <a:xfrm>
              <a:off x="7380" y="358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Line 1083"/>
            <p:cNvSpPr>
              <a:spLocks noChangeShapeType="1"/>
            </p:cNvSpPr>
            <p:nvPr/>
          </p:nvSpPr>
          <p:spPr bwMode="auto">
            <a:xfrm>
              <a:off x="7380" y="361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Line 1082"/>
            <p:cNvSpPr>
              <a:spLocks noChangeShapeType="1"/>
            </p:cNvSpPr>
            <p:nvPr/>
          </p:nvSpPr>
          <p:spPr bwMode="auto">
            <a:xfrm flipH="1">
              <a:off x="7377" y="36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Line 1081"/>
            <p:cNvSpPr>
              <a:spLocks noChangeShapeType="1"/>
            </p:cNvSpPr>
            <p:nvPr/>
          </p:nvSpPr>
          <p:spPr bwMode="auto">
            <a:xfrm>
              <a:off x="7377" y="3655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Line 1080"/>
            <p:cNvSpPr>
              <a:spLocks noChangeShapeType="1"/>
            </p:cNvSpPr>
            <p:nvPr/>
          </p:nvSpPr>
          <p:spPr bwMode="auto">
            <a:xfrm flipH="1">
              <a:off x="7374" y="368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Line 1079"/>
            <p:cNvSpPr>
              <a:spLocks noChangeShapeType="1"/>
            </p:cNvSpPr>
            <p:nvPr/>
          </p:nvSpPr>
          <p:spPr bwMode="auto">
            <a:xfrm>
              <a:off x="7374" y="370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Line 1078"/>
            <p:cNvSpPr>
              <a:spLocks noChangeShapeType="1"/>
            </p:cNvSpPr>
            <p:nvPr/>
          </p:nvSpPr>
          <p:spPr bwMode="auto">
            <a:xfrm flipH="1">
              <a:off x="7371" y="372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Line 1077"/>
            <p:cNvSpPr>
              <a:spLocks noChangeShapeType="1"/>
            </p:cNvSpPr>
            <p:nvPr/>
          </p:nvSpPr>
          <p:spPr bwMode="auto">
            <a:xfrm>
              <a:off x="7371" y="3748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Line 1076"/>
            <p:cNvSpPr>
              <a:spLocks noChangeShapeType="1"/>
            </p:cNvSpPr>
            <p:nvPr/>
          </p:nvSpPr>
          <p:spPr bwMode="auto">
            <a:xfrm>
              <a:off x="7368" y="377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Line 1075"/>
            <p:cNvSpPr>
              <a:spLocks noChangeShapeType="1"/>
            </p:cNvSpPr>
            <p:nvPr/>
          </p:nvSpPr>
          <p:spPr bwMode="auto">
            <a:xfrm flipH="1">
              <a:off x="7364" y="3792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Line 1074"/>
            <p:cNvSpPr>
              <a:spLocks noChangeShapeType="1"/>
            </p:cNvSpPr>
            <p:nvPr/>
          </p:nvSpPr>
          <p:spPr bwMode="auto">
            <a:xfrm flipH="1">
              <a:off x="7361" y="381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Line 1073"/>
            <p:cNvSpPr>
              <a:spLocks noChangeShapeType="1"/>
            </p:cNvSpPr>
            <p:nvPr/>
          </p:nvSpPr>
          <p:spPr bwMode="auto">
            <a:xfrm flipH="1">
              <a:off x="7358" y="384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072"/>
            <p:cNvSpPr>
              <a:spLocks/>
            </p:cNvSpPr>
            <p:nvPr/>
          </p:nvSpPr>
          <p:spPr bwMode="auto">
            <a:xfrm>
              <a:off x="7355" y="3863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Line 1071"/>
            <p:cNvSpPr>
              <a:spLocks noChangeShapeType="1"/>
            </p:cNvSpPr>
            <p:nvPr/>
          </p:nvSpPr>
          <p:spPr bwMode="auto">
            <a:xfrm flipH="1">
              <a:off x="7352" y="38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Line 1070"/>
            <p:cNvSpPr>
              <a:spLocks noChangeShapeType="1"/>
            </p:cNvSpPr>
            <p:nvPr/>
          </p:nvSpPr>
          <p:spPr bwMode="auto">
            <a:xfrm>
              <a:off x="7348" y="3908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Line 1069"/>
            <p:cNvSpPr>
              <a:spLocks noChangeShapeType="1"/>
            </p:cNvSpPr>
            <p:nvPr/>
          </p:nvSpPr>
          <p:spPr bwMode="auto">
            <a:xfrm flipH="1">
              <a:off x="7342" y="393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Line 1068"/>
            <p:cNvSpPr>
              <a:spLocks noChangeShapeType="1"/>
            </p:cNvSpPr>
            <p:nvPr/>
          </p:nvSpPr>
          <p:spPr bwMode="auto">
            <a:xfrm flipH="1">
              <a:off x="7339" y="395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Line 1067"/>
            <p:cNvSpPr>
              <a:spLocks noChangeShapeType="1"/>
            </p:cNvSpPr>
            <p:nvPr/>
          </p:nvSpPr>
          <p:spPr bwMode="auto">
            <a:xfrm flipH="1">
              <a:off x="7332" y="3975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Line 1066"/>
            <p:cNvSpPr>
              <a:spLocks noChangeShapeType="1"/>
            </p:cNvSpPr>
            <p:nvPr/>
          </p:nvSpPr>
          <p:spPr bwMode="auto">
            <a:xfrm flipH="1">
              <a:off x="7329" y="399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Line 1065"/>
            <p:cNvSpPr>
              <a:spLocks noChangeShapeType="1"/>
            </p:cNvSpPr>
            <p:nvPr/>
          </p:nvSpPr>
          <p:spPr bwMode="auto">
            <a:xfrm flipH="1">
              <a:off x="7323" y="402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Line 1064"/>
            <p:cNvSpPr>
              <a:spLocks noChangeShapeType="1"/>
            </p:cNvSpPr>
            <p:nvPr/>
          </p:nvSpPr>
          <p:spPr bwMode="auto">
            <a:xfrm flipH="1">
              <a:off x="7320" y="404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1063"/>
            <p:cNvSpPr>
              <a:spLocks/>
            </p:cNvSpPr>
            <p:nvPr/>
          </p:nvSpPr>
          <p:spPr bwMode="auto">
            <a:xfrm>
              <a:off x="7313" y="4064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3 w 3"/>
                <a:gd name="T3" fmla="*/ 7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7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1062"/>
            <p:cNvSpPr>
              <a:spLocks noChangeShapeType="1"/>
            </p:cNvSpPr>
            <p:nvPr/>
          </p:nvSpPr>
          <p:spPr bwMode="auto">
            <a:xfrm flipH="1">
              <a:off x="7307" y="408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1061"/>
            <p:cNvSpPr>
              <a:spLocks noChangeShapeType="1"/>
            </p:cNvSpPr>
            <p:nvPr/>
          </p:nvSpPr>
          <p:spPr bwMode="auto">
            <a:xfrm flipH="1">
              <a:off x="7300" y="410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Line 1060"/>
            <p:cNvSpPr>
              <a:spLocks noChangeShapeType="1"/>
            </p:cNvSpPr>
            <p:nvPr/>
          </p:nvSpPr>
          <p:spPr bwMode="auto">
            <a:xfrm flipH="1">
              <a:off x="7294" y="4132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Line 1059"/>
            <p:cNvSpPr>
              <a:spLocks noChangeShapeType="1"/>
            </p:cNvSpPr>
            <p:nvPr/>
          </p:nvSpPr>
          <p:spPr bwMode="auto">
            <a:xfrm flipH="1">
              <a:off x="7288" y="415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Line 1058"/>
            <p:cNvSpPr>
              <a:spLocks noChangeShapeType="1"/>
            </p:cNvSpPr>
            <p:nvPr/>
          </p:nvSpPr>
          <p:spPr bwMode="auto">
            <a:xfrm flipH="1">
              <a:off x="7281" y="4176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Line 1057"/>
            <p:cNvSpPr>
              <a:spLocks noChangeShapeType="1"/>
            </p:cNvSpPr>
            <p:nvPr/>
          </p:nvSpPr>
          <p:spPr bwMode="auto">
            <a:xfrm flipH="1">
              <a:off x="7272" y="419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Line 1056"/>
            <p:cNvSpPr>
              <a:spLocks noChangeShapeType="1"/>
            </p:cNvSpPr>
            <p:nvPr/>
          </p:nvSpPr>
          <p:spPr bwMode="auto">
            <a:xfrm flipH="1">
              <a:off x="7265" y="422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Line 1055"/>
            <p:cNvSpPr>
              <a:spLocks noChangeShapeType="1"/>
            </p:cNvSpPr>
            <p:nvPr/>
          </p:nvSpPr>
          <p:spPr bwMode="auto">
            <a:xfrm flipH="1">
              <a:off x="7259" y="4240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1054"/>
            <p:cNvSpPr>
              <a:spLocks/>
            </p:cNvSpPr>
            <p:nvPr/>
          </p:nvSpPr>
          <p:spPr bwMode="auto">
            <a:xfrm>
              <a:off x="7249" y="4263"/>
              <a:ext cx="7" cy="16"/>
            </a:xfrm>
            <a:custGeom>
              <a:avLst/>
              <a:gdLst>
                <a:gd name="T0" fmla="*/ 7 w 7"/>
                <a:gd name="T1" fmla="*/ 0 h 16"/>
                <a:gd name="T2" fmla="*/ 3 w 7"/>
                <a:gd name="T3" fmla="*/ 6 h 16"/>
                <a:gd name="T4" fmla="*/ 0 w 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lnTo>
                    <a:pt x="3" y="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Line 1053"/>
            <p:cNvSpPr>
              <a:spLocks noChangeShapeType="1"/>
            </p:cNvSpPr>
            <p:nvPr/>
          </p:nvSpPr>
          <p:spPr bwMode="auto">
            <a:xfrm flipH="1">
              <a:off x="7243" y="428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Line 1052"/>
            <p:cNvSpPr>
              <a:spLocks noChangeShapeType="1"/>
            </p:cNvSpPr>
            <p:nvPr/>
          </p:nvSpPr>
          <p:spPr bwMode="auto">
            <a:xfrm flipH="1">
              <a:off x="7233" y="4308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Line 1051"/>
            <p:cNvSpPr>
              <a:spLocks noChangeShapeType="1"/>
            </p:cNvSpPr>
            <p:nvPr/>
          </p:nvSpPr>
          <p:spPr bwMode="auto">
            <a:xfrm flipH="1">
              <a:off x="7224" y="4327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Line 1050"/>
            <p:cNvSpPr>
              <a:spLocks noChangeShapeType="1"/>
            </p:cNvSpPr>
            <p:nvPr/>
          </p:nvSpPr>
          <p:spPr bwMode="auto">
            <a:xfrm flipH="1">
              <a:off x="7217" y="434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Line 1049"/>
            <p:cNvSpPr>
              <a:spLocks noChangeShapeType="1"/>
            </p:cNvSpPr>
            <p:nvPr/>
          </p:nvSpPr>
          <p:spPr bwMode="auto">
            <a:xfrm flipH="1">
              <a:off x="7208" y="4372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Line 1048"/>
            <p:cNvSpPr>
              <a:spLocks noChangeShapeType="1"/>
            </p:cNvSpPr>
            <p:nvPr/>
          </p:nvSpPr>
          <p:spPr bwMode="auto">
            <a:xfrm flipH="1">
              <a:off x="7198" y="439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Line 1047"/>
            <p:cNvSpPr>
              <a:spLocks noChangeShapeType="1"/>
            </p:cNvSpPr>
            <p:nvPr/>
          </p:nvSpPr>
          <p:spPr bwMode="auto">
            <a:xfrm flipH="1">
              <a:off x="7189" y="441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Line 1046"/>
            <p:cNvSpPr>
              <a:spLocks noChangeShapeType="1"/>
            </p:cNvSpPr>
            <p:nvPr/>
          </p:nvSpPr>
          <p:spPr bwMode="auto">
            <a:xfrm flipH="1">
              <a:off x="7179" y="443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1045"/>
            <p:cNvSpPr>
              <a:spLocks/>
            </p:cNvSpPr>
            <p:nvPr/>
          </p:nvSpPr>
          <p:spPr bwMode="auto">
            <a:xfrm>
              <a:off x="7169" y="445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4 w 7"/>
                <a:gd name="T3" fmla="*/ 0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4" y="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Line 1044"/>
            <p:cNvSpPr>
              <a:spLocks noChangeShapeType="1"/>
            </p:cNvSpPr>
            <p:nvPr/>
          </p:nvSpPr>
          <p:spPr bwMode="auto">
            <a:xfrm flipH="1">
              <a:off x="7157" y="447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Line 1043"/>
            <p:cNvSpPr>
              <a:spLocks noChangeShapeType="1"/>
            </p:cNvSpPr>
            <p:nvPr/>
          </p:nvSpPr>
          <p:spPr bwMode="auto">
            <a:xfrm flipH="1">
              <a:off x="7147" y="449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Line 1042"/>
            <p:cNvSpPr>
              <a:spLocks noChangeShapeType="1"/>
            </p:cNvSpPr>
            <p:nvPr/>
          </p:nvSpPr>
          <p:spPr bwMode="auto">
            <a:xfrm flipH="1">
              <a:off x="7137" y="451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1041"/>
            <p:cNvSpPr>
              <a:spLocks/>
            </p:cNvSpPr>
            <p:nvPr/>
          </p:nvSpPr>
          <p:spPr bwMode="auto">
            <a:xfrm>
              <a:off x="7125" y="4538"/>
              <a:ext cx="6" cy="13"/>
            </a:xfrm>
            <a:custGeom>
              <a:avLst/>
              <a:gdLst>
                <a:gd name="T0" fmla="*/ 6 w 6"/>
                <a:gd name="T1" fmla="*/ 0 h 13"/>
                <a:gd name="T2" fmla="*/ 3 w 6"/>
                <a:gd name="T3" fmla="*/ 10 h 13"/>
                <a:gd name="T4" fmla="*/ 0 w 6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lnTo>
                    <a:pt x="3" y="10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Line 1040"/>
            <p:cNvSpPr>
              <a:spLocks noChangeShapeType="1"/>
            </p:cNvSpPr>
            <p:nvPr/>
          </p:nvSpPr>
          <p:spPr bwMode="auto">
            <a:xfrm flipH="1">
              <a:off x="7115" y="455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Line 1039"/>
            <p:cNvSpPr>
              <a:spLocks noChangeShapeType="1"/>
            </p:cNvSpPr>
            <p:nvPr/>
          </p:nvSpPr>
          <p:spPr bwMode="auto">
            <a:xfrm flipH="1">
              <a:off x="7102" y="457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Line 1038"/>
            <p:cNvSpPr>
              <a:spLocks noChangeShapeType="1"/>
            </p:cNvSpPr>
            <p:nvPr/>
          </p:nvSpPr>
          <p:spPr bwMode="auto">
            <a:xfrm flipH="1">
              <a:off x="7093" y="459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Line 1037"/>
            <p:cNvSpPr>
              <a:spLocks noChangeShapeType="1"/>
            </p:cNvSpPr>
            <p:nvPr/>
          </p:nvSpPr>
          <p:spPr bwMode="auto">
            <a:xfrm flipH="1">
              <a:off x="7080" y="461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Line 1036"/>
            <p:cNvSpPr>
              <a:spLocks noChangeShapeType="1"/>
            </p:cNvSpPr>
            <p:nvPr/>
          </p:nvSpPr>
          <p:spPr bwMode="auto">
            <a:xfrm flipH="1">
              <a:off x="7067" y="4637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Line 1035"/>
            <p:cNvSpPr>
              <a:spLocks noChangeShapeType="1"/>
            </p:cNvSpPr>
            <p:nvPr/>
          </p:nvSpPr>
          <p:spPr bwMode="auto">
            <a:xfrm flipH="1">
              <a:off x="7054" y="46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Line 1034"/>
            <p:cNvSpPr>
              <a:spLocks noChangeShapeType="1"/>
            </p:cNvSpPr>
            <p:nvPr/>
          </p:nvSpPr>
          <p:spPr bwMode="auto">
            <a:xfrm flipH="1">
              <a:off x="7041" y="467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Line 1033"/>
            <p:cNvSpPr>
              <a:spLocks noChangeShapeType="1"/>
            </p:cNvSpPr>
            <p:nvPr/>
          </p:nvSpPr>
          <p:spPr bwMode="auto">
            <a:xfrm flipH="1">
              <a:off x="7029" y="469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1032"/>
            <p:cNvSpPr>
              <a:spLocks/>
            </p:cNvSpPr>
            <p:nvPr/>
          </p:nvSpPr>
          <p:spPr bwMode="auto">
            <a:xfrm>
              <a:off x="7016" y="47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6 w 9"/>
                <a:gd name="T3" fmla="*/ 3 h 13"/>
                <a:gd name="T4" fmla="*/ 0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6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Line 1031"/>
            <p:cNvSpPr>
              <a:spLocks noChangeShapeType="1"/>
            </p:cNvSpPr>
            <p:nvPr/>
          </p:nvSpPr>
          <p:spPr bwMode="auto">
            <a:xfrm flipH="1">
              <a:off x="7003" y="473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Line 1030"/>
            <p:cNvSpPr>
              <a:spLocks noChangeShapeType="1"/>
            </p:cNvSpPr>
            <p:nvPr/>
          </p:nvSpPr>
          <p:spPr bwMode="auto">
            <a:xfrm flipH="1">
              <a:off x="6990" y="475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Line 1029"/>
            <p:cNvSpPr>
              <a:spLocks noChangeShapeType="1"/>
            </p:cNvSpPr>
            <p:nvPr/>
          </p:nvSpPr>
          <p:spPr bwMode="auto">
            <a:xfrm flipH="1">
              <a:off x="6977" y="4772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Line 1028"/>
            <p:cNvSpPr>
              <a:spLocks noChangeShapeType="1"/>
            </p:cNvSpPr>
            <p:nvPr/>
          </p:nvSpPr>
          <p:spPr bwMode="auto">
            <a:xfrm flipH="1">
              <a:off x="6965" y="4791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Line 1027"/>
            <p:cNvSpPr>
              <a:spLocks noChangeShapeType="1"/>
            </p:cNvSpPr>
            <p:nvPr/>
          </p:nvSpPr>
          <p:spPr bwMode="auto">
            <a:xfrm flipH="1">
              <a:off x="6949" y="480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Line 1026"/>
            <p:cNvSpPr>
              <a:spLocks noChangeShapeType="1"/>
            </p:cNvSpPr>
            <p:nvPr/>
          </p:nvSpPr>
          <p:spPr bwMode="auto">
            <a:xfrm flipH="1">
              <a:off x="6936" y="482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Line 1025"/>
            <p:cNvSpPr>
              <a:spLocks noChangeShapeType="1"/>
            </p:cNvSpPr>
            <p:nvPr/>
          </p:nvSpPr>
          <p:spPr bwMode="auto">
            <a:xfrm flipH="1">
              <a:off x="6920" y="484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Line 1024"/>
            <p:cNvSpPr>
              <a:spLocks noChangeShapeType="1"/>
            </p:cNvSpPr>
            <p:nvPr/>
          </p:nvSpPr>
          <p:spPr bwMode="auto">
            <a:xfrm flipH="1">
              <a:off x="6907" y="486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Line 1023"/>
            <p:cNvSpPr>
              <a:spLocks noChangeShapeType="1"/>
            </p:cNvSpPr>
            <p:nvPr/>
          </p:nvSpPr>
          <p:spPr bwMode="auto">
            <a:xfrm flipH="1">
              <a:off x="6891" y="488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Line 1022"/>
            <p:cNvSpPr>
              <a:spLocks noChangeShapeType="1"/>
            </p:cNvSpPr>
            <p:nvPr/>
          </p:nvSpPr>
          <p:spPr bwMode="auto">
            <a:xfrm flipH="1">
              <a:off x="6878" y="4900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Line 1021"/>
            <p:cNvSpPr>
              <a:spLocks noChangeShapeType="1"/>
            </p:cNvSpPr>
            <p:nvPr/>
          </p:nvSpPr>
          <p:spPr bwMode="auto">
            <a:xfrm flipH="1">
              <a:off x="6862" y="4916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Line 1020"/>
            <p:cNvSpPr>
              <a:spLocks noChangeShapeType="1"/>
            </p:cNvSpPr>
            <p:nvPr/>
          </p:nvSpPr>
          <p:spPr bwMode="auto">
            <a:xfrm flipH="1">
              <a:off x="6846" y="4932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1019"/>
            <p:cNvSpPr>
              <a:spLocks/>
            </p:cNvSpPr>
            <p:nvPr/>
          </p:nvSpPr>
          <p:spPr bwMode="auto">
            <a:xfrm>
              <a:off x="6830" y="4951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7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7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Line 1018"/>
            <p:cNvSpPr>
              <a:spLocks noChangeShapeType="1"/>
            </p:cNvSpPr>
            <p:nvPr/>
          </p:nvSpPr>
          <p:spPr bwMode="auto">
            <a:xfrm flipH="1">
              <a:off x="6814" y="49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Line 1017"/>
            <p:cNvSpPr>
              <a:spLocks noChangeShapeType="1"/>
            </p:cNvSpPr>
            <p:nvPr/>
          </p:nvSpPr>
          <p:spPr bwMode="auto">
            <a:xfrm flipH="1">
              <a:off x="6798" y="498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Line 1016"/>
            <p:cNvSpPr>
              <a:spLocks noChangeShapeType="1"/>
            </p:cNvSpPr>
            <p:nvPr/>
          </p:nvSpPr>
          <p:spPr bwMode="auto">
            <a:xfrm flipH="1">
              <a:off x="6782" y="500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Line 1015"/>
            <p:cNvSpPr>
              <a:spLocks noChangeShapeType="1"/>
            </p:cNvSpPr>
            <p:nvPr/>
          </p:nvSpPr>
          <p:spPr bwMode="auto">
            <a:xfrm flipH="1">
              <a:off x="6766" y="501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Line 1014"/>
            <p:cNvSpPr>
              <a:spLocks noChangeShapeType="1"/>
            </p:cNvSpPr>
            <p:nvPr/>
          </p:nvSpPr>
          <p:spPr bwMode="auto">
            <a:xfrm flipH="1">
              <a:off x="6750" y="503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Line 1013"/>
            <p:cNvSpPr>
              <a:spLocks noChangeShapeType="1"/>
            </p:cNvSpPr>
            <p:nvPr/>
          </p:nvSpPr>
          <p:spPr bwMode="auto">
            <a:xfrm flipH="1">
              <a:off x="6734" y="505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Line 1012"/>
            <p:cNvSpPr>
              <a:spLocks noChangeShapeType="1"/>
            </p:cNvSpPr>
            <p:nvPr/>
          </p:nvSpPr>
          <p:spPr bwMode="auto">
            <a:xfrm flipH="1">
              <a:off x="6718" y="506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Line 1011"/>
            <p:cNvSpPr>
              <a:spLocks noChangeShapeType="1"/>
            </p:cNvSpPr>
            <p:nvPr/>
          </p:nvSpPr>
          <p:spPr bwMode="auto">
            <a:xfrm flipH="1">
              <a:off x="6702" y="508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Freeform 1010"/>
            <p:cNvSpPr>
              <a:spLocks/>
            </p:cNvSpPr>
            <p:nvPr/>
          </p:nvSpPr>
          <p:spPr bwMode="auto">
            <a:xfrm>
              <a:off x="6683" y="5098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10 w 13"/>
                <a:gd name="T3" fmla="*/ 0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0" y="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Line 1009"/>
            <p:cNvSpPr>
              <a:spLocks noChangeShapeType="1"/>
            </p:cNvSpPr>
            <p:nvPr/>
          </p:nvSpPr>
          <p:spPr bwMode="auto">
            <a:xfrm flipH="1">
              <a:off x="6667" y="5114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Line 1008"/>
            <p:cNvSpPr>
              <a:spLocks noChangeShapeType="1"/>
            </p:cNvSpPr>
            <p:nvPr/>
          </p:nvSpPr>
          <p:spPr bwMode="auto">
            <a:xfrm flipH="1">
              <a:off x="6648" y="512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Line 1007"/>
            <p:cNvSpPr>
              <a:spLocks noChangeShapeType="1"/>
            </p:cNvSpPr>
            <p:nvPr/>
          </p:nvSpPr>
          <p:spPr bwMode="auto">
            <a:xfrm flipH="1">
              <a:off x="6632" y="514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1006"/>
            <p:cNvSpPr>
              <a:spLocks/>
            </p:cNvSpPr>
            <p:nvPr/>
          </p:nvSpPr>
          <p:spPr bwMode="auto">
            <a:xfrm>
              <a:off x="6613" y="5159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3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3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Line 1005"/>
            <p:cNvSpPr>
              <a:spLocks noChangeShapeType="1"/>
            </p:cNvSpPr>
            <p:nvPr/>
          </p:nvSpPr>
          <p:spPr bwMode="auto">
            <a:xfrm flipH="1">
              <a:off x="6597" y="517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Line 1004"/>
            <p:cNvSpPr>
              <a:spLocks noChangeShapeType="1"/>
            </p:cNvSpPr>
            <p:nvPr/>
          </p:nvSpPr>
          <p:spPr bwMode="auto">
            <a:xfrm flipH="1">
              <a:off x="6578" y="518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1" name="Line 1003"/>
            <p:cNvSpPr>
              <a:spLocks noChangeShapeType="1"/>
            </p:cNvSpPr>
            <p:nvPr/>
          </p:nvSpPr>
          <p:spPr bwMode="auto">
            <a:xfrm flipH="1">
              <a:off x="6558" y="520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2" name="Line 1002"/>
            <p:cNvSpPr>
              <a:spLocks noChangeShapeType="1"/>
            </p:cNvSpPr>
            <p:nvPr/>
          </p:nvSpPr>
          <p:spPr bwMode="auto">
            <a:xfrm flipH="1">
              <a:off x="6542" y="5216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3" name="Line 1001"/>
            <p:cNvSpPr>
              <a:spLocks noChangeShapeType="1"/>
            </p:cNvSpPr>
            <p:nvPr/>
          </p:nvSpPr>
          <p:spPr bwMode="auto">
            <a:xfrm flipH="1">
              <a:off x="6523" y="522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Line 1000"/>
            <p:cNvSpPr>
              <a:spLocks noChangeShapeType="1"/>
            </p:cNvSpPr>
            <p:nvPr/>
          </p:nvSpPr>
          <p:spPr bwMode="auto">
            <a:xfrm flipH="1">
              <a:off x="6504" y="5242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Line 999"/>
            <p:cNvSpPr>
              <a:spLocks noChangeShapeType="1"/>
            </p:cNvSpPr>
            <p:nvPr/>
          </p:nvSpPr>
          <p:spPr bwMode="auto">
            <a:xfrm flipH="1">
              <a:off x="6485" y="525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Line 998"/>
            <p:cNvSpPr>
              <a:spLocks noChangeShapeType="1"/>
            </p:cNvSpPr>
            <p:nvPr/>
          </p:nvSpPr>
          <p:spPr bwMode="auto">
            <a:xfrm flipH="1">
              <a:off x="6466" y="527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997"/>
            <p:cNvSpPr>
              <a:spLocks/>
            </p:cNvSpPr>
            <p:nvPr/>
          </p:nvSpPr>
          <p:spPr bwMode="auto">
            <a:xfrm>
              <a:off x="6446" y="528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Line 996"/>
            <p:cNvSpPr>
              <a:spLocks noChangeShapeType="1"/>
            </p:cNvSpPr>
            <p:nvPr/>
          </p:nvSpPr>
          <p:spPr bwMode="auto">
            <a:xfrm flipH="1">
              <a:off x="6427" y="52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Line 995"/>
            <p:cNvSpPr>
              <a:spLocks noChangeShapeType="1"/>
            </p:cNvSpPr>
            <p:nvPr/>
          </p:nvSpPr>
          <p:spPr bwMode="auto">
            <a:xfrm flipH="1">
              <a:off x="6408" y="530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Line 994"/>
            <p:cNvSpPr>
              <a:spLocks noChangeShapeType="1"/>
            </p:cNvSpPr>
            <p:nvPr/>
          </p:nvSpPr>
          <p:spPr bwMode="auto">
            <a:xfrm flipH="1">
              <a:off x="6389" y="5319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Line 993"/>
            <p:cNvSpPr>
              <a:spLocks noChangeShapeType="1"/>
            </p:cNvSpPr>
            <p:nvPr/>
          </p:nvSpPr>
          <p:spPr bwMode="auto">
            <a:xfrm flipH="1">
              <a:off x="6370" y="533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Line 992"/>
            <p:cNvSpPr>
              <a:spLocks noChangeShapeType="1"/>
            </p:cNvSpPr>
            <p:nvPr/>
          </p:nvSpPr>
          <p:spPr bwMode="auto">
            <a:xfrm flipH="1">
              <a:off x="6350" y="534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Line 991"/>
            <p:cNvSpPr>
              <a:spLocks noChangeShapeType="1"/>
            </p:cNvSpPr>
            <p:nvPr/>
          </p:nvSpPr>
          <p:spPr bwMode="auto">
            <a:xfrm flipH="1">
              <a:off x="6331" y="535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Line 990"/>
            <p:cNvSpPr>
              <a:spLocks noChangeShapeType="1"/>
            </p:cNvSpPr>
            <p:nvPr/>
          </p:nvSpPr>
          <p:spPr bwMode="auto">
            <a:xfrm flipH="1">
              <a:off x="6309" y="536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Line 989"/>
            <p:cNvSpPr>
              <a:spLocks noChangeShapeType="1"/>
            </p:cNvSpPr>
            <p:nvPr/>
          </p:nvSpPr>
          <p:spPr bwMode="auto">
            <a:xfrm flipH="1">
              <a:off x="6290" y="538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Line 988"/>
            <p:cNvSpPr>
              <a:spLocks noChangeShapeType="1"/>
            </p:cNvSpPr>
            <p:nvPr/>
          </p:nvSpPr>
          <p:spPr bwMode="auto">
            <a:xfrm flipH="1">
              <a:off x="6270" y="538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07" name="Group 786"/>
          <p:cNvGrpSpPr>
            <a:grpSpLocks/>
          </p:cNvGrpSpPr>
          <p:nvPr/>
        </p:nvGrpSpPr>
        <p:grpSpPr bwMode="auto">
          <a:xfrm>
            <a:off x="2650576" y="2435769"/>
            <a:ext cx="3096670" cy="2410763"/>
            <a:chOff x="3190" y="3255"/>
            <a:chExt cx="3071" cy="2390"/>
          </a:xfrm>
        </p:grpSpPr>
        <p:sp>
          <p:nvSpPr>
            <p:cNvPr id="808" name="Line 986"/>
            <p:cNvSpPr>
              <a:spLocks noChangeShapeType="1"/>
            </p:cNvSpPr>
            <p:nvPr/>
          </p:nvSpPr>
          <p:spPr bwMode="auto">
            <a:xfrm flipH="1">
              <a:off x="6248" y="54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Line 985"/>
            <p:cNvSpPr>
              <a:spLocks noChangeShapeType="1"/>
            </p:cNvSpPr>
            <p:nvPr/>
          </p:nvSpPr>
          <p:spPr bwMode="auto">
            <a:xfrm flipH="1">
              <a:off x="6229" y="541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Line 984"/>
            <p:cNvSpPr>
              <a:spLocks noChangeShapeType="1"/>
            </p:cNvSpPr>
            <p:nvPr/>
          </p:nvSpPr>
          <p:spPr bwMode="auto">
            <a:xfrm flipH="1">
              <a:off x="6210" y="5421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Freeform 983"/>
            <p:cNvSpPr>
              <a:spLocks/>
            </p:cNvSpPr>
            <p:nvPr/>
          </p:nvSpPr>
          <p:spPr bwMode="auto">
            <a:xfrm>
              <a:off x="6187" y="543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7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Line 982"/>
            <p:cNvSpPr>
              <a:spLocks noChangeShapeType="1"/>
            </p:cNvSpPr>
            <p:nvPr/>
          </p:nvSpPr>
          <p:spPr bwMode="auto">
            <a:xfrm flipH="1">
              <a:off x="6168" y="544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Line 981"/>
            <p:cNvSpPr>
              <a:spLocks noChangeShapeType="1"/>
            </p:cNvSpPr>
            <p:nvPr/>
          </p:nvSpPr>
          <p:spPr bwMode="auto">
            <a:xfrm flipH="1">
              <a:off x="6146" y="545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Line 980"/>
            <p:cNvSpPr>
              <a:spLocks noChangeShapeType="1"/>
            </p:cNvSpPr>
            <p:nvPr/>
          </p:nvSpPr>
          <p:spPr bwMode="auto">
            <a:xfrm flipH="1">
              <a:off x="6123" y="546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Line 979"/>
            <p:cNvSpPr>
              <a:spLocks noChangeShapeType="1"/>
            </p:cNvSpPr>
            <p:nvPr/>
          </p:nvSpPr>
          <p:spPr bwMode="auto">
            <a:xfrm flipH="1">
              <a:off x="6104" y="547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Line 978"/>
            <p:cNvSpPr>
              <a:spLocks noChangeShapeType="1"/>
            </p:cNvSpPr>
            <p:nvPr/>
          </p:nvSpPr>
          <p:spPr bwMode="auto">
            <a:xfrm flipH="1">
              <a:off x="6082" y="548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Line 977"/>
            <p:cNvSpPr>
              <a:spLocks noChangeShapeType="1"/>
            </p:cNvSpPr>
            <p:nvPr/>
          </p:nvSpPr>
          <p:spPr bwMode="auto">
            <a:xfrm flipH="1">
              <a:off x="6059" y="548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Line 976"/>
            <p:cNvSpPr>
              <a:spLocks noChangeShapeType="1"/>
            </p:cNvSpPr>
            <p:nvPr/>
          </p:nvSpPr>
          <p:spPr bwMode="auto">
            <a:xfrm flipH="1">
              <a:off x="6040" y="54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Line 975"/>
            <p:cNvSpPr>
              <a:spLocks noChangeShapeType="1"/>
            </p:cNvSpPr>
            <p:nvPr/>
          </p:nvSpPr>
          <p:spPr bwMode="auto">
            <a:xfrm flipH="1">
              <a:off x="6018" y="55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Freeform 974"/>
            <p:cNvSpPr>
              <a:spLocks/>
            </p:cNvSpPr>
            <p:nvPr/>
          </p:nvSpPr>
          <p:spPr bwMode="auto">
            <a:xfrm>
              <a:off x="5995" y="551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3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Line 973"/>
            <p:cNvSpPr>
              <a:spLocks noChangeShapeType="1"/>
            </p:cNvSpPr>
            <p:nvPr/>
          </p:nvSpPr>
          <p:spPr bwMode="auto">
            <a:xfrm flipH="1">
              <a:off x="5976" y="552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Line 972"/>
            <p:cNvSpPr>
              <a:spLocks noChangeShapeType="1"/>
            </p:cNvSpPr>
            <p:nvPr/>
          </p:nvSpPr>
          <p:spPr bwMode="auto">
            <a:xfrm flipH="1">
              <a:off x="5954" y="553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Line 971"/>
            <p:cNvSpPr>
              <a:spLocks noChangeShapeType="1"/>
            </p:cNvSpPr>
            <p:nvPr/>
          </p:nvSpPr>
          <p:spPr bwMode="auto">
            <a:xfrm flipH="1">
              <a:off x="5931" y="553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Line 970"/>
            <p:cNvSpPr>
              <a:spLocks noChangeShapeType="1"/>
            </p:cNvSpPr>
            <p:nvPr/>
          </p:nvSpPr>
          <p:spPr bwMode="auto">
            <a:xfrm flipH="1">
              <a:off x="5909" y="554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Line 969"/>
            <p:cNvSpPr>
              <a:spLocks noChangeShapeType="1"/>
            </p:cNvSpPr>
            <p:nvPr/>
          </p:nvSpPr>
          <p:spPr bwMode="auto">
            <a:xfrm flipH="1">
              <a:off x="5887" y="5552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Line 968"/>
            <p:cNvSpPr>
              <a:spLocks noChangeShapeType="1"/>
            </p:cNvSpPr>
            <p:nvPr/>
          </p:nvSpPr>
          <p:spPr bwMode="auto">
            <a:xfrm flipH="1">
              <a:off x="5864" y="555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Line 967"/>
            <p:cNvSpPr>
              <a:spLocks noChangeShapeType="1"/>
            </p:cNvSpPr>
            <p:nvPr/>
          </p:nvSpPr>
          <p:spPr bwMode="auto">
            <a:xfrm flipH="1">
              <a:off x="5842" y="556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Line 966"/>
            <p:cNvSpPr>
              <a:spLocks noChangeShapeType="1"/>
            </p:cNvSpPr>
            <p:nvPr/>
          </p:nvSpPr>
          <p:spPr bwMode="auto">
            <a:xfrm flipH="1">
              <a:off x="5819" y="55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965"/>
            <p:cNvSpPr>
              <a:spLocks/>
            </p:cNvSpPr>
            <p:nvPr/>
          </p:nvSpPr>
          <p:spPr bwMode="auto">
            <a:xfrm>
              <a:off x="5797" y="557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Line 964"/>
            <p:cNvSpPr>
              <a:spLocks noChangeShapeType="1"/>
            </p:cNvSpPr>
            <p:nvPr/>
          </p:nvSpPr>
          <p:spPr bwMode="auto">
            <a:xfrm flipH="1">
              <a:off x="5775" y="558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Line 963"/>
            <p:cNvSpPr>
              <a:spLocks noChangeShapeType="1"/>
            </p:cNvSpPr>
            <p:nvPr/>
          </p:nvSpPr>
          <p:spPr bwMode="auto">
            <a:xfrm flipH="1">
              <a:off x="5752" y="5588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Line 962"/>
            <p:cNvSpPr>
              <a:spLocks noChangeShapeType="1"/>
            </p:cNvSpPr>
            <p:nvPr/>
          </p:nvSpPr>
          <p:spPr bwMode="auto">
            <a:xfrm flipH="1">
              <a:off x="5730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Line 961"/>
            <p:cNvSpPr>
              <a:spLocks noChangeShapeType="1"/>
            </p:cNvSpPr>
            <p:nvPr/>
          </p:nvSpPr>
          <p:spPr bwMode="auto">
            <a:xfrm flipH="1">
              <a:off x="5707" y="559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Line 960"/>
            <p:cNvSpPr>
              <a:spLocks noChangeShapeType="1"/>
            </p:cNvSpPr>
            <p:nvPr/>
          </p:nvSpPr>
          <p:spPr bwMode="auto">
            <a:xfrm flipH="1">
              <a:off x="5685" y="560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Line 959"/>
            <p:cNvSpPr>
              <a:spLocks noChangeShapeType="1"/>
            </p:cNvSpPr>
            <p:nvPr/>
          </p:nvSpPr>
          <p:spPr bwMode="auto">
            <a:xfrm flipH="1">
              <a:off x="5663" y="560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Line 958"/>
            <p:cNvSpPr>
              <a:spLocks noChangeShapeType="1"/>
            </p:cNvSpPr>
            <p:nvPr/>
          </p:nvSpPr>
          <p:spPr bwMode="auto">
            <a:xfrm flipH="1">
              <a:off x="5640" y="561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Line 957"/>
            <p:cNvSpPr>
              <a:spLocks noChangeShapeType="1"/>
            </p:cNvSpPr>
            <p:nvPr/>
          </p:nvSpPr>
          <p:spPr bwMode="auto">
            <a:xfrm flipH="1">
              <a:off x="5618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956"/>
            <p:cNvSpPr>
              <a:spLocks/>
            </p:cNvSpPr>
            <p:nvPr/>
          </p:nvSpPr>
          <p:spPr bwMode="auto">
            <a:xfrm>
              <a:off x="5596" y="5620"/>
              <a:ext cx="12" cy="1"/>
            </a:xfrm>
            <a:custGeom>
              <a:avLst/>
              <a:gdLst>
                <a:gd name="T0" fmla="*/ 12 w 12"/>
                <a:gd name="T1" fmla="*/ 9 w 12"/>
                <a:gd name="T2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Line 955"/>
            <p:cNvSpPr>
              <a:spLocks noChangeShapeType="1"/>
            </p:cNvSpPr>
            <p:nvPr/>
          </p:nvSpPr>
          <p:spPr bwMode="auto">
            <a:xfrm flipH="1">
              <a:off x="5573" y="562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Line 954"/>
            <p:cNvSpPr>
              <a:spLocks noChangeShapeType="1"/>
            </p:cNvSpPr>
            <p:nvPr/>
          </p:nvSpPr>
          <p:spPr bwMode="auto">
            <a:xfrm flipH="1">
              <a:off x="5548" y="562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Line 953"/>
            <p:cNvSpPr>
              <a:spLocks noChangeShapeType="1"/>
            </p:cNvSpPr>
            <p:nvPr/>
          </p:nvSpPr>
          <p:spPr bwMode="auto">
            <a:xfrm flipH="1">
              <a:off x="5525" y="562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Line 952"/>
            <p:cNvSpPr>
              <a:spLocks noChangeShapeType="1"/>
            </p:cNvSpPr>
            <p:nvPr/>
          </p:nvSpPr>
          <p:spPr bwMode="auto">
            <a:xfrm flipH="1">
              <a:off x="5503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Line 951"/>
            <p:cNvSpPr>
              <a:spLocks noChangeShapeType="1"/>
            </p:cNvSpPr>
            <p:nvPr/>
          </p:nvSpPr>
          <p:spPr bwMode="auto">
            <a:xfrm flipH="1">
              <a:off x="5480" y="5632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Line 950"/>
            <p:cNvSpPr>
              <a:spLocks noChangeShapeType="1"/>
            </p:cNvSpPr>
            <p:nvPr/>
          </p:nvSpPr>
          <p:spPr bwMode="auto">
            <a:xfrm flipH="1">
              <a:off x="5458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Line 949"/>
            <p:cNvSpPr>
              <a:spLocks noChangeShapeType="1"/>
            </p:cNvSpPr>
            <p:nvPr/>
          </p:nvSpPr>
          <p:spPr bwMode="auto">
            <a:xfrm flipH="1">
              <a:off x="5436" y="563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Line 948"/>
            <p:cNvSpPr>
              <a:spLocks noChangeShapeType="1"/>
            </p:cNvSpPr>
            <p:nvPr/>
          </p:nvSpPr>
          <p:spPr bwMode="auto">
            <a:xfrm flipH="1">
              <a:off x="5410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947"/>
            <p:cNvSpPr>
              <a:spLocks/>
            </p:cNvSpPr>
            <p:nvPr/>
          </p:nvSpPr>
          <p:spPr bwMode="auto">
            <a:xfrm>
              <a:off x="5388" y="5642"/>
              <a:ext cx="16" cy="1"/>
            </a:xfrm>
            <a:custGeom>
              <a:avLst/>
              <a:gdLst>
                <a:gd name="T0" fmla="*/ 16 w 16"/>
                <a:gd name="T1" fmla="*/ 6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Line 946"/>
            <p:cNvSpPr>
              <a:spLocks noChangeShapeType="1"/>
            </p:cNvSpPr>
            <p:nvPr/>
          </p:nvSpPr>
          <p:spPr bwMode="auto">
            <a:xfrm flipH="1">
              <a:off x="5365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Line 945"/>
            <p:cNvSpPr>
              <a:spLocks noChangeShapeType="1"/>
            </p:cNvSpPr>
            <p:nvPr/>
          </p:nvSpPr>
          <p:spPr bwMode="auto">
            <a:xfrm flipH="1">
              <a:off x="5343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Line 944"/>
            <p:cNvSpPr>
              <a:spLocks noChangeShapeType="1"/>
            </p:cNvSpPr>
            <p:nvPr/>
          </p:nvSpPr>
          <p:spPr bwMode="auto">
            <a:xfrm flipH="1">
              <a:off x="5320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Line 943"/>
            <p:cNvSpPr>
              <a:spLocks noChangeShapeType="1"/>
            </p:cNvSpPr>
            <p:nvPr/>
          </p:nvSpPr>
          <p:spPr bwMode="auto">
            <a:xfrm flipH="1">
              <a:off x="5295" y="564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Freeform 942"/>
            <p:cNvSpPr>
              <a:spLocks/>
            </p:cNvSpPr>
            <p:nvPr/>
          </p:nvSpPr>
          <p:spPr bwMode="auto">
            <a:xfrm>
              <a:off x="5272" y="5642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Line 941"/>
            <p:cNvSpPr>
              <a:spLocks noChangeShapeType="1"/>
            </p:cNvSpPr>
            <p:nvPr/>
          </p:nvSpPr>
          <p:spPr bwMode="auto">
            <a:xfrm flipH="1">
              <a:off x="525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Line 940"/>
            <p:cNvSpPr>
              <a:spLocks noChangeShapeType="1"/>
            </p:cNvSpPr>
            <p:nvPr/>
          </p:nvSpPr>
          <p:spPr bwMode="auto">
            <a:xfrm flipH="1">
              <a:off x="5228" y="5642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Line 939"/>
            <p:cNvSpPr>
              <a:spLocks noChangeShapeType="1"/>
            </p:cNvSpPr>
            <p:nvPr/>
          </p:nvSpPr>
          <p:spPr bwMode="auto">
            <a:xfrm flipH="1">
              <a:off x="5205" y="564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Line 938"/>
            <p:cNvSpPr>
              <a:spLocks noChangeShapeType="1"/>
            </p:cNvSpPr>
            <p:nvPr/>
          </p:nvSpPr>
          <p:spPr bwMode="auto">
            <a:xfrm flipH="1">
              <a:off x="5180" y="564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Line 937"/>
            <p:cNvSpPr>
              <a:spLocks noChangeShapeType="1"/>
            </p:cNvSpPr>
            <p:nvPr/>
          </p:nvSpPr>
          <p:spPr bwMode="auto">
            <a:xfrm flipH="1" flipV="1">
              <a:off x="5157" y="563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Line 936"/>
            <p:cNvSpPr>
              <a:spLocks noChangeShapeType="1"/>
            </p:cNvSpPr>
            <p:nvPr/>
          </p:nvSpPr>
          <p:spPr bwMode="auto">
            <a:xfrm flipH="1">
              <a:off x="5135" y="56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9" name="Line 935"/>
            <p:cNvSpPr>
              <a:spLocks noChangeShapeType="1"/>
            </p:cNvSpPr>
            <p:nvPr/>
          </p:nvSpPr>
          <p:spPr bwMode="auto">
            <a:xfrm flipH="1">
              <a:off x="5112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0" name="Line 934"/>
            <p:cNvSpPr>
              <a:spLocks noChangeShapeType="1"/>
            </p:cNvSpPr>
            <p:nvPr/>
          </p:nvSpPr>
          <p:spPr bwMode="auto">
            <a:xfrm flipH="1">
              <a:off x="5090" y="563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1" name="Freeform 933"/>
            <p:cNvSpPr>
              <a:spLocks/>
            </p:cNvSpPr>
            <p:nvPr/>
          </p:nvSpPr>
          <p:spPr bwMode="auto">
            <a:xfrm>
              <a:off x="5068" y="5632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Line 932"/>
            <p:cNvSpPr>
              <a:spLocks noChangeShapeType="1"/>
            </p:cNvSpPr>
            <p:nvPr/>
          </p:nvSpPr>
          <p:spPr bwMode="auto">
            <a:xfrm flipH="1" flipV="1">
              <a:off x="5042" y="562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Line 931"/>
            <p:cNvSpPr>
              <a:spLocks noChangeShapeType="1"/>
            </p:cNvSpPr>
            <p:nvPr/>
          </p:nvSpPr>
          <p:spPr bwMode="auto">
            <a:xfrm flipH="1" flipV="1">
              <a:off x="5020" y="562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Line 930"/>
            <p:cNvSpPr>
              <a:spLocks noChangeShapeType="1"/>
            </p:cNvSpPr>
            <p:nvPr/>
          </p:nvSpPr>
          <p:spPr bwMode="auto">
            <a:xfrm flipH="1" flipV="1">
              <a:off x="4997" y="562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Line 929"/>
            <p:cNvSpPr>
              <a:spLocks noChangeShapeType="1"/>
            </p:cNvSpPr>
            <p:nvPr/>
          </p:nvSpPr>
          <p:spPr bwMode="auto">
            <a:xfrm flipH="1" flipV="1">
              <a:off x="4975" y="562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Line 928"/>
            <p:cNvSpPr>
              <a:spLocks noChangeShapeType="1"/>
            </p:cNvSpPr>
            <p:nvPr/>
          </p:nvSpPr>
          <p:spPr bwMode="auto">
            <a:xfrm flipH="1" flipV="1">
              <a:off x="4953" y="5616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Line 927"/>
            <p:cNvSpPr>
              <a:spLocks noChangeShapeType="1"/>
            </p:cNvSpPr>
            <p:nvPr/>
          </p:nvSpPr>
          <p:spPr bwMode="auto">
            <a:xfrm flipH="1" flipV="1">
              <a:off x="4930" y="561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Line 926"/>
            <p:cNvSpPr>
              <a:spLocks noChangeShapeType="1"/>
            </p:cNvSpPr>
            <p:nvPr/>
          </p:nvSpPr>
          <p:spPr bwMode="auto">
            <a:xfrm flipH="1">
              <a:off x="4908" y="561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Line 925"/>
            <p:cNvSpPr>
              <a:spLocks noChangeShapeType="1"/>
            </p:cNvSpPr>
            <p:nvPr/>
          </p:nvSpPr>
          <p:spPr bwMode="auto">
            <a:xfrm flipH="1" flipV="1">
              <a:off x="4885" y="56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924"/>
            <p:cNvSpPr>
              <a:spLocks/>
            </p:cNvSpPr>
            <p:nvPr/>
          </p:nvSpPr>
          <p:spPr bwMode="auto">
            <a:xfrm>
              <a:off x="4860" y="5600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6 w 16"/>
                <a:gd name="T3" fmla="*/ 0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Line 923"/>
            <p:cNvSpPr>
              <a:spLocks noChangeShapeType="1"/>
            </p:cNvSpPr>
            <p:nvPr/>
          </p:nvSpPr>
          <p:spPr bwMode="auto">
            <a:xfrm flipH="1" flipV="1">
              <a:off x="4837" y="559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Line 922"/>
            <p:cNvSpPr>
              <a:spLocks noChangeShapeType="1"/>
            </p:cNvSpPr>
            <p:nvPr/>
          </p:nvSpPr>
          <p:spPr bwMode="auto">
            <a:xfrm flipH="1" flipV="1">
              <a:off x="4815" y="559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Line 921"/>
            <p:cNvSpPr>
              <a:spLocks noChangeShapeType="1"/>
            </p:cNvSpPr>
            <p:nvPr/>
          </p:nvSpPr>
          <p:spPr bwMode="auto">
            <a:xfrm flipH="1" flipV="1">
              <a:off x="4793" y="5584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Line 920"/>
            <p:cNvSpPr>
              <a:spLocks noChangeShapeType="1"/>
            </p:cNvSpPr>
            <p:nvPr/>
          </p:nvSpPr>
          <p:spPr bwMode="auto">
            <a:xfrm flipH="1" flipV="1">
              <a:off x="4770" y="5578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Line 919"/>
            <p:cNvSpPr>
              <a:spLocks noChangeShapeType="1"/>
            </p:cNvSpPr>
            <p:nvPr/>
          </p:nvSpPr>
          <p:spPr bwMode="auto">
            <a:xfrm flipH="1" flipV="1">
              <a:off x="4748" y="557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Line 918"/>
            <p:cNvSpPr>
              <a:spLocks noChangeShapeType="1"/>
            </p:cNvSpPr>
            <p:nvPr/>
          </p:nvSpPr>
          <p:spPr bwMode="auto">
            <a:xfrm flipH="1" flipV="1">
              <a:off x="4729" y="5568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Line 917"/>
            <p:cNvSpPr>
              <a:spLocks noChangeShapeType="1"/>
            </p:cNvSpPr>
            <p:nvPr/>
          </p:nvSpPr>
          <p:spPr bwMode="auto">
            <a:xfrm flipH="1" flipV="1">
              <a:off x="4706" y="5562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Line 916"/>
            <p:cNvSpPr>
              <a:spLocks noChangeShapeType="1"/>
            </p:cNvSpPr>
            <p:nvPr/>
          </p:nvSpPr>
          <p:spPr bwMode="auto">
            <a:xfrm flipH="1" flipV="1">
              <a:off x="4684" y="555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915"/>
            <p:cNvSpPr>
              <a:spLocks/>
            </p:cNvSpPr>
            <p:nvPr/>
          </p:nvSpPr>
          <p:spPr bwMode="auto">
            <a:xfrm>
              <a:off x="4661" y="5549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Line 914"/>
            <p:cNvSpPr>
              <a:spLocks noChangeShapeType="1"/>
            </p:cNvSpPr>
            <p:nvPr/>
          </p:nvSpPr>
          <p:spPr bwMode="auto">
            <a:xfrm flipH="1" flipV="1">
              <a:off x="4639" y="554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Line 913"/>
            <p:cNvSpPr>
              <a:spLocks noChangeShapeType="1"/>
            </p:cNvSpPr>
            <p:nvPr/>
          </p:nvSpPr>
          <p:spPr bwMode="auto">
            <a:xfrm flipH="1" flipV="1">
              <a:off x="4617" y="5533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Line 912"/>
            <p:cNvSpPr>
              <a:spLocks noChangeShapeType="1"/>
            </p:cNvSpPr>
            <p:nvPr/>
          </p:nvSpPr>
          <p:spPr bwMode="auto">
            <a:xfrm flipH="1" flipV="1">
              <a:off x="4594" y="552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Line 911"/>
            <p:cNvSpPr>
              <a:spLocks noChangeShapeType="1"/>
            </p:cNvSpPr>
            <p:nvPr/>
          </p:nvSpPr>
          <p:spPr bwMode="auto">
            <a:xfrm flipH="1" flipV="1">
              <a:off x="4572" y="551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Line 910"/>
            <p:cNvSpPr>
              <a:spLocks noChangeShapeType="1"/>
            </p:cNvSpPr>
            <p:nvPr/>
          </p:nvSpPr>
          <p:spPr bwMode="auto">
            <a:xfrm flipH="1" flipV="1">
              <a:off x="4553" y="5511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Line 909"/>
            <p:cNvSpPr>
              <a:spLocks noChangeShapeType="1"/>
            </p:cNvSpPr>
            <p:nvPr/>
          </p:nvSpPr>
          <p:spPr bwMode="auto">
            <a:xfrm flipH="1" flipV="1">
              <a:off x="4530" y="550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Line 908"/>
            <p:cNvSpPr>
              <a:spLocks noChangeShapeType="1"/>
            </p:cNvSpPr>
            <p:nvPr/>
          </p:nvSpPr>
          <p:spPr bwMode="auto">
            <a:xfrm flipH="1" flipV="1">
              <a:off x="4508" y="54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Line 907"/>
            <p:cNvSpPr>
              <a:spLocks noChangeShapeType="1"/>
            </p:cNvSpPr>
            <p:nvPr/>
          </p:nvSpPr>
          <p:spPr bwMode="auto">
            <a:xfrm flipH="1" flipV="1">
              <a:off x="4489" y="548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906"/>
            <p:cNvSpPr>
              <a:spLocks/>
            </p:cNvSpPr>
            <p:nvPr/>
          </p:nvSpPr>
          <p:spPr bwMode="auto">
            <a:xfrm>
              <a:off x="4466" y="547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7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Line 905"/>
            <p:cNvSpPr>
              <a:spLocks noChangeShapeType="1"/>
            </p:cNvSpPr>
            <p:nvPr/>
          </p:nvSpPr>
          <p:spPr bwMode="auto">
            <a:xfrm flipH="1" flipV="1">
              <a:off x="4444" y="546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Line 904"/>
            <p:cNvSpPr>
              <a:spLocks noChangeShapeType="1"/>
            </p:cNvSpPr>
            <p:nvPr/>
          </p:nvSpPr>
          <p:spPr bwMode="auto">
            <a:xfrm flipH="1" flipV="1">
              <a:off x="4425" y="545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Line 903"/>
            <p:cNvSpPr>
              <a:spLocks noChangeShapeType="1"/>
            </p:cNvSpPr>
            <p:nvPr/>
          </p:nvSpPr>
          <p:spPr bwMode="auto">
            <a:xfrm flipH="1" flipV="1">
              <a:off x="4402" y="54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Line 902"/>
            <p:cNvSpPr>
              <a:spLocks noChangeShapeType="1"/>
            </p:cNvSpPr>
            <p:nvPr/>
          </p:nvSpPr>
          <p:spPr bwMode="auto">
            <a:xfrm flipH="1" flipV="1">
              <a:off x="4383" y="5437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Line 901"/>
            <p:cNvSpPr>
              <a:spLocks noChangeShapeType="1"/>
            </p:cNvSpPr>
            <p:nvPr/>
          </p:nvSpPr>
          <p:spPr bwMode="auto">
            <a:xfrm flipH="1" flipV="1">
              <a:off x="4361" y="542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Line 900"/>
            <p:cNvSpPr>
              <a:spLocks noChangeShapeType="1"/>
            </p:cNvSpPr>
            <p:nvPr/>
          </p:nvSpPr>
          <p:spPr bwMode="auto">
            <a:xfrm flipH="1" flipV="1">
              <a:off x="4342" y="5418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Line 899"/>
            <p:cNvSpPr>
              <a:spLocks noChangeShapeType="1"/>
            </p:cNvSpPr>
            <p:nvPr/>
          </p:nvSpPr>
          <p:spPr bwMode="auto">
            <a:xfrm flipH="1" flipV="1">
              <a:off x="4319" y="540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Line 898"/>
            <p:cNvSpPr>
              <a:spLocks noChangeShapeType="1"/>
            </p:cNvSpPr>
            <p:nvPr/>
          </p:nvSpPr>
          <p:spPr bwMode="auto">
            <a:xfrm flipH="1" flipV="1">
              <a:off x="4300" y="5396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/>
            <p:cNvSpPr>
              <a:spLocks/>
            </p:cNvSpPr>
            <p:nvPr/>
          </p:nvSpPr>
          <p:spPr bwMode="auto">
            <a:xfrm>
              <a:off x="4281" y="5386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6 w 13"/>
                <a:gd name="T3" fmla="*/ 3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Line 896"/>
            <p:cNvSpPr>
              <a:spLocks noChangeShapeType="1"/>
            </p:cNvSpPr>
            <p:nvPr/>
          </p:nvSpPr>
          <p:spPr bwMode="auto">
            <a:xfrm flipH="1" flipV="1">
              <a:off x="4258" y="537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Line 895"/>
            <p:cNvSpPr>
              <a:spLocks noChangeShapeType="1"/>
            </p:cNvSpPr>
            <p:nvPr/>
          </p:nvSpPr>
          <p:spPr bwMode="auto">
            <a:xfrm flipH="1" flipV="1">
              <a:off x="4239" y="536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Line 894"/>
            <p:cNvSpPr>
              <a:spLocks noChangeShapeType="1"/>
            </p:cNvSpPr>
            <p:nvPr/>
          </p:nvSpPr>
          <p:spPr bwMode="auto">
            <a:xfrm flipH="1" flipV="1">
              <a:off x="4220" y="535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893"/>
            <p:cNvSpPr>
              <a:spLocks/>
            </p:cNvSpPr>
            <p:nvPr/>
          </p:nvSpPr>
          <p:spPr bwMode="auto">
            <a:xfrm>
              <a:off x="4201" y="533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0 w 13"/>
                <a:gd name="T3" fmla="*/ 3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Line 892"/>
            <p:cNvSpPr>
              <a:spLocks noChangeShapeType="1"/>
            </p:cNvSpPr>
            <p:nvPr/>
          </p:nvSpPr>
          <p:spPr bwMode="auto">
            <a:xfrm flipH="1" flipV="1">
              <a:off x="4182" y="53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Line 891"/>
            <p:cNvSpPr>
              <a:spLocks noChangeShapeType="1"/>
            </p:cNvSpPr>
            <p:nvPr/>
          </p:nvSpPr>
          <p:spPr bwMode="auto">
            <a:xfrm flipH="1" flipV="1">
              <a:off x="4162" y="5316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Line 890"/>
            <p:cNvSpPr>
              <a:spLocks noChangeShapeType="1"/>
            </p:cNvSpPr>
            <p:nvPr/>
          </p:nvSpPr>
          <p:spPr bwMode="auto">
            <a:xfrm flipH="1" flipV="1">
              <a:off x="4143" y="530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Line 889"/>
            <p:cNvSpPr>
              <a:spLocks noChangeShapeType="1"/>
            </p:cNvSpPr>
            <p:nvPr/>
          </p:nvSpPr>
          <p:spPr bwMode="auto">
            <a:xfrm flipH="1" flipV="1">
              <a:off x="4121" y="5290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Line 888"/>
            <p:cNvSpPr>
              <a:spLocks noChangeShapeType="1"/>
            </p:cNvSpPr>
            <p:nvPr/>
          </p:nvSpPr>
          <p:spPr bwMode="auto">
            <a:xfrm flipH="1" flipV="1">
              <a:off x="4105" y="5277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Line 887"/>
            <p:cNvSpPr>
              <a:spLocks noChangeShapeType="1"/>
            </p:cNvSpPr>
            <p:nvPr/>
          </p:nvSpPr>
          <p:spPr bwMode="auto">
            <a:xfrm flipH="1" flipV="1">
              <a:off x="4086" y="5264"/>
              <a:ext cx="9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Line 886"/>
            <p:cNvSpPr>
              <a:spLocks noChangeShapeType="1"/>
            </p:cNvSpPr>
            <p:nvPr/>
          </p:nvSpPr>
          <p:spPr bwMode="auto">
            <a:xfrm flipH="1" flipV="1">
              <a:off x="4066" y="5248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Line 885"/>
            <p:cNvSpPr>
              <a:spLocks noChangeShapeType="1"/>
            </p:cNvSpPr>
            <p:nvPr/>
          </p:nvSpPr>
          <p:spPr bwMode="auto">
            <a:xfrm flipH="1" flipV="1">
              <a:off x="4047" y="523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884"/>
            <p:cNvSpPr>
              <a:spLocks/>
            </p:cNvSpPr>
            <p:nvPr/>
          </p:nvSpPr>
          <p:spPr bwMode="auto">
            <a:xfrm>
              <a:off x="4028" y="5223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6 w 13"/>
                <a:gd name="T3" fmla="*/ 3 h 9"/>
                <a:gd name="T4" fmla="*/ 0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Line 883"/>
            <p:cNvSpPr>
              <a:spLocks noChangeShapeType="1"/>
            </p:cNvSpPr>
            <p:nvPr/>
          </p:nvSpPr>
          <p:spPr bwMode="auto">
            <a:xfrm flipH="1" flipV="1">
              <a:off x="4009" y="52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Line 882"/>
            <p:cNvSpPr>
              <a:spLocks noChangeShapeType="1"/>
            </p:cNvSpPr>
            <p:nvPr/>
          </p:nvSpPr>
          <p:spPr bwMode="auto">
            <a:xfrm flipH="1" flipV="1">
              <a:off x="3993" y="519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Line 881"/>
            <p:cNvSpPr>
              <a:spLocks noChangeShapeType="1"/>
            </p:cNvSpPr>
            <p:nvPr/>
          </p:nvSpPr>
          <p:spPr bwMode="auto">
            <a:xfrm flipH="1" flipV="1">
              <a:off x="3974" y="518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Line 880"/>
            <p:cNvSpPr>
              <a:spLocks noChangeShapeType="1"/>
            </p:cNvSpPr>
            <p:nvPr/>
          </p:nvSpPr>
          <p:spPr bwMode="auto">
            <a:xfrm flipH="1" flipV="1">
              <a:off x="3955" y="5165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Line 879"/>
            <p:cNvSpPr>
              <a:spLocks noChangeShapeType="1"/>
            </p:cNvSpPr>
            <p:nvPr/>
          </p:nvSpPr>
          <p:spPr bwMode="auto">
            <a:xfrm flipH="1" flipV="1">
              <a:off x="3939" y="514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Line 878"/>
            <p:cNvSpPr>
              <a:spLocks noChangeShapeType="1"/>
            </p:cNvSpPr>
            <p:nvPr/>
          </p:nvSpPr>
          <p:spPr bwMode="auto">
            <a:xfrm flipH="1" flipV="1">
              <a:off x="3923" y="5136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Line 877"/>
            <p:cNvSpPr>
              <a:spLocks noChangeShapeType="1"/>
            </p:cNvSpPr>
            <p:nvPr/>
          </p:nvSpPr>
          <p:spPr bwMode="auto">
            <a:xfrm flipH="1" flipV="1">
              <a:off x="3903" y="512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Line 876"/>
            <p:cNvSpPr>
              <a:spLocks noChangeShapeType="1"/>
            </p:cNvSpPr>
            <p:nvPr/>
          </p:nvSpPr>
          <p:spPr bwMode="auto">
            <a:xfrm flipH="1" flipV="1">
              <a:off x="3887" y="510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875"/>
            <p:cNvSpPr>
              <a:spLocks/>
            </p:cNvSpPr>
            <p:nvPr/>
          </p:nvSpPr>
          <p:spPr bwMode="auto">
            <a:xfrm>
              <a:off x="3868" y="5088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0 w 13"/>
                <a:gd name="T3" fmla="*/ 1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1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Line 874"/>
            <p:cNvSpPr>
              <a:spLocks noChangeShapeType="1"/>
            </p:cNvSpPr>
            <p:nvPr/>
          </p:nvSpPr>
          <p:spPr bwMode="auto">
            <a:xfrm flipH="1" flipV="1">
              <a:off x="3852" y="507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Line 873"/>
            <p:cNvSpPr>
              <a:spLocks noChangeShapeType="1"/>
            </p:cNvSpPr>
            <p:nvPr/>
          </p:nvSpPr>
          <p:spPr bwMode="auto">
            <a:xfrm flipH="1" flipV="1">
              <a:off x="3836" y="505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Line 872"/>
            <p:cNvSpPr>
              <a:spLocks noChangeShapeType="1"/>
            </p:cNvSpPr>
            <p:nvPr/>
          </p:nvSpPr>
          <p:spPr bwMode="auto">
            <a:xfrm flipH="1" flipV="1">
              <a:off x="3820" y="5040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871"/>
            <p:cNvSpPr>
              <a:spLocks/>
            </p:cNvSpPr>
            <p:nvPr/>
          </p:nvSpPr>
          <p:spPr bwMode="auto">
            <a:xfrm>
              <a:off x="3804" y="5024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Line 870"/>
            <p:cNvSpPr>
              <a:spLocks noChangeShapeType="1"/>
            </p:cNvSpPr>
            <p:nvPr/>
          </p:nvSpPr>
          <p:spPr bwMode="auto">
            <a:xfrm flipH="1" flipV="1">
              <a:off x="3788" y="500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Line 869"/>
            <p:cNvSpPr>
              <a:spLocks noChangeShapeType="1"/>
            </p:cNvSpPr>
            <p:nvPr/>
          </p:nvSpPr>
          <p:spPr bwMode="auto">
            <a:xfrm flipH="1" flipV="1">
              <a:off x="3772" y="49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Line 868"/>
            <p:cNvSpPr>
              <a:spLocks noChangeShapeType="1"/>
            </p:cNvSpPr>
            <p:nvPr/>
          </p:nvSpPr>
          <p:spPr bwMode="auto">
            <a:xfrm flipH="1" flipV="1">
              <a:off x="3756" y="497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Line 867"/>
            <p:cNvSpPr>
              <a:spLocks noChangeShapeType="1"/>
            </p:cNvSpPr>
            <p:nvPr/>
          </p:nvSpPr>
          <p:spPr bwMode="auto">
            <a:xfrm flipH="1" flipV="1">
              <a:off x="3740" y="496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Line 866"/>
            <p:cNvSpPr>
              <a:spLocks noChangeShapeType="1"/>
            </p:cNvSpPr>
            <p:nvPr/>
          </p:nvSpPr>
          <p:spPr bwMode="auto">
            <a:xfrm flipH="1" flipV="1">
              <a:off x="3724" y="49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Line 865"/>
            <p:cNvSpPr>
              <a:spLocks noChangeShapeType="1"/>
            </p:cNvSpPr>
            <p:nvPr/>
          </p:nvSpPr>
          <p:spPr bwMode="auto">
            <a:xfrm flipH="1" flipV="1">
              <a:off x="3708" y="492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Line 864"/>
            <p:cNvSpPr>
              <a:spLocks noChangeShapeType="1"/>
            </p:cNvSpPr>
            <p:nvPr/>
          </p:nvSpPr>
          <p:spPr bwMode="auto">
            <a:xfrm flipH="1" flipV="1">
              <a:off x="3692" y="490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Line 863"/>
            <p:cNvSpPr>
              <a:spLocks noChangeShapeType="1"/>
            </p:cNvSpPr>
            <p:nvPr/>
          </p:nvSpPr>
          <p:spPr bwMode="auto">
            <a:xfrm flipH="1" flipV="1">
              <a:off x="3679" y="489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2" name="Freeform 862"/>
            <p:cNvSpPr>
              <a:spLocks/>
            </p:cNvSpPr>
            <p:nvPr/>
          </p:nvSpPr>
          <p:spPr bwMode="auto">
            <a:xfrm>
              <a:off x="3663" y="4871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7 w 10"/>
                <a:gd name="T3" fmla="*/ 9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3" name="Line 861"/>
            <p:cNvSpPr>
              <a:spLocks noChangeShapeType="1"/>
            </p:cNvSpPr>
            <p:nvPr/>
          </p:nvSpPr>
          <p:spPr bwMode="auto">
            <a:xfrm flipH="1" flipV="1">
              <a:off x="3651" y="485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4" name="Line 860"/>
            <p:cNvSpPr>
              <a:spLocks noChangeShapeType="1"/>
            </p:cNvSpPr>
            <p:nvPr/>
          </p:nvSpPr>
          <p:spPr bwMode="auto">
            <a:xfrm flipH="1" flipV="1">
              <a:off x="3635" y="4836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Line 859"/>
            <p:cNvSpPr>
              <a:spLocks noChangeShapeType="1"/>
            </p:cNvSpPr>
            <p:nvPr/>
          </p:nvSpPr>
          <p:spPr bwMode="auto">
            <a:xfrm flipH="1" flipV="1">
              <a:off x="3622" y="481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858"/>
            <p:cNvSpPr>
              <a:spLocks/>
            </p:cNvSpPr>
            <p:nvPr/>
          </p:nvSpPr>
          <p:spPr bwMode="auto">
            <a:xfrm>
              <a:off x="3606" y="4800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3 w 9"/>
                <a:gd name="T3" fmla="*/ 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Line 857"/>
            <p:cNvSpPr>
              <a:spLocks noChangeShapeType="1"/>
            </p:cNvSpPr>
            <p:nvPr/>
          </p:nvSpPr>
          <p:spPr bwMode="auto">
            <a:xfrm flipH="1" flipV="1">
              <a:off x="3593" y="478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Line 856"/>
            <p:cNvSpPr>
              <a:spLocks noChangeShapeType="1"/>
            </p:cNvSpPr>
            <p:nvPr/>
          </p:nvSpPr>
          <p:spPr bwMode="auto">
            <a:xfrm flipH="1" flipV="1">
              <a:off x="3580" y="476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Line 855"/>
            <p:cNvSpPr>
              <a:spLocks noChangeShapeType="1"/>
            </p:cNvSpPr>
            <p:nvPr/>
          </p:nvSpPr>
          <p:spPr bwMode="auto">
            <a:xfrm flipH="1" flipV="1">
              <a:off x="3567" y="4743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Line 854"/>
            <p:cNvSpPr>
              <a:spLocks noChangeShapeType="1"/>
            </p:cNvSpPr>
            <p:nvPr/>
          </p:nvSpPr>
          <p:spPr bwMode="auto">
            <a:xfrm flipH="1" flipV="1">
              <a:off x="3555" y="472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Line 853"/>
            <p:cNvSpPr>
              <a:spLocks noChangeShapeType="1"/>
            </p:cNvSpPr>
            <p:nvPr/>
          </p:nvSpPr>
          <p:spPr bwMode="auto">
            <a:xfrm flipH="1" flipV="1">
              <a:off x="3542" y="470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Line 852"/>
            <p:cNvSpPr>
              <a:spLocks noChangeShapeType="1"/>
            </p:cNvSpPr>
            <p:nvPr/>
          </p:nvSpPr>
          <p:spPr bwMode="auto">
            <a:xfrm flipH="1" flipV="1">
              <a:off x="3529" y="4685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Line 851"/>
            <p:cNvSpPr>
              <a:spLocks noChangeShapeType="1"/>
            </p:cNvSpPr>
            <p:nvPr/>
          </p:nvSpPr>
          <p:spPr bwMode="auto">
            <a:xfrm flipH="1" flipV="1">
              <a:off x="3516" y="466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Line 850"/>
            <p:cNvSpPr>
              <a:spLocks noChangeShapeType="1"/>
            </p:cNvSpPr>
            <p:nvPr/>
          </p:nvSpPr>
          <p:spPr bwMode="auto">
            <a:xfrm flipH="1" flipV="1">
              <a:off x="3503" y="464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849"/>
            <p:cNvSpPr>
              <a:spLocks/>
            </p:cNvSpPr>
            <p:nvPr/>
          </p:nvSpPr>
          <p:spPr bwMode="auto">
            <a:xfrm>
              <a:off x="3491" y="4628"/>
              <a:ext cx="9" cy="12"/>
            </a:xfrm>
            <a:custGeom>
              <a:avLst/>
              <a:gdLst>
                <a:gd name="T0" fmla="*/ 9 w 9"/>
                <a:gd name="T1" fmla="*/ 12 h 12"/>
                <a:gd name="T2" fmla="*/ 3 w 9"/>
                <a:gd name="T3" fmla="*/ 6 h 12"/>
                <a:gd name="T4" fmla="*/ 0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Line 848"/>
            <p:cNvSpPr>
              <a:spLocks noChangeShapeType="1"/>
            </p:cNvSpPr>
            <p:nvPr/>
          </p:nvSpPr>
          <p:spPr bwMode="auto">
            <a:xfrm flipH="1" flipV="1">
              <a:off x="3481" y="460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Line 847"/>
            <p:cNvSpPr>
              <a:spLocks noChangeShapeType="1"/>
            </p:cNvSpPr>
            <p:nvPr/>
          </p:nvSpPr>
          <p:spPr bwMode="auto">
            <a:xfrm flipH="1" flipV="1">
              <a:off x="3468" y="458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Line 846"/>
            <p:cNvSpPr>
              <a:spLocks noChangeShapeType="1"/>
            </p:cNvSpPr>
            <p:nvPr/>
          </p:nvSpPr>
          <p:spPr bwMode="auto">
            <a:xfrm flipH="1" flipV="1">
              <a:off x="3456" y="456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Line 845"/>
            <p:cNvSpPr>
              <a:spLocks noChangeShapeType="1"/>
            </p:cNvSpPr>
            <p:nvPr/>
          </p:nvSpPr>
          <p:spPr bwMode="auto">
            <a:xfrm flipH="1" flipV="1">
              <a:off x="3446" y="454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Line 844"/>
            <p:cNvSpPr>
              <a:spLocks noChangeShapeType="1"/>
            </p:cNvSpPr>
            <p:nvPr/>
          </p:nvSpPr>
          <p:spPr bwMode="auto">
            <a:xfrm flipH="1" flipV="1">
              <a:off x="3433" y="4528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Line 843"/>
            <p:cNvSpPr>
              <a:spLocks noChangeShapeType="1"/>
            </p:cNvSpPr>
            <p:nvPr/>
          </p:nvSpPr>
          <p:spPr bwMode="auto">
            <a:xfrm flipH="1" flipV="1">
              <a:off x="3424" y="45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Line 842"/>
            <p:cNvSpPr>
              <a:spLocks noChangeShapeType="1"/>
            </p:cNvSpPr>
            <p:nvPr/>
          </p:nvSpPr>
          <p:spPr bwMode="auto">
            <a:xfrm flipH="1" flipV="1">
              <a:off x="3414" y="44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Line 841"/>
            <p:cNvSpPr>
              <a:spLocks noChangeShapeType="1"/>
            </p:cNvSpPr>
            <p:nvPr/>
          </p:nvSpPr>
          <p:spPr bwMode="auto">
            <a:xfrm flipH="1" flipV="1">
              <a:off x="3404" y="446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840"/>
            <p:cNvSpPr>
              <a:spLocks/>
            </p:cNvSpPr>
            <p:nvPr/>
          </p:nvSpPr>
          <p:spPr bwMode="auto">
            <a:xfrm>
              <a:off x="3392" y="4445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Line 839"/>
            <p:cNvSpPr>
              <a:spLocks noChangeShapeType="1"/>
            </p:cNvSpPr>
            <p:nvPr/>
          </p:nvSpPr>
          <p:spPr bwMode="auto">
            <a:xfrm flipH="1" flipV="1">
              <a:off x="3382" y="4423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Line 838"/>
            <p:cNvSpPr>
              <a:spLocks noChangeShapeType="1"/>
            </p:cNvSpPr>
            <p:nvPr/>
          </p:nvSpPr>
          <p:spPr bwMode="auto">
            <a:xfrm flipH="1" flipV="1">
              <a:off x="3376" y="4404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Line 837"/>
            <p:cNvSpPr>
              <a:spLocks noChangeShapeType="1"/>
            </p:cNvSpPr>
            <p:nvPr/>
          </p:nvSpPr>
          <p:spPr bwMode="auto">
            <a:xfrm flipH="1" flipV="1">
              <a:off x="3366" y="438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Line 836"/>
            <p:cNvSpPr>
              <a:spLocks noChangeShapeType="1"/>
            </p:cNvSpPr>
            <p:nvPr/>
          </p:nvSpPr>
          <p:spPr bwMode="auto">
            <a:xfrm flipH="1" flipV="1">
              <a:off x="3356" y="4362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Line 835"/>
            <p:cNvSpPr>
              <a:spLocks noChangeShapeType="1"/>
            </p:cNvSpPr>
            <p:nvPr/>
          </p:nvSpPr>
          <p:spPr bwMode="auto">
            <a:xfrm flipH="1" flipV="1">
              <a:off x="3347" y="43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Line 834"/>
            <p:cNvSpPr>
              <a:spLocks noChangeShapeType="1"/>
            </p:cNvSpPr>
            <p:nvPr/>
          </p:nvSpPr>
          <p:spPr bwMode="auto">
            <a:xfrm flipH="1" flipV="1">
              <a:off x="3337" y="43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Line 833"/>
            <p:cNvSpPr>
              <a:spLocks noChangeShapeType="1"/>
            </p:cNvSpPr>
            <p:nvPr/>
          </p:nvSpPr>
          <p:spPr bwMode="auto">
            <a:xfrm flipH="1" flipV="1">
              <a:off x="3331" y="429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Line 832"/>
            <p:cNvSpPr>
              <a:spLocks noChangeShapeType="1"/>
            </p:cNvSpPr>
            <p:nvPr/>
          </p:nvSpPr>
          <p:spPr bwMode="auto">
            <a:xfrm flipH="1" flipV="1">
              <a:off x="3321" y="4276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Line 831"/>
            <p:cNvSpPr>
              <a:spLocks noChangeShapeType="1"/>
            </p:cNvSpPr>
            <p:nvPr/>
          </p:nvSpPr>
          <p:spPr bwMode="auto">
            <a:xfrm flipH="1" flipV="1">
              <a:off x="3315" y="425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Line 830"/>
            <p:cNvSpPr>
              <a:spLocks noChangeShapeType="1"/>
            </p:cNvSpPr>
            <p:nvPr/>
          </p:nvSpPr>
          <p:spPr bwMode="auto">
            <a:xfrm flipH="1" flipV="1">
              <a:off x="3305" y="4231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Line 829"/>
            <p:cNvSpPr>
              <a:spLocks noChangeShapeType="1"/>
            </p:cNvSpPr>
            <p:nvPr/>
          </p:nvSpPr>
          <p:spPr bwMode="auto">
            <a:xfrm flipH="1" flipV="1">
              <a:off x="3299" y="420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Line 828"/>
            <p:cNvSpPr>
              <a:spLocks noChangeShapeType="1"/>
            </p:cNvSpPr>
            <p:nvPr/>
          </p:nvSpPr>
          <p:spPr bwMode="auto">
            <a:xfrm flipH="1" flipV="1">
              <a:off x="3292" y="4189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827"/>
            <p:cNvSpPr>
              <a:spLocks/>
            </p:cNvSpPr>
            <p:nvPr/>
          </p:nvSpPr>
          <p:spPr bwMode="auto">
            <a:xfrm>
              <a:off x="3283" y="4167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3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Line 826"/>
            <p:cNvSpPr>
              <a:spLocks noChangeShapeType="1"/>
            </p:cNvSpPr>
            <p:nvPr/>
          </p:nvSpPr>
          <p:spPr bwMode="auto">
            <a:xfrm flipH="1" flipV="1">
              <a:off x="3276" y="414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Line 825"/>
            <p:cNvSpPr>
              <a:spLocks noChangeShapeType="1"/>
            </p:cNvSpPr>
            <p:nvPr/>
          </p:nvSpPr>
          <p:spPr bwMode="auto">
            <a:xfrm flipH="1" flipV="1">
              <a:off x="3270" y="412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Line 824"/>
            <p:cNvSpPr>
              <a:spLocks noChangeShapeType="1"/>
            </p:cNvSpPr>
            <p:nvPr/>
          </p:nvSpPr>
          <p:spPr bwMode="auto">
            <a:xfrm flipH="1" flipV="1">
              <a:off x="3264" y="410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Line 823"/>
            <p:cNvSpPr>
              <a:spLocks noChangeShapeType="1"/>
            </p:cNvSpPr>
            <p:nvPr/>
          </p:nvSpPr>
          <p:spPr bwMode="auto">
            <a:xfrm flipH="1" flipV="1">
              <a:off x="3257" y="40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Line 822"/>
            <p:cNvSpPr>
              <a:spLocks noChangeShapeType="1"/>
            </p:cNvSpPr>
            <p:nvPr/>
          </p:nvSpPr>
          <p:spPr bwMode="auto">
            <a:xfrm flipH="1" flipV="1">
              <a:off x="3254" y="40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Line 821"/>
            <p:cNvSpPr>
              <a:spLocks noChangeShapeType="1"/>
            </p:cNvSpPr>
            <p:nvPr/>
          </p:nvSpPr>
          <p:spPr bwMode="auto">
            <a:xfrm flipH="1" flipV="1">
              <a:off x="3248" y="403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Line 820"/>
            <p:cNvSpPr>
              <a:spLocks noChangeShapeType="1"/>
            </p:cNvSpPr>
            <p:nvPr/>
          </p:nvSpPr>
          <p:spPr bwMode="auto">
            <a:xfrm flipH="1" flipV="1">
              <a:off x="3244" y="401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Line 819"/>
            <p:cNvSpPr>
              <a:spLocks noChangeShapeType="1"/>
            </p:cNvSpPr>
            <p:nvPr/>
          </p:nvSpPr>
          <p:spPr bwMode="auto">
            <a:xfrm flipH="1" flipV="1">
              <a:off x="3238" y="398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Freeform 818"/>
            <p:cNvSpPr>
              <a:spLocks/>
            </p:cNvSpPr>
            <p:nvPr/>
          </p:nvSpPr>
          <p:spPr bwMode="auto">
            <a:xfrm>
              <a:off x="3232" y="3965"/>
              <a:ext cx="3" cy="13"/>
            </a:xfrm>
            <a:custGeom>
              <a:avLst/>
              <a:gdLst>
                <a:gd name="T0" fmla="*/ 3 w 3"/>
                <a:gd name="T1" fmla="*/ 13 h 13"/>
                <a:gd name="T2" fmla="*/ 3 w 3"/>
                <a:gd name="T3" fmla="*/ 7 h 13"/>
                <a:gd name="T4" fmla="*/ 0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Line 817"/>
            <p:cNvSpPr>
              <a:spLocks noChangeShapeType="1"/>
            </p:cNvSpPr>
            <p:nvPr/>
          </p:nvSpPr>
          <p:spPr bwMode="auto">
            <a:xfrm flipH="1" flipV="1">
              <a:off x="3228" y="394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Line 816"/>
            <p:cNvSpPr>
              <a:spLocks noChangeShapeType="1"/>
            </p:cNvSpPr>
            <p:nvPr/>
          </p:nvSpPr>
          <p:spPr bwMode="auto">
            <a:xfrm flipH="1" flipV="1">
              <a:off x="3225" y="392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Line 815"/>
            <p:cNvSpPr>
              <a:spLocks noChangeShapeType="1"/>
            </p:cNvSpPr>
            <p:nvPr/>
          </p:nvSpPr>
          <p:spPr bwMode="auto">
            <a:xfrm flipV="1">
              <a:off x="3222" y="389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Line 814"/>
            <p:cNvSpPr>
              <a:spLocks noChangeShapeType="1"/>
            </p:cNvSpPr>
            <p:nvPr/>
          </p:nvSpPr>
          <p:spPr bwMode="auto">
            <a:xfrm flipH="1" flipV="1">
              <a:off x="3216" y="3876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Line 813"/>
            <p:cNvSpPr>
              <a:spLocks noChangeShapeType="1"/>
            </p:cNvSpPr>
            <p:nvPr/>
          </p:nvSpPr>
          <p:spPr bwMode="auto">
            <a:xfrm flipH="1" flipV="1">
              <a:off x="3212" y="3850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Line 812"/>
            <p:cNvSpPr>
              <a:spLocks noChangeShapeType="1"/>
            </p:cNvSpPr>
            <p:nvPr/>
          </p:nvSpPr>
          <p:spPr bwMode="auto">
            <a:xfrm flipH="1" flipV="1">
              <a:off x="3209" y="382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Line 811"/>
            <p:cNvSpPr>
              <a:spLocks noChangeShapeType="1"/>
            </p:cNvSpPr>
            <p:nvPr/>
          </p:nvSpPr>
          <p:spPr bwMode="auto">
            <a:xfrm flipH="1" flipV="1">
              <a:off x="3206" y="380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Line 810"/>
            <p:cNvSpPr>
              <a:spLocks noChangeShapeType="1"/>
            </p:cNvSpPr>
            <p:nvPr/>
          </p:nvSpPr>
          <p:spPr bwMode="auto">
            <a:xfrm flipH="1" flipV="1">
              <a:off x="3203" y="37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809"/>
            <p:cNvSpPr>
              <a:spLocks/>
            </p:cNvSpPr>
            <p:nvPr/>
          </p:nvSpPr>
          <p:spPr bwMode="auto">
            <a:xfrm>
              <a:off x="3203" y="3760"/>
              <a:ext cx="1" cy="13"/>
            </a:xfrm>
            <a:custGeom>
              <a:avLst/>
              <a:gdLst>
                <a:gd name="T0" fmla="*/ 13 h 13"/>
                <a:gd name="T1" fmla="*/ 4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Line 808"/>
            <p:cNvSpPr>
              <a:spLocks noChangeShapeType="1"/>
            </p:cNvSpPr>
            <p:nvPr/>
          </p:nvSpPr>
          <p:spPr bwMode="auto">
            <a:xfrm flipV="1">
              <a:off x="3200" y="3738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7" name="Line 807"/>
            <p:cNvSpPr>
              <a:spLocks noChangeShapeType="1"/>
            </p:cNvSpPr>
            <p:nvPr/>
          </p:nvSpPr>
          <p:spPr bwMode="auto">
            <a:xfrm flipV="1">
              <a:off x="3200" y="371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8" name="Line 806"/>
            <p:cNvSpPr>
              <a:spLocks noChangeShapeType="1"/>
            </p:cNvSpPr>
            <p:nvPr/>
          </p:nvSpPr>
          <p:spPr bwMode="auto">
            <a:xfrm flipV="1">
              <a:off x="3196" y="369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9" name="Line 805"/>
            <p:cNvSpPr>
              <a:spLocks noChangeShapeType="1"/>
            </p:cNvSpPr>
            <p:nvPr/>
          </p:nvSpPr>
          <p:spPr bwMode="auto">
            <a:xfrm flipH="1" flipV="1">
              <a:off x="3193" y="3668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Freeform 804"/>
            <p:cNvSpPr>
              <a:spLocks/>
            </p:cNvSpPr>
            <p:nvPr/>
          </p:nvSpPr>
          <p:spPr bwMode="auto">
            <a:xfrm>
              <a:off x="3193" y="3645"/>
              <a:ext cx="1" cy="13"/>
            </a:xfrm>
            <a:custGeom>
              <a:avLst/>
              <a:gdLst>
                <a:gd name="T0" fmla="*/ 13 h 13"/>
                <a:gd name="T1" fmla="*/ 10 h 13"/>
                <a:gd name="T2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3">
                  <a:moveTo>
                    <a:pt x="0" y="13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Line 803"/>
            <p:cNvSpPr>
              <a:spLocks noChangeShapeType="1"/>
            </p:cNvSpPr>
            <p:nvPr/>
          </p:nvSpPr>
          <p:spPr bwMode="auto">
            <a:xfrm flipV="1">
              <a:off x="3193" y="3623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Line 802"/>
            <p:cNvSpPr>
              <a:spLocks noChangeShapeType="1"/>
            </p:cNvSpPr>
            <p:nvPr/>
          </p:nvSpPr>
          <p:spPr bwMode="auto">
            <a:xfrm flipV="1">
              <a:off x="3193" y="360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Line 801"/>
            <p:cNvSpPr>
              <a:spLocks noChangeShapeType="1"/>
            </p:cNvSpPr>
            <p:nvPr/>
          </p:nvSpPr>
          <p:spPr bwMode="auto">
            <a:xfrm flipH="1" flipV="1">
              <a:off x="3190" y="3575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Line 800"/>
            <p:cNvSpPr>
              <a:spLocks noChangeShapeType="1"/>
            </p:cNvSpPr>
            <p:nvPr/>
          </p:nvSpPr>
          <p:spPr bwMode="auto">
            <a:xfrm flipV="1">
              <a:off x="3190" y="355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Line 799"/>
            <p:cNvSpPr>
              <a:spLocks noChangeShapeType="1"/>
            </p:cNvSpPr>
            <p:nvPr/>
          </p:nvSpPr>
          <p:spPr bwMode="auto">
            <a:xfrm flipV="1">
              <a:off x="3190" y="3530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Line 798"/>
            <p:cNvSpPr>
              <a:spLocks noChangeShapeType="1"/>
            </p:cNvSpPr>
            <p:nvPr/>
          </p:nvSpPr>
          <p:spPr bwMode="auto">
            <a:xfrm flipV="1">
              <a:off x="3190" y="3508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Line 797"/>
            <p:cNvSpPr>
              <a:spLocks noChangeShapeType="1"/>
            </p:cNvSpPr>
            <p:nvPr/>
          </p:nvSpPr>
          <p:spPr bwMode="auto">
            <a:xfrm flipV="1">
              <a:off x="3193" y="348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796"/>
            <p:cNvSpPr>
              <a:spLocks/>
            </p:cNvSpPr>
            <p:nvPr/>
          </p:nvSpPr>
          <p:spPr bwMode="auto">
            <a:xfrm>
              <a:off x="3193" y="3460"/>
              <a:ext cx="1" cy="16"/>
            </a:xfrm>
            <a:custGeom>
              <a:avLst/>
              <a:gdLst>
                <a:gd name="T0" fmla="*/ 16 h 16"/>
                <a:gd name="T1" fmla="*/ 6 h 16"/>
                <a:gd name="T2" fmla="*/ 0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Line 795"/>
            <p:cNvSpPr>
              <a:spLocks noChangeShapeType="1"/>
            </p:cNvSpPr>
            <p:nvPr/>
          </p:nvSpPr>
          <p:spPr bwMode="auto">
            <a:xfrm flipV="1">
              <a:off x="3193" y="343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Line 794"/>
            <p:cNvSpPr>
              <a:spLocks noChangeShapeType="1"/>
            </p:cNvSpPr>
            <p:nvPr/>
          </p:nvSpPr>
          <p:spPr bwMode="auto">
            <a:xfrm flipV="1">
              <a:off x="3193" y="341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Line 793"/>
            <p:cNvSpPr>
              <a:spLocks noChangeShapeType="1"/>
            </p:cNvSpPr>
            <p:nvPr/>
          </p:nvSpPr>
          <p:spPr bwMode="auto">
            <a:xfrm flipV="1">
              <a:off x="3196" y="339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Line 792"/>
            <p:cNvSpPr>
              <a:spLocks noChangeShapeType="1"/>
            </p:cNvSpPr>
            <p:nvPr/>
          </p:nvSpPr>
          <p:spPr bwMode="auto">
            <a:xfrm flipV="1">
              <a:off x="3196" y="3370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Line 791"/>
            <p:cNvSpPr>
              <a:spLocks noChangeShapeType="1"/>
            </p:cNvSpPr>
            <p:nvPr/>
          </p:nvSpPr>
          <p:spPr bwMode="auto">
            <a:xfrm flipV="1">
              <a:off x="3200" y="334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Line 790"/>
            <p:cNvSpPr>
              <a:spLocks noChangeShapeType="1"/>
            </p:cNvSpPr>
            <p:nvPr/>
          </p:nvSpPr>
          <p:spPr bwMode="auto">
            <a:xfrm flipV="1">
              <a:off x="3203" y="332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Line 789"/>
            <p:cNvSpPr>
              <a:spLocks noChangeShapeType="1"/>
            </p:cNvSpPr>
            <p:nvPr/>
          </p:nvSpPr>
          <p:spPr bwMode="auto">
            <a:xfrm flipV="1">
              <a:off x="3206" y="3300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Line 788"/>
            <p:cNvSpPr>
              <a:spLocks noChangeShapeType="1"/>
            </p:cNvSpPr>
            <p:nvPr/>
          </p:nvSpPr>
          <p:spPr bwMode="auto">
            <a:xfrm flipV="1">
              <a:off x="3206" y="327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Line 787"/>
            <p:cNvSpPr>
              <a:spLocks noChangeShapeType="1"/>
            </p:cNvSpPr>
            <p:nvPr/>
          </p:nvSpPr>
          <p:spPr bwMode="auto">
            <a:xfrm flipV="1">
              <a:off x="3209" y="325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008" name="Line 785"/>
          <p:cNvSpPr>
            <a:spLocks noChangeShapeType="1"/>
          </p:cNvSpPr>
          <p:nvPr/>
        </p:nvSpPr>
        <p:spPr bwMode="auto">
          <a:xfrm flipV="1">
            <a:off x="2673270" y="24130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09" name="Freeform 784"/>
          <p:cNvSpPr>
            <a:spLocks/>
          </p:cNvSpPr>
          <p:nvPr/>
        </p:nvSpPr>
        <p:spPr bwMode="auto">
          <a:xfrm>
            <a:off x="2678314" y="2390378"/>
            <a:ext cx="2523" cy="12608"/>
          </a:xfrm>
          <a:custGeom>
            <a:avLst/>
            <a:gdLst>
              <a:gd name="T0" fmla="*/ 0 w 3"/>
              <a:gd name="T1" fmla="*/ 13 h 13"/>
              <a:gd name="T2" fmla="*/ 3 w 3"/>
              <a:gd name="T3" fmla="*/ 10 h 13"/>
              <a:gd name="T4" fmla="*/ 3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13"/>
                </a:moveTo>
                <a:lnTo>
                  <a:pt x="3" y="1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0" name="Line 783"/>
          <p:cNvSpPr>
            <a:spLocks noChangeShapeType="1"/>
          </p:cNvSpPr>
          <p:nvPr/>
        </p:nvSpPr>
        <p:spPr bwMode="auto">
          <a:xfrm flipV="1">
            <a:off x="2683357" y="2367682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1" name="Line 782"/>
          <p:cNvSpPr>
            <a:spLocks noChangeShapeType="1"/>
          </p:cNvSpPr>
          <p:nvPr/>
        </p:nvSpPr>
        <p:spPr bwMode="auto">
          <a:xfrm flipV="1">
            <a:off x="2685880" y="234246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2" name="Line 781"/>
          <p:cNvSpPr>
            <a:spLocks noChangeShapeType="1"/>
          </p:cNvSpPr>
          <p:nvPr/>
        </p:nvSpPr>
        <p:spPr bwMode="auto">
          <a:xfrm flipV="1">
            <a:off x="2688401" y="2319770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3" name="Line 780"/>
          <p:cNvSpPr>
            <a:spLocks noChangeShapeType="1"/>
          </p:cNvSpPr>
          <p:nvPr/>
        </p:nvSpPr>
        <p:spPr bwMode="auto">
          <a:xfrm flipV="1">
            <a:off x="2695966" y="229707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4" name="Line 779"/>
          <p:cNvSpPr>
            <a:spLocks noChangeShapeType="1"/>
          </p:cNvSpPr>
          <p:nvPr/>
        </p:nvSpPr>
        <p:spPr bwMode="auto">
          <a:xfrm flipV="1">
            <a:off x="2698487" y="2274379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5" name="Line 778"/>
          <p:cNvSpPr>
            <a:spLocks noChangeShapeType="1"/>
          </p:cNvSpPr>
          <p:nvPr/>
        </p:nvSpPr>
        <p:spPr bwMode="auto">
          <a:xfrm flipV="1">
            <a:off x="2706053" y="225168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6" name="Freeform 777"/>
          <p:cNvSpPr>
            <a:spLocks/>
          </p:cNvSpPr>
          <p:nvPr/>
        </p:nvSpPr>
        <p:spPr bwMode="auto">
          <a:xfrm>
            <a:off x="2708574" y="2228988"/>
            <a:ext cx="5043" cy="17651"/>
          </a:xfrm>
          <a:custGeom>
            <a:avLst/>
            <a:gdLst>
              <a:gd name="T0" fmla="*/ 0 w 3"/>
              <a:gd name="T1" fmla="*/ 16 h 16"/>
              <a:gd name="T2" fmla="*/ 3 w 3"/>
              <a:gd name="T3" fmla="*/ 9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9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7" name="Line 776"/>
          <p:cNvSpPr>
            <a:spLocks noChangeShapeType="1"/>
          </p:cNvSpPr>
          <p:nvPr/>
        </p:nvSpPr>
        <p:spPr bwMode="auto">
          <a:xfrm flipV="1">
            <a:off x="2716140" y="2206292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8" name="Line 775"/>
          <p:cNvSpPr>
            <a:spLocks noChangeShapeType="1"/>
          </p:cNvSpPr>
          <p:nvPr/>
        </p:nvSpPr>
        <p:spPr bwMode="auto">
          <a:xfrm flipV="1">
            <a:off x="2721184" y="218359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19" name="Line 774"/>
          <p:cNvSpPr>
            <a:spLocks noChangeShapeType="1"/>
          </p:cNvSpPr>
          <p:nvPr/>
        </p:nvSpPr>
        <p:spPr bwMode="auto">
          <a:xfrm flipV="1">
            <a:off x="2728748" y="2160901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0" name="Line 773"/>
          <p:cNvSpPr>
            <a:spLocks noChangeShapeType="1"/>
          </p:cNvSpPr>
          <p:nvPr/>
        </p:nvSpPr>
        <p:spPr bwMode="auto">
          <a:xfrm flipV="1">
            <a:off x="2733791" y="213820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1" name="Line 772"/>
          <p:cNvSpPr>
            <a:spLocks noChangeShapeType="1"/>
          </p:cNvSpPr>
          <p:nvPr/>
        </p:nvSpPr>
        <p:spPr bwMode="auto">
          <a:xfrm flipV="1">
            <a:off x="2741357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2" name="Line 771"/>
          <p:cNvSpPr>
            <a:spLocks noChangeShapeType="1"/>
          </p:cNvSpPr>
          <p:nvPr/>
        </p:nvSpPr>
        <p:spPr bwMode="auto">
          <a:xfrm flipV="1">
            <a:off x="2748922" y="209785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3" name="Freeform 770"/>
          <p:cNvSpPr>
            <a:spLocks/>
          </p:cNvSpPr>
          <p:nvPr/>
        </p:nvSpPr>
        <p:spPr bwMode="auto">
          <a:xfrm>
            <a:off x="2753965" y="2075163"/>
            <a:ext cx="5043" cy="12609"/>
          </a:xfrm>
          <a:custGeom>
            <a:avLst/>
            <a:gdLst>
              <a:gd name="T0" fmla="*/ 0 w 4"/>
              <a:gd name="T1" fmla="*/ 13 h 13"/>
              <a:gd name="T2" fmla="*/ 4 w 4"/>
              <a:gd name="T3" fmla="*/ 5 h 13"/>
              <a:gd name="T4" fmla="*/ 4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0" y="13"/>
                </a:moveTo>
                <a:lnTo>
                  <a:pt x="4" y="5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4" name="Line 769"/>
          <p:cNvSpPr>
            <a:spLocks noChangeShapeType="1"/>
          </p:cNvSpPr>
          <p:nvPr/>
        </p:nvSpPr>
        <p:spPr bwMode="auto">
          <a:xfrm flipV="1">
            <a:off x="2761531" y="205246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5" name="Line 768"/>
          <p:cNvSpPr>
            <a:spLocks noChangeShapeType="1"/>
          </p:cNvSpPr>
          <p:nvPr/>
        </p:nvSpPr>
        <p:spPr bwMode="auto">
          <a:xfrm flipV="1">
            <a:off x="2769096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6" name="Line 767"/>
          <p:cNvSpPr>
            <a:spLocks noChangeShapeType="1"/>
          </p:cNvSpPr>
          <p:nvPr/>
        </p:nvSpPr>
        <p:spPr bwMode="auto">
          <a:xfrm flipV="1">
            <a:off x="2776661" y="2007077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7" name="Line 766"/>
          <p:cNvSpPr>
            <a:spLocks noChangeShapeType="1"/>
          </p:cNvSpPr>
          <p:nvPr/>
        </p:nvSpPr>
        <p:spPr bwMode="auto">
          <a:xfrm flipV="1">
            <a:off x="2786748" y="198690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8" name="Line 765"/>
          <p:cNvSpPr>
            <a:spLocks noChangeShapeType="1"/>
          </p:cNvSpPr>
          <p:nvPr/>
        </p:nvSpPr>
        <p:spPr bwMode="auto">
          <a:xfrm flipV="1">
            <a:off x="2794313" y="196420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29" name="Line 764"/>
          <p:cNvSpPr>
            <a:spLocks noChangeShapeType="1"/>
          </p:cNvSpPr>
          <p:nvPr/>
        </p:nvSpPr>
        <p:spPr bwMode="auto">
          <a:xfrm flipV="1">
            <a:off x="2801879" y="194151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0" name="Freeform 763"/>
          <p:cNvSpPr>
            <a:spLocks/>
          </p:cNvSpPr>
          <p:nvPr/>
        </p:nvSpPr>
        <p:spPr bwMode="auto">
          <a:xfrm>
            <a:off x="2809443" y="1923860"/>
            <a:ext cx="5043" cy="12609"/>
          </a:xfrm>
          <a:custGeom>
            <a:avLst/>
            <a:gdLst>
              <a:gd name="T0" fmla="*/ 0 w 6"/>
              <a:gd name="T1" fmla="*/ 13 h 13"/>
              <a:gd name="T2" fmla="*/ 3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1" name="Line 762"/>
          <p:cNvSpPr>
            <a:spLocks noChangeShapeType="1"/>
          </p:cNvSpPr>
          <p:nvPr/>
        </p:nvSpPr>
        <p:spPr bwMode="auto">
          <a:xfrm flipV="1">
            <a:off x="2819530" y="190116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2" name="Line 761"/>
          <p:cNvSpPr>
            <a:spLocks noChangeShapeType="1"/>
          </p:cNvSpPr>
          <p:nvPr/>
        </p:nvSpPr>
        <p:spPr bwMode="auto">
          <a:xfrm flipV="1">
            <a:off x="2829617" y="18784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3" name="Line 760"/>
          <p:cNvSpPr>
            <a:spLocks noChangeShapeType="1"/>
          </p:cNvSpPr>
          <p:nvPr/>
        </p:nvSpPr>
        <p:spPr bwMode="auto">
          <a:xfrm flipV="1">
            <a:off x="2839704" y="18582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4" name="Line 759"/>
          <p:cNvSpPr>
            <a:spLocks noChangeShapeType="1"/>
          </p:cNvSpPr>
          <p:nvPr/>
        </p:nvSpPr>
        <p:spPr bwMode="auto">
          <a:xfrm flipV="1">
            <a:off x="2847270" y="1835600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5" name="Line 758"/>
          <p:cNvSpPr>
            <a:spLocks noChangeShapeType="1"/>
          </p:cNvSpPr>
          <p:nvPr/>
        </p:nvSpPr>
        <p:spPr bwMode="auto">
          <a:xfrm flipV="1">
            <a:off x="2857356" y="181542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6" name="Line 757"/>
          <p:cNvSpPr>
            <a:spLocks noChangeShapeType="1"/>
          </p:cNvSpPr>
          <p:nvPr/>
        </p:nvSpPr>
        <p:spPr bwMode="auto">
          <a:xfrm flipV="1">
            <a:off x="2867443" y="1792730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7" name="Freeform 756"/>
          <p:cNvSpPr>
            <a:spLocks/>
          </p:cNvSpPr>
          <p:nvPr/>
        </p:nvSpPr>
        <p:spPr bwMode="auto">
          <a:xfrm>
            <a:off x="2877530" y="1775079"/>
            <a:ext cx="5043" cy="12608"/>
          </a:xfrm>
          <a:custGeom>
            <a:avLst/>
            <a:gdLst>
              <a:gd name="T0" fmla="*/ 0 w 6"/>
              <a:gd name="T1" fmla="*/ 13 h 13"/>
              <a:gd name="T2" fmla="*/ 6 w 6"/>
              <a:gd name="T3" fmla="*/ 3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6" y="3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8" name="Line 755"/>
          <p:cNvSpPr>
            <a:spLocks noChangeShapeType="1"/>
          </p:cNvSpPr>
          <p:nvPr/>
        </p:nvSpPr>
        <p:spPr bwMode="auto">
          <a:xfrm flipV="1">
            <a:off x="2890138" y="175490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39" name="Line 754"/>
          <p:cNvSpPr>
            <a:spLocks noChangeShapeType="1"/>
          </p:cNvSpPr>
          <p:nvPr/>
        </p:nvSpPr>
        <p:spPr bwMode="auto">
          <a:xfrm flipV="1">
            <a:off x="2900225" y="173220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0" name="Line 753"/>
          <p:cNvSpPr>
            <a:spLocks noChangeShapeType="1"/>
          </p:cNvSpPr>
          <p:nvPr/>
        </p:nvSpPr>
        <p:spPr bwMode="auto">
          <a:xfrm flipV="1">
            <a:off x="2912834" y="1712035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1" name="Line 752"/>
          <p:cNvSpPr>
            <a:spLocks noChangeShapeType="1"/>
          </p:cNvSpPr>
          <p:nvPr/>
        </p:nvSpPr>
        <p:spPr bwMode="auto">
          <a:xfrm flipV="1">
            <a:off x="2922921" y="1694384"/>
            <a:ext cx="5043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2" name="Line 751"/>
          <p:cNvSpPr>
            <a:spLocks noChangeShapeType="1"/>
          </p:cNvSpPr>
          <p:nvPr/>
        </p:nvSpPr>
        <p:spPr bwMode="auto">
          <a:xfrm flipV="1">
            <a:off x="2935529" y="167168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3" name="Line 750"/>
          <p:cNvSpPr>
            <a:spLocks noChangeShapeType="1"/>
          </p:cNvSpPr>
          <p:nvPr/>
        </p:nvSpPr>
        <p:spPr bwMode="auto">
          <a:xfrm flipV="1">
            <a:off x="2945616" y="165151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4" name="Freeform 749"/>
          <p:cNvSpPr>
            <a:spLocks/>
          </p:cNvSpPr>
          <p:nvPr/>
        </p:nvSpPr>
        <p:spPr bwMode="auto">
          <a:xfrm>
            <a:off x="2958225" y="1631340"/>
            <a:ext cx="5043" cy="15130"/>
          </a:xfrm>
          <a:custGeom>
            <a:avLst/>
            <a:gdLst>
              <a:gd name="T0" fmla="*/ 0 w 6"/>
              <a:gd name="T1" fmla="*/ 13 h 13"/>
              <a:gd name="T2" fmla="*/ 3 w 6"/>
              <a:gd name="T3" fmla="*/ 4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3" y="4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5" name="Line 748"/>
          <p:cNvSpPr>
            <a:spLocks noChangeShapeType="1"/>
          </p:cNvSpPr>
          <p:nvPr/>
        </p:nvSpPr>
        <p:spPr bwMode="auto">
          <a:xfrm flipV="1">
            <a:off x="2970833" y="161368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6" name="Line 747"/>
          <p:cNvSpPr>
            <a:spLocks noChangeShapeType="1"/>
          </p:cNvSpPr>
          <p:nvPr/>
        </p:nvSpPr>
        <p:spPr bwMode="auto">
          <a:xfrm flipV="1">
            <a:off x="2980920" y="1593515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7" name="Line 746"/>
          <p:cNvSpPr>
            <a:spLocks noChangeShapeType="1"/>
          </p:cNvSpPr>
          <p:nvPr/>
        </p:nvSpPr>
        <p:spPr bwMode="auto">
          <a:xfrm flipV="1">
            <a:off x="2993529" y="1573342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8" name="Line 745"/>
          <p:cNvSpPr>
            <a:spLocks noChangeShapeType="1"/>
          </p:cNvSpPr>
          <p:nvPr/>
        </p:nvSpPr>
        <p:spPr bwMode="auto">
          <a:xfrm flipV="1">
            <a:off x="3006137" y="155568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49" name="Line 744"/>
          <p:cNvSpPr>
            <a:spLocks noChangeShapeType="1"/>
          </p:cNvSpPr>
          <p:nvPr/>
        </p:nvSpPr>
        <p:spPr bwMode="auto">
          <a:xfrm flipV="1">
            <a:off x="3018746" y="153551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0" name="Line 743"/>
          <p:cNvSpPr>
            <a:spLocks noChangeShapeType="1"/>
          </p:cNvSpPr>
          <p:nvPr/>
        </p:nvSpPr>
        <p:spPr bwMode="auto">
          <a:xfrm flipV="1">
            <a:off x="3031354" y="151534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1" name="Freeform 742"/>
          <p:cNvSpPr>
            <a:spLocks/>
          </p:cNvSpPr>
          <p:nvPr/>
        </p:nvSpPr>
        <p:spPr bwMode="auto">
          <a:xfrm>
            <a:off x="3043964" y="1497690"/>
            <a:ext cx="10087" cy="12608"/>
          </a:xfrm>
          <a:custGeom>
            <a:avLst/>
            <a:gdLst>
              <a:gd name="T0" fmla="*/ 0 w 10"/>
              <a:gd name="T1" fmla="*/ 12 h 12"/>
              <a:gd name="T2" fmla="*/ 8 w 10"/>
              <a:gd name="T3" fmla="*/ 2 h 12"/>
              <a:gd name="T4" fmla="*/ 10 w 10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2">
                <a:moveTo>
                  <a:pt x="0" y="12"/>
                </a:moveTo>
                <a:lnTo>
                  <a:pt x="8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2" name="Line 741"/>
          <p:cNvSpPr>
            <a:spLocks noChangeShapeType="1"/>
          </p:cNvSpPr>
          <p:nvPr/>
        </p:nvSpPr>
        <p:spPr bwMode="auto">
          <a:xfrm flipV="1">
            <a:off x="3061615" y="147751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3" name="Line 740"/>
          <p:cNvSpPr>
            <a:spLocks noChangeShapeType="1"/>
          </p:cNvSpPr>
          <p:nvPr/>
        </p:nvSpPr>
        <p:spPr bwMode="auto">
          <a:xfrm flipV="1">
            <a:off x="3074224" y="1457343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4" name="Line 739"/>
          <p:cNvSpPr>
            <a:spLocks noChangeShapeType="1"/>
          </p:cNvSpPr>
          <p:nvPr/>
        </p:nvSpPr>
        <p:spPr bwMode="auto">
          <a:xfrm flipV="1">
            <a:off x="3086832" y="144221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5" name="Line 738"/>
          <p:cNvSpPr>
            <a:spLocks noChangeShapeType="1"/>
          </p:cNvSpPr>
          <p:nvPr/>
        </p:nvSpPr>
        <p:spPr bwMode="auto">
          <a:xfrm flipV="1">
            <a:off x="3101962" y="1422038"/>
            <a:ext cx="10087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6" name="Line 737"/>
          <p:cNvSpPr>
            <a:spLocks noChangeShapeType="1"/>
          </p:cNvSpPr>
          <p:nvPr/>
        </p:nvSpPr>
        <p:spPr bwMode="auto">
          <a:xfrm flipV="1">
            <a:off x="3117093" y="140438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7" name="Line 736"/>
          <p:cNvSpPr>
            <a:spLocks noChangeShapeType="1"/>
          </p:cNvSpPr>
          <p:nvPr/>
        </p:nvSpPr>
        <p:spPr bwMode="auto">
          <a:xfrm flipV="1">
            <a:off x="3132223" y="138673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8" name="Freeform 735"/>
          <p:cNvSpPr>
            <a:spLocks/>
          </p:cNvSpPr>
          <p:nvPr/>
        </p:nvSpPr>
        <p:spPr bwMode="auto">
          <a:xfrm>
            <a:off x="3144832" y="1369082"/>
            <a:ext cx="10087" cy="12609"/>
          </a:xfrm>
          <a:custGeom>
            <a:avLst/>
            <a:gdLst>
              <a:gd name="T0" fmla="*/ 0 w 10"/>
              <a:gd name="T1" fmla="*/ 13 h 13"/>
              <a:gd name="T2" fmla="*/ 8 w 10"/>
              <a:gd name="T3" fmla="*/ 5 h 13"/>
              <a:gd name="T4" fmla="*/ 10 w 10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3">
                <a:moveTo>
                  <a:pt x="0" y="13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59" name="Line 734"/>
          <p:cNvSpPr>
            <a:spLocks noChangeShapeType="1"/>
          </p:cNvSpPr>
          <p:nvPr/>
        </p:nvSpPr>
        <p:spPr bwMode="auto">
          <a:xfrm flipV="1">
            <a:off x="3159963" y="1351430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0" name="Line 733"/>
          <p:cNvSpPr>
            <a:spLocks noChangeShapeType="1"/>
          </p:cNvSpPr>
          <p:nvPr/>
        </p:nvSpPr>
        <p:spPr bwMode="auto">
          <a:xfrm flipV="1">
            <a:off x="3177614" y="133377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1" name="Line 732"/>
          <p:cNvSpPr>
            <a:spLocks noChangeShapeType="1"/>
          </p:cNvSpPr>
          <p:nvPr/>
        </p:nvSpPr>
        <p:spPr bwMode="auto">
          <a:xfrm flipV="1">
            <a:off x="3190223" y="131612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2" name="Line 731"/>
          <p:cNvSpPr>
            <a:spLocks noChangeShapeType="1"/>
          </p:cNvSpPr>
          <p:nvPr/>
        </p:nvSpPr>
        <p:spPr bwMode="auto">
          <a:xfrm flipV="1">
            <a:off x="3205354" y="1300996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3" name="Line 730"/>
          <p:cNvSpPr>
            <a:spLocks noChangeShapeType="1"/>
          </p:cNvSpPr>
          <p:nvPr/>
        </p:nvSpPr>
        <p:spPr bwMode="auto">
          <a:xfrm flipV="1">
            <a:off x="3223005" y="128334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4" name="Line 729"/>
          <p:cNvSpPr>
            <a:spLocks noChangeShapeType="1"/>
          </p:cNvSpPr>
          <p:nvPr/>
        </p:nvSpPr>
        <p:spPr bwMode="auto">
          <a:xfrm flipV="1">
            <a:off x="3238135" y="1263169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5" name="Freeform 728"/>
          <p:cNvSpPr>
            <a:spLocks/>
          </p:cNvSpPr>
          <p:nvPr/>
        </p:nvSpPr>
        <p:spPr bwMode="auto">
          <a:xfrm>
            <a:off x="3253265" y="1248039"/>
            <a:ext cx="10087" cy="10087"/>
          </a:xfrm>
          <a:custGeom>
            <a:avLst/>
            <a:gdLst>
              <a:gd name="T0" fmla="*/ 0 w 10"/>
              <a:gd name="T1" fmla="*/ 10 h 10"/>
              <a:gd name="T2" fmla="*/ 8 w 10"/>
              <a:gd name="T3" fmla="*/ 5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8" y="5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6" name="Line 727"/>
          <p:cNvSpPr>
            <a:spLocks noChangeShapeType="1"/>
          </p:cNvSpPr>
          <p:nvPr/>
        </p:nvSpPr>
        <p:spPr bwMode="auto">
          <a:xfrm flipV="1">
            <a:off x="3270918" y="1232909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7" name="Line 726"/>
          <p:cNvSpPr>
            <a:spLocks noChangeShapeType="1"/>
          </p:cNvSpPr>
          <p:nvPr/>
        </p:nvSpPr>
        <p:spPr bwMode="auto">
          <a:xfrm flipV="1">
            <a:off x="3286049" y="1215258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8" name="Line 725"/>
          <p:cNvSpPr>
            <a:spLocks noChangeShapeType="1"/>
          </p:cNvSpPr>
          <p:nvPr/>
        </p:nvSpPr>
        <p:spPr bwMode="auto">
          <a:xfrm flipV="1">
            <a:off x="3303700" y="1200127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69" name="Line 724"/>
          <p:cNvSpPr>
            <a:spLocks noChangeShapeType="1"/>
          </p:cNvSpPr>
          <p:nvPr/>
        </p:nvSpPr>
        <p:spPr bwMode="auto">
          <a:xfrm flipV="1">
            <a:off x="3321353" y="118247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0" name="Line 723"/>
          <p:cNvSpPr>
            <a:spLocks noChangeShapeType="1"/>
          </p:cNvSpPr>
          <p:nvPr/>
        </p:nvSpPr>
        <p:spPr bwMode="auto">
          <a:xfrm flipV="1">
            <a:off x="3339004" y="116734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1" name="Line 722"/>
          <p:cNvSpPr>
            <a:spLocks noChangeShapeType="1"/>
          </p:cNvSpPr>
          <p:nvPr/>
        </p:nvSpPr>
        <p:spPr bwMode="auto">
          <a:xfrm flipV="1">
            <a:off x="3354134" y="115221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2" name="Freeform 721"/>
          <p:cNvSpPr>
            <a:spLocks/>
          </p:cNvSpPr>
          <p:nvPr/>
        </p:nvSpPr>
        <p:spPr bwMode="auto">
          <a:xfrm>
            <a:off x="3374308" y="1139606"/>
            <a:ext cx="10087" cy="7564"/>
          </a:xfrm>
          <a:custGeom>
            <a:avLst/>
            <a:gdLst>
              <a:gd name="T0" fmla="*/ 0 w 9"/>
              <a:gd name="T1" fmla="*/ 9 h 9"/>
              <a:gd name="T2" fmla="*/ 2 w 9"/>
              <a:gd name="T3" fmla="*/ 3 h 9"/>
              <a:gd name="T4" fmla="*/ 9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9"/>
                </a:moveTo>
                <a:lnTo>
                  <a:pt x="2" y="3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3" name="Line 720"/>
          <p:cNvSpPr>
            <a:spLocks noChangeShapeType="1"/>
          </p:cNvSpPr>
          <p:nvPr/>
        </p:nvSpPr>
        <p:spPr bwMode="auto">
          <a:xfrm flipV="1">
            <a:off x="3389438" y="112195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4" name="Line 719"/>
          <p:cNvSpPr>
            <a:spLocks noChangeShapeType="1"/>
          </p:cNvSpPr>
          <p:nvPr/>
        </p:nvSpPr>
        <p:spPr bwMode="auto">
          <a:xfrm flipV="1">
            <a:off x="3409612" y="1106823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5" name="Line 718"/>
          <p:cNvSpPr>
            <a:spLocks noChangeShapeType="1"/>
          </p:cNvSpPr>
          <p:nvPr/>
        </p:nvSpPr>
        <p:spPr bwMode="auto">
          <a:xfrm flipV="1">
            <a:off x="3424742" y="109421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6" name="Line 717"/>
          <p:cNvSpPr>
            <a:spLocks noChangeShapeType="1"/>
          </p:cNvSpPr>
          <p:nvPr/>
        </p:nvSpPr>
        <p:spPr bwMode="auto">
          <a:xfrm flipV="1">
            <a:off x="3444916" y="1076562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7" name="Line 716"/>
          <p:cNvSpPr>
            <a:spLocks noChangeShapeType="1"/>
          </p:cNvSpPr>
          <p:nvPr/>
        </p:nvSpPr>
        <p:spPr bwMode="auto">
          <a:xfrm flipV="1">
            <a:off x="3460046" y="1063954"/>
            <a:ext cx="15130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8" name="Line 715"/>
          <p:cNvSpPr>
            <a:spLocks noChangeShapeType="1"/>
          </p:cNvSpPr>
          <p:nvPr/>
        </p:nvSpPr>
        <p:spPr bwMode="auto">
          <a:xfrm flipV="1">
            <a:off x="3480220" y="1048824"/>
            <a:ext cx="12609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79" name="Freeform 714"/>
          <p:cNvSpPr>
            <a:spLocks/>
          </p:cNvSpPr>
          <p:nvPr/>
        </p:nvSpPr>
        <p:spPr bwMode="auto">
          <a:xfrm>
            <a:off x="3500394" y="1036215"/>
            <a:ext cx="10087" cy="10087"/>
          </a:xfrm>
          <a:custGeom>
            <a:avLst/>
            <a:gdLst>
              <a:gd name="T0" fmla="*/ 0 w 10"/>
              <a:gd name="T1" fmla="*/ 10 h 10"/>
              <a:gd name="T2" fmla="*/ 5 w 10"/>
              <a:gd name="T3" fmla="*/ 3 h 10"/>
              <a:gd name="T4" fmla="*/ 10 w 10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0">
                <a:moveTo>
                  <a:pt x="0" y="10"/>
                </a:moveTo>
                <a:lnTo>
                  <a:pt x="5" y="3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0" name="Line 713"/>
          <p:cNvSpPr>
            <a:spLocks noChangeShapeType="1"/>
          </p:cNvSpPr>
          <p:nvPr/>
        </p:nvSpPr>
        <p:spPr bwMode="auto">
          <a:xfrm flipV="1">
            <a:off x="3515524" y="1021084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1" name="Line 712"/>
          <p:cNvSpPr>
            <a:spLocks noChangeShapeType="1"/>
          </p:cNvSpPr>
          <p:nvPr/>
        </p:nvSpPr>
        <p:spPr bwMode="auto">
          <a:xfrm flipV="1">
            <a:off x="3535698" y="1010998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2" name="Line 711"/>
          <p:cNvSpPr>
            <a:spLocks noChangeShapeType="1"/>
          </p:cNvSpPr>
          <p:nvPr/>
        </p:nvSpPr>
        <p:spPr bwMode="auto">
          <a:xfrm flipV="1">
            <a:off x="3555872" y="993346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3" name="Line 710"/>
          <p:cNvSpPr>
            <a:spLocks noChangeShapeType="1"/>
          </p:cNvSpPr>
          <p:nvPr/>
        </p:nvSpPr>
        <p:spPr bwMode="auto">
          <a:xfrm flipV="1">
            <a:off x="3573525" y="980737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4" name="Line 709"/>
          <p:cNvSpPr>
            <a:spLocks noChangeShapeType="1"/>
          </p:cNvSpPr>
          <p:nvPr/>
        </p:nvSpPr>
        <p:spPr bwMode="auto">
          <a:xfrm flipV="1">
            <a:off x="3593698" y="968129"/>
            <a:ext cx="12608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5" name="Line 708"/>
          <p:cNvSpPr>
            <a:spLocks noChangeShapeType="1"/>
          </p:cNvSpPr>
          <p:nvPr/>
        </p:nvSpPr>
        <p:spPr bwMode="auto">
          <a:xfrm flipV="1">
            <a:off x="3611350" y="958042"/>
            <a:ext cx="15130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6" name="Freeform 707"/>
          <p:cNvSpPr>
            <a:spLocks/>
          </p:cNvSpPr>
          <p:nvPr/>
        </p:nvSpPr>
        <p:spPr bwMode="auto">
          <a:xfrm>
            <a:off x="3631523" y="945433"/>
            <a:ext cx="12609" cy="5043"/>
          </a:xfrm>
          <a:custGeom>
            <a:avLst/>
            <a:gdLst>
              <a:gd name="T0" fmla="*/ 0 w 13"/>
              <a:gd name="T1" fmla="*/ 6 h 6"/>
              <a:gd name="T2" fmla="*/ 10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10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7" name="Line 706"/>
          <p:cNvSpPr>
            <a:spLocks noChangeShapeType="1"/>
          </p:cNvSpPr>
          <p:nvPr/>
        </p:nvSpPr>
        <p:spPr bwMode="auto">
          <a:xfrm flipV="1">
            <a:off x="3651697" y="932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8" name="Line 705"/>
          <p:cNvSpPr>
            <a:spLocks noChangeShapeType="1"/>
          </p:cNvSpPr>
          <p:nvPr/>
        </p:nvSpPr>
        <p:spPr bwMode="auto">
          <a:xfrm flipV="1">
            <a:off x="3671871" y="920216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89" name="Line 704"/>
          <p:cNvSpPr>
            <a:spLocks noChangeShapeType="1"/>
          </p:cNvSpPr>
          <p:nvPr/>
        </p:nvSpPr>
        <p:spPr bwMode="auto">
          <a:xfrm flipV="1">
            <a:off x="3692045" y="905085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0" name="Line 703"/>
          <p:cNvSpPr>
            <a:spLocks noChangeShapeType="1"/>
          </p:cNvSpPr>
          <p:nvPr/>
        </p:nvSpPr>
        <p:spPr bwMode="auto">
          <a:xfrm flipV="1">
            <a:off x="3712218" y="89752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1" name="Line 702"/>
          <p:cNvSpPr>
            <a:spLocks noChangeShapeType="1"/>
          </p:cNvSpPr>
          <p:nvPr/>
        </p:nvSpPr>
        <p:spPr bwMode="auto">
          <a:xfrm flipV="1">
            <a:off x="3732392" y="884912"/>
            <a:ext cx="12609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2" name="Line 701"/>
          <p:cNvSpPr>
            <a:spLocks noChangeShapeType="1"/>
          </p:cNvSpPr>
          <p:nvPr/>
        </p:nvSpPr>
        <p:spPr bwMode="auto">
          <a:xfrm flipV="1">
            <a:off x="3752566" y="874825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3" name="Freeform 700"/>
          <p:cNvSpPr>
            <a:spLocks/>
          </p:cNvSpPr>
          <p:nvPr/>
        </p:nvSpPr>
        <p:spPr bwMode="auto">
          <a:xfrm>
            <a:off x="3772740" y="864738"/>
            <a:ext cx="15130" cy="5043"/>
          </a:xfrm>
          <a:custGeom>
            <a:avLst/>
            <a:gdLst>
              <a:gd name="T0" fmla="*/ 0 w 13"/>
              <a:gd name="T1" fmla="*/ 6 h 6"/>
              <a:gd name="T2" fmla="*/ 9 w 13"/>
              <a:gd name="T3" fmla="*/ 0 h 6"/>
              <a:gd name="T4" fmla="*/ 13 w 1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6">
                <a:moveTo>
                  <a:pt x="0" y="6"/>
                </a:moveTo>
                <a:lnTo>
                  <a:pt x="9" y="0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4" name="Line 699"/>
          <p:cNvSpPr>
            <a:spLocks noChangeShapeType="1"/>
          </p:cNvSpPr>
          <p:nvPr/>
        </p:nvSpPr>
        <p:spPr bwMode="auto">
          <a:xfrm flipV="1">
            <a:off x="3792913" y="852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5" name="Line 698"/>
          <p:cNvSpPr>
            <a:spLocks noChangeShapeType="1"/>
          </p:cNvSpPr>
          <p:nvPr/>
        </p:nvSpPr>
        <p:spPr bwMode="auto">
          <a:xfrm flipV="1">
            <a:off x="3815610" y="842043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6" name="Line 697"/>
          <p:cNvSpPr>
            <a:spLocks noChangeShapeType="1"/>
          </p:cNvSpPr>
          <p:nvPr/>
        </p:nvSpPr>
        <p:spPr bwMode="auto">
          <a:xfrm flipV="1">
            <a:off x="3835783" y="831956"/>
            <a:ext cx="12608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7" name="Freeform 696"/>
          <p:cNvSpPr>
            <a:spLocks/>
          </p:cNvSpPr>
          <p:nvPr/>
        </p:nvSpPr>
        <p:spPr bwMode="auto">
          <a:xfrm>
            <a:off x="3853434" y="821869"/>
            <a:ext cx="17653" cy="7564"/>
          </a:xfrm>
          <a:custGeom>
            <a:avLst/>
            <a:gdLst>
              <a:gd name="T0" fmla="*/ 0 w 16"/>
              <a:gd name="T1" fmla="*/ 6 h 6"/>
              <a:gd name="T2" fmla="*/ 5 w 16"/>
              <a:gd name="T3" fmla="*/ 6 h 6"/>
              <a:gd name="T4" fmla="*/ 16 w 16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5" y="6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8" name="Line 695"/>
          <p:cNvSpPr>
            <a:spLocks noChangeShapeType="1"/>
          </p:cNvSpPr>
          <p:nvPr/>
        </p:nvSpPr>
        <p:spPr bwMode="auto">
          <a:xfrm flipV="1">
            <a:off x="3878652" y="811783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099" name="Line 694"/>
          <p:cNvSpPr>
            <a:spLocks noChangeShapeType="1"/>
          </p:cNvSpPr>
          <p:nvPr/>
        </p:nvSpPr>
        <p:spPr bwMode="auto">
          <a:xfrm flipV="1">
            <a:off x="3898825" y="804217"/>
            <a:ext cx="15130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0" name="Line 693"/>
          <p:cNvSpPr>
            <a:spLocks noChangeShapeType="1"/>
          </p:cNvSpPr>
          <p:nvPr/>
        </p:nvSpPr>
        <p:spPr bwMode="auto">
          <a:xfrm flipV="1">
            <a:off x="3918999" y="794130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1" name="Line 692"/>
          <p:cNvSpPr>
            <a:spLocks noChangeShapeType="1"/>
          </p:cNvSpPr>
          <p:nvPr/>
        </p:nvSpPr>
        <p:spPr bwMode="auto">
          <a:xfrm flipV="1">
            <a:off x="3941695" y="784043"/>
            <a:ext cx="12608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2" name="Line 691"/>
          <p:cNvSpPr>
            <a:spLocks noChangeShapeType="1"/>
          </p:cNvSpPr>
          <p:nvPr/>
        </p:nvSpPr>
        <p:spPr bwMode="auto">
          <a:xfrm flipV="1">
            <a:off x="3961869" y="776478"/>
            <a:ext cx="15130" cy="252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3" name="Line 690"/>
          <p:cNvSpPr>
            <a:spLocks noChangeShapeType="1"/>
          </p:cNvSpPr>
          <p:nvPr/>
        </p:nvSpPr>
        <p:spPr bwMode="auto">
          <a:xfrm flipV="1">
            <a:off x="3984564" y="768913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4" name="Freeform 689"/>
          <p:cNvSpPr>
            <a:spLocks/>
          </p:cNvSpPr>
          <p:nvPr/>
        </p:nvSpPr>
        <p:spPr bwMode="auto">
          <a:xfrm>
            <a:off x="4007260" y="758826"/>
            <a:ext cx="12608" cy="5043"/>
          </a:xfrm>
          <a:custGeom>
            <a:avLst/>
            <a:gdLst>
              <a:gd name="T0" fmla="*/ 0 w 12"/>
              <a:gd name="T1" fmla="*/ 6 h 6"/>
              <a:gd name="T2" fmla="*/ 2 w 12"/>
              <a:gd name="T3" fmla="*/ 6 h 6"/>
              <a:gd name="T4" fmla="*/ 12 w 12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6">
                <a:moveTo>
                  <a:pt x="0" y="6"/>
                </a:moveTo>
                <a:lnTo>
                  <a:pt x="2" y="6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5" name="Line 688"/>
          <p:cNvSpPr>
            <a:spLocks noChangeShapeType="1"/>
          </p:cNvSpPr>
          <p:nvPr/>
        </p:nvSpPr>
        <p:spPr bwMode="auto">
          <a:xfrm flipV="1">
            <a:off x="4029955" y="751261"/>
            <a:ext cx="12609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6" name="Line 687"/>
          <p:cNvSpPr>
            <a:spLocks noChangeShapeType="1"/>
          </p:cNvSpPr>
          <p:nvPr/>
        </p:nvSpPr>
        <p:spPr bwMode="auto">
          <a:xfrm flipV="1">
            <a:off x="4047608" y="743695"/>
            <a:ext cx="17651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7" name="Line 686"/>
          <p:cNvSpPr>
            <a:spLocks noChangeShapeType="1"/>
          </p:cNvSpPr>
          <p:nvPr/>
        </p:nvSpPr>
        <p:spPr bwMode="auto">
          <a:xfrm flipV="1">
            <a:off x="4070302" y="736131"/>
            <a:ext cx="12609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8" name="Freeform 685"/>
          <p:cNvSpPr>
            <a:spLocks/>
          </p:cNvSpPr>
          <p:nvPr/>
        </p:nvSpPr>
        <p:spPr bwMode="auto">
          <a:xfrm>
            <a:off x="1820929" y="708391"/>
            <a:ext cx="5905865" cy="4987960"/>
          </a:xfrm>
          <a:custGeom>
            <a:avLst/>
            <a:gdLst>
              <a:gd name="T0" fmla="*/ 5157 w 5854"/>
              <a:gd name="T1" fmla="*/ 115 h 4944"/>
              <a:gd name="T2" fmla="*/ 5282 w 5854"/>
              <a:gd name="T3" fmla="*/ 275 h 4944"/>
              <a:gd name="T4" fmla="*/ 5397 w 5854"/>
              <a:gd name="T5" fmla="*/ 445 h 4944"/>
              <a:gd name="T6" fmla="*/ 5592 w 5854"/>
              <a:gd name="T7" fmla="*/ 810 h 4944"/>
              <a:gd name="T8" fmla="*/ 5734 w 5854"/>
              <a:gd name="T9" fmla="*/ 1197 h 4944"/>
              <a:gd name="T10" fmla="*/ 5812 w 5854"/>
              <a:gd name="T11" fmla="*/ 1537 h 4944"/>
              <a:gd name="T12" fmla="*/ 5842 w 5854"/>
              <a:gd name="T13" fmla="*/ 1742 h 4944"/>
              <a:gd name="T14" fmla="*/ 5854 w 5854"/>
              <a:gd name="T15" fmla="*/ 1945 h 4944"/>
              <a:gd name="T16" fmla="*/ 5852 w 5854"/>
              <a:gd name="T17" fmla="*/ 2167 h 4944"/>
              <a:gd name="T18" fmla="*/ 5832 w 5854"/>
              <a:gd name="T19" fmla="*/ 2387 h 4944"/>
              <a:gd name="T20" fmla="*/ 5797 w 5854"/>
              <a:gd name="T21" fmla="*/ 2604 h 4944"/>
              <a:gd name="T22" fmla="*/ 5742 w 5854"/>
              <a:gd name="T23" fmla="*/ 2817 h 4944"/>
              <a:gd name="T24" fmla="*/ 5679 w 5854"/>
              <a:gd name="T25" fmla="*/ 3022 h 4944"/>
              <a:gd name="T26" fmla="*/ 5594 w 5854"/>
              <a:gd name="T27" fmla="*/ 3219 h 4944"/>
              <a:gd name="T28" fmla="*/ 5502 w 5854"/>
              <a:gd name="T29" fmla="*/ 3409 h 4944"/>
              <a:gd name="T30" fmla="*/ 5394 w 5854"/>
              <a:gd name="T31" fmla="*/ 3589 h 4944"/>
              <a:gd name="T32" fmla="*/ 5272 w 5854"/>
              <a:gd name="T33" fmla="*/ 3764 h 4944"/>
              <a:gd name="T34" fmla="*/ 5139 w 5854"/>
              <a:gd name="T35" fmla="*/ 3929 h 4944"/>
              <a:gd name="T36" fmla="*/ 4997 w 5854"/>
              <a:gd name="T37" fmla="*/ 4084 h 4944"/>
              <a:gd name="T38" fmla="*/ 4839 w 5854"/>
              <a:gd name="T39" fmla="*/ 4227 h 4944"/>
              <a:gd name="T40" fmla="*/ 4677 w 5854"/>
              <a:gd name="T41" fmla="*/ 4359 h 4944"/>
              <a:gd name="T42" fmla="*/ 4504 w 5854"/>
              <a:gd name="T43" fmla="*/ 4479 h 4944"/>
              <a:gd name="T44" fmla="*/ 4322 w 5854"/>
              <a:gd name="T45" fmla="*/ 4589 h 4944"/>
              <a:gd name="T46" fmla="*/ 4129 w 5854"/>
              <a:gd name="T47" fmla="*/ 4684 h 4944"/>
              <a:gd name="T48" fmla="*/ 3932 w 5854"/>
              <a:gd name="T49" fmla="*/ 4764 h 4944"/>
              <a:gd name="T50" fmla="*/ 3727 w 5854"/>
              <a:gd name="T51" fmla="*/ 4832 h 4944"/>
              <a:gd name="T52" fmla="*/ 3514 w 5854"/>
              <a:gd name="T53" fmla="*/ 4884 h 4944"/>
              <a:gd name="T54" fmla="*/ 3299 w 5854"/>
              <a:gd name="T55" fmla="*/ 4919 h 4944"/>
              <a:gd name="T56" fmla="*/ 3077 w 5854"/>
              <a:gd name="T57" fmla="*/ 4937 h 4944"/>
              <a:gd name="T58" fmla="*/ 2850 w 5854"/>
              <a:gd name="T59" fmla="*/ 4939 h 4944"/>
              <a:gd name="T60" fmla="*/ 2630 w 5854"/>
              <a:gd name="T61" fmla="*/ 4929 h 4944"/>
              <a:gd name="T62" fmla="*/ 2410 w 5854"/>
              <a:gd name="T63" fmla="*/ 4897 h 4944"/>
              <a:gd name="T64" fmla="*/ 2197 w 5854"/>
              <a:gd name="T65" fmla="*/ 4852 h 4944"/>
              <a:gd name="T66" fmla="*/ 1990 w 5854"/>
              <a:gd name="T67" fmla="*/ 4787 h 4944"/>
              <a:gd name="T68" fmla="*/ 1790 w 5854"/>
              <a:gd name="T69" fmla="*/ 4709 h 4944"/>
              <a:gd name="T70" fmla="*/ 1597 w 5854"/>
              <a:gd name="T71" fmla="*/ 4619 h 4944"/>
              <a:gd name="T72" fmla="*/ 1412 w 5854"/>
              <a:gd name="T73" fmla="*/ 4519 h 4944"/>
              <a:gd name="T74" fmla="*/ 1235 w 5854"/>
              <a:gd name="T75" fmla="*/ 4399 h 4944"/>
              <a:gd name="T76" fmla="*/ 1065 w 5854"/>
              <a:gd name="T77" fmla="*/ 4272 h 4944"/>
              <a:gd name="T78" fmla="*/ 910 w 5854"/>
              <a:gd name="T79" fmla="*/ 4132 h 4944"/>
              <a:gd name="T80" fmla="*/ 762 w 5854"/>
              <a:gd name="T81" fmla="*/ 3982 h 4944"/>
              <a:gd name="T82" fmla="*/ 625 w 5854"/>
              <a:gd name="T83" fmla="*/ 3822 h 4944"/>
              <a:gd name="T84" fmla="*/ 500 w 5854"/>
              <a:gd name="T85" fmla="*/ 3652 h 4944"/>
              <a:gd name="T86" fmla="*/ 387 w 5854"/>
              <a:gd name="T87" fmla="*/ 3469 h 4944"/>
              <a:gd name="T88" fmla="*/ 290 w 5854"/>
              <a:gd name="T89" fmla="*/ 3284 h 4944"/>
              <a:gd name="T90" fmla="*/ 202 w 5854"/>
              <a:gd name="T91" fmla="*/ 3084 h 4944"/>
              <a:gd name="T92" fmla="*/ 132 w 5854"/>
              <a:gd name="T93" fmla="*/ 2884 h 4944"/>
              <a:gd name="T94" fmla="*/ 75 w 5854"/>
              <a:gd name="T95" fmla="*/ 2674 h 4944"/>
              <a:gd name="T96" fmla="*/ 32 w 5854"/>
              <a:gd name="T97" fmla="*/ 2462 h 4944"/>
              <a:gd name="T98" fmla="*/ 7 w 5854"/>
              <a:gd name="T99" fmla="*/ 2240 h 4944"/>
              <a:gd name="T100" fmla="*/ 0 w 5854"/>
              <a:gd name="T101" fmla="*/ 2017 h 4944"/>
              <a:gd name="T102" fmla="*/ 7 w 5854"/>
              <a:gd name="T103" fmla="*/ 1805 h 4944"/>
              <a:gd name="T104" fmla="*/ 32 w 5854"/>
              <a:gd name="T105" fmla="*/ 1597 h 4944"/>
              <a:gd name="T106" fmla="*/ 70 w 5854"/>
              <a:gd name="T107" fmla="*/ 1392 h 4944"/>
              <a:gd name="T108" fmla="*/ 122 w 5854"/>
              <a:gd name="T109" fmla="*/ 1190 h 4944"/>
              <a:gd name="T110" fmla="*/ 192 w 5854"/>
              <a:gd name="T111" fmla="*/ 992 h 4944"/>
              <a:gd name="T112" fmla="*/ 272 w 5854"/>
              <a:gd name="T113" fmla="*/ 800 h 4944"/>
              <a:gd name="T114" fmla="*/ 365 w 5854"/>
              <a:gd name="T115" fmla="*/ 612 h 4944"/>
              <a:gd name="T116" fmla="*/ 470 w 5854"/>
              <a:gd name="T117" fmla="*/ 432 h 4944"/>
              <a:gd name="T118" fmla="*/ 590 w 5854"/>
              <a:gd name="T119" fmla="*/ 262 h 4944"/>
              <a:gd name="T120" fmla="*/ 720 w 5854"/>
              <a:gd name="T121" fmla="*/ 102 h 4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54" h="4944">
                <a:moveTo>
                  <a:pt x="5067" y="15"/>
                </a:moveTo>
                <a:lnTo>
                  <a:pt x="5112" y="65"/>
                </a:lnTo>
                <a:lnTo>
                  <a:pt x="5157" y="115"/>
                </a:lnTo>
                <a:lnTo>
                  <a:pt x="5199" y="167"/>
                </a:lnTo>
                <a:lnTo>
                  <a:pt x="5239" y="222"/>
                </a:lnTo>
                <a:lnTo>
                  <a:pt x="5282" y="275"/>
                </a:lnTo>
                <a:lnTo>
                  <a:pt x="5319" y="330"/>
                </a:lnTo>
                <a:lnTo>
                  <a:pt x="5359" y="387"/>
                </a:lnTo>
                <a:lnTo>
                  <a:pt x="5397" y="445"/>
                </a:lnTo>
                <a:lnTo>
                  <a:pt x="5467" y="565"/>
                </a:lnTo>
                <a:lnTo>
                  <a:pt x="5532" y="685"/>
                </a:lnTo>
                <a:lnTo>
                  <a:pt x="5592" y="810"/>
                </a:lnTo>
                <a:lnTo>
                  <a:pt x="5647" y="937"/>
                </a:lnTo>
                <a:lnTo>
                  <a:pt x="5694" y="1065"/>
                </a:lnTo>
                <a:lnTo>
                  <a:pt x="5734" y="1197"/>
                </a:lnTo>
                <a:lnTo>
                  <a:pt x="5772" y="1332"/>
                </a:lnTo>
                <a:lnTo>
                  <a:pt x="5799" y="1465"/>
                </a:lnTo>
                <a:lnTo>
                  <a:pt x="5812" y="1537"/>
                </a:lnTo>
                <a:lnTo>
                  <a:pt x="5824" y="1605"/>
                </a:lnTo>
                <a:lnTo>
                  <a:pt x="5834" y="1670"/>
                </a:lnTo>
                <a:lnTo>
                  <a:pt x="5842" y="1742"/>
                </a:lnTo>
                <a:lnTo>
                  <a:pt x="5847" y="1810"/>
                </a:lnTo>
                <a:lnTo>
                  <a:pt x="5852" y="1880"/>
                </a:lnTo>
                <a:lnTo>
                  <a:pt x="5854" y="1945"/>
                </a:lnTo>
                <a:lnTo>
                  <a:pt x="5854" y="2017"/>
                </a:lnTo>
                <a:lnTo>
                  <a:pt x="5854" y="2090"/>
                </a:lnTo>
                <a:lnTo>
                  <a:pt x="5852" y="2167"/>
                </a:lnTo>
                <a:lnTo>
                  <a:pt x="5847" y="2240"/>
                </a:lnTo>
                <a:lnTo>
                  <a:pt x="5842" y="2315"/>
                </a:lnTo>
                <a:lnTo>
                  <a:pt x="5832" y="2387"/>
                </a:lnTo>
                <a:lnTo>
                  <a:pt x="5822" y="2462"/>
                </a:lnTo>
                <a:lnTo>
                  <a:pt x="5809" y="2532"/>
                </a:lnTo>
                <a:lnTo>
                  <a:pt x="5797" y="2604"/>
                </a:lnTo>
                <a:lnTo>
                  <a:pt x="5779" y="2674"/>
                </a:lnTo>
                <a:lnTo>
                  <a:pt x="5762" y="2744"/>
                </a:lnTo>
                <a:lnTo>
                  <a:pt x="5742" y="2817"/>
                </a:lnTo>
                <a:lnTo>
                  <a:pt x="5724" y="2884"/>
                </a:lnTo>
                <a:lnTo>
                  <a:pt x="5699" y="2949"/>
                </a:lnTo>
                <a:lnTo>
                  <a:pt x="5679" y="3022"/>
                </a:lnTo>
                <a:lnTo>
                  <a:pt x="5652" y="3084"/>
                </a:lnTo>
                <a:lnTo>
                  <a:pt x="5624" y="3152"/>
                </a:lnTo>
                <a:lnTo>
                  <a:pt x="5594" y="3219"/>
                </a:lnTo>
                <a:lnTo>
                  <a:pt x="5567" y="3284"/>
                </a:lnTo>
                <a:lnTo>
                  <a:pt x="5534" y="3344"/>
                </a:lnTo>
                <a:lnTo>
                  <a:pt x="5502" y="3409"/>
                </a:lnTo>
                <a:lnTo>
                  <a:pt x="5467" y="3469"/>
                </a:lnTo>
                <a:lnTo>
                  <a:pt x="5429" y="3529"/>
                </a:lnTo>
                <a:lnTo>
                  <a:pt x="5394" y="3589"/>
                </a:lnTo>
                <a:lnTo>
                  <a:pt x="5354" y="3652"/>
                </a:lnTo>
                <a:lnTo>
                  <a:pt x="5314" y="3709"/>
                </a:lnTo>
                <a:lnTo>
                  <a:pt x="5272" y="3764"/>
                </a:lnTo>
                <a:lnTo>
                  <a:pt x="5229" y="3822"/>
                </a:lnTo>
                <a:lnTo>
                  <a:pt x="5184" y="3874"/>
                </a:lnTo>
                <a:lnTo>
                  <a:pt x="5139" y="3929"/>
                </a:lnTo>
                <a:lnTo>
                  <a:pt x="5092" y="3982"/>
                </a:lnTo>
                <a:lnTo>
                  <a:pt x="5044" y="4032"/>
                </a:lnTo>
                <a:lnTo>
                  <a:pt x="4997" y="4084"/>
                </a:lnTo>
                <a:lnTo>
                  <a:pt x="4944" y="4132"/>
                </a:lnTo>
                <a:lnTo>
                  <a:pt x="4894" y="4179"/>
                </a:lnTo>
                <a:lnTo>
                  <a:pt x="4839" y="4227"/>
                </a:lnTo>
                <a:lnTo>
                  <a:pt x="4789" y="4272"/>
                </a:lnTo>
                <a:lnTo>
                  <a:pt x="4732" y="4317"/>
                </a:lnTo>
                <a:lnTo>
                  <a:pt x="4677" y="4359"/>
                </a:lnTo>
                <a:lnTo>
                  <a:pt x="4619" y="4399"/>
                </a:lnTo>
                <a:lnTo>
                  <a:pt x="4562" y="4442"/>
                </a:lnTo>
                <a:lnTo>
                  <a:pt x="4504" y="4479"/>
                </a:lnTo>
                <a:lnTo>
                  <a:pt x="4444" y="4519"/>
                </a:lnTo>
                <a:lnTo>
                  <a:pt x="4382" y="4554"/>
                </a:lnTo>
                <a:lnTo>
                  <a:pt x="4322" y="4589"/>
                </a:lnTo>
                <a:lnTo>
                  <a:pt x="4259" y="4619"/>
                </a:lnTo>
                <a:lnTo>
                  <a:pt x="4194" y="4652"/>
                </a:lnTo>
                <a:lnTo>
                  <a:pt x="4129" y="4684"/>
                </a:lnTo>
                <a:lnTo>
                  <a:pt x="4067" y="4709"/>
                </a:lnTo>
                <a:lnTo>
                  <a:pt x="3999" y="4739"/>
                </a:lnTo>
                <a:lnTo>
                  <a:pt x="3932" y="4764"/>
                </a:lnTo>
                <a:lnTo>
                  <a:pt x="3864" y="4787"/>
                </a:lnTo>
                <a:lnTo>
                  <a:pt x="3797" y="4809"/>
                </a:lnTo>
                <a:lnTo>
                  <a:pt x="3727" y="4832"/>
                </a:lnTo>
                <a:lnTo>
                  <a:pt x="3657" y="4852"/>
                </a:lnTo>
                <a:lnTo>
                  <a:pt x="3587" y="4867"/>
                </a:lnTo>
                <a:lnTo>
                  <a:pt x="3514" y="4884"/>
                </a:lnTo>
                <a:lnTo>
                  <a:pt x="3444" y="4897"/>
                </a:lnTo>
                <a:lnTo>
                  <a:pt x="3372" y="4909"/>
                </a:lnTo>
                <a:lnTo>
                  <a:pt x="3299" y="4919"/>
                </a:lnTo>
                <a:lnTo>
                  <a:pt x="3224" y="4929"/>
                </a:lnTo>
                <a:lnTo>
                  <a:pt x="3152" y="4934"/>
                </a:lnTo>
                <a:lnTo>
                  <a:pt x="3077" y="4937"/>
                </a:lnTo>
                <a:lnTo>
                  <a:pt x="2999" y="4939"/>
                </a:lnTo>
                <a:lnTo>
                  <a:pt x="2927" y="4944"/>
                </a:lnTo>
                <a:lnTo>
                  <a:pt x="2850" y="4939"/>
                </a:lnTo>
                <a:lnTo>
                  <a:pt x="2777" y="4937"/>
                </a:lnTo>
                <a:lnTo>
                  <a:pt x="2705" y="4934"/>
                </a:lnTo>
                <a:lnTo>
                  <a:pt x="2630" y="4929"/>
                </a:lnTo>
                <a:lnTo>
                  <a:pt x="2557" y="4919"/>
                </a:lnTo>
                <a:lnTo>
                  <a:pt x="2482" y="4909"/>
                </a:lnTo>
                <a:lnTo>
                  <a:pt x="2410" y="4897"/>
                </a:lnTo>
                <a:lnTo>
                  <a:pt x="2340" y="4884"/>
                </a:lnTo>
                <a:lnTo>
                  <a:pt x="2270" y="4867"/>
                </a:lnTo>
                <a:lnTo>
                  <a:pt x="2197" y="4852"/>
                </a:lnTo>
                <a:lnTo>
                  <a:pt x="2127" y="4832"/>
                </a:lnTo>
                <a:lnTo>
                  <a:pt x="2057" y="4809"/>
                </a:lnTo>
                <a:lnTo>
                  <a:pt x="1990" y="4787"/>
                </a:lnTo>
                <a:lnTo>
                  <a:pt x="1922" y="4764"/>
                </a:lnTo>
                <a:lnTo>
                  <a:pt x="1855" y="4739"/>
                </a:lnTo>
                <a:lnTo>
                  <a:pt x="1790" y="4709"/>
                </a:lnTo>
                <a:lnTo>
                  <a:pt x="1725" y="4684"/>
                </a:lnTo>
                <a:lnTo>
                  <a:pt x="1660" y="4652"/>
                </a:lnTo>
                <a:lnTo>
                  <a:pt x="1597" y="4619"/>
                </a:lnTo>
                <a:lnTo>
                  <a:pt x="1532" y="4589"/>
                </a:lnTo>
                <a:lnTo>
                  <a:pt x="1472" y="4554"/>
                </a:lnTo>
                <a:lnTo>
                  <a:pt x="1412" y="4519"/>
                </a:lnTo>
                <a:lnTo>
                  <a:pt x="1350" y="4479"/>
                </a:lnTo>
                <a:lnTo>
                  <a:pt x="1292" y="4442"/>
                </a:lnTo>
                <a:lnTo>
                  <a:pt x="1235" y="4399"/>
                </a:lnTo>
                <a:lnTo>
                  <a:pt x="1177" y="4359"/>
                </a:lnTo>
                <a:lnTo>
                  <a:pt x="1120" y="4317"/>
                </a:lnTo>
                <a:lnTo>
                  <a:pt x="1065" y="4272"/>
                </a:lnTo>
                <a:lnTo>
                  <a:pt x="1012" y="4227"/>
                </a:lnTo>
                <a:lnTo>
                  <a:pt x="960" y="4179"/>
                </a:lnTo>
                <a:lnTo>
                  <a:pt x="910" y="4132"/>
                </a:lnTo>
                <a:lnTo>
                  <a:pt x="857" y="4084"/>
                </a:lnTo>
                <a:lnTo>
                  <a:pt x="810" y="4032"/>
                </a:lnTo>
                <a:lnTo>
                  <a:pt x="762" y="3982"/>
                </a:lnTo>
                <a:lnTo>
                  <a:pt x="715" y="3929"/>
                </a:lnTo>
                <a:lnTo>
                  <a:pt x="670" y="3874"/>
                </a:lnTo>
                <a:lnTo>
                  <a:pt x="625" y="3822"/>
                </a:lnTo>
                <a:lnTo>
                  <a:pt x="582" y="3764"/>
                </a:lnTo>
                <a:lnTo>
                  <a:pt x="542" y="3709"/>
                </a:lnTo>
                <a:lnTo>
                  <a:pt x="500" y="3652"/>
                </a:lnTo>
                <a:lnTo>
                  <a:pt x="462" y="3589"/>
                </a:lnTo>
                <a:lnTo>
                  <a:pt x="422" y="3529"/>
                </a:lnTo>
                <a:lnTo>
                  <a:pt x="387" y="3469"/>
                </a:lnTo>
                <a:lnTo>
                  <a:pt x="352" y="3409"/>
                </a:lnTo>
                <a:lnTo>
                  <a:pt x="320" y="3344"/>
                </a:lnTo>
                <a:lnTo>
                  <a:pt x="290" y="3284"/>
                </a:lnTo>
                <a:lnTo>
                  <a:pt x="260" y="3219"/>
                </a:lnTo>
                <a:lnTo>
                  <a:pt x="230" y="3152"/>
                </a:lnTo>
                <a:lnTo>
                  <a:pt x="202" y="3084"/>
                </a:lnTo>
                <a:lnTo>
                  <a:pt x="177" y="3022"/>
                </a:lnTo>
                <a:lnTo>
                  <a:pt x="155" y="2949"/>
                </a:lnTo>
                <a:lnTo>
                  <a:pt x="132" y="2884"/>
                </a:lnTo>
                <a:lnTo>
                  <a:pt x="110" y="2817"/>
                </a:lnTo>
                <a:lnTo>
                  <a:pt x="90" y="2744"/>
                </a:lnTo>
                <a:lnTo>
                  <a:pt x="75" y="2674"/>
                </a:lnTo>
                <a:lnTo>
                  <a:pt x="60" y="2604"/>
                </a:lnTo>
                <a:lnTo>
                  <a:pt x="45" y="2532"/>
                </a:lnTo>
                <a:lnTo>
                  <a:pt x="32" y="2462"/>
                </a:lnTo>
                <a:lnTo>
                  <a:pt x="22" y="2387"/>
                </a:lnTo>
                <a:lnTo>
                  <a:pt x="15" y="2315"/>
                </a:lnTo>
                <a:lnTo>
                  <a:pt x="7" y="2240"/>
                </a:lnTo>
                <a:lnTo>
                  <a:pt x="5" y="2167"/>
                </a:lnTo>
                <a:lnTo>
                  <a:pt x="0" y="2090"/>
                </a:lnTo>
                <a:lnTo>
                  <a:pt x="0" y="2017"/>
                </a:lnTo>
                <a:lnTo>
                  <a:pt x="0" y="1945"/>
                </a:lnTo>
                <a:lnTo>
                  <a:pt x="5" y="1875"/>
                </a:lnTo>
                <a:lnTo>
                  <a:pt x="7" y="1805"/>
                </a:lnTo>
                <a:lnTo>
                  <a:pt x="15" y="1737"/>
                </a:lnTo>
                <a:lnTo>
                  <a:pt x="22" y="1667"/>
                </a:lnTo>
                <a:lnTo>
                  <a:pt x="32" y="1597"/>
                </a:lnTo>
                <a:lnTo>
                  <a:pt x="42" y="1530"/>
                </a:lnTo>
                <a:lnTo>
                  <a:pt x="55" y="1460"/>
                </a:lnTo>
                <a:lnTo>
                  <a:pt x="70" y="1392"/>
                </a:lnTo>
                <a:lnTo>
                  <a:pt x="87" y="1325"/>
                </a:lnTo>
                <a:lnTo>
                  <a:pt x="102" y="1257"/>
                </a:lnTo>
                <a:lnTo>
                  <a:pt x="122" y="1190"/>
                </a:lnTo>
                <a:lnTo>
                  <a:pt x="145" y="1125"/>
                </a:lnTo>
                <a:lnTo>
                  <a:pt x="167" y="1057"/>
                </a:lnTo>
                <a:lnTo>
                  <a:pt x="192" y="992"/>
                </a:lnTo>
                <a:lnTo>
                  <a:pt x="217" y="930"/>
                </a:lnTo>
                <a:lnTo>
                  <a:pt x="245" y="862"/>
                </a:lnTo>
                <a:lnTo>
                  <a:pt x="272" y="800"/>
                </a:lnTo>
                <a:lnTo>
                  <a:pt x="302" y="737"/>
                </a:lnTo>
                <a:lnTo>
                  <a:pt x="335" y="675"/>
                </a:lnTo>
                <a:lnTo>
                  <a:pt x="365" y="612"/>
                </a:lnTo>
                <a:lnTo>
                  <a:pt x="400" y="550"/>
                </a:lnTo>
                <a:lnTo>
                  <a:pt x="435" y="495"/>
                </a:lnTo>
                <a:lnTo>
                  <a:pt x="470" y="432"/>
                </a:lnTo>
                <a:lnTo>
                  <a:pt x="510" y="375"/>
                </a:lnTo>
                <a:lnTo>
                  <a:pt x="550" y="320"/>
                </a:lnTo>
                <a:lnTo>
                  <a:pt x="590" y="262"/>
                </a:lnTo>
                <a:lnTo>
                  <a:pt x="630" y="210"/>
                </a:lnTo>
                <a:lnTo>
                  <a:pt x="675" y="155"/>
                </a:lnTo>
                <a:lnTo>
                  <a:pt x="720" y="102"/>
                </a:lnTo>
                <a:lnTo>
                  <a:pt x="765" y="52"/>
                </a:lnTo>
                <a:lnTo>
                  <a:pt x="810" y="0"/>
                </a:lnTo>
              </a:path>
            </a:pathLst>
          </a:cu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09" name="Freeform 684"/>
          <p:cNvSpPr>
            <a:spLocks/>
          </p:cNvSpPr>
          <p:nvPr/>
        </p:nvSpPr>
        <p:spPr bwMode="auto">
          <a:xfrm>
            <a:off x="4019868" y="1986903"/>
            <a:ext cx="1490336" cy="1490335"/>
          </a:xfrm>
          <a:custGeom>
            <a:avLst/>
            <a:gdLst>
              <a:gd name="T0" fmla="*/ 815 w 1478"/>
              <a:gd name="T1" fmla="*/ 3 h 1478"/>
              <a:gd name="T2" fmla="*/ 925 w 1478"/>
              <a:gd name="T3" fmla="*/ 23 h 1478"/>
              <a:gd name="T4" fmla="*/ 1025 w 1478"/>
              <a:gd name="T5" fmla="*/ 58 h 1478"/>
              <a:gd name="T6" fmla="*/ 1123 w 1478"/>
              <a:gd name="T7" fmla="*/ 110 h 1478"/>
              <a:gd name="T8" fmla="*/ 1208 w 1478"/>
              <a:gd name="T9" fmla="*/ 170 h 1478"/>
              <a:gd name="T10" fmla="*/ 1285 w 1478"/>
              <a:gd name="T11" fmla="*/ 243 h 1478"/>
              <a:gd name="T12" fmla="*/ 1353 w 1478"/>
              <a:gd name="T13" fmla="*/ 328 h 1478"/>
              <a:gd name="T14" fmla="*/ 1405 w 1478"/>
              <a:gd name="T15" fmla="*/ 420 h 1478"/>
              <a:gd name="T16" fmla="*/ 1445 w 1478"/>
              <a:gd name="T17" fmla="*/ 518 h 1478"/>
              <a:gd name="T18" fmla="*/ 1468 w 1478"/>
              <a:gd name="T19" fmla="*/ 628 h 1478"/>
              <a:gd name="T20" fmla="*/ 1478 w 1478"/>
              <a:gd name="T21" fmla="*/ 740 h 1478"/>
              <a:gd name="T22" fmla="*/ 1468 w 1478"/>
              <a:gd name="T23" fmla="*/ 853 h 1478"/>
              <a:gd name="T24" fmla="*/ 1445 w 1478"/>
              <a:gd name="T25" fmla="*/ 958 h 1478"/>
              <a:gd name="T26" fmla="*/ 1405 w 1478"/>
              <a:gd name="T27" fmla="*/ 1060 h 1478"/>
              <a:gd name="T28" fmla="*/ 1353 w 1478"/>
              <a:gd name="T29" fmla="*/ 1153 h 1478"/>
              <a:gd name="T30" fmla="*/ 1285 w 1478"/>
              <a:gd name="T31" fmla="*/ 1235 h 1478"/>
              <a:gd name="T32" fmla="*/ 1208 w 1478"/>
              <a:gd name="T33" fmla="*/ 1310 h 1478"/>
              <a:gd name="T34" fmla="*/ 1123 w 1478"/>
              <a:gd name="T35" fmla="*/ 1370 h 1478"/>
              <a:gd name="T36" fmla="*/ 1025 w 1478"/>
              <a:gd name="T37" fmla="*/ 1418 h 1478"/>
              <a:gd name="T38" fmla="*/ 925 w 1478"/>
              <a:gd name="T39" fmla="*/ 1453 h 1478"/>
              <a:gd name="T40" fmla="*/ 815 w 1478"/>
              <a:gd name="T41" fmla="*/ 1473 h 1478"/>
              <a:gd name="T42" fmla="*/ 700 w 1478"/>
              <a:gd name="T43" fmla="*/ 1475 h 1478"/>
              <a:gd name="T44" fmla="*/ 590 w 1478"/>
              <a:gd name="T45" fmla="*/ 1463 h 1478"/>
              <a:gd name="T46" fmla="*/ 485 w 1478"/>
              <a:gd name="T47" fmla="*/ 1435 h 1478"/>
              <a:gd name="T48" fmla="*/ 385 w 1478"/>
              <a:gd name="T49" fmla="*/ 1390 h 1478"/>
              <a:gd name="T50" fmla="*/ 298 w 1478"/>
              <a:gd name="T51" fmla="*/ 1333 h 1478"/>
              <a:gd name="T52" fmla="*/ 218 w 1478"/>
              <a:gd name="T53" fmla="*/ 1263 h 1478"/>
              <a:gd name="T54" fmla="*/ 145 w 1478"/>
              <a:gd name="T55" fmla="*/ 1183 h 1478"/>
              <a:gd name="T56" fmla="*/ 90 w 1478"/>
              <a:gd name="T57" fmla="*/ 1093 h 1478"/>
              <a:gd name="T58" fmla="*/ 45 w 1478"/>
              <a:gd name="T59" fmla="*/ 993 h 1478"/>
              <a:gd name="T60" fmla="*/ 15 w 1478"/>
              <a:gd name="T61" fmla="*/ 888 h 1478"/>
              <a:gd name="T62" fmla="*/ 3 w 1478"/>
              <a:gd name="T63" fmla="*/ 778 h 1478"/>
              <a:gd name="T64" fmla="*/ 5 w 1478"/>
              <a:gd name="T65" fmla="*/ 663 h 1478"/>
              <a:gd name="T66" fmla="*/ 25 w 1478"/>
              <a:gd name="T67" fmla="*/ 555 h 1478"/>
              <a:gd name="T68" fmla="*/ 60 w 1478"/>
              <a:gd name="T69" fmla="*/ 453 h 1478"/>
              <a:gd name="T70" fmla="*/ 108 w 1478"/>
              <a:gd name="T71" fmla="*/ 355 h 1478"/>
              <a:gd name="T72" fmla="*/ 170 w 1478"/>
              <a:gd name="T73" fmla="*/ 270 h 1478"/>
              <a:gd name="T74" fmla="*/ 243 w 1478"/>
              <a:gd name="T75" fmla="*/ 193 h 1478"/>
              <a:gd name="T76" fmla="*/ 325 w 1478"/>
              <a:gd name="T77" fmla="*/ 128 h 1478"/>
              <a:gd name="T78" fmla="*/ 418 w 1478"/>
              <a:gd name="T79" fmla="*/ 75 h 1478"/>
              <a:gd name="T80" fmla="*/ 520 w 1478"/>
              <a:gd name="T81" fmla="*/ 33 h 1478"/>
              <a:gd name="T82" fmla="*/ 625 w 1478"/>
              <a:gd name="T83" fmla="*/ 10 h 1478"/>
              <a:gd name="T84" fmla="*/ 738 w 1478"/>
              <a:gd name="T85" fmla="*/ 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8" h="1478">
                <a:moveTo>
                  <a:pt x="738" y="0"/>
                </a:moveTo>
                <a:lnTo>
                  <a:pt x="778" y="0"/>
                </a:lnTo>
                <a:lnTo>
                  <a:pt x="815" y="3"/>
                </a:lnTo>
                <a:lnTo>
                  <a:pt x="850" y="10"/>
                </a:lnTo>
                <a:lnTo>
                  <a:pt x="890" y="18"/>
                </a:lnTo>
                <a:lnTo>
                  <a:pt x="925" y="23"/>
                </a:lnTo>
                <a:lnTo>
                  <a:pt x="960" y="33"/>
                </a:lnTo>
                <a:lnTo>
                  <a:pt x="990" y="45"/>
                </a:lnTo>
                <a:lnTo>
                  <a:pt x="1025" y="58"/>
                </a:lnTo>
                <a:lnTo>
                  <a:pt x="1058" y="75"/>
                </a:lnTo>
                <a:lnTo>
                  <a:pt x="1090" y="90"/>
                </a:lnTo>
                <a:lnTo>
                  <a:pt x="1123" y="110"/>
                </a:lnTo>
                <a:lnTo>
                  <a:pt x="1150" y="128"/>
                </a:lnTo>
                <a:lnTo>
                  <a:pt x="1180" y="148"/>
                </a:lnTo>
                <a:lnTo>
                  <a:pt x="1208" y="170"/>
                </a:lnTo>
                <a:lnTo>
                  <a:pt x="1235" y="193"/>
                </a:lnTo>
                <a:lnTo>
                  <a:pt x="1260" y="218"/>
                </a:lnTo>
                <a:lnTo>
                  <a:pt x="1285" y="243"/>
                </a:lnTo>
                <a:lnTo>
                  <a:pt x="1308" y="270"/>
                </a:lnTo>
                <a:lnTo>
                  <a:pt x="1330" y="298"/>
                </a:lnTo>
                <a:lnTo>
                  <a:pt x="1353" y="328"/>
                </a:lnTo>
                <a:lnTo>
                  <a:pt x="1373" y="355"/>
                </a:lnTo>
                <a:lnTo>
                  <a:pt x="1388" y="388"/>
                </a:lnTo>
                <a:lnTo>
                  <a:pt x="1405" y="420"/>
                </a:lnTo>
                <a:lnTo>
                  <a:pt x="1420" y="453"/>
                </a:lnTo>
                <a:lnTo>
                  <a:pt x="1433" y="488"/>
                </a:lnTo>
                <a:lnTo>
                  <a:pt x="1445" y="518"/>
                </a:lnTo>
                <a:lnTo>
                  <a:pt x="1455" y="555"/>
                </a:lnTo>
                <a:lnTo>
                  <a:pt x="1460" y="590"/>
                </a:lnTo>
                <a:lnTo>
                  <a:pt x="1468" y="628"/>
                </a:lnTo>
                <a:lnTo>
                  <a:pt x="1475" y="663"/>
                </a:lnTo>
                <a:lnTo>
                  <a:pt x="1478" y="703"/>
                </a:lnTo>
                <a:lnTo>
                  <a:pt x="1478" y="740"/>
                </a:lnTo>
                <a:lnTo>
                  <a:pt x="1478" y="778"/>
                </a:lnTo>
                <a:lnTo>
                  <a:pt x="1475" y="813"/>
                </a:lnTo>
                <a:lnTo>
                  <a:pt x="1468" y="853"/>
                </a:lnTo>
                <a:lnTo>
                  <a:pt x="1460" y="888"/>
                </a:lnTo>
                <a:lnTo>
                  <a:pt x="1455" y="923"/>
                </a:lnTo>
                <a:lnTo>
                  <a:pt x="1445" y="958"/>
                </a:lnTo>
                <a:lnTo>
                  <a:pt x="1433" y="993"/>
                </a:lnTo>
                <a:lnTo>
                  <a:pt x="1420" y="1028"/>
                </a:lnTo>
                <a:lnTo>
                  <a:pt x="1405" y="1060"/>
                </a:lnTo>
                <a:lnTo>
                  <a:pt x="1388" y="1093"/>
                </a:lnTo>
                <a:lnTo>
                  <a:pt x="1373" y="1120"/>
                </a:lnTo>
                <a:lnTo>
                  <a:pt x="1353" y="1153"/>
                </a:lnTo>
                <a:lnTo>
                  <a:pt x="1330" y="1183"/>
                </a:lnTo>
                <a:lnTo>
                  <a:pt x="1308" y="1210"/>
                </a:lnTo>
                <a:lnTo>
                  <a:pt x="1285" y="1235"/>
                </a:lnTo>
                <a:lnTo>
                  <a:pt x="1260" y="1263"/>
                </a:lnTo>
                <a:lnTo>
                  <a:pt x="1235" y="1288"/>
                </a:lnTo>
                <a:lnTo>
                  <a:pt x="1208" y="1310"/>
                </a:lnTo>
                <a:lnTo>
                  <a:pt x="1180" y="1333"/>
                </a:lnTo>
                <a:lnTo>
                  <a:pt x="1150" y="1350"/>
                </a:lnTo>
                <a:lnTo>
                  <a:pt x="1123" y="1370"/>
                </a:lnTo>
                <a:lnTo>
                  <a:pt x="1090" y="1390"/>
                </a:lnTo>
                <a:lnTo>
                  <a:pt x="1058" y="1405"/>
                </a:lnTo>
                <a:lnTo>
                  <a:pt x="1025" y="1418"/>
                </a:lnTo>
                <a:lnTo>
                  <a:pt x="990" y="1435"/>
                </a:lnTo>
                <a:lnTo>
                  <a:pt x="960" y="1443"/>
                </a:lnTo>
                <a:lnTo>
                  <a:pt x="925" y="1453"/>
                </a:lnTo>
                <a:lnTo>
                  <a:pt x="890" y="1463"/>
                </a:lnTo>
                <a:lnTo>
                  <a:pt x="850" y="1470"/>
                </a:lnTo>
                <a:lnTo>
                  <a:pt x="815" y="1473"/>
                </a:lnTo>
                <a:lnTo>
                  <a:pt x="778" y="1475"/>
                </a:lnTo>
                <a:lnTo>
                  <a:pt x="738" y="1478"/>
                </a:lnTo>
                <a:lnTo>
                  <a:pt x="700" y="1475"/>
                </a:lnTo>
                <a:lnTo>
                  <a:pt x="665" y="1473"/>
                </a:lnTo>
                <a:lnTo>
                  <a:pt x="625" y="1470"/>
                </a:lnTo>
                <a:lnTo>
                  <a:pt x="590" y="1463"/>
                </a:lnTo>
                <a:lnTo>
                  <a:pt x="555" y="1453"/>
                </a:lnTo>
                <a:lnTo>
                  <a:pt x="520" y="1443"/>
                </a:lnTo>
                <a:lnTo>
                  <a:pt x="485" y="1435"/>
                </a:lnTo>
                <a:lnTo>
                  <a:pt x="455" y="1418"/>
                </a:lnTo>
                <a:lnTo>
                  <a:pt x="418" y="1405"/>
                </a:lnTo>
                <a:lnTo>
                  <a:pt x="385" y="1390"/>
                </a:lnTo>
                <a:lnTo>
                  <a:pt x="358" y="1370"/>
                </a:lnTo>
                <a:lnTo>
                  <a:pt x="325" y="1350"/>
                </a:lnTo>
                <a:lnTo>
                  <a:pt x="298" y="1333"/>
                </a:lnTo>
                <a:lnTo>
                  <a:pt x="270" y="1310"/>
                </a:lnTo>
                <a:lnTo>
                  <a:pt x="243" y="1288"/>
                </a:lnTo>
                <a:lnTo>
                  <a:pt x="218" y="1263"/>
                </a:lnTo>
                <a:lnTo>
                  <a:pt x="190" y="1235"/>
                </a:lnTo>
                <a:lnTo>
                  <a:pt x="170" y="1210"/>
                </a:lnTo>
                <a:lnTo>
                  <a:pt x="145" y="1183"/>
                </a:lnTo>
                <a:lnTo>
                  <a:pt x="128" y="1153"/>
                </a:lnTo>
                <a:lnTo>
                  <a:pt x="108" y="1120"/>
                </a:lnTo>
                <a:lnTo>
                  <a:pt x="90" y="1093"/>
                </a:lnTo>
                <a:lnTo>
                  <a:pt x="73" y="1060"/>
                </a:lnTo>
                <a:lnTo>
                  <a:pt x="60" y="1028"/>
                </a:lnTo>
                <a:lnTo>
                  <a:pt x="45" y="993"/>
                </a:lnTo>
                <a:lnTo>
                  <a:pt x="35" y="958"/>
                </a:lnTo>
                <a:lnTo>
                  <a:pt x="25" y="923"/>
                </a:lnTo>
                <a:lnTo>
                  <a:pt x="15" y="888"/>
                </a:lnTo>
                <a:lnTo>
                  <a:pt x="10" y="853"/>
                </a:lnTo>
                <a:lnTo>
                  <a:pt x="5" y="813"/>
                </a:lnTo>
                <a:lnTo>
                  <a:pt x="3" y="778"/>
                </a:lnTo>
                <a:lnTo>
                  <a:pt x="0" y="740"/>
                </a:lnTo>
                <a:lnTo>
                  <a:pt x="3" y="703"/>
                </a:lnTo>
                <a:lnTo>
                  <a:pt x="5" y="663"/>
                </a:lnTo>
                <a:lnTo>
                  <a:pt x="10" y="628"/>
                </a:lnTo>
                <a:lnTo>
                  <a:pt x="15" y="590"/>
                </a:lnTo>
                <a:lnTo>
                  <a:pt x="25" y="555"/>
                </a:lnTo>
                <a:lnTo>
                  <a:pt x="35" y="518"/>
                </a:lnTo>
                <a:lnTo>
                  <a:pt x="45" y="488"/>
                </a:lnTo>
                <a:lnTo>
                  <a:pt x="60" y="453"/>
                </a:lnTo>
                <a:lnTo>
                  <a:pt x="73" y="420"/>
                </a:lnTo>
                <a:lnTo>
                  <a:pt x="90" y="388"/>
                </a:lnTo>
                <a:lnTo>
                  <a:pt x="108" y="355"/>
                </a:lnTo>
                <a:lnTo>
                  <a:pt x="128" y="328"/>
                </a:lnTo>
                <a:lnTo>
                  <a:pt x="145" y="298"/>
                </a:lnTo>
                <a:lnTo>
                  <a:pt x="170" y="270"/>
                </a:lnTo>
                <a:lnTo>
                  <a:pt x="190" y="243"/>
                </a:lnTo>
                <a:lnTo>
                  <a:pt x="218" y="218"/>
                </a:lnTo>
                <a:lnTo>
                  <a:pt x="243" y="193"/>
                </a:lnTo>
                <a:lnTo>
                  <a:pt x="270" y="170"/>
                </a:lnTo>
                <a:lnTo>
                  <a:pt x="298" y="148"/>
                </a:lnTo>
                <a:lnTo>
                  <a:pt x="325" y="128"/>
                </a:lnTo>
                <a:lnTo>
                  <a:pt x="358" y="110"/>
                </a:lnTo>
                <a:lnTo>
                  <a:pt x="385" y="90"/>
                </a:lnTo>
                <a:lnTo>
                  <a:pt x="418" y="75"/>
                </a:lnTo>
                <a:lnTo>
                  <a:pt x="455" y="58"/>
                </a:lnTo>
                <a:lnTo>
                  <a:pt x="485" y="45"/>
                </a:lnTo>
                <a:lnTo>
                  <a:pt x="520" y="33"/>
                </a:lnTo>
                <a:lnTo>
                  <a:pt x="555" y="23"/>
                </a:lnTo>
                <a:lnTo>
                  <a:pt x="590" y="18"/>
                </a:lnTo>
                <a:lnTo>
                  <a:pt x="625" y="10"/>
                </a:lnTo>
                <a:lnTo>
                  <a:pt x="665" y="3"/>
                </a:lnTo>
                <a:lnTo>
                  <a:pt x="700" y="0"/>
                </a:lnTo>
                <a:lnTo>
                  <a:pt x="738" y="0"/>
                </a:lnTo>
              </a:path>
            </a:pathLst>
          </a:custGeom>
          <a:noFill/>
          <a:ln w="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0" name="Line 683"/>
          <p:cNvSpPr>
            <a:spLocks noChangeShapeType="1"/>
          </p:cNvSpPr>
          <p:nvPr/>
        </p:nvSpPr>
        <p:spPr bwMode="auto">
          <a:xfrm>
            <a:off x="7802446" y="723522"/>
            <a:ext cx="7566" cy="756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1" name="Line 682"/>
          <p:cNvSpPr>
            <a:spLocks noChangeShapeType="1"/>
          </p:cNvSpPr>
          <p:nvPr/>
        </p:nvSpPr>
        <p:spPr bwMode="auto">
          <a:xfrm>
            <a:off x="7817576" y="741174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2" name="Line 681"/>
          <p:cNvSpPr>
            <a:spLocks noChangeShapeType="1"/>
          </p:cNvSpPr>
          <p:nvPr/>
        </p:nvSpPr>
        <p:spPr bwMode="auto">
          <a:xfrm>
            <a:off x="7830185" y="7613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3" name="Line 680"/>
          <p:cNvSpPr>
            <a:spLocks noChangeShapeType="1"/>
          </p:cNvSpPr>
          <p:nvPr/>
        </p:nvSpPr>
        <p:spPr bwMode="auto">
          <a:xfrm>
            <a:off x="7840272" y="778999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4" name="Line 679"/>
          <p:cNvSpPr>
            <a:spLocks noChangeShapeType="1"/>
          </p:cNvSpPr>
          <p:nvPr/>
        </p:nvSpPr>
        <p:spPr bwMode="auto">
          <a:xfrm>
            <a:off x="7852880" y="799173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5" name="Freeform 678"/>
          <p:cNvSpPr>
            <a:spLocks/>
          </p:cNvSpPr>
          <p:nvPr/>
        </p:nvSpPr>
        <p:spPr bwMode="auto">
          <a:xfrm>
            <a:off x="7865489" y="819347"/>
            <a:ext cx="7564" cy="12609"/>
          </a:xfrm>
          <a:custGeom>
            <a:avLst/>
            <a:gdLst>
              <a:gd name="T0" fmla="*/ 0 w 7"/>
              <a:gd name="T1" fmla="*/ 0 h 13"/>
              <a:gd name="T2" fmla="*/ 7 w 7"/>
              <a:gd name="T3" fmla="*/ 10 h 13"/>
              <a:gd name="T4" fmla="*/ 7 w 7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0"/>
                </a:moveTo>
                <a:lnTo>
                  <a:pt x="7" y="10"/>
                </a:lnTo>
                <a:lnTo>
                  <a:pt x="7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6" name="Line 677"/>
          <p:cNvSpPr>
            <a:spLocks noChangeShapeType="1"/>
          </p:cNvSpPr>
          <p:nvPr/>
        </p:nvSpPr>
        <p:spPr bwMode="auto">
          <a:xfrm>
            <a:off x="7878097" y="83952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7" name="Line 676"/>
          <p:cNvSpPr>
            <a:spLocks noChangeShapeType="1"/>
          </p:cNvSpPr>
          <p:nvPr/>
        </p:nvSpPr>
        <p:spPr bwMode="auto">
          <a:xfrm>
            <a:off x="7888184" y="859694"/>
            <a:ext cx="10087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8" name="Line 675"/>
          <p:cNvSpPr>
            <a:spLocks noChangeShapeType="1"/>
          </p:cNvSpPr>
          <p:nvPr/>
        </p:nvSpPr>
        <p:spPr bwMode="auto">
          <a:xfrm>
            <a:off x="7900794" y="879868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19" name="Line 674"/>
          <p:cNvSpPr>
            <a:spLocks noChangeShapeType="1"/>
          </p:cNvSpPr>
          <p:nvPr/>
        </p:nvSpPr>
        <p:spPr bwMode="auto">
          <a:xfrm>
            <a:off x="7910880" y="90004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0" name="Line 673"/>
          <p:cNvSpPr>
            <a:spLocks noChangeShapeType="1"/>
          </p:cNvSpPr>
          <p:nvPr/>
        </p:nvSpPr>
        <p:spPr bwMode="auto">
          <a:xfrm>
            <a:off x="7923488" y="92021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1" name="Line 672"/>
          <p:cNvSpPr>
            <a:spLocks noChangeShapeType="1"/>
          </p:cNvSpPr>
          <p:nvPr/>
        </p:nvSpPr>
        <p:spPr bwMode="auto">
          <a:xfrm>
            <a:off x="7936098" y="940389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2" name="Line 671"/>
          <p:cNvSpPr>
            <a:spLocks noChangeShapeType="1"/>
          </p:cNvSpPr>
          <p:nvPr/>
        </p:nvSpPr>
        <p:spPr bwMode="auto">
          <a:xfrm>
            <a:off x="7946184" y="960563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3" name="Line 670"/>
          <p:cNvSpPr>
            <a:spLocks noChangeShapeType="1"/>
          </p:cNvSpPr>
          <p:nvPr/>
        </p:nvSpPr>
        <p:spPr bwMode="auto">
          <a:xfrm>
            <a:off x="7956271" y="98073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4" name="Line 669"/>
          <p:cNvSpPr>
            <a:spLocks noChangeShapeType="1"/>
          </p:cNvSpPr>
          <p:nvPr/>
        </p:nvSpPr>
        <p:spPr bwMode="auto">
          <a:xfrm>
            <a:off x="7968879" y="10034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5" name="Line 668"/>
          <p:cNvSpPr>
            <a:spLocks noChangeShapeType="1"/>
          </p:cNvSpPr>
          <p:nvPr/>
        </p:nvSpPr>
        <p:spPr bwMode="auto">
          <a:xfrm>
            <a:off x="7978966" y="1021084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6" name="Line 667"/>
          <p:cNvSpPr>
            <a:spLocks noChangeShapeType="1"/>
          </p:cNvSpPr>
          <p:nvPr/>
        </p:nvSpPr>
        <p:spPr bwMode="auto">
          <a:xfrm>
            <a:off x="7989053" y="1041258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7" name="Line 666"/>
          <p:cNvSpPr>
            <a:spLocks noChangeShapeType="1"/>
          </p:cNvSpPr>
          <p:nvPr/>
        </p:nvSpPr>
        <p:spPr bwMode="auto">
          <a:xfrm>
            <a:off x="8001662" y="106395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8" name="Line 665"/>
          <p:cNvSpPr>
            <a:spLocks noChangeShapeType="1"/>
          </p:cNvSpPr>
          <p:nvPr/>
        </p:nvSpPr>
        <p:spPr bwMode="auto">
          <a:xfrm>
            <a:off x="8009227" y="1084128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29" name="Line 664"/>
          <p:cNvSpPr>
            <a:spLocks noChangeShapeType="1"/>
          </p:cNvSpPr>
          <p:nvPr/>
        </p:nvSpPr>
        <p:spPr bwMode="auto">
          <a:xfrm>
            <a:off x="8019314" y="110682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0" name="Line 663"/>
          <p:cNvSpPr>
            <a:spLocks noChangeShapeType="1"/>
          </p:cNvSpPr>
          <p:nvPr/>
        </p:nvSpPr>
        <p:spPr bwMode="auto">
          <a:xfrm>
            <a:off x="8029400" y="112699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1" name="Line 662"/>
          <p:cNvSpPr>
            <a:spLocks noChangeShapeType="1"/>
          </p:cNvSpPr>
          <p:nvPr/>
        </p:nvSpPr>
        <p:spPr bwMode="auto">
          <a:xfrm>
            <a:off x="8039487" y="114717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2" name="Freeform 661"/>
          <p:cNvSpPr>
            <a:spLocks/>
          </p:cNvSpPr>
          <p:nvPr/>
        </p:nvSpPr>
        <p:spPr bwMode="auto">
          <a:xfrm>
            <a:off x="8049574" y="1167344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8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8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3" name="Line 660"/>
          <p:cNvSpPr>
            <a:spLocks noChangeShapeType="1"/>
          </p:cNvSpPr>
          <p:nvPr/>
        </p:nvSpPr>
        <p:spPr bwMode="auto">
          <a:xfrm>
            <a:off x="8059661" y="119004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4" name="Line 659"/>
          <p:cNvSpPr>
            <a:spLocks noChangeShapeType="1"/>
          </p:cNvSpPr>
          <p:nvPr/>
        </p:nvSpPr>
        <p:spPr bwMode="auto">
          <a:xfrm>
            <a:off x="8069748" y="121021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5" name="Line 658"/>
          <p:cNvSpPr>
            <a:spLocks noChangeShapeType="1"/>
          </p:cNvSpPr>
          <p:nvPr/>
        </p:nvSpPr>
        <p:spPr bwMode="auto">
          <a:xfrm>
            <a:off x="8077314" y="123290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6" name="Line 657"/>
          <p:cNvSpPr>
            <a:spLocks noChangeShapeType="1"/>
          </p:cNvSpPr>
          <p:nvPr/>
        </p:nvSpPr>
        <p:spPr bwMode="auto">
          <a:xfrm>
            <a:off x="8087401" y="1255605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7" name="Line 656"/>
          <p:cNvSpPr>
            <a:spLocks noChangeShapeType="1"/>
          </p:cNvSpPr>
          <p:nvPr/>
        </p:nvSpPr>
        <p:spPr bwMode="auto">
          <a:xfrm>
            <a:off x="8097488" y="127325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8" name="Line 655"/>
          <p:cNvSpPr>
            <a:spLocks noChangeShapeType="1"/>
          </p:cNvSpPr>
          <p:nvPr/>
        </p:nvSpPr>
        <p:spPr bwMode="auto">
          <a:xfrm>
            <a:off x="8107574" y="1295953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39" name="Line 654"/>
          <p:cNvSpPr>
            <a:spLocks noChangeShapeType="1"/>
          </p:cNvSpPr>
          <p:nvPr/>
        </p:nvSpPr>
        <p:spPr bwMode="auto">
          <a:xfrm>
            <a:off x="8117661" y="1316126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0" name="Line 653"/>
          <p:cNvSpPr>
            <a:spLocks noChangeShapeType="1"/>
          </p:cNvSpPr>
          <p:nvPr/>
        </p:nvSpPr>
        <p:spPr bwMode="auto">
          <a:xfrm>
            <a:off x="8122705" y="133882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1" name="Line 652"/>
          <p:cNvSpPr>
            <a:spLocks noChangeShapeType="1"/>
          </p:cNvSpPr>
          <p:nvPr/>
        </p:nvSpPr>
        <p:spPr bwMode="auto">
          <a:xfrm>
            <a:off x="8132792" y="1361517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2" name="Line 651"/>
          <p:cNvSpPr>
            <a:spLocks noChangeShapeType="1"/>
          </p:cNvSpPr>
          <p:nvPr/>
        </p:nvSpPr>
        <p:spPr bwMode="auto">
          <a:xfrm>
            <a:off x="8142879" y="13816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3" name="Line 650"/>
          <p:cNvSpPr>
            <a:spLocks noChangeShapeType="1"/>
          </p:cNvSpPr>
          <p:nvPr/>
        </p:nvSpPr>
        <p:spPr bwMode="auto">
          <a:xfrm>
            <a:off x="8150443" y="14043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4" name="Line 649"/>
          <p:cNvSpPr>
            <a:spLocks noChangeShapeType="1"/>
          </p:cNvSpPr>
          <p:nvPr/>
        </p:nvSpPr>
        <p:spPr bwMode="auto">
          <a:xfrm>
            <a:off x="8158009" y="142455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5" name="Line 648"/>
          <p:cNvSpPr>
            <a:spLocks noChangeShapeType="1"/>
          </p:cNvSpPr>
          <p:nvPr/>
        </p:nvSpPr>
        <p:spPr bwMode="auto">
          <a:xfrm>
            <a:off x="8165573" y="1449777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6" name="Line 647"/>
          <p:cNvSpPr>
            <a:spLocks noChangeShapeType="1"/>
          </p:cNvSpPr>
          <p:nvPr/>
        </p:nvSpPr>
        <p:spPr bwMode="auto">
          <a:xfrm>
            <a:off x="8175660" y="1467429"/>
            <a:ext cx="252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7" name="Line 646"/>
          <p:cNvSpPr>
            <a:spLocks noChangeShapeType="1"/>
          </p:cNvSpPr>
          <p:nvPr/>
        </p:nvSpPr>
        <p:spPr bwMode="auto">
          <a:xfrm>
            <a:off x="8180704" y="1490124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8" name="Line 645"/>
          <p:cNvSpPr>
            <a:spLocks noChangeShapeType="1"/>
          </p:cNvSpPr>
          <p:nvPr/>
        </p:nvSpPr>
        <p:spPr bwMode="auto">
          <a:xfrm>
            <a:off x="8190790" y="151282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49" name="Freeform 644"/>
          <p:cNvSpPr>
            <a:spLocks/>
          </p:cNvSpPr>
          <p:nvPr/>
        </p:nvSpPr>
        <p:spPr bwMode="auto">
          <a:xfrm>
            <a:off x="8198356" y="1535515"/>
            <a:ext cx="5043" cy="12609"/>
          </a:xfrm>
          <a:custGeom>
            <a:avLst/>
            <a:gdLst>
              <a:gd name="T0" fmla="*/ 0 w 6"/>
              <a:gd name="T1" fmla="*/ 0 h 13"/>
              <a:gd name="T2" fmla="*/ 3 w 6"/>
              <a:gd name="T3" fmla="*/ 10 h 13"/>
              <a:gd name="T4" fmla="*/ 6 w 6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lnTo>
                  <a:pt x="3" y="10"/>
                </a:lnTo>
                <a:lnTo>
                  <a:pt x="6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0" name="Line 643"/>
          <p:cNvSpPr>
            <a:spLocks noChangeShapeType="1"/>
          </p:cNvSpPr>
          <p:nvPr/>
        </p:nvSpPr>
        <p:spPr bwMode="auto">
          <a:xfrm>
            <a:off x="8203400" y="155821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1" name="Line 642"/>
          <p:cNvSpPr>
            <a:spLocks noChangeShapeType="1"/>
          </p:cNvSpPr>
          <p:nvPr/>
        </p:nvSpPr>
        <p:spPr bwMode="auto">
          <a:xfrm>
            <a:off x="8213487" y="157838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2" name="Line 641"/>
          <p:cNvSpPr>
            <a:spLocks noChangeShapeType="1"/>
          </p:cNvSpPr>
          <p:nvPr/>
        </p:nvSpPr>
        <p:spPr bwMode="auto">
          <a:xfrm>
            <a:off x="8221051" y="160108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3" name="Line 640"/>
          <p:cNvSpPr>
            <a:spLocks noChangeShapeType="1"/>
          </p:cNvSpPr>
          <p:nvPr/>
        </p:nvSpPr>
        <p:spPr bwMode="auto">
          <a:xfrm>
            <a:off x="8226094" y="162125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4" name="Line 639"/>
          <p:cNvSpPr>
            <a:spLocks noChangeShapeType="1"/>
          </p:cNvSpPr>
          <p:nvPr/>
        </p:nvSpPr>
        <p:spPr bwMode="auto">
          <a:xfrm>
            <a:off x="8233660" y="1646471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5" name="Freeform 638"/>
          <p:cNvSpPr>
            <a:spLocks/>
          </p:cNvSpPr>
          <p:nvPr/>
        </p:nvSpPr>
        <p:spPr bwMode="auto">
          <a:xfrm>
            <a:off x="8243747" y="1666644"/>
            <a:ext cx="2521" cy="15130"/>
          </a:xfrm>
          <a:custGeom>
            <a:avLst/>
            <a:gdLst>
              <a:gd name="T0" fmla="*/ 0 w 3"/>
              <a:gd name="T1" fmla="*/ 0 h 13"/>
              <a:gd name="T2" fmla="*/ 0 w 3"/>
              <a:gd name="T3" fmla="*/ 4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0" y="4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6" name="Line 637"/>
          <p:cNvSpPr>
            <a:spLocks noChangeShapeType="1"/>
          </p:cNvSpPr>
          <p:nvPr/>
        </p:nvSpPr>
        <p:spPr bwMode="auto">
          <a:xfrm>
            <a:off x="8248791" y="1691862"/>
            <a:ext cx="2521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7" name="Line 636"/>
          <p:cNvSpPr>
            <a:spLocks noChangeShapeType="1"/>
          </p:cNvSpPr>
          <p:nvPr/>
        </p:nvSpPr>
        <p:spPr bwMode="auto">
          <a:xfrm>
            <a:off x="8256355" y="1712035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8" name="Line 635"/>
          <p:cNvSpPr>
            <a:spLocks noChangeShapeType="1"/>
          </p:cNvSpPr>
          <p:nvPr/>
        </p:nvSpPr>
        <p:spPr bwMode="auto">
          <a:xfrm>
            <a:off x="8261399" y="17347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59" name="Line 634"/>
          <p:cNvSpPr>
            <a:spLocks noChangeShapeType="1"/>
          </p:cNvSpPr>
          <p:nvPr/>
        </p:nvSpPr>
        <p:spPr bwMode="auto">
          <a:xfrm>
            <a:off x="8266442" y="1757426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0" name="Line 633"/>
          <p:cNvSpPr>
            <a:spLocks noChangeShapeType="1"/>
          </p:cNvSpPr>
          <p:nvPr/>
        </p:nvSpPr>
        <p:spPr bwMode="auto">
          <a:xfrm>
            <a:off x="8271485" y="1777600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1" name="Line 632"/>
          <p:cNvSpPr>
            <a:spLocks noChangeShapeType="1"/>
          </p:cNvSpPr>
          <p:nvPr/>
        </p:nvSpPr>
        <p:spPr bwMode="auto">
          <a:xfrm>
            <a:off x="8279051" y="180029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2" name="Line 631"/>
          <p:cNvSpPr>
            <a:spLocks noChangeShapeType="1"/>
          </p:cNvSpPr>
          <p:nvPr/>
        </p:nvSpPr>
        <p:spPr bwMode="auto">
          <a:xfrm>
            <a:off x="8284095" y="182299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3" name="Line 630"/>
          <p:cNvSpPr>
            <a:spLocks noChangeShapeType="1"/>
          </p:cNvSpPr>
          <p:nvPr/>
        </p:nvSpPr>
        <p:spPr bwMode="auto">
          <a:xfrm>
            <a:off x="8291659" y="184568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4" name="Line 629"/>
          <p:cNvSpPr>
            <a:spLocks noChangeShapeType="1"/>
          </p:cNvSpPr>
          <p:nvPr/>
        </p:nvSpPr>
        <p:spPr bwMode="auto">
          <a:xfrm>
            <a:off x="8296703" y="1868382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5" name="Line 628"/>
          <p:cNvSpPr>
            <a:spLocks noChangeShapeType="1"/>
          </p:cNvSpPr>
          <p:nvPr/>
        </p:nvSpPr>
        <p:spPr bwMode="auto">
          <a:xfrm>
            <a:off x="8301746" y="1891078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6" name="Line 627"/>
          <p:cNvSpPr>
            <a:spLocks noChangeShapeType="1"/>
          </p:cNvSpPr>
          <p:nvPr/>
        </p:nvSpPr>
        <p:spPr bwMode="auto">
          <a:xfrm>
            <a:off x="8306789" y="191377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7" name="Line 626"/>
          <p:cNvSpPr>
            <a:spLocks noChangeShapeType="1"/>
          </p:cNvSpPr>
          <p:nvPr/>
        </p:nvSpPr>
        <p:spPr bwMode="auto">
          <a:xfrm>
            <a:off x="8314355" y="193646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8" name="Line 625"/>
          <p:cNvSpPr>
            <a:spLocks noChangeShapeType="1"/>
          </p:cNvSpPr>
          <p:nvPr/>
        </p:nvSpPr>
        <p:spPr bwMode="auto">
          <a:xfrm>
            <a:off x="8316876" y="1959164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69" name="Line 624"/>
          <p:cNvSpPr>
            <a:spLocks noChangeShapeType="1"/>
          </p:cNvSpPr>
          <p:nvPr/>
        </p:nvSpPr>
        <p:spPr bwMode="auto">
          <a:xfrm>
            <a:off x="8324442" y="198186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0" name="Line 623"/>
          <p:cNvSpPr>
            <a:spLocks noChangeShapeType="1"/>
          </p:cNvSpPr>
          <p:nvPr/>
        </p:nvSpPr>
        <p:spPr bwMode="auto">
          <a:xfrm>
            <a:off x="8326963" y="2007077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1" name="Line 622"/>
          <p:cNvSpPr>
            <a:spLocks noChangeShapeType="1"/>
          </p:cNvSpPr>
          <p:nvPr/>
        </p:nvSpPr>
        <p:spPr bwMode="auto">
          <a:xfrm>
            <a:off x="8332007" y="202977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2" name="Freeform 621"/>
          <p:cNvSpPr>
            <a:spLocks/>
          </p:cNvSpPr>
          <p:nvPr/>
        </p:nvSpPr>
        <p:spPr bwMode="auto">
          <a:xfrm>
            <a:off x="8337050" y="2052468"/>
            <a:ext cx="2523" cy="12608"/>
          </a:xfrm>
          <a:custGeom>
            <a:avLst/>
            <a:gdLst>
              <a:gd name="T0" fmla="*/ 0 w 3"/>
              <a:gd name="T1" fmla="*/ 0 h 13"/>
              <a:gd name="T2" fmla="*/ 3 w 3"/>
              <a:gd name="T3" fmla="*/ 5 h 13"/>
              <a:gd name="T4" fmla="*/ 3 w 3"/>
              <a:gd name="T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5"/>
                </a:lnTo>
                <a:lnTo>
                  <a:pt x="3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3" name="Line 620"/>
          <p:cNvSpPr>
            <a:spLocks noChangeShapeType="1"/>
          </p:cNvSpPr>
          <p:nvPr/>
        </p:nvSpPr>
        <p:spPr bwMode="auto">
          <a:xfrm>
            <a:off x="8339573" y="2075163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4" name="Line 619"/>
          <p:cNvSpPr>
            <a:spLocks noChangeShapeType="1"/>
          </p:cNvSpPr>
          <p:nvPr/>
        </p:nvSpPr>
        <p:spPr bwMode="auto">
          <a:xfrm>
            <a:off x="8347137" y="209785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5" name="Line 618"/>
          <p:cNvSpPr>
            <a:spLocks noChangeShapeType="1"/>
          </p:cNvSpPr>
          <p:nvPr/>
        </p:nvSpPr>
        <p:spPr bwMode="auto">
          <a:xfrm>
            <a:off x="8349659" y="212055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6" name="Line 617"/>
          <p:cNvSpPr>
            <a:spLocks noChangeShapeType="1"/>
          </p:cNvSpPr>
          <p:nvPr/>
        </p:nvSpPr>
        <p:spPr bwMode="auto">
          <a:xfrm>
            <a:off x="8352180" y="214325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7" name="Line 616"/>
          <p:cNvSpPr>
            <a:spLocks noChangeShapeType="1"/>
          </p:cNvSpPr>
          <p:nvPr/>
        </p:nvSpPr>
        <p:spPr bwMode="auto">
          <a:xfrm>
            <a:off x="8354703" y="2165945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8" name="Freeform 615"/>
          <p:cNvSpPr>
            <a:spLocks/>
          </p:cNvSpPr>
          <p:nvPr/>
        </p:nvSpPr>
        <p:spPr bwMode="auto">
          <a:xfrm>
            <a:off x="8362267" y="2186118"/>
            <a:ext cx="0" cy="15130"/>
          </a:xfrm>
          <a:custGeom>
            <a:avLst/>
            <a:gdLst>
              <a:gd name="T0" fmla="*/ 0 h 16"/>
              <a:gd name="T1" fmla="*/ 4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0"/>
                </a:moveTo>
                <a:lnTo>
                  <a:pt x="0" y="4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79" name="Line 614"/>
          <p:cNvSpPr>
            <a:spLocks noChangeShapeType="1"/>
          </p:cNvSpPr>
          <p:nvPr/>
        </p:nvSpPr>
        <p:spPr bwMode="auto">
          <a:xfrm>
            <a:off x="8364790" y="221133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0" name="Line 613"/>
          <p:cNvSpPr>
            <a:spLocks noChangeShapeType="1"/>
          </p:cNvSpPr>
          <p:nvPr/>
        </p:nvSpPr>
        <p:spPr bwMode="auto">
          <a:xfrm>
            <a:off x="8367311" y="2231509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1" name="Line 612"/>
          <p:cNvSpPr>
            <a:spLocks noChangeShapeType="1"/>
          </p:cNvSpPr>
          <p:nvPr/>
        </p:nvSpPr>
        <p:spPr bwMode="auto">
          <a:xfrm>
            <a:off x="8372354" y="2259249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2" name="Line 611"/>
          <p:cNvSpPr>
            <a:spLocks noChangeShapeType="1"/>
          </p:cNvSpPr>
          <p:nvPr/>
        </p:nvSpPr>
        <p:spPr bwMode="auto">
          <a:xfrm>
            <a:off x="8374877" y="228194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3" name="Line 610"/>
          <p:cNvSpPr>
            <a:spLocks noChangeShapeType="1"/>
          </p:cNvSpPr>
          <p:nvPr/>
        </p:nvSpPr>
        <p:spPr bwMode="auto">
          <a:xfrm>
            <a:off x="8377398" y="230464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4" name="Line 609"/>
          <p:cNvSpPr>
            <a:spLocks noChangeShapeType="1"/>
          </p:cNvSpPr>
          <p:nvPr/>
        </p:nvSpPr>
        <p:spPr bwMode="auto">
          <a:xfrm>
            <a:off x="8377398" y="232733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5" name="Line 608"/>
          <p:cNvSpPr>
            <a:spLocks noChangeShapeType="1"/>
          </p:cNvSpPr>
          <p:nvPr/>
        </p:nvSpPr>
        <p:spPr bwMode="auto">
          <a:xfrm>
            <a:off x="8382441" y="2347508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6" name="Line 607"/>
          <p:cNvSpPr>
            <a:spLocks noChangeShapeType="1"/>
          </p:cNvSpPr>
          <p:nvPr/>
        </p:nvSpPr>
        <p:spPr bwMode="auto">
          <a:xfrm>
            <a:off x="8384964" y="2372726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7" name="Line 606"/>
          <p:cNvSpPr>
            <a:spLocks noChangeShapeType="1"/>
          </p:cNvSpPr>
          <p:nvPr/>
        </p:nvSpPr>
        <p:spPr bwMode="auto">
          <a:xfrm>
            <a:off x="8387484" y="2392899"/>
            <a:ext cx="0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8" name="Line 605"/>
          <p:cNvSpPr>
            <a:spLocks noChangeShapeType="1"/>
          </p:cNvSpPr>
          <p:nvPr/>
        </p:nvSpPr>
        <p:spPr bwMode="auto">
          <a:xfrm>
            <a:off x="8387484" y="242063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89" name="Line 604"/>
          <p:cNvSpPr>
            <a:spLocks noChangeShapeType="1"/>
          </p:cNvSpPr>
          <p:nvPr/>
        </p:nvSpPr>
        <p:spPr bwMode="auto">
          <a:xfrm>
            <a:off x="8392528" y="2443334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0" name="Line 603"/>
          <p:cNvSpPr>
            <a:spLocks noChangeShapeType="1"/>
          </p:cNvSpPr>
          <p:nvPr/>
        </p:nvSpPr>
        <p:spPr bwMode="auto">
          <a:xfrm>
            <a:off x="8395050" y="246603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1" name="Line 602"/>
          <p:cNvSpPr>
            <a:spLocks noChangeShapeType="1"/>
          </p:cNvSpPr>
          <p:nvPr/>
        </p:nvSpPr>
        <p:spPr bwMode="auto">
          <a:xfrm>
            <a:off x="8395050" y="248872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2" name="Line 601"/>
          <p:cNvSpPr>
            <a:spLocks noChangeShapeType="1"/>
          </p:cNvSpPr>
          <p:nvPr/>
        </p:nvSpPr>
        <p:spPr bwMode="auto">
          <a:xfrm>
            <a:off x="8395050" y="2508898"/>
            <a:ext cx="2521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3" name="Line 600"/>
          <p:cNvSpPr>
            <a:spLocks noChangeShapeType="1"/>
          </p:cNvSpPr>
          <p:nvPr/>
        </p:nvSpPr>
        <p:spPr bwMode="auto">
          <a:xfrm>
            <a:off x="8397571" y="2536638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4" name="Line 599"/>
          <p:cNvSpPr>
            <a:spLocks noChangeShapeType="1"/>
          </p:cNvSpPr>
          <p:nvPr/>
        </p:nvSpPr>
        <p:spPr bwMode="auto">
          <a:xfrm>
            <a:off x="8397571" y="255933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5" name="Freeform 598"/>
          <p:cNvSpPr>
            <a:spLocks/>
          </p:cNvSpPr>
          <p:nvPr/>
        </p:nvSpPr>
        <p:spPr bwMode="auto">
          <a:xfrm>
            <a:off x="8400094" y="2582029"/>
            <a:ext cx="0" cy="12608"/>
          </a:xfrm>
          <a:custGeom>
            <a:avLst/>
            <a:gdLst>
              <a:gd name="T0" fmla="*/ 0 h 13"/>
              <a:gd name="T1" fmla="*/ 6 h 13"/>
              <a:gd name="T2" fmla="*/ 13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6" name="Line 597"/>
          <p:cNvSpPr>
            <a:spLocks noChangeShapeType="1"/>
          </p:cNvSpPr>
          <p:nvPr/>
        </p:nvSpPr>
        <p:spPr bwMode="auto">
          <a:xfrm>
            <a:off x="8400094" y="260472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7" name="Line 596"/>
          <p:cNvSpPr>
            <a:spLocks noChangeShapeType="1"/>
          </p:cNvSpPr>
          <p:nvPr/>
        </p:nvSpPr>
        <p:spPr bwMode="auto">
          <a:xfrm>
            <a:off x="8400094" y="2627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8" name="Line 595"/>
          <p:cNvSpPr>
            <a:spLocks noChangeShapeType="1"/>
          </p:cNvSpPr>
          <p:nvPr/>
        </p:nvSpPr>
        <p:spPr bwMode="auto">
          <a:xfrm>
            <a:off x="8400094" y="265263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199" name="Line 594"/>
          <p:cNvSpPr>
            <a:spLocks noChangeShapeType="1"/>
          </p:cNvSpPr>
          <p:nvPr/>
        </p:nvSpPr>
        <p:spPr bwMode="auto">
          <a:xfrm>
            <a:off x="8400094" y="267533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0" name="Line 593"/>
          <p:cNvSpPr>
            <a:spLocks noChangeShapeType="1"/>
          </p:cNvSpPr>
          <p:nvPr/>
        </p:nvSpPr>
        <p:spPr bwMode="auto">
          <a:xfrm>
            <a:off x="8402615" y="26980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1" name="Line 592"/>
          <p:cNvSpPr>
            <a:spLocks noChangeShapeType="1"/>
          </p:cNvSpPr>
          <p:nvPr/>
        </p:nvSpPr>
        <p:spPr bwMode="auto">
          <a:xfrm>
            <a:off x="8402615" y="2720723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2" name="Line 591"/>
          <p:cNvSpPr>
            <a:spLocks noChangeShapeType="1"/>
          </p:cNvSpPr>
          <p:nvPr/>
        </p:nvSpPr>
        <p:spPr bwMode="auto">
          <a:xfrm>
            <a:off x="8402615" y="274341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3" name="Line 590"/>
          <p:cNvSpPr>
            <a:spLocks noChangeShapeType="1"/>
          </p:cNvSpPr>
          <p:nvPr/>
        </p:nvSpPr>
        <p:spPr bwMode="auto">
          <a:xfrm>
            <a:off x="8400094" y="2768636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4" name="Line 589"/>
          <p:cNvSpPr>
            <a:spLocks noChangeShapeType="1"/>
          </p:cNvSpPr>
          <p:nvPr/>
        </p:nvSpPr>
        <p:spPr bwMode="auto">
          <a:xfrm>
            <a:off x="8400094" y="2791331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5" name="Line 588"/>
          <p:cNvSpPr>
            <a:spLocks noChangeShapeType="1"/>
          </p:cNvSpPr>
          <p:nvPr/>
        </p:nvSpPr>
        <p:spPr bwMode="auto">
          <a:xfrm>
            <a:off x="8400094" y="2814027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6" name="Line 587"/>
          <p:cNvSpPr>
            <a:spLocks noChangeShapeType="1"/>
          </p:cNvSpPr>
          <p:nvPr/>
        </p:nvSpPr>
        <p:spPr bwMode="auto">
          <a:xfrm>
            <a:off x="8400094" y="2836722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207" name="Line 586"/>
          <p:cNvSpPr>
            <a:spLocks noChangeShapeType="1"/>
          </p:cNvSpPr>
          <p:nvPr/>
        </p:nvSpPr>
        <p:spPr bwMode="auto">
          <a:xfrm>
            <a:off x="8400094" y="2859418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208" name="Group 385"/>
          <p:cNvGrpSpPr>
            <a:grpSpLocks/>
          </p:cNvGrpSpPr>
          <p:nvPr/>
        </p:nvGrpSpPr>
        <p:grpSpPr bwMode="auto">
          <a:xfrm>
            <a:off x="5669072" y="2884635"/>
            <a:ext cx="2731022" cy="3366494"/>
            <a:chOff x="6181" y="3700"/>
            <a:chExt cx="2707" cy="3337"/>
          </a:xfrm>
        </p:grpSpPr>
        <p:sp>
          <p:nvSpPr>
            <p:cNvPr id="1209" name="Line 585"/>
            <p:cNvSpPr>
              <a:spLocks noChangeShapeType="1"/>
            </p:cNvSpPr>
            <p:nvPr/>
          </p:nvSpPr>
          <p:spPr bwMode="auto">
            <a:xfrm>
              <a:off x="8887" y="370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Line 584"/>
            <p:cNvSpPr>
              <a:spLocks noChangeShapeType="1"/>
            </p:cNvSpPr>
            <p:nvPr/>
          </p:nvSpPr>
          <p:spPr bwMode="auto">
            <a:xfrm>
              <a:off x="8887" y="372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Line 583"/>
            <p:cNvSpPr>
              <a:spLocks noChangeShapeType="1"/>
            </p:cNvSpPr>
            <p:nvPr/>
          </p:nvSpPr>
          <p:spPr bwMode="auto">
            <a:xfrm flipH="1">
              <a:off x="8884" y="374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Line 582"/>
            <p:cNvSpPr>
              <a:spLocks noChangeShapeType="1"/>
            </p:cNvSpPr>
            <p:nvPr/>
          </p:nvSpPr>
          <p:spPr bwMode="auto">
            <a:xfrm>
              <a:off x="8884" y="376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Line 581"/>
            <p:cNvSpPr>
              <a:spLocks noChangeShapeType="1"/>
            </p:cNvSpPr>
            <p:nvPr/>
          </p:nvSpPr>
          <p:spPr bwMode="auto">
            <a:xfrm>
              <a:off x="8884" y="3789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Line 580"/>
            <p:cNvSpPr>
              <a:spLocks noChangeShapeType="1"/>
            </p:cNvSpPr>
            <p:nvPr/>
          </p:nvSpPr>
          <p:spPr bwMode="auto">
            <a:xfrm>
              <a:off x="8881" y="381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Line 579"/>
            <p:cNvSpPr>
              <a:spLocks noChangeShapeType="1"/>
            </p:cNvSpPr>
            <p:nvPr/>
          </p:nvSpPr>
          <p:spPr bwMode="auto">
            <a:xfrm flipH="1">
              <a:off x="8877" y="3837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Line 578"/>
            <p:cNvSpPr>
              <a:spLocks noChangeShapeType="1"/>
            </p:cNvSpPr>
            <p:nvPr/>
          </p:nvSpPr>
          <p:spPr bwMode="auto">
            <a:xfrm>
              <a:off x="8877" y="386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Line 577"/>
            <p:cNvSpPr>
              <a:spLocks noChangeShapeType="1"/>
            </p:cNvSpPr>
            <p:nvPr/>
          </p:nvSpPr>
          <p:spPr bwMode="auto">
            <a:xfrm>
              <a:off x="8874" y="388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Line 576"/>
            <p:cNvSpPr>
              <a:spLocks noChangeShapeType="1"/>
            </p:cNvSpPr>
            <p:nvPr/>
          </p:nvSpPr>
          <p:spPr bwMode="auto">
            <a:xfrm flipH="1">
              <a:off x="8871" y="39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Line 575"/>
            <p:cNvSpPr>
              <a:spLocks noChangeShapeType="1"/>
            </p:cNvSpPr>
            <p:nvPr/>
          </p:nvSpPr>
          <p:spPr bwMode="auto">
            <a:xfrm flipH="1">
              <a:off x="8868" y="3927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Line 574"/>
            <p:cNvSpPr>
              <a:spLocks noChangeShapeType="1"/>
            </p:cNvSpPr>
            <p:nvPr/>
          </p:nvSpPr>
          <p:spPr bwMode="auto">
            <a:xfrm>
              <a:off x="8868" y="3952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Line 573"/>
            <p:cNvSpPr>
              <a:spLocks noChangeShapeType="1"/>
            </p:cNvSpPr>
            <p:nvPr/>
          </p:nvSpPr>
          <p:spPr bwMode="auto">
            <a:xfrm>
              <a:off x="8865" y="3975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Line 572"/>
            <p:cNvSpPr>
              <a:spLocks noChangeShapeType="1"/>
            </p:cNvSpPr>
            <p:nvPr/>
          </p:nvSpPr>
          <p:spPr bwMode="auto">
            <a:xfrm>
              <a:off x="8861" y="3997"/>
              <a:ext cx="1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Line 571"/>
            <p:cNvSpPr>
              <a:spLocks noChangeShapeType="1"/>
            </p:cNvSpPr>
            <p:nvPr/>
          </p:nvSpPr>
          <p:spPr bwMode="auto">
            <a:xfrm>
              <a:off x="8858" y="4020"/>
              <a:ext cx="1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Line 570"/>
            <p:cNvSpPr>
              <a:spLocks noChangeShapeType="1"/>
            </p:cNvSpPr>
            <p:nvPr/>
          </p:nvSpPr>
          <p:spPr bwMode="auto">
            <a:xfrm>
              <a:off x="8855" y="4042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Line 569"/>
            <p:cNvSpPr>
              <a:spLocks noChangeShapeType="1"/>
            </p:cNvSpPr>
            <p:nvPr/>
          </p:nvSpPr>
          <p:spPr bwMode="auto">
            <a:xfrm>
              <a:off x="8852" y="4064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Line 568"/>
            <p:cNvSpPr>
              <a:spLocks noChangeShapeType="1"/>
            </p:cNvSpPr>
            <p:nvPr/>
          </p:nvSpPr>
          <p:spPr bwMode="auto">
            <a:xfrm>
              <a:off x="8849" y="4087"/>
              <a:ext cx="1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Line 567"/>
            <p:cNvSpPr>
              <a:spLocks noChangeShapeType="1"/>
            </p:cNvSpPr>
            <p:nvPr/>
          </p:nvSpPr>
          <p:spPr bwMode="auto">
            <a:xfrm flipH="1">
              <a:off x="8842" y="4109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Line 566"/>
            <p:cNvSpPr>
              <a:spLocks noChangeShapeType="1"/>
            </p:cNvSpPr>
            <p:nvPr/>
          </p:nvSpPr>
          <p:spPr bwMode="auto">
            <a:xfrm flipH="1">
              <a:off x="8839" y="4135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Line 565"/>
            <p:cNvSpPr>
              <a:spLocks noChangeShapeType="1"/>
            </p:cNvSpPr>
            <p:nvPr/>
          </p:nvSpPr>
          <p:spPr bwMode="auto">
            <a:xfrm flipH="1">
              <a:off x="8836" y="415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Line 564"/>
            <p:cNvSpPr>
              <a:spLocks noChangeShapeType="1"/>
            </p:cNvSpPr>
            <p:nvPr/>
          </p:nvSpPr>
          <p:spPr bwMode="auto">
            <a:xfrm flipH="1">
              <a:off x="8833" y="4180"/>
              <a:ext cx="3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Line 563"/>
            <p:cNvSpPr>
              <a:spLocks noChangeShapeType="1"/>
            </p:cNvSpPr>
            <p:nvPr/>
          </p:nvSpPr>
          <p:spPr bwMode="auto">
            <a:xfrm flipH="1">
              <a:off x="8826" y="4202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Line 562"/>
            <p:cNvSpPr>
              <a:spLocks noChangeShapeType="1"/>
            </p:cNvSpPr>
            <p:nvPr/>
          </p:nvSpPr>
          <p:spPr bwMode="auto">
            <a:xfrm flipH="1">
              <a:off x="8823" y="4224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Line 561"/>
            <p:cNvSpPr>
              <a:spLocks noChangeShapeType="1"/>
            </p:cNvSpPr>
            <p:nvPr/>
          </p:nvSpPr>
          <p:spPr bwMode="auto">
            <a:xfrm flipH="1">
              <a:off x="8820" y="4247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Line 560"/>
            <p:cNvSpPr>
              <a:spLocks noChangeShapeType="1"/>
            </p:cNvSpPr>
            <p:nvPr/>
          </p:nvSpPr>
          <p:spPr bwMode="auto">
            <a:xfrm flipH="1">
              <a:off x="8814" y="42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Line 559"/>
            <p:cNvSpPr>
              <a:spLocks noChangeShapeType="1"/>
            </p:cNvSpPr>
            <p:nvPr/>
          </p:nvSpPr>
          <p:spPr bwMode="auto">
            <a:xfrm flipH="1">
              <a:off x="8810" y="4292"/>
              <a:ext cx="4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Line 558"/>
            <p:cNvSpPr>
              <a:spLocks noChangeShapeType="1"/>
            </p:cNvSpPr>
            <p:nvPr/>
          </p:nvSpPr>
          <p:spPr bwMode="auto">
            <a:xfrm flipH="1">
              <a:off x="8804" y="431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557"/>
            <p:cNvSpPr>
              <a:spLocks/>
            </p:cNvSpPr>
            <p:nvPr/>
          </p:nvSpPr>
          <p:spPr bwMode="auto">
            <a:xfrm>
              <a:off x="8801" y="4336"/>
              <a:ext cx="3" cy="16"/>
            </a:xfrm>
            <a:custGeom>
              <a:avLst/>
              <a:gdLst>
                <a:gd name="T0" fmla="*/ 3 w 3"/>
                <a:gd name="T1" fmla="*/ 0 h 16"/>
                <a:gd name="T2" fmla="*/ 0 w 3"/>
                <a:gd name="T3" fmla="*/ 13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Line 556"/>
            <p:cNvSpPr>
              <a:spLocks noChangeShapeType="1"/>
            </p:cNvSpPr>
            <p:nvPr/>
          </p:nvSpPr>
          <p:spPr bwMode="auto">
            <a:xfrm flipH="1">
              <a:off x="8794" y="4359"/>
              <a:ext cx="4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Line 555"/>
            <p:cNvSpPr>
              <a:spLocks noChangeShapeType="1"/>
            </p:cNvSpPr>
            <p:nvPr/>
          </p:nvSpPr>
          <p:spPr bwMode="auto">
            <a:xfrm flipH="1">
              <a:off x="8788" y="4381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Line 554"/>
            <p:cNvSpPr>
              <a:spLocks noChangeShapeType="1"/>
            </p:cNvSpPr>
            <p:nvPr/>
          </p:nvSpPr>
          <p:spPr bwMode="auto">
            <a:xfrm flipH="1">
              <a:off x="8782" y="440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553"/>
            <p:cNvSpPr>
              <a:spLocks/>
            </p:cNvSpPr>
            <p:nvPr/>
          </p:nvSpPr>
          <p:spPr bwMode="auto">
            <a:xfrm>
              <a:off x="8778" y="4426"/>
              <a:ext cx="4" cy="16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3 h 16"/>
                <a:gd name="T4" fmla="*/ 0 w 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3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Line 552"/>
            <p:cNvSpPr>
              <a:spLocks noChangeShapeType="1"/>
            </p:cNvSpPr>
            <p:nvPr/>
          </p:nvSpPr>
          <p:spPr bwMode="auto">
            <a:xfrm flipH="1">
              <a:off x="8772" y="4448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Line 551"/>
            <p:cNvSpPr>
              <a:spLocks noChangeShapeType="1"/>
            </p:cNvSpPr>
            <p:nvPr/>
          </p:nvSpPr>
          <p:spPr bwMode="auto">
            <a:xfrm flipH="1">
              <a:off x="8766" y="447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Line 550"/>
            <p:cNvSpPr>
              <a:spLocks noChangeShapeType="1"/>
            </p:cNvSpPr>
            <p:nvPr/>
          </p:nvSpPr>
          <p:spPr bwMode="auto">
            <a:xfrm flipH="1">
              <a:off x="8759" y="449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549"/>
            <p:cNvSpPr>
              <a:spLocks/>
            </p:cNvSpPr>
            <p:nvPr/>
          </p:nvSpPr>
          <p:spPr bwMode="auto">
            <a:xfrm>
              <a:off x="8753" y="4516"/>
              <a:ext cx="3" cy="12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9 h 12"/>
                <a:gd name="T4" fmla="*/ 0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Line 548"/>
            <p:cNvSpPr>
              <a:spLocks noChangeShapeType="1"/>
            </p:cNvSpPr>
            <p:nvPr/>
          </p:nvSpPr>
          <p:spPr bwMode="auto">
            <a:xfrm flipH="1">
              <a:off x="8746" y="4538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Line 547"/>
            <p:cNvSpPr>
              <a:spLocks noChangeShapeType="1"/>
            </p:cNvSpPr>
            <p:nvPr/>
          </p:nvSpPr>
          <p:spPr bwMode="auto">
            <a:xfrm flipH="1">
              <a:off x="8740" y="456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8" name="Line 546"/>
            <p:cNvSpPr>
              <a:spLocks noChangeShapeType="1"/>
            </p:cNvSpPr>
            <p:nvPr/>
          </p:nvSpPr>
          <p:spPr bwMode="auto">
            <a:xfrm flipH="1">
              <a:off x="8734" y="4583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9" name="Freeform 545"/>
            <p:cNvSpPr>
              <a:spLocks/>
            </p:cNvSpPr>
            <p:nvPr/>
          </p:nvSpPr>
          <p:spPr bwMode="auto">
            <a:xfrm>
              <a:off x="8727" y="4605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0" name="Line 544"/>
            <p:cNvSpPr>
              <a:spLocks noChangeShapeType="1"/>
            </p:cNvSpPr>
            <p:nvPr/>
          </p:nvSpPr>
          <p:spPr bwMode="auto">
            <a:xfrm flipH="1">
              <a:off x="8721" y="4624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Line 543"/>
            <p:cNvSpPr>
              <a:spLocks noChangeShapeType="1"/>
            </p:cNvSpPr>
            <p:nvPr/>
          </p:nvSpPr>
          <p:spPr bwMode="auto">
            <a:xfrm flipH="1">
              <a:off x="8711" y="4647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Line 542"/>
            <p:cNvSpPr>
              <a:spLocks noChangeShapeType="1"/>
            </p:cNvSpPr>
            <p:nvPr/>
          </p:nvSpPr>
          <p:spPr bwMode="auto">
            <a:xfrm flipH="1">
              <a:off x="8705" y="4669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541"/>
            <p:cNvSpPr>
              <a:spLocks/>
            </p:cNvSpPr>
            <p:nvPr/>
          </p:nvSpPr>
          <p:spPr bwMode="auto">
            <a:xfrm>
              <a:off x="8698" y="4692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3 h 12"/>
                <a:gd name="T4" fmla="*/ 0 w 4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3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Line 540"/>
            <p:cNvSpPr>
              <a:spLocks noChangeShapeType="1"/>
            </p:cNvSpPr>
            <p:nvPr/>
          </p:nvSpPr>
          <p:spPr bwMode="auto">
            <a:xfrm flipH="1">
              <a:off x="8689" y="471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Line 539"/>
            <p:cNvSpPr>
              <a:spLocks noChangeShapeType="1"/>
            </p:cNvSpPr>
            <p:nvPr/>
          </p:nvSpPr>
          <p:spPr bwMode="auto">
            <a:xfrm flipH="1">
              <a:off x="8682" y="4736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Line 538"/>
            <p:cNvSpPr>
              <a:spLocks noChangeShapeType="1"/>
            </p:cNvSpPr>
            <p:nvPr/>
          </p:nvSpPr>
          <p:spPr bwMode="auto">
            <a:xfrm flipH="1">
              <a:off x="8676" y="4756"/>
              <a:ext cx="3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Line 537"/>
            <p:cNvSpPr>
              <a:spLocks noChangeShapeType="1"/>
            </p:cNvSpPr>
            <p:nvPr/>
          </p:nvSpPr>
          <p:spPr bwMode="auto">
            <a:xfrm flipH="1">
              <a:off x="8666" y="477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Line 536"/>
            <p:cNvSpPr>
              <a:spLocks noChangeShapeType="1"/>
            </p:cNvSpPr>
            <p:nvPr/>
          </p:nvSpPr>
          <p:spPr bwMode="auto">
            <a:xfrm flipH="1">
              <a:off x="8657" y="48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Line 535"/>
            <p:cNvSpPr>
              <a:spLocks noChangeShapeType="1"/>
            </p:cNvSpPr>
            <p:nvPr/>
          </p:nvSpPr>
          <p:spPr bwMode="auto">
            <a:xfrm flipH="1">
              <a:off x="8650" y="4823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Line 534"/>
            <p:cNvSpPr>
              <a:spLocks noChangeShapeType="1"/>
            </p:cNvSpPr>
            <p:nvPr/>
          </p:nvSpPr>
          <p:spPr bwMode="auto">
            <a:xfrm flipH="1">
              <a:off x="8641" y="4842"/>
              <a:ext cx="6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Line 533"/>
            <p:cNvSpPr>
              <a:spLocks noChangeShapeType="1"/>
            </p:cNvSpPr>
            <p:nvPr/>
          </p:nvSpPr>
          <p:spPr bwMode="auto">
            <a:xfrm flipH="1">
              <a:off x="8634" y="4864"/>
              <a:ext cx="4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Line 532"/>
            <p:cNvSpPr>
              <a:spLocks noChangeShapeType="1"/>
            </p:cNvSpPr>
            <p:nvPr/>
          </p:nvSpPr>
          <p:spPr bwMode="auto">
            <a:xfrm flipH="1">
              <a:off x="8625" y="488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Line 531"/>
            <p:cNvSpPr>
              <a:spLocks noChangeShapeType="1"/>
            </p:cNvSpPr>
            <p:nvPr/>
          </p:nvSpPr>
          <p:spPr bwMode="auto">
            <a:xfrm flipH="1">
              <a:off x="8615" y="4906"/>
              <a:ext cx="7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Line 530"/>
            <p:cNvSpPr>
              <a:spLocks noChangeShapeType="1"/>
            </p:cNvSpPr>
            <p:nvPr/>
          </p:nvSpPr>
          <p:spPr bwMode="auto">
            <a:xfrm flipH="1">
              <a:off x="8606" y="4928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Line 529"/>
            <p:cNvSpPr>
              <a:spLocks noChangeShapeType="1"/>
            </p:cNvSpPr>
            <p:nvPr/>
          </p:nvSpPr>
          <p:spPr bwMode="auto">
            <a:xfrm flipH="1">
              <a:off x="8599" y="4951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Line 528"/>
            <p:cNvSpPr>
              <a:spLocks noChangeShapeType="1"/>
            </p:cNvSpPr>
            <p:nvPr/>
          </p:nvSpPr>
          <p:spPr bwMode="auto">
            <a:xfrm flipH="1">
              <a:off x="8590" y="4970"/>
              <a:ext cx="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Line 527"/>
            <p:cNvSpPr>
              <a:spLocks noChangeShapeType="1"/>
            </p:cNvSpPr>
            <p:nvPr/>
          </p:nvSpPr>
          <p:spPr bwMode="auto">
            <a:xfrm flipH="1">
              <a:off x="8580" y="4992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Freeform 526"/>
            <p:cNvSpPr>
              <a:spLocks/>
            </p:cNvSpPr>
            <p:nvPr/>
          </p:nvSpPr>
          <p:spPr bwMode="auto">
            <a:xfrm>
              <a:off x="8570" y="5015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0 w 7"/>
                <a:gd name="T3" fmla="*/ 6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Line 525"/>
            <p:cNvSpPr>
              <a:spLocks noChangeShapeType="1"/>
            </p:cNvSpPr>
            <p:nvPr/>
          </p:nvSpPr>
          <p:spPr bwMode="auto">
            <a:xfrm flipH="1">
              <a:off x="8561" y="5034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Line 524"/>
            <p:cNvSpPr>
              <a:spLocks noChangeShapeType="1"/>
            </p:cNvSpPr>
            <p:nvPr/>
          </p:nvSpPr>
          <p:spPr bwMode="auto">
            <a:xfrm flipH="1">
              <a:off x="8551" y="5056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Line 523"/>
            <p:cNvSpPr>
              <a:spLocks noChangeShapeType="1"/>
            </p:cNvSpPr>
            <p:nvPr/>
          </p:nvSpPr>
          <p:spPr bwMode="auto">
            <a:xfrm flipH="1">
              <a:off x="8542" y="5076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522"/>
            <p:cNvSpPr>
              <a:spLocks/>
            </p:cNvSpPr>
            <p:nvPr/>
          </p:nvSpPr>
          <p:spPr bwMode="auto">
            <a:xfrm>
              <a:off x="8532" y="5098"/>
              <a:ext cx="3" cy="13"/>
            </a:xfrm>
            <a:custGeom>
              <a:avLst/>
              <a:gdLst>
                <a:gd name="T0" fmla="*/ 3 w 3"/>
                <a:gd name="T1" fmla="*/ 0 h 13"/>
                <a:gd name="T2" fmla="*/ 3 w 3"/>
                <a:gd name="T3" fmla="*/ 3 h 13"/>
                <a:gd name="T4" fmla="*/ 0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lnTo>
                    <a:pt x="3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Line 521"/>
            <p:cNvSpPr>
              <a:spLocks noChangeShapeType="1"/>
            </p:cNvSpPr>
            <p:nvPr/>
          </p:nvSpPr>
          <p:spPr bwMode="auto">
            <a:xfrm flipH="1">
              <a:off x="8519" y="511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Line 520"/>
            <p:cNvSpPr>
              <a:spLocks noChangeShapeType="1"/>
            </p:cNvSpPr>
            <p:nvPr/>
          </p:nvSpPr>
          <p:spPr bwMode="auto">
            <a:xfrm flipH="1">
              <a:off x="8510" y="514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Line 519"/>
            <p:cNvSpPr>
              <a:spLocks noChangeShapeType="1"/>
            </p:cNvSpPr>
            <p:nvPr/>
          </p:nvSpPr>
          <p:spPr bwMode="auto">
            <a:xfrm flipH="1">
              <a:off x="8500" y="5159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Freeform 518"/>
            <p:cNvSpPr>
              <a:spLocks/>
            </p:cNvSpPr>
            <p:nvPr/>
          </p:nvSpPr>
          <p:spPr bwMode="auto">
            <a:xfrm>
              <a:off x="8490" y="5178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3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Line 517"/>
            <p:cNvSpPr>
              <a:spLocks noChangeShapeType="1"/>
            </p:cNvSpPr>
            <p:nvPr/>
          </p:nvSpPr>
          <p:spPr bwMode="auto">
            <a:xfrm flipH="1">
              <a:off x="8478" y="520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Line 516"/>
            <p:cNvSpPr>
              <a:spLocks noChangeShapeType="1"/>
            </p:cNvSpPr>
            <p:nvPr/>
          </p:nvSpPr>
          <p:spPr bwMode="auto">
            <a:xfrm flipH="1">
              <a:off x="8468" y="5220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Line 515"/>
            <p:cNvSpPr>
              <a:spLocks noChangeShapeType="1"/>
            </p:cNvSpPr>
            <p:nvPr/>
          </p:nvSpPr>
          <p:spPr bwMode="auto">
            <a:xfrm flipH="1">
              <a:off x="8455" y="524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Line 514"/>
            <p:cNvSpPr>
              <a:spLocks noChangeShapeType="1"/>
            </p:cNvSpPr>
            <p:nvPr/>
          </p:nvSpPr>
          <p:spPr bwMode="auto">
            <a:xfrm flipH="1">
              <a:off x="8446" y="526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Line 513"/>
            <p:cNvSpPr>
              <a:spLocks noChangeShapeType="1"/>
            </p:cNvSpPr>
            <p:nvPr/>
          </p:nvSpPr>
          <p:spPr bwMode="auto">
            <a:xfrm flipH="1">
              <a:off x="8433" y="528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Line 512"/>
            <p:cNvSpPr>
              <a:spLocks noChangeShapeType="1"/>
            </p:cNvSpPr>
            <p:nvPr/>
          </p:nvSpPr>
          <p:spPr bwMode="auto">
            <a:xfrm flipH="1">
              <a:off x="8423" y="5300"/>
              <a:ext cx="7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Line 511"/>
            <p:cNvSpPr>
              <a:spLocks noChangeShapeType="1"/>
            </p:cNvSpPr>
            <p:nvPr/>
          </p:nvSpPr>
          <p:spPr bwMode="auto">
            <a:xfrm flipH="1">
              <a:off x="8410" y="5322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Line 510"/>
            <p:cNvSpPr>
              <a:spLocks noChangeShapeType="1"/>
            </p:cNvSpPr>
            <p:nvPr/>
          </p:nvSpPr>
          <p:spPr bwMode="auto">
            <a:xfrm flipH="1">
              <a:off x="8401" y="534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Line 509"/>
            <p:cNvSpPr>
              <a:spLocks noChangeShapeType="1"/>
            </p:cNvSpPr>
            <p:nvPr/>
          </p:nvSpPr>
          <p:spPr bwMode="auto">
            <a:xfrm flipH="1">
              <a:off x="8388" y="536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Line 508"/>
            <p:cNvSpPr>
              <a:spLocks noChangeShapeType="1"/>
            </p:cNvSpPr>
            <p:nvPr/>
          </p:nvSpPr>
          <p:spPr bwMode="auto">
            <a:xfrm flipH="1">
              <a:off x="8375" y="538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507"/>
            <p:cNvSpPr>
              <a:spLocks/>
            </p:cNvSpPr>
            <p:nvPr/>
          </p:nvSpPr>
          <p:spPr bwMode="auto">
            <a:xfrm>
              <a:off x="8366" y="5402"/>
              <a:ext cx="6" cy="10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6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6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Line 506"/>
            <p:cNvSpPr>
              <a:spLocks noChangeShapeType="1"/>
            </p:cNvSpPr>
            <p:nvPr/>
          </p:nvSpPr>
          <p:spPr bwMode="auto">
            <a:xfrm flipH="1">
              <a:off x="8353" y="5421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Line 505"/>
            <p:cNvSpPr>
              <a:spLocks noChangeShapeType="1"/>
            </p:cNvSpPr>
            <p:nvPr/>
          </p:nvSpPr>
          <p:spPr bwMode="auto">
            <a:xfrm flipH="1">
              <a:off x="8340" y="544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Line 504"/>
            <p:cNvSpPr>
              <a:spLocks noChangeShapeType="1"/>
            </p:cNvSpPr>
            <p:nvPr/>
          </p:nvSpPr>
          <p:spPr bwMode="auto">
            <a:xfrm flipH="1">
              <a:off x="8327" y="5460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503"/>
            <p:cNvSpPr>
              <a:spLocks/>
            </p:cNvSpPr>
            <p:nvPr/>
          </p:nvSpPr>
          <p:spPr bwMode="auto">
            <a:xfrm>
              <a:off x="8314" y="5479"/>
              <a:ext cx="10" cy="13"/>
            </a:xfrm>
            <a:custGeom>
              <a:avLst/>
              <a:gdLst>
                <a:gd name="T0" fmla="*/ 10 w 10"/>
                <a:gd name="T1" fmla="*/ 0 h 13"/>
                <a:gd name="T2" fmla="*/ 7 w 10"/>
                <a:gd name="T3" fmla="*/ 3 h 13"/>
                <a:gd name="T4" fmla="*/ 0 w 10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7" y="3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Line 502"/>
            <p:cNvSpPr>
              <a:spLocks noChangeShapeType="1"/>
            </p:cNvSpPr>
            <p:nvPr/>
          </p:nvSpPr>
          <p:spPr bwMode="auto">
            <a:xfrm flipH="1">
              <a:off x="8302" y="5498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Line 501"/>
            <p:cNvSpPr>
              <a:spLocks noChangeShapeType="1"/>
            </p:cNvSpPr>
            <p:nvPr/>
          </p:nvSpPr>
          <p:spPr bwMode="auto">
            <a:xfrm flipH="1">
              <a:off x="8289" y="551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Line 500"/>
            <p:cNvSpPr>
              <a:spLocks noChangeShapeType="1"/>
            </p:cNvSpPr>
            <p:nvPr/>
          </p:nvSpPr>
          <p:spPr bwMode="auto">
            <a:xfrm flipH="1">
              <a:off x="8276" y="5536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Line 499"/>
            <p:cNvSpPr>
              <a:spLocks noChangeShapeType="1"/>
            </p:cNvSpPr>
            <p:nvPr/>
          </p:nvSpPr>
          <p:spPr bwMode="auto">
            <a:xfrm flipH="1">
              <a:off x="8263" y="555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Line 498"/>
            <p:cNvSpPr>
              <a:spLocks noChangeShapeType="1"/>
            </p:cNvSpPr>
            <p:nvPr/>
          </p:nvSpPr>
          <p:spPr bwMode="auto">
            <a:xfrm flipH="1">
              <a:off x="8251" y="557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Line 497"/>
            <p:cNvSpPr>
              <a:spLocks noChangeShapeType="1"/>
            </p:cNvSpPr>
            <p:nvPr/>
          </p:nvSpPr>
          <p:spPr bwMode="auto">
            <a:xfrm flipH="1">
              <a:off x="8238" y="5594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Line 496"/>
            <p:cNvSpPr>
              <a:spLocks noChangeShapeType="1"/>
            </p:cNvSpPr>
            <p:nvPr/>
          </p:nvSpPr>
          <p:spPr bwMode="auto">
            <a:xfrm flipH="1">
              <a:off x="8225" y="5613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Line 495"/>
            <p:cNvSpPr>
              <a:spLocks noChangeShapeType="1"/>
            </p:cNvSpPr>
            <p:nvPr/>
          </p:nvSpPr>
          <p:spPr bwMode="auto">
            <a:xfrm flipH="1">
              <a:off x="8212" y="563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Line 494"/>
            <p:cNvSpPr>
              <a:spLocks noChangeShapeType="1"/>
            </p:cNvSpPr>
            <p:nvPr/>
          </p:nvSpPr>
          <p:spPr bwMode="auto">
            <a:xfrm flipH="1">
              <a:off x="8199" y="5652"/>
              <a:ext cx="7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Line 493"/>
            <p:cNvSpPr>
              <a:spLocks noChangeShapeType="1"/>
            </p:cNvSpPr>
            <p:nvPr/>
          </p:nvSpPr>
          <p:spPr bwMode="auto">
            <a:xfrm flipH="1">
              <a:off x="8183" y="5668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Line 492"/>
            <p:cNvSpPr>
              <a:spLocks noChangeShapeType="1"/>
            </p:cNvSpPr>
            <p:nvPr/>
          </p:nvSpPr>
          <p:spPr bwMode="auto">
            <a:xfrm flipH="1">
              <a:off x="8171" y="5687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Line 491"/>
            <p:cNvSpPr>
              <a:spLocks noChangeShapeType="1"/>
            </p:cNvSpPr>
            <p:nvPr/>
          </p:nvSpPr>
          <p:spPr bwMode="auto">
            <a:xfrm flipH="1">
              <a:off x="8158" y="5706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Line 490"/>
            <p:cNvSpPr>
              <a:spLocks noChangeShapeType="1"/>
            </p:cNvSpPr>
            <p:nvPr/>
          </p:nvSpPr>
          <p:spPr bwMode="auto">
            <a:xfrm flipH="1">
              <a:off x="8142" y="572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Line 489"/>
            <p:cNvSpPr>
              <a:spLocks noChangeShapeType="1"/>
            </p:cNvSpPr>
            <p:nvPr/>
          </p:nvSpPr>
          <p:spPr bwMode="auto">
            <a:xfrm flipH="1">
              <a:off x="8129" y="5741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488"/>
            <p:cNvSpPr>
              <a:spLocks/>
            </p:cNvSpPr>
            <p:nvPr/>
          </p:nvSpPr>
          <p:spPr bwMode="auto">
            <a:xfrm>
              <a:off x="8116" y="5760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3 w 7"/>
                <a:gd name="T3" fmla="*/ 7 h 13"/>
                <a:gd name="T4" fmla="*/ 0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Line 487"/>
            <p:cNvSpPr>
              <a:spLocks noChangeShapeType="1"/>
            </p:cNvSpPr>
            <p:nvPr/>
          </p:nvSpPr>
          <p:spPr bwMode="auto">
            <a:xfrm flipH="1">
              <a:off x="8100" y="578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Line 486"/>
            <p:cNvSpPr>
              <a:spLocks noChangeShapeType="1"/>
            </p:cNvSpPr>
            <p:nvPr/>
          </p:nvSpPr>
          <p:spPr bwMode="auto">
            <a:xfrm flipH="1">
              <a:off x="8084" y="5795"/>
              <a:ext cx="10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Line 485"/>
            <p:cNvSpPr>
              <a:spLocks noChangeShapeType="1"/>
            </p:cNvSpPr>
            <p:nvPr/>
          </p:nvSpPr>
          <p:spPr bwMode="auto">
            <a:xfrm flipH="1">
              <a:off x="8071" y="581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Line 484"/>
            <p:cNvSpPr>
              <a:spLocks noChangeShapeType="1"/>
            </p:cNvSpPr>
            <p:nvPr/>
          </p:nvSpPr>
          <p:spPr bwMode="auto">
            <a:xfrm flipH="1">
              <a:off x="8055" y="5834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Line 483"/>
            <p:cNvSpPr>
              <a:spLocks noChangeShapeType="1"/>
            </p:cNvSpPr>
            <p:nvPr/>
          </p:nvSpPr>
          <p:spPr bwMode="auto">
            <a:xfrm flipH="1">
              <a:off x="8043" y="585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Line 482"/>
            <p:cNvSpPr>
              <a:spLocks noChangeShapeType="1"/>
            </p:cNvSpPr>
            <p:nvPr/>
          </p:nvSpPr>
          <p:spPr bwMode="auto">
            <a:xfrm flipH="1">
              <a:off x="8027" y="5869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Line 481"/>
            <p:cNvSpPr>
              <a:spLocks noChangeShapeType="1"/>
            </p:cNvSpPr>
            <p:nvPr/>
          </p:nvSpPr>
          <p:spPr bwMode="auto">
            <a:xfrm flipH="1">
              <a:off x="8011" y="5885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Line 480"/>
            <p:cNvSpPr>
              <a:spLocks noChangeShapeType="1"/>
            </p:cNvSpPr>
            <p:nvPr/>
          </p:nvSpPr>
          <p:spPr bwMode="auto">
            <a:xfrm flipH="1">
              <a:off x="7998" y="5904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5" name="Line 479"/>
            <p:cNvSpPr>
              <a:spLocks noChangeShapeType="1"/>
            </p:cNvSpPr>
            <p:nvPr/>
          </p:nvSpPr>
          <p:spPr bwMode="auto">
            <a:xfrm flipH="1">
              <a:off x="7982" y="592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6" name="Line 478"/>
            <p:cNvSpPr>
              <a:spLocks noChangeShapeType="1"/>
            </p:cNvSpPr>
            <p:nvPr/>
          </p:nvSpPr>
          <p:spPr bwMode="auto">
            <a:xfrm flipH="1">
              <a:off x="7966" y="593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7" name="Line 477"/>
            <p:cNvSpPr>
              <a:spLocks noChangeShapeType="1"/>
            </p:cNvSpPr>
            <p:nvPr/>
          </p:nvSpPr>
          <p:spPr bwMode="auto">
            <a:xfrm flipH="1">
              <a:off x="7950" y="595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Line 476"/>
            <p:cNvSpPr>
              <a:spLocks noChangeShapeType="1"/>
            </p:cNvSpPr>
            <p:nvPr/>
          </p:nvSpPr>
          <p:spPr bwMode="auto">
            <a:xfrm flipH="1">
              <a:off x="7934" y="597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Line 475"/>
            <p:cNvSpPr>
              <a:spLocks noChangeShapeType="1"/>
            </p:cNvSpPr>
            <p:nvPr/>
          </p:nvSpPr>
          <p:spPr bwMode="auto">
            <a:xfrm flipH="1">
              <a:off x="7918" y="5987"/>
              <a:ext cx="13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Line 474"/>
            <p:cNvSpPr>
              <a:spLocks noChangeShapeType="1"/>
            </p:cNvSpPr>
            <p:nvPr/>
          </p:nvSpPr>
          <p:spPr bwMode="auto">
            <a:xfrm flipH="1">
              <a:off x="7905" y="600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473"/>
            <p:cNvSpPr>
              <a:spLocks/>
            </p:cNvSpPr>
            <p:nvPr/>
          </p:nvSpPr>
          <p:spPr bwMode="auto">
            <a:xfrm>
              <a:off x="7889" y="6023"/>
              <a:ext cx="10" cy="9"/>
            </a:xfrm>
            <a:custGeom>
              <a:avLst/>
              <a:gdLst>
                <a:gd name="T0" fmla="*/ 10 w 10"/>
                <a:gd name="T1" fmla="*/ 0 h 9"/>
                <a:gd name="T2" fmla="*/ 0 w 10"/>
                <a:gd name="T3" fmla="*/ 6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0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Line 472"/>
            <p:cNvSpPr>
              <a:spLocks noChangeShapeType="1"/>
            </p:cNvSpPr>
            <p:nvPr/>
          </p:nvSpPr>
          <p:spPr bwMode="auto">
            <a:xfrm flipH="1">
              <a:off x="7873" y="603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Line 471"/>
            <p:cNvSpPr>
              <a:spLocks noChangeShapeType="1"/>
            </p:cNvSpPr>
            <p:nvPr/>
          </p:nvSpPr>
          <p:spPr bwMode="auto">
            <a:xfrm flipH="1">
              <a:off x="7857" y="6055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Line 470"/>
            <p:cNvSpPr>
              <a:spLocks noChangeShapeType="1"/>
            </p:cNvSpPr>
            <p:nvPr/>
          </p:nvSpPr>
          <p:spPr bwMode="auto">
            <a:xfrm flipH="1">
              <a:off x="7841" y="6071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469"/>
            <p:cNvSpPr>
              <a:spLocks/>
            </p:cNvSpPr>
            <p:nvPr/>
          </p:nvSpPr>
          <p:spPr bwMode="auto">
            <a:xfrm>
              <a:off x="7822" y="6090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6 w 13"/>
                <a:gd name="T3" fmla="*/ 3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6" y="3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Line 468"/>
            <p:cNvSpPr>
              <a:spLocks noChangeShapeType="1"/>
            </p:cNvSpPr>
            <p:nvPr/>
          </p:nvSpPr>
          <p:spPr bwMode="auto">
            <a:xfrm flipH="1">
              <a:off x="7806" y="610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Line 467"/>
            <p:cNvSpPr>
              <a:spLocks noChangeShapeType="1"/>
            </p:cNvSpPr>
            <p:nvPr/>
          </p:nvSpPr>
          <p:spPr bwMode="auto">
            <a:xfrm flipH="1">
              <a:off x="7790" y="6122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Line 466"/>
            <p:cNvSpPr>
              <a:spLocks noChangeShapeType="1"/>
            </p:cNvSpPr>
            <p:nvPr/>
          </p:nvSpPr>
          <p:spPr bwMode="auto">
            <a:xfrm flipH="1">
              <a:off x="7774" y="6138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Line 465"/>
            <p:cNvSpPr>
              <a:spLocks noChangeShapeType="1"/>
            </p:cNvSpPr>
            <p:nvPr/>
          </p:nvSpPr>
          <p:spPr bwMode="auto">
            <a:xfrm flipH="1">
              <a:off x="7758" y="615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Line 464"/>
            <p:cNvSpPr>
              <a:spLocks noChangeShapeType="1"/>
            </p:cNvSpPr>
            <p:nvPr/>
          </p:nvSpPr>
          <p:spPr bwMode="auto">
            <a:xfrm flipH="1">
              <a:off x="7739" y="6170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Line 463"/>
            <p:cNvSpPr>
              <a:spLocks noChangeShapeType="1"/>
            </p:cNvSpPr>
            <p:nvPr/>
          </p:nvSpPr>
          <p:spPr bwMode="auto">
            <a:xfrm flipH="1">
              <a:off x="7723" y="6186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Line 462"/>
            <p:cNvSpPr>
              <a:spLocks noChangeShapeType="1"/>
            </p:cNvSpPr>
            <p:nvPr/>
          </p:nvSpPr>
          <p:spPr bwMode="auto">
            <a:xfrm flipH="1">
              <a:off x="7707" y="6199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Line 461"/>
            <p:cNvSpPr>
              <a:spLocks noChangeShapeType="1"/>
            </p:cNvSpPr>
            <p:nvPr/>
          </p:nvSpPr>
          <p:spPr bwMode="auto">
            <a:xfrm flipH="1">
              <a:off x="7691" y="6215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Line 460"/>
            <p:cNvSpPr>
              <a:spLocks noChangeShapeType="1"/>
            </p:cNvSpPr>
            <p:nvPr/>
          </p:nvSpPr>
          <p:spPr bwMode="auto">
            <a:xfrm flipH="1">
              <a:off x="7672" y="6231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Line 459"/>
            <p:cNvSpPr>
              <a:spLocks noChangeShapeType="1"/>
            </p:cNvSpPr>
            <p:nvPr/>
          </p:nvSpPr>
          <p:spPr bwMode="auto">
            <a:xfrm flipH="1">
              <a:off x="7656" y="6247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458"/>
            <p:cNvSpPr>
              <a:spLocks/>
            </p:cNvSpPr>
            <p:nvPr/>
          </p:nvSpPr>
          <p:spPr bwMode="auto">
            <a:xfrm>
              <a:off x="7636" y="6263"/>
              <a:ext cx="13" cy="9"/>
            </a:xfrm>
            <a:custGeom>
              <a:avLst/>
              <a:gdLst>
                <a:gd name="T0" fmla="*/ 13 w 13"/>
                <a:gd name="T1" fmla="*/ 0 h 9"/>
                <a:gd name="T2" fmla="*/ 4 w 13"/>
                <a:gd name="T3" fmla="*/ 6 h 9"/>
                <a:gd name="T4" fmla="*/ 0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4" y="6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Line 457"/>
            <p:cNvSpPr>
              <a:spLocks noChangeShapeType="1"/>
            </p:cNvSpPr>
            <p:nvPr/>
          </p:nvSpPr>
          <p:spPr bwMode="auto">
            <a:xfrm flipH="1">
              <a:off x="7620" y="627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Line 456"/>
            <p:cNvSpPr>
              <a:spLocks noChangeShapeType="1"/>
            </p:cNvSpPr>
            <p:nvPr/>
          </p:nvSpPr>
          <p:spPr bwMode="auto">
            <a:xfrm flipH="1">
              <a:off x="7601" y="629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Line 455"/>
            <p:cNvSpPr>
              <a:spLocks noChangeShapeType="1"/>
            </p:cNvSpPr>
            <p:nvPr/>
          </p:nvSpPr>
          <p:spPr bwMode="auto">
            <a:xfrm flipH="1">
              <a:off x="7585" y="6307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454"/>
            <p:cNvSpPr>
              <a:spLocks/>
            </p:cNvSpPr>
            <p:nvPr/>
          </p:nvSpPr>
          <p:spPr bwMode="auto">
            <a:xfrm>
              <a:off x="7566" y="6320"/>
              <a:ext cx="13" cy="10"/>
            </a:xfrm>
            <a:custGeom>
              <a:avLst/>
              <a:gdLst>
                <a:gd name="T0" fmla="*/ 13 w 13"/>
                <a:gd name="T1" fmla="*/ 0 h 10"/>
                <a:gd name="T2" fmla="*/ 6 w 13"/>
                <a:gd name="T3" fmla="*/ 7 h 10"/>
                <a:gd name="T4" fmla="*/ 0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6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Line 453"/>
            <p:cNvSpPr>
              <a:spLocks noChangeShapeType="1"/>
            </p:cNvSpPr>
            <p:nvPr/>
          </p:nvSpPr>
          <p:spPr bwMode="auto">
            <a:xfrm flipH="1">
              <a:off x="7550" y="6336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Line 452"/>
            <p:cNvSpPr>
              <a:spLocks noChangeShapeType="1"/>
            </p:cNvSpPr>
            <p:nvPr/>
          </p:nvSpPr>
          <p:spPr bwMode="auto">
            <a:xfrm flipH="1">
              <a:off x="7531" y="634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Line 451"/>
            <p:cNvSpPr>
              <a:spLocks noChangeShapeType="1"/>
            </p:cNvSpPr>
            <p:nvPr/>
          </p:nvSpPr>
          <p:spPr bwMode="auto">
            <a:xfrm flipH="1">
              <a:off x="7515" y="63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Line 450"/>
            <p:cNvSpPr>
              <a:spLocks noChangeShapeType="1"/>
            </p:cNvSpPr>
            <p:nvPr/>
          </p:nvSpPr>
          <p:spPr bwMode="auto">
            <a:xfrm flipH="1">
              <a:off x="7496" y="6381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Line 449"/>
            <p:cNvSpPr>
              <a:spLocks noChangeShapeType="1"/>
            </p:cNvSpPr>
            <p:nvPr/>
          </p:nvSpPr>
          <p:spPr bwMode="auto">
            <a:xfrm flipH="1">
              <a:off x="7476" y="639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Line 448"/>
            <p:cNvSpPr>
              <a:spLocks noChangeShapeType="1"/>
            </p:cNvSpPr>
            <p:nvPr/>
          </p:nvSpPr>
          <p:spPr bwMode="auto">
            <a:xfrm flipH="1">
              <a:off x="7457" y="6407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Line 447"/>
            <p:cNvSpPr>
              <a:spLocks noChangeShapeType="1"/>
            </p:cNvSpPr>
            <p:nvPr/>
          </p:nvSpPr>
          <p:spPr bwMode="auto">
            <a:xfrm flipH="1">
              <a:off x="7441" y="6423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Line 446"/>
            <p:cNvSpPr>
              <a:spLocks noChangeShapeType="1"/>
            </p:cNvSpPr>
            <p:nvPr/>
          </p:nvSpPr>
          <p:spPr bwMode="auto">
            <a:xfrm flipH="1">
              <a:off x="7422" y="6435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Line 445"/>
            <p:cNvSpPr>
              <a:spLocks noChangeShapeType="1"/>
            </p:cNvSpPr>
            <p:nvPr/>
          </p:nvSpPr>
          <p:spPr bwMode="auto">
            <a:xfrm flipH="1">
              <a:off x="7403" y="6448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Line 444"/>
            <p:cNvSpPr>
              <a:spLocks noChangeShapeType="1"/>
            </p:cNvSpPr>
            <p:nvPr/>
          </p:nvSpPr>
          <p:spPr bwMode="auto">
            <a:xfrm flipH="1">
              <a:off x="7384" y="646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Line 443"/>
            <p:cNvSpPr>
              <a:spLocks noChangeShapeType="1"/>
            </p:cNvSpPr>
            <p:nvPr/>
          </p:nvSpPr>
          <p:spPr bwMode="auto">
            <a:xfrm flipH="1">
              <a:off x="7364" y="647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Line 442"/>
            <p:cNvSpPr>
              <a:spLocks noChangeShapeType="1"/>
            </p:cNvSpPr>
            <p:nvPr/>
          </p:nvSpPr>
          <p:spPr bwMode="auto">
            <a:xfrm flipH="1">
              <a:off x="7348" y="6490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Line 441"/>
            <p:cNvSpPr>
              <a:spLocks noChangeShapeType="1"/>
            </p:cNvSpPr>
            <p:nvPr/>
          </p:nvSpPr>
          <p:spPr bwMode="auto">
            <a:xfrm flipH="1">
              <a:off x="7329" y="6503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Line 440"/>
            <p:cNvSpPr>
              <a:spLocks noChangeShapeType="1"/>
            </p:cNvSpPr>
            <p:nvPr/>
          </p:nvSpPr>
          <p:spPr bwMode="auto">
            <a:xfrm flipH="1">
              <a:off x="7310" y="651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439"/>
            <p:cNvSpPr>
              <a:spLocks/>
            </p:cNvSpPr>
            <p:nvPr/>
          </p:nvSpPr>
          <p:spPr bwMode="auto">
            <a:xfrm>
              <a:off x="7291" y="6528"/>
              <a:ext cx="9" cy="10"/>
            </a:xfrm>
            <a:custGeom>
              <a:avLst/>
              <a:gdLst>
                <a:gd name="T0" fmla="*/ 9 w 9"/>
                <a:gd name="T1" fmla="*/ 0 h 10"/>
                <a:gd name="T2" fmla="*/ 3 w 9"/>
                <a:gd name="T3" fmla="*/ 7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lnTo>
                    <a:pt x="3" y="7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Line 438"/>
            <p:cNvSpPr>
              <a:spLocks noChangeShapeType="1"/>
            </p:cNvSpPr>
            <p:nvPr/>
          </p:nvSpPr>
          <p:spPr bwMode="auto">
            <a:xfrm flipH="1">
              <a:off x="7272" y="6541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Line 437"/>
            <p:cNvSpPr>
              <a:spLocks noChangeShapeType="1"/>
            </p:cNvSpPr>
            <p:nvPr/>
          </p:nvSpPr>
          <p:spPr bwMode="auto">
            <a:xfrm flipH="1">
              <a:off x="7252" y="6554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Line 436"/>
            <p:cNvSpPr>
              <a:spLocks noChangeShapeType="1"/>
            </p:cNvSpPr>
            <p:nvPr/>
          </p:nvSpPr>
          <p:spPr bwMode="auto">
            <a:xfrm flipH="1">
              <a:off x="7233" y="6567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435"/>
            <p:cNvSpPr>
              <a:spLocks/>
            </p:cNvSpPr>
            <p:nvPr/>
          </p:nvSpPr>
          <p:spPr bwMode="auto">
            <a:xfrm>
              <a:off x="7214" y="6579"/>
              <a:ext cx="10" cy="10"/>
            </a:xfrm>
            <a:custGeom>
              <a:avLst/>
              <a:gdLst>
                <a:gd name="T0" fmla="*/ 10 w 10"/>
                <a:gd name="T1" fmla="*/ 0 h 10"/>
                <a:gd name="T2" fmla="*/ 7 w 10"/>
                <a:gd name="T3" fmla="*/ 4 h 10"/>
                <a:gd name="T4" fmla="*/ 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7" y="4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Line 434"/>
            <p:cNvSpPr>
              <a:spLocks noChangeShapeType="1"/>
            </p:cNvSpPr>
            <p:nvPr/>
          </p:nvSpPr>
          <p:spPr bwMode="auto">
            <a:xfrm flipH="1">
              <a:off x="7195" y="6592"/>
              <a:ext cx="1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Line 433"/>
            <p:cNvSpPr>
              <a:spLocks noChangeShapeType="1"/>
            </p:cNvSpPr>
            <p:nvPr/>
          </p:nvSpPr>
          <p:spPr bwMode="auto">
            <a:xfrm flipH="1">
              <a:off x="7173" y="660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Line 432"/>
            <p:cNvSpPr>
              <a:spLocks noChangeShapeType="1"/>
            </p:cNvSpPr>
            <p:nvPr/>
          </p:nvSpPr>
          <p:spPr bwMode="auto">
            <a:xfrm flipH="1">
              <a:off x="7153" y="661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Line 431"/>
            <p:cNvSpPr>
              <a:spLocks noChangeShapeType="1"/>
            </p:cNvSpPr>
            <p:nvPr/>
          </p:nvSpPr>
          <p:spPr bwMode="auto">
            <a:xfrm flipH="1">
              <a:off x="7134" y="663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Line 430"/>
            <p:cNvSpPr>
              <a:spLocks noChangeShapeType="1"/>
            </p:cNvSpPr>
            <p:nvPr/>
          </p:nvSpPr>
          <p:spPr bwMode="auto">
            <a:xfrm flipH="1">
              <a:off x="7115" y="664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Line 429"/>
            <p:cNvSpPr>
              <a:spLocks noChangeShapeType="1"/>
            </p:cNvSpPr>
            <p:nvPr/>
          </p:nvSpPr>
          <p:spPr bwMode="auto">
            <a:xfrm flipH="1">
              <a:off x="7096" y="665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Line 428"/>
            <p:cNvSpPr>
              <a:spLocks noChangeShapeType="1"/>
            </p:cNvSpPr>
            <p:nvPr/>
          </p:nvSpPr>
          <p:spPr bwMode="auto">
            <a:xfrm flipH="1">
              <a:off x="7077" y="6666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Line 427"/>
            <p:cNvSpPr>
              <a:spLocks noChangeShapeType="1"/>
            </p:cNvSpPr>
            <p:nvPr/>
          </p:nvSpPr>
          <p:spPr bwMode="auto">
            <a:xfrm flipH="1">
              <a:off x="7054" y="667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Line 426"/>
            <p:cNvSpPr>
              <a:spLocks noChangeShapeType="1"/>
            </p:cNvSpPr>
            <p:nvPr/>
          </p:nvSpPr>
          <p:spPr bwMode="auto">
            <a:xfrm flipH="1">
              <a:off x="7035" y="668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Line 425"/>
            <p:cNvSpPr>
              <a:spLocks noChangeShapeType="1"/>
            </p:cNvSpPr>
            <p:nvPr/>
          </p:nvSpPr>
          <p:spPr bwMode="auto">
            <a:xfrm flipH="1">
              <a:off x="7016" y="669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424"/>
            <p:cNvSpPr>
              <a:spLocks/>
            </p:cNvSpPr>
            <p:nvPr/>
          </p:nvSpPr>
          <p:spPr bwMode="auto">
            <a:xfrm>
              <a:off x="6993" y="6711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4 w 13"/>
                <a:gd name="T3" fmla="*/ 6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4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Line 423"/>
            <p:cNvSpPr>
              <a:spLocks noChangeShapeType="1"/>
            </p:cNvSpPr>
            <p:nvPr/>
          </p:nvSpPr>
          <p:spPr bwMode="auto">
            <a:xfrm flipH="1">
              <a:off x="6974" y="672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Line 422"/>
            <p:cNvSpPr>
              <a:spLocks noChangeShapeType="1"/>
            </p:cNvSpPr>
            <p:nvPr/>
          </p:nvSpPr>
          <p:spPr bwMode="auto">
            <a:xfrm flipH="1">
              <a:off x="6955" y="673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Line 421"/>
            <p:cNvSpPr>
              <a:spLocks noChangeShapeType="1"/>
            </p:cNvSpPr>
            <p:nvPr/>
          </p:nvSpPr>
          <p:spPr bwMode="auto">
            <a:xfrm flipH="1">
              <a:off x="6933" y="674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420"/>
            <p:cNvSpPr>
              <a:spLocks/>
            </p:cNvSpPr>
            <p:nvPr/>
          </p:nvSpPr>
          <p:spPr bwMode="auto">
            <a:xfrm>
              <a:off x="6913" y="6752"/>
              <a:ext cx="13" cy="7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7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7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Line 419"/>
            <p:cNvSpPr>
              <a:spLocks noChangeShapeType="1"/>
            </p:cNvSpPr>
            <p:nvPr/>
          </p:nvSpPr>
          <p:spPr bwMode="auto">
            <a:xfrm flipH="1">
              <a:off x="6894" y="676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Line 418"/>
            <p:cNvSpPr>
              <a:spLocks noChangeShapeType="1"/>
            </p:cNvSpPr>
            <p:nvPr/>
          </p:nvSpPr>
          <p:spPr bwMode="auto">
            <a:xfrm flipH="1">
              <a:off x="6872" y="6775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Line 417"/>
            <p:cNvSpPr>
              <a:spLocks noChangeShapeType="1"/>
            </p:cNvSpPr>
            <p:nvPr/>
          </p:nvSpPr>
          <p:spPr bwMode="auto">
            <a:xfrm flipH="1">
              <a:off x="6853" y="6784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416"/>
            <p:cNvSpPr>
              <a:spLocks/>
            </p:cNvSpPr>
            <p:nvPr/>
          </p:nvSpPr>
          <p:spPr bwMode="auto">
            <a:xfrm>
              <a:off x="6830" y="6794"/>
              <a:ext cx="13" cy="6"/>
            </a:xfrm>
            <a:custGeom>
              <a:avLst/>
              <a:gdLst>
                <a:gd name="T0" fmla="*/ 13 w 13"/>
                <a:gd name="T1" fmla="*/ 0 h 6"/>
                <a:gd name="T2" fmla="*/ 10 w 13"/>
                <a:gd name="T3" fmla="*/ 3 h 6"/>
                <a:gd name="T4" fmla="*/ 0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lnTo>
                    <a:pt x="10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Line 415"/>
            <p:cNvSpPr>
              <a:spLocks noChangeShapeType="1"/>
            </p:cNvSpPr>
            <p:nvPr/>
          </p:nvSpPr>
          <p:spPr bwMode="auto">
            <a:xfrm flipH="1">
              <a:off x="6811" y="680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Line 414"/>
            <p:cNvSpPr>
              <a:spLocks noChangeShapeType="1"/>
            </p:cNvSpPr>
            <p:nvPr/>
          </p:nvSpPr>
          <p:spPr bwMode="auto">
            <a:xfrm flipH="1">
              <a:off x="6789" y="681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Line 413"/>
            <p:cNvSpPr>
              <a:spLocks noChangeShapeType="1"/>
            </p:cNvSpPr>
            <p:nvPr/>
          </p:nvSpPr>
          <p:spPr bwMode="auto">
            <a:xfrm flipH="1">
              <a:off x="6769" y="6823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Line 412"/>
            <p:cNvSpPr>
              <a:spLocks noChangeShapeType="1"/>
            </p:cNvSpPr>
            <p:nvPr/>
          </p:nvSpPr>
          <p:spPr bwMode="auto">
            <a:xfrm flipH="1">
              <a:off x="6747" y="683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Line 411"/>
            <p:cNvSpPr>
              <a:spLocks noChangeShapeType="1"/>
            </p:cNvSpPr>
            <p:nvPr/>
          </p:nvSpPr>
          <p:spPr bwMode="auto">
            <a:xfrm flipH="1">
              <a:off x="6725" y="684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Line 410"/>
            <p:cNvSpPr>
              <a:spLocks noChangeShapeType="1"/>
            </p:cNvSpPr>
            <p:nvPr/>
          </p:nvSpPr>
          <p:spPr bwMode="auto">
            <a:xfrm flipH="1">
              <a:off x="6705" y="685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Line 409"/>
            <p:cNvSpPr>
              <a:spLocks noChangeShapeType="1"/>
            </p:cNvSpPr>
            <p:nvPr/>
          </p:nvSpPr>
          <p:spPr bwMode="auto">
            <a:xfrm flipH="1">
              <a:off x="6683" y="686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Line 408"/>
            <p:cNvSpPr>
              <a:spLocks noChangeShapeType="1"/>
            </p:cNvSpPr>
            <p:nvPr/>
          </p:nvSpPr>
          <p:spPr bwMode="auto">
            <a:xfrm flipH="1">
              <a:off x="6664" y="687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Line 407"/>
            <p:cNvSpPr>
              <a:spLocks noChangeShapeType="1"/>
            </p:cNvSpPr>
            <p:nvPr/>
          </p:nvSpPr>
          <p:spPr bwMode="auto">
            <a:xfrm flipH="1">
              <a:off x="6642" y="6880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Line 406"/>
            <p:cNvSpPr>
              <a:spLocks noChangeShapeType="1"/>
            </p:cNvSpPr>
            <p:nvPr/>
          </p:nvSpPr>
          <p:spPr bwMode="auto">
            <a:xfrm flipH="1">
              <a:off x="6619" y="689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Line 405"/>
            <p:cNvSpPr>
              <a:spLocks noChangeShapeType="1"/>
            </p:cNvSpPr>
            <p:nvPr/>
          </p:nvSpPr>
          <p:spPr bwMode="auto">
            <a:xfrm flipH="1">
              <a:off x="6600" y="689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Line 404"/>
            <p:cNvSpPr>
              <a:spLocks noChangeShapeType="1"/>
            </p:cNvSpPr>
            <p:nvPr/>
          </p:nvSpPr>
          <p:spPr bwMode="auto">
            <a:xfrm flipH="1">
              <a:off x="6578" y="690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Line 403"/>
            <p:cNvSpPr>
              <a:spLocks noChangeShapeType="1"/>
            </p:cNvSpPr>
            <p:nvPr/>
          </p:nvSpPr>
          <p:spPr bwMode="auto">
            <a:xfrm flipH="1">
              <a:off x="6555" y="6915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Line 402"/>
            <p:cNvSpPr>
              <a:spLocks noChangeShapeType="1"/>
            </p:cNvSpPr>
            <p:nvPr/>
          </p:nvSpPr>
          <p:spPr bwMode="auto">
            <a:xfrm flipH="1">
              <a:off x="6533" y="6922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Line 401"/>
            <p:cNvSpPr>
              <a:spLocks noChangeShapeType="1"/>
            </p:cNvSpPr>
            <p:nvPr/>
          </p:nvSpPr>
          <p:spPr bwMode="auto">
            <a:xfrm flipH="1">
              <a:off x="6514" y="6931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Line 400"/>
            <p:cNvSpPr>
              <a:spLocks noChangeShapeType="1"/>
            </p:cNvSpPr>
            <p:nvPr/>
          </p:nvSpPr>
          <p:spPr bwMode="auto">
            <a:xfrm flipH="1">
              <a:off x="6491" y="693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5" name="Line 399"/>
            <p:cNvSpPr>
              <a:spLocks noChangeShapeType="1"/>
            </p:cNvSpPr>
            <p:nvPr/>
          </p:nvSpPr>
          <p:spPr bwMode="auto">
            <a:xfrm flipH="1">
              <a:off x="6469" y="694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6" name="Line 398"/>
            <p:cNvSpPr>
              <a:spLocks noChangeShapeType="1"/>
            </p:cNvSpPr>
            <p:nvPr/>
          </p:nvSpPr>
          <p:spPr bwMode="auto">
            <a:xfrm flipH="1">
              <a:off x="6446" y="695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7" name="Freeform 397"/>
            <p:cNvSpPr>
              <a:spLocks/>
            </p:cNvSpPr>
            <p:nvPr/>
          </p:nvSpPr>
          <p:spPr bwMode="auto">
            <a:xfrm>
              <a:off x="6424" y="6960"/>
              <a:ext cx="16" cy="7"/>
            </a:xfrm>
            <a:custGeom>
              <a:avLst/>
              <a:gdLst>
                <a:gd name="T0" fmla="*/ 16 w 16"/>
                <a:gd name="T1" fmla="*/ 0 h 7"/>
                <a:gd name="T2" fmla="*/ 6 w 16"/>
                <a:gd name="T3" fmla="*/ 3 h 7"/>
                <a:gd name="T4" fmla="*/ 0 w 16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6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Line 396"/>
            <p:cNvSpPr>
              <a:spLocks noChangeShapeType="1"/>
            </p:cNvSpPr>
            <p:nvPr/>
          </p:nvSpPr>
          <p:spPr bwMode="auto">
            <a:xfrm flipH="1">
              <a:off x="6405" y="6970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Line 395"/>
            <p:cNvSpPr>
              <a:spLocks noChangeShapeType="1"/>
            </p:cNvSpPr>
            <p:nvPr/>
          </p:nvSpPr>
          <p:spPr bwMode="auto">
            <a:xfrm flipH="1">
              <a:off x="6382" y="6976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Line 394"/>
            <p:cNvSpPr>
              <a:spLocks noChangeShapeType="1"/>
            </p:cNvSpPr>
            <p:nvPr/>
          </p:nvSpPr>
          <p:spPr bwMode="auto">
            <a:xfrm flipH="1">
              <a:off x="6360" y="698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393"/>
            <p:cNvSpPr>
              <a:spLocks/>
            </p:cNvSpPr>
            <p:nvPr/>
          </p:nvSpPr>
          <p:spPr bwMode="auto">
            <a:xfrm>
              <a:off x="6338" y="6989"/>
              <a:ext cx="12" cy="6"/>
            </a:xfrm>
            <a:custGeom>
              <a:avLst/>
              <a:gdLst>
                <a:gd name="T0" fmla="*/ 12 w 12"/>
                <a:gd name="T1" fmla="*/ 0 h 6"/>
                <a:gd name="T2" fmla="*/ 9 w 12"/>
                <a:gd name="T3" fmla="*/ 3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lnTo>
                    <a:pt x="9" y="3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Line 392"/>
            <p:cNvSpPr>
              <a:spLocks noChangeShapeType="1"/>
            </p:cNvSpPr>
            <p:nvPr/>
          </p:nvSpPr>
          <p:spPr bwMode="auto">
            <a:xfrm flipH="1">
              <a:off x="6315" y="6995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Line 391"/>
            <p:cNvSpPr>
              <a:spLocks noChangeShapeType="1"/>
            </p:cNvSpPr>
            <p:nvPr/>
          </p:nvSpPr>
          <p:spPr bwMode="auto">
            <a:xfrm flipH="1">
              <a:off x="6293" y="700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Line 390"/>
            <p:cNvSpPr>
              <a:spLocks noChangeShapeType="1"/>
            </p:cNvSpPr>
            <p:nvPr/>
          </p:nvSpPr>
          <p:spPr bwMode="auto">
            <a:xfrm flipH="1">
              <a:off x="6270" y="701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389"/>
            <p:cNvSpPr>
              <a:spLocks/>
            </p:cNvSpPr>
            <p:nvPr/>
          </p:nvSpPr>
          <p:spPr bwMode="auto">
            <a:xfrm>
              <a:off x="6248" y="7018"/>
              <a:ext cx="16" cy="3"/>
            </a:xfrm>
            <a:custGeom>
              <a:avLst/>
              <a:gdLst>
                <a:gd name="T0" fmla="*/ 16 w 16"/>
                <a:gd name="T1" fmla="*/ 0 h 3"/>
                <a:gd name="T2" fmla="*/ 13 w 16"/>
                <a:gd name="T3" fmla="*/ 0 h 3"/>
                <a:gd name="T4" fmla="*/ 0 w 1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0"/>
                  </a:moveTo>
                  <a:lnTo>
                    <a:pt x="13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Line 388"/>
            <p:cNvSpPr>
              <a:spLocks noChangeShapeType="1"/>
            </p:cNvSpPr>
            <p:nvPr/>
          </p:nvSpPr>
          <p:spPr bwMode="auto">
            <a:xfrm flipH="1">
              <a:off x="6226" y="702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Line 387"/>
            <p:cNvSpPr>
              <a:spLocks noChangeShapeType="1"/>
            </p:cNvSpPr>
            <p:nvPr/>
          </p:nvSpPr>
          <p:spPr bwMode="auto">
            <a:xfrm flipH="1">
              <a:off x="6203" y="7027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Line 386"/>
            <p:cNvSpPr>
              <a:spLocks noChangeShapeType="1"/>
            </p:cNvSpPr>
            <p:nvPr/>
          </p:nvSpPr>
          <p:spPr bwMode="auto">
            <a:xfrm flipH="1">
              <a:off x="6181" y="703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09" name="Group 184"/>
          <p:cNvGrpSpPr>
            <a:grpSpLocks/>
          </p:cNvGrpSpPr>
          <p:nvPr/>
        </p:nvGrpSpPr>
        <p:grpSpPr bwMode="auto">
          <a:xfrm>
            <a:off x="1641888" y="4632186"/>
            <a:ext cx="4019619" cy="1739986"/>
            <a:chOff x="2189" y="5431"/>
            <a:chExt cx="3985" cy="1725"/>
          </a:xfrm>
        </p:grpSpPr>
        <p:sp>
          <p:nvSpPr>
            <p:cNvPr id="1410" name="Line 384"/>
            <p:cNvSpPr>
              <a:spLocks noChangeShapeType="1"/>
            </p:cNvSpPr>
            <p:nvPr/>
          </p:nvSpPr>
          <p:spPr bwMode="auto">
            <a:xfrm flipH="1">
              <a:off x="6162" y="704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Line 383"/>
            <p:cNvSpPr>
              <a:spLocks noChangeShapeType="1"/>
            </p:cNvSpPr>
            <p:nvPr/>
          </p:nvSpPr>
          <p:spPr bwMode="auto">
            <a:xfrm flipH="1">
              <a:off x="6139" y="704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Line 382"/>
            <p:cNvSpPr>
              <a:spLocks noChangeShapeType="1"/>
            </p:cNvSpPr>
            <p:nvPr/>
          </p:nvSpPr>
          <p:spPr bwMode="auto">
            <a:xfrm flipH="1">
              <a:off x="6117" y="705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Line 381"/>
            <p:cNvSpPr>
              <a:spLocks noChangeShapeType="1"/>
            </p:cNvSpPr>
            <p:nvPr/>
          </p:nvSpPr>
          <p:spPr bwMode="auto">
            <a:xfrm flipH="1">
              <a:off x="6095" y="7056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Line 380"/>
            <p:cNvSpPr>
              <a:spLocks noChangeShapeType="1"/>
            </p:cNvSpPr>
            <p:nvPr/>
          </p:nvSpPr>
          <p:spPr bwMode="auto">
            <a:xfrm flipH="1">
              <a:off x="6069" y="706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Line 379"/>
            <p:cNvSpPr>
              <a:spLocks noChangeShapeType="1"/>
            </p:cNvSpPr>
            <p:nvPr/>
          </p:nvSpPr>
          <p:spPr bwMode="auto">
            <a:xfrm flipH="1">
              <a:off x="6047" y="706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Line 378"/>
            <p:cNvSpPr>
              <a:spLocks noChangeShapeType="1"/>
            </p:cNvSpPr>
            <p:nvPr/>
          </p:nvSpPr>
          <p:spPr bwMode="auto">
            <a:xfrm flipH="1">
              <a:off x="6024" y="707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Line 377"/>
            <p:cNvSpPr>
              <a:spLocks noChangeShapeType="1"/>
            </p:cNvSpPr>
            <p:nvPr/>
          </p:nvSpPr>
          <p:spPr bwMode="auto">
            <a:xfrm flipH="1">
              <a:off x="6002" y="707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Line 376"/>
            <p:cNvSpPr>
              <a:spLocks noChangeShapeType="1"/>
            </p:cNvSpPr>
            <p:nvPr/>
          </p:nvSpPr>
          <p:spPr bwMode="auto">
            <a:xfrm flipH="1">
              <a:off x="5979" y="7082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Line 375"/>
            <p:cNvSpPr>
              <a:spLocks noChangeShapeType="1"/>
            </p:cNvSpPr>
            <p:nvPr/>
          </p:nvSpPr>
          <p:spPr bwMode="auto">
            <a:xfrm flipH="1">
              <a:off x="5957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Line 374"/>
            <p:cNvSpPr>
              <a:spLocks noChangeShapeType="1"/>
            </p:cNvSpPr>
            <p:nvPr/>
          </p:nvSpPr>
          <p:spPr bwMode="auto">
            <a:xfrm flipH="1">
              <a:off x="5935" y="7091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Line 373"/>
            <p:cNvSpPr>
              <a:spLocks noChangeShapeType="1"/>
            </p:cNvSpPr>
            <p:nvPr/>
          </p:nvSpPr>
          <p:spPr bwMode="auto">
            <a:xfrm flipH="1">
              <a:off x="5912" y="709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Line 372"/>
            <p:cNvSpPr>
              <a:spLocks noChangeShapeType="1"/>
            </p:cNvSpPr>
            <p:nvPr/>
          </p:nvSpPr>
          <p:spPr bwMode="auto">
            <a:xfrm flipH="1">
              <a:off x="5890" y="7101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Line 371"/>
            <p:cNvSpPr>
              <a:spLocks noChangeShapeType="1"/>
            </p:cNvSpPr>
            <p:nvPr/>
          </p:nvSpPr>
          <p:spPr bwMode="auto">
            <a:xfrm flipH="1">
              <a:off x="5867" y="7104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Line 370"/>
            <p:cNvSpPr>
              <a:spLocks noChangeShapeType="1"/>
            </p:cNvSpPr>
            <p:nvPr/>
          </p:nvSpPr>
          <p:spPr bwMode="auto">
            <a:xfrm flipH="1">
              <a:off x="5845" y="7107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Line 369"/>
            <p:cNvSpPr>
              <a:spLocks noChangeShapeType="1"/>
            </p:cNvSpPr>
            <p:nvPr/>
          </p:nvSpPr>
          <p:spPr bwMode="auto">
            <a:xfrm flipH="1">
              <a:off x="5823" y="7111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Line 368"/>
            <p:cNvSpPr>
              <a:spLocks noChangeShapeType="1"/>
            </p:cNvSpPr>
            <p:nvPr/>
          </p:nvSpPr>
          <p:spPr bwMode="auto">
            <a:xfrm flipH="1">
              <a:off x="5797" y="7114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Line 367"/>
            <p:cNvSpPr>
              <a:spLocks noChangeShapeType="1"/>
            </p:cNvSpPr>
            <p:nvPr/>
          </p:nvSpPr>
          <p:spPr bwMode="auto">
            <a:xfrm flipH="1">
              <a:off x="5775" y="711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Line 366"/>
            <p:cNvSpPr>
              <a:spLocks noChangeShapeType="1"/>
            </p:cNvSpPr>
            <p:nvPr/>
          </p:nvSpPr>
          <p:spPr bwMode="auto">
            <a:xfrm flipH="1">
              <a:off x="5752" y="712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365"/>
            <p:cNvSpPr>
              <a:spLocks/>
            </p:cNvSpPr>
            <p:nvPr/>
          </p:nvSpPr>
          <p:spPr bwMode="auto">
            <a:xfrm>
              <a:off x="5730" y="7123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3 w 16"/>
                <a:gd name="T3" fmla="*/ 4 h 4"/>
                <a:gd name="T4" fmla="*/ 0 w 1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Line 364"/>
            <p:cNvSpPr>
              <a:spLocks noChangeShapeType="1"/>
            </p:cNvSpPr>
            <p:nvPr/>
          </p:nvSpPr>
          <p:spPr bwMode="auto">
            <a:xfrm flipH="1">
              <a:off x="5707" y="7127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Line 363"/>
            <p:cNvSpPr>
              <a:spLocks noChangeShapeType="1"/>
            </p:cNvSpPr>
            <p:nvPr/>
          </p:nvSpPr>
          <p:spPr bwMode="auto">
            <a:xfrm flipH="1">
              <a:off x="5685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Line 362"/>
            <p:cNvSpPr>
              <a:spLocks noChangeShapeType="1"/>
            </p:cNvSpPr>
            <p:nvPr/>
          </p:nvSpPr>
          <p:spPr bwMode="auto">
            <a:xfrm flipH="1">
              <a:off x="5663" y="7133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361"/>
            <p:cNvSpPr>
              <a:spLocks/>
            </p:cNvSpPr>
            <p:nvPr/>
          </p:nvSpPr>
          <p:spPr bwMode="auto">
            <a:xfrm>
              <a:off x="5637" y="7136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Line 360"/>
            <p:cNvSpPr>
              <a:spLocks noChangeShapeType="1"/>
            </p:cNvSpPr>
            <p:nvPr/>
          </p:nvSpPr>
          <p:spPr bwMode="auto">
            <a:xfrm flipH="1">
              <a:off x="5615" y="713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Line 359"/>
            <p:cNvSpPr>
              <a:spLocks noChangeShapeType="1"/>
            </p:cNvSpPr>
            <p:nvPr/>
          </p:nvSpPr>
          <p:spPr bwMode="auto">
            <a:xfrm flipH="1">
              <a:off x="5592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Line 358"/>
            <p:cNvSpPr>
              <a:spLocks noChangeShapeType="1"/>
            </p:cNvSpPr>
            <p:nvPr/>
          </p:nvSpPr>
          <p:spPr bwMode="auto">
            <a:xfrm flipH="1">
              <a:off x="5570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357"/>
            <p:cNvSpPr>
              <a:spLocks/>
            </p:cNvSpPr>
            <p:nvPr/>
          </p:nvSpPr>
          <p:spPr bwMode="auto">
            <a:xfrm>
              <a:off x="5548" y="7143"/>
              <a:ext cx="12" cy="3"/>
            </a:xfrm>
            <a:custGeom>
              <a:avLst/>
              <a:gdLst>
                <a:gd name="T0" fmla="*/ 12 w 12"/>
                <a:gd name="T1" fmla="*/ 0 h 3"/>
                <a:gd name="T2" fmla="*/ 3 w 12"/>
                <a:gd name="T3" fmla="*/ 3 h 3"/>
                <a:gd name="T4" fmla="*/ 0 w 1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Line 356"/>
            <p:cNvSpPr>
              <a:spLocks noChangeShapeType="1"/>
            </p:cNvSpPr>
            <p:nvPr/>
          </p:nvSpPr>
          <p:spPr bwMode="auto">
            <a:xfrm flipH="1">
              <a:off x="5525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Line 355"/>
            <p:cNvSpPr>
              <a:spLocks noChangeShapeType="1"/>
            </p:cNvSpPr>
            <p:nvPr/>
          </p:nvSpPr>
          <p:spPr bwMode="auto">
            <a:xfrm flipH="1">
              <a:off x="5500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Line 354"/>
            <p:cNvSpPr>
              <a:spLocks noChangeShapeType="1"/>
            </p:cNvSpPr>
            <p:nvPr/>
          </p:nvSpPr>
          <p:spPr bwMode="auto">
            <a:xfrm flipH="1">
              <a:off x="5477" y="714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353"/>
            <p:cNvSpPr>
              <a:spLocks/>
            </p:cNvSpPr>
            <p:nvPr/>
          </p:nvSpPr>
          <p:spPr bwMode="auto">
            <a:xfrm>
              <a:off x="5455" y="7149"/>
              <a:ext cx="13" cy="1"/>
            </a:xfrm>
            <a:custGeom>
              <a:avLst/>
              <a:gdLst>
                <a:gd name="T0" fmla="*/ 13 w 13"/>
                <a:gd name="T1" fmla="*/ 3 w 13"/>
                <a:gd name="T2" fmla="*/ 0 w 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3">
                  <a:moveTo>
                    <a:pt x="13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Line 352"/>
            <p:cNvSpPr>
              <a:spLocks noChangeShapeType="1"/>
            </p:cNvSpPr>
            <p:nvPr/>
          </p:nvSpPr>
          <p:spPr bwMode="auto">
            <a:xfrm flipH="1">
              <a:off x="5432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Line 351"/>
            <p:cNvSpPr>
              <a:spLocks noChangeShapeType="1"/>
            </p:cNvSpPr>
            <p:nvPr/>
          </p:nvSpPr>
          <p:spPr bwMode="auto">
            <a:xfrm flipH="1">
              <a:off x="5410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Line 350"/>
            <p:cNvSpPr>
              <a:spLocks noChangeShapeType="1"/>
            </p:cNvSpPr>
            <p:nvPr/>
          </p:nvSpPr>
          <p:spPr bwMode="auto">
            <a:xfrm flipH="1">
              <a:off x="538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349"/>
            <p:cNvSpPr>
              <a:spLocks/>
            </p:cNvSpPr>
            <p:nvPr/>
          </p:nvSpPr>
          <p:spPr bwMode="auto">
            <a:xfrm>
              <a:off x="5362" y="7152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Line 348"/>
            <p:cNvSpPr>
              <a:spLocks noChangeShapeType="1"/>
            </p:cNvSpPr>
            <p:nvPr/>
          </p:nvSpPr>
          <p:spPr bwMode="auto">
            <a:xfrm flipH="1">
              <a:off x="5340" y="7155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Line 347"/>
            <p:cNvSpPr>
              <a:spLocks noChangeShapeType="1"/>
            </p:cNvSpPr>
            <p:nvPr/>
          </p:nvSpPr>
          <p:spPr bwMode="auto">
            <a:xfrm flipH="1">
              <a:off x="5317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Line 346"/>
            <p:cNvSpPr>
              <a:spLocks noChangeShapeType="1"/>
            </p:cNvSpPr>
            <p:nvPr/>
          </p:nvSpPr>
          <p:spPr bwMode="auto">
            <a:xfrm flipH="1">
              <a:off x="5295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345"/>
            <p:cNvSpPr>
              <a:spLocks/>
            </p:cNvSpPr>
            <p:nvPr/>
          </p:nvSpPr>
          <p:spPr bwMode="auto">
            <a:xfrm>
              <a:off x="5269" y="7155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Line 344"/>
            <p:cNvSpPr>
              <a:spLocks noChangeShapeType="1"/>
            </p:cNvSpPr>
            <p:nvPr/>
          </p:nvSpPr>
          <p:spPr bwMode="auto">
            <a:xfrm flipH="1">
              <a:off x="5247" y="7155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Line 343"/>
            <p:cNvSpPr>
              <a:spLocks noChangeShapeType="1"/>
            </p:cNvSpPr>
            <p:nvPr/>
          </p:nvSpPr>
          <p:spPr bwMode="auto">
            <a:xfrm flipH="1">
              <a:off x="5224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Line 342"/>
            <p:cNvSpPr>
              <a:spLocks noChangeShapeType="1"/>
            </p:cNvSpPr>
            <p:nvPr/>
          </p:nvSpPr>
          <p:spPr bwMode="auto">
            <a:xfrm flipH="1">
              <a:off x="5202" y="715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Line 341"/>
            <p:cNvSpPr>
              <a:spLocks noChangeShapeType="1"/>
            </p:cNvSpPr>
            <p:nvPr/>
          </p:nvSpPr>
          <p:spPr bwMode="auto">
            <a:xfrm flipH="1" flipV="1">
              <a:off x="5180" y="7152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Line 340"/>
            <p:cNvSpPr>
              <a:spLocks noChangeShapeType="1"/>
            </p:cNvSpPr>
            <p:nvPr/>
          </p:nvSpPr>
          <p:spPr bwMode="auto">
            <a:xfrm flipH="1">
              <a:off x="5154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Line 339"/>
            <p:cNvSpPr>
              <a:spLocks noChangeShapeType="1"/>
            </p:cNvSpPr>
            <p:nvPr/>
          </p:nvSpPr>
          <p:spPr bwMode="auto">
            <a:xfrm flipH="1">
              <a:off x="5132" y="7152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Line 338"/>
            <p:cNvSpPr>
              <a:spLocks noChangeShapeType="1"/>
            </p:cNvSpPr>
            <p:nvPr/>
          </p:nvSpPr>
          <p:spPr bwMode="auto">
            <a:xfrm flipH="1">
              <a:off x="5109" y="7152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Line 337"/>
            <p:cNvSpPr>
              <a:spLocks noChangeShapeType="1"/>
            </p:cNvSpPr>
            <p:nvPr/>
          </p:nvSpPr>
          <p:spPr bwMode="auto">
            <a:xfrm flipH="1" flipV="1">
              <a:off x="5087" y="7149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Line 336"/>
            <p:cNvSpPr>
              <a:spLocks noChangeShapeType="1"/>
            </p:cNvSpPr>
            <p:nvPr/>
          </p:nvSpPr>
          <p:spPr bwMode="auto">
            <a:xfrm flipH="1">
              <a:off x="5065" y="7149"/>
              <a:ext cx="1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Line 335"/>
            <p:cNvSpPr>
              <a:spLocks noChangeShapeType="1"/>
            </p:cNvSpPr>
            <p:nvPr/>
          </p:nvSpPr>
          <p:spPr bwMode="auto">
            <a:xfrm flipH="1" flipV="1">
              <a:off x="5039" y="714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Line 334"/>
            <p:cNvSpPr>
              <a:spLocks noChangeShapeType="1"/>
            </p:cNvSpPr>
            <p:nvPr/>
          </p:nvSpPr>
          <p:spPr bwMode="auto">
            <a:xfrm flipH="1">
              <a:off x="5017" y="714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Line 333"/>
            <p:cNvSpPr>
              <a:spLocks noChangeShapeType="1"/>
            </p:cNvSpPr>
            <p:nvPr/>
          </p:nvSpPr>
          <p:spPr bwMode="auto">
            <a:xfrm flipH="1">
              <a:off x="4994" y="7146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Line 332"/>
            <p:cNvSpPr>
              <a:spLocks noChangeShapeType="1"/>
            </p:cNvSpPr>
            <p:nvPr/>
          </p:nvSpPr>
          <p:spPr bwMode="auto">
            <a:xfrm flipH="1">
              <a:off x="4972" y="7143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Line 331"/>
            <p:cNvSpPr>
              <a:spLocks noChangeShapeType="1"/>
            </p:cNvSpPr>
            <p:nvPr/>
          </p:nvSpPr>
          <p:spPr bwMode="auto">
            <a:xfrm flipH="1" flipV="1">
              <a:off x="4949" y="713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Line 330"/>
            <p:cNvSpPr>
              <a:spLocks noChangeShapeType="1"/>
            </p:cNvSpPr>
            <p:nvPr/>
          </p:nvSpPr>
          <p:spPr bwMode="auto">
            <a:xfrm flipH="1">
              <a:off x="4924" y="7139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5" name="Line 329"/>
            <p:cNvSpPr>
              <a:spLocks noChangeShapeType="1"/>
            </p:cNvSpPr>
            <p:nvPr/>
          </p:nvSpPr>
          <p:spPr bwMode="auto">
            <a:xfrm flipH="1">
              <a:off x="4901" y="713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6" name="Line 328"/>
            <p:cNvSpPr>
              <a:spLocks noChangeShapeType="1"/>
            </p:cNvSpPr>
            <p:nvPr/>
          </p:nvSpPr>
          <p:spPr bwMode="auto">
            <a:xfrm flipH="1" flipV="1">
              <a:off x="4879" y="7133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7" name="Line 327"/>
            <p:cNvSpPr>
              <a:spLocks noChangeShapeType="1"/>
            </p:cNvSpPr>
            <p:nvPr/>
          </p:nvSpPr>
          <p:spPr bwMode="auto">
            <a:xfrm flipH="1" flipV="1">
              <a:off x="4857" y="7130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8" name="Line 326"/>
            <p:cNvSpPr>
              <a:spLocks noChangeShapeType="1"/>
            </p:cNvSpPr>
            <p:nvPr/>
          </p:nvSpPr>
          <p:spPr bwMode="auto">
            <a:xfrm flipH="1">
              <a:off x="4834" y="7130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9" name="Line 325"/>
            <p:cNvSpPr>
              <a:spLocks noChangeShapeType="1"/>
            </p:cNvSpPr>
            <p:nvPr/>
          </p:nvSpPr>
          <p:spPr bwMode="auto">
            <a:xfrm flipH="1">
              <a:off x="4812" y="7127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0" name="Line 324"/>
            <p:cNvSpPr>
              <a:spLocks noChangeShapeType="1"/>
            </p:cNvSpPr>
            <p:nvPr/>
          </p:nvSpPr>
          <p:spPr bwMode="auto">
            <a:xfrm flipH="1">
              <a:off x="4786" y="7123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1" name="Line 323"/>
            <p:cNvSpPr>
              <a:spLocks noChangeShapeType="1"/>
            </p:cNvSpPr>
            <p:nvPr/>
          </p:nvSpPr>
          <p:spPr bwMode="auto">
            <a:xfrm flipH="1">
              <a:off x="4764" y="7120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2" name="Line 322"/>
            <p:cNvSpPr>
              <a:spLocks noChangeShapeType="1"/>
            </p:cNvSpPr>
            <p:nvPr/>
          </p:nvSpPr>
          <p:spPr bwMode="auto">
            <a:xfrm flipH="1">
              <a:off x="4741" y="7117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3" name="Freeform 321"/>
            <p:cNvSpPr>
              <a:spLocks/>
            </p:cNvSpPr>
            <p:nvPr/>
          </p:nvSpPr>
          <p:spPr bwMode="auto">
            <a:xfrm>
              <a:off x="4719" y="7114"/>
              <a:ext cx="16" cy="1"/>
            </a:xfrm>
            <a:custGeom>
              <a:avLst/>
              <a:gdLst>
                <a:gd name="T0" fmla="*/ 16 w 16"/>
                <a:gd name="T1" fmla="*/ 3 w 16"/>
                <a:gd name="T2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4" name="Line 320"/>
            <p:cNvSpPr>
              <a:spLocks noChangeShapeType="1"/>
            </p:cNvSpPr>
            <p:nvPr/>
          </p:nvSpPr>
          <p:spPr bwMode="auto">
            <a:xfrm flipH="1" flipV="1">
              <a:off x="4697" y="7107"/>
              <a:ext cx="1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5" name="Line 319"/>
            <p:cNvSpPr>
              <a:spLocks noChangeShapeType="1"/>
            </p:cNvSpPr>
            <p:nvPr/>
          </p:nvSpPr>
          <p:spPr bwMode="auto">
            <a:xfrm flipH="1" flipV="1">
              <a:off x="4674" y="7104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6" name="Line 318"/>
            <p:cNvSpPr>
              <a:spLocks noChangeShapeType="1"/>
            </p:cNvSpPr>
            <p:nvPr/>
          </p:nvSpPr>
          <p:spPr bwMode="auto">
            <a:xfrm flipH="1" flipV="1">
              <a:off x="4652" y="710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7" name="Freeform 317"/>
            <p:cNvSpPr>
              <a:spLocks/>
            </p:cNvSpPr>
            <p:nvPr/>
          </p:nvSpPr>
          <p:spPr bwMode="auto">
            <a:xfrm>
              <a:off x="4629" y="7098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8" name="Line 316"/>
            <p:cNvSpPr>
              <a:spLocks noChangeShapeType="1"/>
            </p:cNvSpPr>
            <p:nvPr/>
          </p:nvSpPr>
          <p:spPr bwMode="auto">
            <a:xfrm flipH="1">
              <a:off x="4607" y="7095"/>
              <a:ext cx="1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9" name="Line 315"/>
            <p:cNvSpPr>
              <a:spLocks noChangeShapeType="1"/>
            </p:cNvSpPr>
            <p:nvPr/>
          </p:nvSpPr>
          <p:spPr bwMode="auto">
            <a:xfrm flipH="1" flipV="1">
              <a:off x="4585" y="7088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0" name="Line 314"/>
            <p:cNvSpPr>
              <a:spLocks noChangeShapeType="1"/>
            </p:cNvSpPr>
            <p:nvPr/>
          </p:nvSpPr>
          <p:spPr bwMode="auto">
            <a:xfrm flipH="1" flipV="1">
              <a:off x="4559" y="7085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1" name="Freeform 313"/>
            <p:cNvSpPr>
              <a:spLocks/>
            </p:cNvSpPr>
            <p:nvPr/>
          </p:nvSpPr>
          <p:spPr bwMode="auto">
            <a:xfrm>
              <a:off x="4537" y="7079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6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2" name="Line 312"/>
            <p:cNvSpPr>
              <a:spLocks noChangeShapeType="1"/>
            </p:cNvSpPr>
            <p:nvPr/>
          </p:nvSpPr>
          <p:spPr bwMode="auto">
            <a:xfrm flipH="1" flipV="1">
              <a:off x="4514" y="7075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3" name="Line 311"/>
            <p:cNvSpPr>
              <a:spLocks noChangeShapeType="1"/>
            </p:cNvSpPr>
            <p:nvPr/>
          </p:nvSpPr>
          <p:spPr bwMode="auto">
            <a:xfrm flipH="1" flipV="1">
              <a:off x="4492" y="7069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4" name="Line 310"/>
            <p:cNvSpPr>
              <a:spLocks noChangeShapeType="1"/>
            </p:cNvSpPr>
            <p:nvPr/>
          </p:nvSpPr>
          <p:spPr bwMode="auto">
            <a:xfrm flipH="1" flipV="1">
              <a:off x="4470" y="7066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5" name="Freeform 309"/>
            <p:cNvSpPr>
              <a:spLocks/>
            </p:cNvSpPr>
            <p:nvPr/>
          </p:nvSpPr>
          <p:spPr bwMode="auto">
            <a:xfrm>
              <a:off x="4447" y="7059"/>
              <a:ext cx="16" cy="4"/>
            </a:xfrm>
            <a:custGeom>
              <a:avLst/>
              <a:gdLst>
                <a:gd name="T0" fmla="*/ 16 w 16"/>
                <a:gd name="T1" fmla="*/ 4 h 4"/>
                <a:gd name="T2" fmla="*/ 10 w 16"/>
                <a:gd name="T3" fmla="*/ 4 h 4"/>
                <a:gd name="T4" fmla="*/ 0 w 1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6" name="Line 308"/>
            <p:cNvSpPr>
              <a:spLocks noChangeShapeType="1"/>
            </p:cNvSpPr>
            <p:nvPr/>
          </p:nvSpPr>
          <p:spPr bwMode="auto">
            <a:xfrm flipH="1" flipV="1">
              <a:off x="4425" y="7053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7" name="Line 307"/>
            <p:cNvSpPr>
              <a:spLocks noChangeShapeType="1"/>
            </p:cNvSpPr>
            <p:nvPr/>
          </p:nvSpPr>
          <p:spPr bwMode="auto">
            <a:xfrm flipH="1" flipV="1">
              <a:off x="4402" y="7050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8" name="Line 306"/>
            <p:cNvSpPr>
              <a:spLocks noChangeShapeType="1"/>
            </p:cNvSpPr>
            <p:nvPr/>
          </p:nvSpPr>
          <p:spPr bwMode="auto">
            <a:xfrm flipH="1" flipV="1">
              <a:off x="4380" y="7043"/>
              <a:ext cx="16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9" name="Freeform 305"/>
            <p:cNvSpPr>
              <a:spLocks/>
            </p:cNvSpPr>
            <p:nvPr/>
          </p:nvSpPr>
          <p:spPr bwMode="auto">
            <a:xfrm>
              <a:off x="4358" y="7037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9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9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0" name="Line 304"/>
            <p:cNvSpPr>
              <a:spLocks noChangeShapeType="1"/>
            </p:cNvSpPr>
            <p:nvPr/>
          </p:nvSpPr>
          <p:spPr bwMode="auto">
            <a:xfrm flipH="1" flipV="1">
              <a:off x="4335" y="7031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1" name="Line 303"/>
            <p:cNvSpPr>
              <a:spLocks noChangeShapeType="1"/>
            </p:cNvSpPr>
            <p:nvPr/>
          </p:nvSpPr>
          <p:spPr bwMode="auto">
            <a:xfrm flipH="1" flipV="1">
              <a:off x="4313" y="7024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2" name="Line 302"/>
            <p:cNvSpPr>
              <a:spLocks noChangeShapeType="1"/>
            </p:cNvSpPr>
            <p:nvPr/>
          </p:nvSpPr>
          <p:spPr bwMode="auto">
            <a:xfrm flipH="1" flipV="1">
              <a:off x="4290" y="7021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3" name="Freeform 301"/>
            <p:cNvSpPr>
              <a:spLocks/>
            </p:cNvSpPr>
            <p:nvPr/>
          </p:nvSpPr>
          <p:spPr bwMode="auto">
            <a:xfrm>
              <a:off x="4268" y="7015"/>
              <a:ext cx="16" cy="3"/>
            </a:xfrm>
            <a:custGeom>
              <a:avLst/>
              <a:gdLst>
                <a:gd name="T0" fmla="*/ 16 w 16"/>
                <a:gd name="T1" fmla="*/ 3 h 3"/>
                <a:gd name="T2" fmla="*/ 13 w 16"/>
                <a:gd name="T3" fmla="*/ 3 h 3"/>
                <a:gd name="T4" fmla="*/ 0 w 1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">
                  <a:moveTo>
                    <a:pt x="16" y="3"/>
                  </a:moveTo>
                  <a:lnTo>
                    <a:pt x="1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4" name="Line 300"/>
            <p:cNvSpPr>
              <a:spLocks noChangeShapeType="1"/>
            </p:cNvSpPr>
            <p:nvPr/>
          </p:nvSpPr>
          <p:spPr bwMode="auto">
            <a:xfrm flipH="1" flipV="1">
              <a:off x="4249" y="7008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5" name="Line 299"/>
            <p:cNvSpPr>
              <a:spLocks noChangeShapeType="1"/>
            </p:cNvSpPr>
            <p:nvPr/>
          </p:nvSpPr>
          <p:spPr bwMode="auto">
            <a:xfrm flipH="1" flipV="1">
              <a:off x="4226" y="69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6" name="Line 298"/>
            <p:cNvSpPr>
              <a:spLocks noChangeShapeType="1"/>
            </p:cNvSpPr>
            <p:nvPr/>
          </p:nvSpPr>
          <p:spPr bwMode="auto">
            <a:xfrm flipH="1" flipV="1">
              <a:off x="4204" y="6992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7" name="Line 297"/>
            <p:cNvSpPr>
              <a:spLocks noChangeShapeType="1"/>
            </p:cNvSpPr>
            <p:nvPr/>
          </p:nvSpPr>
          <p:spPr bwMode="auto">
            <a:xfrm flipH="1" flipV="1">
              <a:off x="4182" y="6986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8" name="Line 296"/>
            <p:cNvSpPr>
              <a:spLocks noChangeShapeType="1"/>
            </p:cNvSpPr>
            <p:nvPr/>
          </p:nvSpPr>
          <p:spPr bwMode="auto">
            <a:xfrm flipH="1" flipV="1">
              <a:off x="4159" y="6979"/>
              <a:ext cx="13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9" name="Line 295"/>
            <p:cNvSpPr>
              <a:spLocks noChangeShapeType="1"/>
            </p:cNvSpPr>
            <p:nvPr/>
          </p:nvSpPr>
          <p:spPr bwMode="auto">
            <a:xfrm flipH="1" flipV="1">
              <a:off x="4137" y="6973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0" name="Line 294"/>
            <p:cNvSpPr>
              <a:spLocks noChangeShapeType="1"/>
            </p:cNvSpPr>
            <p:nvPr/>
          </p:nvSpPr>
          <p:spPr bwMode="auto">
            <a:xfrm flipH="1" flipV="1">
              <a:off x="4114" y="6967"/>
              <a:ext cx="1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1" name="Line 293"/>
            <p:cNvSpPr>
              <a:spLocks noChangeShapeType="1"/>
            </p:cNvSpPr>
            <p:nvPr/>
          </p:nvSpPr>
          <p:spPr bwMode="auto">
            <a:xfrm flipH="1" flipV="1">
              <a:off x="4095" y="695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2" name="Line 292"/>
            <p:cNvSpPr>
              <a:spLocks noChangeShapeType="1"/>
            </p:cNvSpPr>
            <p:nvPr/>
          </p:nvSpPr>
          <p:spPr bwMode="auto">
            <a:xfrm flipH="1" flipV="1">
              <a:off x="4073" y="6951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3" name="Line 291"/>
            <p:cNvSpPr>
              <a:spLocks noChangeShapeType="1"/>
            </p:cNvSpPr>
            <p:nvPr/>
          </p:nvSpPr>
          <p:spPr bwMode="auto">
            <a:xfrm flipH="1" flipV="1">
              <a:off x="4050" y="694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4" name="Line 290"/>
            <p:cNvSpPr>
              <a:spLocks noChangeShapeType="1"/>
            </p:cNvSpPr>
            <p:nvPr/>
          </p:nvSpPr>
          <p:spPr bwMode="auto">
            <a:xfrm flipH="1" flipV="1">
              <a:off x="4028" y="6935"/>
              <a:ext cx="1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5" name="Line 289"/>
            <p:cNvSpPr>
              <a:spLocks noChangeShapeType="1"/>
            </p:cNvSpPr>
            <p:nvPr/>
          </p:nvSpPr>
          <p:spPr bwMode="auto">
            <a:xfrm flipH="1" flipV="1">
              <a:off x="4006" y="6925"/>
              <a:ext cx="16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6" name="Line 288"/>
            <p:cNvSpPr>
              <a:spLocks noChangeShapeType="1"/>
            </p:cNvSpPr>
            <p:nvPr/>
          </p:nvSpPr>
          <p:spPr bwMode="auto">
            <a:xfrm flipH="1" flipV="1">
              <a:off x="3987" y="6919"/>
              <a:ext cx="1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7" name="Line 287"/>
            <p:cNvSpPr>
              <a:spLocks noChangeShapeType="1"/>
            </p:cNvSpPr>
            <p:nvPr/>
          </p:nvSpPr>
          <p:spPr bwMode="auto">
            <a:xfrm flipH="1" flipV="1">
              <a:off x="3964" y="690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8" name="Freeform 286"/>
            <p:cNvSpPr>
              <a:spLocks/>
            </p:cNvSpPr>
            <p:nvPr/>
          </p:nvSpPr>
          <p:spPr bwMode="auto">
            <a:xfrm>
              <a:off x="3942" y="6903"/>
              <a:ext cx="13" cy="3"/>
            </a:xfrm>
            <a:custGeom>
              <a:avLst/>
              <a:gdLst>
                <a:gd name="T0" fmla="*/ 13 w 13"/>
                <a:gd name="T1" fmla="*/ 3 h 3"/>
                <a:gd name="T2" fmla="*/ 3 w 13"/>
                <a:gd name="T3" fmla="*/ 0 h 3"/>
                <a:gd name="T4" fmla="*/ 0 w 1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9" name="Line 285"/>
            <p:cNvSpPr>
              <a:spLocks noChangeShapeType="1"/>
            </p:cNvSpPr>
            <p:nvPr/>
          </p:nvSpPr>
          <p:spPr bwMode="auto">
            <a:xfrm flipH="1" flipV="1">
              <a:off x="3923" y="6893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0" name="Line 284"/>
            <p:cNvSpPr>
              <a:spLocks noChangeShapeType="1"/>
            </p:cNvSpPr>
            <p:nvPr/>
          </p:nvSpPr>
          <p:spPr bwMode="auto">
            <a:xfrm flipH="1" flipV="1">
              <a:off x="3900" y="6883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1" name="Line 283"/>
            <p:cNvSpPr>
              <a:spLocks noChangeShapeType="1"/>
            </p:cNvSpPr>
            <p:nvPr/>
          </p:nvSpPr>
          <p:spPr bwMode="auto">
            <a:xfrm flipH="1" flipV="1">
              <a:off x="3878" y="6874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2" name="Freeform 282"/>
            <p:cNvSpPr>
              <a:spLocks/>
            </p:cNvSpPr>
            <p:nvPr/>
          </p:nvSpPr>
          <p:spPr bwMode="auto">
            <a:xfrm>
              <a:off x="3859" y="6867"/>
              <a:ext cx="12" cy="4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4 h 4"/>
                <a:gd name="T4" fmla="*/ 0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3" name="Line 281"/>
            <p:cNvSpPr>
              <a:spLocks noChangeShapeType="1"/>
            </p:cNvSpPr>
            <p:nvPr/>
          </p:nvSpPr>
          <p:spPr bwMode="auto">
            <a:xfrm flipH="1" flipV="1">
              <a:off x="3836" y="6858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4" name="Line 280"/>
            <p:cNvSpPr>
              <a:spLocks noChangeShapeType="1"/>
            </p:cNvSpPr>
            <p:nvPr/>
          </p:nvSpPr>
          <p:spPr bwMode="auto">
            <a:xfrm flipH="1" flipV="1">
              <a:off x="3814" y="6848"/>
              <a:ext cx="1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5" name="Line 279"/>
            <p:cNvSpPr>
              <a:spLocks noChangeShapeType="1"/>
            </p:cNvSpPr>
            <p:nvPr/>
          </p:nvSpPr>
          <p:spPr bwMode="auto">
            <a:xfrm flipH="1" flipV="1">
              <a:off x="3795" y="6839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6" name="Line 278"/>
            <p:cNvSpPr>
              <a:spLocks noChangeShapeType="1"/>
            </p:cNvSpPr>
            <p:nvPr/>
          </p:nvSpPr>
          <p:spPr bwMode="auto">
            <a:xfrm flipH="1" flipV="1">
              <a:off x="3772" y="682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7" name="Line 277"/>
            <p:cNvSpPr>
              <a:spLocks noChangeShapeType="1"/>
            </p:cNvSpPr>
            <p:nvPr/>
          </p:nvSpPr>
          <p:spPr bwMode="auto">
            <a:xfrm flipH="1" flipV="1">
              <a:off x="3753" y="681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8" name="Line 276"/>
            <p:cNvSpPr>
              <a:spLocks noChangeShapeType="1"/>
            </p:cNvSpPr>
            <p:nvPr/>
          </p:nvSpPr>
          <p:spPr bwMode="auto">
            <a:xfrm flipH="1" flipV="1">
              <a:off x="3731" y="6810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9" name="Line 275"/>
            <p:cNvSpPr>
              <a:spLocks noChangeShapeType="1"/>
            </p:cNvSpPr>
            <p:nvPr/>
          </p:nvSpPr>
          <p:spPr bwMode="auto">
            <a:xfrm flipH="1" flipV="1">
              <a:off x="3711" y="6800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0" name="Line 274"/>
            <p:cNvSpPr>
              <a:spLocks noChangeShapeType="1"/>
            </p:cNvSpPr>
            <p:nvPr/>
          </p:nvSpPr>
          <p:spPr bwMode="auto">
            <a:xfrm flipH="1" flipV="1">
              <a:off x="3689" y="679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1" name="Line 273"/>
            <p:cNvSpPr>
              <a:spLocks noChangeShapeType="1"/>
            </p:cNvSpPr>
            <p:nvPr/>
          </p:nvSpPr>
          <p:spPr bwMode="auto">
            <a:xfrm flipH="1" flipV="1">
              <a:off x="3670" y="678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2" name="Line 272"/>
            <p:cNvSpPr>
              <a:spLocks noChangeShapeType="1"/>
            </p:cNvSpPr>
            <p:nvPr/>
          </p:nvSpPr>
          <p:spPr bwMode="auto">
            <a:xfrm flipH="1" flipV="1">
              <a:off x="3647" y="6768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3" name="Line 271"/>
            <p:cNvSpPr>
              <a:spLocks noChangeShapeType="1"/>
            </p:cNvSpPr>
            <p:nvPr/>
          </p:nvSpPr>
          <p:spPr bwMode="auto">
            <a:xfrm flipH="1" flipV="1">
              <a:off x="3628" y="675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4" name="Line 270"/>
            <p:cNvSpPr>
              <a:spLocks noChangeShapeType="1"/>
            </p:cNvSpPr>
            <p:nvPr/>
          </p:nvSpPr>
          <p:spPr bwMode="auto">
            <a:xfrm flipH="1" flipV="1">
              <a:off x="3606" y="674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5" name="Line 269"/>
            <p:cNvSpPr>
              <a:spLocks noChangeShapeType="1"/>
            </p:cNvSpPr>
            <p:nvPr/>
          </p:nvSpPr>
          <p:spPr bwMode="auto">
            <a:xfrm flipH="1" flipV="1">
              <a:off x="3587" y="6736"/>
              <a:ext cx="1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6" name="Line 268"/>
            <p:cNvSpPr>
              <a:spLocks noChangeShapeType="1"/>
            </p:cNvSpPr>
            <p:nvPr/>
          </p:nvSpPr>
          <p:spPr bwMode="auto">
            <a:xfrm flipH="1" flipV="1">
              <a:off x="3567" y="672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7" name="Freeform 267"/>
            <p:cNvSpPr>
              <a:spLocks/>
            </p:cNvSpPr>
            <p:nvPr/>
          </p:nvSpPr>
          <p:spPr bwMode="auto">
            <a:xfrm>
              <a:off x="3545" y="6717"/>
              <a:ext cx="13" cy="6"/>
            </a:xfrm>
            <a:custGeom>
              <a:avLst/>
              <a:gdLst>
                <a:gd name="T0" fmla="*/ 13 w 13"/>
                <a:gd name="T1" fmla="*/ 6 h 6"/>
                <a:gd name="T2" fmla="*/ 3 w 13"/>
                <a:gd name="T3" fmla="*/ 0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8" name="Line 266"/>
            <p:cNvSpPr>
              <a:spLocks noChangeShapeType="1"/>
            </p:cNvSpPr>
            <p:nvPr/>
          </p:nvSpPr>
          <p:spPr bwMode="auto">
            <a:xfrm flipH="1" flipV="1">
              <a:off x="3526" y="670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9" name="Line 265"/>
            <p:cNvSpPr>
              <a:spLocks noChangeShapeType="1"/>
            </p:cNvSpPr>
            <p:nvPr/>
          </p:nvSpPr>
          <p:spPr bwMode="auto">
            <a:xfrm flipH="1" flipV="1">
              <a:off x="3507" y="6695"/>
              <a:ext cx="12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0" name="Line 264"/>
            <p:cNvSpPr>
              <a:spLocks noChangeShapeType="1"/>
            </p:cNvSpPr>
            <p:nvPr/>
          </p:nvSpPr>
          <p:spPr bwMode="auto">
            <a:xfrm flipH="1" flipV="1">
              <a:off x="3484" y="6682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1" name="Freeform 263"/>
            <p:cNvSpPr>
              <a:spLocks/>
            </p:cNvSpPr>
            <p:nvPr/>
          </p:nvSpPr>
          <p:spPr bwMode="auto">
            <a:xfrm>
              <a:off x="3465" y="66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2" name="Line 262"/>
            <p:cNvSpPr>
              <a:spLocks noChangeShapeType="1"/>
            </p:cNvSpPr>
            <p:nvPr/>
          </p:nvSpPr>
          <p:spPr bwMode="auto">
            <a:xfrm flipH="1" flipV="1">
              <a:off x="3446" y="6659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3" name="Line 261"/>
            <p:cNvSpPr>
              <a:spLocks noChangeShapeType="1"/>
            </p:cNvSpPr>
            <p:nvPr/>
          </p:nvSpPr>
          <p:spPr bwMode="auto">
            <a:xfrm flipH="1" flipV="1">
              <a:off x="3427" y="6647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4" name="Line 260"/>
            <p:cNvSpPr>
              <a:spLocks noChangeShapeType="1"/>
            </p:cNvSpPr>
            <p:nvPr/>
          </p:nvSpPr>
          <p:spPr bwMode="auto">
            <a:xfrm flipH="1" flipV="1">
              <a:off x="3408" y="6634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5" name="Line 259"/>
            <p:cNvSpPr>
              <a:spLocks noChangeShapeType="1"/>
            </p:cNvSpPr>
            <p:nvPr/>
          </p:nvSpPr>
          <p:spPr bwMode="auto">
            <a:xfrm flipH="1" flipV="1">
              <a:off x="3385" y="6624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6" name="Line 258"/>
            <p:cNvSpPr>
              <a:spLocks noChangeShapeType="1"/>
            </p:cNvSpPr>
            <p:nvPr/>
          </p:nvSpPr>
          <p:spPr bwMode="auto">
            <a:xfrm flipH="1" flipV="1">
              <a:off x="3366" y="6611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7" name="Line 257"/>
            <p:cNvSpPr>
              <a:spLocks noChangeShapeType="1"/>
            </p:cNvSpPr>
            <p:nvPr/>
          </p:nvSpPr>
          <p:spPr bwMode="auto">
            <a:xfrm flipH="1" flipV="1">
              <a:off x="3347" y="6599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8" name="Line 256"/>
            <p:cNvSpPr>
              <a:spLocks noChangeShapeType="1"/>
            </p:cNvSpPr>
            <p:nvPr/>
          </p:nvSpPr>
          <p:spPr bwMode="auto">
            <a:xfrm flipH="1" flipV="1">
              <a:off x="3328" y="6586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9" name="Line 255"/>
            <p:cNvSpPr>
              <a:spLocks noChangeShapeType="1"/>
            </p:cNvSpPr>
            <p:nvPr/>
          </p:nvSpPr>
          <p:spPr bwMode="auto">
            <a:xfrm flipH="1" flipV="1">
              <a:off x="3308" y="6573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0" name="Line 254"/>
            <p:cNvSpPr>
              <a:spLocks noChangeShapeType="1"/>
            </p:cNvSpPr>
            <p:nvPr/>
          </p:nvSpPr>
          <p:spPr bwMode="auto">
            <a:xfrm flipH="1" flipV="1">
              <a:off x="3289" y="6560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1" name="Line 253"/>
            <p:cNvSpPr>
              <a:spLocks noChangeShapeType="1"/>
            </p:cNvSpPr>
            <p:nvPr/>
          </p:nvSpPr>
          <p:spPr bwMode="auto">
            <a:xfrm flipH="1" flipV="1">
              <a:off x="3270" y="654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2" name="Line 252"/>
            <p:cNvSpPr>
              <a:spLocks noChangeShapeType="1"/>
            </p:cNvSpPr>
            <p:nvPr/>
          </p:nvSpPr>
          <p:spPr bwMode="auto">
            <a:xfrm flipH="1" flipV="1">
              <a:off x="3251" y="6535"/>
              <a:ext cx="13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3" name="Line 251"/>
            <p:cNvSpPr>
              <a:spLocks noChangeShapeType="1"/>
            </p:cNvSpPr>
            <p:nvPr/>
          </p:nvSpPr>
          <p:spPr bwMode="auto">
            <a:xfrm flipH="1" flipV="1">
              <a:off x="3232" y="652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4" name="Line 250"/>
            <p:cNvSpPr>
              <a:spLocks noChangeShapeType="1"/>
            </p:cNvSpPr>
            <p:nvPr/>
          </p:nvSpPr>
          <p:spPr bwMode="auto">
            <a:xfrm flipH="1" flipV="1">
              <a:off x="3212" y="6509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5" name="Line 249"/>
            <p:cNvSpPr>
              <a:spLocks noChangeShapeType="1"/>
            </p:cNvSpPr>
            <p:nvPr/>
          </p:nvSpPr>
          <p:spPr bwMode="auto">
            <a:xfrm flipH="1" flipV="1">
              <a:off x="3193" y="649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6" name="Freeform 248"/>
            <p:cNvSpPr>
              <a:spLocks/>
            </p:cNvSpPr>
            <p:nvPr/>
          </p:nvSpPr>
          <p:spPr bwMode="auto">
            <a:xfrm>
              <a:off x="3174" y="6483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4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7" name="Line 247"/>
            <p:cNvSpPr>
              <a:spLocks noChangeShapeType="1"/>
            </p:cNvSpPr>
            <p:nvPr/>
          </p:nvSpPr>
          <p:spPr bwMode="auto">
            <a:xfrm flipH="1" flipV="1">
              <a:off x="3158" y="6471"/>
              <a:ext cx="1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8" name="Line 246"/>
            <p:cNvSpPr>
              <a:spLocks noChangeShapeType="1"/>
            </p:cNvSpPr>
            <p:nvPr/>
          </p:nvSpPr>
          <p:spPr bwMode="auto">
            <a:xfrm flipH="1" flipV="1">
              <a:off x="3139" y="6458"/>
              <a:ext cx="9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9" name="Line 245"/>
            <p:cNvSpPr>
              <a:spLocks noChangeShapeType="1"/>
            </p:cNvSpPr>
            <p:nvPr/>
          </p:nvSpPr>
          <p:spPr bwMode="auto">
            <a:xfrm flipH="1" flipV="1">
              <a:off x="3120" y="6442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0" name="Freeform 244"/>
            <p:cNvSpPr>
              <a:spLocks/>
            </p:cNvSpPr>
            <p:nvPr/>
          </p:nvSpPr>
          <p:spPr bwMode="auto">
            <a:xfrm>
              <a:off x="3100" y="642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7 w 13"/>
                <a:gd name="T3" fmla="*/ 6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7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1" name="Line 243"/>
            <p:cNvSpPr>
              <a:spLocks noChangeShapeType="1"/>
            </p:cNvSpPr>
            <p:nvPr/>
          </p:nvSpPr>
          <p:spPr bwMode="auto">
            <a:xfrm flipH="1" flipV="1">
              <a:off x="3081" y="6416"/>
              <a:ext cx="1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2" name="Line 242"/>
            <p:cNvSpPr>
              <a:spLocks noChangeShapeType="1"/>
            </p:cNvSpPr>
            <p:nvPr/>
          </p:nvSpPr>
          <p:spPr bwMode="auto">
            <a:xfrm flipH="1" flipV="1">
              <a:off x="3065" y="640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3" name="Line 241"/>
            <p:cNvSpPr>
              <a:spLocks noChangeShapeType="1"/>
            </p:cNvSpPr>
            <p:nvPr/>
          </p:nvSpPr>
          <p:spPr bwMode="auto">
            <a:xfrm flipH="1" flipV="1">
              <a:off x="3046" y="6387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4" name="Line 240"/>
            <p:cNvSpPr>
              <a:spLocks noChangeShapeType="1"/>
            </p:cNvSpPr>
            <p:nvPr/>
          </p:nvSpPr>
          <p:spPr bwMode="auto">
            <a:xfrm flipH="1" flipV="1">
              <a:off x="3027" y="6371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5" name="Line 239"/>
            <p:cNvSpPr>
              <a:spLocks noChangeShapeType="1"/>
            </p:cNvSpPr>
            <p:nvPr/>
          </p:nvSpPr>
          <p:spPr bwMode="auto">
            <a:xfrm flipH="1" flipV="1">
              <a:off x="3011" y="6359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6" name="Line 238"/>
            <p:cNvSpPr>
              <a:spLocks noChangeShapeType="1"/>
            </p:cNvSpPr>
            <p:nvPr/>
          </p:nvSpPr>
          <p:spPr bwMode="auto">
            <a:xfrm flipH="1" flipV="1">
              <a:off x="2992" y="6343"/>
              <a:ext cx="12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7" name="Line 237"/>
            <p:cNvSpPr>
              <a:spLocks noChangeShapeType="1"/>
            </p:cNvSpPr>
            <p:nvPr/>
          </p:nvSpPr>
          <p:spPr bwMode="auto">
            <a:xfrm flipH="1" flipV="1">
              <a:off x="2976" y="63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8" name="Line 236"/>
            <p:cNvSpPr>
              <a:spLocks noChangeShapeType="1"/>
            </p:cNvSpPr>
            <p:nvPr/>
          </p:nvSpPr>
          <p:spPr bwMode="auto">
            <a:xfrm flipH="1" flipV="1">
              <a:off x="2957" y="6314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9" name="Line 235"/>
            <p:cNvSpPr>
              <a:spLocks noChangeShapeType="1"/>
            </p:cNvSpPr>
            <p:nvPr/>
          </p:nvSpPr>
          <p:spPr bwMode="auto">
            <a:xfrm flipH="1" flipV="1">
              <a:off x="2937" y="6301"/>
              <a:ext cx="13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0" name="Line 234"/>
            <p:cNvSpPr>
              <a:spLocks noChangeShapeType="1"/>
            </p:cNvSpPr>
            <p:nvPr/>
          </p:nvSpPr>
          <p:spPr bwMode="auto">
            <a:xfrm flipH="1" flipV="1">
              <a:off x="2921" y="6285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1" name="Freeform 233"/>
            <p:cNvSpPr>
              <a:spLocks/>
            </p:cNvSpPr>
            <p:nvPr/>
          </p:nvSpPr>
          <p:spPr bwMode="auto">
            <a:xfrm>
              <a:off x="2902" y="6269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2" name="Line 232"/>
            <p:cNvSpPr>
              <a:spLocks noChangeShapeType="1"/>
            </p:cNvSpPr>
            <p:nvPr/>
          </p:nvSpPr>
          <p:spPr bwMode="auto">
            <a:xfrm flipH="1" flipV="1">
              <a:off x="2886" y="625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3" name="Line 231"/>
            <p:cNvSpPr>
              <a:spLocks noChangeShapeType="1"/>
            </p:cNvSpPr>
            <p:nvPr/>
          </p:nvSpPr>
          <p:spPr bwMode="auto">
            <a:xfrm flipH="1" flipV="1">
              <a:off x="2870" y="6240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4" name="Line 230"/>
            <p:cNvSpPr>
              <a:spLocks noChangeShapeType="1"/>
            </p:cNvSpPr>
            <p:nvPr/>
          </p:nvSpPr>
          <p:spPr bwMode="auto">
            <a:xfrm flipH="1" flipV="1">
              <a:off x="2851" y="6224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5" name="Freeform 229"/>
            <p:cNvSpPr>
              <a:spLocks/>
            </p:cNvSpPr>
            <p:nvPr/>
          </p:nvSpPr>
          <p:spPr bwMode="auto">
            <a:xfrm>
              <a:off x="2835" y="6208"/>
              <a:ext cx="10" cy="10"/>
            </a:xfrm>
            <a:custGeom>
              <a:avLst/>
              <a:gdLst>
                <a:gd name="T0" fmla="*/ 10 w 10"/>
                <a:gd name="T1" fmla="*/ 10 h 10"/>
                <a:gd name="T2" fmla="*/ 3 w 10"/>
                <a:gd name="T3" fmla="*/ 3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6" name="Line 228"/>
            <p:cNvSpPr>
              <a:spLocks noChangeShapeType="1"/>
            </p:cNvSpPr>
            <p:nvPr/>
          </p:nvSpPr>
          <p:spPr bwMode="auto">
            <a:xfrm flipH="1" flipV="1">
              <a:off x="2819" y="6192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7" name="Line 227"/>
            <p:cNvSpPr>
              <a:spLocks noChangeShapeType="1"/>
            </p:cNvSpPr>
            <p:nvPr/>
          </p:nvSpPr>
          <p:spPr bwMode="auto">
            <a:xfrm flipH="1" flipV="1">
              <a:off x="2800" y="6176"/>
              <a:ext cx="13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8" name="Line 226"/>
            <p:cNvSpPr>
              <a:spLocks noChangeShapeType="1"/>
            </p:cNvSpPr>
            <p:nvPr/>
          </p:nvSpPr>
          <p:spPr bwMode="auto">
            <a:xfrm flipH="1" flipV="1">
              <a:off x="2784" y="6160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9" name="Freeform 225"/>
            <p:cNvSpPr>
              <a:spLocks/>
            </p:cNvSpPr>
            <p:nvPr/>
          </p:nvSpPr>
          <p:spPr bwMode="auto">
            <a:xfrm>
              <a:off x="2768" y="6144"/>
              <a:ext cx="9" cy="10"/>
            </a:xfrm>
            <a:custGeom>
              <a:avLst/>
              <a:gdLst>
                <a:gd name="T0" fmla="*/ 9 w 9"/>
                <a:gd name="T1" fmla="*/ 10 h 10"/>
                <a:gd name="T2" fmla="*/ 6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0" name="Line 224"/>
            <p:cNvSpPr>
              <a:spLocks noChangeShapeType="1"/>
            </p:cNvSpPr>
            <p:nvPr/>
          </p:nvSpPr>
          <p:spPr bwMode="auto">
            <a:xfrm flipH="1" flipV="1">
              <a:off x="2752" y="612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1" name="Line 223"/>
            <p:cNvSpPr>
              <a:spLocks noChangeShapeType="1"/>
            </p:cNvSpPr>
            <p:nvPr/>
          </p:nvSpPr>
          <p:spPr bwMode="auto">
            <a:xfrm flipH="1" flipV="1">
              <a:off x="2736" y="611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2" name="Line 222"/>
            <p:cNvSpPr>
              <a:spLocks noChangeShapeType="1"/>
            </p:cNvSpPr>
            <p:nvPr/>
          </p:nvSpPr>
          <p:spPr bwMode="auto">
            <a:xfrm flipH="1" flipV="1">
              <a:off x="2717" y="6096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3" name="Line 221"/>
            <p:cNvSpPr>
              <a:spLocks noChangeShapeType="1"/>
            </p:cNvSpPr>
            <p:nvPr/>
          </p:nvSpPr>
          <p:spPr bwMode="auto">
            <a:xfrm flipH="1" flipV="1">
              <a:off x="2701" y="6080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4" name="Line 220"/>
            <p:cNvSpPr>
              <a:spLocks noChangeShapeType="1"/>
            </p:cNvSpPr>
            <p:nvPr/>
          </p:nvSpPr>
          <p:spPr bwMode="auto">
            <a:xfrm flipH="1" flipV="1">
              <a:off x="2685" y="6064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5" name="Line 219"/>
            <p:cNvSpPr>
              <a:spLocks noChangeShapeType="1"/>
            </p:cNvSpPr>
            <p:nvPr/>
          </p:nvSpPr>
          <p:spPr bwMode="auto">
            <a:xfrm flipH="1" flipV="1">
              <a:off x="2669" y="6048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6" name="Line 218"/>
            <p:cNvSpPr>
              <a:spLocks noChangeShapeType="1"/>
            </p:cNvSpPr>
            <p:nvPr/>
          </p:nvSpPr>
          <p:spPr bwMode="auto">
            <a:xfrm flipH="1" flipV="1">
              <a:off x="2653" y="603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7" name="Line 217"/>
            <p:cNvSpPr>
              <a:spLocks noChangeShapeType="1"/>
            </p:cNvSpPr>
            <p:nvPr/>
          </p:nvSpPr>
          <p:spPr bwMode="auto">
            <a:xfrm flipH="1" flipV="1">
              <a:off x="2637" y="6013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8" name="Line 216"/>
            <p:cNvSpPr>
              <a:spLocks noChangeShapeType="1"/>
            </p:cNvSpPr>
            <p:nvPr/>
          </p:nvSpPr>
          <p:spPr bwMode="auto">
            <a:xfrm flipH="1" flipV="1">
              <a:off x="2621" y="5997"/>
              <a:ext cx="12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9" name="Line 215"/>
            <p:cNvSpPr>
              <a:spLocks noChangeShapeType="1"/>
            </p:cNvSpPr>
            <p:nvPr/>
          </p:nvSpPr>
          <p:spPr bwMode="auto">
            <a:xfrm flipH="1" flipV="1">
              <a:off x="2608" y="5981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0" name="Line 214"/>
            <p:cNvSpPr>
              <a:spLocks noChangeShapeType="1"/>
            </p:cNvSpPr>
            <p:nvPr/>
          </p:nvSpPr>
          <p:spPr bwMode="auto">
            <a:xfrm flipH="1" flipV="1">
              <a:off x="2592" y="5965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1" name="Line 213"/>
            <p:cNvSpPr>
              <a:spLocks noChangeShapeType="1"/>
            </p:cNvSpPr>
            <p:nvPr/>
          </p:nvSpPr>
          <p:spPr bwMode="auto">
            <a:xfrm flipH="1" flipV="1">
              <a:off x="2576" y="5946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2" name="Line 212"/>
            <p:cNvSpPr>
              <a:spLocks noChangeShapeType="1"/>
            </p:cNvSpPr>
            <p:nvPr/>
          </p:nvSpPr>
          <p:spPr bwMode="auto">
            <a:xfrm flipH="1" flipV="1">
              <a:off x="2560" y="5930"/>
              <a:ext cx="9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3" name="Line 211"/>
            <p:cNvSpPr>
              <a:spLocks noChangeShapeType="1"/>
            </p:cNvSpPr>
            <p:nvPr/>
          </p:nvSpPr>
          <p:spPr bwMode="auto">
            <a:xfrm flipH="1" flipV="1">
              <a:off x="2544" y="5911"/>
              <a:ext cx="9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4" name="Freeform 210"/>
            <p:cNvSpPr>
              <a:spLocks/>
            </p:cNvSpPr>
            <p:nvPr/>
          </p:nvSpPr>
          <p:spPr bwMode="auto">
            <a:xfrm>
              <a:off x="2531" y="5895"/>
              <a:ext cx="10" cy="9"/>
            </a:xfrm>
            <a:custGeom>
              <a:avLst/>
              <a:gdLst>
                <a:gd name="T0" fmla="*/ 10 w 10"/>
                <a:gd name="T1" fmla="*/ 9 h 9"/>
                <a:gd name="T2" fmla="*/ 3 w 10"/>
                <a:gd name="T3" fmla="*/ 6 h 9"/>
                <a:gd name="T4" fmla="*/ 0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5" name="Line 209"/>
            <p:cNvSpPr>
              <a:spLocks noChangeShapeType="1"/>
            </p:cNvSpPr>
            <p:nvPr/>
          </p:nvSpPr>
          <p:spPr bwMode="auto">
            <a:xfrm flipH="1" flipV="1">
              <a:off x="2515" y="5879"/>
              <a:ext cx="10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6" name="Line 208"/>
            <p:cNvSpPr>
              <a:spLocks noChangeShapeType="1"/>
            </p:cNvSpPr>
            <p:nvPr/>
          </p:nvSpPr>
          <p:spPr bwMode="auto">
            <a:xfrm flipH="1" flipV="1">
              <a:off x="2499" y="585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7" name="Line 207"/>
            <p:cNvSpPr>
              <a:spLocks noChangeShapeType="1"/>
            </p:cNvSpPr>
            <p:nvPr/>
          </p:nvSpPr>
          <p:spPr bwMode="auto">
            <a:xfrm flipH="1" flipV="1">
              <a:off x="2486" y="5843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8" name="Line 206"/>
            <p:cNvSpPr>
              <a:spLocks noChangeShapeType="1"/>
            </p:cNvSpPr>
            <p:nvPr/>
          </p:nvSpPr>
          <p:spPr bwMode="auto">
            <a:xfrm flipH="1" flipV="1">
              <a:off x="2470" y="5824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9" name="Line 205"/>
            <p:cNvSpPr>
              <a:spLocks noChangeShapeType="1"/>
            </p:cNvSpPr>
            <p:nvPr/>
          </p:nvSpPr>
          <p:spPr bwMode="auto">
            <a:xfrm flipH="1" flipV="1">
              <a:off x="2457" y="580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0" name="Line 204"/>
            <p:cNvSpPr>
              <a:spLocks noChangeShapeType="1"/>
            </p:cNvSpPr>
            <p:nvPr/>
          </p:nvSpPr>
          <p:spPr bwMode="auto">
            <a:xfrm flipH="1" flipV="1">
              <a:off x="2441" y="5789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1" name="Line 203"/>
            <p:cNvSpPr>
              <a:spLocks noChangeShapeType="1"/>
            </p:cNvSpPr>
            <p:nvPr/>
          </p:nvSpPr>
          <p:spPr bwMode="auto">
            <a:xfrm flipH="1" flipV="1">
              <a:off x="2426" y="5770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2" name="Line 202"/>
            <p:cNvSpPr>
              <a:spLocks noChangeShapeType="1"/>
            </p:cNvSpPr>
            <p:nvPr/>
          </p:nvSpPr>
          <p:spPr bwMode="auto">
            <a:xfrm flipH="1" flipV="1">
              <a:off x="2413" y="575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3" name="Line 201"/>
            <p:cNvSpPr>
              <a:spLocks noChangeShapeType="1"/>
            </p:cNvSpPr>
            <p:nvPr/>
          </p:nvSpPr>
          <p:spPr bwMode="auto">
            <a:xfrm flipH="1" flipV="1">
              <a:off x="2400" y="5735"/>
              <a:ext cx="6" cy="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4" name="Line 200"/>
            <p:cNvSpPr>
              <a:spLocks noChangeShapeType="1"/>
            </p:cNvSpPr>
            <p:nvPr/>
          </p:nvSpPr>
          <p:spPr bwMode="auto">
            <a:xfrm flipH="1" flipV="1">
              <a:off x="2384" y="5716"/>
              <a:ext cx="10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5" name="Freeform 199"/>
            <p:cNvSpPr>
              <a:spLocks/>
            </p:cNvSpPr>
            <p:nvPr/>
          </p:nvSpPr>
          <p:spPr bwMode="auto">
            <a:xfrm>
              <a:off x="2371" y="5696"/>
              <a:ext cx="10" cy="13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4 h 13"/>
                <a:gd name="T4" fmla="*/ 0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6" name="Line 198"/>
            <p:cNvSpPr>
              <a:spLocks noChangeShapeType="1"/>
            </p:cNvSpPr>
            <p:nvPr/>
          </p:nvSpPr>
          <p:spPr bwMode="auto">
            <a:xfrm flipH="1" flipV="1">
              <a:off x="2358" y="5677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7" name="Line 197"/>
            <p:cNvSpPr>
              <a:spLocks noChangeShapeType="1"/>
            </p:cNvSpPr>
            <p:nvPr/>
          </p:nvSpPr>
          <p:spPr bwMode="auto">
            <a:xfrm flipH="1" flipV="1">
              <a:off x="2342" y="5661"/>
              <a:ext cx="10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8" name="Line 196"/>
            <p:cNvSpPr>
              <a:spLocks noChangeShapeType="1"/>
            </p:cNvSpPr>
            <p:nvPr/>
          </p:nvSpPr>
          <p:spPr bwMode="auto">
            <a:xfrm flipH="1" flipV="1">
              <a:off x="2330" y="5642"/>
              <a:ext cx="9" cy="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9" name="Freeform 195"/>
            <p:cNvSpPr>
              <a:spLocks/>
            </p:cNvSpPr>
            <p:nvPr/>
          </p:nvSpPr>
          <p:spPr bwMode="auto">
            <a:xfrm>
              <a:off x="2317" y="5623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3 w 9"/>
                <a:gd name="T3" fmla="*/ 6 h 13"/>
                <a:gd name="T4" fmla="*/ 0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3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0" name="Line 194"/>
            <p:cNvSpPr>
              <a:spLocks noChangeShapeType="1"/>
            </p:cNvSpPr>
            <p:nvPr/>
          </p:nvSpPr>
          <p:spPr bwMode="auto">
            <a:xfrm flipH="1" flipV="1">
              <a:off x="2304" y="5604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1" name="Line 193"/>
            <p:cNvSpPr>
              <a:spLocks noChangeShapeType="1"/>
            </p:cNvSpPr>
            <p:nvPr/>
          </p:nvSpPr>
          <p:spPr bwMode="auto">
            <a:xfrm flipH="1" flipV="1">
              <a:off x="2291" y="5584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2" name="Line 192"/>
            <p:cNvSpPr>
              <a:spLocks noChangeShapeType="1"/>
            </p:cNvSpPr>
            <p:nvPr/>
          </p:nvSpPr>
          <p:spPr bwMode="auto">
            <a:xfrm flipH="1" flipV="1">
              <a:off x="2278" y="5565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3" name="Freeform 191"/>
            <p:cNvSpPr>
              <a:spLocks/>
            </p:cNvSpPr>
            <p:nvPr/>
          </p:nvSpPr>
          <p:spPr bwMode="auto">
            <a:xfrm>
              <a:off x="2266" y="5546"/>
              <a:ext cx="6" cy="13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0 h 13"/>
                <a:gd name="T4" fmla="*/ 0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4" name="Line 190"/>
            <p:cNvSpPr>
              <a:spLocks noChangeShapeType="1"/>
            </p:cNvSpPr>
            <p:nvPr/>
          </p:nvSpPr>
          <p:spPr bwMode="auto">
            <a:xfrm flipH="1" flipV="1">
              <a:off x="2253" y="5527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5" name="Line 189"/>
            <p:cNvSpPr>
              <a:spLocks noChangeShapeType="1"/>
            </p:cNvSpPr>
            <p:nvPr/>
          </p:nvSpPr>
          <p:spPr bwMode="auto">
            <a:xfrm flipH="1" flipV="1">
              <a:off x="2240" y="5508"/>
              <a:ext cx="6" cy="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6" name="Line 188"/>
            <p:cNvSpPr>
              <a:spLocks noChangeShapeType="1"/>
            </p:cNvSpPr>
            <p:nvPr/>
          </p:nvSpPr>
          <p:spPr bwMode="auto">
            <a:xfrm flipH="1" flipV="1">
              <a:off x="2227" y="5488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7" name="Line 187"/>
            <p:cNvSpPr>
              <a:spLocks noChangeShapeType="1"/>
            </p:cNvSpPr>
            <p:nvPr/>
          </p:nvSpPr>
          <p:spPr bwMode="auto">
            <a:xfrm flipH="1" flipV="1">
              <a:off x="2214" y="5469"/>
              <a:ext cx="7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8" name="Line 186"/>
            <p:cNvSpPr>
              <a:spLocks noChangeShapeType="1"/>
            </p:cNvSpPr>
            <p:nvPr/>
          </p:nvSpPr>
          <p:spPr bwMode="auto">
            <a:xfrm flipH="1" flipV="1">
              <a:off x="2202" y="5450"/>
              <a:ext cx="6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9" name="Line 185"/>
            <p:cNvSpPr>
              <a:spLocks noChangeShapeType="1"/>
            </p:cNvSpPr>
            <p:nvPr/>
          </p:nvSpPr>
          <p:spPr bwMode="auto">
            <a:xfrm flipH="1" flipV="1">
              <a:off x="2189" y="5431"/>
              <a:ext cx="9" cy="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610" name="Line 183"/>
          <p:cNvSpPr>
            <a:spLocks noChangeShapeType="1"/>
          </p:cNvSpPr>
          <p:nvPr/>
        </p:nvSpPr>
        <p:spPr bwMode="auto">
          <a:xfrm flipH="1" flipV="1">
            <a:off x="1629279" y="4612012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1" name="Line 182"/>
          <p:cNvSpPr>
            <a:spLocks noChangeShapeType="1"/>
          </p:cNvSpPr>
          <p:nvPr/>
        </p:nvSpPr>
        <p:spPr bwMode="auto">
          <a:xfrm flipH="1" flipV="1">
            <a:off x="1619192" y="4591838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2" name="Line 181"/>
          <p:cNvSpPr>
            <a:spLocks noChangeShapeType="1"/>
          </p:cNvSpPr>
          <p:nvPr/>
        </p:nvSpPr>
        <p:spPr bwMode="auto">
          <a:xfrm flipH="1" flipV="1">
            <a:off x="1606584" y="456914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3" name="Line 180"/>
          <p:cNvSpPr>
            <a:spLocks noChangeShapeType="1"/>
          </p:cNvSpPr>
          <p:nvPr/>
        </p:nvSpPr>
        <p:spPr bwMode="auto">
          <a:xfrm flipH="1" flipV="1">
            <a:off x="1593975" y="4551491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4" name="Freeform 179"/>
          <p:cNvSpPr>
            <a:spLocks/>
          </p:cNvSpPr>
          <p:nvPr/>
        </p:nvSpPr>
        <p:spPr bwMode="auto">
          <a:xfrm>
            <a:off x="1583888" y="4531317"/>
            <a:ext cx="5043" cy="12609"/>
          </a:xfrm>
          <a:custGeom>
            <a:avLst/>
            <a:gdLst>
              <a:gd name="T0" fmla="*/ 7 w 7"/>
              <a:gd name="T1" fmla="*/ 12 h 12"/>
              <a:gd name="T2" fmla="*/ 0 w 7"/>
              <a:gd name="T3" fmla="*/ 2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5" name="Line 178"/>
          <p:cNvSpPr>
            <a:spLocks noChangeShapeType="1"/>
          </p:cNvSpPr>
          <p:nvPr/>
        </p:nvSpPr>
        <p:spPr bwMode="auto">
          <a:xfrm flipH="1" flipV="1">
            <a:off x="1568757" y="451114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6" name="Line 177"/>
          <p:cNvSpPr>
            <a:spLocks noChangeShapeType="1"/>
          </p:cNvSpPr>
          <p:nvPr/>
        </p:nvSpPr>
        <p:spPr bwMode="auto">
          <a:xfrm flipH="1" flipV="1">
            <a:off x="1561193" y="448844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7" name="Line 176"/>
          <p:cNvSpPr>
            <a:spLocks noChangeShapeType="1"/>
          </p:cNvSpPr>
          <p:nvPr/>
        </p:nvSpPr>
        <p:spPr bwMode="auto">
          <a:xfrm flipH="1" flipV="1">
            <a:off x="1548584" y="447079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8" name="Freeform 175"/>
          <p:cNvSpPr>
            <a:spLocks/>
          </p:cNvSpPr>
          <p:nvPr/>
        </p:nvSpPr>
        <p:spPr bwMode="auto">
          <a:xfrm>
            <a:off x="1538497" y="4450622"/>
            <a:ext cx="5043" cy="12609"/>
          </a:xfrm>
          <a:custGeom>
            <a:avLst/>
            <a:gdLst>
              <a:gd name="T0" fmla="*/ 7 w 7"/>
              <a:gd name="T1" fmla="*/ 12 h 12"/>
              <a:gd name="T2" fmla="*/ 4 w 7"/>
              <a:gd name="T3" fmla="*/ 5 h 12"/>
              <a:gd name="T4" fmla="*/ 0 w 7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7" y="12"/>
                </a:moveTo>
                <a:lnTo>
                  <a:pt x="4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19" name="Line 174"/>
          <p:cNvSpPr>
            <a:spLocks noChangeShapeType="1"/>
          </p:cNvSpPr>
          <p:nvPr/>
        </p:nvSpPr>
        <p:spPr bwMode="auto">
          <a:xfrm flipH="1" flipV="1">
            <a:off x="1525889" y="44279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0" name="Line 173"/>
          <p:cNvSpPr>
            <a:spLocks noChangeShapeType="1"/>
          </p:cNvSpPr>
          <p:nvPr/>
        </p:nvSpPr>
        <p:spPr bwMode="auto">
          <a:xfrm flipH="1" flipV="1">
            <a:off x="1515802" y="440775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1" name="Line 172"/>
          <p:cNvSpPr>
            <a:spLocks noChangeShapeType="1"/>
          </p:cNvSpPr>
          <p:nvPr/>
        </p:nvSpPr>
        <p:spPr bwMode="auto">
          <a:xfrm flipH="1" flipV="1">
            <a:off x="1505715" y="4390101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2" name="Line 171"/>
          <p:cNvSpPr>
            <a:spLocks noChangeShapeType="1"/>
          </p:cNvSpPr>
          <p:nvPr/>
        </p:nvSpPr>
        <p:spPr bwMode="auto">
          <a:xfrm flipH="1" flipV="1">
            <a:off x="1493106" y="4364883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3" name="Line 170"/>
          <p:cNvSpPr>
            <a:spLocks noChangeShapeType="1"/>
          </p:cNvSpPr>
          <p:nvPr/>
        </p:nvSpPr>
        <p:spPr bwMode="auto">
          <a:xfrm flipH="1" flipV="1">
            <a:off x="1483019" y="434723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4" name="Line 169"/>
          <p:cNvSpPr>
            <a:spLocks noChangeShapeType="1"/>
          </p:cNvSpPr>
          <p:nvPr/>
        </p:nvSpPr>
        <p:spPr bwMode="auto">
          <a:xfrm flipH="1" flipV="1">
            <a:off x="1472932" y="432453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5" name="Line 168"/>
          <p:cNvSpPr>
            <a:spLocks noChangeShapeType="1"/>
          </p:cNvSpPr>
          <p:nvPr/>
        </p:nvSpPr>
        <p:spPr bwMode="auto">
          <a:xfrm flipH="1" flipV="1">
            <a:off x="1462845" y="430436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6" name="Line 167"/>
          <p:cNvSpPr>
            <a:spLocks noChangeShapeType="1"/>
          </p:cNvSpPr>
          <p:nvPr/>
        </p:nvSpPr>
        <p:spPr bwMode="auto">
          <a:xfrm flipH="1" flipV="1">
            <a:off x="1452758" y="428418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7" name="Line 166"/>
          <p:cNvSpPr>
            <a:spLocks noChangeShapeType="1"/>
          </p:cNvSpPr>
          <p:nvPr/>
        </p:nvSpPr>
        <p:spPr bwMode="auto">
          <a:xfrm flipH="1" flipV="1">
            <a:off x="1440151" y="426401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8" name="Line 165"/>
          <p:cNvSpPr>
            <a:spLocks noChangeShapeType="1"/>
          </p:cNvSpPr>
          <p:nvPr/>
        </p:nvSpPr>
        <p:spPr bwMode="auto">
          <a:xfrm flipH="1" flipV="1">
            <a:off x="1432585" y="424132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29" name="Line 164"/>
          <p:cNvSpPr>
            <a:spLocks noChangeShapeType="1"/>
          </p:cNvSpPr>
          <p:nvPr/>
        </p:nvSpPr>
        <p:spPr bwMode="auto">
          <a:xfrm flipH="1" flipV="1">
            <a:off x="1422498" y="4221146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0" name="Line 163"/>
          <p:cNvSpPr>
            <a:spLocks noChangeShapeType="1"/>
          </p:cNvSpPr>
          <p:nvPr/>
        </p:nvSpPr>
        <p:spPr bwMode="auto">
          <a:xfrm flipH="1" flipV="1">
            <a:off x="1412411" y="41984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1" name="Line 162"/>
          <p:cNvSpPr>
            <a:spLocks noChangeShapeType="1"/>
          </p:cNvSpPr>
          <p:nvPr/>
        </p:nvSpPr>
        <p:spPr bwMode="auto">
          <a:xfrm flipH="1" flipV="1">
            <a:off x="1404847" y="417827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2" name="Line 161"/>
          <p:cNvSpPr>
            <a:spLocks noChangeShapeType="1"/>
          </p:cNvSpPr>
          <p:nvPr/>
        </p:nvSpPr>
        <p:spPr bwMode="auto">
          <a:xfrm flipH="1" flipV="1">
            <a:off x="1397281" y="4155582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3" name="Line 160"/>
          <p:cNvSpPr>
            <a:spLocks noChangeShapeType="1"/>
          </p:cNvSpPr>
          <p:nvPr/>
        </p:nvSpPr>
        <p:spPr bwMode="auto">
          <a:xfrm flipH="1" flipV="1">
            <a:off x="1387194" y="41379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4" name="Line 159"/>
          <p:cNvSpPr>
            <a:spLocks noChangeShapeType="1"/>
          </p:cNvSpPr>
          <p:nvPr/>
        </p:nvSpPr>
        <p:spPr bwMode="auto">
          <a:xfrm flipH="1" flipV="1">
            <a:off x="1377107" y="411523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5" name="Line 158"/>
          <p:cNvSpPr>
            <a:spLocks noChangeShapeType="1"/>
          </p:cNvSpPr>
          <p:nvPr/>
        </p:nvSpPr>
        <p:spPr bwMode="auto">
          <a:xfrm flipH="1" flipV="1">
            <a:off x="1367020" y="409253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6" name="Line 157"/>
          <p:cNvSpPr>
            <a:spLocks noChangeShapeType="1"/>
          </p:cNvSpPr>
          <p:nvPr/>
        </p:nvSpPr>
        <p:spPr bwMode="auto">
          <a:xfrm flipH="1" flipV="1">
            <a:off x="1359456" y="407236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7" name="Freeform 156"/>
          <p:cNvSpPr>
            <a:spLocks/>
          </p:cNvSpPr>
          <p:nvPr/>
        </p:nvSpPr>
        <p:spPr bwMode="auto">
          <a:xfrm>
            <a:off x="1351890" y="4049669"/>
            <a:ext cx="5043" cy="12608"/>
          </a:xfrm>
          <a:custGeom>
            <a:avLst/>
            <a:gdLst>
              <a:gd name="T0" fmla="*/ 6 w 6"/>
              <a:gd name="T1" fmla="*/ 13 h 13"/>
              <a:gd name="T2" fmla="*/ 3 w 6"/>
              <a:gd name="T3" fmla="*/ 8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8" name="Line 155"/>
          <p:cNvSpPr>
            <a:spLocks noChangeShapeType="1"/>
          </p:cNvSpPr>
          <p:nvPr/>
        </p:nvSpPr>
        <p:spPr bwMode="auto">
          <a:xfrm flipH="1" flipV="1">
            <a:off x="1341803" y="4026973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39" name="Line 154"/>
          <p:cNvSpPr>
            <a:spLocks noChangeShapeType="1"/>
          </p:cNvSpPr>
          <p:nvPr/>
        </p:nvSpPr>
        <p:spPr bwMode="auto">
          <a:xfrm flipH="1" flipV="1">
            <a:off x="1334238" y="4004278"/>
            <a:ext cx="2521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0" name="Line 153"/>
          <p:cNvSpPr>
            <a:spLocks noChangeShapeType="1"/>
          </p:cNvSpPr>
          <p:nvPr/>
        </p:nvSpPr>
        <p:spPr bwMode="auto">
          <a:xfrm flipH="1" flipV="1">
            <a:off x="1324152" y="3986626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1" name="Freeform 152"/>
          <p:cNvSpPr>
            <a:spLocks/>
          </p:cNvSpPr>
          <p:nvPr/>
        </p:nvSpPr>
        <p:spPr bwMode="auto">
          <a:xfrm>
            <a:off x="1319108" y="3961408"/>
            <a:ext cx="2521" cy="15130"/>
          </a:xfrm>
          <a:custGeom>
            <a:avLst/>
            <a:gdLst>
              <a:gd name="T0" fmla="*/ 3 w 3"/>
              <a:gd name="T1" fmla="*/ 13 h 13"/>
              <a:gd name="T2" fmla="*/ 3 w 3"/>
              <a:gd name="T3" fmla="*/ 9 h 13"/>
              <a:gd name="T4" fmla="*/ 0 w 3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3">
                <a:moveTo>
                  <a:pt x="3" y="13"/>
                </a:moveTo>
                <a:lnTo>
                  <a:pt x="3" y="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2" name="Line 151"/>
          <p:cNvSpPr>
            <a:spLocks noChangeShapeType="1"/>
          </p:cNvSpPr>
          <p:nvPr/>
        </p:nvSpPr>
        <p:spPr bwMode="auto">
          <a:xfrm flipH="1" flipV="1">
            <a:off x="1309021" y="3941235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3" name="Line 150"/>
          <p:cNvSpPr>
            <a:spLocks noChangeShapeType="1"/>
          </p:cNvSpPr>
          <p:nvPr/>
        </p:nvSpPr>
        <p:spPr bwMode="auto">
          <a:xfrm flipH="1" flipV="1">
            <a:off x="1301455" y="3918540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4" name="Line 149"/>
          <p:cNvSpPr>
            <a:spLocks noChangeShapeType="1"/>
          </p:cNvSpPr>
          <p:nvPr/>
        </p:nvSpPr>
        <p:spPr bwMode="auto">
          <a:xfrm flipH="1" flipV="1">
            <a:off x="1291368" y="3898366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5" name="Freeform 148"/>
          <p:cNvSpPr>
            <a:spLocks/>
          </p:cNvSpPr>
          <p:nvPr/>
        </p:nvSpPr>
        <p:spPr bwMode="auto">
          <a:xfrm>
            <a:off x="1286325" y="3875670"/>
            <a:ext cx="5043" cy="12609"/>
          </a:xfrm>
          <a:custGeom>
            <a:avLst/>
            <a:gdLst>
              <a:gd name="T0" fmla="*/ 6 w 6"/>
              <a:gd name="T1" fmla="*/ 13 h 13"/>
              <a:gd name="T2" fmla="*/ 3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6" y="13"/>
                </a:moveTo>
                <a:lnTo>
                  <a:pt x="3" y="1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6" name="Line 147"/>
          <p:cNvSpPr>
            <a:spLocks noChangeShapeType="1"/>
          </p:cNvSpPr>
          <p:nvPr/>
        </p:nvSpPr>
        <p:spPr bwMode="auto">
          <a:xfrm flipH="1" flipV="1">
            <a:off x="1281282" y="3852975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7" name="Line 146"/>
          <p:cNvSpPr>
            <a:spLocks noChangeShapeType="1"/>
          </p:cNvSpPr>
          <p:nvPr/>
        </p:nvSpPr>
        <p:spPr bwMode="auto">
          <a:xfrm flipH="1" flipV="1">
            <a:off x="1273717" y="3830279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8" name="Line 145"/>
          <p:cNvSpPr>
            <a:spLocks noChangeShapeType="1"/>
          </p:cNvSpPr>
          <p:nvPr/>
        </p:nvSpPr>
        <p:spPr bwMode="auto">
          <a:xfrm flipH="1" flipV="1">
            <a:off x="1263630" y="3807584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49" name="Line 144"/>
          <p:cNvSpPr>
            <a:spLocks noChangeShapeType="1"/>
          </p:cNvSpPr>
          <p:nvPr/>
        </p:nvSpPr>
        <p:spPr bwMode="auto">
          <a:xfrm flipH="1" flipV="1">
            <a:off x="1256064" y="3784888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0" name="Line 143"/>
          <p:cNvSpPr>
            <a:spLocks noChangeShapeType="1"/>
          </p:cNvSpPr>
          <p:nvPr/>
        </p:nvSpPr>
        <p:spPr bwMode="auto">
          <a:xfrm flipH="1" flipV="1">
            <a:off x="1251021" y="3762193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1" name="Line 142"/>
          <p:cNvSpPr>
            <a:spLocks noChangeShapeType="1"/>
          </p:cNvSpPr>
          <p:nvPr/>
        </p:nvSpPr>
        <p:spPr bwMode="auto">
          <a:xfrm flipH="1" flipV="1">
            <a:off x="1243457" y="3739497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2" name="Line 141"/>
          <p:cNvSpPr>
            <a:spLocks noChangeShapeType="1"/>
          </p:cNvSpPr>
          <p:nvPr/>
        </p:nvSpPr>
        <p:spPr bwMode="auto">
          <a:xfrm flipH="1" flipV="1">
            <a:off x="1238413" y="3719323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3" name="Line 140"/>
          <p:cNvSpPr>
            <a:spLocks noChangeShapeType="1"/>
          </p:cNvSpPr>
          <p:nvPr/>
        </p:nvSpPr>
        <p:spPr bwMode="auto">
          <a:xfrm flipH="1" flipV="1">
            <a:off x="1230847" y="36991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4" name="Line 139"/>
          <p:cNvSpPr>
            <a:spLocks noChangeShapeType="1"/>
          </p:cNvSpPr>
          <p:nvPr/>
        </p:nvSpPr>
        <p:spPr bwMode="auto">
          <a:xfrm flipH="1" flipV="1">
            <a:off x="1225804" y="367645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5" name="Line 138"/>
          <p:cNvSpPr>
            <a:spLocks noChangeShapeType="1"/>
          </p:cNvSpPr>
          <p:nvPr/>
        </p:nvSpPr>
        <p:spPr bwMode="auto">
          <a:xfrm flipH="1" flipV="1">
            <a:off x="1218239" y="365375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6" name="Line 137"/>
          <p:cNvSpPr>
            <a:spLocks noChangeShapeType="1"/>
          </p:cNvSpPr>
          <p:nvPr/>
        </p:nvSpPr>
        <p:spPr bwMode="auto">
          <a:xfrm flipH="1" flipV="1">
            <a:off x="1215717" y="363106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7" name="Line 136"/>
          <p:cNvSpPr>
            <a:spLocks noChangeShapeType="1"/>
          </p:cNvSpPr>
          <p:nvPr/>
        </p:nvSpPr>
        <p:spPr bwMode="auto">
          <a:xfrm flipH="1" flipV="1">
            <a:off x="1208153" y="3608368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8" name="Line 135"/>
          <p:cNvSpPr>
            <a:spLocks noChangeShapeType="1"/>
          </p:cNvSpPr>
          <p:nvPr/>
        </p:nvSpPr>
        <p:spPr bwMode="auto">
          <a:xfrm flipH="1" flipV="1">
            <a:off x="1203109" y="3585673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59" name="Line 134"/>
          <p:cNvSpPr>
            <a:spLocks noChangeShapeType="1"/>
          </p:cNvSpPr>
          <p:nvPr/>
        </p:nvSpPr>
        <p:spPr bwMode="auto">
          <a:xfrm flipH="1" flipV="1">
            <a:off x="1195543" y="3562977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0" name="Line 133"/>
          <p:cNvSpPr>
            <a:spLocks noChangeShapeType="1"/>
          </p:cNvSpPr>
          <p:nvPr/>
        </p:nvSpPr>
        <p:spPr bwMode="auto">
          <a:xfrm flipH="1" flipV="1">
            <a:off x="1193022" y="3540282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1" name="Line 132"/>
          <p:cNvSpPr>
            <a:spLocks noChangeShapeType="1"/>
          </p:cNvSpPr>
          <p:nvPr/>
        </p:nvSpPr>
        <p:spPr bwMode="auto">
          <a:xfrm flipH="1" flipV="1">
            <a:off x="1185456" y="3517586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2" name="Line 131"/>
          <p:cNvSpPr>
            <a:spLocks noChangeShapeType="1"/>
          </p:cNvSpPr>
          <p:nvPr/>
        </p:nvSpPr>
        <p:spPr bwMode="auto">
          <a:xfrm flipH="1" flipV="1">
            <a:off x="1182935" y="349489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3" name="Line 130"/>
          <p:cNvSpPr>
            <a:spLocks noChangeShapeType="1"/>
          </p:cNvSpPr>
          <p:nvPr/>
        </p:nvSpPr>
        <p:spPr bwMode="auto">
          <a:xfrm flipH="1" flipV="1">
            <a:off x="1175369" y="3472195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4" name="Freeform 129"/>
          <p:cNvSpPr>
            <a:spLocks/>
          </p:cNvSpPr>
          <p:nvPr/>
        </p:nvSpPr>
        <p:spPr bwMode="auto">
          <a:xfrm>
            <a:off x="1172848" y="3449500"/>
            <a:ext cx="2521" cy="12608"/>
          </a:xfrm>
          <a:custGeom>
            <a:avLst/>
            <a:gdLst>
              <a:gd name="T0" fmla="*/ 3 w 3"/>
              <a:gd name="T1" fmla="*/ 12 h 12"/>
              <a:gd name="T2" fmla="*/ 0 w 3"/>
              <a:gd name="T3" fmla="*/ 2 h 12"/>
              <a:gd name="T4" fmla="*/ 0 w 3"/>
              <a:gd name="T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2">
                <a:moveTo>
                  <a:pt x="3" y="12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5" name="Line 128"/>
          <p:cNvSpPr>
            <a:spLocks noChangeShapeType="1"/>
          </p:cNvSpPr>
          <p:nvPr/>
        </p:nvSpPr>
        <p:spPr bwMode="auto">
          <a:xfrm flipH="1" flipV="1">
            <a:off x="1167805" y="342680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6" name="Line 127"/>
          <p:cNvSpPr>
            <a:spLocks noChangeShapeType="1"/>
          </p:cNvSpPr>
          <p:nvPr/>
        </p:nvSpPr>
        <p:spPr bwMode="auto">
          <a:xfrm flipH="1" flipV="1">
            <a:off x="1162762" y="3404109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7" name="Line 126"/>
          <p:cNvSpPr>
            <a:spLocks noChangeShapeType="1"/>
          </p:cNvSpPr>
          <p:nvPr/>
        </p:nvSpPr>
        <p:spPr bwMode="auto">
          <a:xfrm flipV="1">
            <a:off x="1160239" y="3378892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8" name="Freeform 125"/>
          <p:cNvSpPr>
            <a:spLocks/>
          </p:cNvSpPr>
          <p:nvPr/>
        </p:nvSpPr>
        <p:spPr bwMode="auto">
          <a:xfrm>
            <a:off x="1155196" y="3356196"/>
            <a:ext cx="2523" cy="15130"/>
          </a:xfrm>
          <a:custGeom>
            <a:avLst/>
            <a:gdLst>
              <a:gd name="T0" fmla="*/ 3 w 3"/>
              <a:gd name="T1" fmla="*/ 16 h 16"/>
              <a:gd name="T2" fmla="*/ 3 w 3"/>
              <a:gd name="T3" fmla="*/ 5 h 16"/>
              <a:gd name="T4" fmla="*/ 0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3" y="16"/>
                </a:moveTo>
                <a:lnTo>
                  <a:pt x="3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69" name="Line 124"/>
          <p:cNvSpPr>
            <a:spLocks noChangeShapeType="1"/>
          </p:cNvSpPr>
          <p:nvPr/>
        </p:nvSpPr>
        <p:spPr bwMode="auto">
          <a:xfrm flipH="1" flipV="1">
            <a:off x="1150152" y="333350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0" name="Line 123"/>
          <p:cNvSpPr>
            <a:spLocks noChangeShapeType="1"/>
          </p:cNvSpPr>
          <p:nvPr/>
        </p:nvSpPr>
        <p:spPr bwMode="auto">
          <a:xfrm flipH="1" flipV="1">
            <a:off x="1147631" y="331080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1" name="Line 122"/>
          <p:cNvSpPr>
            <a:spLocks noChangeShapeType="1"/>
          </p:cNvSpPr>
          <p:nvPr/>
        </p:nvSpPr>
        <p:spPr bwMode="auto">
          <a:xfrm flipV="1">
            <a:off x="1145109" y="3288110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2" name="Freeform 121"/>
          <p:cNvSpPr>
            <a:spLocks/>
          </p:cNvSpPr>
          <p:nvPr/>
        </p:nvSpPr>
        <p:spPr bwMode="auto">
          <a:xfrm>
            <a:off x="1140065" y="3265414"/>
            <a:ext cx="0" cy="12609"/>
          </a:xfrm>
          <a:custGeom>
            <a:avLst/>
            <a:gdLst>
              <a:gd name="T0" fmla="*/ 13 h 13"/>
              <a:gd name="T1" fmla="*/ 7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7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3" name="Line 120"/>
          <p:cNvSpPr>
            <a:spLocks noChangeShapeType="1"/>
          </p:cNvSpPr>
          <p:nvPr/>
        </p:nvSpPr>
        <p:spPr bwMode="auto">
          <a:xfrm flipV="1">
            <a:off x="1137544" y="324271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4" name="Line 119"/>
          <p:cNvSpPr>
            <a:spLocks noChangeShapeType="1"/>
          </p:cNvSpPr>
          <p:nvPr/>
        </p:nvSpPr>
        <p:spPr bwMode="auto">
          <a:xfrm flipV="1">
            <a:off x="1135022" y="322002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5" name="Line 118"/>
          <p:cNvSpPr>
            <a:spLocks noChangeShapeType="1"/>
          </p:cNvSpPr>
          <p:nvPr/>
        </p:nvSpPr>
        <p:spPr bwMode="auto">
          <a:xfrm flipV="1">
            <a:off x="1129978" y="3197328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6" name="Freeform 117"/>
          <p:cNvSpPr>
            <a:spLocks/>
          </p:cNvSpPr>
          <p:nvPr/>
        </p:nvSpPr>
        <p:spPr bwMode="auto">
          <a:xfrm>
            <a:off x="1127458" y="3172111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7" name="Line 116"/>
          <p:cNvSpPr>
            <a:spLocks noChangeShapeType="1"/>
          </p:cNvSpPr>
          <p:nvPr/>
        </p:nvSpPr>
        <p:spPr bwMode="auto">
          <a:xfrm flipV="1">
            <a:off x="1124935" y="314941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8" name="Line 115"/>
          <p:cNvSpPr>
            <a:spLocks noChangeShapeType="1"/>
          </p:cNvSpPr>
          <p:nvPr/>
        </p:nvSpPr>
        <p:spPr bwMode="auto">
          <a:xfrm flipV="1">
            <a:off x="1122414" y="3126720"/>
            <a:ext cx="0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79" name="Line 114"/>
          <p:cNvSpPr>
            <a:spLocks noChangeShapeType="1"/>
          </p:cNvSpPr>
          <p:nvPr/>
        </p:nvSpPr>
        <p:spPr bwMode="auto">
          <a:xfrm flipH="1" flipV="1">
            <a:off x="1119892" y="310402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0" name="Freeform 113"/>
          <p:cNvSpPr>
            <a:spLocks/>
          </p:cNvSpPr>
          <p:nvPr/>
        </p:nvSpPr>
        <p:spPr bwMode="auto">
          <a:xfrm>
            <a:off x="1114848" y="3081329"/>
            <a:ext cx="5043" cy="12608"/>
          </a:xfrm>
          <a:custGeom>
            <a:avLst/>
            <a:gdLst>
              <a:gd name="T0" fmla="*/ 4 w 4"/>
              <a:gd name="T1" fmla="*/ 13 h 13"/>
              <a:gd name="T2" fmla="*/ 4 w 4"/>
              <a:gd name="T3" fmla="*/ 10 h 13"/>
              <a:gd name="T4" fmla="*/ 0 w 4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3">
                <a:moveTo>
                  <a:pt x="4" y="13"/>
                </a:moveTo>
                <a:lnTo>
                  <a:pt x="4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1" name="Line 112"/>
          <p:cNvSpPr>
            <a:spLocks noChangeShapeType="1"/>
          </p:cNvSpPr>
          <p:nvPr/>
        </p:nvSpPr>
        <p:spPr bwMode="auto">
          <a:xfrm flipV="1">
            <a:off x="1114848" y="3058633"/>
            <a:ext cx="0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2" name="Line 111"/>
          <p:cNvSpPr>
            <a:spLocks noChangeShapeType="1"/>
          </p:cNvSpPr>
          <p:nvPr/>
        </p:nvSpPr>
        <p:spPr bwMode="auto">
          <a:xfrm flipH="1" flipV="1">
            <a:off x="1112327" y="303341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3" name="Line 110"/>
          <p:cNvSpPr>
            <a:spLocks noChangeShapeType="1"/>
          </p:cNvSpPr>
          <p:nvPr/>
        </p:nvSpPr>
        <p:spPr bwMode="auto">
          <a:xfrm flipH="1" flipV="1">
            <a:off x="1109805" y="3010721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4" name="Freeform 109"/>
          <p:cNvSpPr>
            <a:spLocks/>
          </p:cNvSpPr>
          <p:nvPr/>
        </p:nvSpPr>
        <p:spPr bwMode="auto">
          <a:xfrm>
            <a:off x="1109805" y="2988025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5" name="Line 108"/>
          <p:cNvSpPr>
            <a:spLocks noChangeShapeType="1"/>
          </p:cNvSpPr>
          <p:nvPr/>
        </p:nvSpPr>
        <p:spPr bwMode="auto">
          <a:xfrm flipH="1" flipV="1">
            <a:off x="1104761" y="2965330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6" name="Line 107"/>
          <p:cNvSpPr>
            <a:spLocks noChangeShapeType="1"/>
          </p:cNvSpPr>
          <p:nvPr/>
        </p:nvSpPr>
        <p:spPr bwMode="auto">
          <a:xfrm flipV="1">
            <a:off x="1104761" y="2942634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7" name="Line 106"/>
          <p:cNvSpPr>
            <a:spLocks noChangeShapeType="1"/>
          </p:cNvSpPr>
          <p:nvPr/>
        </p:nvSpPr>
        <p:spPr bwMode="auto">
          <a:xfrm flipV="1">
            <a:off x="1104761" y="2917417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8" name="Freeform 105"/>
          <p:cNvSpPr>
            <a:spLocks/>
          </p:cNvSpPr>
          <p:nvPr/>
        </p:nvSpPr>
        <p:spPr bwMode="auto">
          <a:xfrm>
            <a:off x="1102240" y="2894722"/>
            <a:ext cx="0" cy="15130"/>
          </a:xfrm>
          <a:custGeom>
            <a:avLst/>
            <a:gdLst>
              <a:gd name="T0" fmla="*/ 16 h 16"/>
              <a:gd name="T1" fmla="*/ 10 h 16"/>
              <a:gd name="T2" fmla="*/ 0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89" name="Line 104"/>
          <p:cNvSpPr>
            <a:spLocks noChangeShapeType="1"/>
          </p:cNvSpPr>
          <p:nvPr/>
        </p:nvSpPr>
        <p:spPr bwMode="auto">
          <a:xfrm flipV="1">
            <a:off x="1102240" y="2872026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0" name="Line 103"/>
          <p:cNvSpPr>
            <a:spLocks noChangeShapeType="1"/>
          </p:cNvSpPr>
          <p:nvPr/>
        </p:nvSpPr>
        <p:spPr bwMode="auto">
          <a:xfrm flipV="1">
            <a:off x="1102240" y="2849331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1" name="Line 102"/>
          <p:cNvSpPr>
            <a:spLocks noChangeShapeType="1"/>
          </p:cNvSpPr>
          <p:nvPr/>
        </p:nvSpPr>
        <p:spPr bwMode="auto">
          <a:xfrm flipH="1" flipV="1">
            <a:off x="1099718" y="2826635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2" name="Freeform 101"/>
          <p:cNvSpPr>
            <a:spLocks/>
          </p:cNvSpPr>
          <p:nvPr/>
        </p:nvSpPr>
        <p:spPr bwMode="auto">
          <a:xfrm>
            <a:off x="1099718" y="2803940"/>
            <a:ext cx="0" cy="12608"/>
          </a:xfrm>
          <a:custGeom>
            <a:avLst/>
            <a:gdLst>
              <a:gd name="T0" fmla="*/ 12 h 12"/>
              <a:gd name="T1" fmla="*/ 6 h 12"/>
              <a:gd name="T2" fmla="*/ 0 h 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2">
                <a:moveTo>
                  <a:pt x="0" y="12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3" name="Line 100"/>
          <p:cNvSpPr>
            <a:spLocks noChangeShapeType="1"/>
          </p:cNvSpPr>
          <p:nvPr/>
        </p:nvSpPr>
        <p:spPr bwMode="auto">
          <a:xfrm flipV="1">
            <a:off x="1099718" y="2778723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4" name="Line 99"/>
          <p:cNvSpPr>
            <a:spLocks noChangeShapeType="1"/>
          </p:cNvSpPr>
          <p:nvPr/>
        </p:nvSpPr>
        <p:spPr bwMode="auto">
          <a:xfrm flipV="1">
            <a:off x="1099718" y="2756027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5" name="Line 98"/>
          <p:cNvSpPr>
            <a:spLocks noChangeShapeType="1"/>
          </p:cNvSpPr>
          <p:nvPr/>
        </p:nvSpPr>
        <p:spPr bwMode="auto">
          <a:xfrm flipV="1">
            <a:off x="1099718" y="2733332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6" name="Freeform 97"/>
          <p:cNvSpPr>
            <a:spLocks/>
          </p:cNvSpPr>
          <p:nvPr/>
        </p:nvSpPr>
        <p:spPr bwMode="auto">
          <a:xfrm>
            <a:off x="1099718" y="2710636"/>
            <a:ext cx="0" cy="12609"/>
          </a:xfrm>
          <a:custGeom>
            <a:avLst/>
            <a:gdLst>
              <a:gd name="T0" fmla="*/ 13 h 13"/>
              <a:gd name="T1" fmla="*/ 6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6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7" name="Line 96"/>
          <p:cNvSpPr>
            <a:spLocks noChangeShapeType="1"/>
          </p:cNvSpPr>
          <p:nvPr/>
        </p:nvSpPr>
        <p:spPr bwMode="auto">
          <a:xfrm flipV="1">
            <a:off x="1099718" y="2685419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8" name="Line 95"/>
          <p:cNvSpPr>
            <a:spLocks noChangeShapeType="1"/>
          </p:cNvSpPr>
          <p:nvPr/>
        </p:nvSpPr>
        <p:spPr bwMode="auto">
          <a:xfrm flipV="1">
            <a:off x="1099718" y="2662724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699" name="Line 94"/>
          <p:cNvSpPr>
            <a:spLocks noChangeShapeType="1"/>
          </p:cNvSpPr>
          <p:nvPr/>
        </p:nvSpPr>
        <p:spPr bwMode="auto">
          <a:xfrm flipV="1">
            <a:off x="1099718" y="2640028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0" name="Line 93"/>
          <p:cNvSpPr>
            <a:spLocks noChangeShapeType="1"/>
          </p:cNvSpPr>
          <p:nvPr/>
        </p:nvSpPr>
        <p:spPr bwMode="auto">
          <a:xfrm flipV="1">
            <a:off x="1099718" y="261733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1" name="Line 92"/>
          <p:cNvSpPr>
            <a:spLocks noChangeShapeType="1"/>
          </p:cNvSpPr>
          <p:nvPr/>
        </p:nvSpPr>
        <p:spPr bwMode="auto">
          <a:xfrm flipV="1">
            <a:off x="1099718" y="25946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2" name="Line 91"/>
          <p:cNvSpPr>
            <a:spLocks noChangeShapeType="1"/>
          </p:cNvSpPr>
          <p:nvPr/>
        </p:nvSpPr>
        <p:spPr bwMode="auto">
          <a:xfrm flipV="1">
            <a:off x="1102240" y="256942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3" name="Line 90"/>
          <p:cNvSpPr>
            <a:spLocks noChangeShapeType="1"/>
          </p:cNvSpPr>
          <p:nvPr/>
        </p:nvSpPr>
        <p:spPr bwMode="auto">
          <a:xfrm flipV="1">
            <a:off x="1102240" y="2546725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4" name="Line 89"/>
          <p:cNvSpPr>
            <a:spLocks noChangeShapeType="1"/>
          </p:cNvSpPr>
          <p:nvPr/>
        </p:nvSpPr>
        <p:spPr bwMode="auto">
          <a:xfrm flipV="1">
            <a:off x="1102240" y="2524029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5" name="Line 88"/>
          <p:cNvSpPr>
            <a:spLocks noChangeShapeType="1"/>
          </p:cNvSpPr>
          <p:nvPr/>
        </p:nvSpPr>
        <p:spPr bwMode="auto">
          <a:xfrm flipV="1">
            <a:off x="1104761" y="2501334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6" name="Line 87"/>
          <p:cNvSpPr>
            <a:spLocks noChangeShapeType="1"/>
          </p:cNvSpPr>
          <p:nvPr/>
        </p:nvSpPr>
        <p:spPr bwMode="auto">
          <a:xfrm flipV="1">
            <a:off x="1104761" y="247863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7" name="Line 86"/>
          <p:cNvSpPr>
            <a:spLocks noChangeShapeType="1"/>
          </p:cNvSpPr>
          <p:nvPr/>
        </p:nvSpPr>
        <p:spPr bwMode="auto">
          <a:xfrm flipV="1">
            <a:off x="1109805" y="245594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8" name="Line 85"/>
          <p:cNvSpPr>
            <a:spLocks noChangeShapeType="1"/>
          </p:cNvSpPr>
          <p:nvPr/>
        </p:nvSpPr>
        <p:spPr bwMode="auto">
          <a:xfrm flipV="1">
            <a:off x="1109805" y="242820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09" name="Line 84"/>
          <p:cNvSpPr>
            <a:spLocks noChangeShapeType="1"/>
          </p:cNvSpPr>
          <p:nvPr/>
        </p:nvSpPr>
        <p:spPr bwMode="auto">
          <a:xfrm flipV="1">
            <a:off x="1112327" y="2408030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0" name="Line 83"/>
          <p:cNvSpPr>
            <a:spLocks noChangeShapeType="1"/>
          </p:cNvSpPr>
          <p:nvPr/>
        </p:nvSpPr>
        <p:spPr bwMode="auto">
          <a:xfrm flipV="1">
            <a:off x="1114848" y="2385335"/>
            <a:ext cx="0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1" name="Line 82"/>
          <p:cNvSpPr>
            <a:spLocks noChangeShapeType="1"/>
          </p:cNvSpPr>
          <p:nvPr/>
        </p:nvSpPr>
        <p:spPr bwMode="auto">
          <a:xfrm flipV="1">
            <a:off x="1114848" y="236263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2" name="Line 81"/>
          <p:cNvSpPr>
            <a:spLocks noChangeShapeType="1"/>
          </p:cNvSpPr>
          <p:nvPr/>
        </p:nvSpPr>
        <p:spPr bwMode="auto">
          <a:xfrm flipV="1">
            <a:off x="1119892" y="2339944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3" name="Freeform 80"/>
          <p:cNvSpPr>
            <a:spLocks/>
          </p:cNvSpPr>
          <p:nvPr/>
        </p:nvSpPr>
        <p:spPr bwMode="auto">
          <a:xfrm>
            <a:off x="1122414" y="2317248"/>
            <a:ext cx="0" cy="12609"/>
          </a:xfrm>
          <a:custGeom>
            <a:avLst/>
            <a:gdLst>
              <a:gd name="T0" fmla="*/ 13 h 13"/>
              <a:gd name="T1" fmla="*/ 10 h 13"/>
              <a:gd name="T2" fmla="*/ 0 h 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3">
                <a:moveTo>
                  <a:pt x="0" y="13"/>
                </a:moveTo>
                <a:lnTo>
                  <a:pt x="0" y="1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4" name="Line 79"/>
          <p:cNvSpPr>
            <a:spLocks noChangeShapeType="1"/>
          </p:cNvSpPr>
          <p:nvPr/>
        </p:nvSpPr>
        <p:spPr bwMode="auto">
          <a:xfrm flipV="1">
            <a:off x="1122414" y="2292031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5" name="Line 78"/>
          <p:cNvSpPr>
            <a:spLocks noChangeShapeType="1"/>
          </p:cNvSpPr>
          <p:nvPr/>
        </p:nvSpPr>
        <p:spPr bwMode="auto">
          <a:xfrm flipV="1">
            <a:off x="1124935" y="226681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6" name="Line 77"/>
          <p:cNvSpPr>
            <a:spLocks noChangeShapeType="1"/>
          </p:cNvSpPr>
          <p:nvPr/>
        </p:nvSpPr>
        <p:spPr bwMode="auto">
          <a:xfrm flipV="1">
            <a:off x="1127458" y="2246640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7" name="Line 76"/>
          <p:cNvSpPr>
            <a:spLocks noChangeShapeType="1"/>
          </p:cNvSpPr>
          <p:nvPr/>
        </p:nvSpPr>
        <p:spPr bwMode="auto">
          <a:xfrm flipV="1">
            <a:off x="1129978" y="222394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8" name="Line 75"/>
          <p:cNvSpPr>
            <a:spLocks noChangeShapeType="1"/>
          </p:cNvSpPr>
          <p:nvPr/>
        </p:nvSpPr>
        <p:spPr bwMode="auto">
          <a:xfrm flipV="1">
            <a:off x="1135022" y="2201249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19" name="Line 74"/>
          <p:cNvSpPr>
            <a:spLocks noChangeShapeType="1"/>
          </p:cNvSpPr>
          <p:nvPr/>
        </p:nvSpPr>
        <p:spPr bwMode="auto">
          <a:xfrm flipV="1">
            <a:off x="1137544" y="2178554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0" name="Line 73"/>
          <p:cNvSpPr>
            <a:spLocks noChangeShapeType="1"/>
          </p:cNvSpPr>
          <p:nvPr/>
        </p:nvSpPr>
        <p:spPr bwMode="auto">
          <a:xfrm flipV="1">
            <a:off x="1140065" y="2155858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1" name="Line 72"/>
          <p:cNvSpPr>
            <a:spLocks noChangeShapeType="1"/>
          </p:cNvSpPr>
          <p:nvPr/>
        </p:nvSpPr>
        <p:spPr bwMode="auto">
          <a:xfrm flipV="1">
            <a:off x="1147631" y="2133163"/>
            <a:ext cx="0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2" name="Line 71"/>
          <p:cNvSpPr>
            <a:spLocks noChangeShapeType="1"/>
          </p:cNvSpPr>
          <p:nvPr/>
        </p:nvSpPr>
        <p:spPr bwMode="auto">
          <a:xfrm flipV="1">
            <a:off x="1150152" y="2105423"/>
            <a:ext cx="2523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3" name="Line 70"/>
          <p:cNvSpPr>
            <a:spLocks noChangeShapeType="1"/>
          </p:cNvSpPr>
          <p:nvPr/>
        </p:nvSpPr>
        <p:spPr bwMode="auto">
          <a:xfrm flipV="1">
            <a:off x="1155196" y="2085250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4" name="Freeform 69"/>
          <p:cNvSpPr>
            <a:spLocks/>
          </p:cNvSpPr>
          <p:nvPr/>
        </p:nvSpPr>
        <p:spPr bwMode="auto">
          <a:xfrm>
            <a:off x="1157718" y="2062555"/>
            <a:ext cx="2521" cy="15130"/>
          </a:xfrm>
          <a:custGeom>
            <a:avLst/>
            <a:gdLst>
              <a:gd name="T0" fmla="*/ 0 w 3"/>
              <a:gd name="T1" fmla="*/ 16 h 16"/>
              <a:gd name="T2" fmla="*/ 3 w 3"/>
              <a:gd name="T3" fmla="*/ 3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5" name="Line 68"/>
          <p:cNvSpPr>
            <a:spLocks noChangeShapeType="1"/>
          </p:cNvSpPr>
          <p:nvPr/>
        </p:nvSpPr>
        <p:spPr bwMode="auto">
          <a:xfrm flipV="1">
            <a:off x="1160239" y="2039859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6" name="Line 67"/>
          <p:cNvSpPr>
            <a:spLocks noChangeShapeType="1"/>
          </p:cNvSpPr>
          <p:nvPr/>
        </p:nvSpPr>
        <p:spPr bwMode="auto">
          <a:xfrm flipV="1">
            <a:off x="1167805" y="2017164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7" name="Line 66"/>
          <p:cNvSpPr>
            <a:spLocks noChangeShapeType="1"/>
          </p:cNvSpPr>
          <p:nvPr/>
        </p:nvSpPr>
        <p:spPr bwMode="auto">
          <a:xfrm flipV="1">
            <a:off x="1170326" y="1994468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8" name="Line 65"/>
          <p:cNvSpPr>
            <a:spLocks noChangeShapeType="1"/>
          </p:cNvSpPr>
          <p:nvPr/>
        </p:nvSpPr>
        <p:spPr bwMode="auto">
          <a:xfrm flipV="1">
            <a:off x="1175369" y="197177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29" name="Line 64"/>
          <p:cNvSpPr>
            <a:spLocks noChangeShapeType="1"/>
          </p:cNvSpPr>
          <p:nvPr/>
        </p:nvSpPr>
        <p:spPr bwMode="auto">
          <a:xfrm flipV="1">
            <a:off x="1180413" y="194907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0" name="Line 63"/>
          <p:cNvSpPr>
            <a:spLocks noChangeShapeType="1"/>
          </p:cNvSpPr>
          <p:nvPr/>
        </p:nvSpPr>
        <p:spPr bwMode="auto">
          <a:xfrm flipV="1">
            <a:off x="1185456" y="1926382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1" name="Line 62"/>
          <p:cNvSpPr>
            <a:spLocks noChangeShapeType="1"/>
          </p:cNvSpPr>
          <p:nvPr/>
        </p:nvSpPr>
        <p:spPr bwMode="auto">
          <a:xfrm flipV="1">
            <a:off x="1190500" y="1903686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2" name="Line 61"/>
          <p:cNvSpPr>
            <a:spLocks noChangeShapeType="1"/>
          </p:cNvSpPr>
          <p:nvPr/>
        </p:nvSpPr>
        <p:spPr bwMode="auto">
          <a:xfrm flipV="1">
            <a:off x="1195543" y="1880991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3" name="Line 60"/>
          <p:cNvSpPr>
            <a:spLocks noChangeShapeType="1"/>
          </p:cNvSpPr>
          <p:nvPr/>
        </p:nvSpPr>
        <p:spPr bwMode="auto">
          <a:xfrm flipV="1">
            <a:off x="1203109" y="1858295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4" name="Line 59"/>
          <p:cNvSpPr>
            <a:spLocks noChangeShapeType="1"/>
          </p:cNvSpPr>
          <p:nvPr/>
        </p:nvSpPr>
        <p:spPr bwMode="auto">
          <a:xfrm flipV="1">
            <a:off x="1205630" y="1835600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5" name="Line 58"/>
          <p:cNvSpPr>
            <a:spLocks noChangeShapeType="1"/>
          </p:cNvSpPr>
          <p:nvPr/>
        </p:nvSpPr>
        <p:spPr bwMode="auto">
          <a:xfrm flipV="1">
            <a:off x="1210673" y="181290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6" name="Line 57"/>
          <p:cNvSpPr>
            <a:spLocks noChangeShapeType="1"/>
          </p:cNvSpPr>
          <p:nvPr/>
        </p:nvSpPr>
        <p:spPr bwMode="auto">
          <a:xfrm flipV="1">
            <a:off x="1218239" y="1790209"/>
            <a:ext cx="2521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7" name="Line 56"/>
          <p:cNvSpPr>
            <a:spLocks noChangeShapeType="1"/>
          </p:cNvSpPr>
          <p:nvPr/>
        </p:nvSpPr>
        <p:spPr bwMode="auto">
          <a:xfrm flipV="1">
            <a:off x="1225804" y="1767513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8" name="Line 55"/>
          <p:cNvSpPr>
            <a:spLocks noChangeShapeType="1"/>
          </p:cNvSpPr>
          <p:nvPr/>
        </p:nvSpPr>
        <p:spPr bwMode="auto">
          <a:xfrm flipV="1">
            <a:off x="1230847" y="174481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39" name="Line 54"/>
          <p:cNvSpPr>
            <a:spLocks noChangeShapeType="1"/>
          </p:cNvSpPr>
          <p:nvPr/>
        </p:nvSpPr>
        <p:spPr bwMode="auto">
          <a:xfrm flipV="1">
            <a:off x="1238413" y="1722122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0" name="Line 53"/>
          <p:cNvSpPr>
            <a:spLocks noChangeShapeType="1"/>
          </p:cNvSpPr>
          <p:nvPr/>
        </p:nvSpPr>
        <p:spPr bwMode="auto">
          <a:xfrm flipV="1">
            <a:off x="1243457" y="1699428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1" name="Freeform 52"/>
          <p:cNvSpPr>
            <a:spLocks/>
          </p:cNvSpPr>
          <p:nvPr/>
        </p:nvSpPr>
        <p:spPr bwMode="auto">
          <a:xfrm>
            <a:off x="1251021" y="1676731"/>
            <a:ext cx="2523" cy="17653"/>
          </a:xfrm>
          <a:custGeom>
            <a:avLst/>
            <a:gdLst>
              <a:gd name="T0" fmla="*/ 0 w 3"/>
              <a:gd name="T1" fmla="*/ 16 h 16"/>
              <a:gd name="T2" fmla="*/ 0 w 3"/>
              <a:gd name="T3" fmla="*/ 7 h 16"/>
              <a:gd name="T4" fmla="*/ 3 w 3"/>
              <a:gd name="T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6">
                <a:moveTo>
                  <a:pt x="0" y="16"/>
                </a:moveTo>
                <a:lnTo>
                  <a:pt x="0" y="7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2" name="Line 51"/>
          <p:cNvSpPr>
            <a:spLocks noChangeShapeType="1"/>
          </p:cNvSpPr>
          <p:nvPr/>
        </p:nvSpPr>
        <p:spPr bwMode="auto">
          <a:xfrm flipV="1">
            <a:off x="1256064" y="1654037"/>
            <a:ext cx="5043" cy="1765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3" name="Line 50"/>
          <p:cNvSpPr>
            <a:spLocks noChangeShapeType="1"/>
          </p:cNvSpPr>
          <p:nvPr/>
        </p:nvSpPr>
        <p:spPr bwMode="auto">
          <a:xfrm flipV="1">
            <a:off x="1263630" y="1636384"/>
            <a:ext cx="2521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4" name="Line 49"/>
          <p:cNvSpPr>
            <a:spLocks noChangeShapeType="1"/>
          </p:cNvSpPr>
          <p:nvPr/>
        </p:nvSpPr>
        <p:spPr bwMode="auto">
          <a:xfrm flipV="1">
            <a:off x="1271195" y="1613689"/>
            <a:ext cx="252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5" name="Line 48"/>
          <p:cNvSpPr>
            <a:spLocks noChangeShapeType="1"/>
          </p:cNvSpPr>
          <p:nvPr/>
        </p:nvSpPr>
        <p:spPr bwMode="auto">
          <a:xfrm flipV="1">
            <a:off x="1276238" y="1590993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6" name="Line 47"/>
          <p:cNvSpPr>
            <a:spLocks noChangeShapeType="1"/>
          </p:cNvSpPr>
          <p:nvPr/>
        </p:nvSpPr>
        <p:spPr bwMode="auto">
          <a:xfrm flipV="1">
            <a:off x="1283804" y="1568298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7" name="Line 46"/>
          <p:cNvSpPr>
            <a:spLocks noChangeShapeType="1"/>
          </p:cNvSpPr>
          <p:nvPr/>
        </p:nvSpPr>
        <p:spPr bwMode="auto">
          <a:xfrm flipV="1">
            <a:off x="1291368" y="1545602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8" name="Line 45"/>
          <p:cNvSpPr>
            <a:spLocks noChangeShapeType="1"/>
          </p:cNvSpPr>
          <p:nvPr/>
        </p:nvSpPr>
        <p:spPr bwMode="auto">
          <a:xfrm flipV="1">
            <a:off x="1298934" y="1522907"/>
            <a:ext cx="2521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49" name="Line 44"/>
          <p:cNvSpPr>
            <a:spLocks noChangeShapeType="1"/>
          </p:cNvSpPr>
          <p:nvPr/>
        </p:nvSpPr>
        <p:spPr bwMode="auto">
          <a:xfrm flipV="1">
            <a:off x="1306499" y="150273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0" name="Line 43"/>
          <p:cNvSpPr>
            <a:spLocks noChangeShapeType="1"/>
          </p:cNvSpPr>
          <p:nvPr/>
        </p:nvSpPr>
        <p:spPr bwMode="auto">
          <a:xfrm flipV="1">
            <a:off x="1316586" y="1480037"/>
            <a:ext cx="252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1" name="Line 42"/>
          <p:cNvSpPr>
            <a:spLocks noChangeShapeType="1"/>
          </p:cNvSpPr>
          <p:nvPr/>
        </p:nvSpPr>
        <p:spPr bwMode="auto">
          <a:xfrm flipV="1">
            <a:off x="1321629" y="1457343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2" name="Line 41"/>
          <p:cNvSpPr>
            <a:spLocks noChangeShapeType="1"/>
          </p:cNvSpPr>
          <p:nvPr/>
        </p:nvSpPr>
        <p:spPr bwMode="auto">
          <a:xfrm flipV="1">
            <a:off x="1331716" y="1434646"/>
            <a:ext cx="252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3" name="Line 40"/>
          <p:cNvSpPr>
            <a:spLocks noChangeShapeType="1"/>
          </p:cNvSpPr>
          <p:nvPr/>
        </p:nvSpPr>
        <p:spPr bwMode="auto">
          <a:xfrm flipV="1">
            <a:off x="1336759" y="1414473"/>
            <a:ext cx="7566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4" name="Line 39"/>
          <p:cNvSpPr>
            <a:spLocks noChangeShapeType="1"/>
          </p:cNvSpPr>
          <p:nvPr/>
        </p:nvSpPr>
        <p:spPr bwMode="auto">
          <a:xfrm flipV="1">
            <a:off x="1346846" y="139429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5" name="Line 38"/>
          <p:cNvSpPr>
            <a:spLocks noChangeShapeType="1"/>
          </p:cNvSpPr>
          <p:nvPr/>
        </p:nvSpPr>
        <p:spPr bwMode="auto">
          <a:xfrm flipV="1">
            <a:off x="1354412" y="1371604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6" name="Line 37"/>
          <p:cNvSpPr>
            <a:spLocks noChangeShapeType="1"/>
          </p:cNvSpPr>
          <p:nvPr/>
        </p:nvSpPr>
        <p:spPr bwMode="auto">
          <a:xfrm flipV="1">
            <a:off x="1364499" y="1348908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7" name="Line 36"/>
          <p:cNvSpPr>
            <a:spLocks noChangeShapeType="1"/>
          </p:cNvSpPr>
          <p:nvPr/>
        </p:nvSpPr>
        <p:spPr bwMode="auto">
          <a:xfrm flipV="1">
            <a:off x="1372063" y="13287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8" name="Freeform 35"/>
          <p:cNvSpPr>
            <a:spLocks/>
          </p:cNvSpPr>
          <p:nvPr/>
        </p:nvSpPr>
        <p:spPr bwMode="auto">
          <a:xfrm>
            <a:off x="1379629" y="1306039"/>
            <a:ext cx="7564" cy="12608"/>
          </a:xfrm>
          <a:custGeom>
            <a:avLst/>
            <a:gdLst>
              <a:gd name="T0" fmla="*/ 0 w 6"/>
              <a:gd name="T1" fmla="*/ 13 h 13"/>
              <a:gd name="T2" fmla="*/ 2 w 6"/>
              <a:gd name="T3" fmla="*/ 8 h 13"/>
              <a:gd name="T4" fmla="*/ 6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13"/>
                </a:moveTo>
                <a:lnTo>
                  <a:pt x="2" y="8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59" name="Line 34"/>
          <p:cNvSpPr>
            <a:spLocks noChangeShapeType="1"/>
          </p:cNvSpPr>
          <p:nvPr/>
        </p:nvSpPr>
        <p:spPr bwMode="auto">
          <a:xfrm flipV="1">
            <a:off x="1389716" y="1283343"/>
            <a:ext cx="7564" cy="1765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0" name="Line 33"/>
          <p:cNvSpPr>
            <a:spLocks noChangeShapeType="1"/>
          </p:cNvSpPr>
          <p:nvPr/>
        </p:nvSpPr>
        <p:spPr bwMode="auto">
          <a:xfrm flipV="1">
            <a:off x="1399803" y="1263169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1" name="Line 32"/>
          <p:cNvSpPr>
            <a:spLocks noChangeShapeType="1"/>
          </p:cNvSpPr>
          <p:nvPr/>
        </p:nvSpPr>
        <p:spPr bwMode="auto">
          <a:xfrm flipV="1">
            <a:off x="1407368" y="1242996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2" name="Line 31"/>
          <p:cNvSpPr>
            <a:spLocks noChangeShapeType="1"/>
          </p:cNvSpPr>
          <p:nvPr/>
        </p:nvSpPr>
        <p:spPr bwMode="auto">
          <a:xfrm flipV="1">
            <a:off x="1417454" y="1222822"/>
            <a:ext cx="7566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3" name="Line 30"/>
          <p:cNvSpPr>
            <a:spLocks noChangeShapeType="1"/>
          </p:cNvSpPr>
          <p:nvPr/>
        </p:nvSpPr>
        <p:spPr bwMode="auto">
          <a:xfrm flipV="1">
            <a:off x="1427541" y="1200127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4" name="Line 29"/>
          <p:cNvSpPr>
            <a:spLocks noChangeShapeType="1"/>
          </p:cNvSpPr>
          <p:nvPr/>
        </p:nvSpPr>
        <p:spPr bwMode="auto">
          <a:xfrm flipV="1">
            <a:off x="1435107" y="1177431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5" name="Line 28"/>
          <p:cNvSpPr>
            <a:spLocks noChangeShapeType="1"/>
          </p:cNvSpPr>
          <p:nvPr/>
        </p:nvSpPr>
        <p:spPr bwMode="auto">
          <a:xfrm flipV="1">
            <a:off x="1447715" y="1157257"/>
            <a:ext cx="5043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6" name="Line 27"/>
          <p:cNvSpPr>
            <a:spLocks noChangeShapeType="1"/>
          </p:cNvSpPr>
          <p:nvPr/>
        </p:nvSpPr>
        <p:spPr bwMode="auto">
          <a:xfrm flipV="1">
            <a:off x="1457802" y="1134563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7" name="Line 26"/>
          <p:cNvSpPr>
            <a:spLocks noChangeShapeType="1"/>
          </p:cNvSpPr>
          <p:nvPr/>
        </p:nvSpPr>
        <p:spPr bwMode="auto">
          <a:xfrm flipV="1">
            <a:off x="1467889" y="111691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8" name="Line 25"/>
          <p:cNvSpPr>
            <a:spLocks noChangeShapeType="1"/>
          </p:cNvSpPr>
          <p:nvPr/>
        </p:nvSpPr>
        <p:spPr bwMode="auto">
          <a:xfrm flipV="1">
            <a:off x="1477976" y="1094215"/>
            <a:ext cx="5043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69" name="Line 24"/>
          <p:cNvSpPr>
            <a:spLocks noChangeShapeType="1"/>
          </p:cNvSpPr>
          <p:nvPr/>
        </p:nvSpPr>
        <p:spPr bwMode="auto">
          <a:xfrm flipV="1">
            <a:off x="1485542" y="1074041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0" name="Line 23"/>
          <p:cNvSpPr>
            <a:spLocks noChangeShapeType="1"/>
          </p:cNvSpPr>
          <p:nvPr/>
        </p:nvSpPr>
        <p:spPr bwMode="auto">
          <a:xfrm flipV="1">
            <a:off x="1495628" y="1053868"/>
            <a:ext cx="7564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1" name="Line 22"/>
          <p:cNvSpPr>
            <a:spLocks noChangeShapeType="1"/>
          </p:cNvSpPr>
          <p:nvPr/>
        </p:nvSpPr>
        <p:spPr bwMode="auto">
          <a:xfrm flipV="1">
            <a:off x="1505715" y="1031171"/>
            <a:ext cx="10087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2" name="Line 21"/>
          <p:cNvSpPr>
            <a:spLocks noChangeShapeType="1"/>
          </p:cNvSpPr>
          <p:nvPr/>
        </p:nvSpPr>
        <p:spPr bwMode="auto">
          <a:xfrm flipV="1">
            <a:off x="1518323" y="1013520"/>
            <a:ext cx="7566" cy="126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3" name="Line 20"/>
          <p:cNvSpPr>
            <a:spLocks noChangeShapeType="1"/>
          </p:cNvSpPr>
          <p:nvPr/>
        </p:nvSpPr>
        <p:spPr bwMode="auto">
          <a:xfrm flipV="1">
            <a:off x="1528410" y="99082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4" name="Line 19"/>
          <p:cNvSpPr>
            <a:spLocks noChangeShapeType="1"/>
          </p:cNvSpPr>
          <p:nvPr/>
        </p:nvSpPr>
        <p:spPr bwMode="auto">
          <a:xfrm flipV="1">
            <a:off x="1538497" y="970650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5" name="Freeform 18"/>
          <p:cNvSpPr>
            <a:spLocks/>
          </p:cNvSpPr>
          <p:nvPr/>
        </p:nvSpPr>
        <p:spPr bwMode="auto">
          <a:xfrm>
            <a:off x="1551106" y="950476"/>
            <a:ext cx="7564" cy="15130"/>
          </a:xfrm>
          <a:custGeom>
            <a:avLst/>
            <a:gdLst>
              <a:gd name="T0" fmla="*/ 0 w 7"/>
              <a:gd name="T1" fmla="*/ 13 h 13"/>
              <a:gd name="T2" fmla="*/ 0 w 7"/>
              <a:gd name="T3" fmla="*/ 9 h 13"/>
              <a:gd name="T4" fmla="*/ 7 w 7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0" y="9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6" name="Line 17"/>
          <p:cNvSpPr>
            <a:spLocks noChangeShapeType="1"/>
          </p:cNvSpPr>
          <p:nvPr/>
        </p:nvSpPr>
        <p:spPr bwMode="auto">
          <a:xfrm flipV="1">
            <a:off x="1561193" y="930303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7" name="Line 16"/>
          <p:cNvSpPr>
            <a:spLocks noChangeShapeType="1"/>
          </p:cNvSpPr>
          <p:nvPr/>
        </p:nvSpPr>
        <p:spPr bwMode="auto">
          <a:xfrm flipV="1">
            <a:off x="1573801" y="910129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8" name="Line 15"/>
          <p:cNvSpPr>
            <a:spLocks noChangeShapeType="1"/>
          </p:cNvSpPr>
          <p:nvPr/>
        </p:nvSpPr>
        <p:spPr bwMode="auto">
          <a:xfrm flipV="1">
            <a:off x="1583888" y="889955"/>
            <a:ext cx="10087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79" name="Line 14"/>
          <p:cNvSpPr>
            <a:spLocks noChangeShapeType="1"/>
          </p:cNvSpPr>
          <p:nvPr/>
        </p:nvSpPr>
        <p:spPr bwMode="auto">
          <a:xfrm flipV="1">
            <a:off x="1596497" y="869781"/>
            <a:ext cx="5043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0" name="Line 13"/>
          <p:cNvSpPr>
            <a:spLocks noChangeShapeType="1"/>
          </p:cNvSpPr>
          <p:nvPr/>
        </p:nvSpPr>
        <p:spPr bwMode="auto">
          <a:xfrm flipV="1">
            <a:off x="1606584" y="849608"/>
            <a:ext cx="7564" cy="100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1" name="Line 12"/>
          <p:cNvSpPr>
            <a:spLocks noChangeShapeType="1"/>
          </p:cNvSpPr>
          <p:nvPr/>
        </p:nvSpPr>
        <p:spPr bwMode="auto">
          <a:xfrm flipV="1">
            <a:off x="1619192" y="829434"/>
            <a:ext cx="5043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2" name="Line 11"/>
          <p:cNvSpPr>
            <a:spLocks noChangeShapeType="1"/>
          </p:cNvSpPr>
          <p:nvPr/>
        </p:nvSpPr>
        <p:spPr bwMode="auto">
          <a:xfrm flipV="1">
            <a:off x="1631801" y="809260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3" name="Line 10"/>
          <p:cNvSpPr>
            <a:spLocks noChangeShapeType="1"/>
          </p:cNvSpPr>
          <p:nvPr/>
        </p:nvSpPr>
        <p:spPr bwMode="auto">
          <a:xfrm flipV="1">
            <a:off x="1641888" y="789086"/>
            <a:ext cx="7564" cy="1513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4" name="Line 9"/>
          <p:cNvSpPr>
            <a:spLocks noChangeShapeType="1"/>
          </p:cNvSpPr>
          <p:nvPr/>
        </p:nvSpPr>
        <p:spPr bwMode="auto">
          <a:xfrm flipV="1">
            <a:off x="1654496" y="771435"/>
            <a:ext cx="10087" cy="756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5" name="Line 8"/>
          <p:cNvSpPr>
            <a:spLocks noChangeShapeType="1"/>
          </p:cNvSpPr>
          <p:nvPr/>
        </p:nvSpPr>
        <p:spPr bwMode="auto">
          <a:xfrm flipV="1">
            <a:off x="1667105" y="748739"/>
            <a:ext cx="7564" cy="1260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6" name="Line 7"/>
          <p:cNvSpPr>
            <a:spLocks noChangeShapeType="1"/>
          </p:cNvSpPr>
          <p:nvPr/>
        </p:nvSpPr>
        <p:spPr bwMode="auto">
          <a:xfrm flipV="1">
            <a:off x="1679713" y="736131"/>
            <a:ext cx="2523" cy="504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87" name="Rectangle 6"/>
          <p:cNvSpPr>
            <a:spLocks noChangeArrowheads="1"/>
          </p:cNvSpPr>
          <p:nvPr/>
        </p:nvSpPr>
        <p:spPr bwMode="auto">
          <a:xfrm>
            <a:off x="4723428" y="2576986"/>
            <a:ext cx="186607" cy="337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omic Sans MS" pitchFamily="66" charset="0"/>
                <a:ea typeface="Times New Roman" pitchFamily="18" charset="0"/>
                <a:cs typeface="Arial" pitchFamily="34" charset="0"/>
              </a:rPr>
              <a:t>+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788" name="Rectangle 5"/>
          <p:cNvSpPr>
            <a:spLocks noChangeArrowheads="1"/>
          </p:cNvSpPr>
          <p:nvPr/>
        </p:nvSpPr>
        <p:spPr bwMode="auto">
          <a:xfrm>
            <a:off x="10335" y="723522"/>
            <a:ext cx="9131144" cy="601177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grpSp>
        <p:nvGrpSpPr>
          <p:cNvPr id="1789" name="Group 2"/>
          <p:cNvGrpSpPr>
            <a:grpSpLocks/>
          </p:cNvGrpSpPr>
          <p:nvPr/>
        </p:nvGrpSpPr>
        <p:grpSpPr bwMode="auto">
          <a:xfrm>
            <a:off x="4244302" y="3600803"/>
            <a:ext cx="196694" cy="284953"/>
            <a:chOff x="4770" y="4410"/>
            <a:chExt cx="195" cy="282"/>
          </a:xfrm>
        </p:grpSpPr>
        <p:sp>
          <p:nvSpPr>
            <p:cNvPr id="1790" name="Freeform 4"/>
            <p:cNvSpPr>
              <a:spLocks/>
            </p:cNvSpPr>
            <p:nvPr/>
          </p:nvSpPr>
          <p:spPr bwMode="auto">
            <a:xfrm>
              <a:off x="4805" y="4410"/>
              <a:ext cx="160" cy="282"/>
            </a:xfrm>
            <a:custGeom>
              <a:avLst/>
              <a:gdLst>
                <a:gd name="T0" fmla="*/ 90 w 160"/>
                <a:gd name="T1" fmla="*/ 10 h 282"/>
                <a:gd name="T2" fmla="*/ 144 w 160"/>
                <a:gd name="T3" fmla="*/ 0 h 282"/>
                <a:gd name="T4" fmla="*/ 122 w 160"/>
                <a:gd name="T5" fmla="*/ 67 h 282"/>
                <a:gd name="T6" fmla="*/ 132 w 160"/>
                <a:gd name="T7" fmla="*/ 115 h 282"/>
                <a:gd name="T8" fmla="*/ 144 w 160"/>
                <a:gd name="T9" fmla="*/ 166 h 282"/>
                <a:gd name="T10" fmla="*/ 125 w 160"/>
                <a:gd name="T11" fmla="*/ 189 h 282"/>
                <a:gd name="T12" fmla="*/ 160 w 160"/>
                <a:gd name="T13" fmla="*/ 195 h 282"/>
                <a:gd name="T14" fmla="*/ 160 w 160"/>
                <a:gd name="T15" fmla="*/ 243 h 282"/>
                <a:gd name="T16" fmla="*/ 87 w 160"/>
                <a:gd name="T17" fmla="*/ 266 h 282"/>
                <a:gd name="T18" fmla="*/ 39 w 160"/>
                <a:gd name="T19" fmla="*/ 275 h 282"/>
                <a:gd name="T20" fmla="*/ 4 w 160"/>
                <a:gd name="T21" fmla="*/ 282 h 282"/>
                <a:gd name="T22" fmla="*/ 0 w 160"/>
                <a:gd name="T23" fmla="*/ 256 h 282"/>
                <a:gd name="T24" fmla="*/ 39 w 160"/>
                <a:gd name="T25" fmla="*/ 234 h 282"/>
                <a:gd name="T26" fmla="*/ 20 w 160"/>
                <a:gd name="T27" fmla="*/ 214 h 282"/>
                <a:gd name="T28" fmla="*/ 23 w 160"/>
                <a:gd name="T29" fmla="*/ 186 h 282"/>
                <a:gd name="T30" fmla="*/ 55 w 160"/>
                <a:gd name="T31" fmla="*/ 170 h 282"/>
                <a:gd name="T32" fmla="*/ 61 w 160"/>
                <a:gd name="T33" fmla="*/ 74 h 282"/>
                <a:gd name="T34" fmla="*/ 90 w 160"/>
                <a:gd name="T35" fmla="*/ 1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82">
                  <a:moveTo>
                    <a:pt x="90" y="10"/>
                  </a:moveTo>
                  <a:lnTo>
                    <a:pt x="144" y="0"/>
                  </a:lnTo>
                  <a:lnTo>
                    <a:pt x="122" y="67"/>
                  </a:lnTo>
                  <a:lnTo>
                    <a:pt x="132" y="115"/>
                  </a:lnTo>
                  <a:lnTo>
                    <a:pt x="144" y="166"/>
                  </a:lnTo>
                  <a:lnTo>
                    <a:pt x="125" y="189"/>
                  </a:lnTo>
                  <a:lnTo>
                    <a:pt x="160" y="195"/>
                  </a:lnTo>
                  <a:lnTo>
                    <a:pt x="160" y="243"/>
                  </a:lnTo>
                  <a:lnTo>
                    <a:pt x="87" y="266"/>
                  </a:lnTo>
                  <a:lnTo>
                    <a:pt x="39" y="275"/>
                  </a:lnTo>
                  <a:lnTo>
                    <a:pt x="4" y="282"/>
                  </a:lnTo>
                  <a:lnTo>
                    <a:pt x="0" y="256"/>
                  </a:lnTo>
                  <a:lnTo>
                    <a:pt x="39" y="234"/>
                  </a:lnTo>
                  <a:lnTo>
                    <a:pt x="20" y="214"/>
                  </a:lnTo>
                  <a:lnTo>
                    <a:pt x="23" y="186"/>
                  </a:lnTo>
                  <a:lnTo>
                    <a:pt x="55" y="170"/>
                  </a:lnTo>
                  <a:lnTo>
                    <a:pt x="61" y="74"/>
                  </a:lnTo>
                  <a:lnTo>
                    <a:pt x="90" y="1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1" name="Freeform 3"/>
            <p:cNvSpPr>
              <a:spLocks/>
            </p:cNvSpPr>
            <p:nvPr/>
          </p:nvSpPr>
          <p:spPr bwMode="auto">
            <a:xfrm>
              <a:off x="4770" y="4509"/>
              <a:ext cx="58" cy="71"/>
            </a:xfrm>
            <a:custGeom>
              <a:avLst/>
              <a:gdLst>
                <a:gd name="T0" fmla="*/ 45 w 58"/>
                <a:gd name="T1" fmla="*/ 0 h 71"/>
                <a:gd name="T2" fmla="*/ 58 w 58"/>
                <a:gd name="T3" fmla="*/ 45 h 71"/>
                <a:gd name="T4" fmla="*/ 45 w 58"/>
                <a:gd name="T5" fmla="*/ 71 h 71"/>
                <a:gd name="T6" fmla="*/ 10 w 58"/>
                <a:gd name="T7" fmla="*/ 45 h 71"/>
                <a:gd name="T8" fmla="*/ 0 w 58"/>
                <a:gd name="T9" fmla="*/ 16 h 71"/>
                <a:gd name="T10" fmla="*/ 0 w 58"/>
                <a:gd name="T11" fmla="*/ 13 h 71"/>
                <a:gd name="T12" fmla="*/ 45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45" y="0"/>
                  </a:moveTo>
                  <a:lnTo>
                    <a:pt x="58" y="45"/>
                  </a:lnTo>
                  <a:lnTo>
                    <a:pt x="45" y="71"/>
                  </a:lnTo>
                  <a:lnTo>
                    <a:pt x="10" y="45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1792" name="Rectangle 1"/>
          <p:cNvSpPr>
            <a:spLocks noChangeArrowheads="1"/>
          </p:cNvSpPr>
          <p:nvPr/>
        </p:nvSpPr>
        <p:spPr bwMode="auto">
          <a:xfrm>
            <a:off x="5292" y="332656"/>
            <a:ext cx="9138708" cy="395909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1795" name="Rectangle 1794"/>
          <p:cNvSpPr/>
          <p:nvPr/>
        </p:nvSpPr>
        <p:spPr>
          <a:xfrm>
            <a:off x="1154597" y="293525"/>
            <a:ext cx="67039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400" b="1" dirty="0" smtClean="0"/>
              <a:t>La complexité de l’organisation de l’espace mondial</a:t>
            </a:r>
            <a:endParaRPr lang="fr-FR" sz="2400" b="1" dirty="0"/>
          </a:p>
        </p:txBody>
      </p:sp>
      <p:cxnSp>
        <p:nvCxnSpPr>
          <p:cNvPr id="1797" name="Connecteur droit 1796"/>
          <p:cNvCxnSpPr/>
          <p:nvPr/>
        </p:nvCxnSpPr>
        <p:spPr>
          <a:xfrm flipH="1">
            <a:off x="395537" y="6493214"/>
            <a:ext cx="8050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3" name="ZoneTexte 1802"/>
          <p:cNvSpPr txBox="1"/>
          <p:nvPr/>
        </p:nvSpPr>
        <p:spPr>
          <a:xfrm>
            <a:off x="395536" y="6127501"/>
            <a:ext cx="11933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2 500 km</a:t>
            </a:r>
            <a:endParaRPr lang="fr-FR" sz="1400" b="1" dirty="0"/>
          </a:p>
        </p:txBody>
      </p:sp>
      <p:sp>
        <p:nvSpPr>
          <p:cNvPr id="1804" name="ZoneTexte 1803"/>
          <p:cNvSpPr txBox="1"/>
          <p:nvPr/>
        </p:nvSpPr>
        <p:spPr>
          <a:xfrm>
            <a:off x="4548292" y="2160901"/>
            <a:ext cx="61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Pôle Nord</a:t>
            </a:r>
            <a:endParaRPr lang="fr-FR" sz="1400" b="1" dirty="0"/>
          </a:p>
        </p:txBody>
      </p:sp>
    </p:spTree>
    <p:extLst>
      <p:ext uri="{BB962C8B-B14F-4D97-AF65-F5344CB8AC3E}">
        <p14:creationId xmlns:p14="http://schemas.microsoft.com/office/powerpoint/2010/main" val="1049525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296</TotalTime>
  <Words>233</Words>
  <Application>Microsoft Office PowerPoint</Application>
  <PresentationFormat>Affichage à l'écran (4:3)</PresentationFormat>
  <Paragraphs>140</Paragraphs>
  <Slides>20</Slides>
  <Notes>0</Notes>
  <HiddenSlides>0</HiddenSlides>
  <MMClips>0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20</vt:i4>
      </vt:variant>
    </vt:vector>
  </HeadingPairs>
  <TitlesOfParts>
    <vt:vector size="21" baseType="lpstr"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Hewlett-Packard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Chub</dc:creator>
  <cp:lastModifiedBy>Chub</cp:lastModifiedBy>
  <cp:revision>24</cp:revision>
  <dcterms:created xsi:type="dcterms:W3CDTF">2012-10-22T14:34:45Z</dcterms:created>
  <dcterms:modified xsi:type="dcterms:W3CDTF">2012-10-22T20:55:42Z</dcterms:modified>
</cp:coreProperties>
</file>